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79" r:id="rId4"/>
    <p:sldId id="481" r:id="rId5"/>
    <p:sldId id="287" r:id="rId6"/>
    <p:sldId id="303" r:id="rId7"/>
    <p:sldId id="296" r:id="rId8"/>
    <p:sldId id="298" r:id="rId9"/>
    <p:sldId id="384" r:id="rId10"/>
    <p:sldId id="293" r:id="rId11"/>
    <p:sldId id="297" r:id="rId12"/>
    <p:sldId id="292" r:id="rId13"/>
    <p:sldId id="480" r:id="rId14"/>
    <p:sldId id="302" r:id="rId15"/>
    <p:sldId id="309" r:id="rId16"/>
    <p:sldId id="308" r:id="rId17"/>
    <p:sldId id="300" r:id="rId18"/>
    <p:sldId id="301" r:id="rId19"/>
    <p:sldId id="304" r:id="rId20"/>
    <p:sldId id="488" r:id="rId21"/>
    <p:sldId id="306" r:id="rId22"/>
    <p:sldId id="489" r:id="rId23"/>
    <p:sldId id="272" r:id="rId24"/>
    <p:sldId id="273" r:id="rId25"/>
    <p:sldId id="274" r:id="rId26"/>
    <p:sldId id="276" r:id="rId27"/>
    <p:sldId id="277" r:id="rId28"/>
    <p:sldId id="283" r:id="rId29"/>
    <p:sldId id="288" r:id="rId30"/>
    <p:sldId id="289" r:id="rId31"/>
    <p:sldId id="290" r:id="rId32"/>
    <p:sldId id="482" r:id="rId33"/>
    <p:sldId id="485" r:id="rId34"/>
    <p:sldId id="486" r:id="rId35"/>
    <p:sldId id="271" r:id="rId36"/>
  </p:sldIdLst>
  <p:sldSz cx="9906000" cy="6858000" type="A4"/>
  <p:notesSz cx="6858000" cy="9926638"/>
  <p:defaultTextStyle>
    <a:defPPr>
      <a:defRPr lang="es-ES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acio Torreani" initials="HT" lastIdx="1" clrIdx="0">
    <p:extLst>
      <p:ext uri="{19B8F6BF-5375-455C-9EA6-DF929625EA0E}">
        <p15:presenceInfo xmlns:p15="http://schemas.microsoft.com/office/powerpoint/2012/main" userId="S-1-5-21-2855717632-3986642200-3760641823-1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03864"/>
    <a:srgbClr val="0E3296"/>
    <a:srgbClr val="FFC000"/>
    <a:srgbClr val="000000"/>
    <a:srgbClr val="85DFFF"/>
    <a:srgbClr val="FFFFFF"/>
    <a:srgbClr val="333F50"/>
    <a:srgbClr val="164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7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95768833849329E-2"/>
          <c:y val="0.50041666666666662"/>
          <c:w val="0.95459236326109387"/>
          <c:h val="0.39218394575678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Hoja1!$E$10:$F$10</c:f>
              <c:strCache>
                <c:ptCount val="2"/>
                <c:pt idx="0">
                  <c:v>PGN2019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Hoja1!$G$9</c:f>
              <c:numCache>
                <c:formatCode>General</c:formatCode>
                <c:ptCount val="1"/>
                <c:pt idx="0">
                  <c:v>17.3</c:v>
                </c:pt>
              </c:numCache>
            </c:numRef>
          </c:cat>
          <c:val>
            <c:numRef>
              <c:f>Hoja1!$G$10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2-4B2A-867D-87720E222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99402896"/>
        <c:axId val="338743632"/>
      </c:barChart>
      <c:catAx>
        <c:axId val="2994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8743632"/>
        <c:crosses val="autoZero"/>
        <c:auto val="1"/>
        <c:lblAlgn val="ctr"/>
        <c:lblOffset val="100"/>
        <c:noMultiLvlLbl val="0"/>
      </c:catAx>
      <c:valAx>
        <c:axId val="33874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4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11:29:02.09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CE092-3650-40E8-A176-38D5C0C49C77}" type="datetimeFigureOut">
              <a:rPr lang="pt-BR" smtClean="0"/>
              <a:t>14/10/2019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E15B3-95D0-49EE-B92B-E91FD3CBA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9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8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06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>
                <a:solidFill>
                  <a:prstClr val="black"/>
                </a:solidFill>
              </a:rPr>
              <a:pPr/>
              <a:t>17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6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18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793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>
                <a:solidFill>
                  <a:prstClr val="black"/>
                </a:solidFill>
              </a:rPr>
              <a:pPr/>
              <a:t>19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s-PY" sz="1100" dirty="0">
                <a:latin typeface="Poppins" panose="020B0604020202020204" charset="0"/>
                <a:cs typeface="Poppins" panose="020B0604020202020204" charset="0"/>
              </a:rPr>
              <a:t>Un Mayor acceso al crédito por</a:t>
            </a:r>
            <a:r>
              <a:rPr lang="es-PY" sz="1100" baseline="0" dirty="0">
                <a:latin typeface="Poppins" panose="020B0604020202020204" charset="0"/>
                <a:cs typeface="Poppins" panose="020B0604020202020204" charset="0"/>
              </a:rPr>
              <a:t> parte de los agentes económicos </a:t>
            </a:r>
            <a:r>
              <a:rPr lang="es-PY" sz="1100" dirty="0">
                <a:latin typeface="Poppins" panose="020B0604020202020204" charset="0"/>
                <a:cs typeface="Poppins" panose="020B0604020202020204" charset="0"/>
              </a:rPr>
              <a:t>implicaría  más producción y competitividad. Esto sería posible mediante una mayor: i) formalización, ii) variedad de bienes en garantía y iii) seguridad para los deudores y acreedores.</a:t>
            </a:r>
          </a:p>
          <a:p>
            <a:pPr marL="13970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2482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924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6478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7768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D9FBD-EC79-4EF4-B7E9-2545F9C27ACC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7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3443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>
                <a:solidFill>
                  <a:prstClr val="black"/>
                </a:solidFill>
              </a:rPr>
              <a:pPr/>
              <a:t>15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Fuente: BCP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9FBD-EC79-4EF4-B7E9-2545F9C27ACC}" type="slidenum">
              <a:rPr lang="es-PY" smtClean="0"/>
              <a:t>16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9515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2233" indent="0" algn="ctr">
              <a:buNone/>
              <a:defRPr sz="1800"/>
            </a:lvl2pPr>
            <a:lvl3pPr marL="804466" indent="0" algn="ctr">
              <a:buNone/>
              <a:defRPr sz="1600"/>
            </a:lvl3pPr>
            <a:lvl4pPr marL="1206699" indent="0" algn="ctr">
              <a:buNone/>
              <a:defRPr sz="1400"/>
            </a:lvl4pPr>
            <a:lvl5pPr marL="1608932" indent="0" algn="ctr">
              <a:buNone/>
              <a:defRPr sz="1400"/>
            </a:lvl5pPr>
            <a:lvl6pPr marL="2011165" indent="0" algn="ctr">
              <a:buNone/>
              <a:defRPr sz="1400"/>
            </a:lvl6pPr>
            <a:lvl7pPr marL="2413398" indent="0" algn="ctr">
              <a:buNone/>
              <a:defRPr sz="1400"/>
            </a:lvl7pPr>
            <a:lvl8pPr marL="2815631" indent="0" algn="ctr">
              <a:buNone/>
              <a:defRPr sz="1400"/>
            </a:lvl8pPr>
            <a:lvl9pPr marL="3217864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4" y="365129"/>
            <a:ext cx="2135981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40" y="365129"/>
            <a:ext cx="6284119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783950" y="2982400"/>
            <a:ext cx="43381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2783950" y="4251601"/>
            <a:ext cx="4338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32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81" y="1709742"/>
            <a:ext cx="8543925" cy="2852737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81" y="4589465"/>
            <a:ext cx="8543925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2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8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5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7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233" indent="0">
              <a:buNone/>
              <a:defRPr sz="1800" b="1"/>
            </a:lvl2pPr>
            <a:lvl3pPr marL="804466" indent="0">
              <a:buNone/>
              <a:defRPr sz="1600" b="1"/>
            </a:lvl3pPr>
            <a:lvl4pPr marL="1206699" indent="0">
              <a:buNone/>
              <a:defRPr sz="1400" b="1"/>
            </a:lvl4pPr>
            <a:lvl5pPr marL="1608932" indent="0">
              <a:buNone/>
              <a:defRPr sz="1400" b="1"/>
            </a:lvl5pPr>
            <a:lvl6pPr marL="2011165" indent="0">
              <a:buNone/>
              <a:defRPr sz="1400" b="1"/>
            </a:lvl6pPr>
            <a:lvl7pPr marL="2413398" indent="0">
              <a:buNone/>
              <a:defRPr sz="1400" b="1"/>
            </a:lvl7pPr>
            <a:lvl8pPr marL="2815631" indent="0">
              <a:buNone/>
              <a:defRPr sz="1400" b="1"/>
            </a:lvl8pPr>
            <a:lvl9pPr marL="3217864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233" indent="0">
              <a:buNone/>
              <a:defRPr sz="1800" b="1"/>
            </a:lvl2pPr>
            <a:lvl3pPr marL="804466" indent="0">
              <a:buNone/>
              <a:defRPr sz="1600" b="1"/>
            </a:lvl3pPr>
            <a:lvl4pPr marL="1206699" indent="0">
              <a:buNone/>
              <a:defRPr sz="1400" b="1"/>
            </a:lvl4pPr>
            <a:lvl5pPr marL="1608932" indent="0">
              <a:buNone/>
              <a:defRPr sz="1400" b="1"/>
            </a:lvl5pPr>
            <a:lvl6pPr marL="2011165" indent="0">
              <a:buNone/>
              <a:defRPr sz="1400" b="1"/>
            </a:lvl6pPr>
            <a:lvl7pPr marL="2413398" indent="0">
              <a:buNone/>
              <a:defRPr sz="1400" b="1"/>
            </a:lvl7pPr>
            <a:lvl8pPr marL="2815631" indent="0">
              <a:buNone/>
              <a:defRPr sz="1400" b="1"/>
            </a:lvl8pPr>
            <a:lvl9pPr marL="3217864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30" y="2057403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233" indent="0">
              <a:buNone/>
              <a:defRPr sz="1200"/>
            </a:lvl2pPr>
            <a:lvl3pPr marL="804466" indent="0">
              <a:buNone/>
              <a:defRPr sz="1100"/>
            </a:lvl3pPr>
            <a:lvl4pPr marL="1206699" indent="0">
              <a:buNone/>
              <a:defRPr sz="900"/>
            </a:lvl4pPr>
            <a:lvl5pPr marL="1608932" indent="0">
              <a:buNone/>
              <a:defRPr sz="900"/>
            </a:lvl5pPr>
            <a:lvl6pPr marL="2011165" indent="0">
              <a:buNone/>
              <a:defRPr sz="900"/>
            </a:lvl6pPr>
            <a:lvl7pPr marL="2413398" indent="0">
              <a:buNone/>
              <a:defRPr sz="900"/>
            </a:lvl7pPr>
            <a:lvl8pPr marL="2815631" indent="0">
              <a:buNone/>
              <a:defRPr sz="900"/>
            </a:lvl8pPr>
            <a:lvl9pPr marL="321786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 marL="0" indent="0">
              <a:buNone/>
              <a:defRPr sz="2800"/>
            </a:lvl1pPr>
            <a:lvl2pPr marL="402233" indent="0">
              <a:buNone/>
              <a:defRPr sz="2500"/>
            </a:lvl2pPr>
            <a:lvl3pPr marL="804466" indent="0">
              <a:buNone/>
              <a:defRPr sz="2100"/>
            </a:lvl3pPr>
            <a:lvl4pPr marL="1206699" indent="0">
              <a:buNone/>
              <a:defRPr sz="1800"/>
            </a:lvl4pPr>
            <a:lvl5pPr marL="1608932" indent="0">
              <a:buNone/>
              <a:defRPr sz="1800"/>
            </a:lvl5pPr>
            <a:lvl6pPr marL="2011165" indent="0">
              <a:buNone/>
              <a:defRPr sz="1800"/>
            </a:lvl6pPr>
            <a:lvl7pPr marL="2413398" indent="0">
              <a:buNone/>
              <a:defRPr sz="1800"/>
            </a:lvl7pPr>
            <a:lvl8pPr marL="2815631" indent="0">
              <a:buNone/>
              <a:defRPr sz="1800"/>
            </a:lvl8pPr>
            <a:lvl9pPr marL="321786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30" y="2057403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233" indent="0">
              <a:buNone/>
              <a:defRPr sz="1200"/>
            </a:lvl2pPr>
            <a:lvl3pPr marL="804466" indent="0">
              <a:buNone/>
              <a:defRPr sz="1100"/>
            </a:lvl3pPr>
            <a:lvl4pPr marL="1206699" indent="0">
              <a:buNone/>
              <a:defRPr sz="900"/>
            </a:lvl4pPr>
            <a:lvl5pPr marL="1608932" indent="0">
              <a:buNone/>
              <a:defRPr sz="900"/>
            </a:lvl5pPr>
            <a:lvl6pPr marL="2011165" indent="0">
              <a:buNone/>
              <a:defRPr sz="900"/>
            </a:lvl6pPr>
            <a:lvl7pPr marL="2413398" indent="0">
              <a:buNone/>
              <a:defRPr sz="900"/>
            </a:lvl7pPr>
            <a:lvl8pPr marL="2815631" indent="0">
              <a:buNone/>
              <a:defRPr sz="900"/>
            </a:lvl8pPr>
            <a:lvl9pPr marL="321786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40" y="365125"/>
            <a:ext cx="8543925" cy="1325563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9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14/10/2019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5" y="6356352"/>
            <a:ext cx="3343275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1072621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155" indent="-268155" algn="l" defTabSz="1072621" rtl="0" eaLnBrk="1" latinLnBrk="0" hangingPunct="1">
        <a:lnSpc>
          <a:spcPct val="90000"/>
        </a:lnSpc>
        <a:spcBef>
          <a:spcPts val="1173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466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6.sv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6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6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8672" y="3486837"/>
            <a:ext cx="6958746" cy="949865"/>
          </a:xfrm>
        </p:spPr>
        <p:txBody>
          <a:bodyPr anchor="ctr">
            <a:no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solidFill>
                  <a:srgbClr val="002060"/>
                </a:solidFill>
                <a:cs typeface="Calibri"/>
              </a:rPr>
              <a:t>PROYECTO DE</a:t>
            </a:r>
            <a:r>
              <a:rPr lang="es-ES" sz="4000" dirty="0">
                <a:solidFill>
                  <a:srgbClr val="002060"/>
                </a:solidFill>
                <a:cs typeface="Calibri"/>
              </a:rPr>
              <a:t> </a:t>
            </a:r>
            <a:br>
              <a:rPr lang="es-ES" sz="4000" dirty="0">
                <a:solidFill>
                  <a:srgbClr val="002060"/>
                </a:solidFill>
                <a:cs typeface="Calibri"/>
              </a:rPr>
            </a:br>
            <a:r>
              <a:rPr lang="es-ES" sz="4800" b="1" dirty="0">
                <a:solidFill>
                  <a:srgbClr val="002060"/>
                </a:solidFill>
                <a:cs typeface="Calibri"/>
              </a:rPr>
              <a:t>PRESUPUESTO 2020</a:t>
            </a:r>
            <a:endParaRPr lang="es-ES" sz="4400" b="1" dirty="0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AFCBB29-9943-4790-A0EE-E1F11D74B162}"/>
              </a:ext>
            </a:extLst>
          </p:cNvPr>
          <p:cNvCxnSpPr/>
          <p:nvPr/>
        </p:nvCxnSpPr>
        <p:spPr>
          <a:xfrm flipV="1">
            <a:off x="1516130" y="3256645"/>
            <a:ext cx="6943830" cy="20127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A3C393D-09E7-4EE4-B986-E949E93ECF95}"/>
              </a:ext>
            </a:extLst>
          </p:cNvPr>
          <p:cNvCxnSpPr>
            <a:cxnSpLocks/>
          </p:cNvCxnSpPr>
          <p:nvPr/>
        </p:nvCxnSpPr>
        <p:spPr>
          <a:xfrm flipV="1">
            <a:off x="1516130" y="4572068"/>
            <a:ext cx="6943830" cy="20127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843" y="650443"/>
            <a:ext cx="2252404" cy="2406245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9733376" y="3178239"/>
            <a:ext cx="172626" cy="580807"/>
            <a:chOff x="8702040" y="2321858"/>
            <a:chExt cx="159347" cy="497427"/>
          </a:xfrm>
        </p:grpSpPr>
        <p:sp>
          <p:nvSpPr>
            <p:cNvPr id="7" name="6 Rectángulo"/>
            <p:cNvSpPr/>
            <p:nvPr/>
          </p:nvSpPr>
          <p:spPr>
            <a:xfrm>
              <a:off x="8702040" y="2321858"/>
              <a:ext cx="159347" cy="1660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8702040" y="2487929"/>
              <a:ext cx="159347" cy="16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8702040" y="2653214"/>
              <a:ext cx="159347" cy="16607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118694" y="5096764"/>
            <a:ext cx="5738703" cy="838021"/>
            <a:chOff x="1516130" y="4997125"/>
            <a:chExt cx="6943830" cy="1014005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130" y="4997125"/>
              <a:ext cx="2155835" cy="1014005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391" y="5198914"/>
              <a:ext cx="2371418" cy="610426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609" y="5070791"/>
              <a:ext cx="1577351" cy="86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619463"/>
            <a:ext cx="8667459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NUEVOS </a:t>
            </a:r>
            <a:r>
              <a:rPr lang="es-ES" sz="2400" dirty="0">
                <a:solidFill>
                  <a:srgbClr val="002060"/>
                </a:solidFill>
              </a:rPr>
              <a:t>MERCADOS / </a:t>
            </a:r>
            <a:r>
              <a:rPr lang="es-ES" sz="2000" dirty="0">
                <a:solidFill>
                  <a:srgbClr val="002060"/>
                </a:solidFill>
              </a:rPr>
              <a:t>INVERSIONES</a:t>
            </a:r>
            <a:endParaRPr lang="es-ES" sz="2400" dirty="0">
              <a:solidFill>
                <a:srgbClr val="002060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A901880-4FF6-47DD-8037-E7D3C104EA10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5" name="13 Imagen">
              <a:extLst>
                <a:ext uri="{FF2B5EF4-FFF2-40B4-BE49-F238E27FC236}">
                  <a16:creationId xmlns:a16="http://schemas.microsoft.com/office/drawing/2014/main" id="{50E6004A-1BBF-42F9-A0E5-E02BFCB01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6" name="14 Conector recto">
              <a:extLst>
                <a:ext uri="{FF2B5EF4-FFF2-40B4-BE49-F238E27FC236}">
                  <a16:creationId xmlns:a16="http://schemas.microsoft.com/office/drawing/2014/main" id="{A676E644-52E5-4109-B95E-D1CE33347477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5 Conector recto">
              <a:extLst>
                <a:ext uri="{FF2B5EF4-FFF2-40B4-BE49-F238E27FC236}">
                  <a16:creationId xmlns:a16="http://schemas.microsoft.com/office/drawing/2014/main" id="{A5D53A5C-CC24-40A1-8260-7EEC033536D7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18 Grupo">
              <a:extLst>
                <a:ext uri="{FF2B5EF4-FFF2-40B4-BE49-F238E27FC236}">
                  <a16:creationId xmlns:a16="http://schemas.microsoft.com/office/drawing/2014/main" id="{DAB20746-EDAB-4421-80F8-6DCB7D13DA43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4" name="19 Rectángulo">
                <a:extLst>
                  <a:ext uri="{FF2B5EF4-FFF2-40B4-BE49-F238E27FC236}">
                    <a16:creationId xmlns:a16="http://schemas.microsoft.com/office/drawing/2014/main" id="{4469CB32-DF07-4DB5-97EC-1A4CE01D4616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0 Rectángulo">
                <a:extLst>
                  <a:ext uri="{FF2B5EF4-FFF2-40B4-BE49-F238E27FC236}">
                    <a16:creationId xmlns:a16="http://schemas.microsoft.com/office/drawing/2014/main" id="{3EA1A420-6135-40A1-8237-7DA44E3573E5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1 Rectángulo">
                <a:extLst>
                  <a:ext uri="{FF2B5EF4-FFF2-40B4-BE49-F238E27FC236}">
                    <a16:creationId xmlns:a16="http://schemas.microsoft.com/office/drawing/2014/main" id="{646141C5-E445-47C8-B74D-67509021C066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9" name="2 Conector recto">
              <a:extLst>
                <a:ext uri="{FF2B5EF4-FFF2-40B4-BE49-F238E27FC236}">
                  <a16:creationId xmlns:a16="http://schemas.microsoft.com/office/drawing/2014/main" id="{FF475521-5353-4876-A063-BF41E2F256B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604491A-EBE8-4C4E-AF28-BFE7FA90C314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1" name="15 Imagen">
                <a:extLst>
                  <a:ext uri="{FF2B5EF4-FFF2-40B4-BE49-F238E27FC236}">
                    <a16:creationId xmlns:a16="http://schemas.microsoft.com/office/drawing/2014/main" id="{CFEBB413-5BD7-4A27-8F9E-0D1B10DDA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2" name="16 Imagen">
                <a:extLst>
                  <a:ext uri="{FF2B5EF4-FFF2-40B4-BE49-F238E27FC236}">
                    <a16:creationId xmlns:a16="http://schemas.microsoft.com/office/drawing/2014/main" id="{A90DD879-C491-4503-9570-5795DCAF3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3" name="17 Imagen">
                <a:extLst>
                  <a:ext uri="{FF2B5EF4-FFF2-40B4-BE49-F238E27FC236}">
                    <a16:creationId xmlns:a16="http://schemas.microsoft.com/office/drawing/2014/main" id="{6C4E8413-6D6D-4D4D-91A3-53E151A46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3783B50-EE66-48A1-A204-12B74645AE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472" y="1197217"/>
            <a:ext cx="6248048" cy="50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739919"/>
            <a:ext cx="8667459" cy="785416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PARAGUAY PAÍS SOCIO EN ANUGA</a:t>
            </a:r>
          </a:p>
          <a:p>
            <a:pPr algn="ctr"/>
            <a:r>
              <a:rPr lang="es-ES" sz="2000" dirty="0">
                <a:solidFill>
                  <a:srgbClr val="002060"/>
                </a:solidFill>
              </a:rPr>
              <a:t>LA FERIA DE ALIMENTOS Y BEBIDAS MÁS GRANDE DEL MUNDO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6285" y="5184152"/>
            <a:ext cx="8667458" cy="7838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 Paraguay  en  ANUGA 2019,  la feria de alimentos y bebidas más grande del mundo que  se realizó en la ciudad de Colonia Alemania  con más de 7.500 expositores de más de 100 países, y donde la  presencia de nuestro país en los distintos pabellones alcanzó un nivel de exposición nunca antes visto.</a:t>
            </a:r>
            <a:endParaRPr lang="es-E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198" y="1797828"/>
            <a:ext cx="4348545" cy="3110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57" y="1792963"/>
            <a:ext cx="4120354" cy="3114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460A011A-F619-493D-9D75-D6CDB0B8F868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48" name="13 Imagen">
              <a:extLst>
                <a:ext uri="{FF2B5EF4-FFF2-40B4-BE49-F238E27FC236}">
                  <a16:creationId xmlns:a16="http://schemas.microsoft.com/office/drawing/2014/main" id="{2C9BBC77-B64E-452D-918E-10F2AF6FB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49" name="14 Conector recto">
              <a:extLst>
                <a:ext uri="{FF2B5EF4-FFF2-40B4-BE49-F238E27FC236}">
                  <a16:creationId xmlns:a16="http://schemas.microsoft.com/office/drawing/2014/main" id="{E6D3A1C1-86E9-48E3-BB59-F6C456359EA5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5 Conector recto">
              <a:extLst>
                <a:ext uri="{FF2B5EF4-FFF2-40B4-BE49-F238E27FC236}">
                  <a16:creationId xmlns:a16="http://schemas.microsoft.com/office/drawing/2014/main" id="{B8EBC8E3-B356-4D8F-ACF2-D6B266A23AE8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18 Grupo">
              <a:extLst>
                <a:ext uri="{FF2B5EF4-FFF2-40B4-BE49-F238E27FC236}">
                  <a16:creationId xmlns:a16="http://schemas.microsoft.com/office/drawing/2014/main" id="{FE2CC676-1288-48EF-92A3-0F49F2727DE5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57" name="19 Rectángulo">
                <a:extLst>
                  <a:ext uri="{FF2B5EF4-FFF2-40B4-BE49-F238E27FC236}">
                    <a16:creationId xmlns:a16="http://schemas.microsoft.com/office/drawing/2014/main" id="{BEDFCEAA-7E46-455D-B0DA-61D328FC1D84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8" name="20 Rectángulo">
                <a:extLst>
                  <a:ext uri="{FF2B5EF4-FFF2-40B4-BE49-F238E27FC236}">
                    <a16:creationId xmlns:a16="http://schemas.microsoft.com/office/drawing/2014/main" id="{360A1572-3628-4B0C-B93B-7DC3ACA87832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9" name="21 Rectángulo">
                <a:extLst>
                  <a:ext uri="{FF2B5EF4-FFF2-40B4-BE49-F238E27FC236}">
                    <a16:creationId xmlns:a16="http://schemas.microsoft.com/office/drawing/2014/main" id="{FA4D2919-AE66-4938-A77A-636D6A451B9A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52" name="2 Conector recto">
              <a:extLst>
                <a:ext uri="{FF2B5EF4-FFF2-40B4-BE49-F238E27FC236}">
                  <a16:creationId xmlns:a16="http://schemas.microsoft.com/office/drawing/2014/main" id="{36897AE5-6DDA-48C2-9286-C335E64E46CA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9920E4F1-C5DB-47AB-A54F-1F8EAEC84433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54" name="15 Imagen">
                <a:extLst>
                  <a:ext uri="{FF2B5EF4-FFF2-40B4-BE49-F238E27FC236}">
                    <a16:creationId xmlns:a16="http://schemas.microsoft.com/office/drawing/2014/main" id="{A8CB5CE4-9796-4304-BA62-79A858F5B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55" name="16 Imagen">
                <a:extLst>
                  <a:ext uri="{FF2B5EF4-FFF2-40B4-BE49-F238E27FC236}">
                    <a16:creationId xmlns:a16="http://schemas.microsoft.com/office/drawing/2014/main" id="{0A02CB7B-DEB9-42D1-ABCF-43014266D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56" name="17 Imagen">
                <a:extLst>
                  <a:ext uri="{FF2B5EF4-FFF2-40B4-BE49-F238E27FC236}">
                    <a16:creationId xmlns:a16="http://schemas.microsoft.com/office/drawing/2014/main" id="{582EB2E6-AF3C-47BC-B8EF-C64059322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307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5" y="697699"/>
            <a:ext cx="8667458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INVERSIONES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84" y="1268564"/>
            <a:ext cx="8667457" cy="4684608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1422AB40-6DDC-4837-91FE-D52E8D44B35A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36" name="13 Imagen">
              <a:extLst>
                <a:ext uri="{FF2B5EF4-FFF2-40B4-BE49-F238E27FC236}">
                  <a16:creationId xmlns:a16="http://schemas.microsoft.com/office/drawing/2014/main" id="{BC4C62F9-00AE-4456-BB85-E4CE9804E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37" name="14 Conector recto">
              <a:extLst>
                <a:ext uri="{FF2B5EF4-FFF2-40B4-BE49-F238E27FC236}">
                  <a16:creationId xmlns:a16="http://schemas.microsoft.com/office/drawing/2014/main" id="{0EBDCF27-DFCD-4A74-A01E-9485190C4DAC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5 Conector recto">
              <a:extLst>
                <a:ext uri="{FF2B5EF4-FFF2-40B4-BE49-F238E27FC236}">
                  <a16:creationId xmlns:a16="http://schemas.microsoft.com/office/drawing/2014/main" id="{B2DE93FD-1691-43E5-9817-76E6D2B17E2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18 Grupo">
              <a:extLst>
                <a:ext uri="{FF2B5EF4-FFF2-40B4-BE49-F238E27FC236}">
                  <a16:creationId xmlns:a16="http://schemas.microsoft.com/office/drawing/2014/main" id="{2E79F67F-C878-485F-BDDB-FF656C812D55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54" name="19 Rectángulo">
                <a:extLst>
                  <a:ext uri="{FF2B5EF4-FFF2-40B4-BE49-F238E27FC236}">
                    <a16:creationId xmlns:a16="http://schemas.microsoft.com/office/drawing/2014/main" id="{E0A427A4-9169-4E9E-BDC3-584628A453BE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5" name="20 Rectángulo">
                <a:extLst>
                  <a:ext uri="{FF2B5EF4-FFF2-40B4-BE49-F238E27FC236}">
                    <a16:creationId xmlns:a16="http://schemas.microsoft.com/office/drawing/2014/main" id="{3972D652-F22D-41ED-AF4E-68461297D211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6" name="21 Rectángulo">
                <a:extLst>
                  <a:ext uri="{FF2B5EF4-FFF2-40B4-BE49-F238E27FC236}">
                    <a16:creationId xmlns:a16="http://schemas.microsoft.com/office/drawing/2014/main" id="{600D2EFD-B45D-43B1-9370-E950E554319E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49" name="2 Conector recto">
              <a:extLst>
                <a:ext uri="{FF2B5EF4-FFF2-40B4-BE49-F238E27FC236}">
                  <a16:creationId xmlns:a16="http://schemas.microsoft.com/office/drawing/2014/main" id="{165716E1-E5D4-4280-B02D-FEE570C98652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0BE67AD9-91AA-4FD2-BED2-0845A052631F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51" name="15 Imagen">
                <a:extLst>
                  <a:ext uri="{FF2B5EF4-FFF2-40B4-BE49-F238E27FC236}">
                    <a16:creationId xmlns:a16="http://schemas.microsoft.com/office/drawing/2014/main" id="{0FC64464-AF05-4CA2-A544-4A29A966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52" name="16 Imagen">
                <a:extLst>
                  <a:ext uri="{FF2B5EF4-FFF2-40B4-BE49-F238E27FC236}">
                    <a16:creationId xmlns:a16="http://schemas.microsoft.com/office/drawing/2014/main" id="{D3BFCA01-4022-4483-A87B-B7A7161E4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53" name="17 Imagen">
                <a:extLst>
                  <a:ext uri="{FF2B5EF4-FFF2-40B4-BE49-F238E27FC236}">
                    <a16:creationId xmlns:a16="http://schemas.microsoft.com/office/drawing/2014/main" id="{840D332F-0B3D-4DC9-879C-7B5F6E52D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861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 CuadroTexto"/>
          <p:cNvSpPr txBox="1"/>
          <p:nvPr/>
        </p:nvSpPr>
        <p:spPr>
          <a:xfrm>
            <a:off x="614352" y="617094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PY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BE40DEA-EE30-4FFC-80A9-44A0F0B0B3F1}"/>
              </a:ext>
            </a:extLst>
          </p:cNvPr>
          <p:cNvGrpSpPr/>
          <p:nvPr/>
        </p:nvGrpSpPr>
        <p:grpSpPr>
          <a:xfrm>
            <a:off x="613536" y="1523026"/>
            <a:ext cx="8667458" cy="3673820"/>
            <a:chOff x="596284" y="1454018"/>
            <a:chExt cx="8626352" cy="3656397"/>
          </a:xfrm>
        </p:grpSpPr>
        <p:pic>
          <p:nvPicPr>
            <p:cNvPr id="37" name="Imagen 5">
              <a:extLst>
                <a:ext uri="{FF2B5EF4-FFF2-40B4-BE49-F238E27FC236}">
                  <a16:creationId xmlns:a16="http://schemas.microsoft.com/office/drawing/2014/main" id="{C0E40978-2C83-4263-A41F-51F6B3E86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284" y="1454018"/>
              <a:ext cx="4028256" cy="3656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Imagen 7">
              <a:extLst>
                <a:ext uri="{FF2B5EF4-FFF2-40B4-BE49-F238E27FC236}">
                  <a16:creationId xmlns:a16="http://schemas.microsoft.com/office/drawing/2014/main" id="{6CC125C4-FFAD-47A8-BCB5-0FF8E550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4544" y="1454018"/>
              <a:ext cx="4478092" cy="3656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79AA6F0-5162-4DE5-BD86-156575CA3C95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63" name="13 Imagen">
              <a:extLst>
                <a:ext uri="{FF2B5EF4-FFF2-40B4-BE49-F238E27FC236}">
                  <a16:creationId xmlns:a16="http://schemas.microsoft.com/office/drawing/2014/main" id="{87CC1E8A-2656-4B4B-A31B-F4F2AD5A1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64" name="14 Conector recto">
              <a:extLst>
                <a:ext uri="{FF2B5EF4-FFF2-40B4-BE49-F238E27FC236}">
                  <a16:creationId xmlns:a16="http://schemas.microsoft.com/office/drawing/2014/main" id="{B1EAC015-4A6E-4491-9728-B22F3BC547BA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15 Conector recto">
              <a:extLst>
                <a:ext uri="{FF2B5EF4-FFF2-40B4-BE49-F238E27FC236}">
                  <a16:creationId xmlns:a16="http://schemas.microsoft.com/office/drawing/2014/main" id="{4318806C-24C2-4DEF-84DA-9F3DA5C138CA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18 Grupo">
              <a:extLst>
                <a:ext uri="{FF2B5EF4-FFF2-40B4-BE49-F238E27FC236}">
                  <a16:creationId xmlns:a16="http://schemas.microsoft.com/office/drawing/2014/main" id="{84080507-7A40-42EA-BF31-C5B6C1A97E53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72" name="19 Rectángulo">
                <a:extLst>
                  <a:ext uri="{FF2B5EF4-FFF2-40B4-BE49-F238E27FC236}">
                    <a16:creationId xmlns:a16="http://schemas.microsoft.com/office/drawing/2014/main" id="{9F24D2AE-7B1E-4F1C-B644-DC83556B2B2B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73" name="20 Rectángulo">
                <a:extLst>
                  <a:ext uri="{FF2B5EF4-FFF2-40B4-BE49-F238E27FC236}">
                    <a16:creationId xmlns:a16="http://schemas.microsoft.com/office/drawing/2014/main" id="{6B193CEB-A890-4E47-9FFA-F043201EE71F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74" name="21 Rectángulo">
                <a:extLst>
                  <a:ext uri="{FF2B5EF4-FFF2-40B4-BE49-F238E27FC236}">
                    <a16:creationId xmlns:a16="http://schemas.microsoft.com/office/drawing/2014/main" id="{BB358985-3D38-4072-ACE0-7C61EF2FD96B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67" name="2 Conector recto">
              <a:extLst>
                <a:ext uri="{FF2B5EF4-FFF2-40B4-BE49-F238E27FC236}">
                  <a16:creationId xmlns:a16="http://schemas.microsoft.com/office/drawing/2014/main" id="{F07356EB-7D7F-4758-9B1B-9F8F6CBE9DA8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BE3C8D20-2AF8-4644-A8BD-43DF7DBE6A4E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69" name="15 Imagen">
                <a:extLst>
                  <a:ext uri="{FF2B5EF4-FFF2-40B4-BE49-F238E27FC236}">
                    <a16:creationId xmlns:a16="http://schemas.microsoft.com/office/drawing/2014/main" id="{EE7B6BC8-1223-4C94-A408-3A6F68C2E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70" name="16 Imagen">
                <a:extLst>
                  <a:ext uri="{FF2B5EF4-FFF2-40B4-BE49-F238E27FC236}">
                    <a16:creationId xmlns:a16="http://schemas.microsoft.com/office/drawing/2014/main" id="{52046CD0-70DD-449D-B621-07A6A27C6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71" name="17 Imagen">
                <a:extLst>
                  <a:ext uri="{FF2B5EF4-FFF2-40B4-BE49-F238E27FC236}">
                    <a16:creationId xmlns:a16="http://schemas.microsoft.com/office/drawing/2014/main" id="{9AD01ED5-60E4-4783-B9C3-D4A5FE7F5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75" name="CuadroTexto 3">
            <a:extLst>
              <a:ext uri="{FF2B5EF4-FFF2-40B4-BE49-F238E27FC236}">
                <a16:creationId xmlns:a16="http://schemas.microsoft.com/office/drawing/2014/main" id="{2F2DD29E-6D66-425D-9F9C-A8B598C7577E}"/>
              </a:ext>
            </a:extLst>
          </p:cNvPr>
          <p:cNvSpPr txBox="1"/>
          <p:nvPr/>
        </p:nvSpPr>
        <p:spPr>
          <a:xfrm>
            <a:off x="596285" y="697699"/>
            <a:ext cx="8667458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INVERSIONES</a:t>
            </a:r>
          </a:p>
        </p:txBody>
      </p:sp>
    </p:spTree>
    <p:extLst>
      <p:ext uri="{BB962C8B-B14F-4D97-AF65-F5344CB8AC3E}">
        <p14:creationId xmlns:p14="http://schemas.microsoft.com/office/powerpoint/2010/main" val="20453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650074"/>
            <a:ext cx="8667460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EXPORTACIONES </a:t>
            </a:r>
            <a:r>
              <a:rPr lang="es-ES" sz="2400" dirty="0">
                <a:solidFill>
                  <a:srgbClr val="002060"/>
                </a:solidFill>
              </a:rPr>
              <a:t>DE MAQUILA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6284" y="4864545"/>
            <a:ext cx="8667460" cy="114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</a:rPr>
              <a:t>Las exportaciones acumuladas a agosto de 2019 ascendieron a </a:t>
            </a:r>
            <a:r>
              <a:rPr lang="es-ES" sz="1400" b="1" dirty="0">
                <a:solidFill>
                  <a:srgbClr val="002060"/>
                </a:solidFill>
              </a:rPr>
              <a:t>USD 496 millones </a:t>
            </a:r>
            <a:r>
              <a:rPr lang="es-ES" sz="1400" dirty="0">
                <a:solidFill>
                  <a:srgbClr val="002060"/>
                </a:solidFill>
              </a:rPr>
              <a:t>registrando</a:t>
            </a:r>
            <a:r>
              <a:rPr lang="es-ES" sz="1400" b="1" dirty="0">
                <a:solidFill>
                  <a:srgbClr val="002060"/>
                </a:solidFill>
              </a:rPr>
              <a:t> </a:t>
            </a:r>
            <a:r>
              <a:rPr lang="es-ES" sz="1400" dirty="0">
                <a:solidFill>
                  <a:srgbClr val="002060"/>
                </a:solidFill>
              </a:rPr>
              <a:t>un</a:t>
            </a:r>
            <a:r>
              <a:rPr lang="es-ES" sz="1400" b="1" dirty="0">
                <a:solidFill>
                  <a:srgbClr val="002060"/>
                </a:solidFill>
              </a:rPr>
              <a:t> </a:t>
            </a:r>
            <a:r>
              <a:rPr lang="es-ES" sz="1400" b="1" u="sng" dirty="0">
                <a:solidFill>
                  <a:srgbClr val="002060"/>
                </a:solidFill>
              </a:rPr>
              <a:t>aumento del 8,8% </a:t>
            </a:r>
            <a:r>
              <a:rPr lang="es-ES" sz="1400" dirty="0">
                <a:solidFill>
                  <a:srgbClr val="002060"/>
                </a:solidFill>
              </a:rPr>
              <a:t>en comparación al mismo periodo de año anterior.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PY" sz="1400" dirty="0">
                <a:solidFill>
                  <a:srgbClr val="002060"/>
                </a:solidFill>
              </a:rPr>
              <a:t>Los principales productos exportados, corresponden a los rubros de </a:t>
            </a:r>
            <a:r>
              <a:rPr lang="es-PY" sz="1400" b="1" dirty="0">
                <a:solidFill>
                  <a:srgbClr val="002060"/>
                </a:solidFill>
              </a:rPr>
              <a:t>autopartes</a:t>
            </a:r>
            <a:r>
              <a:rPr lang="es-PY" sz="1400" dirty="0">
                <a:solidFill>
                  <a:srgbClr val="002060"/>
                </a:solidFill>
              </a:rPr>
              <a:t>, que representa el 48,8% del total exportado, </a:t>
            </a:r>
            <a:r>
              <a:rPr lang="es-PY" sz="1400" b="1" dirty="0">
                <a:solidFill>
                  <a:srgbClr val="002060"/>
                </a:solidFill>
              </a:rPr>
              <a:t>confecciones</a:t>
            </a:r>
            <a:r>
              <a:rPr lang="es-PY" sz="1400" dirty="0">
                <a:solidFill>
                  <a:srgbClr val="002060"/>
                </a:solidFill>
              </a:rPr>
              <a:t> </a:t>
            </a:r>
            <a:r>
              <a:rPr lang="es-PY" sz="1400" b="1" dirty="0">
                <a:solidFill>
                  <a:srgbClr val="002060"/>
                </a:solidFill>
              </a:rPr>
              <a:t>y textiles</a:t>
            </a:r>
            <a:r>
              <a:rPr lang="es-PY" sz="1400" dirty="0">
                <a:solidFill>
                  <a:srgbClr val="002060"/>
                </a:solidFill>
              </a:rPr>
              <a:t> con el 24,3%, y </a:t>
            </a:r>
            <a:r>
              <a:rPr lang="es-PY" sz="1400" b="1" dirty="0">
                <a:solidFill>
                  <a:srgbClr val="002060"/>
                </a:solidFill>
              </a:rPr>
              <a:t>plástico y sus manufacturas </a:t>
            </a:r>
            <a:r>
              <a:rPr lang="es-PY" sz="1400" dirty="0">
                <a:solidFill>
                  <a:srgbClr val="002060"/>
                </a:solidFill>
              </a:rPr>
              <a:t>con el 10,9%.</a:t>
            </a:r>
            <a:endParaRPr lang="es-ES" sz="1400" dirty="0">
              <a:solidFill>
                <a:srgbClr val="002060"/>
              </a:solidFill>
            </a:endParaRPr>
          </a:p>
        </p:txBody>
      </p:sp>
      <p:pic>
        <p:nvPicPr>
          <p:cNvPr id="23" name="Imagen 22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9020" y="1446116"/>
            <a:ext cx="5024723" cy="3110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67F65A76-24FC-405B-A146-D21E727B1316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7" name="13 Imagen">
              <a:extLst>
                <a:ext uri="{FF2B5EF4-FFF2-40B4-BE49-F238E27FC236}">
                  <a16:creationId xmlns:a16="http://schemas.microsoft.com/office/drawing/2014/main" id="{7CB89913-303E-416E-A80C-4FA97AA0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8" name="14 Conector recto">
              <a:extLst>
                <a:ext uri="{FF2B5EF4-FFF2-40B4-BE49-F238E27FC236}">
                  <a16:creationId xmlns:a16="http://schemas.microsoft.com/office/drawing/2014/main" id="{6CF5907E-D890-4A65-8D5E-F63493030170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5 Conector recto">
              <a:extLst>
                <a:ext uri="{FF2B5EF4-FFF2-40B4-BE49-F238E27FC236}">
                  <a16:creationId xmlns:a16="http://schemas.microsoft.com/office/drawing/2014/main" id="{E856321A-E7DC-4B15-81B6-4993EB8DC06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18 Grupo">
              <a:extLst>
                <a:ext uri="{FF2B5EF4-FFF2-40B4-BE49-F238E27FC236}">
                  <a16:creationId xmlns:a16="http://schemas.microsoft.com/office/drawing/2014/main" id="{92BF9E69-1621-44CB-8CA1-2494EF934073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7" name="19 Rectángulo">
                <a:extLst>
                  <a:ext uri="{FF2B5EF4-FFF2-40B4-BE49-F238E27FC236}">
                    <a16:creationId xmlns:a16="http://schemas.microsoft.com/office/drawing/2014/main" id="{7B6A9960-2047-4F0F-91AC-B74E87DC8DFF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7" name="20 Rectángulo">
                <a:extLst>
                  <a:ext uri="{FF2B5EF4-FFF2-40B4-BE49-F238E27FC236}">
                    <a16:creationId xmlns:a16="http://schemas.microsoft.com/office/drawing/2014/main" id="{CADBC094-BDF0-4022-B08F-988967CED31A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8" name="21 Rectángulo">
                <a:extLst>
                  <a:ext uri="{FF2B5EF4-FFF2-40B4-BE49-F238E27FC236}">
                    <a16:creationId xmlns:a16="http://schemas.microsoft.com/office/drawing/2014/main" id="{45B8DCB7-5659-4FE7-98A7-CEB50B37CA2B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2" name="2 Conector recto">
              <a:extLst>
                <a:ext uri="{FF2B5EF4-FFF2-40B4-BE49-F238E27FC236}">
                  <a16:creationId xmlns:a16="http://schemas.microsoft.com/office/drawing/2014/main" id="{8E9ECEEA-F2D3-473F-B09E-7E42748DE40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3A4468E-9C63-43A8-83A4-33688E18E418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4" name="15 Imagen">
                <a:extLst>
                  <a:ext uri="{FF2B5EF4-FFF2-40B4-BE49-F238E27FC236}">
                    <a16:creationId xmlns:a16="http://schemas.microsoft.com/office/drawing/2014/main" id="{DA1D258B-3354-449D-BBDC-21908D42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5" name="16 Imagen">
                <a:extLst>
                  <a:ext uri="{FF2B5EF4-FFF2-40B4-BE49-F238E27FC236}">
                    <a16:creationId xmlns:a16="http://schemas.microsoft.com/office/drawing/2014/main" id="{AE7DC814-E3F1-4AE0-BB08-B7D566A44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6" name="17 Imagen">
                <a:extLst>
                  <a:ext uri="{FF2B5EF4-FFF2-40B4-BE49-F238E27FC236}">
                    <a16:creationId xmlns:a16="http://schemas.microsoft.com/office/drawing/2014/main" id="{22B879AA-C88F-4517-BF1A-083CE9351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926701C-C589-4F99-9665-2F8B7D77F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5" y="1471994"/>
            <a:ext cx="3761558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610344"/>
            <a:ext cx="8667459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 APERTURA DE NUEVAS EMPRESAS </a:t>
            </a:r>
            <a:r>
              <a:rPr lang="es-ES" sz="2400" dirty="0">
                <a:solidFill>
                  <a:srgbClr val="002060"/>
                </a:solidFill>
              </a:rPr>
              <a:t>A TRAVÉS DEL SUACE </a:t>
            </a:r>
          </a:p>
        </p:txBody>
      </p:sp>
      <p:pic>
        <p:nvPicPr>
          <p:cNvPr id="47" name="Imagen 4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706" y="3125959"/>
            <a:ext cx="3219395" cy="2799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037162" y="5187025"/>
            <a:ext cx="5226581" cy="7386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+mj-lt"/>
              </a:rPr>
              <a:t>Se observa un incremento del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44,8%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la apertura de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nuevas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empresas a través de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SUACE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Enero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a Agosto del 2019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relación al mismo período del año anterior.</a:t>
            </a: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48988"/>
              </p:ext>
            </p:extLst>
          </p:nvPr>
        </p:nvGraphicFramePr>
        <p:xfrm>
          <a:off x="630706" y="1287411"/>
          <a:ext cx="3219395" cy="1481669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1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5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AGOSTO 2018 -AGOSTO 2019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FÍSICAS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389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0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JURIDICAS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351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TOTAL EMPRESAS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 dirty="0">
                          <a:effectLst/>
                        </a:rPr>
                        <a:t>740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A64FDB95-432B-4A31-80F6-C49733E19CE0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5" name="13 Imagen">
              <a:extLst>
                <a:ext uri="{FF2B5EF4-FFF2-40B4-BE49-F238E27FC236}">
                  <a16:creationId xmlns:a16="http://schemas.microsoft.com/office/drawing/2014/main" id="{364093A6-D853-4DA7-98F2-B14BCAF0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6" name="14 Conector recto">
              <a:extLst>
                <a:ext uri="{FF2B5EF4-FFF2-40B4-BE49-F238E27FC236}">
                  <a16:creationId xmlns:a16="http://schemas.microsoft.com/office/drawing/2014/main" id="{48056B22-F1DE-4B5E-A288-81A8E7E1C0A9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5 Conector recto">
              <a:extLst>
                <a:ext uri="{FF2B5EF4-FFF2-40B4-BE49-F238E27FC236}">
                  <a16:creationId xmlns:a16="http://schemas.microsoft.com/office/drawing/2014/main" id="{0BE6E79E-9645-4ABA-B51A-03D4B607C214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18 Grupo">
              <a:extLst>
                <a:ext uri="{FF2B5EF4-FFF2-40B4-BE49-F238E27FC236}">
                  <a16:creationId xmlns:a16="http://schemas.microsoft.com/office/drawing/2014/main" id="{9D022AE6-29DB-4986-B160-7ABFE38DD3D6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49" name="19 Rectángulo">
                <a:extLst>
                  <a:ext uri="{FF2B5EF4-FFF2-40B4-BE49-F238E27FC236}">
                    <a16:creationId xmlns:a16="http://schemas.microsoft.com/office/drawing/2014/main" id="{942E47E3-56EC-46C4-AE8D-5AF120C64A26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0" name="20 Rectángulo">
                <a:extLst>
                  <a:ext uri="{FF2B5EF4-FFF2-40B4-BE49-F238E27FC236}">
                    <a16:creationId xmlns:a16="http://schemas.microsoft.com/office/drawing/2014/main" id="{7B61F5A9-7355-475B-96D4-6107BE5D5E84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1" name="21 Rectángulo">
                <a:extLst>
                  <a:ext uri="{FF2B5EF4-FFF2-40B4-BE49-F238E27FC236}">
                    <a16:creationId xmlns:a16="http://schemas.microsoft.com/office/drawing/2014/main" id="{27CF6C50-8394-4CBD-B199-F685931749F9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3" name="2 Conector recto">
              <a:extLst>
                <a:ext uri="{FF2B5EF4-FFF2-40B4-BE49-F238E27FC236}">
                  <a16:creationId xmlns:a16="http://schemas.microsoft.com/office/drawing/2014/main" id="{E7771E06-A64B-41FF-ADC3-EF8C897295DA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B288911-C3EB-4ACE-91E5-0AE1357FF980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5" name="15 Imagen">
                <a:extLst>
                  <a:ext uri="{FF2B5EF4-FFF2-40B4-BE49-F238E27FC236}">
                    <a16:creationId xmlns:a16="http://schemas.microsoft.com/office/drawing/2014/main" id="{C7F379E8-70CD-42A4-A3A3-66D8B8756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6" name="16 Imagen">
                <a:extLst>
                  <a:ext uri="{FF2B5EF4-FFF2-40B4-BE49-F238E27FC236}">
                    <a16:creationId xmlns:a16="http://schemas.microsoft.com/office/drawing/2014/main" id="{181E6E59-8E2E-42AC-8F97-60DD07092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7" name="17 Imagen">
                <a:extLst>
                  <a:ext uri="{FF2B5EF4-FFF2-40B4-BE49-F238E27FC236}">
                    <a16:creationId xmlns:a16="http://schemas.microsoft.com/office/drawing/2014/main" id="{E2279AF4-1D21-4B9B-BC0C-A439C8BB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00B429A6-9F28-431C-B269-81D8E1C6D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78" y="1313119"/>
            <a:ext cx="5486876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607606" y="556062"/>
            <a:ext cx="8667459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MIPYMES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89F09BE2-E721-4CAD-A408-146FC9E278BA}"/>
              </a:ext>
            </a:extLst>
          </p:cNvPr>
          <p:cNvSpPr/>
          <p:nvPr/>
        </p:nvSpPr>
        <p:spPr>
          <a:xfrm>
            <a:off x="583166" y="983434"/>
            <a:ext cx="8667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1600" dirty="0">
                <a:solidFill>
                  <a:srgbClr val="002060"/>
                </a:solidFill>
                <a:latin typeface="Calibri" panose="020F0502020204030204" pitchFamily="34" charset="0"/>
              </a:rPr>
              <a:t>MICROEMPRESARIOS Y EMPRENDEDORES CAPACITADOS  AGO 2018 – AGO 2019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27775"/>
              </p:ext>
            </p:extLst>
          </p:nvPr>
        </p:nvGraphicFramePr>
        <p:xfrm>
          <a:off x="607606" y="1698452"/>
          <a:ext cx="1966826" cy="108221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01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AGOSTO 2018 -</a:t>
                      </a:r>
                      <a:r>
                        <a:rPr lang="es-ES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AGOSTO</a:t>
                      </a:r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2019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HOMBRES</a:t>
                      </a:r>
                      <a:endParaRPr lang="es-E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4.556</a:t>
                      </a:r>
                      <a:endParaRPr lang="es-E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MUJERES </a:t>
                      </a:r>
                      <a:endParaRPr lang="es-E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3.988</a:t>
                      </a:r>
                      <a:endParaRPr lang="es-E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PAIS 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8.544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838DA1C0-0B21-4CB8-A1CF-9C8C34A72F01}"/>
              </a:ext>
            </a:extLst>
          </p:cNvPr>
          <p:cNvGrpSpPr/>
          <p:nvPr/>
        </p:nvGrpSpPr>
        <p:grpSpPr>
          <a:xfrm>
            <a:off x="1608003" y="1595702"/>
            <a:ext cx="7712113" cy="4567205"/>
            <a:chOff x="1564873" y="1561198"/>
            <a:chExt cx="7712113" cy="4567205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94DCF1D5-81FE-48EA-AABB-1F613B71DFB2}"/>
                </a:ext>
              </a:extLst>
            </p:cNvPr>
            <p:cNvGrpSpPr/>
            <p:nvPr/>
          </p:nvGrpSpPr>
          <p:grpSpPr>
            <a:xfrm>
              <a:off x="3167122" y="1676173"/>
              <a:ext cx="3726032" cy="3968099"/>
              <a:chOff x="2370138" y="936625"/>
              <a:chExt cx="4508500" cy="4860925"/>
            </a:xfrm>
            <a:solidFill>
              <a:srgbClr val="95B3D7"/>
            </a:solidFill>
          </p:grpSpPr>
          <p:sp>
            <p:nvSpPr>
              <p:cNvPr id="37" name="3 Forma libre">
                <a:extLst>
                  <a:ext uri="{FF2B5EF4-FFF2-40B4-BE49-F238E27FC236}">
                    <a16:creationId xmlns:a16="http://schemas.microsoft.com/office/drawing/2014/main" id="{F1306083-41C5-4A19-A126-BA4B57C50252}"/>
                  </a:ext>
                </a:extLst>
              </p:cNvPr>
              <p:cNvSpPr/>
              <p:nvPr/>
            </p:nvSpPr>
            <p:spPr>
              <a:xfrm>
                <a:off x="2370138" y="1401763"/>
                <a:ext cx="1812925" cy="2168525"/>
              </a:xfrm>
              <a:custGeom>
                <a:avLst/>
                <a:gdLst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775411 w 1815260"/>
                  <a:gd name="connsiteY33" fmla="*/ 83988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7942 w 1815260"/>
                  <a:gd name="connsiteY44" fmla="*/ 23029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4985 w 1815260"/>
                  <a:gd name="connsiteY50" fmla="*/ 413172 h 2168820"/>
                  <a:gd name="connsiteX51" fmla="*/ 1499616 w 1815260"/>
                  <a:gd name="connsiteY51" fmla="*/ 435117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48632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7942 w 1815260"/>
                  <a:gd name="connsiteY44" fmla="*/ 23029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4985 w 1815260"/>
                  <a:gd name="connsiteY50" fmla="*/ 413172 h 2168820"/>
                  <a:gd name="connsiteX51" fmla="*/ 1499616 w 1815260"/>
                  <a:gd name="connsiteY51" fmla="*/ 435117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48632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4985 w 1815260"/>
                  <a:gd name="connsiteY50" fmla="*/ 413172 h 2168820"/>
                  <a:gd name="connsiteX51" fmla="*/ 1499616 w 1815260"/>
                  <a:gd name="connsiteY51" fmla="*/ 435117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48632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499616 w 1815260"/>
                  <a:gd name="connsiteY51" fmla="*/ 435117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48632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48632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505374 h 2168820"/>
                  <a:gd name="connsiteX54" fmla="*/ 1550822 w 1815260"/>
                  <a:gd name="connsiteY54" fmla="*/ 552160 h 2168820"/>
                  <a:gd name="connsiteX55" fmla="*/ 1558137 w 1815260"/>
                  <a:gd name="connsiteY55" fmla="*/ 574106 h 2168820"/>
                  <a:gd name="connsiteX56" fmla="*/ 1572768 w 1815260"/>
                  <a:gd name="connsiteY56" fmla="*/ 588736 h 2168820"/>
                  <a:gd name="connsiteX57" fmla="*/ 1572768 w 1815260"/>
                  <a:gd name="connsiteY57" fmla="*/ 654573 h 2168820"/>
                  <a:gd name="connsiteX58" fmla="*/ 1543507 w 1815260"/>
                  <a:gd name="connsiteY58" fmla="*/ 735040 h 2168820"/>
                  <a:gd name="connsiteX59" fmla="*/ 1521561 w 1815260"/>
                  <a:gd name="connsiteY59" fmla="*/ 742356 h 2168820"/>
                  <a:gd name="connsiteX60" fmla="*/ 1499616 w 1815260"/>
                  <a:gd name="connsiteY60" fmla="*/ 764301 h 2168820"/>
                  <a:gd name="connsiteX61" fmla="*/ 1484985 w 1815260"/>
                  <a:gd name="connsiteY61" fmla="*/ 808192 h 2168820"/>
                  <a:gd name="connsiteX62" fmla="*/ 1477670 w 1815260"/>
                  <a:gd name="connsiteY62" fmla="*/ 895975 h 2168820"/>
                  <a:gd name="connsiteX63" fmla="*/ 1470355 w 1815260"/>
                  <a:gd name="connsiteY63" fmla="*/ 917920 h 2168820"/>
                  <a:gd name="connsiteX64" fmla="*/ 1463040 w 1815260"/>
                  <a:gd name="connsiteY64" fmla="*/ 961812 h 2168820"/>
                  <a:gd name="connsiteX65" fmla="*/ 1463040 w 1815260"/>
                  <a:gd name="connsiteY65" fmla="*/ 1056909 h 2168820"/>
                  <a:gd name="connsiteX66" fmla="*/ 1455725 w 1815260"/>
                  <a:gd name="connsiteY66" fmla="*/ 1078855 h 2168820"/>
                  <a:gd name="connsiteX67" fmla="*/ 1441094 w 1815260"/>
                  <a:gd name="connsiteY67" fmla="*/ 1093485 h 2168820"/>
                  <a:gd name="connsiteX68" fmla="*/ 1433779 w 1815260"/>
                  <a:gd name="connsiteY68" fmla="*/ 1115431 h 2168820"/>
                  <a:gd name="connsiteX69" fmla="*/ 1506931 w 1815260"/>
                  <a:gd name="connsiteY69" fmla="*/ 1122746 h 2168820"/>
                  <a:gd name="connsiteX70" fmla="*/ 1631289 w 1815260"/>
                  <a:gd name="connsiteY70" fmla="*/ 1130061 h 2168820"/>
                  <a:gd name="connsiteX71" fmla="*/ 1653235 w 1815260"/>
                  <a:gd name="connsiteY71" fmla="*/ 1137376 h 2168820"/>
                  <a:gd name="connsiteX72" fmla="*/ 1697126 w 1815260"/>
                  <a:gd name="connsiteY72" fmla="*/ 1144692 h 2168820"/>
                  <a:gd name="connsiteX73" fmla="*/ 1719072 w 1815260"/>
                  <a:gd name="connsiteY73" fmla="*/ 1152007 h 2168820"/>
                  <a:gd name="connsiteX74" fmla="*/ 1748333 w 1815260"/>
                  <a:gd name="connsiteY74" fmla="*/ 1159322 h 2168820"/>
                  <a:gd name="connsiteX75" fmla="*/ 1814169 w 1815260"/>
                  <a:gd name="connsiteY75" fmla="*/ 1159322 h 2168820"/>
                  <a:gd name="connsiteX76" fmla="*/ 1784909 w 1815260"/>
                  <a:gd name="connsiteY76" fmla="*/ 1217844 h 2168820"/>
                  <a:gd name="connsiteX77" fmla="*/ 1755648 w 1815260"/>
                  <a:gd name="connsiteY77" fmla="*/ 1225159 h 2168820"/>
                  <a:gd name="connsiteX78" fmla="*/ 1711757 w 1815260"/>
                  <a:gd name="connsiteY78" fmla="*/ 1239789 h 2168820"/>
                  <a:gd name="connsiteX79" fmla="*/ 1682496 w 1815260"/>
                  <a:gd name="connsiteY79" fmla="*/ 1269050 h 2168820"/>
                  <a:gd name="connsiteX80" fmla="*/ 1638605 w 1815260"/>
                  <a:gd name="connsiteY80" fmla="*/ 1320256 h 2168820"/>
                  <a:gd name="connsiteX81" fmla="*/ 1631289 w 1815260"/>
                  <a:gd name="connsiteY81" fmla="*/ 1342202 h 2168820"/>
                  <a:gd name="connsiteX82" fmla="*/ 1594713 w 1815260"/>
                  <a:gd name="connsiteY82" fmla="*/ 1334887 h 2168820"/>
                  <a:gd name="connsiteX83" fmla="*/ 1572768 w 1815260"/>
                  <a:gd name="connsiteY83" fmla="*/ 1378778 h 2168820"/>
                  <a:gd name="connsiteX84" fmla="*/ 1528877 w 1815260"/>
                  <a:gd name="connsiteY84" fmla="*/ 1437300 h 2168820"/>
                  <a:gd name="connsiteX85" fmla="*/ 1514246 w 1815260"/>
                  <a:gd name="connsiteY85" fmla="*/ 1481191 h 2168820"/>
                  <a:gd name="connsiteX86" fmla="*/ 1477670 w 1815260"/>
                  <a:gd name="connsiteY86" fmla="*/ 1517767 h 2168820"/>
                  <a:gd name="connsiteX87" fmla="*/ 1455725 w 1815260"/>
                  <a:gd name="connsiteY87" fmla="*/ 1539712 h 2168820"/>
                  <a:gd name="connsiteX88" fmla="*/ 1448409 w 1815260"/>
                  <a:gd name="connsiteY88" fmla="*/ 1634810 h 2168820"/>
                  <a:gd name="connsiteX89" fmla="*/ 1441094 w 1815260"/>
                  <a:gd name="connsiteY89" fmla="*/ 1686016 h 2168820"/>
                  <a:gd name="connsiteX90" fmla="*/ 1426464 w 1815260"/>
                  <a:gd name="connsiteY90" fmla="*/ 1759168 h 2168820"/>
                  <a:gd name="connsiteX91" fmla="*/ 1404518 w 1815260"/>
                  <a:gd name="connsiteY91" fmla="*/ 1883527 h 2168820"/>
                  <a:gd name="connsiteX92" fmla="*/ 1389888 w 1815260"/>
                  <a:gd name="connsiteY92" fmla="*/ 1905472 h 2168820"/>
                  <a:gd name="connsiteX93" fmla="*/ 1367942 w 1815260"/>
                  <a:gd name="connsiteY93" fmla="*/ 1942048 h 2168820"/>
                  <a:gd name="connsiteX94" fmla="*/ 1345997 w 1815260"/>
                  <a:gd name="connsiteY94" fmla="*/ 1949364 h 2168820"/>
                  <a:gd name="connsiteX95" fmla="*/ 1324051 w 1815260"/>
                  <a:gd name="connsiteY95" fmla="*/ 1963994 h 2168820"/>
                  <a:gd name="connsiteX96" fmla="*/ 1207008 w 1815260"/>
                  <a:gd name="connsiteY96" fmla="*/ 1978624 h 2168820"/>
                  <a:gd name="connsiteX97" fmla="*/ 1163117 w 1815260"/>
                  <a:gd name="connsiteY97" fmla="*/ 1993255 h 2168820"/>
                  <a:gd name="connsiteX98" fmla="*/ 1133856 w 1815260"/>
                  <a:gd name="connsiteY98" fmla="*/ 2000570 h 2168820"/>
                  <a:gd name="connsiteX99" fmla="*/ 1089965 w 1815260"/>
                  <a:gd name="connsiteY99" fmla="*/ 2015200 h 2168820"/>
                  <a:gd name="connsiteX100" fmla="*/ 1068019 w 1815260"/>
                  <a:gd name="connsiteY100" fmla="*/ 2022516 h 2168820"/>
                  <a:gd name="connsiteX101" fmla="*/ 1053389 w 1815260"/>
                  <a:gd name="connsiteY101" fmla="*/ 2044461 h 2168820"/>
                  <a:gd name="connsiteX102" fmla="*/ 1046073 w 1815260"/>
                  <a:gd name="connsiteY102" fmla="*/ 2066407 h 2168820"/>
                  <a:gd name="connsiteX103" fmla="*/ 1024128 w 1815260"/>
                  <a:gd name="connsiteY103" fmla="*/ 2073722 h 2168820"/>
                  <a:gd name="connsiteX104" fmla="*/ 1009497 w 1815260"/>
                  <a:gd name="connsiteY104" fmla="*/ 2088352 h 2168820"/>
                  <a:gd name="connsiteX105" fmla="*/ 994867 w 1815260"/>
                  <a:gd name="connsiteY105" fmla="*/ 2146874 h 2168820"/>
                  <a:gd name="connsiteX106" fmla="*/ 987552 w 1815260"/>
                  <a:gd name="connsiteY106" fmla="*/ 2168820 h 2168820"/>
                  <a:gd name="connsiteX107" fmla="*/ 943661 w 1815260"/>
                  <a:gd name="connsiteY107" fmla="*/ 2146874 h 2168820"/>
                  <a:gd name="connsiteX108" fmla="*/ 914400 w 1815260"/>
                  <a:gd name="connsiteY108" fmla="*/ 2117613 h 2168820"/>
                  <a:gd name="connsiteX109" fmla="*/ 899769 w 1815260"/>
                  <a:gd name="connsiteY109" fmla="*/ 2102983 h 2168820"/>
                  <a:gd name="connsiteX110" fmla="*/ 877824 w 1815260"/>
                  <a:gd name="connsiteY110" fmla="*/ 2095668 h 2168820"/>
                  <a:gd name="connsiteX111" fmla="*/ 855878 w 1815260"/>
                  <a:gd name="connsiteY111" fmla="*/ 2081037 h 2168820"/>
                  <a:gd name="connsiteX112" fmla="*/ 826617 w 1815260"/>
                  <a:gd name="connsiteY112" fmla="*/ 2022516 h 2168820"/>
                  <a:gd name="connsiteX113" fmla="*/ 782726 w 1815260"/>
                  <a:gd name="connsiteY113" fmla="*/ 2007885 h 2168820"/>
                  <a:gd name="connsiteX114" fmla="*/ 760781 w 1815260"/>
                  <a:gd name="connsiteY114" fmla="*/ 2000570 h 2168820"/>
                  <a:gd name="connsiteX115" fmla="*/ 746150 w 1815260"/>
                  <a:gd name="connsiteY115" fmla="*/ 1985940 h 2168820"/>
                  <a:gd name="connsiteX116" fmla="*/ 716889 w 1815260"/>
                  <a:gd name="connsiteY116" fmla="*/ 1942048 h 2168820"/>
                  <a:gd name="connsiteX117" fmla="*/ 672998 w 1815260"/>
                  <a:gd name="connsiteY117" fmla="*/ 1927418 h 2168820"/>
                  <a:gd name="connsiteX118" fmla="*/ 651053 w 1815260"/>
                  <a:gd name="connsiteY118" fmla="*/ 1920103 h 2168820"/>
                  <a:gd name="connsiteX119" fmla="*/ 614477 w 1815260"/>
                  <a:gd name="connsiteY119" fmla="*/ 1890842 h 2168820"/>
                  <a:gd name="connsiteX120" fmla="*/ 585216 w 1815260"/>
                  <a:gd name="connsiteY120" fmla="*/ 1861581 h 2168820"/>
                  <a:gd name="connsiteX121" fmla="*/ 555955 w 1815260"/>
                  <a:gd name="connsiteY121" fmla="*/ 1832320 h 2168820"/>
                  <a:gd name="connsiteX122" fmla="*/ 541325 w 1815260"/>
                  <a:gd name="connsiteY122" fmla="*/ 1810375 h 2168820"/>
                  <a:gd name="connsiteX123" fmla="*/ 534009 w 1815260"/>
                  <a:gd name="connsiteY123" fmla="*/ 1788429 h 2168820"/>
                  <a:gd name="connsiteX124" fmla="*/ 482803 w 1815260"/>
                  <a:gd name="connsiteY124" fmla="*/ 1766484 h 2168820"/>
                  <a:gd name="connsiteX125" fmla="*/ 453542 w 1815260"/>
                  <a:gd name="connsiteY125" fmla="*/ 1737223 h 2168820"/>
                  <a:gd name="connsiteX126" fmla="*/ 438912 w 1815260"/>
                  <a:gd name="connsiteY126" fmla="*/ 1722592 h 2168820"/>
                  <a:gd name="connsiteX127" fmla="*/ 373075 w 1815260"/>
                  <a:gd name="connsiteY127" fmla="*/ 1693332 h 2168820"/>
                  <a:gd name="connsiteX128" fmla="*/ 358445 w 1815260"/>
                  <a:gd name="connsiteY128" fmla="*/ 1678701 h 2168820"/>
                  <a:gd name="connsiteX129" fmla="*/ 343814 w 1815260"/>
                  <a:gd name="connsiteY129" fmla="*/ 1634810 h 2168820"/>
                  <a:gd name="connsiteX130" fmla="*/ 336499 w 1815260"/>
                  <a:gd name="connsiteY130" fmla="*/ 1612864 h 2168820"/>
                  <a:gd name="connsiteX131" fmla="*/ 321869 w 1815260"/>
                  <a:gd name="connsiteY131" fmla="*/ 1590919 h 2168820"/>
                  <a:gd name="connsiteX132" fmla="*/ 292608 w 1815260"/>
                  <a:gd name="connsiteY132" fmla="*/ 1554343 h 2168820"/>
                  <a:gd name="connsiteX133" fmla="*/ 270662 w 1815260"/>
                  <a:gd name="connsiteY133" fmla="*/ 1517767 h 2168820"/>
                  <a:gd name="connsiteX134" fmla="*/ 241401 w 1815260"/>
                  <a:gd name="connsiteY134" fmla="*/ 1473876 h 2168820"/>
                  <a:gd name="connsiteX135" fmla="*/ 226771 w 1815260"/>
                  <a:gd name="connsiteY135" fmla="*/ 1429984 h 2168820"/>
                  <a:gd name="connsiteX136" fmla="*/ 219456 w 1815260"/>
                  <a:gd name="connsiteY136" fmla="*/ 1408039 h 2168820"/>
                  <a:gd name="connsiteX137" fmla="*/ 182880 w 1815260"/>
                  <a:gd name="connsiteY137" fmla="*/ 1378778 h 2168820"/>
                  <a:gd name="connsiteX138" fmla="*/ 168249 w 1815260"/>
                  <a:gd name="connsiteY138" fmla="*/ 1364148 h 2168820"/>
                  <a:gd name="connsiteX139" fmla="*/ 146304 w 1815260"/>
                  <a:gd name="connsiteY139" fmla="*/ 1356832 h 2168820"/>
                  <a:gd name="connsiteX140" fmla="*/ 109728 w 1815260"/>
                  <a:gd name="connsiteY140" fmla="*/ 1327572 h 2168820"/>
                  <a:gd name="connsiteX141" fmla="*/ 95097 w 1815260"/>
                  <a:gd name="connsiteY141" fmla="*/ 1312941 h 2168820"/>
                  <a:gd name="connsiteX142" fmla="*/ 58521 w 1815260"/>
                  <a:gd name="connsiteY142" fmla="*/ 1283680 h 2168820"/>
                  <a:gd name="connsiteX143" fmla="*/ 21945 w 1815260"/>
                  <a:gd name="connsiteY143" fmla="*/ 1232474 h 2168820"/>
                  <a:gd name="connsiteX144" fmla="*/ 0 w 1815260"/>
                  <a:gd name="connsiteY144" fmla="*/ 1225159 h 2168820"/>
                  <a:gd name="connsiteX145" fmla="*/ 14630 w 1815260"/>
                  <a:gd name="connsiteY145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505374 h 2168820"/>
                  <a:gd name="connsiteX54" fmla="*/ 1558137 w 1815260"/>
                  <a:gd name="connsiteY54" fmla="*/ 574106 h 2168820"/>
                  <a:gd name="connsiteX55" fmla="*/ 1572768 w 1815260"/>
                  <a:gd name="connsiteY55" fmla="*/ 588736 h 2168820"/>
                  <a:gd name="connsiteX56" fmla="*/ 1572768 w 1815260"/>
                  <a:gd name="connsiteY56" fmla="*/ 654573 h 2168820"/>
                  <a:gd name="connsiteX57" fmla="*/ 1543507 w 1815260"/>
                  <a:gd name="connsiteY57" fmla="*/ 735040 h 2168820"/>
                  <a:gd name="connsiteX58" fmla="*/ 1521561 w 1815260"/>
                  <a:gd name="connsiteY58" fmla="*/ 742356 h 2168820"/>
                  <a:gd name="connsiteX59" fmla="*/ 1499616 w 1815260"/>
                  <a:gd name="connsiteY59" fmla="*/ 764301 h 2168820"/>
                  <a:gd name="connsiteX60" fmla="*/ 1484985 w 1815260"/>
                  <a:gd name="connsiteY60" fmla="*/ 808192 h 2168820"/>
                  <a:gd name="connsiteX61" fmla="*/ 1477670 w 1815260"/>
                  <a:gd name="connsiteY61" fmla="*/ 895975 h 2168820"/>
                  <a:gd name="connsiteX62" fmla="*/ 1470355 w 1815260"/>
                  <a:gd name="connsiteY62" fmla="*/ 917920 h 2168820"/>
                  <a:gd name="connsiteX63" fmla="*/ 1463040 w 1815260"/>
                  <a:gd name="connsiteY63" fmla="*/ 961812 h 2168820"/>
                  <a:gd name="connsiteX64" fmla="*/ 1463040 w 1815260"/>
                  <a:gd name="connsiteY64" fmla="*/ 1056909 h 2168820"/>
                  <a:gd name="connsiteX65" fmla="*/ 1455725 w 1815260"/>
                  <a:gd name="connsiteY65" fmla="*/ 1078855 h 2168820"/>
                  <a:gd name="connsiteX66" fmla="*/ 1441094 w 1815260"/>
                  <a:gd name="connsiteY66" fmla="*/ 1093485 h 2168820"/>
                  <a:gd name="connsiteX67" fmla="*/ 1433779 w 1815260"/>
                  <a:gd name="connsiteY67" fmla="*/ 1115431 h 2168820"/>
                  <a:gd name="connsiteX68" fmla="*/ 1506931 w 1815260"/>
                  <a:gd name="connsiteY68" fmla="*/ 1122746 h 2168820"/>
                  <a:gd name="connsiteX69" fmla="*/ 1631289 w 1815260"/>
                  <a:gd name="connsiteY69" fmla="*/ 1130061 h 2168820"/>
                  <a:gd name="connsiteX70" fmla="*/ 1653235 w 1815260"/>
                  <a:gd name="connsiteY70" fmla="*/ 1137376 h 2168820"/>
                  <a:gd name="connsiteX71" fmla="*/ 1697126 w 1815260"/>
                  <a:gd name="connsiteY71" fmla="*/ 1144692 h 2168820"/>
                  <a:gd name="connsiteX72" fmla="*/ 1719072 w 1815260"/>
                  <a:gd name="connsiteY72" fmla="*/ 1152007 h 2168820"/>
                  <a:gd name="connsiteX73" fmla="*/ 1748333 w 1815260"/>
                  <a:gd name="connsiteY73" fmla="*/ 1159322 h 2168820"/>
                  <a:gd name="connsiteX74" fmla="*/ 1814169 w 1815260"/>
                  <a:gd name="connsiteY74" fmla="*/ 1159322 h 2168820"/>
                  <a:gd name="connsiteX75" fmla="*/ 1784909 w 1815260"/>
                  <a:gd name="connsiteY75" fmla="*/ 1217844 h 2168820"/>
                  <a:gd name="connsiteX76" fmla="*/ 1755648 w 1815260"/>
                  <a:gd name="connsiteY76" fmla="*/ 1225159 h 2168820"/>
                  <a:gd name="connsiteX77" fmla="*/ 1711757 w 1815260"/>
                  <a:gd name="connsiteY77" fmla="*/ 1239789 h 2168820"/>
                  <a:gd name="connsiteX78" fmla="*/ 1682496 w 1815260"/>
                  <a:gd name="connsiteY78" fmla="*/ 1269050 h 2168820"/>
                  <a:gd name="connsiteX79" fmla="*/ 1638605 w 1815260"/>
                  <a:gd name="connsiteY79" fmla="*/ 1320256 h 2168820"/>
                  <a:gd name="connsiteX80" fmla="*/ 1631289 w 1815260"/>
                  <a:gd name="connsiteY80" fmla="*/ 1342202 h 2168820"/>
                  <a:gd name="connsiteX81" fmla="*/ 1594713 w 1815260"/>
                  <a:gd name="connsiteY81" fmla="*/ 1334887 h 2168820"/>
                  <a:gd name="connsiteX82" fmla="*/ 1572768 w 1815260"/>
                  <a:gd name="connsiteY82" fmla="*/ 1378778 h 2168820"/>
                  <a:gd name="connsiteX83" fmla="*/ 1528877 w 1815260"/>
                  <a:gd name="connsiteY83" fmla="*/ 1437300 h 2168820"/>
                  <a:gd name="connsiteX84" fmla="*/ 1514246 w 1815260"/>
                  <a:gd name="connsiteY84" fmla="*/ 1481191 h 2168820"/>
                  <a:gd name="connsiteX85" fmla="*/ 1477670 w 1815260"/>
                  <a:gd name="connsiteY85" fmla="*/ 1517767 h 2168820"/>
                  <a:gd name="connsiteX86" fmla="*/ 1455725 w 1815260"/>
                  <a:gd name="connsiteY86" fmla="*/ 1539712 h 2168820"/>
                  <a:gd name="connsiteX87" fmla="*/ 1448409 w 1815260"/>
                  <a:gd name="connsiteY87" fmla="*/ 1634810 h 2168820"/>
                  <a:gd name="connsiteX88" fmla="*/ 1441094 w 1815260"/>
                  <a:gd name="connsiteY88" fmla="*/ 1686016 h 2168820"/>
                  <a:gd name="connsiteX89" fmla="*/ 1426464 w 1815260"/>
                  <a:gd name="connsiteY89" fmla="*/ 1759168 h 2168820"/>
                  <a:gd name="connsiteX90" fmla="*/ 1404518 w 1815260"/>
                  <a:gd name="connsiteY90" fmla="*/ 1883527 h 2168820"/>
                  <a:gd name="connsiteX91" fmla="*/ 1389888 w 1815260"/>
                  <a:gd name="connsiteY91" fmla="*/ 1905472 h 2168820"/>
                  <a:gd name="connsiteX92" fmla="*/ 1367942 w 1815260"/>
                  <a:gd name="connsiteY92" fmla="*/ 1942048 h 2168820"/>
                  <a:gd name="connsiteX93" fmla="*/ 1345997 w 1815260"/>
                  <a:gd name="connsiteY93" fmla="*/ 1949364 h 2168820"/>
                  <a:gd name="connsiteX94" fmla="*/ 1324051 w 1815260"/>
                  <a:gd name="connsiteY94" fmla="*/ 1963994 h 2168820"/>
                  <a:gd name="connsiteX95" fmla="*/ 1207008 w 1815260"/>
                  <a:gd name="connsiteY95" fmla="*/ 1978624 h 2168820"/>
                  <a:gd name="connsiteX96" fmla="*/ 1163117 w 1815260"/>
                  <a:gd name="connsiteY96" fmla="*/ 1993255 h 2168820"/>
                  <a:gd name="connsiteX97" fmla="*/ 1133856 w 1815260"/>
                  <a:gd name="connsiteY97" fmla="*/ 2000570 h 2168820"/>
                  <a:gd name="connsiteX98" fmla="*/ 1089965 w 1815260"/>
                  <a:gd name="connsiteY98" fmla="*/ 2015200 h 2168820"/>
                  <a:gd name="connsiteX99" fmla="*/ 1068019 w 1815260"/>
                  <a:gd name="connsiteY99" fmla="*/ 2022516 h 2168820"/>
                  <a:gd name="connsiteX100" fmla="*/ 1053389 w 1815260"/>
                  <a:gd name="connsiteY100" fmla="*/ 2044461 h 2168820"/>
                  <a:gd name="connsiteX101" fmla="*/ 1046073 w 1815260"/>
                  <a:gd name="connsiteY101" fmla="*/ 2066407 h 2168820"/>
                  <a:gd name="connsiteX102" fmla="*/ 1024128 w 1815260"/>
                  <a:gd name="connsiteY102" fmla="*/ 2073722 h 2168820"/>
                  <a:gd name="connsiteX103" fmla="*/ 1009497 w 1815260"/>
                  <a:gd name="connsiteY103" fmla="*/ 2088352 h 2168820"/>
                  <a:gd name="connsiteX104" fmla="*/ 994867 w 1815260"/>
                  <a:gd name="connsiteY104" fmla="*/ 2146874 h 2168820"/>
                  <a:gd name="connsiteX105" fmla="*/ 987552 w 1815260"/>
                  <a:gd name="connsiteY105" fmla="*/ 2168820 h 2168820"/>
                  <a:gd name="connsiteX106" fmla="*/ 943661 w 1815260"/>
                  <a:gd name="connsiteY106" fmla="*/ 2146874 h 2168820"/>
                  <a:gd name="connsiteX107" fmla="*/ 914400 w 1815260"/>
                  <a:gd name="connsiteY107" fmla="*/ 2117613 h 2168820"/>
                  <a:gd name="connsiteX108" fmla="*/ 899769 w 1815260"/>
                  <a:gd name="connsiteY108" fmla="*/ 2102983 h 2168820"/>
                  <a:gd name="connsiteX109" fmla="*/ 877824 w 1815260"/>
                  <a:gd name="connsiteY109" fmla="*/ 2095668 h 2168820"/>
                  <a:gd name="connsiteX110" fmla="*/ 855878 w 1815260"/>
                  <a:gd name="connsiteY110" fmla="*/ 2081037 h 2168820"/>
                  <a:gd name="connsiteX111" fmla="*/ 826617 w 1815260"/>
                  <a:gd name="connsiteY111" fmla="*/ 2022516 h 2168820"/>
                  <a:gd name="connsiteX112" fmla="*/ 782726 w 1815260"/>
                  <a:gd name="connsiteY112" fmla="*/ 2007885 h 2168820"/>
                  <a:gd name="connsiteX113" fmla="*/ 760781 w 1815260"/>
                  <a:gd name="connsiteY113" fmla="*/ 2000570 h 2168820"/>
                  <a:gd name="connsiteX114" fmla="*/ 746150 w 1815260"/>
                  <a:gd name="connsiteY114" fmla="*/ 1985940 h 2168820"/>
                  <a:gd name="connsiteX115" fmla="*/ 716889 w 1815260"/>
                  <a:gd name="connsiteY115" fmla="*/ 1942048 h 2168820"/>
                  <a:gd name="connsiteX116" fmla="*/ 672998 w 1815260"/>
                  <a:gd name="connsiteY116" fmla="*/ 1927418 h 2168820"/>
                  <a:gd name="connsiteX117" fmla="*/ 651053 w 1815260"/>
                  <a:gd name="connsiteY117" fmla="*/ 1920103 h 2168820"/>
                  <a:gd name="connsiteX118" fmla="*/ 614477 w 1815260"/>
                  <a:gd name="connsiteY118" fmla="*/ 1890842 h 2168820"/>
                  <a:gd name="connsiteX119" fmla="*/ 585216 w 1815260"/>
                  <a:gd name="connsiteY119" fmla="*/ 1861581 h 2168820"/>
                  <a:gd name="connsiteX120" fmla="*/ 555955 w 1815260"/>
                  <a:gd name="connsiteY120" fmla="*/ 1832320 h 2168820"/>
                  <a:gd name="connsiteX121" fmla="*/ 541325 w 1815260"/>
                  <a:gd name="connsiteY121" fmla="*/ 1810375 h 2168820"/>
                  <a:gd name="connsiteX122" fmla="*/ 534009 w 1815260"/>
                  <a:gd name="connsiteY122" fmla="*/ 1788429 h 2168820"/>
                  <a:gd name="connsiteX123" fmla="*/ 482803 w 1815260"/>
                  <a:gd name="connsiteY123" fmla="*/ 1766484 h 2168820"/>
                  <a:gd name="connsiteX124" fmla="*/ 453542 w 1815260"/>
                  <a:gd name="connsiteY124" fmla="*/ 1737223 h 2168820"/>
                  <a:gd name="connsiteX125" fmla="*/ 438912 w 1815260"/>
                  <a:gd name="connsiteY125" fmla="*/ 1722592 h 2168820"/>
                  <a:gd name="connsiteX126" fmla="*/ 373075 w 1815260"/>
                  <a:gd name="connsiteY126" fmla="*/ 1693332 h 2168820"/>
                  <a:gd name="connsiteX127" fmla="*/ 358445 w 1815260"/>
                  <a:gd name="connsiteY127" fmla="*/ 1678701 h 2168820"/>
                  <a:gd name="connsiteX128" fmla="*/ 343814 w 1815260"/>
                  <a:gd name="connsiteY128" fmla="*/ 1634810 h 2168820"/>
                  <a:gd name="connsiteX129" fmla="*/ 336499 w 1815260"/>
                  <a:gd name="connsiteY129" fmla="*/ 1612864 h 2168820"/>
                  <a:gd name="connsiteX130" fmla="*/ 321869 w 1815260"/>
                  <a:gd name="connsiteY130" fmla="*/ 1590919 h 2168820"/>
                  <a:gd name="connsiteX131" fmla="*/ 292608 w 1815260"/>
                  <a:gd name="connsiteY131" fmla="*/ 1554343 h 2168820"/>
                  <a:gd name="connsiteX132" fmla="*/ 270662 w 1815260"/>
                  <a:gd name="connsiteY132" fmla="*/ 1517767 h 2168820"/>
                  <a:gd name="connsiteX133" fmla="*/ 241401 w 1815260"/>
                  <a:gd name="connsiteY133" fmla="*/ 1473876 h 2168820"/>
                  <a:gd name="connsiteX134" fmla="*/ 226771 w 1815260"/>
                  <a:gd name="connsiteY134" fmla="*/ 1429984 h 2168820"/>
                  <a:gd name="connsiteX135" fmla="*/ 219456 w 1815260"/>
                  <a:gd name="connsiteY135" fmla="*/ 1408039 h 2168820"/>
                  <a:gd name="connsiteX136" fmla="*/ 182880 w 1815260"/>
                  <a:gd name="connsiteY136" fmla="*/ 1378778 h 2168820"/>
                  <a:gd name="connsiteX137" fmla="*/ 168249 w 1815260"/>
                  <a:gd name="connsiteY137" fmla="*/ 1364148 h 2168820"/>
                  <a:gd name="connsiteX138" fmla="*/ 146304 w 1815260"/>
                  <a:gd name="connsiteY138" fmla="*/ 1356832 h 2168820"/>
                  <a:gd name="connsiteX139" fmla="*/ 109728 w 1815260"/>
                  <a:gd name="connsiteY139" fmla="*/ 1327572 h 2168820"/>
                  <a:gd name="connsiteX140" fmla="*/ 95097 w 1815260"/>
                  <a:gd name="connsiteY140" fmla="*/ 1312941 h 2168820"/>
                  <a:gd name="connsiteX141" fmla="*/ 58521 w 1815260"/>
                  <a:gd name="connsiteY141" fmla="*/ 1283680 h 2168820"/>
                  <a:gd name="connsiteX142" fmla="*/ 21945 w 1815260"/>
                  <a:gd name="connsiteY142" fmla="*/ 1232474 h 2168820"/>
                  <a:gd name="connsiteX143" fmla="*/ 0 w 1815260"/>
                  <a:gd name="connsiteY143" fmla="*/ 1225159 h 2168820"/>
                  <a:gd name="connsiteX144" fmla="*/ 14630 w 1815260"/>
                  <a:gd name="connsiteY144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505374 h 2168820"/>
                  <a:gd name="connsiteX54" fmla="*/ 1572768 w 1815260"/>
                  <a:gd name="connsiteY54" fmla="*/ 588736 h 2168820"/>
                  <a:gd name="connsiteX55" fmla="*/ 1572768 w 1815260"/>
                  <a:gd name="connsiteY55" fmla="*/ 654573 h 2168820"/>
                  <a:gd name="connsiteX56" fmla="*/ 1543507 w 1815260"/>
                  <a:gd name="connsiteY56" fmla="*/ 735040 h 2168820"/>
                  <a:gd name="connsiteX57" fmla="*/ 1521561 w 1815260"/>
                  <a:gd name="connsiteY57" fmla="*/ 742356 h 2168820"/>
                  <a:gd name="connsiteX58" fmla="*/ 1499616 w 1815260"/>
                  <a:gd name="connsiteY58" fmla="*/ 764301 h 2168820"/>
                  <a:gd name="connsiteX59" fmla="*/ 1484985 w 1815260"/>
                  <a:gd name="connsiteY59" fmla="*/ 808192 h 2168820"/>
                  <a:gd name="connsiteX60" fmla="*/ 1477670 w 1815260"/>
                  <a:gd name="connsiteY60" fmla="*/ 895975 h 2168820"/>
                  <a:gd name="connsiteX61" fmla="*/ 1470355 w 1815260"/>
                  <a:gd name="connsiteY61" fmla="*/ 917920 h 2168820"/>
                  <a:gd name="connsiteX62" fmla="*/ 1463040 w 1815260"/>
                  <a:gd name="connsiteY62" fmla="*/ 961812 h 2168820"/>
                  <a:gd name="connsiteX63" fmla="*/ 1463040 w 1815260"/>
                  <a:gd name="connsiteY63" fmla="*/ 1056909 h 2168820"/>
                  <a:gd name="connsiteX64" fmla="*/ 1455725 w 1815260"/>
                  <a:gd name="connsiteY64" fmla="*/ 1078855 h 2168820"/>
                  <a:gd name="connsiteX65" fmla="*/ 1441094 w 1815260"/>
                  <a:gd name="connsiteY65" fmla="*/ 1093485 h 2168820"/>
                  <a:gd name="connsiteX66" fmla="*/ 1433779 w 1815260"/>
                  <a:gd name="connsiteY66" fmla="*/ 1115431 h 2168820"/>
                  <a:gd name="connsiteX67" fmla="*/ 1506931 w 1815260"/>
                  <a:gd name="connsiteY67" fmla="*/ 1122746 h 2168820"/>
                  <a:gd name="connsiteX68" fmla="*/ 1631289 w 1815260"/>
                  <a:gd name="connsiteY68" fmla="*/ 1130061 h 2168820"/>
                  <a:gd name="connsiteX69" fmla="*/ 1653235 w 1815260"/>
                  <a:gd name="connsiteY69" fmla="*/ 1137376 h 2168820"/>
                  <a:gd name="connsiteX70" fmla="*/ 1697126 w 1815260"/>
                  <a:gd name="connsiteY70" fmla="*/ 1144692 h 2168820"/>
                  <a:gd name="connsiteX71" fmla="*/ 1719072 w 1815260"/>
                  <a:gd name="connsiteY71" fmla="*/ 1152007 h 2168820"/>
                  <a:gd name="connsiteX72" fmla="*/ 1748333 w 1815260"/>
                  <a:gd name="connsiteY72" fmla="*/ 1159322 h 2168820"/>
                  <a:gd name="connsiteX73" fmla="*/ 1814169 w 1815260"/>
                  <a:gd name="connsiteY73" fmla="*/ 1159322 h 2168820"/>
                  <a:gd name="connsiteX74" fmla="*/ 1784909 w 1815260"/>
                  <a:gd name="connsiteY74" fmla="*/ 1217844 h 2168820"/>
                  <a:gd name="connsiteX75" fmla="*/ 1755648 w 1815260"/>
                  <a:gd name="connsiteY75" fmla="*/ 1225159 h 2168820"/>
                  <a:gd name="connsiteX76" fmla="*/ 1711757 w 1815260"/>
                  <a:gd name="connsiteY76" fmla="*/ 1239789 h 2168820"/>
                  <a:gd name="connsiteX77" fmla="*/ 1682496 w 1815260"/>
                  <a:gd name="connsiteY77" fmla="*/ 1269050 h 2168820"/>
                  <a:gd name="connsiteX78" fmla="*/ 1638605 w 1815260"/>
                  <a:gd name="connsiteY78" fmla="*/ 1320256 h 2168820"/>
                  <a:gd name="connsiteX79" fmla="*/ 1631289 w 1815260"/>
                  <a:gd name="connsiteY79" fmla="*/ 1342202 h 2168820"/>
                  <a:gd name="connsiteX80" fmla="*/ 1594713 w 1815260"/>
                  <a:gd name="connsiteY80" fmla="*/ 1334887 h 2168820"/>
                  <a:gd name="connsiteX81" fmla="*/ 1572768 w 1815260"/>
                  <a:gd name="connsiteY81" fmla="*/ 1378778 h 2168820"/>
                  <a:gd name="connsiteX82" fmla="*/ 1528877 w 1815260"/>
                  <a:gd name="connsiteY82" fmla="*/ 1437300 h 2168820"/>
                  <a:gd name="connsiteX83" fmla="*/ 1514246 w 1815260"/>
                  <a:gd name="connsiteY83" fmla="*/ 1481191 h 2168820"/>
                  <a:gd name="connsiteX84" fmla="*/ 1477670 w 1815260"/>
                  <a:gd name="connsiteY84" fmla="*/ 1517767 h 2168820"/>
                  <a:gd name="connsiteX85" fmla="*/ 1455725 w 1815260"/>
                  <a:gd name="connsiteY85" fmla="*/ 1539712 h 2168820"/>
                  <a:gd name="connsiteX86" fmla="*/ 1448409 w 1815260"/>
                  <a:gd name="connsiteY86" fmla="*/ 1634810 h 2168820"/>
                  <a:gd name="connsiteX87" fmla="*/ 1441094 w 1815260"/>
                  <a:gd name="connsiteY87" fmla="*/ 1686016 h 2168820"/>
                  <a:gd name="connsiteX88" fmla="*/ 1426464 w 1815260"/>
                  <a:gd name="connsiteY88" fmla="*/ 1759168 h 2168820"/>
                  <a:gd name="connsiteX89" fmla="*/ 1404518 w 1815260"/>
                  <a:gd name="connsiteY89" fmla="*/ 1883527 h 2168820"/>
                  <a:gd name="connsiteX90" fmla="*/ 1389888 w 1815260"/>
                  <a:gd name="connsiteY90" fmla="*/ 1905472 h 2168820"/>
                  <a:gd name="connsiteX91" fmla="*/ 1367942 w 1815260"/>
                  <a:gd name="connsiteY91" fmla="*/ 1942048 h 2168820"/>
                  <a:gd name="connsiteX92" fmla="*/ 1345997 w 1815260"/>
                  <a:gd name="connsiteY92" fmla="*/ 1949364 h 2168820"/>
                  <a:gd name="connsiteX93" fmla="*/ 1324051 w 1815260"/>
                  <a:gd name="connsiteY93" fmla="*/ 1963994 h 2168820"/>
                  <a:gd name="connsiteX94" fmla="*/ 1207008 w 1815260"/>
                  <a:gd name="connsiteY94" fmla="*/ 1978624 h 2168820"/>
                  <a:gd name="connsiteX95" fmla="*/ 1163117 w 1815260"/>
                  <a:gd name="connsiteY95" fmla="*/ 1993255 h 2168820"/>
                  <a:gd name="connsiteX96" fmla="*/ 1133856 w 1815260"/>
                  <a:gd name="connsiteY96" fmla="*/ 2000570 h 2168820"/>
                  <a:gd name="connsiteX97" fmla="*/ 1089965 w 1815260"/>
                  <a:gd name="connsiteY97" fmla="*/ 2015200 h 2168820"/>
                  <a:gd name="connsiteX98" fmla="*/ 1068019 w 1815260"/>
                  <a:gd name="connsiteY98" fmla="*/ 2022516 h 2168820"/>
                  <a:gd name="connsiteX99" fmla="*/ 1053389 w 1815260"/>
                  <a:gd name="connsiteY99" fmla="*/ 2044461 h 2168820"/>
                  <a:gd name="connsiteX100" fmla="*/ 1046073 w 1815260"/>
                  <a:gd name="connsiteY100" fmla="*/ 2066407 h 2168820"/>
                  <a:gd name="connsiteX101" fmla="*/ 1024128 w 1815260"/>
                  <a:gd name="connsiteY101" fmla="*/ 2073722 h 2168820"/>
                  <a:gd name="connsiteX102" fmla="*/ 1009497 w 1815260"/>
                  <a:gd name="connsiteY102" fmla="*/ 2088352 h 2168820"/>
                  <a:gd name="connsiteX103" fmla="*/ 994867 w 1815260"/>
                  <a:gd name="connsiteY103" fmla="*/ 2146874 h 2168820"/>
                  <a:gd name="connsiteX104" fmla="*/ 987552 w 1815260"/>
                  <a:gd name="connsiteY104" fmla="*/ 2168820 h 2168820"/>
                  <a:gd name="connsiteX105" fmla="*/ 943661 w 1815260"/>
                  <a:gd name="connsiteY105" fmla="*/ 2146874 h 2168820"/>
                  <a:gd name="connsiteX106" fmla="*/ 914400 w 1815260"/>
                  <a:gd name="connsiteY106" fmla="*/ 2117613 h 2168820"/>
                  <a:gd name="connsiteX107" fmla="*/ 899769 w 1815260"/>
                  <a:gd name="connsiteY107" fmla="*/ 2102983 h 2168820"/>
                  <a:gd name="connsiteX108" fmla="*/ 877824 w 1815260"/>
                  <a:gd name="connsiteY108" fmla="*/ 2095668 h 2168820"/>
                  <a:gd name="connsiteX109" fmla="*/ 855878 w 1815260"/>
                  <a:gd name="connsiteY109" fmla="*/ 2081037 h 2168820"/>
                  <a:gd name="connsiteX110" fmla="*/ 826617 w 1815260"/>
                  <a:gd name="connsiteY110" fmla="*/ 2022516 h 2168820"/>
                  <a:gd name="connsiteX111" fmla="*/ 782726 w 1815260"/>
                  <a:gd name="connsiteY111" fmla="*/ 2007885 h 2168820"/>
                  <a:gd name="connsiteX112" fmla="*/ 760781 w 1815260"/>
                  <a:gd name="connsiteY112" fmla="*/ 2000570 h 2168820"/>
                  <a:gd name="connsiteX113" fmla="*/ 746150 w 1815260"/>
                  <a:gd name="connsiteY113" fmla="*/ 1985940 h 2168820"/>
                  <a:gd name="connsiteX114" fmla="*/ 716889 w 1815260"/>
                  <a:gd name="connsiteY114" fmla="*/ 1942048 h 2168820"/>
                  <a:gd name="connsiteX115" fmla="*/ 672998 w 1815260"/>
                  <a:gd name="connsiteY115" fmla="*/ 1927418 h 2168820"/>
                  <a:gd name="connsiteX116" fmla="*/ 651053 w 1815260"/>
                  <a:gd name="connsiteY116" fmla="*/ 1920103 h 2168820"/>
                  <a:gd name="connsiteX117" fmla="*/ 614477 w 1815260"/>
                  <a:gd name="connsiteY117" fmla="*/ 1890842 h 2168820"/>
                  <a:gd name="connsiteX118" fmla="*/ 585216 w 1815260"/>
                  <a:gd name="connsiteY118" fmla="*/ 1861581 h 2168820"/>
                  <a:gd name="connsiteX119" fmla="*/ 555955 w 1815260"/>
                  <a:gd name="connsiteY119" fmla="*/ 1832320 h 2168820"/>
                  <a:gd name="connsiteX120" fmla="*/ 541325 w 1815260"/>
                  <a:gd name="connsiteY120" fmla="*/ 1810375 h 2168820"/>
                  <a:gd name="connsiteX121" fmla="*/ 534009 w 1815260"/>
                  <a:gd name="connsiteY121" fmla="*/ 1788429 h 2168820"/>
                  <a:gd name="connsiteX122" fmla="*/ 482803 w 1815260"/>
                  <a:gd name="connsiteY122" fmla="*/ 1766484 h 2168820"/>
                  <a:gd name="connsiteX123" fmla="*/ 453542 w 1815260"/>
                  <a:gd name="connsiteY123" fmla="*/ 1737223 h 2168820"/>
                  <a:gd name="connsiteX124" fmla="*/ 438912 w 1815260"/>
                  <a:gd name="connsiteY124" fmla="*/ 1722592 h 2168820"/>
                  <a:gd name="connsiteX125" fmla="*/ 373075 w 1815260"/>
                  <a:gd name="connsiteY125" fmla="*/ 1693332 h 2168820"/>
                  <a:gd name="connsiteX126" fmla="*/ 358445 w 1815260"/>
                  <a:gd name="connsiteY126" fmla="*/ 1678701 h 2168820"/>
                  <a:gd name="connsiteX127" fmla="*/ 343814 w 1815260"/>
                  <a:gd name="connsiteY127" fmla="*/ 1634810 h 2168820"/>
                  <a:gd name="connsiteX128" fmla="*/ 336499 w 1815260"/>
                  <a:gd name="connsiteY128" fmla="*/ 1612864 h 2168820"/>
                  <a:gd name="connsiteX129" fmla="*/ 321869 w 1815260"/>
                  <a:gd name="connsiteY129" fmla="*/ 1590919 h 2168820"/>
                  <a:gd name="connsiteX130" fmla="*/ 292608 w 1815260"/>
                  <a:gd name="connsiteY130" fmla="*/ 1554343 h 2168820"/>
                  <a:gd name="connsiteX131" fmla="*/ 270662 w 1815260"/>
                  <a:gd name="connsiteY131" fmla="*/ 1517767 h 2168820"/>
                  <a:gd name="connsiteX132" fmla="*/ 241401 w 1815260"/>
                  <a:gd name="connsiteY132" fmla="*/ 1473876 h 2168820"/>
                  <a:gd name="connsiteX133" fmla="*/ 226771 w 1815260"/>
                  <a:gd name="connsiteY133" fmla="*/ 1429984 h 2168820"/>
                  <a:gd name="connsiteX134" fmla="*/ 219456 w 1815260"/>
                  <a:gd name="connsiteY134" fmla="*/ 1408039 h 2168820"/>
                  <a:gd name="connsiteX135" fmla="*/ 182880 w 1815260"/>
                  <a:gd name="connsiteY135" fmla="*/ 1378778 h 2168820"/>
                  <a:gd name="connsiteX136" fmla="*/ 168249 w 1815260"/>
                  <a:gd name="connsiteY136" fmla="*/ 1364148 h 2168820"/>
                  <a:gd name="connsiteX137" fmla="*/ 146304 w 1815260"/>
                  <a:gd name="connsiteY137" fmla="*/ 1356832 h 2168820"/>
                  <a:gd name="connsiteX138" fmla="*/ 109728 w 1815260"/>
                  <a:gd name="connsiteY138" fmla="*/ 1327572 h 2168820"/>
                  <a:gd name="connsiteX139" fmla="*/ 95097 w 1815260"/>
                  <a:gd name="connsiteY139" fmla="*/ 1312941 h 2168820"/>
                  <a:gd name="connsiteX140" fmla="*/ 58521 w 1815260"/>
                  <a:gd name="connsiteY140" fmla="*/ 1283680 h 2168820"/>
                  <a:gd name="connsiteX141" fmla="*/ 21945 w 1815260"/>
                  <a:gd name="connsiteY141" fmla="*/ 1232474 h 2168820"/>
                  <a:gd name="connsiteX142" fmla="*/ 0 w 1815260"/>
                  <a:gd name="connsiteY142" fmla="*/ 1225159 h 2168820"/>
                  <a:gd name="connsiteX143" fmla="*/ 14630 w 1815260"/>
                  <a:gd name="connsiteY143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505374 h 2168820"/>
                  <a:gd name="connsiteX54" fmla="*/ 1572768 w 1815260"/>
                  <a:gd name="connsiteY54" fmla="*/ 588736 h 2168820"/>
                  <a:gd name="connsiteX55" fmla="*/ 1572768 w 1815260"/>
                  <a:gd name="connsiteY55" fmla="*/ 654573 h 2168820"/>
                  <a:gd name="connsiteX56" fmla="*/ 1543507 w 1815260"/>
                  <a:gd name="connsiteY56" fmla="*/ 735040 h 2168820"/>
                  <a:gd name="connsiteX57" fmla="*/ 1521561 w 1815260"/>
                  <a:gd name="connsiteY57" fmla="*/ 742356 h 2168820"/>
                  <a:gd name="connsiteX58" fmla="*/ 1499616 w 1815260"/>
                  <a:gd name="connsiteY58" fmla="*/ 764301 h 2168820"/>
                  <a:gd name="connsiteX59" fmla="*/ 1492129 w 1815260"/>
                  <a:gd name="connsiteY59" fmla="*/ 822479 h 2168820"/>
                  <a:gd name="connsiteX60" fmla="*/ 1477670 w 1815260"/>
                  <a:gd name="connsiteY60" fmla="*/ 895975 h 2168820"/>
                  <a:gd name="connsiteX61" fmla="*/ 1470355 w 1815260"/>
                  <a:gd name="connsiteY61" fmla="*/ 917920 h 2168820"/>
                  <a:gd name="connsiteX62" fmla="*/ 1463040 w 1815260"/>
                  <a:gd name="connsiteY62" fmla="*/ 961812 h 2168820"/>
                  <a:gd name="connsiteX63" fmla="*/ 1463040 w 1815260"/>
                  <a:gd name="connsiteY63" fmla="*/ 1056909 h 2168820"/>
                  <a:gd name="connsiteX64" fmla="*/ 1455725 w 1815260"/>
                  <a:gd name="connsiteY64" fmla="*/ 1078855 h 2168820"/>
                  <a:gd name="connsiteX65" fmla="*/ 1441094 w 1815260"/>
                  <a:gd name="connsiteY65" fmla="*/ 1093485 h 2168820"/>
                  <a:gd name="connsiteX66" fmla="*/ 1433779 w 1815260"/>
                  <a:gd name="connsiteY66" fmla="*/ 1115431 h 2168820"/>
                  <a:gd name="connsiteX67" fmla="*/ 1506931 w 1815260"/>
                  <a:gd name="connsiteY67" fmla="*/ 1122746 h 2168820"/>
                  <a:gd name="connsiteX68" fmla="*/ 1631289 w 1815260"/>
                  <a:gd name="connsiteY68" fmla="*/ 1130061 h 2168820"/>
                  <a:gd name="connsiteX69" fmla="*/ 1653235 w 1815260"/>
                  <a:gd name="connsiteY69" fmla="*/ 1137376 h 2168820"/>
                  <a:gd name="connsiteX70" fmla="*/ 1697126 w 1815260"/>
                  <a:gd name="connsiteY70" fmla="*/ 1144692 h 2168820"/>
                  <a:gd name="connsiteX71" fmla="*/ 1719072 w 1815260"/>
                  <a:gd name="connsiteY71" fmla="*/ 1152007 h 2168820"/>
                  <a:gd name="connsiteX72" fmla="*/ 1748333 w 1815260"/>
                  <a:gd name="connsiteY72" fmla="*/ 1159322 h 2168820"/>
                  <a:gd name="connsiteX73" fmla="*/ 1814169 w 1815260"/>
                  <a:gd name="connsiteY73" fmla="*/ 1159322 h 2168820"/>
                  <a:gd name="connsiteX74" fmla="*/ 1784909 w 1815260"/>
                  <a:gd name="connsiteY74" fmla="*/ 1217844 h 2168820"/>
                  <a:gd name="connsiteX75" fmla="*/ 1755648 w 1815260"/>
                  <a:gd name="connsiteY75" fmla="*/ 1225159 h 2168820"/>
                  <a:gd name="connsiteX76" fmla="*/ 1711757 w 1815260"/>
                  <a:gd name="connsiteY76" fmla="*/ 1239789 h 2168820"/>
                  <a:gd name="connsiteX77" fmla="*/ 1682496 w 1815260"/>
                  <a:gd name="connsiteY77" fmla="*/ 1269050 h 2168820"/>
                  <a:gd name="connsiteX78" fmla="*/ 1638605 w 1815260"/>
                  <a:gd name="connsiteY78" fmla="*/ 1320256 h 2168820"/>
                  <a:gd name="connsiteX79" fmla="*/ 1631289 w 1815260"/>
                  <a:gd name="connsiteY79" fmla="*/ 1342202 h 2168820"/>
                  <a:gd name="connsiteX80" fmla="*/ 1594713 w 1815260"/>
                  <a:gd name="connsiteY80" fmla="*/ 1334887 h 2168820"/>
                  <a:gd name="connsiteX81" fmla="*/ 1572768 w 1815260"/>
                  <a:gd name="connsiteY81" fmla="*/ 1378778 h 2168820"/>
                  <a:gd name="connsiteX82" fmla="*/ 1528877 w 1815260"/>
                  <a:gd name="connsiteY82" fmla="*/ 1437300 h 2168820"/>
                  <a:gd name="connsiteX83" fmla="*/ 1514246 w 1815260"/>
                  <a:gd name="connsiteY83" fmla="*/ 1481191 h 2168820"/>
                  <a:gd name="connsiteX84" fmla="*/ 1477670 w 1815260"/>
                  <a:gd name="connsiteY84" fmla="*/ 1517767 h 2168820"/>
                  <a:gd name="connsiteX85" fmla="*/ 1455725 w 1815260"/>
                  <a:gd name="connsiteY85" fmla="*/ 1539712 h 2168820"/>
                  <a:gd name="connsiteX86" fmla="*/ 1448409 w 1815260"/>
                  <a:gd name="connsiteY86" fmla="*/ 1634810 h 2168820"/>
                  <a:gd name="connsiteX87" fmla="*/ 1441094 w 1815260"/>
                  <a:gd name="connsiteY87" fmla="*/ 1686016 h 2168820"/>
                  <a:gd name="connsiteX88" fmla="*/ 1426464 w 1815260"/>
                  <a:gd name="connsiteY88" fmla="*/ 1759168 h 2168820"/>
                  <a:gd name="connsiteX89" fmla="*/ 1404518 w 1815260"/>
                  <a:gd name="connsiteY89" fmla="*/ 1883527 h 2168820"/>
                  <a:gd name="connsiteX90" fmla="*/ 1389888 w 1815260"/>
                  <a:gd name="connsiteY90" fmla="*/ 1905472 h 2168820"/>
                  <a:gd name="connsiteX91" fmla="*/ 1367942 w 1815260"/>
                  <a:gd name="connsiteY91" fmla="*/ 1942048 h 2168820"/>
                  <a:gd name="connsiteX92" fmla="*/ 1345997 w 1815260"/>
                  <a:gd name="connsiteY92" fmla="*/ 1949364 h 2168820"/>
                  <a:gd name="connsiteX93" fmla="*/ 1324051 w 1815260"/>
                  <a:gd name="connsiteY93" fmla="*/ 1963994 h 2168820"/>
                  <a:gd name="connsiteX94" fmla="*/ 1207008 w 1815260"/>
                  <a:gd name="connsiteY94" fmla="*/ 1978624 h 2168820"/>
                  <a:gd name="connsiteX95" fmla="*/ 1163117 w 1815260"/>
                  <a:gd name="connsiteY95" fmla="*/ 1993255 h 2168820"/>
                  <a:gd name="connsiteX96" fmla="*/ 1133856 w 1815260"/>
                  <a:gd name="connsiteY96" fmla="*/ 2000570 h 2168820"/>
                  <a:gd name="connsiteX97" fmla="*/ 1089965 w 1815260"/>
                  <a:gd name="connsiteY97" fmla="*/ 2015200 h 2168820"/>
                  <a:gd name="connsiteX98" fmla="*/ 1068019 w 1815260"/>
                  <a:gd name="connsiteY98" fmla="*/ 2022516 h 2168820"/>
                  <a:gd name="connsiteX99" fmla="*/ 1053389 w 1815260"/>
                  <a:gd name="connsiteY99" fmla="*/ 2044461 h 2168820"/>
                  <a:gd name="connsiteX100" fmla="*/ 1046073 w 1815260"/>
                  <a:gd name="connsiteY100" fmla="*/ 2066407 h 2168820"/>
                  <a:gd name="connsiteX101" fmla="*/ 1024128 w 1815260"/>
                  <a:gd name="connsiteY101" fmla="*/ 2073722 h 2168820"/>
                  <a:gd name="connsiteX102" fmla="*/ 1009497 w 1815260"/>
                  <a:gd name="connsiteY102" fmla="*/ 2088352 h 2168820"/>
                  <a:gd name="connsiteX103" fmla="*/ 994867 w 1815260"/>
                  <a:gd name="connsiteY103" fmla="*/ 2146874 h 2168820"/>
                  <a:gd name="connsiteX104" fmla="*/ 987552 w 1815260"/>
                  <a:gd name="connsiteY104" fmla="*/ 2168820 h 2168820"/>
                  <a:gd name="connsiteX105" fmla="*/ 943661 w 1815260"/>
                  <a:gd name="connsiteY105" fmla="*/ 2146874 h 2168820"/>
                  <a:gd name="connsiteX106" fmla="*/ 914400 w 1815260"/>
                  <a:gd name="connsiteY106" fmla="*/ 2117613 h 2168820"/>
                  <a:gd name="connsiteX107" fmla="*/ 899769 w 1815260"/>
                  <a:gd name="connsiteY107" fmla="*/ 2102983 h 2168820"/>
                  <a:gd name="connsiteX108" fmla="*/ 877824 w 1815260"/>
                  <a:gd name="connsiteY108" fmla="*/ 2095668 h 2168820"/>
                  <a:gd name="connsiteX109" fmla="*/ 855878 w 1815260"/>
                  <a:gd name="connsiteY109" fmla="*/ 2081037 h 2168820"/>
                  <a:gd name="connsiteX110" fmla="*/ 826617 w 1815260"/>
                  <a:gd name="connsiteY110" fmla="*/ 2022516 h 2168820"/>
                  <a:gd name="connsiteX111" fmla="*/ 782726 w 1815260"/>
                  <a:gd name="connsiteY111" fmla="*/ 2007885 h 2168820"/>
                  <a:gd name="connsiteX112" fmla="*/ 760781 w 1815260"/>
                  <a:gd name="connsiteY112" fmla="*/ 2000570 h 2168820"/>
                  <a:gd name="connsiteX113" fmla="*/ 746150 w 1815260"/>
                  <a:gd name="connsiteY113" fmla="*/ 1985940 h 2168820"/>
                  <a:gd name="connsiteX114" fmla="*/ 716889 w 1815260"/>
                  <a:gd name="connsiteY114" fmla="*/ 1942048 h 2168820"/>
                  <a:gd name="connsiteX115" fmla="*/ 672998 w 1815260"/>
                  <a:gd name="connsiteY115" fmla="*/ 1927418 h 2168820"/>
                  <a:gd name="connsiteX116" fmla="*/ 651053 w 1815260"/>
                  <a:gd name="connsiteY116" fmla="*/ 1920103 h 2168820"/>
                  <a:gd name="connsiteX117" fmla="*/ 614477 w 1815260"/>
                  <a:gd name="connsiteY117" fmla="*/ 1890842 h 2168820"/>
                  <a:gd name="connsiteX118" fmla="*/ 585216 w 1815260"/>
                  <a:gd name="connsiteY118" fmla="*/ 1861581 h 2168820"/>
                  <a:gd name="connsiteX119" fmla="*/ 555955 w 1815260"/>
                  <a:gd name="connsiteY119" fmla="*/ 1832320 h 2168820"/>
                  <a:gd name="connsiteX120" fmla="*/ 541325 w 1815260"/>
                  <a:gd name="connsiteY120" fmla="*/ 1810375 h 2168820"/>
                  <a:gd name="connsiteX121" fmla="*/ 534009 w 1815260"/>
                  <a:gd name="connsiteY121" fmla="*/ 1788429 h 2168820"/>
                  <a:gd name="connsiteX122" fmla="*/ 482803 w 1815260"/>
                  <a:gd name="connsiteY122" fmla="*/ 1766484 h 2168820"/>
                  <a:gd name="connsiteX123" fmla="*/ 453542 w 1815260"/>
                  <a:gd name="connsiteY123" fmla="*/ 1737223 h 2168820"/>
                  <a:gd name="connsiteX124" fmla="*/ 438912 w 1815260"/>
                  <a:gd name="connsiteY124" fmla="*/ 1722592 h 2168820"/>
                  <a:gd name="connsiteX125" fmla="*/ 373075 w 1815260"/>
                  <a:gd name="connsiteY125" fmla="*/ 1693332 h 2168820"/>
                  <a:gd name="connsiteX126" fmla="*/ 358445 w 1815260"/>
                  <a:gd name="connsiteY126" fmla="*/ 1678701 h 2168820"/>
                  <a:gd name="connsiteX127" fmla="*/ 343814 w 1815260"/>
                  <a:gd name="connsiteY127" fmla="*/ 1634810 h 2168820"/>
                  <a:gd name="connsiteX128" fmla="*/ 336499 w 1815260"/>
                  <a:gd name="connsiteY128" fmla="*/ 1612864 h 2168820"/>
                  <a:gd name="connsiteX129" fmla="*/ 321869 w 1815260"/>
                  <a:gd name="connsiteY129" fmla="*/ 1590919 h 2168820"/>
                  <a:gd name="connsiteX130" fmla="*/ 292608 w 1815260"/>
                  <a:gd name="connsiteY130" fmla="*/ 1554343 h 2168820"/>
                  <a:gd name="connsiteX131" fmla="*/ 270662 w 1815260"/>
                  <a:gd name="connsiteY131" fmla="*/ 1517767 h 2168820"/>
                  <a:gd name="connsiteX132" fmla="*/ 241401 w 1815260"/>
                  <a:gd name="connsiteY132" fmla="*/ 1473876 h 2168820"/>
                  <a:gd name="connsiteX133" fmla="*/ 226771 w 1815260"/>
                  <a:gd name="connsiteY133" fmla="*/ 1429984 h 2168820"/>
                  <a:gd name="connsiteX134" fmla="*/ 219456 w 1815260"/>
                  <a:gd name="connsiteY134" fmla="*/ 1408039 h 2168820"/>
                  <a:gd name="connsiteX135" fmla="*/ 182880 w 1815260"/>
                  <a:gd name="connsiteY135" fmla="*/ 1378778 h 2168820"/>
                  <a:gd name="connsiteX136" fmla="*/ 168249 w 1815260"/>
                  <a:gd name="connsiteY136" fmla="*/ 1364148 h 2168820"/>
                  <a:gd name="connsiteX137" fmla="*/ 146304 w 1815260"/>
                  <a:gd name="connsiteY137" fmla="*/ 1356832 h 2168820"/>
                  <a:gd name="connsiteX138" fmla="*/ 109728 w 1815260"/>
                  <a:gd name="connsiteY138" fmla="*/ 1327572 h 2168820"/>
                  <a:gd name="connsiteX139" fmla="*/ 95097 w 1815260"/>
                  <a:gd name="connsiteY139" fmla="*/ 1312941 h 2168820"/>
                  <a:gd name="connsiteX140" fmla="*/ 58521 w 1815260"/>
                  <a:gd name="connsiteY140" fmla="*/ 1283680 h 2168820"/>
                  <a:gd name="connsiteX141" fmla="*/ 21945 w 1815260"/>
                  <a:gd name="connsiteY141" fmla="*/ 1232474 h 2168820"/>
                  <a:gd name="connsiteX142" fmla="*/ 0 w 1815260"/>
                  <a:gd name="connsiteY142" fmla="*/ 1225159 h 2168820"/>
                  <a:gd name="connsiteX143" fmla="*/ 14630 w 1815260"/>
                  <a:gd name="connsiteY143" fmla="*/ 1210528 h 2168820"/>
                  <a:gd name="connsiteX0" fmla="*/ 14630 w 1815260"/>
                  <a:gd name="connsiteY0" fmla="*/ 1210528 h 2168820"/>
                  <a:gd name="connsiteX1" fmla="*/ 36576 w 1815260"/>
                  <a:gd name="connsiteY1" fmla="*/ 1173952 h 2168820"/>
                  <a:gd name="connsiteX2" fmla="*/ 65837 w 1815260"/>
                  <a:gd name="connsiteY2" fmla="*/ 1071540 h 2168820"/>
                  <a:gd name="connsiteX3" fmla="*/ 73152 w 1815260"/>
                  <a:gd name="connsiteY3" fmla="*/ 1034964 h 2168820"/>
                  <a:gd name="connsiteX4" fmla="*/ 80467 w 1815260"/>
                  <a:gd name="connsiteY4" fmla="*/ 1013018 h 2168820"/>
                  <a:gd name="connsiteX5" fmla="*/ 87782 w 1815260"/>
                  <a:gd name="connsiteY5" fmla="*/ 983757 h 2168820"/>
                  <a:gd name="connsiteX6" fmla="*/ 102413 w 1815260"/>
                  <a:gd name="connsiteY6" fmla="*/ 939866 h 2168820"/>
                  <a:gd name="connsiteX7" fmla="*/ 124358 w 1815260"/>
                  <a:gd name="connsiteY7" fmla="*/ 866714 h 2168820"/>
                  <a:gd name="connsiteX8" fmla="*/ 131673 w 1815260"/>
                  <a:gd name="connsiteY8" fmla="*/ 844768 h 2168820"/>
                  <a:gd name="connsiteX9" fmla="*/ 138989 w 1815260"/>
                  <a:gd name="connsiteY9" fmla="*/ 822823 h 2168820"/>
                  <a:gd name="connsiteX10" fmla="*/ 146304 w 1815260"/>
                  <a:gd name="connsiteY10" fmla="*/ 793562 h 2168820"/>
                  <a:gd name="connsiteX11" fmla="*/ 153619 w 1815260"/>
                  <a:gd name="connsiteY11" fmla="*/ 771616 h 2168820"/>
                  <a:gd name="connsiteX12" fmla="*/ 160934 w 1815260"/>
                  <a:gd name="connsiteY12" fmla="*/ 742356 h 2168820"/>
                  <a:gd name="connsiteX13" fmla="*/ 168249 w 1815260"/>
                  <a:gd name="connsiteY13" fmla="*/ 720410 h 2168820"/>
                  <a:gd name="connsiteX14" fmla="*/ 182880 w 1815260"/>
                  <a:gd name="connsiteY14" fmla="*/ 661888 h 2168820"/>
                  <a:gd name="connsiteX15" fmla="*/ 197510 w 1815260"/>
                  <a:gd name="connsiteY15" fmla="*/ 617997 h 2168820"/>
                  <a:gd name="connsiteX16" fmla="*/ 204825 w 1815260"/>
                  <a:gd name="connsiteY16" fmla="*/ 596052 h 2168820"/>
                  <a:gd name="connsiteX17" fmla="*/ 197510 w 1815260"/>
                  <a:gd name="connsiteY17" fmla="*/ 449748 h 2168820"/>
                  <a:gd name="connsiteX18" fmla="*/ 212141 w 1815260"/>
                  <a:gd name="connsiteY18" fmla="*/ 354650 h 2168820"/>
                  <a:gd name="connsiteX19" fmla="*/ 219456 w 1815260"/>
                  <a:gd name="connsiteY19" fmla="*/ 266868 h 2168820"/>
                  <a:gd name="connsiteX20" fmla="*/ 234086 w 1815260"/>
                  <a:gd name="connsiteY20" fmla="*/ 252237 h 2168820"/>
                  <a:gd name="connsiteX21" fmla="*/ 241401 w 1815260"/>
                  <a:gd name="connsiteY21" fmla="*/ 230292 h 2168820"/>
                  <a:gd name="connsiteX22" fmla="*/ 256032 w 1815260"/>
                  <a:gd name="connsiteY22" fmla="*/ 215661 h 2168820"/>
                  <a:gd name="connsiteX23" fmla="*/ 285293 w 1815260"/>
                  <a:gd name="connsiteY23" fmla="*/ 171770 h 2168820"/>
                  <a:gd name="connsiteX24" fmla="*/ 299923 w 1815260"/>
                  <a:gd name="connsiteY24" fmla="*/ 127879 h 2168820"/>
                  <a:gd name="connsiteX25" fmla="*/ 329184 w 1815260"/>
                  <a:gd name="connsiteY25" fmla="*/ 98618 h 2168820"/>
                  <a:gd name="connsiteX26" fmla="*/ 336499 w 1815260"/>
                  <a:gd name="connsiteY26" fmla="*/ 76672 h 2168820"/>
                  <a:gd name="connsiteX27" fmla="*/ 365760 w 1815260"/>
                  <a:gd name="connsiteY27" fmla="*/ 40096 h 2168820"/>
                  <a:gd name="connsiteX28" fmla="*/ 534009 w 1815260"/>
                  <a:gd name="connsiteY28" fmla="*/ 25466 h 2168820"/>
                  <a:gd name="connsiteX29" fmla="*/ 563270 w 1815260"/>
                  <a:gd name="connsiteY29" fmla="*/ 32781 h 2168820"/>
                  <a:gd name="connsiteX30" fmla="*/ 636422 w 1815260"/>
                  <a:gd name="connsiteY30" fmla="*/ 47412 h 2168820"/>
                  <a:gd name="connsiteX31" fmla="*/ 680313 w 1815260"/>
                  <a:gd name="connsiteY31" fmla="*/ 62042 h 2168820"/>
                  <a:gd name="connsiteX32" fmla="*/ 702259 w 1815260"/>
                  <a:gd name="connsiteY32" fmla="*/ 69357 h 2168820"/>
                  <a:gd name="connsiteX33" fmla="*/ 820655 w 1815260"/>
                  <a:gd name="connsiteY33" fmla="*/ 88750 h 2168820"/>
                  <a:gd name="connsiteX34" fmla="*/ 863193 w 1815260"/>
                  <a:gd name="connsiteY34" fmla="*/ 113248 h 2168820"/>
                  <a:gd name="connsiteX35" fmla="*/ 907085 w 1815260"/>
                  <a:gd name="connsiteY35" fmla="*/ 127879 h 2168820"/>
                  <a:gd name="connsiteX36" fmla="*/ 987552 w 1815260"/>
                  <a:gd name="connsiteY36" fmla="*/ 142509 h 2168820"/>
                  <a:gd name="connsiteX37" fmla="*/ 1031443 w 1815260"/>
                  <a:gd name="connsiteY37" fmla="*/ 157140 h 2168820"/>
                  <a:gd name="connsiteX38" fmla="*/ 1053389 w 1815260"/>
                  <a:gd name="connsiteY38" fmla="*/ 164455 h 2168820"/>
                  <a:gd name="connsiteX39" fmla="*/ 1097280 w 1815260"/>
                  <a:gd name="connsiteY39" fmla="*/ 171770 h 2168820"/>
                  <a:gd name="connsiteX40" fmla="*/ 1163117 w 1815260"/>
                  <a:gd name="connsiteY40" fmla="*/ 193716 h 2168820"/>
                  <a:gd name="connsiteX41" fmla="*/ 1185062 w 1815260"/>
                  <a:gd name="connsiteY41" fmla="*/ 201031 h 2168820"/>
                  <a:gd name="connsiteX42" fmla="*/ 1221638 w 1815260"/>
                  <a:gd name="connsiteY42" fmla="*/ 208346 h 2168820"/>
                  <a:gd name="connsiteX43" fmla="*/ 1265529 w 1815260"/>
                  <a:gd name="connsiteY43" fmla="*/ 215661 h 2168820"/>
                  <a:gd name="connsiteX44" fmla="*/ 1365561 w 1815260"/>
                  <a:gd name="connsiteY44" fmla="*/ 249342 h 2168820"/>
                  <a:gd name="connsiteX45" fmla="*/ 1441094 w 1815260"/>
                  <a:gd name="connsiteY45" fmla="*/ 252237 h 2168820"/>
                  <a:gd name="connsiteX46" fmla="*/ 1463040 w 1815260"/>
                  <a:gd name="connsiteY46" fmla="*/ 259552 h 2168820"/>
                  <a:gd name="connsiteX47" fmla="*/ 1484985 w 1815260"/>
                  <a:gd name="connsiteY47" fmla="*/ 266868 h 2168820"/>
                  <a:gd name="connsiteX48" fmla="*/ 1492301 w 1815260"/>
                  <a:gd name="connsiteY48" fmla="*/ 288813 h 2168820"/>
                  <a:gd name="connsiteX49" fmla="*/ 1477670 w 1815260"/>
                  <a:gd name="connsiteY49" fmla="*/ 332704 h 2168820"/>
                  <a:gd name="connsiteX50" fmla="*/ 1482603 w 1815260"/>
                  <a:gd name="connsiteY50" fmla="*/ 396504 h 2168820"/>
                  <a:gd name="connsiteX51" fmla="*/ 1504379 w 1815260"/>
                  <a:gd name="connsiteY51" fmla="*/ 425592 h 2168820"/>
                  <a:gd name="connsiteX52" fmla="*/ 1528877 w 1815260"/>
                  <a:gd name="connsiteY52" fmla="*/ 464378 h 2168820"/>
                  <a:gd name="connsiteX53" fmla="*/ 1536192 w 1815260"/>
                  <a:gd name="connsiteY53" fmla="*/ 505374 h 2168820"/>
                  <a:gd name="connsiteX54" fmla="*/ 1572768 w 1815260"/>
                  <a:gd name="connsiteY54" fmla="*/ 588736 h 2168820"/>
                  <a:gd name="connsiteX55" fmla="*/ 1572768 w 1815260"/>
                  <a:gd name="connsiteY55" fmla="*/ 654573 h 2168820"/>
                  <a:gd name="connsiteX56" fmla="*/ 1543507 w 1815260"/>
                  <a:gd name="connsiteY56" fmla="*/ 735040 h 2168820"/>
                  <a:gd name="connsiteX57" fmla="*/ 1521561 w 1815260"/>
                  <a:gd name="connsiteY57" fmla="*/ 742356 h 2168820"/>
                  <a:gd name="connsiteX58" fmla="*/ 1492129 w 1815260"/>
                  <a:gd name="connsiteY58" fmla="*/ 822479 h 2168820"/>
                  <a:gd name="connsiteX59" fmla="*/ 1477670 w 1815260"/>
                  <a:gd name="connsiteY59" fmla="*/ 895975 h 2168820"/>
                  <a:gd name="connsiteX60" fmla="*/ 1470355 w 1815260"/>
                  <a:gd name="connsiteY60" fmla="*/ 917920 h 2168820"/>
                  <a:gd name="connsiteX61" fmla="*/ 1463040 w 1815260"/>
                  <a:gd name="connsiteY61" fmla="*/ 961812 h 2168820"/>
                  <a:gd name="connsiteX62" fmla="*/ 1463040 w 1815260"/>
                  <a:gd name="connsiteY62" fmla="*/ 1056909 h 2168820"/>
                  <a:gd name="connsiteX63" fmla="*/ 1455725 w 1815260"/>
                  <a:gd name="connsiteY63" fmla="*/ 1078855 h 2168820"/>
                  <a:gd name="connsiteX64" fmla="*/ 1441094 w 1815260"/>
                  <a:gd name="connsiteY64" fmla="*/ 1093485 h 2168820"/>
                  <a:gd name="connsiteX65" fmla="*/ 1433779 w 1815260"/>
                  <a:gd name="connsiteY65" fmla="*/ 1115431 h 2168820"/>
                  <a:gd name="connsiteX66" fmla="*/ 1506931 w 1815260"/>
                  <a:gd name="connsiteY66" fmla="*/ 1122746 h 2168820"/>
                  <a:gd name="connsiteX67" fmla="*/ 1631289 w 1815260"/>
                  <a:gd name="connsiteY67" fmla="*/ 1130061 h 2168820"/>
                  <a:gd name="connsiteX68" fmla="*/ 1653235 w 1815260"/>
                  <a:gd name="connsiteY68" fmla="*/ 1137376 h 2168820"/>
                  <a:gd name="connsiteX69" fmla="*/ 1697126 w 1815260"/>
                  <a:gd name="connsiteY69" fmla="*/ 1144692 h 2168820"/>
                  <a:gd name="connsiteX70" fmla="*/ 1719072 w 1815260"/>
                  <a:gd name="connsiteY70" fmla="*/ 1152007 h 2168820"/>
                  <a:gd name="connsiteX71" fmla="*/ 1748333 w 1815260"/>
                  <a:gd name="connsiteY71" fmla="*/ 1159322 h 2168820"/>
                  <a:gd name="connsiteX72" fmla="*/ 1814169 w 1815260"/>
                  <a:gd name="connsiteY72" fmla="*/ 1159322 h 2168820"/>
                  <a:gd name="connsiteX73" fmla="*/ 1784909 w 1815260"/>
                  <a:gd name="connsiteY73" fmla="*/ 1217844 h 2168820"/>
                  <a:gd name="connsiteX74" fmla="*/ 1755648 w 1815260"/>
                  <a:gd name="connsiteY74" fmla="*/ 1225159 h 2168820"/>
                  <a:gd name="connsiteX75" fmla="*/ 1711757 w 1815260"/>
                  <a:gd name="connsiteY75" fmla="*/ 1239789 h 2168820"/>
                  <a:gd name="connsiteX76" fmla="*/ 1682496 w 1815260"/>
                  <a:gd name="connsiteY76" fmla="*/ 1269050 h 2168820"/>
                  <a:gd name="connsiteX77" fmla="*/ 1638605 w 1815260"/>
                  <a:gd name="connsiteY77" fmla="*/ 1320256 h 2168820"/>
                  <a:gd name="connsiteX78" fmla="*/ 1631289 w 1815260"/>
                  <a:gd name="connsiteY78" fmla="*/ 1342202 h 2168820"/>
                  <a:gd name="connsiteX79" fmla="*/ 1594713 w 1815260"/>
                  <a:gd name="connsiteY79" fmla="*/ 1334887 h 2168820"/>
                  <a:gd name="connsiteX80" fmla="*/ 1572768 w 1815260"/>
                  <a:gd name="connsiteY80" fmla="*/ 1378778 h 2168820"/>
                  <a:gd name="connsiteX81" fmla="*/ 1528877 w 1815260"/>
                  <a:gd name="connsiteY81" fmla="*/ 1437300 h 2168820"/>
                  <a:gd name="connsiteX82" fmla="*/ 1514246 w 1815260"/>
                  <a:gd name="connsiteY82" fmla="*/ 1481191 h 2168820"/>
                  <a:gd name="connsiteX83" fmla="*/ 1477670 w 1815260"/>
                  <a:gd name="connsiteY83" fmla="*/ 1517767 h 2168820"/>
                  <a:gd name="connsiteX84" fmla="*/ 1455725 w 1815260"/>
                  <a:gd name="connsiteY84" fmla="*/ 1539712 h 2168820"/>
                  <a:gd name="connsiteX85" fmla="*/ 1448409 w 1815260"/>
                  <a:gd name="connsiteY85" fmla="*/ 1634810 h 2168820"/>
                  <a:gd name="connsiteX86" fmla="*/ 1441094 w 1815260"/>
                  <a:gd name="connsiteY86" fmla="*/ 1686016 h 2168820"/>
                  <a:gd name="connsiteX87" fmla="*/ 1426464 w 1815260"/>
                  <a:gd name="connsiteY87" fmla="*/ 1759168 h 2168820"/>
                  <a:gd name="connsiteX88" fmla="*/ 1404518 w 1815260"/>
                  <a:gd name="connsiteY88" fmla="*/ 1883527 h 2168820"/>
                  <a:gd name="connsiteX89" fmla="*/ 1389888 w 1815260"/>
                  <a:gd name="connsiteY89" fmla="*/ 1905472 h 2168820"/>
                  <a:gd name="connsiteX90" fmla="*/ 1367942 w 1815260"/>
                  <a:gd name="connsiteY90" fmla="*/ 1942048 h 2168820"/>
                  <a:gd name="connsiteX91" fmla="*/ 1345997 w 1815260"/>
                  <a:gd name="connsiteY91" fmla="*/ 1949364 h 2168820"/>
                  <a:gd name="connsiteX92" fmla="*/ 1324051 w 1815260"/>
                  <a:gd name="connsiteY92" fmla="*/ 1963994 h 2168820"/>
                  <a:gd name="connsiteX93" fmla="*/ 1207008 w 1815260"/>
                  <a:gd name="connsiteY93" fmla="*/ 1978624 h 2168820"/>
                  <a:gd name="connsiteX94" fmla="*/ 1163117 w 1815260"/>
                  <a:gd name="connsiteY94" fmla="*/ 1993255 h 2168820"/>
                  <a:gd name="connsiteX95" fmla="*/ 1133856 w 1815260"/>
                  <a:gd name="connsiteY95" fmla="*/ 2000570 h 2168820"/>
                  <a:gd name="connsiteX96" fmla="*/ 1089965 w 1815260"/>
                  <a:gd name="connsiteY96" fmla="*/ 2015200 h 2168820"/>
                  <a:gd name="connsiteX97" fmla="*/ 1068019 w 1815260"/>
                  <a:gd name="connsiteY97" fmla="*/ 2022516 h 2168820"/>
                  <a:gd name="connsiteX98" fmla="*/ 1053389 w 1815260"/>
                  <a:gd name="connsiteY98" fmla="*/ 2044461 h 2168820"/>
                  <a:gd name="connsiteX99" fmla="*/ 1046073 w 1815260"/>
                  <a:gd name="connsiteY99" fmla="*/ 2066407 h 2168820"/>
                  <a:gd name="connsiteX100" fmla="*/ 1024128 w 1815260"/>
                  <a:gd name="connsiteY100" fmla="*/ 2073722 h 2168820"/>
                  <a:gd name="connsiteX101" fmla="*/ 1009497 w 1815260"/>
                  <a:gd name="connsiteY101" fmla="*/ 2088352 h 2168820"/>
                  <a:gd name="connsiteX102" fmla="*/ 994867 w 1815260"/>
                  <a:gd name="connsiteY102" fmla="*/ 2146874 h 2168820"/>
                  <a:gd name="connsiteX103" fmla="*/ 987552 w 1815260"/>
                  <a:gd name="connsiteY103" fmla="*/ 2168820 h 2168820"/>
                  <a:gd name="connsiteX104" fmla="*/ 943661 w 1815260"/>
                  <a:gd name="connsiteY104" fmla="*/ 2146874 h 2168820"/>
                  <a:gd name="connsiteX105" fmla="*/ 914400 w 1815260"/>
                  <a:gd name="connsiteY105" fmla="*/ 2117613 h 2168820"/>
                  <a:gd name="connsiteX106" fmla="*/ 899769 w 1815260"/>
                  <a:gd name="connsiteY106" fmla="*/ 2102983 h 2168820"/>
                  <a:gd name="connsiteX107" fmla="*/ 877824 w 1815260"/>
                  <a:gd name="connsiteY107" fmla="*/ 2095668 h 2168820"/>
                  <a:gd name="connsiteX108" fmla="*/ 855878 w 1815260"/>
                  <a:gd name="connsiteY108" fmla="*/ 2081037 h 2168820"/>
                  <a:gd name="connsiteX109" fmla="*/ 826617 w 1815260"/>
                  <a:gd name="connsiteY109" fmla="*/ 2022516 h 2168820"/>
                  <a:gd name="connsiteX110" fmla="*/ 782726 w 1815260"/>
                  <a:gd name="connsiteY110" fmla="*/ 2007885 h 2168820"/>
                  <a:gd name="connsiteX111" fmla="*/ 760781 w 1815260"/>
                  <a:gd name="connsiteY111" fmla="*/ 2000570 h 2168820"/>
                  <a:gd name="connsiteX112" fmla="*/ 746150 w 1815260"/>
                  <a:gd name="connsiteY112" fmla="*/ 1985940 h 2168820"/>
                  <a:gd name="connsiteX113" fmla="*/ 716889 w 1815260"/>
                  <a:gd name="connsiteY113" fmla="*/ 1942048 h 2168820"/>
                  <a:gd name="connsiteX114" fmla="*/ 672998 w 1815260"/>
                  <a:gd name="connsiteY114" fmla="*/ 1927418 h 2168820"/>
                  <a:gd name="connsiteX115" fmla="*/ 651053 w 1815260"/>
                  <a:gd name="connsiteY115" fmla="*/ 1920103 h 2168820"/>
                  <a:gd name="connsiteX116" fmla="*/ 614477 w 1815260"/>
                  <a:gd name="connsiteY116" fmla="*/ 1890842 h 2168820"/>
                  <a:gd name="connsiteX117" fmla="*/ 585216 w 1815260"/>
                  <a:gd name="connsiteY117" fmla="*/ 1861581 h 2168820"/>
                  <a:gd name="connsiteX118" fmla="*/ 555955 w 1815260"/>
                  <a:gd name="connsiteY118" fmla="*/ 1832320 h 2168820"/>
                  <a:gd name="connsiteX119" fmla="*/ 541325 w 1815260"/>
                  <a:gd name="connsiteY119" fmla="*/ 1810375 h 2168820"/>
                  <a:gd name="connsiteX120" fmla="*/ 534009 w 1815260"/>
                  <a:gd name="connsiteY120" fmla="*/ 1788429 h 2168820"/>
                  <a:gd name="connsiteX121" fmla="*/ 482803 w 1815260"/>
                  <a:gd name="connsiteY121" fmla="*/ 1766484 h 2168820"/>
                  <a:gd name="connsiteX122" fmla="*/ 453542 w 1815260"/>
                  <a:gd name="connsiteY122" fmla="*/ 1737223 h 2168820"/>
                  <a:gd name="connsiteX123" fmla="*/ 438912 w 1815260"/>
                  <a:gd name="connsiteY123" fmla="*/ 1722592 h 2168820"/>
                  <a:gd name="connsiteX124" fmla="*/ 373075 w 1815260"/>
                  <a:gd name="connsiteY124" fmla="*/ 1693332 h 2168820"/>
                  <a:gd name="connsiteX125" fmla="*/ 358445 w 1815260"/>
                  <a:gd name="connsiteY125" fmla="*/ 1678701 h 2168820"/>
                  <a:gd name="connsiteX126" fmla="*/ 343814 w 1815260"/>
                  <a:gd name="connsiteY126" fmla="*/ 1634810 h 2168820"/>
                  <a:gd name="connsiteX127" fmla="*/ 336499 w 1815260"/>
                  <a:gd name="connsiteY127" fmla="*/ 1612864 h 2168820"/>
                  <a:gd name="connsiteX128" fmla="*/ 321869 w 1815260"/>
                  <a:gd name="connsiteY128" fmla="*/ 1590919 h 2168820"/>
                  <a:gd name="connsiteX129" fmla="*/ 292608 w 1815260"/>
                  <a:gd name="connsiteY129" fmla="*/ 1554343 h 2168820"/>
                  <a:gd name="connsiteX130" fmla="*/ 270662 w 1815260"/>
                  <a:gd name="connsiteY130" fmla="*/ 1517767 h 2168820"/>
                  <a:gd name="connsiteX131" fmla="*/ 241401 w 1815260"/>
                  <a:gd name="connsiteY131" fmla="*/ 1473876 h 2168820"/>
                  <a:gd name="connsiteX132" fmla="*/ 226771 w 1815260"/>
                  <a:gd name="connsiteY132" fmla="*/ 1429984 h 2168820"/>
                  <a:gd name="connsiteX133" fmla="*/ 219456 w 1815260"/>
                  <a:gd name="connsiteY133" fmla="*/ 1408039 h 2168820"/>
                  <a:gd name="connsiteX134" fmla="*/ 182880 w 1815260"/>
                  <a:gd name="connsiteY134" fmla="*/ 1378778 h 2168820"/>
                  <a:gd name="connsiteX135" fmla="*/ 168249 w 1815260"/>
                  <a:gd name="connsiteY135" fmla="*/ 1364148 h 2168820"/>
                  <a:gd name="connsiteX136" fmla="*/ 146304 w 1815260"/>
                  <a:gd name="connsiteY136" fmla="*/ 1356832 h 2168820"/>
                  <a:gd name="connsiteX137" fmla="*/ 109728 w 1815260"/>
                  <a:gd name="connsiteY137" fmla="*/ 1327572 h 2168820"/>
                  <a:gd name="connsiteX138" fmla="*/ 95097 w 1815260"/>
                  <a:gd name="connsiteY138" fmla="*/ 1312941 h 2168820"/>
                  <a:gd name="connsiteX139" fmla="*/ 58521 w 1815260"/>
                  <a:gd name="connsiteY139" fmla="*/ 1283680 h 2168820"/>
                  <a:gd name="connsiteX140" fmla="*/ 21945 w 1815260"/>
                  <a:gd name="connsiteY140" fmla="*/ 1232474 h 2168820"/>
                  <a:gd name="connsiteX141" fmla="*/ 0 w 1815260"/>
                  <a:gd name="connsiteY141" fmla="*/ 1225159 h 2168820"/>
                  <a:gd name="connsiteX142" fmla="*/ 14630 w 1815260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33779 w 1815069"/>
                  <a:gd name="connsiteY65" fmla="*/ 1115431 h 2168820"/>
                  <a:gd name="connsiteX66" fmla="*/ 1506931 w 1815069"/>
                  <a:gd name="connsiteY66" fmla="*/ 1122746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55725 w 1815069"/>
                  <a:gd name="connsiteY84" fmla="*/ 1539712 h 2168820"/>
                  <a:gd name="connsiteX85" fmla="*/ 1448409 w 1815069"/>
                  <a:gd name="connsiteY85" fmla="*/ 163481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06931 w 1815069"/>
                  <a:gd name="connsiteY66" fmla="*/ 1122746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55725 w 1815069"/>
                  <a:gd name="connsiteY84" fmla="*/ 1539712 h 2168820"/>
                  <a:gd name="connsiteX85" fmla="*/ 1448409 w 1815069"/>
                  <a:gd name="connsiteY85" fmla="*/ 163481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55725 w 1815069"/>
                  <a:gd name="connsiteY84" fmla="*/ 1539712 h 2168820"/>
                  <a:gd name="connsiteX85" fmla="*/ 1448409 w 1815069"/>
                  <a:gd name="connsiteY85" fmla="*/ 163481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55725 w 1815069"/>
                  <a:gd name="connsiteY84" fmla="*/ 1539712 h 2168820"/>
                  <a:gd name="connsiteX85" fmla="*/ 1462696 w 1815069"/>
                  <a:gd name="connsiteY85" fmla="*/ 165386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62869 w 1815069"/>
                  <a:gd name="connsiteY84" fmla="*/ 1549237 h 2168820"/>
                  <a:gd name="connsiteX85" fmla="*/ 1462696 w 1815069"/>
                  <a:gd name="connsiteY85" fmla="*/ 165386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62869 w 1815069"/>
                  <a:gd name="connsiteY84" fmla="*/ 1549237 h 2168820"/>
                  <a:gd name="connsiteX85" fmla="*/ 1462696 w 1815069"/>
                  <a:gd name="connsiteY85" fmla="*/ 165386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7670 w 1815069"/>
                  <a:gd name="connsiteY83" fmla="*/ 1517767 h 2168820"/>
                  <a:gd name="connsiteX84" fmla="*/ 1474775 w 1815069"/>
                  <a:gd name="connsiteY84" fmla="*/ 1553999 h 2168820"/>
                  <a:gd name="connsiteX85" fmla="*/ 1462696 w 1815069"/>
                  <a:gd name="connsiteY85" fmla="*/ 165386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74775 w 1815069"/>
                  <a:gd name="connsiteY83" fmla="*/ 1553999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4246 w 1815069"/>
                  <a:gd name="connsiteY82" fmla="*/ 1481191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09483 w 1815069"/>
                  <a:gd name="connsiteY82" fmla="*/ 1478810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499958 w 1815069"/>
                  <a:gd name="connsiteY82" fmla="*/ 1476429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28877 w 1815069"/>
                  <a:gd name="connsiteY81" fmla="*/ 1437300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42202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38605 w 1815069"/>
                  <a:gd name="connsiteY77" fmla="*/ 1320256 h 2168820"/>
                  <a:gd name="connsiteX78" fmla="*/ 1631289 w 1815069"/>
                  <a:gd name="connsiteY78" fmla="*/ 1358871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82496 w 1815069"/>
                  <a:gd name="connsiteY76" fmla="*/ 1269050 h 2168820"/>
                  <a:gd name="connsiteX77" fmla="*/ 1655273 w 1815069"/>
                  <a:gd name="connsiteY77" fmla="*/ 1310731 h 2168820"/>
                  <a:gd name="connsiteX78" fmla="*/ 1631289 w 1815069"/>
                  <a:gd name="connsiteY78" fmla="*/ 1358871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92021 w 1815069"/>
                  <a:gd name="connsiteY76" fmla="*/ 1278575 h 2168820"/>
                  <a:gd name="connsiteX77" fmla="*/ 1655273 w 1815069"/>
                  <a:gd name="connsiteY77" fmla="*/ 1310731 h 2168820"/>
                  <a:gd name="connsiteX78" fmla="*/ 1631289 w 1815069"/>
                  <a:gd name="connsiteY78" fmla="*/ 1358871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30389 w 1815069"/>
                  <a:gd name="connsiteY75" fmla="*/ 1246952 h 2168820"/>
                  <a:gd name="connsiteX76" fmla="*/ 1711757 w 1815069"/>
                  <a:gd name="connsiteY76" fmla="*/ 1239789 h 2168820"/>
                  <a:gd name="connsiteX77" fmla="*/ 1692021 w 1815069"/>
                  <a:gd name="connsiteY77" fmla="*/ 1278575 h 2168820"/>
                  <a:gd name="connsiteX78" fmla="*/ 1655273 w 1815069"/>
                  <a:gd name="connsiteY78" fmla="*/ 1310731 h 2168820"/>
                  <a:gd name="connsiteX79" fmla="*/ 1631289 w 1815069"/>
                  <a:gd name="connsiteY79" fmla="*/ 1358871 h 2168820"/>
                  <a:gd name="connsiteX80" fmla="*/ 1594713 w 1815069"/>
                  <a:gd name="connsiteY80" fmla="*/ 1334887 h 2168820"/>
                  <a:gd name="connsiteX81" fmla="*/ 1572768 w 1815069"/>
                  <a:gd name="connsiteY81" fmla="*/ 1378778 h 2168820"/>
                  <a:gd name="connsiteX82" fmla="*/ 1545545 w 1815069"/>
                  <a:gd name="connsiteY82" fmla="*/ 1434919 h 2168820"/>
                  <a:gd name="connsiteX83" fmla="*/ 1519008 w 1815069"/>
                  <a:gd name="connsiteY83" fmla="*/ 1485954 h 2168820"/>
                  <a:gd name="connsiteX84" fmla="*/ 1467631 w 1815069"/>
                  <a:gd name="connsiteY84" fmla="*/ 1537330 h 2168820"/>
                  <a:gd name="connsiteX85" fmla="*/ 1462696 w 1815069"/>
                  <a:gd name="connsiteY85" fmla="*/ 1653860 h 2168820"/>
                  <a:gd name="connsiteX86" fmla="*/ 1441094 w 1815069"/>
                  <a:gd name="connsiteY86" fmla="*/ 1686016 h 2168820"/>
                  <a:gd name="connsiteX87" fmla="*/ 1426464 w 1815069"/>
                  <a:gd name="connsiteY87" fmla="*/ 1759168 h 2168820"/>
                  <a:gd name="connsiteX88" fmla="*/ 1404518 w 1815069"/>
                  <a:gd name="connsiteY88" fmla="*/ 1883527 h 2168820"/>
                  <a:gd name="connsiteX89" fmla="*/ 1389888 w 1815069"/>
                  <a:gd name="connsiteY89" fmla="*/ 1905472 h 2168820"/>
                  <a:gd name="connsiteX90" fmla="*/ 1367942 w 1815069"/>
                  <a:gd name="connsiteY90" fmla="*/ 1942048 h 2168820"/>
                  <a:gd name="connsiteX91" fmla="*/ 1345997 w 1815069"/>
                  <a:gd name="connsiteY91" fmla="*/ 1949364 h 2168820"/>
                  <a:gd name="connsiteX92" fmla="*/ 1324051 w 1815069"/>
                  <a:gd name="connsiteY92" fmla="*/ 1963994 h 2168820"/>
                  <a:gd name="connsiteX93" fmla="*/ 1207008 w 1815069"/>
                  <a:gd name="connsiteY93" fmla="*/ 1978624 h 2168820"/>
                  <a:gd name="connsiteX94" fmla="*/ 1163117 w 1815069"/>
                  <a:gd name="connsiteY94" fmla="*/ 1993255 h 2168820"/>
                  <a:gd name="connsiteX95" fmla="*/ 1133856 w 1815069"/>
                  <a:gd name="connsiteY95" fmla="*/ 2000570 h 2168820"/>
                  <a:gd name="connsiteX96" fmla="*/ 1089965 w 1815069"/>
                  <a:gd name="connsiteY96" fmla="*/ 2015200 h 2168820"/>
                  <a:gd name="connsiteX97" fmla="*/ 1068019 w 1815069"/>
                  <a:gd name="connsiteY97" fmla="*/ 2022516 h 2168820"/>
                  <a:gd name="connsiteX98" fmla="*/ 1053389 w 1815069"/>
                  <a:gd name="connsiteY98" fmla="*/ 2044461 h 2168820"/>
                  <a:gd name="connsiteX99" fmla="*/ 1046073 w 1815069"/>
                  <a:gd name="connsiteY99" fmla="*/ 2066407 h 2168820"/>
                  <a:gd name="connsiteX100" fmla="*/ 1024128 w 1815069"/>
                  <a:gd name="connsiteY100" fmla="*/ 2073722 h 2168820"/>
                  <a:gd name="connsiteX101" fmla="*/ 1009497 w 1815069"/>
                  <a:gd name="connsiteY101" fmla="*/ 2088352 h 2168820"/>
                  <a:gd name="connsiteX102" fmla="*/ 994867 w 1815069"/>
                  <a:gd name="connsiteY102" fmla="*/ 2146874 h 2168820"/>
                  <a:gd name="connsiteX103" fmla="*/ 987552 w 1815069"/>
                  <a:gd name="connsiteY103" fmla="*/ 2168820 h 2168820"/>
                  <a:gd name="connsiteX104" fmla="*/ 943661 w 1815069"/>
                  <a:gd name="connsiteY104" fmla="*/ 2146874 h 2168820"/>
                  <a:gd name="connsiteX105" fmla="*/ 914400 w 1815069"/>
                  <a:gd name="connsiteY105" fmla="*/ 2117613 h 2168820"/>
                  <a:gd name="connsiteX106" fmla="*/ 899769 w 1815069"/>
                  <a:gd name="connsiteY106" fmla="*/ 2102983 h 2168820"/>
                  <a:gd name="connsiteX107" fmla="*/ 877824 w 1815069"/>
                  <a:gd name="connsiteY107" fmla="*/ 2095668 h 2168820"/>
                  <a:gd name="connsiteX108" fmla="*/ 855878 w 1815069"/>
                  <a:gd name="connsiteY108" fmla="*/ 2081037 h 2168820"/>
                  <a:gd name="connsiteX109" fmla="*/ 826617 w 1815069"/>
                  <a:gd name="connsiteY109" fmla="*/ 2022516 h 2168820"/>
                  <a:gd name="connsiteX110" fmla="*/ 782726 w 1815069"/>
                  <a:gd name="connsiteY110" fmla="*/ 2007885 h 2168820"/>
                  <a:gd name="connsiteX111" fmla="*/ 760781 w 1815069"/>
                  <a:gd name="connsiteY111" fmla="*/ 2000570 h 2168820"/>
                  <a:gd name="connsiteX112" fmla="*/ 746150 w 1815069"/>
                  <a:gd name="connsiteY112" fmla="*/ 1985940 h 2168820"/>
                  <a:gd name="connsiteX113" fmla="*/ 716889 w 1815069"/>
                  <a:gd name="connsiteY113" fmla="*/ 1942048 h 2168820"/>
                  <a:gd name="connsiteX114" fmla="*/ 672998 w 1815069"/>
                  <a:gd name="connsiteY114" fmla="*/ 1927418 h 2168820"/>
                  <a:gd name="connsiteX115" fmla="*/ 651053 w 1815069"/>
                  <a:gd name="connsiteY115" fmla="*/ 1920103 h 2168820"/>
                  <a:gd name="connsiteX116" fmla="*/ 614477 w 1815069"/>
                  <a:gd name="connsiteY116" fmla="*/ 1890842 h 2168820"/>
                  <a:gd name="connsiteX117" fmla="*/ 585216 w 1815069"/>
                  <a:gd name="connsiteY117" fmla="*/ 1861581 h 2168820"/>
                  <a:gd name="connsiteX118" fmla="*/ 555955 w 1815069"/>
                  <a:gd name="connsiteY118" fmla="*/ 1832320 h 2168820"/>
                  <a:gd name="connsiteX119" fmla="*/ 541325 w 1815069"/>
                  <a:gd name="connsiteY119" fmla="*/ 1810375 h 2168820"/>
                  <a:gd name="connsiteX120" fmla="*/ 534009 w 1815069"/>
                  <a:gd name="connsiteY120" fmla="*/ 1788429 h 2168820"/>
                  <a:gd name="connsiteX121" fmla="*/ 482803 w 1815069"/>
                  <a:gd name="connsiteY121" fmla="*/ 1766484 h 2168820"/>
                  <a:gd name="connsiteX122" fmla="*/ 453542 w 1815069"/>
                  <a:gd name="connsiteY122" fmla="*/ 1737223 h 2168820"/>
                  <a:gd name="connsiteX123" fmla="*/ 438912 w 1815069"/>
                  <a:gd name="connsiteY123" fmla="*/ 1722592 h 2168820"/>
                  <a:gd name="connsiteX124" fmla="*/ 373075 w 1815069"/>
                  <a:gd name="connsiteY124" fmla="*/ 1693332 h 2168820"/>
                  <a:gd name="connsiteX125" fmla="*/ 358445 w 1815069"/>
                  <a:gd name="connsiteY125" fmla="*/ 1678701 h 2168820"/>
                  <a:gd name="connsiteX126" fmla="*/ 343814 w 1815069"/>
                  <a:gd name="connsiteY126" fmla="*/ 1634810 h 2168820"/>
                  <a:gd name="connsiteX127" fmla="*/ 336499 w 1815069"/>
                  <a:gd name="connsiteY127" fmla="*/ 1612864 h 2168820"/>
                  <a:gd name="connsiteX128" fmla="*/ 321869 w 1815069"/>
                  <a:gd name="connsiteY128" fmla="*/ 1590919 h 2168820"/>
                  <a:gd name="connsiteX129" fmla="*/ 292608 w 1815069"/>
                  <a:gd name="connsiteY129" fmla="*/ 1554343 h 2168820"/>
                  <a:gd name="connsiteX130" fmla="*/ 270662 w 1815069"/>
                  <a:gd name="connsiteY130" fmla="*/ 1517767 h 2168820"/>
                  <a:gd name="connsiteX131" fmla="*/ 241401 w 1815069"/>
                  <a:gd name="connsiteY131" fmla="*/ 1473876 h 2168820"/>
                  <a:gd name="connsiteX132" fmla="*/ 226771 w 1815069"/>
                  <a:gd name="connsiteY132" fmla="*/ 1429984 h 2168820"/>
                  <a:gd name="connsiteX133" fmla="*/ 219456 w 1815069"/>
                  <a:gd name="connsiteY133" fmla="*/ 1408039 h 2168820"/>
                  <a:gd name="connsiteX134" fmla="*/ 182880 w 1815069"/>
                  <a:gd name="connsiteY134" fmla="*/ 1378778 h 2168820"/>
                  <a:gd name="connsiteX135" fmla="*/ 168249 w 1815069"/>
                  <a:gd name="connsiteY135" fmla="*/ 1364148 h 2168820"/>
                  <a:gd name="connsiteX136" fmla="*/ 146304 w 1815069"/>
                  <a:gd name="connsiteY136" fmla="*/ 1356832 h 2168820"/>
                  <a:gd name="connsiteX137" fmla="*/ 109728 w 1815069"/>
                  <a:gd name="connsiteY137" fmla="*/ 1327572 h 2168820"/>
                  <a:gd name="connsiteX138" fmla="*/ 95097 w 1815069"/>
                  <a:gd name="connsiteY138" fmla="*/ 1312941 h 2168820"/>
                  <a:gd name="connsiteX139" fmla="*/ 58521 w 1815069"/>
                  <a:gd name="connsiteY139" fmla="*/ 1283680 h 2168820"/>
                  <a:gd name="connsiteX140" fmla="*/ 21945 w 1815069"/>
                  <a:gd name="connsiteY140" fmla="*/ 1232474 h 2168820"/>
                  <a:gd name="connsiteX141" fmla="*/ 0 w 1815069"/>
                  <a:gd name="connsiteY141" fmla="*/ 1225159 h 2168820"/>
                  <a:gd name="connsiteX142" fmla="*/ 14630 w 1815069"/>
                  <a:gd name="connsiteY142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1757 w 1815069"/>
                  <a:gd name="connsiteY75" fmla="*/ 1239789 h 2168820"/>
                  <a:gd name="connsiteX76" fmla="*/ 1692021 w 1815069"/>
                  <a:gd name="connsiteY76" fmla="*/ 1278575 h 2168820"/>
                  <a:gd name="connsiteX77" fmla="*/ 1655273 w 1815069"/>
                  <a:gd name="connsiteY77" fmla="*/ 1310731 h 2168820"/>
                  <a:gd name="connsiteX78" fmla="*/ 1631289 w 1815069"/>
                  <a:gd name="connsiteY78" fmla="*/ 1358871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5069"/>
                  <a:gd name="connsiteY0" fmla="*/ 1210528 h 2168820"/>
                  <a:gd name="connsiteX1" fmla="*/ 36576 w 1815069"/>
                  <a:gd name="connsiteY1" fmla="*/ 1173952 h 2168820"/>
                  <a:gd name="connsiteX2" fmla="*/ 65837 w 1815069"/>
                  <a:gd name="connsiteY2" fmla="*/ 1071540 h 2168820"/>
                  <a:gd name="connsiteX3" fmla="*/ 73152 w 1815069"/>
                  <a:gd name="connsiteY3" fmla="*/ 1034964 h 2168820"/>
                  <a:gd name="connsiteX4" fmla="*/ 80467 w 1815069"/>
                  <a:gd name="connsiteY4" fmla="*/ 1013018 h 2168820"/>
                  <a:gd name="connsiteX5" fmla="*/ 87782 w 1815069"/>
                  <a:gd name="connsiteY5" fmla="*/ 983757 h 2168820"/>
                  <a:gd name="connsiteX6" fmla="*/ 102413 w 1815069"/>
                  <a:gd name="connsiteY6" fmla="*/ 939866 h 2168820"/>
                  <a:gd name="connsiteX7" fmla="*/ 124358 w 1815069"/>
                  <a:gd name="connsiteY7" fmla="*/ 866714 h 2168820"/>
                  <a:gd name="connsiteX8" fmla="*/ 131673 w 1815069"/>
                  <a:gd name="connsiteY8" fmla="*/ 844768 h 2168820"/>
                  <a:gd name="connsiteX9" fmla="*/ 138989 w 1815069"/>
                  <a:gd name="connsiteY9" fmla="*/ 822823 h 2168820"/>
                  <a:gd name="connsiteX10" fmla="*/ 146304 w 1815069"/>
                  <a:gd name="connsiteY10" fmla="*/ 793562 h 2168820"/>
                  <a:gd name="connsiteX11" fmla="*/ 153619 w 1815069"/>
                  <a:gd name="connsiteY11" fmla="*/ 771616 h 2168820"/>
                  <a:gd name="connsiteX12" fmla="*/ 160934 w 1815069"/>
                  <a:gd name="connsiteY12" fmla="*/ 742356 h 2168820"/>
                  <a:gd name="connsiteX13" fmla="*/ 168249 w 1815069"/>
                  <a:gd name="connsiteY13" fmla="*/ 720410 h 2168820"/>
                  <a:gd name="connsiteX14" fmla="*/ 182880 w 1815069"/>
                  <a:gd name="connsiteY14" fmla="*/ 661888 h 2168820"/>
                  <a:gd name="connsiteX15" fmla="*/ 197510 w 1815069"/>
                  <a:gd name="connsiteY15" fmla="*/ 617997 h 2168820"/>
                  <a:gd name="connsiteX16" fmla="*/ 204825 w 1815069"/>
                  <a:gd name="connsiteY16" fmla="*/ 596052 h 2168820"/>
                  <a:gd name="connsiteX17" fmla="*/ 197510 w 1815069"/>
                  <a:gd name="connsiteY17" fmla="*/ 449748 h 2168820"/>
                  <a:gd name="connsiteX18" fmla="*/ 212141 w 1815069"/>
                  <a:gd name="connsiteY18" fmla="*/ 354650 h 2168820"/>
                  <a:gd name="connsiteX19" fmla="*/ 219456 w 1815069"/>
                  <a:gd name="connsiteY19" fmla="*/ 266868 h 2168820"/>
                  <a:gd name="connsiteX20" fmla="*/ 234086 w 1815069"/>
                  <a:gd name="connsiteY20" fmla="*/ 252237 h 2168820"/>
                  <a:gd name="connsiteX21" fmla="*/ 241401 w 1815069"/>
                  <a:gd name="connsiteY21" fmla="*/ 230292 h 2168820"/>
                  <a:gd name="connsiteX22" fmla="*/ 256032 w 1815069"/>
                  <a:gd name="connsiteY22" fmla="*/ 215661 h 2168820"/>
                  <a:gd name="connsiteX23" fmla="*/ 285293 w 1815069"/>
                  <a:gd name="connsiteY23" fmla="*/ 171770 h 2168820"/>
                  <a:gd name="connsiteX24" fmla="*/ 299923 w 1815069"/>
                  <a:gd name="connsiteY24" fmla="*/ 127879 h 2168820"/>
                  <a:gd name="connsiteX25" fmla="*/ 329184 w 1815069"/>
                  <a:gd name="connsiteY25" fmla="*/ 98618 h 2168820"/>
                  <a:gd name="connsiteX26" fmla="*/ 336499 w 1815069"/>
                  <a:gd name="connsiteY26" fmla="*/ 76672 h 2168820"/>
                  <a:gd name="connsiteX27" fmla="*/ 365760 w 1815069"/>
                  <a:gd name="connsiteY27" fmla="*/ 40096 h 2168820"/>
                  <a:gd name="connsiteX28" fmla="*/ 534009 w 1815069"/>
                  <a:gd name="connsiteY28" fmla="*/ 25466 h 2168820"/>
                  <a:gd name="connsiteX29" fmla="*/ 563270 w 1815069"/>
                  <a:gd name="connsiteY29" fmla="*/ 32781 h 2168820"/>
                  <a:gd name="connsiteX30" fmla="*/ 636422 w 1815069"/>
                  <a:gd name="connsiteY30" fmla="*/ 47412 h 2168820"/>
                  <a:gd name="connsiteX31" fmla="*/ 680313 w 1815069"/>
                  <a:gd name="connsiteY31" fmla="*/ 62042 h 2168820"/>
                  <a:gd name="connsiteX32" fmla="*/ 702259 w 1815069"/>
                  <a:gd name="connsiteY32" fmla="*/ 69357 h 2168820"/>
                  <a:gd name="connsiteX33" fmla="*/ 820655 w 1815069"/>
                  <a:gd name="connsiteY33" fmla="*/ 88750 h 2168820"/>
                  <a:gd name="connsiteX34" fmla="*/ 863193 w 1815069"/>
                  <a:gd name="connsiteY34" fmla="*/ 113248 h 2168820"/>
                  <a:gd name="connsiteX35" fmla="*/ 907085 w 1815069"/>
                  <a:gd name="connsiteY35" fmla="*/ 127879 h 2168820"/>
                  <a:gd name="connsiteX36" fmla="*/ 987552 w 1815069"/>
                  <a:gd name="connsiteY36" fmla="*/ 142509 h 2168820"/>
                  <a:gd name="connsiteX37" fmla="*/ 1031443 w 1815069"/>
                  <a:gd name="connsiteY37" fmla="*/ 157140 h 2168820"/>
                  <a:gd name="connsiteX38" fmla="*/ 1053389 w 1815069"/>
                  <a:gd name="connsiteY38" fmla="*/ 164455 h 2168820"/>
                  <a:gd name="connsiteX39" fmla="*/ 1097280 w 1815069"/>
                  <a:gd name="connsiteY39" fmla="*/ 171770 h 2168820"/>
                  <a:gd name="connsiteX40" fmla="*/ 1163117 w 1815069"/>
                  <a:gd name="connsiteY40" fmla="*/ 193716 h 2168820"/>
                  <a:gd name="connsiteX41" fmla="*/ 1185062 w 1815069"/>
                  <a:gd name="connsiteY41" fmla="*/ 201031 h 2168820"/>
                  <a:gd name="connsiteX42" fmla="*/ 1221638 w 1815069"/>
                  <a:gd name="connsiteY42" fmla="*/ 208346 h 2168820"/>
                  <a:gd name="connsiteX43" fmla="*/ 1265529 w 1815069"/>
                  <a:gd name="connsiteY43" fmla="*/ 215661 h 2168820"/>
                  <a:gd name="connsiteX44" fmla="*/ 1365561 w 1815069"/>
                  <a:gd name="connsiteY44" fmla="*/ 249342 h 2168820"/>
                  <a:gd name="connsiteX45" fmla="*/ 1441094 w 1815069"/>
                  <a:gd name="connsiteY45" fmla="*/ 252237 h 2168820"/>
                  <a:gd name="connsiteX46" fmla="*/ 1463040 w 1815069"/>
                  <a:gd name="connsiteY46" fmla="*/ 259552 h 2168820"/>
                  <a:gd name="connsiteX47" fmla="*/ 1484985 w 1815069"/>
                  <a:gd name="connsiteY47" fmla="*/ 266868 h 2168820"/>
                  <a:gd name="connsiteX48" fmla="*/ 1492301 w 1815069"/>
                  <a:gd name="connsiteY48" fmla="*/ 288813 h 2168820"/>
                  <a:gd name="connsiteX49" fmla="*/ 1477670 w 1815069"/>
                  <a:gd name="connsiteY49" fmla="*/ 332704 h 2168820"/>
                  <a:gd name="connsiteX50" fmla="*/ 1482603 w 1815069"/>
                  <a:gd name="connsiteY50" fmla="*/ 396504 h 2168820"/>
                  <a:gd name="connsiteX51" fmla="*/ 1504379 w 1815069"/>
                  <a:gd name="connsiteY51" fmla="*/ 425592 h 2168820"/>
                  <a:gd name="connsiteX52" fmla="*/ 1528877 w 1815069"/>
                  <a:gd name="connsiteY52" fmla="*/ 464378 h 2168820"/>
                  <a:gd name="connsiteX53" fmla="*/ 1536192 w 1815069"/>
                  <a:gd name="connsiteY53" fmla="*/ 505374 h 2168820"/>
                  <a:gd name="connsiteX54" fmla="*/ 1572768 w 1815069"/>
                  <a:gd name="connsiteY54" fmla="*/ 588736 h 2168820"/>
                  <a:gd name="connsiteX55" fmla="*/ 1572768 w 1815069"/>
                  <a:gd name="connsiteY55" fmla="*/ 654573 h 2168820"/>
                  <a:gd name="connsiteX56" fmla="*/ 1543507 w 1815069"/>
                  <a:gd name="connsiteY56" fmla="*/ 735040 h 2168820"/>
                  <a:gd name="connsiteX57" fmla="*/ 1521561 w 1815069"/>
                  <a:gd name="connsiteY57" fmla="*/ 742356 h 2168820"/>
                  <a:gd name="connsiteX58" fmla="*/ 1492129 w 1815069"/>
                  <a:gd name="connsiteY58" fmla="*/ 822479 h 2168820"/>
                  <a:gd name="connsiteX59" fmla="*/ 1477670 w 1815069"/>
                  <a:gd name="connsiteY59" fmla="*/ 895975 h 2168820"/>
                  <a:gd name="connsiteX60" fmla="*/ 1470355 w 1815069"/>
                  <a:gd name="connsiteY60" fmla="*/ 917920 h 2168820"/>
                  <a:gd name="connsiteX61" fmla="*/ 1463040 w 1815069"/>
                  <a:gd name="connsiteY61" fmla="*/ 961812 h 2168820"/>
                  <a:gd name="connsiteX62" fmla="*/ 1463040 w 1815069"/>
                  <a:gd name="connsiteY62" fmla="*/ 1056909 h 2168820"/>
                  <a:gd name="connsiteX63" fmla="*/ 1455725 w 1815069"/>
                  <a:gd name="connsiteY63" fmla="*/ 1078855 h 2168820"/>
                  <a:gd name="connsiteX64" fmla="*/ 1441094 w 1815069"/>
                  <a:gd name="connsiteY64" fmla="*/ 1093485 h 2168820"/>
                  <a:gd name="connsiteX65" fmla="*/ 1443304 w 1815069"/>
                  <a:gd name="connsiteY65" fmla="*/ 1124956 h 2168820"/>
                  <a:gd name="connsiteX66" fmla="*/ 1518837 w 1815069"/>
                  <a:gd name="connsiteY66" fmla="*/ 1115602 h 2168820"/>
                  <a:gd name="connsiteX67" fmla="*/ 1631289 w 1815069"/>
                  <a:gd name="connsiteY67" fmla="*/ 1130061 h 2168820"/>
                  <a:gd name="connsiteX68" fmla="*/ 1653235 w 1815069"/>
                  <a:gd name="connsiteY68" fmla="*/ 1137376 h 2168820"/>
                  <a:gd name="connsiteX69" fmla="*/ 1697126 w 1815069"/>
                  <a:gd name="connsiteY69" fmla="*/ 1144692 h 2168820"/>
                  <a:gd name="connsiteX70" fmla="*/ 1719072 w 1815069"/>
                  <a:gd name="connsiteY70" fmla="*/ 1152007 h 2168820"/>
                  <a:gd name="connsiteX71" fmla="*/ 1748333 w 1815069"/>
                  <a:gd name="connsiteY71" fmla="*/ 1159322 h 2168820"/>
                  <a:gd name="connsiteX72" fmla="*/ 1814169 w 1815069"/>
                  <a:gd name="connsiteY72" fmla="*/ 1183134 h 2168820"/>
                  <a:gd name="connsiteX73" fmla="*/ 1784909 w 1815069"/>
                  <a:gd name="connsiteY73" fmla="*/ 1217844 h 2168820"/>
                  <a:gd name="connsiteX74" fmla="*/ 1755648 w 1815069"/>
                  <a:gd name="connsiteY74" fmla="*/ 1225159 h 2168820"/>
                  <a:gd name="connsiteX75" fmla="*/ 1718901 w 1815069"/>
                  <a:gd name="connsiteY75" fmla="*/ 1249314 h 2168820"/>
                  <a:gd name="connsiteX76" fmla="*/ 1692021 w 1815069"/>
                  <a:gd name="connsiteY76" fmla="*/ 1278575 h 2168820"/>
                  <a:gd name="connsiteX77" fmla="*/ 1655273 w 1815069"/>
                  <a:gd name="connsiteY77" fmla="*/ 1310731 h 2168820"/>
                  <a:gd name="connsiteX78" fmla="*/ 1631289 w 1815069"/>
                  <a:gd name="connsiteY78" fmla="*/ 1358871 h 2168820"/>
                  <a:gd name="connsiteX79" fmla="*/ 1594713 w 1815069"/>
                  <a:gd name="connsiteY79" fmla="*/ 1334887 h 2168820"/>
                  <a:gd name="connsiteX80" fmla="*/ 1572768 w 1815069"/>
                  <a:gd name="connsiteY80" fmla="*/ 1378778 h 2168820"/>
                  <a:gd name="connsiteX81" fmla="*/ 1545545 w 1815069"/>
                  <a:gd name="connsiteY81" fmla="*/ 1434919 h 2168820"/>
                  <a:gd name="connsiteX82" fmla="*/ 1519008 w 1815069"/>
                  <a:gd name="connsiteY82" fmla="*/ 1485954 h 2168820"/>
                  <a:gd name="connsiteX83" fmla="*/ 1467631 w 1815069"/>
                  <a:gd name="connsiteY83" fmla="*/ 1537330 h 2168820"/>
                  <a:gd name="connsiteX84" fmla="*/ 1462696 w 1815069"/>
                  <a:gd name="connsiteY84" fmla="*/ 1653860 h 2168820"/>
                  <a:gd name="connsiteX85" fmla="*/ 1441094 w 1815069"/>
                  <a:gd name="connsiteY85" fmla="*/ 1686016 h 2168820"/>
                  <a:gd name="connsiteX86" fmla="*/ 1426464 w 1815069"/>
                  <a:gd name="connsiteY86" fmla="*/ 1759168 h 2168820"/>
                  <a:gd name="connsiteX87" fmla="*/ 1404518 w 1815069"/>
                  <a:gd name="connsiteY87" fmla="*/ 1883527 h 2168820"/>
                  <a:gd name="connsiteX88" fmla="*/ 1389888 w 1815069"/>
                  <a:gd name="connsiteY88" fmla="*/ 1905472 h 2168820"/>
                  <a:gd name="connsiteX89" fmla="*/ 1367942 w 1815069"/>
                  <a:gd name="connsiteY89" fmla="*/ 1942048 h 2168820"/>
                  <a:gd name="connsiteX90" fmla="*/ 1345997 w 1815069"/>
                  <a:gd name="connsiteY90" fmla="*/ 1949364 h 2168820"/>
                  <a:gd name="connsiteX91" fmla="*/ 1324051 w 1815069"/>
                  <a:gd name="connsiteY91" fmla="*/ 1963994 h 2168820"/>
                  <a:gd name="connsiteX92" fmla="*/ 1207008 w 1815069"/>
                  <a:gd name="connsiteY92" fmla="*/ 1978624 h 2168820"/>
                  <a:gd name="connsiteX93" fmla="*/ 1163117 w 1815069"/>
                  <a:gd name="connsiteY93" fmla="*/ 1993255 h 2168820"/>
                  <a:gd name="connsiteX94" fmla="*/ 1133856 w 1815069"/>
                  <a:gd name="connsiteY94" fmla="*/ 2000570 h 2168820"/>
                  <a:gd name="connsiteX95" fmla="*/ 1089965 w 1815069"/>
                  <a:gd name="connsiteY95" fmla="*/ 2015200 h 2168820"/>
                  <a:gd name="connsiteX96" fmla="*/ 1068019 w 1815069"/>
                  <a:gd name="connsiteY96" fmla="*/ 2022516 h 2168820"/>
                  <a:gd name="connsiteX97" fmla="*/ 1053389 w 1815069"/>
                  <a:gd name="connsiteY97" fmla="*/ 2044461 h 2168820"/>
                  <a:gd name="connsiteX98" fmla="*/ 1046073 w 1815069"/>
                  <a:gd name="connsiteY98" fmla="*/ 2066407 h 2168820"/>
                  <a:gd name="connsiteX99" fmla="*/ 1024128 w 1815069"/>
                  <a:gd name="connsiteY99" fmla="*/ 2073722 h 2168820"/>
                  <a:gd name="connsiteX100" fmla="*/ 1009497 w 1815069"/>
                  <a:gd name="connsiteY100" fmla="*/ 2088352 h 2168820"/>
                  <a:gd name="connsiteX101" fmla="*/ 994867 w 1815069"/>
                  <a:gd name="connsiteY101" fmla="*/ 2146874 h 2168820"/>
                  <a:gd name="connsiteX102" fmla="*/ 987552 w 1815069"/>
                  <a:gd name="connsiteY102" fmla="*/ 2168820 h 2168820"/>
                  <a:gd name="connsiteX103" fmla="*/ 943661 w 1815069"/>
                  <a:gd name="connsiteY103" fmla="*/ 2146874 h 2168820"/>
                  <a:gd name="connsiteX104" fmla="*/ 914400 w 1815069"/>
                  <a:gd name="connsiteY104" fmla="*/ 2117613 h 2168820"/>
                  <a:gd name="connsiteX105" fmla="*/ 899769 w 1815069"/>
                  <a:gd name="connsiteY105" fmla="*/ 2102983 h 2168820"/>
                  <a:gd name="connsiteX106" fmla="*/ 877824 w 1815069"/>
                  <a:gd name="connsiteY106" fmla="*/ 2095668 h 2168820"/>
                  <a:gd name="connsiteX107" fmla="*/ 855878 w 1815069"/>
                  <a:gd name="connsiteY107" fmla="*/ 2081037 h 2168820"/>
                  <a:gd name="connsiteX108" fmla="*/ 826617 w 1815069"/>
                  <a:gd name="connsiteY108" fmla="*/ 2022516 h 2168820"/>
                  <a:gd name="connsiteX109" fmla="*/ 782726 w 1815069"/>
                  <a:gd name="connsiteY109" fmla="*/ 2007885 h 2168820"/>
                  <a:gd name="connsiteX110" fmla="*/ 760781 w 1815069"/>
                  <a:gd name="connsiteY110" fmla="*/ 2000570 h 2168820"/>
                  <a:gd name="connsiteX111" fmla="*/ 746150 w 1815069"/>
                  <a:gd name="connsiteY111" fmla="*/ 1985940 h 2168820"/>
                  <a:gd name="connsiteX112" fmla="*/ 716889 w 1815069"/>
                  <a:gd name="connsiteY112" fmla="*/ 1942048 h 2168820"/>
                  <a:gd name="connsiteX113" fmla="*/ 672998 w 1815069"/>
                  <a:gd name="connsiteY113" fmla="*/ 1927418 h 2168820"/>
                  <a:gd name="connsiteX114" fmla="*/ 651053 w 1815069"/>
                  <a:gd name="connsiteY114" fmla="*/ 1920103 h 2168820"/>
                  <a:gd name="connsiteX115" fmla="*/ 614477 w 1815069"/>
                  <a:gd name="connsiteY115" fmla="*/ 1890842 h 2168820"/>
                  <a:gd name="connsiteX116" fmla="*/ 585216 w 1815069"/>
                  <a:gd name="connsiteY116" fmla="*/ 1861581 h 2168820"/>
                  <a:gd name="connsiteX117" fmla="*/ 555955 w 1815069"/>
                  <a:gd name="connsiteY117" fmla="*/ 1832320 h 2168820"/>
                  <a:gd name="connsiteX118" fmla="*/ 541325 w 1815069"/>
                  <a:gd name="connsiteY118" fmla="*/ 1810375 h 2168820"/>
                  <a:gd name="connsiteX119" fmla="*/ 534009 w 1815069"/>
                  <a:gd name="connsiteY119" fmla="*/ 1788429 h 2168820"/>
                  <a:gd name="connsiteX120" fmla="*/ 482803 w 1815069"/>
                  <a:gd name="connsiteY120" fmla="*/ 1766484 h 2168820"/>
                  <a:gd name="connsiteX121" fmla="*/ 453542 w 1815069"/>
                  <a:gd name="connsiteY121" fmla="*/ 1737223 h 2168820"/>
                  <a:gd name="connsiteX122" fmla="*/ 438912 w 1815069"/>
                  <a:gd name="connsiteY122" fmla="*/ 1722592 h 2168820"/>
                  <a:gd name="connsiteX123" fmla="*/ 373075 w 1815069"/>
                  <a:gd name="connsiteY123" fmla="*/ 1693332 h 2168820"/>
                  <a:gd name="connsiteX124" fmla="*/ 358445 w 1815069"/>
                  <a:gd name="connsiteY124" fmla="*/ 1678701 h 2168820"/>
                  <a:gd name="connsiteX125" fmla="*/ 343814 w 1815069"/>
                  <a:gd name="connsiteY125" fmla="*/ 1634810 h 2168820"/>
                  <a:gd name="connsiteX126" fmla="*/ 336499 w 1815069"/>
                  <a:gd name="connsiteY126" fmla="*/ 1612864 h 2168820"/>
                  <a:gd name="connsiteX127" fmla="*/ 321869 w 1815069"/>
                  <a:gd name="connsiteY127" fmla="*/ 1590919 h 2168820"/>
                  <a:gd name="connsiteX128" fmla="*/ 292608 w 1815069"/>
                  <a:gd name="connsiteY128" fmla="*/ 1554343 h 2168820"/>
                  <a:gd name="connsiteX129" fmla="*/ 270662 w 1815069"/>
                  <a:gd name="connsiteY129" fmla="*/ 1517767 h 2168820"/>
                  <a:gd name="connsiteX130" fmla="*/ 241401 w 1815069"/>
                  <a:gd name="connsiteY130" fmla="*/ 1473876 h 2168820"/>
                  <a:gd name="connsiteX131" fmla="*/ 226771 w 1815069"/>
                  <a:gd name="connsiteY131" fmla="*/ 1429984 h 2168820"/>
                  <a:gd name="connsiteX132" fmla="*/ 219456 w 1815069"/>
                  <a:gd name="connsiteY132" fmla="*/ 1408039 h 2168820"/>
                  <a:gd name="connsiteX133" fmla="*/ 182880 w 1815069"/>
                  <a:gd name="connsiteY133" fmla="*/ 1378778 h 2168820"/>
                  <a:gd name="connsiteX134" fmla="*/ 168249 w 1815069"/>
                  <a:gd name="connsiteY134" fmla="*/ 1364148 h 2168820"/>
                  <a:gd name="connsiteX135" fmla="*/ 146304 w 1815069"/>
                  <a:gd name="connsiteY135" fmla="*/ 1356832 h 2168820"/>
                  <a:gd name="connsiteX136" fmla="*/ 109728 w 1815069"/>
                  <a:gd name="connsiteY136" fmla="*/ 1327572 h 2168820"/>
                  <a:gd name="connsiteX137" fmla="*/ 95097 w 1815069"/>
                  <a:gd name="connsiteY137" fmla="*/ 1312941 h 2168820"/>
                  <a:gd name="connsiteX138" fmla="*/ 58521 w 1815069"/>
                  <a:gd name="connsiteY138" fmla="*/ 1283680 h 2168820"/>
                  <a:gd name="connsiteX139" fmla="*/ 21945 w 1815069"/>
                  <a:gd name="connsiteY139" fmla="*/ 1232474 h 2168820"/>
                  <a:gd name="connsiteX140" fmla="*/ 0 w 1815069"/>
                  <a:gd name="connsiteY140" fmla="*/ 1225159 h 2168820"/>
                  <a:gd name="connsiteX141" fmla="*/ 14630 w 1815069"/>
                  <a:gd name="connsiteY141" fmla="*/ 1210528 h 2168820"/>
                  <a:gd name="connsiteX0" fmla="*/ 14630 w 1816463"/>
                  <a:gd name="connsiteY0" fmla="*/ 1210528 h 2168820"/>
                  <a:gd name="connsiteX1" fmla="*/ 36576 w 1816463"/>
                  <a:gd name="connsiteY1" fmla="*/ 1173952 h 2168820"/>
                  <a:gd name="connsiteX2" fmla="*/ 65837 w 1816463"/>
                  <a:gd name="connsiteY2" fmla="*/ 1071540 h 2168820"/>
                  <a:gd name="connsiteX3" fmla="*/ 73152 w 1816463"/>
                  <a:gd name="connsiteY3" fmla="*/ 1034964 h 2168820"/>
                  <a:gd name="connsiteX4" fmla="*/ 80467 w 1816463"/>
                  <a:gd name="connsiteY4" fmla="*/ 1013018 h 2168820"/>
                  <a:gd name="connsiteX5" fmla="*/ 87782 w 1816463"/>
                  <a:gd name="connsiteY5" fmla="*/ 983757 h 2168820"/>
                  <a:gd name="connsiteX6" fmla="*/ 102413 w 1816463"/>
                  <a:gd name="connsiteY6" fmla="*/ 939866 h 2168820"/>
                  <a:gd name="connsiteX7" fmla="*/ 124358 w 1816463"/>
                  <a:gd name="connsiteY7" fmla="*/ 866714 h 2168820"/>
                  <a:gd name="connsiteX8" fmla="*/ 131673 w 1816463"/>
                  <a:gd name="connsiteY8" fmla="*/ 844768 h 2168820"/>
                  <a:gd name="connsiteX9" fmla="*/ 138989 w 1816463"/>
                  <a:gd name="connsiteY9" fmla="*/ 822823 h 2168820"/>
                  <a:gd name="connsiteX10" fmla="*/ 146304 w 1816463"/>
                  <a:gd name="connsiteY10" fmla="*/ 793562 h 2168820"/>
                  <a:gd name="connsiteX11" fmla="*/ 153619 w 1816463"/>
                  <a:gd name="connsiteY11" fmla="*/ 771616 h 2168820"/>
                  <a:gd name="connsiteX12" fmla="*/ 160934 w 1816463"/>
                  <a:gd name="connsiteY12" fmla="*/ 742356 h 2168820"/>
                  <a:gd name="connsiteX13" fmla="*/ 168249 w 1816463"/>
                  <a:gd name="connsiteY13" fmla="*/ 720410 h 2168820"/>
                  <a:gd name="connsiteX14" fmla="*/ 182880 w 1816463"/>
                  <a:gd name="connsiteY14" fmla="*/ 661888 h 2168820"/>
                  <a:gd name="connsiteX15" fmla="*/ 197510 w 1816463"/>
                  <a:gd name="connsiteY15" fmla="*/ 617997 h 2168820"/>
                  <a:gd name="connsiteX16" fmla="*/ 204825 w 1816463"/>
                  <a:gd name="connsiteY16" fmla="*/ 596052 h 2168820"/>
                  <a:gd name="connsiteX17" fmla="*/ 197510 w 1816463"/>
                  <a:gd name="connsiteY17" fmla="*/ 449748 h 2168820"/>
                  <a:gd name="connsiteX18" fmla="*/ 212141 w 1816463"/>
                  <a:gd name="connsiteY18" fmla="*/ 354650 h 2168820"/>
                  <a:gd name="connsiteX19" fmla="*/ 219456 w 1816463"/>
                  <a:gd name="connsiteY19" fmla="*/ 266868 h 2168820"/>
                  <a:gd name="connsiteX20" fmla="*/ 234086 w 1816463"/>
                  <a:gd name="connsiteY20" fmla="*/ 252237 h 2168820"/>
                  <a:gd name="connsiteX21" fmla="*/ 241401 w 1816463"/>
                  <a:gd name="connsiteY21" fmla="*/ 230292 h 2168820"/>
                  <a:gd name="connsiteX22" fmla="*/ 256032 w 1816463"/>
                  <a:gd name="connsiteY22" fmla="*/ 215661 h 2168820"/>
                  <a:gd name="connsiteX23" fmla="*/ 285293 w 1816463"/>
                  <a:gd name="connsiteY23" fmla="*/ 171770 h 2168820"/>
                  <a:gd name="connsiteX24" fmla="*/ 299923 w 1816463"/>
                  <a:gd name="connsiteY24" fmla="*/ 127879 h 2168820"/>
                  <a:gd name="connsiteX25" fmla="*/ 329184 w 1816463"/>
                  <a:gd name="connsiteY25" fmla="*/ 98618 h 2168820"/>
                  <a:gd name="connsiteX26" fmla="*/ 336499 w 1816463"/>
                  <a:gd name="connsiteY26" fmla="*/ 76672 h 2168820"/>
                  <a:gd name="connsiteX27" fmla="*/ 365760 w 1816463"/>
                  <a:gd name="connsiteY27" fmla="*/ 40096 h 2168820"/>
                  <a:gd name="connsiteX28" fmla="*/ 534009 w 1816463"/>
                  <a:gd name="connsiteY28" fmla="*/ 25466 h 2168820"/>
                  <a:gd name="connsiteX29" fmla="*/ 563270 w 1816463"/>
                  <a:gd name="connsiteY29" fmla="*/ 32781 h 2168820"/>
                  <a:gd name="connsiteX30" fmla="*/ 636422 w 1816463"/>
                  <a:gd name="connsiteY30" fmla="*/ 47412 h 2168820"/>
                  <a:gd name="connsiteX31" fmla="*/ 680313 w 1816463"/>
                  <a:gd name="connsiteY31" fmla="*/ 62042 h 2168820"/>
                  <a:gd name="connsiteX32" fmla="*/ 702259 w 1816463"/>
                  <a:gd name="connsiteY32" fmla="*/ 69357 h 2168820"/>
                  <a:gd name="connsiteX33" fmla="*/ 820655 w 1816463"/>
                  <a:gd name="connsiteY33" fmla="*/ 88750 h 2168820"/>
                  <a:gd name="connsiteX34" fmla="*/ 863193 w 1816463"/>
                  <a:gd name="connsiteY34" fmla="*/ 113248 h 2168820"/>
                  <a:gd name="connsiteX35" fmla="*/ 907085 w 1816463"/>
                  <a:gd name="connsiteY35" fmla="*/ 127879 h 2168820"/>
                  <a:gd name="connsiteX36" fmla="*/ 987552 w 1816463"/>
                  <a:gd name="connsiteY36" fmla="*/ 142509 h 2168820"/>
                  <a:gd name="connsiteX37" fmla="*/ 1031443 w 1816463"/>
                  <a:gd name="connsiteY37" fmla="*/ 157140 h 2168820"/>
                  <a:gd name="connsiteX38" fmla="*/ 1053389 w 1816463"/>
                  <a:gd name="connsiteY38" fmla="*/ 164455 h 2168820"/>
                  <a:gd name="connsiteX39" fmla="*/ 1097280 w 1816463"/>
                  <a:gd name="connsiteY39" fmla="*/ 171770 h 2168820"/>
                  <a:gd name="connsiteX40" fmla="*/ 1163117 w 1816463"/>
                  <a:gd name="connsiteY40" fmla="*/ 193716 h 2168820"/>
                  <a:gd name="connsiteX41" fmla="*/ 1185062 w 1816463"/>
                  <a:gd name="connsiteY41" fmla="*/ 201031 h 2168820"/>
                  <a:gd name="connsiteX42" fmla="*/ 1221638 w 1816463"/>
                  <a:gd name="connsiteY42" fmla="*/ 208346 h 2168820"/>
                  <a:gd name="connsiteX43" fmla="*/ 1265529 w 1816463"/>
                  <a:gd name="connsiteY43" fmla="*/ 215661 h 2168820"/>
                  <a:gd name="connsiteX44" fmla="*/ 1365561 w 1816463"/>
                  <a:gd name="connsiteY44" fmla="*/ 249342 h 2168820"/>
                  <a:gd name="connsiteX45" fmla="*/ 1441094 w 1816463"/>
                  <a:gd name="connsiteY45" fmla="*/ 252237 h 2168820"/>
                  <a:gd name="connsiteX46" fmla="*/ 1463040 w 1816463"/>
                  <a:gd name="connsiteY46" fmla="*/ 259552 h 2168820"/>
                  <a:gd name="connsiteX47" fmla="*/ 1484985 w 1816463"/>
                  <a:gd name="connsiteY47" fmla="*/ 266868 h 2168820"/>
                  <a:gd name="connsiteX48" fmla="*/ 1492301 w 1816463"/>
                  <a:gd name="connsiteY48" fmla="*/ 288813 h 2168820"/>
                  <a:gd name="connsiteX49" fmla="*/ 1477670 w 1816463"/>
                  <a:gd name="connsiteY49" fmla="*/ 332704 h 2168820"/>
                  <a:gd name="connsiteX50" fmla="*/ 1482603 w 1816463"/>
                  <a:gd name="connsiteY50" fmla="*/ 396504 h 2168820"/>
                  <a:gd name="connsiteX51" fmla="*/ 1504379 w 1816463"/>
                  <a:gd name="connsiteY51" fmla="*/ 425592 h 2168820"/>
                  <a:gd name="connsiteX52" fmla="*/ 1528877 w 1816463"/>
                  <a:gd name="connsiteY52" fmla="*/ 464378 h 2168820"/>
                  <a:gd name="connsiteX53" fmla="*/ 1536192 w 1816463"/>
                  <a:gd name="connsiteY53" fmla="*/ 505374 h 2168820"/>
                  <a:gd name="connsiteX54" fmla="*/ 1572768 w 1816463"/>
                  <a:gd name="connsiteY54" fmla="*/ 588736 h 2168820"/>
                  <a:gd name="connsiteX55" fmla="*/ 1572768 w 1816463"/>
                  <a:gd name="connsiteY55" fmla="*/ 654573 h 2168820"/>
                  <a:gd name="connsiteX56" fmla="*/ 1543507 w 1816463"/>
                  <a:gd name="connsiteY56" fmla="*/ 735040 h 2168820"/>
                  <a:gd name="connsiteX57" fmla="*/ 1521561 w 1816463"/>
                  <a:gd name="connsiteY57" fmla="*/ 742356 h 2168820"/>
                  <a:gd name="connsiteX58" fmla="*/ 1492129 w 1816463"/>
                  <a:gd name="connsiteY58" fmla="*/ 822479 h 2168820"/>
                  <a:gd name="connsiteX59" fmla="*/ 1477670 w 1816463"/>
                  <a:gd name="connsiteY59" fmla="*/ 895975 h 2168820"/>
                  <a:gd name="connsiteX60" fmla="*/ 1470355 w 1816463"/>
                  <a:gd name="connsiteY60" fmla="*/ 917920 h 2168820"/>
                  <a:gd name="connsiteX61" fmla="*/ 1463040 w 1816463"/>
                  <a:gd name="connsiteY61" fmla="*/ 961812 h 2168820"/>
                  <a:gd name="connsiteX62" fmla="*/ 1463040 w 1816463"/>
                  <a:gd name="connsiteY62" fmla="*/ 1056909 h 2168820"/>
                  <a:gd name="connsiteX63" fmla="*/ 1455725 w 1816463"/>
                  <a:gd name="connsiteY63" fmla="*/ 1078855 h 2168820"/>
                  <a:gd name="connsiteX64" fmla="*/ 1441094 w 1816463"/>
                  <a:gd name="connsiteY64" fmla="*/ 1093485 h 2168820"/>
                  <a:gd name="connsiteX65" fmla="*/ 1443304 w 1816463"/>
                  <a:gd name="connsiteY65" fmla="*/ 1124956 h 2168820"/>
                  <a:gd name="connsiteX66" fmla="*/ 1518837 w 1816463"/>
                  <a:gd name="connsiteY66" fmla="*/ 1115602 h 2168820"/>
                  <a:gd name="connsiteX67" fmla="*/ 1631289 w 1816463"/>
                  <a:gd name="connsiteY67" fmla="*/ 1130061 h 2168820"/>
                  <a:gd name="connsiteX68" fmla="*/ 1653235 w 1816463"/>
                  <a:gd name="connsiteY68" fmla="*/ 1137376 h 2168820"/>
                  <a:gd name="connsiteX69" fmla="*/ 1697126 w 1816463"/>
                  <a:gd name="connsiteY69" fmla="*/ 1144692 h 2168820"/>
                  <a:gd name="connsiteX70" fmla="*/ 1719072 w 1816463"/>
                  <a:gd name="connsiteY70" fmla="*/ 1152007 h 2168820"/>
                  <a:gd name="connsiteX71" fmla="*/ 1748333 w 1816463"/>
                  <a:gd name="connsiteY71" fmla="*/ 1159322 h 2168820"/>
                  <a:gd name="connsiteX72" fmla="*/ 1814169 w 1816463"/>
                  <a:gd name="connsiteY72" fmla="*/ 1183134 h 2168820"/>
                  <a:gd name="connsiteX73" fmla="*/ 1784909 w 1816463"/>
                  <a:gd name="connsiteY73" fmla="*/ 1217844 h 2168820"/>
                  <a:gd name="connsiteX74" fmla="*/ 1755648 w 1816463"/>
                  <a:gd name="connsiteY74" fmla="*/ 1225159 h 2168820"/>
                  <a:gd name="connsiteX75" fmla="*/ 1718901 w 1816463"/>
                  <a:gd name="connsiteY75" fmla="*/ 1249314 h 2168820"/>
                  <a:gd name="connsiteX76" fmla="*/ 1692021 w 1816463"/>
                  <a:gd name="connsiteY76" fmla="*/ 1278575 h 2168820"/>
                  <a:gd name="connsiteX77" fmla="*/ 1655273 w 1816463"/>
                  <a:gd name="connsiteY77" fmla="*/ 1310731 h 2168820"/>
                  <a:gd name="connsiteX78" fmla="*/ 1631289 w 1816463"/>
                  <a:gd name="connsiteY78" fmla="*/ 1358871 h 2168820"/>
                  <a:gd name="connsiteX79" fmla="*/ 1594713 w 1816463"/>
                  <a:gd name="connsiteY79" fmla="*/ 1334887 h 2168820"/>
                  <a:gd name="connsiteX80" fmla="*/ 1572768 w 1816463"/>
                  <a:gd name="connsiteY80" fmla="*/ 1378778 h 2168820"/>
                  <a:gd name="connsiteX81" fmla="*/ 1545545 w 1816463"/>
                  <a:gd name="connsiteY81" fmla="*/ 1434919 h 2168820"/>
                  <a:gd name="connsiteX82" fmla="*/ 1519008 w 1816463"/>
                  <a:gd name="connsiteY82" fmla="*/ 1485954 h 2168820"/>
                  <a:gd name="connsiteX83" fmla="*/ 1467631 w 1816463"/>
                  <a:gd name="connsiteY83" fmla="*/ 1537330 h 2168820"/>
                  <a:gd name="connsiteX84" fmla="*/ 1462696 w 1816463"/>
                  <a:gd name="connsiteY84" fmla="*/ 1653860 h 2168820"/>
                  <a:gd name="connsiteX85" fmla="*/ 1441094 w 1816463"/>
                  <a:gd name="connsiteY85" fmla="*/ 1686016 h 2168820"/>
                  <a:gd name="connsiteX86" fmla="*/ 1426464 w 1816463"/>
                  <a:gd name="connsiteY86" fmla="*/ 1759168 h 2168820"/>
                  <a:gd name="connsiteX87" fmla="*/ 1404518 w 1816463"/>
                  <a:gd name="connsiteY87" fmla="*/ 1883527 h 2168820"/>
                  <a:gd name="connsiteX88" fmla="*/ 1389888 w 1816463"/>
                  <a:gd name="connsiteY88" fmla="*/ 1905472 h 2168820"/>
                  <a:gd name="connsiteX89" fmla="*/ 1367942 w 1816463"/>
                  <a:gd name="connsiteY89" fmla="*/ 1942048 h 2168820"/>
                  <a:gd name="connsiteX90" fmla="*/ 1345997 w 1816463"/>
                  <a:gd name="connsiteY90" fmla="*/ 1949364 h 2168820"/>
                  <a:gd name="connsiteX91" fmla="*/ 1324051 w 1816463"/>
                  <a:gd name="connsiteY91" fmla="*/ 1963994 h 2168820"/>
                  <a:gd name="connsiteX92" fmla="*/ 1207008 w 1816463"/>
                  <a:gd name="connsiteY92" fmla="*/ 1978624 h 2168820"/>
                  <a:gd name="connsiteX93" fmla="*/ 1163117 w 1816463"/>
                  <a:gd name="connsiteY93" fmla="*/ 1993255 h 2168820"/>
                  <a:gd name="connsiteX94" fmla="*/ 1133856 w 1816463"/>
                  <a:gd name="connsiteY94" fmla="*/ 2000570 h 2168820"/>
                  <a:gd name="connsiteX95" fmla="*/ 1089965 w 1816463"/>
                  <a:gd name="connsiteY95" fmla="*/ 2015200 h 2168820"/>
                  <a:gd name="connsiteX96" fmla="*/ 1068019 w 1816463"/>
                  <a:gd name="connsiteY96" fmla="*/ 2022516 h 2168820"/>
                  <a:gd name="connsiteX97" fmla="*/ 1053389 w 1816463"/>
                  <a:gd name="connsiteY97" fmla="*/ 2044461 h 2168820"/>
                  <a:gd name="connsiteX98" fmla="*/ 1046073 w 1816463"/>
                  <a:gd name="connsiteY98" fmla="*/ 2066407 h 2168820"/>
                  <a:gd name="connsiteX99" fmla="*/ 1024128 w 1816463"/>
                  <a:gd name="connsiteY99" fmla="*/ 2073722 h 2168820"/>
                  <a:gd name="connsiteX100" fmla="*/ 1009497 w 1816463"/>
                  <a:gd name="connsiteY100" fmla="*/ 2088352 h 2168820"/>
                  <a:gd name="connsiteX101" fmla="*/ 994867 w 1816463"/>
                  <a:gd name="connsiteY101" fmla="*/ 2146874 h 2168820"/>
                  <a:gd name="connsiteX102" fmla="*/ 987552 w 1816463"/>
                  <a:gd name="connsiteY102" fmla="*/ 2168820 h 2168820"/>
                  <a:gd name="connsiteX103" fmla="*/ 943661 w 1816463"/>
                  <a:gd name="connsiteY103" fmla="*/ 2146874 h 2168820"/>
                  <a:gd name="connsiteX104" fmla="*/ 914400 w 1816463"/>
                  <a:gd name="connsiteY104" fmla="*/ 2117613 h 2168820"/>
                  <a:gd name="connsiteX105" fmla="*/ 899769 w 1816463"/>
                  <a:gd name="connsiteY105" fmla="*/ 2102983 h 2168820"/>
                  <a:gd name="connsiteX106" fmla="*/ 877824 w 1816463"/>
                  <a:gd name="connsiteY106" fmla="*/ 2095668 h 2168820"/>
                  <a:gd name="connsiteX107" fmla="*/ 855878 w 1816463"/>
                  <a:gd name="connsiteY107" fmla="*/ 2081037 h 2168820"/>
                  <a:gd name="connsiteX108" fmla="*/ 826617 w 1816463"/>
                  <a:gd name="connsiteY108" fmla="*/ 2022516 h 2168820"/>
                  <a:gd name="connsiteX109" fmla="*/ 782726 w 1816463"/>
                  <a:gd name="connsiteY109" fmla="*/ 2007885 h 2168820"/>
                  <a:gd name="connsiteX110" fmla="*/ 760781 w 1816463"/>
                  <a:gd name="connsiteY110" fmla="*/ 2000570 h 2168820"/>
                  <a:gd name="connsiteX111" fmla="*/ 746150 w 1816463"/>
                  <a:gd name="connsiteY111" fmla="*/ 1985940 h 2168820"/>
                  <a:gd name="connsiteX112" fmla="*/ 716889 w 1816463"/>
                  <a:gd name="connsiteY112" fmla="*/ 1942048 h 2168820"/>
                  <a:gd name="connsiteX113" fmla="*/ 672998 w 1816463"/>
                  <a:gd name="connsiteY113" fmla="*/ 1927418 h 2168820"/>
                  <a:gd name="connsiteX114" fmla="*/ 651053 w 1816463"/>
                  <a:gd name="connsiteY114" fmla="*/ 1920103 h 2168820"/>
                  <a:gd name="connsiteX115" fmla="*/ 614477 w 1816463"/>
                  <a:gd name="connsiteY115" fmla="*/ 1890842 h 2168820"/>
                  <a:gd name="connsiteX116" fmla="*/ 585216 w 1816463"/>
                  <a:gd name="connsiteY116" fmla="*/ 1861581 h 2168820"/>
                  <a:gd name="connsiteX117" fmla="*/ 555955 w 1816463"/>
                  <a:gd name="connsiteY117" fmla="*/ 1832320 h 2168820"/>
                  <a:gd name="connsiteX118" fmla="*/ 541325 w 1816463"/>
                  <a:gd name="connsiteY118" fmla="*/ 1810375 h 2168820"/>
                  <a:gd name="connsiteX119" fmla="*/ 534009 w 1816463"/>
                  <a:gd name="connsiteY119" fmla="*/ 1788429 h 2168820"/>
                  <a:gd name="connsiteX120" fmla="*/ 482803 w 1816463"/>
                  <a:gd name="connsiteY120" fmla="*/ 1766484 h 2168820"/>
                  <a:gd name="connsiteX121" fmla="*/ 453542 w 1816463"/>
                  <a:gd name="connsiteY121" fmla="*/ 1737223 h 2168820"/>
                  <a:gd name="connsiteX122" fmla="*/ 438912 w 1816463"/>
                  <a:gd name="connsiteY122" fmla="*/ 1722592 h 2168820"/>
                  <a:gd name="connsiteX123" fmla="*/ 373075 w 1816463"/>
                  <a:gd name="connsiteY123" fmla="*/ 1693332 h 2168820"/>
                  <a:gd name="connsiteX124" fmla="*/ 358445 w 1816463"/>
                  <a:gd name="connsiteY124" fmla="*/ 1678701 h 2168820"/>
                  <a:gd name="connsiteX125" fmla="*/ 343814 w 1816463"/>
                  <a:gd name="connsiteY125" fmla="*/ 1634810 h 2168820"/>
                  <a:gd name="connsiteX126" fmla="*/ 336499 w 1816463"/>
                  <a:gd name="connsiteY126" fmla="*/ 1612864 h 2168820"/>
                  <a:gd name="connsiteX127" fmla="*/ 321869 w 1816463"/>
                  <a:gd name="connsiteY127" fmla="*/ 1590919 h 2168820"/>
                  <a:gd name="connsiteX128" fmla="*/ 292608 w 1816463"/>
                  <a:gd name="connsiteY128" fmla="*/ 1554343 h 2168820"/>
                  <a:gd name="connsiteX129" fmla="*/ 270662 w 1816463"/>
                  <a:gd name="connsiteY129" fmla="*/ 1517767 h 2168820"/>
                  <a:gd name="connsiteX130" fmla="*/ 241401 w 1816463"/>
                  <a:gd name="connsiteY130" fmla="*/ 1473876 h 2168820"/>
                  <a:gd name="connsiteX131" fmla="*/ 226771 w 1816463"/>
                  <a:gd name="connsiteY131" fmla="*/ 1429984 h 2168820"/>
                  <a:gd name="connsiteX132" fmla="*/ 219456 w 1816463"/>
                  <a:gd name="connsiteY132" fmla="*/ 1408039 h 2168820"/>
                  <a:gd name="connsiteX133" fmla="*/ 182880 w 1816463"/>
                  <a:gd name="connsiteY133" fmla="*/ 1378778 h 2168820"/>
                  <a:gd name="connsiteX134" fmla="*/ 168249 w 1816463"/>
                  <a:gd name="connsiteY134" fmla="*/ 1364148 h 2168820"/>
                  <a:gd name="connsiteX135" fmla="*/ 146304 w 1816463"/>
                  <a:gd name="connsiteY135" fmla="*/ 1356832 h 2168820"/>
                  <a:gd name="connsiteX136" fmla="*/ 109728 w 1816463"/>
                  <a:gd name="connsiteY136" fmla="*/ 1327572 h 2168820"/>
                  <a:gd name="connsiteX137" fmla="*/ 95097 w 1816463"/>
                  <a:gd name="connsiteY137" fmla="*/ 1312941 h 2168820"/>
                  <a:gd name="connsiteX138" fmla="*/ 58521 w 1816463"/>
                  <a:gd name="connsiteY138" fmla="*/ 1283680 h 2168820"/>
                  <a:gd name="connsiteX139" fmla="*/ 21945 w 1816463"/>
                  <a:gd name="connsiteY139" fmla="*/ 1232474 h 2168820"/>
                  <a:gd name="connsiteX140" fmla="*/ 0 w 1816463"/>
                  <a:gd name="connsiteY140" fmla="*/ 1225159 h 2168820"/>
                  <a:gd name="connsiteX141" fmla="*/ 14630 w 1816463"/>
                  <a:gd name="connsiteY141" fmla="*/ 1210528 h 2168820"/>
                  <a:gd name="connsiteX0" fmla="*/ 14630 w 1814207"/>
                  <a:gd name="connsiteY0" fmla="*/ 1210528 h 2168820"/>
                  <a:gd name="connsiteX1" fmla="*/ 36576 w 1814207"/>
                  <a:gd name="connsiteY1" fmla="*/ 1173952 h 2168820"/>
                  <a:gd name="connsiteX2" fmla="*/ 65837 w 1814207"/>
                  <a:gd name="connsiteY2" fmla="*/ 1071540 h 2168820"/>
                  <a:gd name="connsiteX3" fmla="*/ 73152 w 1814207"/>
                  <a:gd name="connsiteY3" fmla="*/ 1034964 h 2168820"/>
                  <a:gd name="connsiteX4" fmla="*/ 80467 w 1814207"/>
                  <a:gd name="connsiteY4" fmla="*/ 1013018 h 2168820"/>
                  <a:gd name="connsiteX5" fmla="*/ 87782 w 1814207"/>
                  <a:gd name="connsiteY5" fmla="*/ 983757 h 2168820"/>
                  <a:gd name="connsiteX6" fmla="*/ 102413 w 1814207"/>
                  <a:gd name="connsiteY6" fmla="*/ 939866 h 2168820"/>
                  <a:gd name="connsiteX7" fmla="*/ 124358 w 1814207"/>
                  <a:gd name="connsiteY7" fmla="*/ 866714 h 2168820"/>
                  <a:gd name="connsiteX8" fmla="*/ 131673 w 1814207"/>
                  <a:gd name="connsiteY8" fmla="*/ 844768 h 2168820"/>
                  <a:gd name="connsiteX9" fmla="*/ 138989 w 1814207"/>
                  <a:gd name="connsiteY9" fmla="*/ 822823 h 2168820"/>
                  <a:gd name="connsiteX10" fmla="*/ 146304 w 1814207"/>
                  <a:gd name="connsiteY10" fmla="*/ 793562 h 2168820"/>
                  <a:gd name="connsiteX11" fmla="*/ 153619 w 1814207"/>
                  <a:gd name="connsiteY11" fmla="*/ 771616 h 2168820"/>
                  <a:gd name="connsiteX12" fmla="*/ 160934 w 1814207"/>
                  <a:gd name="connsiteY12" fmla="*/ 742356 h 2168820"/>
                  <a:gd name="connsiteX13" fmla="*/ 168249 w 1814207"/>
                  <a:gd name="connsiteY13" fmla="*/ 720410 h 2168820"/>
                  <a:gd name="connsiteX14" fmla="*/ 182880 w 1814207"/>
                  <a:gd name="connsiteY14" fmla="*/ 661888 h 2168820"/>
                  <a:gd name="connsiteX15" fmla="*/ 197510 w 1814207"/>
                  <a:gd name="connsiteY15" fmla="*/ 617997 h 2168820"/>
                  <a:gd name="connsiteX16" fmla="*/ 204825 w 1814207"/>
                  <a:gd name="connsiteY16" fmla="*/ 596052 h 2168820"/>
                  <a:gd name="connsiteX17" fmla="*/ 197510 w 1814207"/>
                  <a:gd name="connsiteY17" fmla="*/ 449748 h 2168820"/>
                  <a:gd name="connsiteX18" fmla="*/ 212141 w 1814207"/>
                  <a:gd name="connsiteY18" fmla="*/ 354650 h 2168820"/>
                  <a:gd name="connsiteX19" fmla="*/ 219456 w 1814207"/>
                  <a:gd name="connsiteY19" fmla="*/ 266868 h 2168820"/>
                  <a:gd name="connsiteX20" fmla="*/ 234086 w 1814207"/>
                  <a:gd name="connsiteY20" fmla="*/ 252237 h 2168820"/>
                  <a:gd name="connsiteX21" fmla="*/ 241401 w 1814207"/>
                  <a:gd name="connsiteY21" fmla="*/ 230292 h 2168820"/>
                  <a:gd name="connsiteX22" fmla="*/ 256032 w 1814207"/>
                  <a:gd name="connsiteY22" fmla="*/ 215661 h 2168820"/>
                  <a:gd name="connsiteX23" fmla="*/ 285293 w 1814207"/>
                  <a:gd name="connsiteY23" fmla="*/ 171770 h 2168820"/>
                  <a:gd name="connsiteX24" fmla="*/ 299923 w 1814207"/>
                  <a:gd name="connsiteY24" fmla="*/ 127879 h 2168820"/>
                  <a:gd name="connsiteX25" fmla="*/ 329184 w 1814207"/>
                  <a:gd name="connsiteY25" fmla="*/ 98618 h 2168820"/>
                  <a:gd name="connsiteX26" fmla="*/ 336499 w 1814207"/>
                  <a:gd name="connsiteY26" fmla="*/ 76672 h 2168820"/>
                  <a:gd name="connsiteX27" fmla="*/ 365760 w 1814207"/>
                  <a:gd name="connsiteY27" fmla="*/ 40096 h 2168820"/>
                  <a:gd name="connsiteX28" fmla="*/ 534009 w 1814207"/>
                  <a:gd name="connsiteY28" fmla="*/ 25466 h 2168820"/>
                  <a:gd name="connsiteX29" fmla="*/ 563270 w 1814207"/>
                  <a:gd name="connsiteY29" fmla="*/ 32781 h 2168820"/>
                  <a:gd name="connsiteX30" fmla="*/ 636422 w 1814207"/>
                  <a:gd name="connsiteY30" fmla="*/ 47412 h 2168820"/>
                  <a:gd name="connsiteX31" fmla="*/ 680313 w 1814207"/>
                  <a:gd name="connsiteY31" fmla="*/ 62042 h 2168820"/>
                  <a:gd name="connsiteX32" fmla="*/ 702259 w 1814207"/>
                  <a:gd name="connsiteY32" fmla="*/ 69357 h 2168820"/>
                  <a:gd name="connsiteX33" fmla="*/ 820655 w 1814207"/>
                  <a:gd name="connsiteY33" fmla="*/ 88750 h 2168820"/>
                  <a:gd name="connsiteX34" fmla="*/ 863193 w 1814207"/>
                  <a:gd name="connsiteY34" fmla="*/ 113248 h 2168820"/>
                  <a:gd name="connsiteX35" fmla="*/ 907085 w 1814207"/>
                  <a:gd name="connsiteY35" fmla="*/ 127879 h 2168820"/>
                  <a:gd name="connsiteX36" fmla="*/ 987552 w 1814207"/>
                  <a:gd name="connsiteY36" fmla="*/ 142509 h 2168820"/>
                  <a:gd name="connsiteX37" fmla="*/ 1031443 w 1814207"/>
                  <a:gd name="connsiteY37" fmla="*/ 157140 h 2168820"/>
                  <a:gd name="connsiteX38" fmla="*/ 1053389 w 1814207"/>
                  <a:gd name="connsiteY38" fmla="*/ 164455 h 2168820"/>
                  <a:gd name="connsiteX39" fmla="*/ 1097280 w 1814207"/>
                  <a:gd name="connsiteY39" fmla="*/ 171770 h 2168820"/>
                  <a:gd name="connsiteX40" fmla="*/ 1163117 w 1814207"/>
                  <a:gd name="connsiteY40" fmla="*/ 193716 h 2168820"/>
                  <a:gd name="connsiteX41" fmla="*/ 1185062 w 1814207"/>
                  <a:gd name="connsiteY41" fmla="*/ 201031 h 2168820"/>
                  <a:gd name="connsiteX42" fmla="*/ 1221638 w 1814207"/>
                  <a:gd name="connsiteY42" fmla="*/ 208346 h 2168820"/>
                  <a:gd name="connsiteX43" fmla="*/ 1265529 w 1814207"/>
                  <a:gd name="connsiteY43" fmla="*/ 215661 h 2168820"/>
                  <a:gd name="connsiteX44" fmla="*/ 1365561 w 1814207"/>
                  <a:gd name="connsiteY44" fmla="*/ 249342 h 2168820"/>
                  <a:gd name="connsiteX45" fmla="*/ 1441094 w 1814207"/>
                  <a:gd name="connsiteY45" fmla="*/ 252237 h 2168820"/>
                  <a:gd name="connsiteX46" fmla="*/ 1463040 w 1814207"/>
                  <a:gd name="connsiteY46" fmla="*/ 259552 h 2168820"/>
                  <a:gd name="connsiteX47" fmla="*/ 1484985 w 1814207"/>
                  <a:gd name="connsiteY47" fmla="*/ 266868 h 2168820"/>
                  <a:gd name="connsiteX48" fmla="*/ 1492301 w 1814207"/>
                  <a:gd name="connsiteY48" fmla="*/ 288813 h 2168820"/>
                  <a:gd name="connsiteX49" fmla="*/ 1477670 w 1814207"/>
                  <a:gd name="connsiteY49" fmla="*/ 332704 h 2168820"/>
                  <a:gd name="connsiteX50" fmla="*/ 1482603 w 1814207"/>
                  <a:gd name="connsiteY50" fmla="*/ 396504 h 2168820"/>
                  <a:gd name="connsiteX51" fmla="*/ 1504379 w 1814207"/>
                  <a:gd name="connsiteY51" fmla="*/ 425592 h 2168820"/>
                  <a:gd name="connsiteX52" fmla="*/ 1528877 w 1814207"/>
                  <a:gd name="connsiteY52" fmla="*/ 464378 h 2168820"/>
                  <a:gd name="connsiteX53" fmla="*/ 1536192 w 1814207"/>
                  <a:gd name="connsiteY53" fmla="*/ 505374 h 2168820"/>
                  <a:gd name="connsiteX54" fmla="*/ 1572768 w 1814207"/>
                  <a:gd name="connsiteY54" fmla="*/ 588736 h 2168820"/>
                  <a:gd name="connsiteX55" fmla="*/ 1572768 w 1814207"/>
                  <a:gd name="connsiteY55" fmla="*/ 654573 h 2168820"/>
                  <a:gd name="connsiteX56" fmla="*/ 1543507 w 1814207"/>
                  <a:gd name="connsiteY56" fmla="*/ 735040 h 2168820"/>
                  <a:gd name="connsiteX57" fmla="*/ 1521561 w 1814207"/>
                  <a:gd name="connsiteY57" fmla="*/ 742356 h 2168820"/>
                  <a:gd name="connsiteX58" fmla="*/ 1492129 w 1814207"/>
                  <a:gd name="connsiteY58" fmla="*/ 822479 h 2168820"/>
                  <a:gd name="connsiteX59" fmla="*/ 1477670 w 1814207"/>
                  <a:gd name="connsiteY59" fmla="*/ 895975 h 2168820"/>
                  <a:gd name="connsiteX60" fmla="*/ 1470355 w 1814207"/>
                  <a:gd name="connsiteY60" fmla="*/ 917920 h 2168820"/>
                  <a:gd name="connsiteX61" fmla="*/ 1463040 w 1814207"/>
                  <a:gd name="connsiteY61" fmla="*/ 961812 h 2168820"/>
                  <a:gd name="connsiteX62" fmla="*/ 1463040 w 1814207"/>
                  <a:gd name="connsiteY62" fmla="*/ 1056909 h 2168820"/>
                  <a:gd name="connsiteX63" fmla="*/ 1455725 w 1814207"/>
                  <a:gd name="connsiteY63" fmla="*/ 1078855 h 2168820"/>
                  <a:gd name="connsiteX64" fmla="*/ 1441094 w 1814207"/>
                  <a:gd name="connsiteY64" fmla="*/ 1093485 h 2168820"/>
                  <a:gd name="connsiteX65" fmla="*/ 1443304 w 1814207"/>
                  <a:gd name="connsiteY65" fmla="*/ 1124956 h 2168820"/>
                  <a:gd name="connsiteX66" fmla="*/ 1518837 w 1814207"/>
                  <a:gd name="connsiteY66" fmla="*/ 1115602 h 2168820"/>
                  <a:gd name="connsiteX67" fmla="*/ 1631289 w 1814207"/>
                  <a:gd name="connsiteY67" fmla="*/ 1130061 h 2168820"/>
                  <a:gd name="connsiteX68" fmla="*/ 1653235 w 1814207"/>
                  <a:gd name="connsiteY68" fmla="*/ 1137376 h 2168820"/>
                  <a:gd name="connsiteX69" fmla="*/ 1697126 w 1814207"/>
                  <a:gd name="connsiteY69" fmla="*/ 1144692 h 2168820"/>
                  <a:gd name="connsiteX70" fmla="*/ 1719072 w 1814207"/>
                  <a:gd name="connsiteY70" fmla="*/ 1152007 h 2168820"/>
                  <a:gd name="connsiteX71" fmla="*/ 1748333 w 1814207"/>
                  <a:gd name="connsiteY71" fmla="*/ 1159322 h 2168820"/>
                  <a:gd name="connsiteX72" fmla="*/ 1811788 w 1814207"/>
                  <a:gd name="connsiteY72" fmla="*/ 1173609 h 2168820"/>
                  <a:gd name="connsiteX73" fmla="*/ 1784909 w 1814207"/>
                  <a:gd name="connsiteY73" fmla="*/ 1217844 h 2168820"/>
                  <a:gd name="connsiteX74" fmla="*/ 1755648 w 1814207"/>
                  <a:gd name="connsiteY74" fmla="*/ 1225159 h 2168820"/>
                  <a:gd name="connsiteX75" fmla="*/ 1718901 w 1814207"/>
                  <a:gd name="connsiteY75" fmla="*/ 1249314 h 2168820"/>
                  <a:gd name="connsiteX76" fmla="*/ 1692021 w 1814207"/>
                  <a:gd name="connsiteY76" fmla="*/ 1278575 h 2168820"/>
                  <a:gd name="connsiteX77" fmla="*/ 1655273 w 1814207"/>
                  <a:gd name="connsiteY77" fmla="*/ 1310731 h 2168820"/>
                  <a:gd name="connsiteX78" fmla="*/ 1631289 w 1814207"/>
                  <a:gd name="connsiteY78" fmla="*/ 1358871 h 2168820"/>
                  <a:gd name="connsiteX79" fmla="*/ 1594713 w 1814207"/>
                  <a:gd name="connsiteY79" fmla="*/ 1334887 h 2168820"/>
                  <a:gd name="connsiteX80" fmla="*/ 1572768 w 1814207"/>
                  <a:gd name="connsiteY80" fmla="*/ 1378778 h 2168820"/>
                  <a:gd name="connsiteX81" fmla="*/ 1545545 w 1814207"/>
                  <a:gd name="connsiteY81" fmla="*/ 1434919 h 2168820"/>
                  <a:gd name="connsiteX82" fmla="*/ 1519008 w 1814207"/>
                  <a:gd name="connsiteY82" fmla="*/ 1485954 h 2168820"/>
                  <a:gd name="connsiteX83" fmla="*/ 1467631 w 1814207"/>
                  <a:gd name="connsiteY83" fmla="*/ 1537330 h 2168820"/>
                  <a:gd name="connsiteX84" fmla="*/ 1462696 w 1814207"/>
                  <a:gd name="connsiteY84" fmla="*/ 1653860 h 2168820"/>
                  <a:gd name="connsiteX85" fmla="*/ 1441094 w 1814207"/>
                  <a:gd name="connsiteY85" fmla="*/ 1686016 h 2168820"/>
                  <a:gd name="connsiteX86" fmla="*/ 1426464 w 1814207"/>
                  <a:gd name="connsiteY86" fmla="*/ 1759168 h 2168820"/>
                  <a:gd name="connsiteX87" fmla="*/ 1404518 w 1814207"/>
                  <a:gd name="connsiteY87" fmla="*/ 1883527 h 2168820"/>
                  <a:gd name="connsiteX88" fmla="*/ 1389888 w 1814207"/>
                  <a:gd name="connsiteY88" fmla="*/ 1905472 h 2168820"/>
                  <a:gd name="connsiteX89" fmla="*/ 1367942 w 1814207"/>
                  <a:gd name="connsiteY89" fmla="*/ 1942048 h 2168820"/>
                  <a:gd name="connsiteX90" fmla="*/ 1345997 w 1814207"/>
                  <a:gd name="connsiteY90" fmla="*/ 1949364 h 2168820"/>
                  <a:gd name="connsiteX91" fmla="*/ 1324051 w 1814207"/>
                  <a:gd name="connsiteY91" fmla="*/ 1963994 h 2168820"/>
                  <a:gd name="connsiteX92" fmla="*/ 1207008 w 1814207"/>
                  <a:gd name="connsiteY92" fmla="*/ 1978624 h 2168820"/>
                  <a:gd name="connsiteX93" fmla="*/ 1163117 w 1814207"/>
                  <a:gd name="connsiteY93" fmla="*/ 1993255 h 2168820"/>
                  <a:gd name="connsiteX94" fmla="*/ 1133856 w 1814207"/>
                  <a:gd name="connsiteY94" fmla="*/ 2000570 h 2168820"/>
                  <a:gd name="connsiteX95" fmla="*/ 1089965 w 1814207"/>
                  <a:gd name="connsiteY95" fmla="*/ 2015200 h 2168820"/>
                  <a:gd name="connsiteX96" fmla="*/ 1068019 w 1814207"/>
                  <a:gd name="connsiteY96" fmla="*/ 2022516 h 2168820"/>
                  <a:gd name="connsiteX97" fmla="*/ 1053389 w 1814207"/>
                  <a:gd name="connsiteY97" fmla="*/ 2044461 h 2168820"/>
                  <a:gd name="connsiteX98" fmla="*/ 1046073 w 1814207"/>
                  <a:gd name="connsiteY98" fmla="*/ 2066407 h 2168820"/>
                  <a:gd name="connsiteX99" fmla="*/ 1024128 w 1814207"/>
                  <a:gd name="connsiteY99" fmla="*/ 2073722 h 2168820"/>
                  <a:gd name="connsiteX100" fmla="*/ 1009497 w 1814207"/>
                  <a:gd name="connsiteY100" fmla="*/ 2088352 h 2168820"/>
                  <a:gd name="connsiteX101" fmla="*/ 994867 w 1814207"/>
                  <a:gd name="connsiteY101" fmla="*/ 2146874 h 2168820"/>
                  <a:gd name="connsiteX102" fmla="*/ 987552 w 1814207"/>
                  <a:gd name="connsiteY102" fmla="*/ 2168820 h 2168820"/>
                  <a:gd name="connsiteX103" fmla="*/ 943661 w 1814207"/>
                  <a:gd name="connsiteY103" fmla="*/ 2146874 h 2168820"/>
                  <a:gd name="connsiteX104" fmla="*/ 914400 w 1814207"/>
                  <a:gd name="connsiteY104" fmla="*/ 2117613 h 2168820"/>
                  <a:gd name="connsiteX105" fmla="*/ 899769 w 1814207"/>
                  <a:gd name="connsiteY105" fmla="*/ 2102983 h 2168820"/>
                  <a:gd name="connsiteX106" fmla="*/ 877824 w 1814207"/>
                  <a:gd name="connsiteY106" fmla="*/ 2095668 h 2168820"/>
                  <a:gd name="connsiteX107" fmla="*/ 855878 w 1814207"/>
                  <a:gd name="connsiteY107" fmla="*/ 2081037 h 2168820"/>
                  <a:gd name="connsiteX108" fmla="*/ 826617 w 1814207"/>
                  <a:gd name="connsiteY108" fmla="*/ 2022516 h 2168820"/>
                  <a:gd name="connsiteX109" fmla="*/ 782726 w 1814207"/>
                  <a:gd name="connsiteY109" fmla="*/ 2007885 h 2168820"/>
                  <a:gd name="connsiteX110" fmla="*/ 760781 w 1814207"/>
                  <a:gd name="connsiteY110" fmla="*/ 2000570 h 2168820"/>
                  <a:gd name="connsiteX111" fmla="*/ 746150 w 1814207"/>
                  <a:gd name="connsiteY111" fmla="*/ 1985940 h 2168820"/>
                  <a:gd name="connsiteX112" fmla="*/ 716889 w 1814207"/>
                  <a:gd name="connsiteY112" fmla="*/ 1942048 h 2168820"/>
                  <a:gd name="connsiteX113" fmla="*/ 672998 w 1814207"/>
                  <a:gd name="connsiteY113" fmla="*/ 1927418 h 2168820"/>
                  <a:gd name="connsiteX114" fmla="*/ 651053 w 1814207"/>
                  <a:gd name="connsiteY114" fmla="*/ 1920103 h 2168820"/>
                  <a:gd name="connsiteX115" fmla="*/ 614477 w 1814207"/>
                  <a:gd name="connsiteY115" fmla="*/ 1890842 h 2168820"/>
                  <a:gd name="connsiteX116" fmla="*/ 585216 w 1814207"/>
                  <a:gd name="connsiteY116" fmla="*/ 1861581 h 2168820"/>
                  <a:gd name="connsiteX117" fmla="*/ 555955 w 1814207"/>
                  <a:gd name="connsiteY117" fmla="*/ 1832320 h 2168820"/>
                  <a:gd name="connsiteX118" fmla="*/ 541325 w 1814207"/>
                  <a:gd name="connsiteY118" fmla="*/ 1810375 h 2168820"/>
                  <a:gd name="connsiteX119" fmla="*/ 534009 w 1814207"/>
                  <a:gd name="connsiteY119" fmla="*/ 1788429 h 2168820"/>
                  <a:gd name="connsiteX120" fmla="*/ 482803 w 1814207"/>
                  <a:gd name="connsiteY120" fmla="*/ 1766484 h 2168820"/>
                  <a:gd name="connsiteX121" fmla="*/ 453542 w 1814207"/>
                  <a:gd name="connsiteY121" fmla="*/ 1737223 h 2168820"/>
                  <a:gd name="connsiteX122" fmla="*/ 438912 w 1814207"/>
                  <a:gd name="connsiteY122" fmla="*/ 1722592 h 2168820"/>
                  <a:gd name="connsiteX123" fmla="*/ 373075 w 1814207"/>
                  <a:gd name="connsiteY123" fmla="*/ 1693332 h 2168820"/>
                  <a:gd name="connsiteX124" fmla="*/ 358445 w 1814207"/>
                  <a:gd name="connsiteY124" fmla="*/ 1678701 h 2168820"/>
                  <a:gd name="connsiteX125" fmla="*/ 343814 w 1814207"/>
                  <a:gd name="connsiteY125" fmla="*/ 1634810 h 2168820"/>
                  <a:gd name="connsiteX126" fmla="*/ 336499 w 1814207"/>
                  <a:gd name="connsiteY126" fmla="*/ 1612864 h 2168820"/>
                  <a:gd name="connsiteX127" fmla="*/ 321869 w 1814207"/>
                  <a:gd name="connsiteY127" fmla="*/ 1590919 h 2168820"/>
                  <a:gd name="connsiteX128" fmla="*/ 292608 w 1814207"/>
                  <a:gd name="connsiteY128" fmla="*/ 1554343 h 2168820"/>
                  <a:gd name="connsiteX129" fmla="*/ 270662 w 1814207"/>
                  <a:gd name="connsiteY129" fmla="*/ 1517767 h 2168820"/>
                  <a:gd name="connsiteX130" fmla="*/ 241401 w 1814207"/>
                  <a:gd name="connsiteY130" fmla="*/ 1473876 h 2168820"/>
                  <a:gd name="connsiteX131" fmla="*/ 226771 w 1814207"/>
                  <a:gd name="connsiteY131" fmla="*/ 1429984 h 2168820"/>
                  <a:gd name="connsiteX132" fmla="*/ 219456 w 1814207"/>
                  <a:gd name="connsiteY132" fmla="*/ 1408039 h 2168820"/>
                  <a:gd name="connsiteX133" fmla="*/ 182880 w 1814207"/>
                  <a:gd name="connsiteY133" fmla="*/ 1378778 h 2168820"/>
                  <a:gd name="connsiteX134" fmla="*/ 168249 w 1814207"/>
                  <a:gd name="connsiteY134" fmla="*/ 1364148 h 2168820"/>
                  <a:gd name="connsiteX135" fmla="*/ 146304 w 1814207"/>
                  <a:gd name="connsiteY135" fmla="*/ 1356832 h 2168820"/>
                  <a:gd name="connsiteX136" fmla="*/ 109728 w 1814207"/>
                  <a:gd name="connsiteY136" fmla="*/ 1327572 h 2168820"/>
                  <a:gd name="connsiteX137" fmla="*/ 95097 w 1814207"/>
                  <a:gd name="connsiteY137" fmla="*/ 1312941 h 2168820"/>
                  <a:gd name="connsiteX138" fmla="*/ 58521 w 1814207"/>
                  <a:gd name="connsiteY138" fmla="*/ 1283680 h 2168820"/>
                  <a:gd name="connsiteX139" fmla="*/ 21945 w 1814207"/>
                  <a:gd name="connsiteY139" fmla="*/ 1232474 h 2168820"/>
                  <a:gd name="connsiteX140" fmla="*/ 0 w 1814207"/>
                  <a:gd name="connsiteY140" fmla="*/ 1225159 h 2168820"/>
                  <a:gd name="connsiteX141" fmla="*/ 14630 w 1814207"/>
                  <a:gd name="connsiteY141" fmla="*/ 1210528 h 2168820"/>
                  <a:gd name="connsiteX0" fmla="*/ 14630 w 1811849"/>
                  <a:gd name="connsiteY0" fmla="*/ 1210528 h 2168820"/>
                  <a:gd name="connsiteX1" fmla="*/ 36576 w 1811849"/>
                  <a:gd name="connsiteY1" fmla="*/ 1173952 h 2168820"/>
                  <a:gd name="connsiteX2" fmla="*/ 65837 w 1811849"/>
                  <a:gd name="connsiteY2" fmla="*/ 1071540 h 2168820"/>
                  <a:gd name="connsiteX3" fmla="*/ 73152 w 1811849"/>
                  <a:gd name="connsiteY3" fmla="*/ 1034964 h 2168820"/>
                  <a:gd name="connsiteX4" fmla="*/ 80467 w 1811849"/>
                  <a:gd name="connsiteY4" fmla="*/ 1013018 h 2168820"/>
                  <a:gd name="connsiteX5" fmla="*/ 87782 w 1811849"/>
                  <a:gd name="connsiteY5" fmla="*/ 983757 h 2168820"/>
                  <a:gd name="connsiteX6" fmla="*/ 102413 w 1811849"/>
                  <a:gd name="connsiteY6" fmla="*/ 939866 h 2168820"/>
                  <a:gd name="connsiteX7" fmla="*/ 124358 w 1811849"/>
                  <a:gd name="connsiteY7" fmla="*/ 866714 h 2168820"/>
                  <a:gd name="connsiteX8" fmla="*/ 131673 w 1811849"/>
                  <a:gd name="connsiteY8" fmla="*/ 844768 h 2168820"/>
                  <a:gd name="connsiteX9" fmla="*/ 138989 w 1811849"/>
                  <a:gd name="connsiteY9" fmla="*/ 822823 h 2168820"/>
                  <a:gd name="connsiteX10" fmla="*/ 146304 w 1811849"/>
                  <a:gd name="connsiteY10" fmla="*/ 793562 h 2168820"/>
                  <a:gd name="connsiteX11" fmla="*/ 153619 w 1811849"/>
                  <a:gd name="connsiteY11" fmla="*/ 771616 h 2168820"/>
                  <a:gd name="connsiteX12" fmla="*/ 160934 w 1811849"/>
                  <a:gd name="connsiteY12" fmla="*/ 742356 h 2168820"/>
                  <a:gd name="connsiteX13" fmla="*/ 168249 w 1811849"/>
                  <a:gd name="connsiteY13" fmla="*/ 720410 h 2168820"/>
                  <a:gd name="connsiteX14" fmla="*/ 182880 w 1811849"/>
                  <a:gd name="connsiteY14" fmla="*/ 661888 h 2168820"/>
                  <a:gd name="connsiteX15" fmla="*/ 197510 w 1811849"/>
                  <a:gd name="connsiteY15" fmla="*/ 617997 h 2168820"/>
                  <a:gd name="connsiteX16" fmla="*/ 204825 w 1811849"/>
                  <a:gd name="connsiteY16" fmla="*/ 596052 h 2168820"/>
                  <a:gd name="connsiteX17" fmla="*/ 197510 w 1811849"/>
                  <a:gd name="connsiteY17" fmla="*/ 449748 h 2168820"/>
                  <a:gd name="connsiteX18" fmla="*/ 212141 w 1811849"/>
                  <a:gd name="connsiteY18" fmla="*/ 354650 h 2168820"/>
                  <a:gd name="connsiteX19" fmla="*/ 219456 w 1811849"/>
                  <a:gd name="connsiteY19" fmla="*/ 266868 h 2168820"/>
                  <a:gd name="connsiteX20" fmla="*/ 234086 w 1811849"/>
                  <a:gd name="connsiteY20" fmla="*/ 252237 h 2168820"/>
                  <a:gd name="connsiteX21" fmla="*/ 241401 w 1811849"/>
                  <a:gd name="connsiteY21" fmla="*/ 230292 h 2168820"/>
                  <a:gd name="connsiteX22" fmla="*/ 256032 w 1811849"/>
                  <a:gd name="connsiteY22" fmla="*/ 215661 h 2168820"/>
                  <a:gd name="connsiteX23" fmla="*/ 285293 w 1811849"/>
                  <a:gd name="connsiteY23" fmla="*/ 171770 h 2168820"/>
                  <a:gd name="connsiteX24" fmla="*/ 299923 w 1811849"/>
                  <a:gd name="connsiteY24" fmla="*/ 127879 h 2168820"/>
                  <a:gd name="connsiteX25" fmla="*/ 329184 w 1811849"/>
                  <a:gd name="connsiteY25" fmla="*/ 98618 h 2168820"/>
                  <a:gd name="connsiteX26" fmla="*/ 336499 w 1811849"/>
                  <a:gd name="connsiteY26" fmla="*/ 76672 h 2168820"/>
                  <a:gd name="connsiteX27" fmla="*/ 365760 w 1811849"/>
                  <a:gd name="connsiteY27" fmla="*/ 40096 h 2168820"/>
                  <a:gd name="connsiteX28" fmla="*/ 534009 w 1811849"/>
                  <a:gd name="connsiteY28" fmla="*/ 25466 h 2168820"/>
                  <a:gd name="connsiteX29" fmla="*/ 563270 w 1811849"/>
                  <a:gd name="connsiteY29" fmla="*/ 32781 h 2168820"/>
                  <a:gd name="connsiteX30" fmla="*/ 636422 w 1811849"/>
                  <a:gd name="connsiteY30" fmla="*/ 47412 h 2168820"/>
                  <a:gd name="connsiteX31" fmla="*/ 680313 w 1811849"/>
                  <a:gd name="connsiteY31" fmla="*/ 62042 h 2168820"/>
                  <a:gd name="connsiteX32" fmla="*/ 702259 w 1811849"/>
                  <a:gd name="connsiteY32" fmla="*/ 69357 h 2168820"/>
                  <a:gd name="connsiteX33" fmla="*/ 820655 w 1811849"/>
                  <a:gd name="connsiteY33" fmla="*/ 88750 h 2168820"/>
                  <a:gd name="connsiteX34" fmla="*/ 863193 w 1811849"/>
                  <a:gd name="connsiteY34" fmla="*/ 113248 h 2168820"/>
                  <a:gd name="connsiteX35" fmla="*/ 907085 w 1811849"/>
                  <a:gd name="connsiteY35" fmla="*/ 127879 h 2168820"/>
                  <a:gd name="connsiteX36" fmla="*/ 987552 w 1811849"/>
                  <a:gd name="connsiteY36" fmla="*/ 142509 h 2168820"/>
                  <a:gd name="connsiteX37" fmla="*/ 1031443 w 1811849"/>
                  <a:gd name="connsiteY37" fmla="*/ 157140 h 2168820"/>
                  <a:gd name="connsiteX38" fmla="*/ 1053389 w 1811849"/>
                  <a:gd name="connsiteY38" fmla="*/ 164455 h 2168820"/>
                  <a:gd name="connsiteX39" fmla="*/ 1097280 w 1811849"/>
                  <a:gd name="connsiteY39" fmla="*/ 171770 h 2168820"/>
                  <a:gd name="connsiteX40" fmla="*/ 1163117 w 1811849"/>
                  <a:gd name="connsiteY40" fmla="*/ 193716 h 2168820"/>
                  <a:gd name="connsiteX41" fmla="*/ 1185062 w 1811849"/>
                  <a:gd name="connsiteY41" fmla="*/ 201031 h 2168820"/>
                  <a:gd name="connsiteX42" fmla="*/ 1221638 w 1811849"/>
                  <a:gd name="connsiteY42" fmla="*/ 208346 h 2168820"/>
                  <a:gd name="connsiteX43" fmla="*/ 1265529 w 1811849"/>
                  <a:gd name="connsiteY43" fmla="*/ 215661 h 2168820"/>
                  <a:gd name="connsiteX44" fmla="*/ 1365561 w 1811849"/>
                  <a:gd name="connsiteY44" fmla="*/ 249342 h 2168820"/>
                  <a:gd name="connsiteX45" fmla="*/ 1441094 w 1811849"/>
                  <a:gd name="connsiteY45" fmla="*/ 252237 h 2168820"/>
                  <a:gd name="connsiteX46" fmla="*/ 1463040 w 1811849"/>
                  <a:gd name="connsiteY46" fmla="*/ 259552 h 2168820"/>
                  <a:gd name="connsiteX47" fmla="*/ 1484985 w 1811849"/>
                  <a:gd name="connsiteY47" fmla="*/ 266868 h 2168820"/>
                  <a:gd name="connsiteX48" fmla="*/ 1492301 w 1811849"/>
                  <a:gd name="connsiteY48" fmla="*/ 288813 h 2168820"/>
                  <a:gd name="connsiteX49" fmla="*/ 1477670 w 1811849"/>
                  <a:gd name="connsiteY49" fmla="*/ 332704 h 2168820"/>
                  <a:gd name="connsiteX50" fmla="*/ 1482603 w 1811849"/>
                  <a:gd name="connsiteY50" fmla="*/ 396504 h 2168820"/>
                  <a:gd name="connsiteX51" fmla="*/ 1504379 w 1811849"/>
                  <a:gd name="connsiteY51" fmla="*/ 425592 h 2168820"/>
                  <a:gd name="connsiteX52" fmla="*/ 1528877 w 1811849"/>
                  <a:gd name="connsiteY52" fmla="*/ 464378 h 2168820"/>
                  <a:gd name="connsiteX53" fmla="*/ 1536192 w 1811849"/>
                  <a:gd name="connsiteY53" fmla="*/ 505374 h 2168820"/>
                  <a:gd name="connsiteX54" fmla="*/ 1572768 w 1811849"/>
                  <a:gd name="connsiteY54" fmla="*/ 588736 h 2168820"/>
                  <a:gd name="connsiteX55" fmla="*/ 1572768 w 1811849"/>
                  <a:gd name="connsiteY55" fmla="*/ 654573 h 2168820"/>
                  <a:gd name="connsiteX56" fmla="*/ 1543507 w 1811849"/>
                  <a:gd name="connsiteY56" fmla="*/ 735040 h 2168820"/>
                  <a:gd name="connsiteX57" fmla="*/ 1521561 w 1811849"/>
                  <a:gd name="connsiteY57" fmla="*/ 742356 h 2168820"/>
                  <a:gd name="connsiteX58" fmla="*/ 1492129 w 1811849"/>
                  <a:gd name="connsiteY58" fmla="*/ 822479 h 2168820"/>
                  <a:gd name="connsiteX59" fmla="*/ 1477670 w 1811849"/>
                  <a:gd name="connsiteY59" fmla="*/ 895975 h 2168820"/>
                  <a:gd name="connsiteX60" fmla="*/ 1470355 w 1811849"/>
                  <a:gd name="connsiteY60" fmla="*/ 917920 h 2168820"/>
                  <a:gd name="connsiteX61" fmla="*/ 1463040 w 1811849"/>
                  <a:gd name="connsiteY61" fmla="*/ 961812 h 2168820"/>
                  <a:gd name="connsiteX62" fmla="*/ 1463040 w 1811849"/>
                  <a:gd name="connsiteY62" fmla="*/ 1056909 h 2168820"/>
                  <a:gd name="connsiteX63" fmla="*/ 1455725 w 1811849"/>
                  <a:gd name="connsiteY63" fmla="*/ 1078855 h 2168820"/>
                  <a:gd name="connsiteX64" fmla="*/ 1441094 w 1811849"/>
                  <a:gd name="connsiteY64" fmla="*/ 1093485 h 2168820"/>
                  <a:gd name="connsiteX65" fmla="*/ 1443304 w 1811849"/>
                  <a:gd name="connsiteY65" fmla="*/ 1124956 h 2168820"/>
                  <a:gd name="connsiteX66" fmla="*/ 1518837 w 1811849"/>
                  <a:gd name="connsiteY66" fmla="*/ 1115602 h 2168820"/>
                  <a:gd name="connsiteX67" fmla="*/ 1631289 w 1811849"/>
                  <a:gd name="connsiteY67" fmla="*/ 1130061 h 2168820"/>
                  <a:gd name="connsiteX68" fmla="*/ 1653235 w 1811849"/>
                  <a:gd name="connsiteY68" fmla="*/ 1137376 h 2168820"/>
                  <a:gd name="connsiteX69" fmla="*/ 1697126 w 1811849"/>
                  <a:gd name="connsiteY69" fmla="*/ 1144692 h 2168820"/>
                  <a:gd name="connsiteX70" fmla="*/ 1719072 w 1811849"/>
                  <a:gd name="connsiteY70" fmla="*/ 1152007 h 2168820"/>
                  <a:gd name="connsiteX71" fmla="*/ 1748333 w 1811849"/>
                  <a:gd name="connsiteY71" fmla="*/ 1159322 h 2168820"/>
                  <a:gd name="connsiteX72" fmla="*/ 1811788 w 1811849"/>
                  <a:gd name="connsiteY72" fmla="*/ 1173609 h 2168820"/>
                  <a:gd name="connsiteX73" fmla="*/ 1784909 w 1811849"/>
                  <a:gd name="connsiteY73" fmla="*/ 1217844 h 2168820"/>
                  <a:gd name="connsiteX74" fmla="*/ 1755648 w 1811849"/>
                  <a:gd name="connsiteY74" fmla="*/ 1225159 h 2168820"/>
                  <a:gd name="connsiteX75" fmla="*/ 1718901 w 1811849"/>
                  <a:gd name="connsiteY75" fmla="*/ 1249314 h 2168820"/>
                  <a:gd name="connsiteX76" fmla="*/ 1692021 w 1811849"/>
                  <a:gd name="connsiteY76" fmla="*/ 1278575 h 2168820"/>
                  <a:gd name="connsiteX77" fmla="*/ 1655273 w 1811849"/>
                  <a:gd name="connsiteY77" fmla="*/ 1310731 h 2168820"/>
                  <a:gd name="connsiteX78" fmla="*/ 1631289 w 1811849"/>
                  <a:gd name="connsiteY78" fmla="*/ 1358871 h 2168820"/>
                  <a:gd name="connsiteX79" fmla="*/ 1594713 w 1811849"/>
                  <a:gd name="connsiteY79" fmla="*/ 1334887 h 2168820"/>
                  <a:gd name="connsiteX80" fmla="*/ 1572768 w 1811849"/>
                  <a:gd name="connsiteY80" fmla="*/ 1378778 h 2168820"/>
                  <a:gd name="connsiteX81" fmla="*/ 1545545 w 1811849"/>
                  <a:gd name="connsiteY81" fmla="*/ 1434919 h 2168820"/>
                  <a:gd name="connsiteX82" fmla="*/ 1519008 w 1811849"/>
                  <a:gd name="connsiteY82" fmla="*/ 1485954 h 2168820"/>
                  <a:gd name="connsiteX83" fmla="*/ 1467631 w 1811849"/>
                  <a:gd name="connsiteY83" fmla="*/ 1537330 h 2168820"/>
                  <a:gd name="connsiteX84" fmla="*/ 1462696 w 1811849"/>
                  <a:gd name="connsiteY84" fmla="*/ 1653860 h 2168820"/>
                  <a:gd name="connsiteX85" fmla="*/ 1441094 w 1811849"/>
                  <a:gd name="connsiteY85" fmla="*/ 1686016 h 2168820"/>
                  <a:gd name="connsiteX86" fmla="*/ 1426464 w 1811849"/>
                  <a:gd name="connsiteY86" fmla="*/ 1759168 h 2168820"/>
                  <a:gd name="connsiteX87" fmla="*/ 1404518 w 1811849"/>
                  <a:gd name="connsiteY87" fmla="*/ 1883527 h 2168820"/>
                  <a:gd name="connsiteX88" fmla="*/ 1389888 w 1811849"/>
                  <a:gd name="connsiteY88" fmla="*/ 1905472 h 2168820"/>
                  <a:gd name="connsiteX89" fmla="*/ 1367942 w 1811849"/>
                  <a:gd name="connsiteY89" fmla="*/ 1942048 h 2168820"/>
                  <a:gd name="connsiteX90" fmla="*/ 1345997 w 1811849"/>
                  <a:gd name="connsiteY90" fmla="*/ 1949364 h 2168820"/>
                  <a:gd name="connsiteX91" fmla="*/ 1324051 w 1811849"/>
                  <a:gd name="connsiteY91" fmla="*/ 1963994 h 2168820"/>
                  <a:gd name="connsiteX92" fmla="*/ 1207008 w 1811849"/>
                  <a:gd name="connsiteY92" fmla="*/ 1978624 h 2168820"/>
                  <a:gd name="connsiteX93" fmla="*/ 1163117 w 1811849"/>
                  <a:gd name="connsiteY93" fmla="*/ 1993255 h 2168820"/>
                  <a:gd name="connsiteX94" fmla="*/ 1133856 w 1811849"/>
                  <a:gd name="connsiteY94" fmla="*/ 2000570 h 2168820"/>
                  <a:gd name="connsiteX95" fmla="*/ 1089965 w 1811849"/>
                  <a:gd name="connsiteY95" fmla="*/ 2015200 h 2168820"/>
                  <a:gd name="connsiteX96" fmla="*/ 1068019 w 1811849"/>
                  <a:gd name="connsiteY96" fmla="*/ 2022516 h 2168820"/>
                  <a:gd name="connsiteX97" fmla="*/ 1053389 w 1811849"/>
                  <a:gd name="connsiteY97" fmla="*/ 2044461 h 2168820"/>
                  <a:gd name="connsiteX98" fmla="*/ 1046073 w 1811849"/>
                  <a:gd name="connsiteY98" fmla="*/ 2066407 h 2168820"/>
                  <a:gd name="connsiteX99" fmla="*/ 1024128 w 1811849"/>
                  <a:gd name="connsiteY99" fmla="*/ 2073722 h 2168820"/>
                  <a:gd name="connsiteX100" fmla="*/ 1009497 w 1811849"/>
                  <a:gd name="connsiteY100" fmla="*/ 2088352 h 2168820"/>
                  <a:gd name="connsiteX101" fmla="*/ 994867 w 1811849"/>
                  <a:gd name="connsiteY101" fmla="*/ 2146874 h 2168820"/>
                  <a:gd name="connsiteX102" fmla="*/ 987552 w 1811849"/>
                  <a:gd name="connsiteY102" fmla="*/ 2168820 h 2168820"/>
                  <a:gd name="connsiteX103" fmla="*/ 943661 w 1811849"/>
                  <a:gd name="connsiteY103" fmla="*/ 2146874 h 2168820"/>
                  <a:gd name="connsiteX104" fmla="*/ 914400 w 1811849"/>
                  <a:gd name="connsiteY104" fmla="*/ 2117613 h 2168820"/>
                  <a:gd name="connsiteX105" fmla="*/ 899769 w 1811849"/>
                  <a:gd name="connsiteY105" fmla="*/ 2102983 h 2168820"/>
                  <a:gd name="connsiteX106" fmla="*/ 877824 w 1811849"/>
                  <a:gd name="connsiteY106" fmla="*/ 2095668 h 2168820"/>
                  <a:gd name="connsiteX107" fmla="*/ 855878 w 1811849"/>
                  <a:gd name="connsiteY107" fmla="*/ 2081037 h 2168820"/>
                  <a:gd name="connsiteX108" fmla="*/ 826617 w 1811849"/>
                  <a:gd name="connsiteY108" fmla="*/ 2022516 h 2168820"/>
                  <a:gd name="connsiteX109" fmla="*/ 782726 w 1811849"/>
                  <a:gd name="connsiteY109" fmla="*/ 2007885 h 2168820"/>
                  <a:gd name="connsiteX110" fmla="*/ 760781 w 1811849"/>
                  <a:gd name="connsiteY110" fmla="*/ 2000570 h 2168820"/>
                  <a:gd name="connsiteX111" fmla="*/ 746150 w 1811849"/>
                  <a:gd name="connsiteY111" fmla="*/ 1985940 h 2168820"/>
                  <a:gd name="connsiteX112" fmla="*/ 716889 w 1811849"/>
                  <a:gd name="connsiteY112" fmla="*/ 1942048 h 2168820"/>
                  <a:gd name="connsiteX113" fmla="*/ 672998 w 1811849"/>
                  <a:gd name="connsiteY113" fmla="*/ 1927418 h 2168820"/>
                  <a:gd name="connsiteX114" fmla="*/ 651053 w 1811849"/>
                  <a:gd name="connsiteY114" fmla="*/ 1920103 h 2168820"/>
                  <a:gd name="connsiteX115" fmla="*/ 614477 w 1811849"/>
                  <a:gd name="connsiteY115" fmla="*/ 1890842 h 2168820"/>
                  <a:gd name="connsiteX116" fmla="*/ 585216 w 1811849"/>
                  <a:gd name="connsiteY116" fmla="*/ 1861581 h 2168820"/>
                  <a:gd name="connsiteX117" fmla="*/ 555955 w 1811849"/>
                  <a:gd name="connsiteY117" fmla="*/ 1832320 h 2168820"/>
                  <a:gd name="connsiteX118" fmla="*/ 541325 w 1811849"/>
                  <a:gd name="connsiteY118" fmla="*/ 1810375 h 2168820"/>
                  <a:gd name="connsiteX119" fmla="*/ 534009 w 1811849"/>
                  <a:gd name="connsiteY119" fmla="*/ 1788429 h 2168820"/>
                  <a:gd name="connsiteX120" fmla="*/ 482803 w 1811849"/>
                  <a:gd name="connsiteY120" fmla="*/ 1766484 h 2168820"/>
                  <a:gd name="connsiteX121" fmla="*/ 453542 w 1811849"/>
                  <a:gd name="connsiteY121" fmla="*/ 1737223 h 2168820"/>
                  <a:gd name="connsiteX122" fmla="*/ 438912 w 1811849"/>
                  <a:gd name="connsiteY122" fmla="*/ 1722592 h 2168820"/>
                  <a:gd name="connsiteX123" fmla="*/ 373075 w 1811849"/>
                  <a:gd name="connsiteY123" fmla="*/ 1693332 h 2168820"/>
                  <a:gd name="connsiteX124" fmla="*/ 358445 w 1811849"/>
                  <a:gd name="connsiteY124" fmla="*/ 1678701 h 2168820"/>
                  <a:gd name="connsiteX125" fmla="*/ 343814 w 1811849"/>
                  <a:gd name="connsiteY125" fmla="*/ 1634810 h 2168820"/>
                  <a:gd name="connsiteX126" fmla="*/ 336499 w 1811849"/>
                  <a:gd name="connsiteY126" fmla="*/ 1612864 h 2168820"/>
                  <a:gd name="connsiteX127" fmla="*/ 321869 w 1811849"/>
                  <a:gd name="connsiteY127" fmla="*/ 1590919 h 2168820"/>
                  <a:gd name="connsiteX128" fmla="*/ 292608 w 1811849"/>
                  <a:gd name="connsiteY128" fmla="*/ 1554343 h 2168820"/>
                  <a:gd name="connsiteX129" fmla="*/ 270662 w 1811849"/>
                  <a:gd name="connsiteY129" fmla="*/ 1517767 h 2168820"/>
                  <a:gd name="connsiteX130" fmla="*/ 241401 w 1811849"/>
                  <a:gd name="connsiteY130" fmla="*/ 1473876 h 2168820"/>
                  <a:gd name="connsiteX131" fmla="*/ 226771 w 1811849"/>
                  <a:gd name="connsiteY131" fmla="*/ 1429984 h 2168820"/>
                  <a:gd name="connsiteX132" fmla="*/ 219456 w 1811849"/>
                  <a:gd name="connsiteY132" fmla="*/ 1408039 h 2168820"/>
                  <a:gd name="connsiteX133" fmla="*/ 182880 w 1811849"/>
                  <a:gd name="connsiteY133" fmla="*/ 1378778 h 2168820"/>
                  <a:gd name="connsiteX134" fmla="*/ 168249 w 1811849"/>
                  <a:gd name="connsiteY134" fmla="*/ 1364148 h 2168820"/>
                  <a:gd name="connsiteX135" fmla="*/ 146304 w 1811849"/>
                  <a:gd name="connsiteY135" fmla="*/ 1356832 h 2168820"/>
                  <a:gd name="connsiteX136" fmla="*/ 109728 w 1811849"/>
                  <a:gd name="connsiteY136" fmla="*/ 1327572 h 2168820"/>
                  <a:gd name="connsiteX137" fmla="*/ 95097 w 1811849"/>
                  <a:gd name="connsiteY137" fmla="*/ 1312941 h 2168820"/>
                  <a:gd name="connsiteX138" fmla="*/ 58521 w 1811849"/>
                  <a:gd name="connsiteY138" fmla="*/ 1283680 h 2168820"/>
                  <a:gd name="connsiteX139" fmla="*/ 21945 w 1811849"/>
                  <a:gd name="connsiteY139" fmla="*/ 1232474 h 2168820"/>
                  <a:gd name="connsiteX140" fmla="*/ 0 w 1811849"/>
                  <a:gd name="connsiteY140" fmla="*/ 1225159 h 2168820"/>
                  <a:gd name="connsiteX141" fmla="*/ 14630 w 1811849"/>
                  <a:gd name="connsiteY141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41094 w 1813473"/>
                  <a:gd name="connsiteY85" fmla="*/ 1686016 h 2168820"/>
                  <a:gd name="connsiteX86" fmla="*/ 1426464 w 1813473"/>
                  <a:gd name="connsiteY86" fmla="*/ 1759168 h 2168820"/>
                  <a:gd name="connsiteX87" fmla="*/ 1404518 w 1813473"/>
                  <a:gd name="connsiteY87" fmla="*/ 1883527 h 2168820"/>
                  <a:gd name="connsiteX88" fmla="*/ 1389888 w 1813473"/>
                  <a:gd name="connsiteY88" fmla="*/ 1905472 h 2168820"/>
                  <a:gd name="connsiteX89" fmla="*/ 1367942 w 1813473"/>
                  <a:gd name="connsiteY89" fmla="*/ 1942048 h 2168820"/>
                  <a:gd name="connsiteX90" fmla="*/ 1345997 w 1813473"/>
                  <a:gd name="connsiteY90" fmla="*/ 1949364 h 2168820"/>
                  <a:gd name="connsiteX91" fmla="*/ 1324051 w 1813473"/>
                  <a:gd name="connsiteY91" fmla="*/ 1963994 h 2168820"/>
                  <a:gd name="connsiteX92" fmla="*/ 1207008 w 1813473"/>
                  <a:gd name="connsiteY92" fmla="*/ 1978624 h 2168820"/>
                  <a:gd name="connsiteX93" fmla="*/ 1163117 w 1813473"/>
                  <a:gd name="connsiteY93" fmla="*/ 1993255 h 2168820"/>
                  <a:gd name="connsiteX94" fmla="*/ 1133856 w 1813473"/>
                  <a:gd name="connsiteY94" fmla="*/ 2000570 h 2168820"/>
                  <a:gd name="connsiteX95" fmla="*/ 1089965 w 1813473"/>
                  <a:gd name="connsiteY95" fmla="*/ 2015200 h 2168820"/>
                  <a:gd name="connsiteX96" fmla="*/ 1068019 w 1813473"/>
                  <a:gd name="connsiteY96" fmla="*/ 2022516 h 2168820"/>
                  <a:gd name="connsiteX97" fmla="*/ 1053389 w 1813473"/>
                  <a:gd name="connsiteY97" fmla="*/ 2044461 h 2168820"/>
                  <a:gd name="connsiteX98" fmla="*/ 1046073 w 1813473"/>
                  <a:gd name="connsiteY98" fmla="*/ 2066407 h 2168820"/>
                  <a:gd name="connsiteX99" fmla="*/ 1024128 w 1813473"/>
                  <a:gd name="connsiteY99" fmla="*/ 2073722 h 2168820"/>
                  <a:gd name="connsiteX100" fmla="*/ 1009497 w 1813473"/>
                  <a:gd name="connsiteY100" fmla="*/ 2088352 h 2168820"/>
                  <a:gd name="connsiteX101" fmla="*/ 994867 w 1813473"/>
                  <a:gd name="connsiteY101" fmla="*/ 2146874 h 2168820"/>
                  <a:gd name="connsiteX102" fmla="*/ 987552 w 1813473"/>
                  <a:gd name="connsiteY102" fmla="*/ 2168820 h 2168820"/>
                  <a:gd name="connsiteX103" fmla="*/ 943661 w 1813473"/>
                  <a:gd name="connsiteY103" fmla="*/ 2146874 h 2168820"/>
                  <a:gd name="connsiteX104" fmla="*/ 914400 w 1813473"/>
                  <a:gd name="connsiteY104" fmla="*/ 2117613 h 2168820"/>
                  <a:gd name="connsiteX105" fmla="*/ 899769 w 1813473"/>
                  <a:gd name="connsiteY105" fmla="*/ 2102983 h 2168820"/>
                  <a:gd name="connsiteX106" fmla="*/ 877824 w 1813473"/>
                  <a:gd name="connsiteY106" fmla="*/ 2095668 h 2168820"/>
                  <a:gd name="connsiteX107" fmla="*/ 855878 w 1813473"/>
                  <a:gd name="connsiteY107" fmla="*/ 2081037 h 2168820"/>
                  <a:gd name="connsiteX108" fmla="*/ 826617 w 1813473"/>
                  <a:gd name="connsiteY108" fmla="*/ 2022516 h 2168820"/>
                  <a:gd name="connsiteX109" fmla="*/ 782726 w 1813473"/>
                  <a:gd name="connsiteY109" fmla="*/ 2007885 h 2168820"/>
                  <a:gd name="connsiteX110" fmla="*/ 760781 w 1813473"/>
                  <a:gd name="connsiteY110" fmla="*/ 2000570 h 2168820"/>
                  <a:gd name="connsiteX111" fmla="*/ 746150 w 1813473"/>
                  <a:gd name="connsiteY111" fmla="*/ 1985940 h 2168820"/>
                  <a:gd name="connsiteX112" fmla="*/ 716889 w 1813473"/>
                  <a:gd name="connsiteY112" fmla="*/ 1942048 h 2168820"/>
                  <a:gd name="connsiteX113" fmla="*/ 672998 w 1813473"/>
                  <a:gd name="connsiteY113" fmla="*/ 1927418 h 2168820"/>
                  <a:gd name="connsiteX114" fmla="*/ 651053 w 1813473"/>
                  <a:gd name="connsiteY114" fmla="*/ 1920103 h 2168820"/>
                  <a:gd name="connsiteX115" fmla="*/ 614477 w 1813473"/>
                  <a:gd name="connsiteY115" fmla="*/ 1890842 h 2168820"/>
                  <a:gd name="connsiteX116" fmla="*/ 585216 w 1813473"/>
                  <a:gd name="connsiteY116" fmla="*/ 1861581 h 2168820"/>
                  <a:gd name="connsiteX117" fmla="*/ 555955 w 1813473"/>
                  <a:gd name="connsiteY117" fmla="*/ 1832320 h 2168820"/>
                  <a:gd name="connsiteX118" fmla="*/ 541325 w 1813473"/>
                  <a:gd name="connsiteY118" fmla="*/ 1810375 h 2168820"/>
                  <a:gd name="connsiteX119" fmla="*/ 534009 w 1813473"/>
                  <a:gd name="connsiteY119" fmla="*/ 1788429 h 2168820"/>
                  <a:gd name="connsiteX120" fmla="*/ 482803 w 1813473"/>
                  <a:gd name="connsiteY120" fmla="*/ 1766484 h 2168820"/>
                  <a:gd name="connsiteX121" fmla="*/ 453542 w 1813473"/>
                  <a:gd name="connsiteY121" fmla="*/ 1737223 h 2168820"/>
                  <a:gd name="connsiteX122" fmla="*/ 438912 w 1813473"/>
                  <a:gd name="connsiteY122" fmla="*/ 1722592 h 2168820"/>
                  <a:gd name="connsiteX123" fmla="*/ 373075 w 1813473"/>
                  <a:gd name="connsiteY123" fmla="*/ 1693332 h 2168820"/>
                  <a:gd name="connsiteX124" fmla="*/ 358445 w 1813473"/>
                  <a:gd name="connsiteY124" fmla="*/ 1678701 h 2168820"/>
                  <a:gd name="connsiteX125" fmla="*/ 343814 w 1813473"/>
                  <a:gd name="connsiteY125" fmla="*/ 1634810 h 2168820"/>
                  <a:gd name="connsiteX126" fmla="*/ 336499 w 1813473"/>
                  <a:gd name="connsiteY126" fmla="*/ 1612864 h 2168820"/>
                  <a:gd name="connsiteX127" fmla="*/ 321869 w 1813473"/>
                  <a:gd name="connsiteY127" fmla="*/ 1590919 h 2168820"/>
                  <a:gd name="connsiteX128" fmla="*/ 292608 w 1813473"/>
                  <a:gd name="connsiteY128" fmla="*/ 1554343 h 2168820"/>
                  <a:gd name="connsiteX129" fmla="*/ 270662 w 1813473"/>
                  <a:gd name="connsiteY129" fmla="*/ 1517767 h 2168820"/>
                  <a:gd name="connsiteX130" fmla="*/ 241401 w 1813473"/>
                  <a:gd name="connsiteY130" fmla="*/ 1473876 h 2168820"/>
                  <a:gd name="connsiteX131" fmla="*/ 226771 w 1813473"/>
                  <a:gd name="connsiteY131" fmla="*/ 1429984 h 2168820"/>
                  <a:gd name="connsiteX132" fmla="*/ 219456 w 1813473"/>
                  <a:gd name="connsiteY132" fmla="*/ 1408039 h 2168820"/>
                  <a:gd name="connsiteX133" fmla="*/ 182880 w 1813473"/>
                  <a:gd name="connsiteY133" fmla="*/ 1378778 h 2168820"/>
                  <a:gd name="connsiteX134" fmla="*/ 168249 w 1813473"/>
                  <a:gd name="connsiteY134" fmla="*/ 1364148 h 2168820"/>
                  <a:gd name="connsiteX135" fmla="*/ 146304 w 1813473"/>
                  <a:gd name="connsiteY135" fmla="*/ 1356832 h 2168820"/>
                  <a:gd name="connsiteX136" fmla="*/ 109728 w 1813473"/>
                  <a:gd name="connsiteY136" fmla="*/ 1327572 h 2168820"/>
                  <a:gd name="connsiteX137" fmla="*/ 95097 w 1813473"/>
                  <a:gd name="connsiteY137" fmla="*/ 1312941 h 2168820"/>
                  <a:gd name="connsiteX138" fmla="*/ 58521 w 1813473"/>
                  <a:gd name="connsiteY138" fmla="*/ 1283680 h 2168820"/>
                  <a:gd name="connsiteX139" fmla="*/ 21945 w 1813473"/>
                  <a:gd name="connsiteY139" fmla="*/ 1232474 h 2168820"/>
                  <a:gd name="connsiteX140" fmla="*/ 0 w 1813473"/>
                  <a:gd name="connsiteY140" fmla="*/ 1225159 h 2168820"/>
                  <a:gd name="connsiteX141" fmla="*/ 14630 w 1813473"/>
                  <a:gd name="connsiteY141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26464 w 1813473"/>
                  <a:gd name="connsiteY86" fmla="*/ 1759168 h 2168820"/>
                  <a:gd name="connsiteX87" fmla="*/ 1404518 w 1813473"/>
                  <a:gd name="connsiteY87" fmla="*/ 1883527 h 2168820"/>
                  <a:gd name="connsiteX88" fmla="*/ 1389888 w 1813473"/>
                  <a:gd name="connsiteY88" fmla="*/ 1905472 h 2168820"/>
                  <a:gd name="connsiteX89" fmla="*/ 1367942 w 1813473"/>
                  <a:gd name="connsiteY89" fmla="*/ 1942048 h 2168820"/>
                  <a:gd name="connsiteX90" fmla="*/ 1345997 w 1813473"/>
                  <a:gd name="connsiteY90" fmla="*/ 1949364 h 2168820"/>
                  <a:gd name="connsiteX91" fmla="*/ 1324051 w 1813473"/>
                  <a:gd name="connsiteY91" fmla="*/ 1963994 h 2168820"/>
                  <a:gd name="connsiteX92" fmla="*/ 1207008 w 1813473"/>
                  <a:gd name="connsiteY92" fmla="*/ 1978624 h 2168820"/>
                  <a:gd name="connsiteX93" fmla="*/ 1163117 w 1813473"/>
                  <a:gd name="connsiteY93" fmla="*/ 1993255 h 2168820"/>
                  <a:gd name="connsiteX94" fmla="*/ 1133856 w 1813473"/>
                  <a:gd name="connsiteY94" fmla="*/ 2000570 h 2168820"/>
                  <a:gd name="connsiteX95" fmla="*/ 1089965 w 1813473"/>
                  <a:gd name="connsiteY95" fmla="*/ 2015200 h 2168820"/>
                  <a:gd name="connsiteX96" fmla="*/ 1068019 w 1813473"/>
                  <a:gd name="connsiteY96" fmla="*/ 2022516 h 2168820"/>
                  <a:gd name="connsiteX97" fmla="*/ 1053389 w 1813473"/>
                  <a:gd name="connsiteY97" fmla="*/ 2044461 h 2168820"/>
                  <a:gd name="connsiteX98" fmla="*/ 1046073 w 1813473"/>
                  <a:gd name="connsiteY98" fmla="*/ 2066407 h 2168820"/>
                  <a:gd name="connsiteX99" fmla="*/ 1024128 w 1813473"/>
                  <a:gd name="connsiteY99" fmla="*/ 2073722 h 2168820"/>
                  <a:gd name="connsiteX100" fmla="*/ 1009497 w 1813473"/>
                  <a:gd name="connsiteY100" fmla="*/ 2088352 h 2168820"/>
                  <a:gd name="connsiteX101" fmla="*/ 994867 w 1813473"/>
                  <a:gd name="connsiteY101" fmla="*/ 2146874 h 2168820"/>
                  <a:gd name="connsiteX102" fmla="*/ 987552 w 1813473"/>
                  <a:gd name="connsiteY102" fmla="*/ 2168820 h 2168820"/>
                  <a:gd name="connsiteX103" fmla="*/ 943661 w 1813473"/>
                  <a:gd name="connsiteY103" fmla="*/ 2146874 h 2168820"/>
                  <a:gd name="connsiteX104" fmla="*/ 914400 w 1813473"/>
                  <a:gd name="connsiteY104" fmla="*/ 2117613 h 2168820"/>
                  <a:gd name="connsiteX105" fmla="*/ 899769 w 1813473"/>
                  <a:gd name="connsiteY105" fmla="*/ 2102983 h 2168820"/>
                  <a:gd name="connsiteX106" fmla="*/ 877824 w 1813473"/>
                  <a:gd name="connsiteY106" fmla="*/ 2095668 h 2168820"/>
                  <a:gd name="connsiteX107" fmla="*/ 855878 w 1813473"/>
                  <a:gd name="connsiteY107" fmla="*/ 2081037 h 2168820"/>
                  <a:gd name="connsiteX108" fmla="*/ 826617 w 1813473"/>
                  <a:gd name="connsiteY108" fmla="*/ 2022516 h 2168820"/>
                  <a:gd name="connsiteX109" fmla="*/ 782726 w 1813473"/>
                  <a:gd name="connsiteY109" fmla="*/ 2007885 h 2168820"/>
                  <a:gd name="connsiteX110" fmla="*/ 760781 w 1813473"/>
                  <a:gd name="connsiteY110" fmla="*/ 2000570 h 2168820"/>
                  <a:gd name="connsiteX111" fmla="*/ 746150 w 1813473"/>
                  <a:gd name="connsiteY111" fmla="*/ 1985940 h 2168820"/>
                  <a:gd name="connsiteX112" fmla="*/ 716889 w 1813473"/>
                  <a:gd name="connsiteY112" fmla="*/ 1942048 h 2168820"/>
                  <a:gd name="connsiteX113" fmla="*/ 672998 w 1813473"/>
                  <a:gd name="connsiteY113" fmla="*/ 1927418 h 2168820"/>
                  <a:gd name="connsiteX114" fmla="*/ 651053 w 1813473"/>
                  <a:gd name="connsiteY114" fmla="*/ 1920103 h 2168820"/>
                  <a:gd name="connsiteX115" fmla="*/ 614477 w 1813473"/>
                  <a:gd name="connsiteY115" fmla="*/ 1890842 h 2168820"/>
                  <a:gd name="connsiteX116" fmla="*/ 585216 w 1813473"/>
                  <a:gd name="connsiteY116" fmla="*/ 1861581 h 2168820"/>
                  <a:gd name="connsiteX117" fmla="*/ 555955 w 1813473"/>
                  <a:gd name="connsiteY117" fmla="*/ 1832320 h 2168820"/>
                  <a:gd name="connsiteX118" fmla="*/ 541325 w 1813473"/>
                  <a:gd name="connsiteY118" fmla="*/ 1810375 h 2168820"/>
                  <a:gd name="connsiteX119" fmla="*/ 534009 w 1813473"/>
                  <a:gd name="connsiteY119" fmla="*/ 1788429 h 2168820"/>
                  <a:gd name="connsiteX120" fmla="*/ 482803 w 1813473"/>
                  <a:gd name="connsiteY120" fmla="*/ 1766484 h 2168820"/>
                  <a:gd name="connsiteX121" fmla="*/ 453542 w 1813473"/>
                  <a:gd name="connsiteY121" fmla="*/ 1737223 h 2168820"/>
                  <a:gd name="connsiteX122" fmla="*/ 438912 w 1813473"/>
                  <a:gd name="connsiteY122" fmla="*/ 1722592 h 2168820"/>
                  <a:gd name="connsiteX123" fmla="*/ 373075 w 1813473"/>
                  <a:gd name="connsiteY123" fmla="*/ 1693332 h 2168820"/>
                  <a:gd name="connsiteX124" fmla="*/ 358445 w 1813473"/>
                  <a:gd name="connsiteY124" fmla="*/ 1678701 h 2168820"/>
                  <a:gd name="connsiteX125" fmla="*/ 343814 w 1813473"/>
                  <a:gd name="connsiteY125" fmla="*/ 1634810 h 2168820"/>
                  <a:gd name="connsiteX126" fmla="*/ 336499 w 1813473"/>
                  <a:gd name="connsiteY126" fmla="*/ 1612864 h 2168820"/>
                  <a:gd name="connsiteX127" fmla="*/ 321869 w 1813473"/>
                  <a:gd name="connsiteY127" fmla="*/ 1590919 h 2168820"/>
                  <a:gd name="connsiteX128" fmla="*/ 292608 w 1813473"/>
                  <a:gd name="connsiteY128" fmla="*/ 1554343 h 2168820"/>
                  <a:gd name="connsiteX129" fmla="*/ 270662 w 1813473"/>
                  <a:gd name="connsiteY129" fmla="*/ 1517767 h 2168820"/>
                  <a:gd name="connsiteX130" fmla="*/ 241401 w 1813473"/>
                  <a:gd name="connsiteY130" fmla="*/ 1473876 h 2168820"/>
                  <a:gd name="connsiteX131" fmla="*/ 226771 w 1813473"/>
                  <a:gd name="connsiteY131" fmla="*/ 1429984 h 2168820"/>
                  <a:gd name="connsiteX132" fmla="*/ 219456 w 1813473"/>
                  <a:gd name="connsiteY132" fmla="*/ 1408039 h 2168820"/>
                  <a:gd name="connsiteX133" fmla="*/ 182880 w 1813473"/>
                  <a:gd name="connsiteY133" fmla="*/ 1378778 h 2168820"/>
                  <a:gd name="connsiteX134" fmla="*/ 168249 w 1813473"/>
                  <a:gd name="connsiteY134" fmla="*/ 1364148 h 2168820"/>
                  <a:gd name="connsiteX135" fmla="*/ 146304 w 1813473"/>
                  <a:gd name="connsiteY135" fmla="*/ 1356832 h 2168820"/>
                  <a:gd name="connsiteX136" fmla="*/ 109728 w 1813473"/>
                  <a:gd name="connsiteY136" fmla="*/ 1327572 h 2168820"/>
                  <a:gd name="connsiteX137" fmla="*/ 95097 w 1813473"/>
                  <a:gd name="connsiteY137" fmla="*/ 1312941 h 2168820"/>
                  <a:gd name="connsiteX138" fmla="*/ 58521 w 1813473"/>
                  <a:gd name="connsiteY138" fmla="*/ 1283680 h 2168820"/>
                  <a:gd name="connsiteX139" fmla="*/ 21945 w 1813473"/>
                  <a:gd name="connsiteY139" fmla="*/ 1232474 h 2168820"/>
                  <a:gd name="connsiteX140" fmla="*/ 0 w 1813473"/>
                  <a:gd name="connsiteY140" fmla="*/ 1225159 h 2168820"/>
                  <a:gd name="connsiteX141" fmla="*/ 14630 w 1813473"/>
                  <a:gd name="connsiteY141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04518 w 1813473"/>
                  <a:gd name="connsiteY87" fmla="*/ 1883527 h 2168820"/>
                  <a:gd name="connsiteX88" fmla="*/ 1389888 w 1813473"/>
                  <a:gd name="connsiteY88" fmla="*/ 1905472 h 2168820"/>
                  <a:gd name="connsiteX89" fmla="*/ 1367942 w 1813473"/>
                  <a:gd name="connsiteY89" fmla="*/ 1942048 h 2168820"/>
                  <a:gd name="connsiteX90" fmla="*/ 1345997 w 1813473"/>
                  <a:gd name="connsiteY90" fmla="*/ 1949364 h 2168820"/>
                  <a:gd name="connsiteX91" fmla="*/ 1324051 w 1813473"/>
                  <a:gd name="connsiteY91" fmla="*/ 1963994 h 2168820"/>
                  <a:gd name="connsiteX92" fmla="*/ 1207008 w 1813473"/>
                  <a:gd name="connsiteY92" fmla="*/ 1978624 h 2168820"/>
                  <a:gd name="connsiteX93" fmla="*/ 1163117 w 1813473"/>
                  <a:gd name="connsiteY93" fmla="*/ 1993255 h 2168820"/>
                  <a:gd name="connsiteX94" fmla="*/ 1133856 w 1813473"/>
                  <a:gd name="connsiteY94" fmla="*/ 2000570 h 2168820"/>
                  <a:gd name="connsiteX95" fmla="*/ 1089965 w 1813473"/>
                  <a:gd name="connsiteY95" fmla="*/ 2015200 h 2168820"/>
                  <a:gd name="connsiteX96" fmla="*/ 1068019 w 1813473"/>
                  <a:gd name="connsiteY96" fmla="*/ 2022516 h 2168820"/>
                  <a:gd name="connsiteX97" fmla="*/ 1053389 w 1813473"/>
                  <a:gd name="connsiteY97" fmla="*/ 2044461 h 2168820"/>
                  <a:gd name="connsiteX98" fmla="*/ 1046073 w 1813473"/>
                  <a:gd name="connsiteY98" fmla="*/ 2066407 h 2168820"/>
                  <a:gd name="connsiteX99" fmla="*/ 1024128 w 1813473"/>
                  <a:gd name="connsiteY99" fmla="*/ 2073722 h 2168820"/>
                  <a:gd name="connsiteX100" fmla="*/ 1009497 w 1813473"/>
                  <a:gd name="connsiteY100" fmla="*/ 2088352 h 2168820"/>
                  <a:gd name="connsiteX101" fmla="*/ 994867 w 1813473"/>
                  <a:gd name="connsiteY101" fmla="*/ 2146874 h 2168820"/>
                  <a:gd name="connsiteX102" fmla="*/ 987552 w 1813473"/>
                  <a:gd name="connsiteY102" fmla="*/ 2168820 h 2168820"/>
                  <a:gd name="connsiteX103" fmla="*/ 943661 w 1813473"/>
                  <a:gd name="connsiteY103" fmla="*/ 2146874 h 2168820"/>
                  <a:gd name="connsiteX104" fmla="*/ 914400 w 1813473"/>
                  <a:gd name="connsiteY104" fmla="*/ 2117613 h 2168820"/>
                  <a:gd name="connsiteX105" fmla="*/ 899769 w 1813473"/>
                  <a:gd name="connsiteY105" fmla="*/ 2102983 h 2168820"/>
                  <a:gd name="connsiteX106" fmla="*/ 877824 w 1813473"/>
                  <a:gd name="connsiteY106" fmla="*/ 2095668 h 2168820"/>
                  <a:gd name="connsiteX107" fmla="*/ 855878 w 1813473"/>
                  <a:gd name="connsiteY107" fmla="*/ 2081037 h 2168820"/>
                  <a:gd name="connsiteX108" fmla="*/ 826617 w 1813473"/>
                  <a:gd name="connsiteY108" fmla="*/ 2022516 h 2168820"/>
                  <a:gd name="connsiteX109" fmla="*/ 782726 w 1813473"/>
                  <a:gd name="connsiteY109" fmla="*/ 2007885 h 2168820"/>
                  <a:gd name="connsiteX110" fmla="*/ 760781 w 1813473"/>
                  <a:gd name="connsiteY110" fmla="*/ 2000570 h 2168820"/>
                  <a:gd name="connsiteX111" fmla="*/ 746150 w 1813473"/>
                  <a:gd name="connsiteY111" fmla="*/ 1985940 h 2168820"/>
                  <a:gd name="connsiteX112" fmla="*/ 716889 w 1813473"/>
                  <a:gd name="connsiteY112" fmla="*/ 1942048 h 2168820"/>
                  <a:gd name="connsiteX113" fmla="*/ 672998 w 1813473"/>
                  <a:gd name="connsiteY113" fmla="*/ 1927418 h 2168820"/>
                  <a:gd name="connsiteX114" fmla="*/ 651053 w 1813473"/>
                  <a:gd name="connsiteY114" fmla="*/ 1920103 h 2168820"/>
                  <a:gd name="connsiteX115" fmla="*/ 614477 w 1813473"/>
                  <a:gd name="connsiteY115" fmla="*/ 1890842 h 2168820"/>
                  <a:gd name="connsiteX116" fmla="*/ 585216 w 1813473"/>
                  <a:gd name="connsiteY116" fmla="*/ 1861581 h 2168820"/>
                  <a:gd name="connsiteX117" fmla="*/ 555955 w 1813473"/>
                  <a:gd name="connsiteY117" fmla="*/ 1832320 h 2168820"/>
                  <a:gd name="connsiteX118" fmla="*/ 541325 w 1813473"/>
                  <a:gd name="connsiteY118" fmla="*/ 1810375 h 2168820"/>
                  <a:gd name="connsiteX119" fmla="*/ 534009 w 1813473"/>
                  <a:gd name="connsiteY119" fmla="*/ 1788429 h 2168820"/>
                  <a:gd name="connsiteX120" fmla="*/ 482803 w 1813473"/>
                  <a:gd name="connsiteY120" fmla="*/ 1766484 h 2168820"/>
                  <a:gd name="connsiteX121" fmla="*/ 453542 w 1813473"/>
                  <a:gd name="connsiteY121" fmla="*/ 1737223 h 2168820"/>
                  <a:gd name="connsiteX122" fmla="*/ 438912 w 1813473"/>
                  <a:gd name="connsiteY122" fmla="*/ 1722592 h 2168820"/>
                  <a:gd name="connsiteX123" fmla="*/ 373075 w 1813473"/>
                  <a:gd name="connsiteY123" fmla="*/ 1693332 h 2168820"/>
                  <a:gd name="connsiteX124" fmla="*/ 358445 w 1813473"/>
                  <a:gd name="connsiteY124" fmla="*/ 1678701 h 2168820"/>
                  <a:gd name="connsiteX125" fmla="*/ 343814 w 1813473"/>
                  <a:gd name="connsiteY125" fmla="*/ 1634810 h 2168820"/>
                  <a:gd name="connsiteX126" fmla="*/ 336499 w 1813473"/>
                  <a:gd name="connsiteY126" fmla="*/ 1612864 h 2168820"/>
                  <a:gd name="connsiteX127" fmla="*/ 321869 w 1813473"/>
                  <a:gd name="connsiteY127" fmla="*/ 1590919 h 2168820"/>
                  <a:gd name="connsiteX128" fmla="*/ 292608 w 1813473"/>
                  <a:gd name="connsiteY128" fmla="*/ 1554343 h 2168820"/>
                  <a:gd name="connsiteX129" fmla="*/ 270662 w 1813473"/>
                  <a:gd name="connsiteY129" fmla="*/ 1517767 h 2168820"/>
                  <a:gd name="connsiteX130" fmla="*/ 241401 w 1813473"/>
                  <a:gd name="connsiteY130" fmla="*/ 1473876 h 2168820"/>
                  <a:gd name="connsiteX131" fmla="*/ 226771 w 1813473"/>
                  <a:gd name="connsiteY131" fmla="*/ 1429984 h 2168820"/>
                  <a:gd name="connsiteX132" fmla="*/ 219456 w 1813473"/>
                  <a:gd name="connsiteY132" fmla="*/ 1408039 h 2168820"/>
                  <a:gd name="connsiteX133" fmla="*/ 182880 w 1813473"/>
                  <a:gd name="connsiteY133" fmla="*/ 1378778 h 2168820"/>
                  <a:gd name="connsiteX134" fmla="*/ 168249 w 1813473"/>
                  <a:gd name="connsiteY134" fmla="*/ 1364148 h 2168820"/>
                  <a:gd name="connsiteX135" fmla="*/ 146304 w 1813473"/>
                  <a:gd name="connsiteY135" fmla="*/ 1356832 h 2168820"/>
                  <a:gd name="connsiteX136" fmla="*/ 109728 w 1813473"/>
                  <a:gd name="connsiteY136" fmla="*/ 1327572 h 2168820"/>
                  <a:gd name="connsiteX137" fmla="*/ 95097 w 1813473"/>
                  <a:gd name="connsiteY137" fmla="*/ 1312941 h 2168820"/>
                  <a:gd name="connsiteX138" fmla="*/ 58521 w 1813473"/>
                  <a:gd name="connsiteY138" fmla="*/ 1283680 h 2168820"/>
                  <a:gd name="connsiteX139" fmla="*/ 21945 w 1813473"/>
                  <a:gd name="connsiteY139" fmla="*/ 1232474 h 2168820"/>
                  <a:gd name="connsiteX140" fmla="*/ 0 w 1813473"/>
                  <a:gd name="connsiteY140" fmla="*/ 1225159 h 2168820"/>
                  <a:gd name="connsiteX141" fmla="*/ 14630 w 1813473"/>
                  <a:gd name="connsiteY141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89888 w 1813473"/>
                  <a:gd name="connsiteY88" fmla="*/ 1905472 h 2168820"/>
                  <a:gd name="connsiteX89" fmla="*/ 1367942 w 1813473"/>
                  <a:gd name="connsiteY89" fmla="*/ 1942048 h 2168820"/>
                  <a:gd name="connsiteX90" fmla="*/ 1345997 w 1813473"/>
                  <a:gd name="connsiteY90" fmla="*/ 1949364 h 2168820"/>
                  <a:gd name="connsiteX91" fmla="*/ 1324051 w 1813473"/>
                  <a:gd name="connsiteY91" fmla="*/ 1963994 h 2168820"/>
                  <a:gd name="connsiteX92" fmla="*/ 1207008 w 1813473"/>
                  <a:gd name="connsiteY92" fmla="*/ 1978624 h 2168820"/>
                  <a:gd name="connsiteX93" fmla="*/ 1163117 w 1813473"/>
                  <a:gd name="connsiteY93" fmla="*/ 1993255 h 2168820"/>
                  <a:gd name="connsiteX94" fmla="*/ 1133856 w 1813473"/>
                  <a:gd name="connsiteY94" fmla="*/ 2000570 h 2168820"/>
                  <a:gd name="connsiteX95" fmla="*/ 1089965 w 1813473"/>
                  <a:gd name="connsiteY95" fmla="*/ 2015200 h 2168820"/>
                  <a:gd name="connsiteX96" fmla="*/ 1068019 w 1813473"/>
                  <a:gd name="connsiteY96" fmla="*/ 2022516 h 2168820"/>
                  <a:gd name="connsiteX97" fmla="*/ 1053389 w 1813473"/>
                  <a:gd name="connsiteY97" fmla="*/ 2044461 h 2168820"/>
                  <a:gd name="connsiteX98" fmla="*/ 1046073 w 1813473"/>
                  <a:gd name="connsiteY98" fmla="*/ 2066407 h 2168820"/>
                  <a:gd name="connsiteX99" fmla="*/ 1024128 w 1813473"/>
                  <a:gd name="connsiteY99" fmla="*/ 2073722 h 2168820"/>
                  <a:gd name="connsiteX100" fmla="*/ 1009497 w 1813473"/>
                  <a:gd name="connsiteY100" fmla="*/ 2088352 h 2168820"/>
                  <a:gd name="connsiteX101" fmla="*/ 994867 w 1813473"/>
                  <a:gd name="connsiteY101" fmla="*/ 2146874 h 2168820"/>
                  <a:gd name="connsiteX102" fmla="*/ 987552 w 1813473"/>
                  <a:gd name="connsiteY102" fmla="*/ 2168820 h 2168820"/>
                  <a:gd name="connsiteX103" fmla="*/ 943661 w 1813473"/>
                  <a:gd name="connsiteY103" fmla="*/ 2146874 h 2168820"/>
                  <a:gd name="connsiteX104" fmla="*/ 914400 w 1813473"/>
                  <a:gd name="connsiteY104" fmla="*/ 2117613 h 2168820"/>
                  <a:gd name="connsiteX105" fmla="*/ 899769 w 1813473"/>
                  <a:gd name="connsiteY105" fmla="*/ 2102983 h 2168820"/>
                  <a:gd name="connsiteX106" fmla="*/ 877824 w 1813473"/>
                  <a:gd name="connsiteY106" fmla="*/ 2095668 h 2168820"/>
                  <a:gd name="connsiteX107" fmla="*/ 855878 w 1813473"/>
                  <a:gd name="connsiteY107" fmla="*/ 2081037 h 2168820"/>
                  <a:gd name="connsiteX108" fmla="*/ 826617 w 1813473"/>
                  <a:gd name="connsiteY108" fmla="*/ 2022516 h 2168820"/>
                  <a:gd name="connsiteX109" fmla="*/ 782726 w 1813473"/>
                  <a:gd name="connsiteY109" fmla="*/ 2007885 h 2168820"/>
                  <a:gd name="connsiteX110" fmla="*/ 760781 w 1813473"/>
                  <a:gd name="connsiteY110" fmla="*/ 2000570 h 2168820"/>
                  <a:gd name="connsiteX111" fmla="*/ 746150 w 1813473"/>
                  <a:gd name="connsiteY111" fmla="*/ 1985940 h 2168820"/>
                  <a:gd name="connsiteX112" fmla="*/ 716889 w 1813473"/>
                  <a:gd name="connsiteY112" fmla="*/ 1942048 h 2168820"/>
                  <a:gd name="connsiteX113" fmla="*/ 672998 w 1813473"/>
                  <a:gd name="connsiteY113" fmla="*/ 1927418 h 2168820"/>
                  <a:gd name="connsiteX114" fmla="*/ 651053 w 1813473"/>
                  <a:gd name="connsiteY114" fmla="*/ 1920103 h 2168820"/>
                  <a:gd name="connsiteX115" fmla="*/ 614477 w 1813473"/>
                  <a:gd name="connsiteY115" fmla="*/ 1890842 h 2168820"/>
                  <a:gd name="connsiteX116" fmla="*/ 585216 w 1813473"/>
                  <a:gd name="connsiteY116" fmla="*/ 1861581 h 2168820"/>
                  <a:gd name="connsiteX117" fmla="*/ 555955 w 1813473"/>
                  <a:gd name="connsiteY117" fmla="*/ 1832320 h 2168820"/>
                  <a:gd name="connsiteX118" fmla="*/ 541325 w 1813473"/>
                  <a:gd name="connsiteY118" fmla="*/ 1810375 h 2168820"/>
                  <a:gd name="connsiteX119" fmla="*/ 534009 w 1813473"/>
                  <a:gd name="connsiteY119" fmla="*/ 1788429 h 2168820"/>
                  <a:gd name="connsiteX120" fmla="*/ 482803 w 1813473"/>
                  <a:gd name="connsiteY120" fmla="*/ 1766484 h 2168820"/>
                  <a:gd name="connsiteX121" fmla="*/ 453542 w 1813473"/>
                  <a:gd name="connsiteY121" fmla="*/ 1737223 h 2168820"/>
                  <a:gd name="connsiteX122" fmla="*/ 438912 w 1813473"/>
                  <a:gd name="connsiteY122" fmla="*/ 1722592 h 2168820"/>
                  <a:gd name="connsiteX123" fmla="*/ 373075 w 1813473"/>
                  <a:gd name="connsiteY123" fmla="*/ 1693332 h 2168820"/>
                  <a:gd name="connsiteX124" fmla="*/ 358445 w 1813473"/>
                  <a:gd name="connsiteY124" fmla="*/ 1678701 h 2168820"/>
                  <a:gd name="connsiteX125" fmla="*/ 343814 w 1813473"/>
                  <a:gd name="connsiteY125" fmla="*/ 1634810 h 2168820"/>
                  <a:gd name="connsiteX126" fmla="*/ 336499 w 1813473"/>
                  <a:gd name="connsiteY126" fmla="*/ 1612864 h 2168820"/>
                  <a:gd name="connsiteX127" fmla="*/ 321869 w 1813473"/>
                  <a:gd name="connsiteY127" fmla="*/ 1590919 h 2168820"/>
                  <a:gd name="connsiteX128" fmla="*/ 292608 w 1813473"/>
                  <a:gd name="connsiteY128" fmla="*/ 1554343 h 2168820"/>
                  <a:gd name="connsiteX129" fmla="*/ 270662 w 1813473"/>
                  <a:gd name="connsiteY129" fmla="*/ 1517767 h 2168820"/>
                  <a:gd name="connsiteX130" fmla="*/ 241401 w 1813473"/>
                  <a:gd name="connsiteY130" fmla="*/ 1473876 h 2168820"/>
                  <a:gd name="connsiteX131" fmla="*/ 226771 w 1813473"/>
                  <a:gd name="connsiteY131" fmla="*/ 1429984 h 2168820"/>
                  <a:gd name="connsiteX132" fmla="*/ 219456 w 1813473"/>
                  <a:gd name="connsiteY132" fmla="*/ 1408039 h 2168820"/>
                  <a:gd name="connsiteX133" fmla="*/ 182880 w 1813473"/>
                  <a:gd name="connsiteY133" fmla="*/ 1378778 h 2168820"/>
                  <a:gd name="connsiteX134" fmla="*/ 168249 w 1813473"/>
                  <a:gd name="connsiteY134" fmla="*/ 1364148 h 2168820"/>
                  <a:gd name="connsiteX135" fmla="*/ 146304 w 1813473"/>
                  <a:gd name="connsiteY135" fmla="*/ 1356832 h 2168820"/>
                  <a:gd name="connsiteX136" fmla="*/ 109728 w 1813473"/>
                  <a:gd name="connsiteY136" fmla="*/ 1327572 h 2168820"/>
                  <a:gd name="connsiteX137" fmla="*/ 95097 w 1813473"/>
                  <a:gd name="connsiteY137" fmla="*/ 1312941 h 2168820"/>
                  <a:gd name="connsiteX138" fmla="*/ 58521 w 1813473"/>
                  <a:gd name="connsiteY138" fmla="*/ 1283680 h 2168820"/>
                  <a:gd name="connsiteX139" fmla="*/ 21945 w 1813473"/>
                  <a:gd name="connsiteY139" fmla="*/ 1232474 h 2168820"/>
                  <a:gd name="connsiteX140" fmla="*/ 0 w 1813473"/>
                  <a:gd name="connsiteY140" fmla="*/ 1225159 h 2168820"/>
                  <a:gd name="connsiteX141" fmla="*/ 14630 w 1813473"/>
                  <a:gd name="connsiteY141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67942 w 1813473"/>
                  <a:gd name="connsiteY88" fmla="*/ 1942048 h 2168820"/>
                  <a:gd name="connsiteX89" fmla="*/ 1345997 w 1813473"/>
                  <a:gd name="connsiteY89" fmla="*/ 1949364 h 2168820"/>
                  <a:gd name="connsiteX90" fmla="*/ 1324051 w 1813473"/>
                  <a:gd name="connsiteY90" fmla="*/ 1963994 h 2168820"/>
                  <a:gd name="connsiteX91" fmla="*/ 1207008 w 1813473"/>
                  <a:gd name="connsiteY91" fmla="*/ 1978624 h 2168820"/>
                  <a:gd name="connsiteX92" fmla="*/ 1163117 w 1813473"/>
                  <a:gd name="connsiteY92" fmla="*/ 1993255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67942 w 1813473"/>
                  <a:gd name="connsiteY88" fmla="*/ 1942048 h 2168820"/>
                  <a:gd name="connsiteX89" fmla="*/ 1345997 w 1813473"/>
                  <a:gd name="connsiteY89" fmla="*/ 1949364 h 2168820"/>
                  <a:gd name="connsiteX90" fmla="*/ 1324051 w 1813473"/>
                  <a:gd name="connsiteY90" fmla="*/ 1963994 h 2168820"/>
                  <a:gd name="connsiteX91" fmla="*/ 1216533 w 1813473"/>
                  <a:gd name="connsiteY91" fmla="*/ 1997674 h 2168820"/>
                  <a:gd name="connsiteX92" fmla="*/ 1163117 w 1813473"/>
                  <a:gd name="connsiteY92" fmla="*/ 1993255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67942 w 1813473"/>
                  <a:gd name="connsiteY88" fmla="*/ 1942048 h 2168820"/>
                  <a:gd name="connsiteX89" fmla="*/ 1345997 w 1813473"/>
                  <a:gd name="connsiteY89" fmla="*/ 1949364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63117 w 1813473"/>
                  <a:gd name="connsiteY92" fmla="*/ 1993255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45997 w 1813473"/>
                  <a:gd name="connsiteY89" fmla="*/ 1949364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63117 w 1813473"/>
                  <a:gd name="connsiteY92" fmla="*/ 1993255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63117 w 1813473"/>
                  <a:gd name="connsiteY92" fmla="*/ 1993255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133856 w 1813473"/>
                  <a:gd name="connsiteY93" fmla="*/ 2000570 h 2168820"/>
                  <a:gd name="connsiteX94" fmla="*/ 1089965 w 1813473"/>
                  <a:gd name="connsiteY94" fmla="*/ 2015200 h 2168820"/>
                  <a:gd name="connsiteX95" fmla="*/ 1068019 w 1813473"/>
                  <a:gd name="connsiteY95" fmla="*/ 2022516 h 2168820"/>
                  <a:gd name="connsiteX96" fmla="*/ 1053389 w 1813473"/>
                  <a:gd name="connsiteY96" fmla="*/ 2044461 h 2168820"/>
                  <a:gd name="connsiteX97" fmla="*/ 1046073 w 1813473"/>
                  <a:gd name="connsiteY97" fmla="*/ 2066407 h 2168820"/>
                  <a:gd name="connsiteX98" fmla="*/ 1024128 w 1813473"/>
                  <a:gd name="connsiteY98" fmla="*/ 2073722 h 2168820"/>
                  <a:gd name="connsiteX99" fmla="*/ 1009497 w 1813473"/>
                  <a:gd name="connsiteY99" fmla="*/ 2088352 h 2168820"/>
                  <a:gd name="connsiteX100" fmla="*/ 994867 w 1813473"/>
                  <a:gd name="connsiteY100" fmla="*/ 2146874 h 2168820"/>
                  <a:gd name="connsiteX101" fmla="*/ 987552 w 1813473"/>
                  <a:gd name="connsiteY101" fmla="*/ 2168820 h 2168820"/>
                  <a:gd name="connsiteX102" fmla="*/ 943661 w 1813473"/>
                  <a:gd name="connsiteY102" fmla="*/ 2146874 h 2168820"/>
                  <a:gd name="connsiteX103" fmla="*/ 914400 w 1813473"/>
                  <a:gd name="connsiteY103" fmla="*/ 2117613 h 2168820"/>
                  <a:gd name="connsiteX104" fmla="*/ 899769 w 1813473"/>
                  <a:gd name="connsiteY104" fmla="*/ 2102983 h 2168820"/>
                  <a:gd name="connsiteX105" fmla="*/ 877824 w 1813473"/>
                  <a:gd name="connsiteY105" fmla="*/ 2095668 h 2168820"/>
                  <a:gd name="connsiteX106" fmla="*/ 855878 w 1813473"/>
                  <a:gd name="connsiteY106" fmla="*/ 2081037 h 2168820"/>
                  <a:gd name="connsiteX107" fmla="*/ 826617 w 1813473"/>
                  <a:gd name="connsiteY107" fmla="*/ 2022516 h 2168820"/>
                  <a:gd name="connsiteX108" fmla="*/ 782726 w 1813473"/>
                  <a:gd name="connsiteY108" fmla="*/ 2007885 h 2168820"/>
                  <a:gd name="connsiteX109" fmla="*/ 760781 w 1813473"/>
                  <a:gd name="connsiteY109" fmla="*/ 2000570 h 2168820"/>
                  <a:gd name="connsiteX110" fmla="*/ 746150 w 1813473"/>
                  <a:gd name="connsiteY110" fmla="*/ 1985940 h 2168820"/>
                  <a:gd name="connsiteX111" fmla="*/ 716889 w 1813473"/>
                  <a:gd name="connsiteY111" fmla="*/ 1942048 h 2168820"/>
                  <a:gd name="connsiteX112" fmla="*/ 672998 w 1813473"/>
                  <a:gd name="connsiteY112" fmla="*/ 1927418 h 2168820"/>
                  <a:gd name="connsiteX113" fmla="*/ 651053 w 1813473"/>
                  <a:gd name="connsiteY113" fmla="*/ 1920103 h 2168820"/>
                  <a:gd name="connsiteX114" fmla="*/ 614477 w 1813473"/>
                  <a:gd name="connsiteY114" fmla="*/ 1890842 h 2168820"/>
                  <a:gd name="connsiteX115" fmla="*/ 585216 w 1813473"/>
                  <a:gd name="connsiteY115" fmla="*/ 1861581 h 2168820"/>
                  <a:gd name="connsiteX116" fmla="*/ 555955 w 1813473"/>
                  <a:gd name="connsiteY116" fmla="*/ 1832320 h 2168820"/>
                  <a:gd name="connsiteX117" fmla="*/ 541325 w 1813473"/>
                  <a:gd name="connsiteY117" fmla="*/ 1810375 h 2168820"/>
                  <a:gd name="connsiteX118" fmla="*/ 534009 w 1813473"/>
                  <a:gd name="connsiteY118" fmla="*/ 1788429 h 2168820"/>
                  <a:gd name="connsiteX119" fmla="*/ 482803 w 1813473"/>
                  <a:gd name="connsiteY119" fmla="*/ 1766484 h 2168820"/>
                  <a:gd name="connsiteX120" fmla="*/ 453542 w 1813473"/>
                  <a:gd name="connsiteY120" fmla="*/ 1737223 h 2168820"/>
                  <a:gd name="connsiteX121" fmla="*/ 438912 w 1813473"/>
                  <a:gd name="connsiteY121" fmla="*/ 1722592 h 2168820"/>
                  <a:gd name="connsiteX122" fmla="*/ 373075 w 1813473"/>
                  <a:gd name="connsiteY122" fmla="*/ 1693332 h 2168820"/>
                  <a:gd name="connsiteX123" fmla="*/ 358445 w 1813473"/>
                  <a:gd name="connsiteY123" fmla="*/ 1678701 h 2168820"/>
                  <a:gd name="connsiteX124" fmla="*/ 343814 w 1813473"/>
                  <a:gd name="connsiteY124" fmla="*/ 1634810 h 2168820"/>
                  <a:gd name="connsiteX125" fmla="*/ 336499 w 1813473"/>
                  <a:gd name="connsiteY125" fmla="*/ 1612864 h 2168820"/>
                  <a:gd name="connsiteX126" fmla="*/ 321869 w 1813473"/>
                  <a:gd name="connsiteY126" fmla="*/ 1590919 h 2168820"/>
                  <a:gd name="connsiteX127" fmla="*/ 292608 w 1813473"/>
                  <a:gd name="connsiteY127" fmla="*/ 1554343 h 2168820"/>
                  <a:gd name="connsiteX128" fmla="*/ 270662 w 1813473"/>
                  <a:gd name="connsiteY128" fmla="*/ 1517767 h 2168820"/>
                  <a:gd name="connsiteX129" fmla="*/ 241401 w 1813473"/>
                  <a:gd name="connsiteY129" fmla="*/ 1473876 h 2168820"/>
                  <a:gd name="connsiteX130" fmla="*/ 226771 w 1813473"/>
                  <a:gd name="connsiteY130" fmla="*/ 1429984 h 2168820"/>
                  <a:gd name="connsiteX131" fmla="*/ 219456 w 1813473"/>
                  <a:gd name="connsiteY131" fmla="*/ 1408039 h 2168820"/>
                  <a:gd name="connsiteX132" fmla="*/ 182880 w 1813473"/>
                  <a:gd name="connsiteY132" fmla="*/ 1378778 h 2168820"/>
                  <a:gd name="connsiteX133" fmla="*/ 168249 w 1813473"/>
                  <a:gd name="connsiteY133" fmla="*/ 1364148 h 2168820"/>
                  <a:gd name="connsiteX134" fmla="*/ 146304 w 1813473"/>
                  <a:gd name="connsiteY134" fmla="*/ 1356832 h 2168820"/>
                  <a:gd name="connsiteX135" fmla="*/ 109728 w 1813473"/>
                  <a:gd name="connsiteY135" fmla="*/ 1327572 h 2168820"/>
                  <a:gd name="connsiteX136" fmla="*/ 95097 w 1813473"/>
                  <a:gd name="connsiteY136" fmla="*/ 1312941 h 2168820"/>
                  <a:gd name="connsiteX137" fmla="*/ 58521 w 1813473"/>
                  <a:gd name="connsiteY137" fmla="*/ 1283680 h 2168820"/>
                  <a:gd name="connsiteX138" fmla="*/ 21945 w 1813473"/>
                  <a:gd name="connsiteY138" fmla="*/ 1232474 h 2168820"/>
                  <a:gd name="connsiteX139" fmla="*/ 0 w 1813473"/>
                  <a:gd name="connsiteY139" fmla="*/ 1225159 h 2168820"/>
                  <a:gd name="connsiteX140" fmla="*/ 14630 w 1813473"/>
                  <a:gd name="connsiteY140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89965 w 1813473"/>
                  <a:gd name="connsiteY93" fmla="*/ 2015200 h 2168820"/>
                  <a:gd name="connsiteX94" fmla="*/ 1068019 w 1813473"/>
                  <a:gd name="connsiteY94" fmla="*/ 2022516 h 2168820"/>
                  <a:gd name="connsiteX95" fmla="*/ 1053389 w 1813473"/>
                  <a:gd name="connsiteY95" fmla="*/ 2044461 h 2168820"/>
                  <a:gd name="connsiteX96" fmla="*/ 1046073 w 1813473"/>
                  <a:gd name="connsiteY96" fmla="*/ 2066407 h 2168820"/>
                  <a:gd name="connsiteX97" fmla="*/ 1024128 w 1813473"/>
                  <a:gd name="connsiteY97" fmla="*/ 2073722 h 2168820"/>
                  <a:gd name="connsiteX98" fmla="*/ 1009497 w 1813473"/>
                  <a:gd name="connsiteY98" fmla="*/ 2088352 h 2168820"/>
                  <a:gd name="connsiteX99" fmla="*/ 994867 w 1813473"/>
                  <a:gd name="connsiteY99" fmla="*/ 2146874 h 2168820"/>
                  <a:gd name="connsiteX100" fmla="*/ 987552 w 1813473"/>
                  <a:gd name="connsiteY100" fmla="*/ 2168820 h 2168820"/>
                  <a:gd name="connsiteX101" fmla="*/ 943661 w 1813473"/>
                  <a:gd name="connsiteY101" fmla="*/ 2146874 h 2168820"/>
                  <a:gd name="connsiteX102" fmla="*/ 914400 w 1813473"/>
                  <a:gd name="connsiteY102" fmla="*/ 2117613 h 2168820"/>
                  <a:gd name="connsiteX103" fmla="*/ 899769 w 1813473"/>
                  <a:gd name="connsiteY103" fmla="*/ 2102983 h 2168820"/>
                  <a:gd name="connsiteX104" fmla="*/ 877824 w 1813473"/>
                  <a:gd name="connsiteY104" fmla="*/ 2095668 h 2168820"/>
                  <a:gd name="connsiteX105" fmla="*/ 855878 w 1813473"/>
                  <a:gd name="connsiteY105" fmla="*/ 2081037 h 2168820"/>
                  <a:gd name="connsiteX106" fmla="*/ 826617 w 1813473"/>
                  <a:gd name="connsiteY106" fmla="*/ 2022516 h 2168820"/>
                  <a:gd name="connsiteX107" fmla="*/ 782726 w 1813473"/>
                  <a:gd name="connsiteY107" fmla="*/ 2007885 h 2168820"/>
                  <a:gd name="connsiteX108" fmla="*/ 760781 w 1813473"/>
                  <a:gd name="connsiteY108" fmla="*/ 2000570 h 2168820"/>
                  <a:gd name="connsiteX109" fmla="*/ 746150 w 1813473"/>
                  <a:gd name="connsiteY109" fmla="*/ 1985940 h 2168820"/>
                  <a:gd name="connsiteX110" fmla="*/ 716889 w 1813473"/>
                  <a:gd name="connsiteY110" fmla="*/ 1942048 h 2168820"/>
                  <a:gd name="connsiteX111" fmla="*/ 672998 w 1813473"/>
                  <a:gd name="connsiteY111" fmla="*/ 1927418 h 2168820"/>
                  <a:gd name="connsiteX112" fmla="*/ 651053 w 1813473"/>
                  <a:gd name="connsiteY112" fmla="*/ 1920103 h 2168820"/>
                  <a:gd name="connsiteX113" fmla="*/ 614477 w 1813473"/>
                  <a:gd name="connsiteY113" fmla="*/ 1890842 h 2168820"/>
                  <a:gd name="connsiteX114" fmla="*/ 585216 w 1813473"/>
                  <a:gd name="connsiteY114" fmla="*/ 1861581 h 2168820"/>
                  <a:gd name="connsiteX115" fmla="*/ 555955 w 1813473"/>
                  <a:gd name="connsiteY115" fmla="*/ 1832320 h 2168820"/>
                  <a:gd name="connsiteX116" fmla="*/ 541325 w 1813473"/>
                  <a:gd name="connsiteY116" fmla="*/ 1810375 h 2168820"/>
                  <a:gd name="connsiteX117" fmla="*/ 534009 w 1813473"/>
                  <a:gd name="connsiteY117" fmla="*/ 1788429 h 2168820"/>
                  <a:gd name="connsiteX118" fmla="*/ 482803 w 1813473"/>
                  <a:gd name="connsiteY118" fmla="*/ 1766484 h 2168820"/>
                  <a:gd name="connsiteX119" fmla="*/ 453542 w 1813473"/>
                  <a:gd name="connsiteY119" fmla="*/ 1737223 h 2168820"/>
                  <a:gd name="connsiteX120" fmla="*/ 438912 w 1813473"/>
                  <a:gd name="connsiteY120" fmla="*/ 1722592 h 2168820"/>
                  <a:gd name="connsiteX121" fmla="*/ 373075 w 1813473"/>
                  <a:gd name="connsiteY121" fmla="*/ 1693332 h 2168820"/>
                  <a:gd name="connsiteX122" fmla="*/ 358445 w 1813473"/>
                  <a:gd name="connsiteY122" fmla="*/ 1678701 h 2168820"/>
                  <a:gd name="connsiteX123" fmla="*/ 343814 w 1813473"/>
                  <a:gd name="connsiteY123" fmla="*/ 1634810 h 2168820"/>
                  <a:gd name="connsiteX124" fmla="*/ 336499 w 1813473"/>
                  <a:gd name="connsiteY124" fmla="*/ 1612864 h 2168820"/>
                  <a:gd name="connsiteX125" fmla="*/ 321869 w 1813473"/>
                  <a:gd name="connsiteY125" fmla="*/ 1590919 h 2168820"/>
                  <a:gd name="connsiteX126" fmla="*/ 292608 w 1813473"/>
                  <a:gd name="connsiteY126" fmla="*/ 1554343 h 2168820"/>
                  <a:gd name="connsiteX127" fmla="*/ 270662 w 1813473"/>
                  <a:gd name="connsiteY127" fmla="*/ 1517767 h 2168820"/>
                  <a:gd name="connsiteX128" fmla="*/ 241401 w 1813473"/>
                  <a:gd name="connsiteY128" fmla="*/ 1473876 h 2168820"/>
                  <a:gd name="connsiteX129" fmla="*/ 226771 w 1813473"/>
                  <a:gd name="connsiteY129" fmla="*/ 1429984 h 2168820"/>
                  <a:gd name="connsiteX130" fmla="*/ 219456 w 1813473"/>
                  <a:gd name="connsiteY130" fmla="*/ 1408039 h 2168820"/>
                  <a:gd name="connsiteX131" fmla="*/ 182880 w 1813473"/>
                  <a:gd name="connsiteY131" fmla="*/ 1378778 h 2168820"/>
                  <a:gd name="connsiteX132" fmla="*/ 168249 w 1813473"/>
                  <a:gd name="connsiteY132" fmla="*/ 1364148 h 2168820"/>
                  <a:gd name="connsiteX133" fmla="*/ 146304 w 1813473"/>
                  <a:gd name="connsiteY133" fmla="*/ 1356832 h 2168820"/>
                  <a:gd name="connsiteX134" fmla="*/ 109728 w 1813473"/>
                  <a:gd name="connsiteY134" fmla="*/ 1327572 h 2168820"/>
                  <a:gd name="connsiteX135" fmla="*/ 95097 w 1813473"/>
                  <a:gd name="connsiteY135" fmla="*/ 1312941 h 2168820"/>
                  <a:gd name="connsiteX136" fmla="*/ 58521 w 1813473"/>
                  <a:gd name="connsiteY136" fmla="*/ 1283680 h 2168820"/>
                  <a:gd name="connsiteX137" fmla="*/ 21945 w 1813473"/>
                  <a:gd name="connsiteY137" fmla="*/ 1232474 h 2168820"/>
                  <a:gd name="connsiteX138" fmla="*/ 0 w 1813473"/>
                  <a:gd name="connsiteY138" fmla="*/ 1225159 h 2168820"/>
                  <a:gd name="connsiteX139" fmla="*/ 14630 w 1813473"/>
                  <a:gd name="connsiteY139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68019 w 1813473"/>
                  <a:gd name="connsiteY93" fmla="*/ 2022516 h 2168820"/>
                  <a:gd name="connsiteX94" fmla="*/ 1053389 w 1813473"/>
                  <a:gd name="connsiteY94" fmla="*/ 2044461 h 2168820"/>
                  <a:gd name="connsiteX95" fmla="*/ 1046073 w 1813473"/>
                  <a:gd name="connsiteY95" fmla="*/ 2066407 h 2168820"/>
                  <a:gd name="connsiteX96" fmla="*/ 1024128 w 1813473"/>
                  <a:gd name="connsiteY96" fmla="*/ 2073722 h 2168820"/>
                  <a:gd name="connsiteX97" fmla="*/ 1009497 w 1813473"/>
                  <a:gd name="connsiteY97" fmla="*/ 2088352 h 2168820"/>
                  <a:gd name="connsiteX98" fmla="*/ 994867 w 1813473"/>
                  <a:gd name="connsiteY98" fmla="*/ 2146874 h 2168820"/>
                  <a:gd name="connsiteX99" fmla="*/ 987552 w 1813473"/>
                  <a:gd name="connsiteY99" fmla="*/ 2168820 h 2168820"/>
                  <a:gd name="connsiteX100" fmla="*/ 943661 w 1813473"/>
                  <a:gd name="connsiteY100" fmla="*/ 2146874 h 2168820"/>
                  <a:gd name="connsiteX101" fmla="*/ 914400 w 1813473"/>
                  <a:gd name="connsiteY101" fmla="*/ 2117613 h 2168820"/>
                  <a:gd name="connsiteX102" fmla="*/ 899769 w 1813473"/>
                  <a:gd name="connsiteY102" fmla="*/ 2102983 h 2168820"/>
                  <a:gd name="connsiteX103" fmla="*/ 877824 w 1813473"/>
                  <a:gd name="connsiteY103" fmla="*/ 2095668 h 2168820"/>
                  <a:gd name="connsiteX104" fmla="*/ 855878 w 1813473"/>
                  <a:gd name="connsiteY104" fmla="*/ 2081037 h 2168820"/>
                  <a:gd name="connsiteX105" fmla="*/ 826617 w 1813473"/>
                  <a:gd name="connsiteY105" fmla="*/ 2022516 h 2168820"/>
                  <a:gd name="connsiteX106" fmla="*/ 782726 w 1813473"/>
                  <a:gd name="connsiteY106" fmla="*/ 2007885 h 2168820"/>
                  <a:gd name="connsiteX107" fmla="*/ 760781 w 1813473"/>
                  <a:gd name="connsiteY107" fmla="*/ 2000570 h 2168820"/>
                  <a:gd name="connsiteX108" fmla="*/ 746150 w 1813473"/>
                  <a:gd name="connsiteY108" fmla="*/ 1985940 h 2168820"/>
                  <a:gd name="connsiteX109" fmla="*/ 716889 w 1813473"/>
                  <a:gd name="connsiteY109" fmla="*/ 1942048 h 2168820"/>
                  <a:gd name="connsiteX110" fmla="*/ 672998 w 1813473"/>
                  <a:gd name="connsiteY110" fmla="*/ 1927418 h 2168820"/>
                  <a:gd name="connsiteX111" fmla="*/ 651053 w 1813473"/>
                  <a:gd name="connsiteY111" fmla="*/ 1920103 h 2168820"/>
                  <a:gd name="connsiteX112" fmla="*/ 614477 w 1813473"/>
                  <a:gd name="connsiteY112" fmla="*/ 1890842 h 2168820"/>
                  <a:gd name="connsiteX113" fmla="*/ 585216 w 1813473"/>
                  <a:gd name="connsiteY113" fmla="*/ 1861581 h 2168820"/>
                  <a:gd name="connsiteX114" fmla="*/ 555955 w 1813473"/>
                  <a:gd name="connsiteY114" fmla="*/ 1832320 h 2168820"/>
                  <a:gd name="connsiteX115" fmla="*/ 541325 w 1813473"/>
                  <a:gd name="connsiteY115" fmla="*/ 1810375 h 2168820"/>
                  <a:gd name="connsiteX116" fmla="*/ 534009 w 1813473"/>
                  <a:gd name="connsiteY116" fmla="*/ 1788429 h 2168820"/>
                  <a:gd name="connsiteX117" fmla="*/ 482803 w 1813473"/>
                  <a:gd name="connsiteY117" fmla="*/ 1766484 h 2168820"/>
                  <a:gd name="connsiteX118" fmla="*/ 453542 w 1813473"/>
                  <a:gd name="connsiteY118" fmla="*/ 1737223 h 2168820"/>
                  <a:gd name="connsiteX119" fmla="*/ 438912 w 1813473"/>
                  <a:gd name="connsiteY119" fmla="*/ 1722592 h 2168820"/>
                  <a:gd name="connsiteX120" fmla="*/ 373075 w 1813473"/>
                  <a:gd name="connsiteY120" fmla="*/ 1693332 h 2168820"/>
                  <a:gd name="connsiteX121" fmla="*/ 358445 w 1813473"/>
                  <a:gd name="connsiteY121" fmla="*/ 1678701 h 2168820"/>
                  <a:gd name="connsiteX122" fmla="*/ 343814 w 1813473"/>
                  <a:gd name="connsiteY122" fmla="*/ 1634810 h 2168820"/>
                  <a:gd name="connsiteX123" fmla="*/ 336499 w 1813473"/>
                  <a:gd name="connsiteY123" fmla="*/ 1612864 h 2168820"/>
                  <a:gd name="connsiteX124" fmla="*/ 321869 w 1813473"/>
                  <a:gd name="connsiteY124" fmla="*/ 1590919 h 2168820"/>
                  <a:gd name="connsiteX125" fmla="*/ 292608 w 1813473"/>
                  <a:gd name="connsiteY125" fmla="*/ 1554343 h 2168820"/>
                  <a:gd name="connsiteX126" fmla="*/ 270662 w 1813473"/>
                  <a:gd name="connsiteY126" fmla="*/ 1517767 h 2168820"/>
                  <a:gd name="connsiteX127" fmla="*/ 241401 w 1813473"/>
                  <a:gd name="connsiteY127" fmla="*/ 1473876 h 2168820"/>
                  <a:gd name="connsiteX128" fmla="*/ 226771 w 1813473"/>
                  <a:gd name="connsiteY128" fmla="*/ 1429984 h 2168820"/>
                  <a:gd name="connsiteX129" fmla="*/ 219456 w 1813473"/>
                  <a:gd name="connsiteY129" fmla="*/ 1408039 h 2168820"/>
                  <a:gd name="connsiteX130" fmla="*/ 182880 w 1813473"/>
                  <a:gd name="connsiteY130" fmla="*/ 1378778 h 2168820"/>
                  <a:gd name="connsiteX131" fmla="*/ 168249 w 1813473"/>
                  <a:gd name="connsiteY131" fmla="*/ 1364148 h 2168820"/>
                  <a:gd name="connsiteX132" fmla="*/ 146304 w 1813473"/>
                  <a:gd name="connsiteY132" fmla="*/ 1356832 h 2168820"/>
                  <a:gd name="connsiteX133" fmla="*/ 109728 w 1813473"/>
                  <a:gd name="connsiteY133" fmla="*/ 1327572 h 2168820"/>
                  <a:gd name="connsiteX134" fmla="*/ 95097 w 1813473"/>
                  <a:gd name="connsiteY134" fmla="*/ 1312941 h 2168820"/>
                  <a:gd name="connsiteX135" fmla="*/ 58521 w 1813473"/>
                  <a:gd name="connsiteY135" fmla="*/ 1283680 h 2168820"/>
                  <a:gd name="connsiteX136" fmla="*/ 21945 w 1813473"/>
                  <a:gd name="connsiteY136" fmla="*/ 1232474 h 2168820"/>
                  <a:gd name="connsiteX137" fmla="*/ 0 w 1813473"/>
                  <a:gd name="connsiteY137" fmla="*/ 1225159 h 2168820"/>
                  <a:gd name="connsiteX138" fmla="*/ 14630 w 1813473"/>
                  <a:gd name="connsiteY138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8019 w 1813473"/>
                  <a:gd name="connsiteY94" fmla="*/ 2022516 h 2168820"/>
                  <a:gd name="connsiteX95" fmla="*/ 1053389 w 1813473"/>
                  <a:gd name="connsiteY95" fmla="*/ 2044461 h 2168820"/>
                  <a:gd name="connsiteX96" fmla="*/ 1046073 w 1813473"/>
                  <a:gd name="connsiteY96" fmla="*/ 2066407 h 2168820"/>
                  <a:gd name="connsiteX97" fmla="*/ 1024128 w 1813473"/>
                  <a:gd name="connsiteY97" fmla="*/ 2073722 h 2168820"/>
                  <a:gd name="connsiteX98" fmla="*/ 1009497 w 1813473"/>
                  <a:gd name="connsiteY98" fmla="*/ 2088352 h 2168820"/>
                  <a:gd name="connsiteX99" fmla="*/ 994867 w 1813473"/>
                  <a:gd name="connsiteY99" fmla="*/ 2146874 h 2168820"/>
                  <a:gd name="connsiteX100" fmla="*/ 987552 w 1813473"/>
                  <a:gd name="connsiteY100" fmla="*/ 2168820 h 2168820"/>
                  <a:gd name="connsiteX101" fmla="*/ 943661 w 1813473"/>
                  <a:gd name="connsiteY101" fmla="*/ 2146874 h 2168820"/>
                  <a:gd name="connsiteX102" fmla="*/ 914400 w 1813473"/>
                  <a:gd name="connsiteY102" fmla="*/ 2117613 h 2168820"/>
                  <a:gd name="connsiteX103" fmla="*/ 899769 w 1813473"/>
                  <a:gd name="connsiteY103" fmla="*/ 2102983 h 2168820"/>
                  <a:gd name="connsiteX104" fmla="*/ 877824 w 1813473"/>
                  <a:gd name="connsiteY104" fmla="*/ 2095668 h 2168820"/>
                  <a:gd name="connsiteX105" fmla="*/ 855878 w 1813473"/>
                  <a:gd name="connsiteY105" fmla="*/ 2081037 h 2168820"/>
                  <a:gd name="connsiteX106" fmla="*/ 826617 w 1813473"/>
                  <a:gd name="connsiteY106" fmla="*/ 2022516 h 2168820"/>
                  <a:gd name="connsiteX107" fmla="*/ 782726 w 1813473"/>
                  <a:gd name="connsiteY107" fmla="*/ 2007885 h 2168820"/>
                  <a:gd name="connsiteX108" fmla="*/ 760781 w 1813473"/>
                  <a:gd name="connsiteY108" fmla="*/ 2000570 h 2168820"/>
                  <a:gd name="connsiteX109" fmla="*/ 746150 w 1813473"/>
                  <a:gd name="connsiteY109" fmla="*/ 1985940 h 2168820"/>
                  <a:gd name="connsiteX110" fmla="*/ 716889 w 1813473"/>
                  <a:gd name="connsiteY110" fmla="*/ 1942048 h 2168820"/>
                  <a:gd name="connsiteX111" fmla="*/ 672998 w 1813473"/>
                  <a:gd name="connsiteY111" fmla="*/ 1927418 h 2168820"/>
                  <a:gd name="connsiteX112" fmla="*/ 651053 w 1813473"/>
                  <a:gd name="connsiteY112" fmla="*/ 1920103 h 2168820"/>
                  <a:gd name="connsiteX113" fmla="*/ 614477 w 1813473"/>
                  <a:gd name="connsiteY113" fmla="*/ 1890842 h 2168820"/>
                  <a:gd name="connsiteX114" fmla="*/ 585216 w 1813473"/>
                  <a:gd name="connsiteY114" fmla="*/ 1861581 h 2168820"/>
                  <a:gd name="connsiteX115" fmla="*/ 555955 w 1813473"/>
                  <a:gd name="connsiteY115" fmla="*/ 1832320 h 2168820"/>
                  <a:gd name="connsiteX116" fmla="*/ 541325 w 1813473"/>
                  <a:gd name="connsiteY116" fmla="*/ 1810375 h 2168820"/>
                  <a:gd name="connsiteX117" fmla="*/ 534009 w 1813473"/>
                  <a:gd name="connsiteY117" fmla="*/ 1788429 h 2168820"/>
                  <a:gd name="connsiteX118" fmla="*/ 482803 w 1813473"/>
                  <a:gd name="connsiteY118" fmla="*/ 1766484 h 2168820"/>
                  <a:gd name="connsiteX119" fmla="*/ 453542 w 1813473"/>
                  <a:gd name="connsiteY119" fmla="*/ 1737223 h 2168820"/>
                  <a:gd name="connsiteX120" fmla="*/ 438912 w 1813473"/>
                  <a:gd name="connsiteY120" fmla="*/ 1722592 h 2168820"/>
                  <a:gd name="connsiteX121" fmla="*/ 373075 w 1813473"/>
                  <a:gd name="connsiteY121" fmla="*/ 1693332 h 2168820"/>
                  <a:gd name="connsiteX122" fmla="*/ 358445 w 1813473"/>
                  <a:gd name="connsiteY122" fmla="*/ 1678701 h 2168820"/>
                  <a:gd name="connsiteX123" fmla="*/ 343814 w 1813473"/>
                  <a:gd name="connsiteY123" fmla="*/ 1634810 h 2168820"/>
                  <a:gd name="connsiteX124" fmla="*/ 336499 w 1813473"/>
                  <a:gd name="connsiteY124" fmla="*/ 1612864 h 2168820"/>
                  <a:gd name="connsiteX125" fmla="*/ 321869 w 1813473"/>
                  <a:gd name="connsiteY125" fmla="*/ 1590919 h 2168820"/>
                  <a:gd name="connsiteX126" fmla="*/ 292608 w 1813473"/>
                  <a:gd name="connsiteY126" fmla="*/ 1554343 h 2168820"/>
                  <a:gd name="connsiteX127" fmla="*/ 270662 w 1813473"/>
                  <a:gd name="connsiteY127" fmla="*/ 1517767 h 2168820"/>
                  <a:gd name="connsiteX128" fmla="*/ 241401 w 1813473"/>
                  <a:gd name="connsiteY128" fmla="*/ 1473876 h 2168820"/>
                  <a:gd name="connsiteX129" fmla="*/ 226771 w 1813473"/>
                  <a:gd name="connsiteY129" fmla="*/ 1429984 h 2168820"/>
                  <a:gd name="connsiteX130" fmla="*/ 219456 w 1813473"/>
                  <a:gd name="connsiteY130" fmla="*/ 1408039 h 2168820"/>
                  <a:gd name="connsiteX131" fmla="*/ 182880 w 1813473"/>
                  <a:gd name="connsiteY131" fmla="*/ 1378778 h 2168820"/>
                  <a:gd name="connsiteX132" fmla="*/ 168249 w 1813473"/>
                  <a:gd name="connsiteY132" fmla="*/ 1364148 h 2168820"/>
                  <a:gd name="connsiteX133" fmla="*/ 146304 w 1813473"/>
                  <a:gd name="connsiteY133" fmla="*/ 1356832 h 2168820"/>
                  <a:gd name="connsiteX134" fmla="*/ 109728 w 1813473"/>
                  <a:gd name="connsiteY134" fmla="*/ 1327572 h 2168820"/>
                  <a:gd name="connsiteX135" fmla="*/ 95097 w 1813473"/>
                  <a:gd name="connsiteY135" fmla="*/ 1312941 h 2168820"/>
                  <a:gd name="connsiteX136" fmla="*/ 58521 w 1813473"/>
                  <a:gd name="connsiteY136" fmla="*/ 1283680 h 2168820"/>
                  <a:gd name="connsiteX137" fmla="*/ 21945 w 1813473"/>
                  <a:gd name="connsiteY137" fmla="*/ 1232474 h 2168820"/>
                  <a:gd name="connsiteX138" fmla="*/ 0 w 1813473"/>
                  <a:gd name="connsiteY138" fmla="*/ 1225159 h 2168820"/>
                  <a:gd name="connsiteX139" fmla="*/ 14630 w 1813473"/>
                  <a:gd name="connsiteY139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8019 w 1813473"/>
                  <a:gd name="connsiteY94" fmla="*/ 2022516 h 2168820"/>
                  <a:gd name="connsiteX95" fmla="*/ 1046073 w 1813473"/>
                  <a:gd name="connsiteY95" fmla="*/ 2066407 h 2168820"/>
                  <a:gd name="connsiteX96" fmla="*/ 1024128 w 1813473"/>
                  <a:gd name="connsiteY96" fmla="*/ 2073722 h 2168820"/>
                  <a:gd name="connsiteX97" fmla="*/ 1009497 w 1813473"/>
                  <a:gd name="connsiteY97" fmla="*/ 2088352 h 2168820"/>
                  <a:gd name="connsiteX98" fmla="*/ 994867 w 1813473"/>
                  <a:gd name="connsiteY98" fmla="*/ 2146874 h 2168820"/>
                  <a:gd name="connsiteX99" fmla="*/ 987552 w 1813473"/>
                  <a:gd name="connsiteY99" fmla="*/ 2168820 h 2168820"/>
                  <a:gd name="connsiteX100" fmla="*/ 943661 w 1813473"/>
                  <a:gd name="connsiteY100" fmla="*/ 2146874 h 2168820"/>
                  <a:gd name="connsiteX101" fmla="*/ 914400 w 1813473"/>
                  <a:gd name="connsiteY101" fmla="*/ 2117613 h 2168820"/>
                  <a:gd name="connsiteX102" fmla="*/ 899769 w 1813473"/>
                  <a:gd name="connsiteY102" fmla="*/ 2102983 h 2168820"/>
                  <a:gd name="connsiteX103" fmla="*/ 877824 w 1813473"/>
                  <a:gd name="connsiteY103" fmla="*/ 2095668 h 2168820"/>
                  <a:gd name="connsiteX104" fmla="*/ 855878 w 1813473"/>
                  <a:gd name="connsiteY104" fmla="*/ 2081037 h 2168820"/>
                  <a:gd name="connsiteX105" fmla="*/ 826617 w 1813473"/>
                  <a:gd name="connsiteY105" fmla="*/ 2022516 h 2168820"/>
                  <a:gd name="connsiteX106" fmla="*/ 782726 w 1813473"/>
                  <a:gd name="connsiteY106" fmla="*/ 2007885 h 2168820"/>
                  <a:gd name="connsiteX107" fmla="*/ 760781 w 1813473"/>
                  <a:gd name="connsiteY107" fmla="*/ 2000570 h 2168820"/>
                  <a:gd name="connsiteX108" fmla="*/ 746150 w 1813473"/>
                  <a:gd name="connsiteY108" fmla="*/ 1985940 h 2168820"/>
                  <a:gd name="connsiteX109" fmla="*/ 716889 w 1813473"/>
                  <a:gd name="connsiteY109" fmla="*/ 1942048 h 2168820"/>
                  <a:gd name="connsiteX110" fmla="*/ 672998 w 1813473"/>
                  <a:gd name="connsiteY110" fmla="*/ 1927418 h 2168820"/>
                  <a:gd name="connsiteX111" fmla="*/ 651053 w 1813473"/>
                  <a:gd name="connsiteY111" fmla="*/ 1920103 h 2168820"/>
                  <a:gd name="connsiteX112" fmla="*/ 614477 w 1813473"/>
                  <a:gd name="connsiteY112" fmla="*/ 1890842 h 2168820"/>
                  <a:gd name="connsiteX113" fmla="*/ 585216 w 1813473"/>
                  <a:gd name="connsiteY113" fmla="*/ 1861581 h 2168820"/>
                  <a:gd name="connsiteX114" fmla="*/ 555955 w 1813473"/>
                  <a:gd name="connsiteY114" fmla="*/ 1832320 h 2168820"/>
                  <a:gd name="connsiteX115" fmla="*/ 541325 w 1813473"/>
                  <a:gd name="connsiteY115" fmla="*/ 1810375 h 2168820"/>
                  <a:gd name="connsiteX116" fmla="*/ 534009 w 1813473"/>
                  <a:gd name="connsiteY116" fmla="*/ 1788429 h 2168820"/>
                  <a:gd name="connsiteX117" fmla="*/ 482803 w 1813473"/>
                  <a:gd name="connsiteY117" fmla="*/ 1766484 h 2168820"/>
                  <a:gd name="connsiteX118" fmla="*/ 453542 w 1813473"/>
                  <a:gd name="connsiteY118" fmla="*/ 1737223 h 2168820"/>
                  <a:gd name="connsiteX119" fmla="*/ 438912 w 1813473"/>
                  <a:gd name="connsiteY119" fmla="*/ 1722592 h 2168820"/>
                  <a:gd name="connsiteX120" fmla="*/ 373075 w 1813473"/>
                  <a:gd name="connsiteY120" fmla="*/ 1693332 h 2168820"/>
                  <a:gd name="connsiteX121" fmla="*/ 358445 w 1813473"/>
                  <a:gd name="connsiteY121" fmla="*/ 1678701 h 2168820"/>
                  <a:gd name="connsiteX122" fmla="*/ 343814 w 1813473"/>
                  <a:gd name="connsiteY122" fmla="*/ 1634810 h 2168820"/>
                  <a:gd name="connsiteX123" fmla="*/ 336499 w 1813473"/>
                  <a:gd name="connsiteY123" fmla="*/ 1612864 h 2168820"/>
                  <a:gd name="connsiteX124" fmla="*/ 321869 w 1813473"/>
                  <a:gd name="connsiteY124" fmla="*/ 1590919 h 2168820"/>
                  <a:gd name="connsiteX125" fmla="*/ 292608 w 1813473"/>
                  <a:gd name="connsiteY125" fmla="*/ 1554343 h 2168820"/>
                  <a:gd name="connsiteX126" fmla="*/ 270662 w 1813473"/>
                  <a:gd name="connsiteY126" fmla="*/ 1517767 h 2168820"/>
                  <a:gd name="connsiteX127" fmla="*/ 241401 w 1813473"/>
                  <a:gd name="connsiteY127" fmla="*/ 1473876 h 2168820"/>
                  <a:gd name="connsiteX128" fmla="*/ 226771 w 1813473"/>
                  <a:gd name="connsiteY128" fmla="*/ 1429984 h 2168820"/>
                  <a:gd name="connsiteX129" fmla="*/ 219456 w 1813473"/>
                  <a:gd name="connsiteY129" fmla="*/ 1408039 h 2168820"/>
                  <a:gd name="connsiteX130" fmla="*/ 182880 w 1813473"/>
                  <a:gd name="connsiteY130" fmla="*/ 1378778 h 2168820"/>
                  <a:gd name="connsiteX131" fmla="*/ 168249 w 1813473"/>
                  <a:gd name="connsiteY131" fmla="*/ 1364148 h 2168820"/>
                  <a:gd name="connsiteX132" fmla="*/ 146304 w 1813473"/>
                  <a:gd name="connsiteY132" fmla="*/ 1356832 h 2168820"/>
                  <a:gd name="connsiteX133" fmla="*/ 109728 w 1813473"/>
                  <a:gd name="connsiteY133" fmla="*/ 1327572 h 2168820"/>
                  <a:gd name="connsiteX134" fmla="*/ 95097 w 1813473"/>
                  <a:gd name="connsiteY134" fmla="*/ 1312941 h 2168820"/>
                  <a:gd name="connsiteX135" fmla="*/ 58521 w 1813473"/>
                  <a:gd name="connsiteY135" fmla="*/ 1283680 h 2168820"/>
                  <a:gd name="connsiteX136" fmla="*/ 21945 w 1813473"/>
                  <a:gd name="connsiteY136" fmla="*/ 1232474 h 2168820"/>
                  <a:gd name="connsiteX137" fmla="*/ 0 w 1813473"/>
                  <a:gd name="connsiteY137" fmla="*/ 1225159 h 2168820"/>
                  <a:gd name="connsiteX138" fmla="*/ 14630 w 1813473"/>
                  <a:gd name="connsiteY138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46073 w 1813473"/>
                  <a:gd name="connsiteY94" fmla="*/ 2066407 h 2168820"/>
                  <a:gd name="connsiteX95" fmla="*/ 1024128 w 1813473"/>
                  <a:gd name="connsiteY95" fmla="*/ 2073722 h 2168820"/>
                  <a:gd name="connsiteX96" fmla="*/ 1009497 w 1813473"/>
                  <a:gd name="connsiteY96" fmla="*/ 2088352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46073 w 1813473"/>
                  <a:gd name="connsiteY94" fmla="*/ 2066407 h 2168820"/>
                  <a:gd name="connsiteX95" fmla="*/ 102412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2412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2696 w 1813473"/>
                  <a:gd name="connsiteY84" fmla="*/ 1653860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55552 w 1813473"/>
                  <a:gd name="connsiteY84" fmla="*/ 1620522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55552 w 1813473"/>
                  <a:gd name="connsiteY84" fmla="*/ 1620522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55552 w 1813473"/>
                  <a:gd name="connsiteY84" fmla="*/ 1620522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67631 w 1813473"/>
                  <a:gd name="connsiteY83" fmla="*/ 1537330 h 2168820"/>
                  <a:gd name="connsiteX84" fmla="*/ 1465077 w 1813473"/>
                  <a:gd name="connsiteY84" fmla="*/ 1627666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4713 w 1813473"/>
                  <a:gd name="connsiteY79" fmla="*/ 1334887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81919 w 1813473"/>
                  <a:gd name="connsiteY83" fmla="*/ 1544474 h 2168820"/>
                  <a:gd name="connsiteX84" fmla="*/ 1465077 w 1813473"/>
                  <a:gd name="connsiteY84" fmla="*/ 1627666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7094 w 1813473"/>
                  <a:gd name="connsiteY79" fmla="*/ 1349174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81919 w 1813473"/>
                  <a:gd name="connsiteY83" fmla="*/ 1544474 h 2168820"/>
                  <a:gd name="connsiteX84" fmla="*/ 1465077 w 1813473"/>
                  <a:gd name="connsiteY84" fmla="*/ 1627666 h 2168820"/>
                  <a:gd name="connsiteX85" fmla="*/ 1455382 w 1813473"/>
                  <a:gd name="connsiteY85" fmla="*/ 1712210 h 2168820"/>
                  <a:gd name="connsiteX86" fmla="*/ 1443133 w 1813473"/>
                  <a:gd name="connsiteY86" fmla="*/ 1802031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7094 w 1813473"/>
                  <a:gd name="connsiteY79" fmla="*/ 1349174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81919 w 1813473"/>
                  <a:gd name="connsiteY83" fmla="*/ 1544474 h 2168820"/>
                  <a:gd name="connsiteX84" fmla="*/ 1465077 w 1813473"/>
                  <a:gd name="connsiteY84" fmla="*/ 1627666 h 2168820"/>
                  <a:gd name="connsiteX85" fmla="*/ 1455382 w 1813473"/>
                  <a:gd name="connsiteY85" fmla="*/ 1712210 h 2168820"/>
                  <a:gd name="connsiteX86" fmla="*/ 1452658 w 1813473"/>
                  <a:gd name="connsiteY86" fmla="*/ 1813937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  <a:gd name="connsiteX0" fmla="*/ 14630 w 1813473"/>
                  <a:gd name="connsiteY0" fmla="*/ 1210528 h 2168820"/>
                  <a:gd name="connsiteX1" fmla="*/ 36576 w 1813473"/>
                  <a:gd name="connsiteY1" fmla="*/ 1173952 h 2168820"/>
                  <a:gd name="connsiteX2" fmla="*/ 65837 w 1813473"/>
                  <a:gd name="connsiteY2" fmla="*/ 1071540 h 2168820"/>
                  <a:gd name="connsiteX3" fmla="*/ 73152 w 1813473"/>
                  <a:gd name="connsiteY3" fmla="*/ 1034964 h 2168820"/>
                  <a:gd name="connsiteX4" fmla="*/ 80467 w 1813473"/>
                  <a:gd name="connsiteY4" fmla="*/ 1013018 h 2168820"/>
                  <a:gd name="connsiteX5" fmla="*/ 87782 w 1813473"/>
                  <a:gd name="connsiteY5" fmla="*/ 983757 h 2168820"/>
                  <a:gd name="connsiteX6" fmla="*/ 102413 w 1813473"/>
                  <a:gd name="connsiteY6" fmla="*/ 939866 h 2168820"/>
                  <a:gd name="connsiteX7" fmla="*/ 124358 w 1813473"/>
                  <a:gd name="connsiteY7" fmla="*/ 866714 h 2168820"/>
                  <a:gd name="connsiteX8" fmla="*/ 131673 w 1813473"/>
                  <a:gd name="connsiteY8" fmla="*/ 844768 h 2168820"/>
                  <a:gd name="connsiteX9" fmla="*/ 138989 w 1813473"/>
                  <a:gd name="connsiteY9" fmla="*/ 822823 h 2168820"/>
                  <a:gd name="connsiteX10" fmla="*/ 146304 w 1813473"/>
                  <a:gd name="connsiteY10" fmla="*/ 793562 h 2168820"/>
                  <a:gd name="connsiteX11" fmla="*/ 153619 w 1813473"/>
                  <a:gd name="connsiteY11" fmla="*/ 771616 h 2168820"/>
                  <a:gd name="connsiteX12" fmla="*/ 160934 w 1813473"/>
                  <a:gd name="connsiteY12" fmla="*/ 742356 h 2168820"/>
                  <a:gd name="connsiteX13" fmla="*/ 168249 w 1813473"/>
                  <a:gd name="connsiteY13" fmla="*/ 720410 h 2168820"/>
                  <a:gd name="connsiteX14" fmla="*/ 182880 w 1813473"/>
                  <a:gd name="connsiteY14" fmla="*/ 661888 h 2168820"/>
                  <a:gd name="connsiteX15" fmla="*/ 197510 w 1813473"/>
                  <a:gd name="connsiteY15" fmla="*/ 617997 h 2168820"/>
                  <a:gd name="connsiteX16" fmla="*/ 204825 w 1813473"/>
                  <a:gd name="connsiteY16" fmla="*/ 596052 h 2168820"/>
                  <a:gd name="connsiteX17" fmla="*/ 197510 w 1813473"/>
                  <a:gd name="connsiteY17" fmla="*/ 449748 h 2168820"/>
                  <a:gd name="connsiteX18" fmla="*/ 212141 w 1813473"/>
                  <a:gd name="connsiteY18" fmla="*/ 354650 h 2168820"/>
                  <a:gd name="connsiteX19" fmla="*/ 219456 w 1813473"/>
                  <a:gd name="connsiteY19" fmla="*/ 266868 h 2168820"/>
                  <a:gd name="connsiteX20" fmla="*/ 234086 w 1813473"/>
                  <a:gd name="connsiteY20" fmla="*/ 252237 h 2168820"/>
                  <a:gd name="connsiteX21" fmla="*/ 241401 w 1813473"/>
                  <a:gd name="connsiteY21" fmla="*/ 230292 h 2168820"/>
                  <a:gd name="connsiteX22" fmla="*/ 256032 w 1813473"/>
                  <a:gd name="connsiteY22" fmla="*/ 215661 h 2168820"/>
                  <a:gd name="connsiteX23" fmla="*/ 285293 w 1813473"/>
                  <a:gd name="connsiteY23" fmla="*/ 171770 h 2168820"/>
                  <a:gd name="connsiteX24" fmla="*/ 299923 w 1813473"/>
                  <a:gd name="connsiteY24" fmla="*/ 127879 h 2168820"/>
                  <a:gd name="connsiteX25" fmla="*/ 329184 w 1813473"/>
                  <a:gd name="connsiteY25" fmla="*/ 98618 h 2168820"/>
                  <a:gd name="connsiteX26" fmla="*/ 336499 w 1813473"/>
                  <a:gd name="connsiteY26" fmla="*/ 76672 h 2168820"/>
                  <a:gd name="connsiteX27" fmla="*/ 365760 w 1813473"/>
                  <a:gd name="connsiteY27" fmla="*/ 40096 h 2168820"/>
                  <a:gd name="connsiteX28" fmla="*/ 534009 w 1813473"/>
                  <a:gd name="connsiteY28" fmla="*/ 25466 h 2168820"/>
                  <a:gd name="connsiteX29" fmla="*/ 563270 w 1813473"/>
                  <a:gd name="connsiteY29" fmla="*/ 32781 h 2168820"/>
                  <a:gd name="connsiteX30" fmla="*/ 636422 w 1813473"/>
                  <a:gd name="connsiteY30" fmla="*/ 47412 h 2168820"/>
                  <a:gd name="connsiteX31" fmla="*/ 680313 w 1813473"/>
                  <a:gd name="connsiteY31" fmla="*/ 62042 h 2168820"/>
                  <a:gd name="connsiteX32" fmla="*/ 702259 w 1813473"/>
                  <a:gd name="connsiteY32" fmla="*/ 69357 h 2168820"/>
                  <a:gd name="connsiteX33" fmla="*/ 820655 w 1813473"/>
                  <a:gd name="connsiteY33" fmla="*/ 88750 h 2168820"/>
                  <a:gd name="connsiteX34" fmla="*/ 863193 w 1813473"/>
                  <a:gd name="connsiteY34" fmla="*/ 113248 h 2168820"/>
                  <a:gd name="connsiteX35" fmla="*/ 907085 w 1813473"/>
                  <a:gd name="connsiteY35" fmla="*/ 127879 h 2168820"/>
                  <a:gd name="connsiteX36" fmla="*/ 987552 w 1813473"/>
                  <a:gd name="connsiteY36" fmla="*/ 142509 h 2168820"/>
                  <a:gd name="connsiteX37" fmla="*/ 1031443 w 1813473"/>
                  <a:gd name="connsiteY37" fmla="*/ 157140 h 2168820"/>
                  <a:gd name="connsiteX38" fmla="*/ 1053389 w 1813473"/>
                  <a:gd name="connsiteY38" fmla="*/ 164455 h 2168820"/>
                  <a:gd name="connsiteX39" fmla="*/ 1097280 w 1813473"/>
                  <a:gd name="connsiteY39" fmla="*/ 171770 h 2168820"/>
                  <a:gd name="connsiteX40" fmla="*/ 1163117 w 1813473"/>
                  <a:gd name="connsiteY40" fmla="*/ 193716 h 2168820"/>
                  <a:gd name="connsiteX41" fmla="*/ 1185062 w 1813473"/>
                  <a:gd name="connsiteY41" fmla="*/ 201031 h 2168820"/>
                  <a:gd name="connsiteX42" fmla="*/ 1221638 w 1813473"/>
                  <a:gd name="connsiteY42" fmla="*/ 208346 h 2168820"/>
                  <a:gd name="connsiteX43" fmla="*/ 1265529 w 1813473"/>
                  <a:gd name="connsiteY43" fmla="*/ 215661 h 2168820"/>
                  <a:gd name="connsiteX44" fmla="*/ 1365561 w 1813473"/>
                  <a:gd name="connsiteY44" fmla="*/ 249342 h 2168820"/>
                  <a:gd name="connsiteX45" fmla="*/ 1441094 w 1813473"/>
                  <a:gd name="connsiteY45" fmla="*/ 252237 h 2168820"/>
                  <a:gd name="connsiteX46" fmla="*/ 1463040 w 1813473"/>
                  <a:gd name="connsiteY46" fmla="*/ 259552 h 2168820"/>
                  <a:gd name="connsiteX47" fmla="*/ 1484985 w 1813473"/>
                  <a:gd name="connsiteY47" fmla="*/ 266868 h 2168820"/>
                  <a:gd name="connsiteX48" fmla="*/ 1492301 w 1813473"/>
                  <a:gd name="connsiteY48" fmla="*/ 288813 h 2168820"/>
                  <a:gd name="connsiteX49" fmla="*/ 1477670 w 1813473"/>
                  <a:gd name="connsiteY49" fmla="*/ 332704 h 2168820"/>
                  <a:gd name="connsiteX50" fmla="*/ 1482603 w 1813473"/>
                  <a:gd name="connsiteY50" fmla="*/ 396504 h 2168820"/>
                  <a:gd name="connsiteX51" fmla="*/ 1504379 w 1813473"/>
                  <a:gd name="connsiteY51" fmla="*/ 425592 h 2168820"/>
                  <a:gd name="connsiteX52" fmla="*/ 1528877 w 1813473"/>
                  <a:gd name="connsiteY52" fmla="*/ 464378 h 2168820"/>
                  <a:gd name="connsiteX53" fmla="*/ 1536192 w 1813473"/>
                  <a:gd name="connsiteY53" fmla="*/ 505374 h 2168820"/>
                  <a:gd name="connsiteX54" fmla="*/ 1572768 w 1813473"/>
                  <a:gd name="connsiteY54" fmla="*/ 588736 h 2168820"/>
                  <a:gd name="connsiteX55" fmla="*/ 1572768 w 1813473"/>
                  <a:gd name="connsiteY55" fmla="*/ 654573 h 2168820"/>
                  <a:gd name="connsiteX56" fmla="*/ 1543507 w 1813473"/>
                  <a:gd name="connsiteY56" fmla="*/ 735040 h 2168820"/>
                  <a:gd name="connsiteX57" fmla="*/ 1521561 w 1813473"/>
                  <a:gd name="connsiteY57" fmla="*/ 742356 h 2168820"/>
                  <a:gd name="connsiteX58" fmla="*/ 1492129 w 1813473"/>
                  <a:gd name="connsiteY58" fmla="*/ 822479 h 2168820"/>
                  <a:gd name="connsiteX59" fmla="*/ 1477670 w 1813473"/>
                  <a:gd name="connsiteY59" fmla="*/ 895975 h 2168820"/>
                  <a:gd name="connsiteX60" fmla="*/ 1470355 w 1813473"/>
                  <a:gd name="connsiteY60" fmla="*/ 917920 h 2168820"/>
                  <a:gd name="connsiteX61" fmla="*/ 1463040 w 1813473"/>
                  <a:gd name="connsiteY61" fmla="*/ 961812 h 2168820"/>
                  <a:gd name="connsiteX62" fmla="*/ 1463040 w 1813473"/>
                  <a:gd name="connsiteY62" fmla="*/ 1056909 h 2168820"/>
                  <a:gd name="connsiteX63" fmla="*/ 1455725 w 1813473"/>
                  <a:gd name="connsiteY63" fmla="*/ 1078855 h 2168820"/>
                  <a:gd name="connsiteX64" fmla="*/ 1441094 w 1813473"/>
                  <a:gd name="connsiteY64" fmla="*/ 1093485 h 2168820"/>
                  <a:gd name="connsiteX65" fmla="*/ 1443304 w 1813473"/>
                  <a:gd name="connsiteY65" fmla="*/ 1124956 h 2168820"/>
                  <a:gd name="connsiteX66" fmla="*/ 1518837 w 1813473"/>
                  <a:gd name="connsiteY66" fmla="*/ 1115602 h 2168820"/>
                  <a:gd name="connsiteX67" fmla="*/ 1631289 w 1813473"/>
                  <a:gd name="connsiteY67" fmla="*/ 1130061 h 2168820"/>
                  <a:gd name="connsiteX68" fmla="*/ 1653235 w 1813473"/>
                  <a:gd name="connsiteY68" fmla="*/ 1137376 h 2168820"/>
                  <a:gd name="connsiteX69" fmla="*/ 1697126 w 1813473"/>
                  <a:gd name="connsiteY69" fmla="*/ 1144692 h 2168820"/>
                  <a:gd name="connsiteX70" fmla="*/ 1719072 w 1813473"/>
                  <a:gd name="connsiteY70" fmla="*/ 1152007 h 2168820"/>
                  <a:gd name="connsiteX71" fmla="*/ 1748333 w 1813473"/>
                  <a:gd name="connsiteY71" fmla="*/ 1159322 h 2168820"/>
                  <a:gd name="connsiteX72" fmla="*/ 1811788 w 1813473"/>
                  <a:gd name="connsiteY72" fmla="*/ 1173609 h 2168820"/>
                  <a:gd name="connsiteX73" fmla="*/ 1784909 w 1813473"/>
                  <a:gd name="connsiteY73" fmla="*/ 1217844 h 2168820"/>
                  <a:gd name="connsiteX74" fmla="*/ 1755648 w 1813473"/>
                  <a:gd name="connsiteY74" fmla="*/ 1225159 h 2168820"/>
                  <a:gd name="connsiteX75" fmla="*/ 1718901 w 1813473"/>
                  <a:gd name="connsiteY75" fmla="*/ 1249314 h 2168820"/>
                  <a:gd name="connsiteX76" fmla="*/ 1692021 w 1813473"/>
                  <a:gd name="connsiteY76" fmla="*/ 1278575 h 2168820"/>
                  <a:gd name="connsiteX77" fmla="*/ 1655273 w 1813473"/>
                  <a:gd name="connsiteY77" fmla="*/ 1310731 h 2168820"/>
                  <a:gd name="connsiteX78" fmla="*/ 1631289 w 1813473"/>
                  <a:gd name="connsiteY78" fmla="*/ 1358871 h 2168820"/>
                  <a:gd name="connsiteX79" fmla="*/ 1597094 w 1813473"/>
                  <a:gd name="connsiteY79" fmla="*/ 1349174 h 2168820"/>
                  <a:gd name="connsiteX80" fmla="*/ 1572768 w 1813473"/>
                  <a:gd name="connsiteY80" fmla="*/ 1378778 h 2168820"/>
                  <a:gd name="connsiteX81" fmla="*/ 1545545 w 1813473"/>
                  <a:gd name="connsiteY81" fmla="*/ 1434919 h 2168820"/>
                  <a:gd name="connsiteX82" fmla="*/ 1519008 w 1813473"/>
                  <a:gd name="connsiteY82" fmla="*/ 1485954 h 2168820"/>
                  <a:gd name="connsiteX83" fmla="*/ 1481919 w 1813473"/>
                  <a:gd name="connsiteY83" fmla="*/ 1544474 h 2168820"/>
                  <a:gd name="connsiteX84" fmla="*/ 1465077 w 1813473"/>
                  <a:gd name="connsiteY84" fmla="*/ 1627666 h 2168820"/>
                  <a:gd name="connsiteX85" fmla="*/ 1467288 w 1813473"/>
                  <a:gd name="connsiteY85" fmla="*/ 1709829 h 2168820"/>
                  <a:gd name="connsiteX86" fmla="*/ 1452658 w 1813473"/>
                  <a:gd name="connsiteY86" fmla="*/ 1813937 h 2168820"/>
                  <a:gd name="connsiteX87" fmla="*/ 1414043 w 1813473"/>
                  <a:gd name="connsiteY87" fmla="*/ 1890671 h 2168820"/>
                  <a:gd name="connsiteX88" fmla="*/ 1398898 w 1813473"/>
                  <a:gd name="connsiteY88" fmla="*/ 1939667 h 2168820"/>
                  <a:gd name="connsiteX89" fmla="*/ 1357903 w 1813473"/>
                  <a:gd name="connsiteY89" fmla="*/ 1966033 h 2168820"/>
                  <a:gd name="connsiteX90" fmla="*/ 1312145 w 1813473"/>
                  <a:gd name="connsiteY90" fmla="*/ 1978281 h 2168820"/>
                  <a:gd name="connsiteX91" fmla="*/ 1216533 w 1813473"/>
                  <a:gd name="connsiteY91" fmla="*/ 1997674 h 2168820"/>
                  <a:gd name="connsiteX92" fmla="*/ 1175023 w 1813473"/>
                  <a:gd name="connsiteY92" fmla="*/ 2009924 h 2168820"/>
                  <a:gd name="connsiteX93" fmla="*/ 1099357 w 1813473"/>
                  <a:gd name="connsiteY93" fmla="*/ 2023240 h 2168820"/>
                  <a:gd name="connsiteX94" fmla="*/ 1065123 w 1813473"/>
                  <a:gd name="connsiteY94" fmla="*/ 2044976 h 2168820"/>
                  <a:gd name="connsiteX95" fmla="*/ 1043178 w 1813473"/>
                  <a:gd name="connsiteY95" fmla="*/ 2073722 h 2168820"/>
                  <a:gd name="connsiteX96" fmla="*/ 1009497 w 1813473"/>
                  <a:gd name="connsiteY96" fmla="*/ 2105021 h 2168820"/>
                  <a:gd name="connsiteX97" fmla="*/ 994867 w 1813473"/>
                  <a:gd name="connsiteY97" fmla="*/ 2146874 h 2168820"/>
                  <a:gd name="connsiteX98" fmla="*/ 987552 w 1813473"/>
                  <a:gd name="connsiteY98" fmla="*/ 2168820 h 2168820"/>
                  <a:gd name="connsiteX99" fmla="*/ 943661 w 1813473"/>
                  <a:gd name="connsiteY99" fmla="*/ 2146874 h 2168820"/>
                  <a:gd name="connsiteX100" fmla="*/ 914400 w 1813473"/>
                  <a:gd name="connsiteY100" fmla="*/ 2117613 h 2168820"/>
                  <a:gd name="connsiteX101" fmla="*/ 899769 w 1813473"/>
                  <a:gd name="connsiteY101" fmla="*/ 2102983 h 2168820"/>
                  <a:gd name="connsiteX102" fmla="*/ 877824 w 1813473"/>
                  <a:gd name="connsiteY102" fmla="*/ 2095668 h 2168820"/>
                  <a:gd name="connsiteX103" fmla="*/ 855878 w 1813473"/>
                  <a:gd name="connsiteY103" fmla="*/ 2081037 h 2168820"/>
                  <a:gd name="connsiteX104" fmla="*/ 826617 w 1813473"/>
                  <a:gd name="connsiteY104" fmla="*/ 2022516 h 2168820"/>
                  <a:gd name="connsiteX105" fmla="*/ 782726 w 1813473"/>
                  <a:gd name="connsiteY105" fmla="*/ 2007885 h 2168820"/>
                  <a:gd name="connsiteX106" fmla="*/ 760781 w 1813473"/>
                  <a:gd name="connsiteY106" fmla="*/ 2000570 h 2168820"/>
                  <a:gd name="connsiteX107" fmla="*/ 746150 w 1813473"/>
                  <a:gd name="connsiteY107" fmla="*/ 1985940 h 2168820"/>
                  <a:gd name="connsiteX108" fmla="*/ 716889 w 1813473"/>
                  <a:gd name="connsiteY108" fmla="*/ 1942048 h 2168820"/>
                  <a:gd name="connsiteX109" fmla="*/ 672998 w 1813473"/>
                  <a:gd name="connsiteY109" fmla="*/ 1927418 h 2168820"/>
                  <a:gd name="connsiteX110" fmla="*/ 651053 w 1813473"/>
                  <a:gd name="connsiteY110" fmla="*/ 1920103 h 2168820"/>
                  <a:gd name="connsiteX111" fmla="*/ 614477 w 1813473"/>
                  <a:gd name="connsiteY111" fmla="*/ 1890842 h 2168820"/>
                  <a:gd name="connsiteX112" fmla="*/ 585216 w 1813473"/>
                  <a:gd name="connsiteY112" fmla="*/ 1861581 h 2168820"/>
                  <a:gd name="connsiteX113" fmla="*/ 555955 w 1813473"/>
                  <a:gd name="connsiteY113" fmla="*/ 1832320 h 2168820"/>
                  <a:gd name="connsiteX114" fmla="*/ 541325 w 1813473"/>
                  <a:gd name="connsiteY114" fmla="*/ 1810375 h 2168820"/>
                  <a:gd name="connsiteX115" fmla="*/ 534009 w 1813473"/>
                  <a:gd name="connsiteY115" fmla="*/ 1788429 h 2168820"/>
                  <a:gd name="connsiteX116" fmla="*/ 482803 w 1813473"/>
                  <a:gd name="connsiteY116" fmla="*/ 1766484 h 2168820"/>
                  <a:gd name="connsiteX117" fmla="*/ 453542 w 1813473"/>
                  <a:gd name="connsiteY117" fmla="*/ 1737223 h 2168820"/>
                  <a:gd name="connsiteX118" fmla="*/ 438912 w 1813473"/>
                  <a:gd name="connsiteY118" fmla="*/ 1722592 h 2168820"/>
                  <a:gd name="connsiteX119" fmla="*/ 373075 w 1813473"/>
                  <a:gd name="connsiteY119" fmla="*/ 1693332 h 2168820"/>
                  <a:gd name="connsiteX120" fmla="*/ 358445 w 1813473"/>
                  <a:gd name="connsiteY120" fmla="*/ 1678701 h 2168820"/>
                  <a:gd name="connsiteX121" fmla="*/ 343814 w 1813473"/>
                  <a:gd name="connsiteY121" fmla="*/ 1634810 h 2168820"/>
                  <a:gd name="connsiteX122" fmla="*/ 336499 w 1813473"/>
                  <a:gd name="connsiteY122" fmla="*/ 1612864 h 2168820"/>
                  <a:gd name="connsiteX123" fmla="*/ 321869 w 1813473"/>
                  <a:gd name="connsiteY123" fmla="*/ 1590919 h 2168820"/>
                  <a:gd name="connsiteX124" fmla="*/ 292608 w 1813473"/>
                  <a:gd name="connsiteY124" fmla="*/ 1554343 h 2168820"/>
                  <a:gd name="connsiteX125" fmla="*/ 270662 w 1813473"/>
                  <a:gd name="connsiteY125" fmla="*/ 1517767 h 2168820"/>
                  <a:gd name="connsiteX126" fmla="*/ 241401 w 1813473"/>
                  <a:gd name="connsiteY126" fmla="*/ 1473876 h 2168820"/>
                  <a:gd name="connsiteX127" fmla="*/ 226771 w 1813473"/>
                  <a:gd name="connsiteY127" fmla="*/ 1429984 h 2168820"/>
                  <a:gd name="connsiteX128" fmla="*/ 219456 w 1813473"/>
                  <a:gd name="connsiteY128" fmla="*/ 1408039 h 2168820"/>
                  <a:gd name="connsiteX129" fmla="*/ 182880 w 1813473"/>
                  <a:gd name="connsiteY129" fmla="*/ 1378778 h 2168820"/>
                  <a:gd name="connsiteX130" fmla="*/ 168249 w 1813473"/>
                  <a:gd name="connsiteY130" fmla="*/ 1364148 h 2168820"/>
                  <a:gd name="connsiteX131" fmla="*/ 146304 w 1813473"/>
                  <a:gd name="connsiteY131" fmla="*/ 1356832 h 2168820"/>
                  <a:gd name="connsiteX132" fmla="*/ 109728 w 1813473"/>
                  <a:gd name="connsiteY132" fmla="*/ 1327572 h 2168820"/>
                  <a:gd name="connsiteX133" fmla="*/ 95097 w 1813473"/>
                  <a:gd name="connsiteY133" fmla="*/ 1312941 h 2168820"/>
                  <a:gd name="connsiteX134" fmla="*/ 58521 w 1813473"/>
                  <a:gd name="connsiteY134" fmla="*/ 1283680 h 2168820"/>
                  <a:gd name="connsiteX135" fmla="*/ 21945 w 1813473"/>
                  <a:gd name="connsiteY135" fmla="*/ 1232474 h 2168820"/>
                  <a:gd name="connsiteX136" fmla="*/ 0 w 1813473"/>
                  <a:gd name="connsiteY136" fmla="*/ 1225159 h 2168820"/>
                  <a:gd name="connsiteX137" fmla="*/ 14630 w 1813473"/>
                  <a:gd name="connsiteY137" fmla="*/ 1210528 h 216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13473" h="2168820">
                    <a:moveTo>
                      <a:pt x="14630" y="1210528"/>
                    </a:moveTo>
                    <a:cubicBezTo>
                      <a:pt x="21945" y="1198336"/>
                      <a:pt x="30692" y="1186896"/>
                      <a:pt x="36576" y="1173952"/>
                    </a:cubicBezTo>
                    <a:cubicBezTo>
                      <a:pt x="46534" y="1152045"/>
                      <a:pt x="61848" y="1091487"/>
                      <a:pt x="65837" y="1071540"/>
                    </a:cubicBezTo>
                    <a:cubicBezTo>
                      <a:pt x="68275" y="1059348"/>
                      <a:pt x="70137" y="1047026"/>
                      <a:pt x="73152" y="1034964"/>
                    </a:cubicBezTo>
                    <a:cubicBezTo>
                      <a:pt x="75022" y="1027483"/>
                      <a:pt x="78349" y="1020432"/>
                      <a:pt x="80467" y="1013018"/>
                    </a:cubicBezTo>
                    <a:cubicBezTo>
                      <a:pt x="83229" y="1003351"/>
                      <a:pt x="84893" y="993387"/>
                      <a:pt x="87782" y="983757"/>
                    </a:cubicBezTo>
                    <a:cubicBezTo>
                      <a:pt x="92213" y="968986"/>
                      <a:pt x="98673" y="954827"/>
                      <a:pt x="102413" y="939866"/>
                    </a:cubicBezTo>
                    <a:cubicBezTo>
                      <a:pt x="113468" y="895643"/>
                      <a:pt x="106548" y="920145"/>
                      <a:pt x="124358" y="866714"/>
                    </a:cubicBezTo>
                    <a:lnTo>
                      <a:pt x="131673" y="844768"/>
                    </a:lnTo>
                    <a:cubicBezTo>
                      <a:pt x="134111" y="837453"/>
                      <a:pt x="137119" y="830304"/>
                      <a:pt x="138989" y="822823"/>
                    </a:cubicBezTo>
                    <a:cubicBezTo>
                      <a:pt x="141427" y="813069"/>
                      <a:pt x="143542" y="803229"/>
                      <a:pt x="146304" y="793562"/>
                    </a:cubicBezTo>
                    <a:cubicBezTo>
                      <a:pt x="148422" y="786148"/>
                      <a:pt x="151501" y="779030"/>
                      <a:pt x="153619" y="771616"/>
                    </a:cubicBezTo>
                    <a:cubicBezTo>
                      <a:pt x="156381" y="761949"/>
                      <a:pt x="158172" y="752023"/>
                      <a:pt x="160934" y="742356"/>
                    </a:cubicBezTo>
                    <a:cubicBezTo>
                      <a:pt x="163052" y="734942"/>
                      <a:pt x="166220" y="727849"/>
                      <a:pt x="168249" y="720410"/>
                    </a:cubicBezTo>
                    <a:cubicBezTo>
                      <a:pt x="173540" y="701011"/>
                      <a:pt x="176522" y="680964"/>
                      <a:pt x="182880" y="661888"/>
                    </a:cubicBezTo>
                    <a:lnTo>
                      <a:pt x="197510" y="617997"/>
                    </a:lnTo>
                    <a:lnTo>
                      <a:pt x="204825" y="596052"/>
                    </a:lnTo>
                    <a:cubicBezTo>
                      <a:pt x="202387" y="547284"/>
                      <a:pt x="197510" y="498577"/>
                      <a:pt x="197510" y="449748"/>
                    </a:cubicBezTo>
                    <a:cubicBezTo>
                      <a:pt x="197510" y="423169"/>
                      <a:pt x="206571" y="382498"/>
                      <a:pt x="212141" y="354650"/>
                    </a:cubicBezTo>
                    <a:cubicBezTo>
                      <a:pt x="214579" y="325389"/>
                      <a:pt x="213304" y="295578"/>
                      <a:pt x="219456" y="266868"/>
                    </a:cubicBezTo>
                    <a:cubicBezTo>
                      <a:pt x="220901" y="260124"/>
                      <a:pt x="230538" y="258151"/>
                      <a:pt x="234086" y="252237"/>
                    </a:cubicBezTo>
                    <a:cubicBezTo>
                      <a:pt x="238053" y="245625"/>
                      <a:pt x="237434" y="236904"/>
                      <a:pt x="241401" y="230292"/>
                    </a:cubicBezTo>
                    <a:cubicBezTo>
                      <a:pt x="244950" y="224378"/>
                      <a:pt x="251894" y="221179"/>
                      <a:pt x="256032" y="215661"/>
                    </a:cubicBezTo>
                    <a:cubicBezTo>
                      <a:pt x="266582" y="201594"/>
                      <a:pt x="285293" y="171770"/>
                      <a:pt x="285293" y="171770"/>
                    </a:cubicBezTo>
                    <a:cubicBezTo>
                      <a:pt x="290170" y="157140"/>
                      <a:pt x="289018" y="138784"/>
                      <a:pt x="299923" y="127879"/>
                    </a:cubicBezTo>
                    <a:lnTo>
                      <a:pt x="329184" y="98618"/>
                    </a:lnTo>
                    <a:cubicBezTo>
                      <a:pt x="331622" y="91303"/>
                      <a:pt x="333051" y="83569"/>
                      <a:pt x="336499" y="76672"/>
                    </a:cubicBezTo>
                    <a:cubicBezTo>
                      <a:pt x="345726" y="58217"/>
                      <a:pt x="352152" y="53704"/>
                      <a:pt x="365760" y="40096"/>
                    </a:cubicBezTo>
                    <a:cubicBezTo>
                      <a:pt x="389809" y="-32050"/>
                      <a:pt x="367097" y="12627"/>
                      <a:pt x="534009" y="25466"/>
                    </a:cubicBezTo>
                    <a:cubicBezTo>
                      <a:pt x="544033" y="26237"/>
                      <a:pt x="553411" y="30809"/>
                      <a:pt x="563270" y="32781"/>
                    </a:cubicBezTo>
                    <a:cubicBezTo>
                      <a:pt x="602830" y="40693"/>
                      <a:pt x="602430" y="37214"/>
                      <a:pt x="636422" y="47412"/>
                    </a:cubicBezTo>
                    <a:cubicBezTo>
                      <a:pt x="651193" y="51843"/>
                      <a:pt x="665683" y="57165"/>
                      <a:pt x="680313" y="62042"/>
                    </a:cubicBezTo>
                    <a:cubicBezTo>
                      <a:pt x="687628" y="64480"/>
                      <a:pt x="678869" y="64906"/>
                      <a:pt x="702259" y="69357"/>
                    </a:cubicBezTo>
                    <a:cubicBezTo>
                      <a:pt x="725649" y="73808"/>
                      <a:pt x="797064" y="80887"/>
                      <a:pt x="820655" y="88750"/>
                    </a:cubicBezTo>
                    <a:cubicBezTo>
                      <a:pt x="834834" y="96916"/>
                      <a:pt x="848788" y="106727"/>
                      <a:pt x="863193" y="113248"/>
                    </a:cubicBezTo>
                    <a:cubicBezTo>
                      <a:pt x="877598" y="119769"/>
                      <a:pt x="892454" y="123002"/>
                      <a:pt x="907085" y="127879"/>
                    </a:cubicBezTo>
                    <a:cubicBezTo>
                      <a:pt x="958205" y="138103"/>
                      <a:pt x="931397" y="133150"/>
                      <a:pt x="987552" y="142509"/>
                    </a:cubicBezTo>
                    <a:lnTo>
                      <a:pt x="1031443" y="157140"/>
                    </a:lnTo>
                    <a:cubicBezTo>
                      <a:pt x="1038758" y="159578"/>
                      <a:pt x="1045783" y="163187"/>
                      <a:pt x="1053389" y="164455"/>
                    </a:cubicBezTo>
                    <a:lnTo>
                      <a:pt x="1097280" y="171770"/>
                    </a:lnTo>
                    <a:lnTo>
                      <a:pt x="1163117" y="193716"/>
                    </a:lnTo>
                    <a:cubicBezTo>
                      <a:pt x="1170432" y="196154"/>
                      <a:pt x="1177501" y="199519"/>
                      <a:pt x="1185062" y="201031"/>
                    </a:cubicBezTo>
                    <a:lnTo>
                      <a:pt x="1221638" y="208346"/>
                    </a:lnTo>
                    <a:cubicBezTo>
                      <a:pt x="1236231" y="210999"/>
                      <a:pt x="1241542" y="208828"/>
                      <a:pt x="1265529" y="215661"/>
                    </a:cubicBezTo>
                    <a:cubicBezTo>
                      <a:pt x="1289516" y="222494"/>
                      <a:pt x="1332106" y="240979"/>
                      <a:pt x="1365561" y="249342"/>
                    </a:cubicBezTo>
                    <a:cubicBezTo>
                      <a:pt x="1409784" y="260397"/>
                      <a:pt x="1424847" y="250535"/>
                      <a:pt x="1441094" y="252237"/>
                    </a:cubicBezTo>
                    <a:cubicBezTo>
                      <a:pt x="1457341" y="253939"/>
                      <a:pt x="1455725" y="257114"/>
                      <a:pt x="1463040" y="259552"/>
                    </a:cubicBezTo>
                    <a:lnTo>
                      <a:pt x="1484985" y="266868"/>
                    </a:lnTo>
                    <a:cubicBezTo>
                      <a:pt x="1487424" y="274183"/>
                      <a:pt x="1493153" y="281149"/>
                      <a:pt x="1492301" y="288813"/>
                    </a:cubicBezTo>
                    <a:cubicBezTo>
                      <a:pt x="1490598" y="304140"/>
                      <a:pt x="1479286" y="314756"/>
                      <a:pt x="1477670" y="332704"/>
                    </a:cubicBezTo>
                    <a:cubicBezTo>
                      <a:pt x="1476054" y="350652"/>
                      <a:pt x="1478152" y="381023"/>
                      <a:pt x="1482603" y="396504"/>
                    </a:cubicBezTo>
                    <a:cubicBezTo>
                      <a:pt x="1487054" y="411985"/>
                      <a:pt x="1496667" y="414280"/>
                      <a:pt x="1504379" y="425592"/>
                    </a:cubicBezTo>
                    <a:cubicBezTo>
                      <a:pt x="1512091" y="436904"/>
                      <a:pt x="1523575" y="451081"/>
                      <a:pt x="1528877" y="464378"/>
                    </a:cubicBezTo>
                    <a:cubicBezTo>
                      <a:pt x="1534179" y="477675"/>
                      <a:pt x="1528877" y="484648"/>
                      <a:pt x="1536192" y="505374"/>
                    </a:cubicBezTo>
                    <a:cubicBezTo>
                      <a:pt x="1543507" y="526100"/>
                      <a:pt x="1566672" y="563870"/>
                      <a:pt x="1572768" y="588736"/>
                    </a:cubicBezTo>
                    <a:cubicBezTo>
                      <a:pt x="1583997" y="622425"/>
                      <a:pt x="1582844" y="607555"/>
                      <a:pt x="1572768" y="654573"/>
                    </a:cubicBezTo>
                    <a:cubicBezTo>
                      <a:pt x="1569571" y="669491"/>
                      <a:pt x="1563359" y="719158"/>
                      <a:pt x="1543507" y="735040"/>
                    </a:cubicBezTo>
                    <a:cubicBezTo>
                      <a:pt x="1537486" y="739857"/>
                      <a:pt x="1528876" y="739917"/>
                      <a:pt x="1521561" y="742356"/>
                    </a:cubicBezTo>
                    <a:cubicBezTo>
                      <a:pt x="1512998" y="756929"/>
                      <a:pt x="1499444" y="796876"/>
                      <a:pt x="1492129" y="822479"/>
                    </a:cubicBezTo>
                    <a:cubicBezTo>
                      <a:pt x="1484814" y="848082"/>
                      <a:pt x="1481299" y="880068"/>
                      <a:pt x="1477670" y="895975"/>
                    </a:cubicBezTo>
                    <a:cubicBezTo>
                      <a:pt x="1474041" y="911882"/>
                      <a:pt x="1472028" y="910393"/>
                      <a:pt x="1470355" y="917920"/>
                    </a:cubicBezTo>
                    <a:cubicBezTo>
                      <a:pt x="1467137" y="932399"/>
                      <a:pt x="1465478" y="947181"/>
                      <a:pt x="1463040" y="961812"/>
                    </a:cubicBezTo>
                    <a:cubicBezTo>
                      <a:pt x="1472877" y="1010996"/>
                      <a:pt x="1474006" y="996595"/>
                      <a:pt x="1463040" y="1056909"/>
                    </a:cubicBezTo>
                    <a:cubicBezTo>
                      <a:pt x="1461661" y="1064496"/>
                      <a:pt x="1459692" y="1072243"/>
                      <a:pt x="1455725" y="1078855"/>
                    </a:cubicBezTo>
                    <a:cubicBezTo>
                      <a:pt x="1452177" y="1084769"/>
                      <a:pt x="1445971" y="1088608"/>
                      <a:pt x="1441094" y="1093485"/>
                    </a:cubicBezTo>
                    <a:cubicBezTo>
                      <a:pt x="1438656" y="1100800"/>
                      <a:pt x="1430347" y="1121270"/>
                      <a:pt x="1443304" y="1124956"/>
                    </a:cubicBezTo>
                    <a:cubicBezTo>
                      <a:pt x="1456261" y="1128642"/>
                      <a:pt x="1508301" y="1117107"/>
                      <a:pt x="1518837" y="1115602"/>
                    </a:cubicBezTo>
                    <a:cubicBezTo>
                      <a:pt x="1560290" y="1118040"/>
                      <a:pt x="1608889" y="1126432"/>
                      <a:pt x="1631289" y="1130061"/>
                    </a:cubicBezTo>
                    <a:cubicBezTo>
                      <a:pt x="1653689" y="1133690"/>
                      <a:pt x="1645708" y="1135703"/>
                      <a:pt x="1653235" y="1137376"/>
                    </a:cubicBezTo>
                    <a:cubicBezTo>
                      <a:pt x="1667714" y="1140594"/>
                      <a:pt x="1682647" y="1141474"/>
                      <a:pt x="1697126" y="1144692"/>
                    </a:cubicBezTo>
                    <a:cubicBezTo>
                      <a:pt x="1704653" y="1146365"/>
                      <a:pt x="1711658" y="1149889"/>
                      <a:pt x="1719072" y="1152007"/>
                    </a:cubicBezTo>
                    <a:cubicBezTo>
                      <a:pt x="1728739" y="1154769"/>
                      <a:pt x="1738579" y="1156884"/>
                      <a:pt x="1748333" y="1159322"/>
                    </a:cubicBezTo>
                    <a:cubicBezTo>
                      <a:pt x="1764003" y="1154099"/>
                      <a:pt x="1807988" y="1156737"/>
                      <a:pt x="1811788" y="1173609"/>
                    </a:cubicBezTo>
                    <a:cubicBezTo>
                      <a:pt x="1820303" y="1211414"/>
                      <a:pt x="1794266" y="1209252"/>
                      <a:pt x="1784909" y="1217844"/>
                    </a:cubicBezTo>
                    <a:cubicBezTo>
                      <a:pt x="1775552" y="1226436"/>
                      <a:pt x="1766649" y="1219914"/>
                      <a:pt x="1755648" y="1225159"/>
                    </a:cubicBezTo>
                    <a:cubicBezTo>
                      <a:pt x="1744647" y="1230404"/>
                      <a:pt x="1729505" y="1240411"/>
                      <a:pt x="1718901" y="1249314"/>
                    </a:cubicBezTo>
                    <a:cubicBezTo>
                      <a:pt x="1708297" y="1258217"/>
                      <a:pt x="1702626" y="1268339"/>
                      <a:pt x="1692021" y="1278575"/>
                    </a:cubicBezTo>
                    <a:cubicBezTo>
                      <a:pt x="1681416" y="1288811"/>
                      <a:pt x="1665395" y="1297348"/>
                      <a:pt x="1655273" y="1310731"/>
                    </a:cubicBezTo>
                    <a:cubicBezTo>
                      <a:pt x="1645151" y="1324114"/>
                      <a:pt x="1633728" y="1351556"/>
                      <a:pt x="1631289" y="1358871"/>
                    </a:cubicBezTo>
                    <a:cubicBezTo>
                      <a:pt x="1619097" y="1356433"/>
                      <a:pt x="1606847" y="1345856"/>
                      <a:pt x="1597094" y="1349174"/>
                    </a:cubicBezTo>
                    <a:cubicBezTo>
                      <a:pt x="1587341" y="1352492"/>
                      <a:pt x="1581360" y="1364487"/>
                      <a:pt x="1572768" y="1378778"/>
                    </a:cubicBezTo>
                    <a:cubicBezTo>
                      <a:pt x="1564177" y="1393069"/>
                      <a:pt x="1554505" y="1417056"/>
                      <a:pt x="1545545" y="1434919"/>
                    </a:cubicBezTo>
                    <a:cubicBezTo>
                      <a:pt x="1536585" y="1452782"/>
                      <a:pt x="1529612" y="1467695"/>
                      <a:pt x="1519008" y="1485954"/>
                    </a:cubicBezTo>
                    <a:cubicBezTo>
                      <a:pt x="1508404" y="1504213"/>
                      <a:pt x="1490907" y="1520855"/>
                      <a:pt x="1481919" y="1544474"/>
                    </a:cubicBezTo>
                    <a:cubicBezTo>
                      <a:pt x="1472931" y="1568093"/>
                      <a:pt x="1467516" y="1600107"/>
                      <a:pt x="1465077" y="1627666"/>
                    </a:cubicBezTo>
                    <a:cubicBezTo>
                      <a:pt x="1462638" y="1655225"/>
                      <a:pt x="1469358" y="1678784"/>
                      <a:pt x="1467288" y="1709829"/>
                    </a:cubicBezTo>
                    <a:cubicBezTo>
                      <a:pt x="1465218" y="1740874"/>
                      <a:pt x="1462355" y="1775149"/>
                      <a:pt x="1452658" y="1813937"/>
                    </a:cubicBezTo>
                    <a:cubicBezTo>
                      <a:pt x="1450329" y="1839554"/>
                      <a:pt x="1423003" y="1869716"/>
                      <a:pt x="1414043" y="1890671"/>
                    </a:cubicBezTo>
                    <a:cubicBezTo>
                      <a:pt x="1405083" y="1911626"/>
                      <a:pt x="1408255" y="1927107"/>
                      <a:pt x="1398898" y="1939667"/>
                    </a:cubicBezTo>
                    <a:cubicBezTo>
                      <a:pt x="1389541" y="1952227"/>
                      <a:pt x="1372362" y="1959597"/>
                      <a:pt x="1357903" y="1966033"/>
                    </a:cubicBezTo>
                    <a:cubicBezTo>
                      <a:pt x="1343444" y="1972469"/>
                      <a:pt x="1335707" y="1973008"/>
                      <a:pt x="1312145" y="1978281"/>
                    </a:cubicBezTo>
                    <a:cubicBezTo>
                      <a:pt x="1288583" y="1983555"/>
                      <a:pt x="1227103" y="1996793"/>
                      <a:pt x="1216533" y="1997674"/>
                    </a:cubicBezTo>
                    <a:cubicBezTo>
                      <a:pt x="1201903" y="2002551"/>
                      <a:pt x="1194552" y="2005663"/>
                      <a:pt x="1175023" y="2009924"/>
                    </a:cubicBezTo>
                    <a:cubicBezTo>
                      <a:pt x="1155494" y="2014185"/>
                      <a:pt x="1120849" y="2013826"/>
                      <a:pt x="1099357" y="2023240"/>
                    </a:cubicBezTo>
                    <a:cubicBezTo>
                      <a:pt x="1077865" y="2032654"/>
                      <a:pt x="1074486" y="2036562"/>
                      <a:pt x="1065123" y="2044976"/>
                    </a:cubicBezTo>
                    <a:cubicBezTo>
                      <a:pt x="1055760" y="2053390"/>
                      <a:pt x="1050493" y="2071284"/>
                      <a:pt x="1043178" y="2073722"/>
                    </a:cubicBezTo>
                    <a:cubicBezTo>
                      <a:pt x="1038301" y="2078599"/>
                      <a:pt x="1017549" y="2092829"/>
                      <a:pt x="1009497" y="2105021"/>
                    </a:cubicBezTo>
                    <a:cubicBezTo>
                      <a:pt x="1001445" y="2117213"/>
                      <a:pt x="998524" y="2136241"/>
                      <a:pt x="994867" y="2146874"/>
                    </a:cubicBezTo>
                    <a:cubicBezTo>
                      <a:pt x="991210" y="2157507"/>
                      <a:pt x="989990" y="2161505"/>
                      <a:pt x="987552" y="2168820"/>
                    </a:cubicBezTo>
                    <a:cubicBezTo>
                      <a:pt x="966312" y="2161739"/>
                      <a:pt x="961708" y="2162343"/>
                      <a:pt x="943661" y="2146874"/>
                    </a:cubicBezTo>
                    <a:cubicBezTo>
                      <a:pt x="933188" y="2137897"/>
                      <a:pt x="924154" y="2127367"/>
                      <a:pt x="914400" y="2117613"/>
                    </a:cubicBezTo>
                    <a:cubicBezTo>
                      <a:pt x="909523" y="2112736"/>
                      <a:pt x="906312" y="2105164"/>
                      <a:pt x="899769" y="2102983"/>
                    </a:cubicBezTo>
                    <a:lnTo>
                      <a:pt x="877824" y="2095668"/>
                    </a:lnTo>
                    <a:cubicBezTo>
                      <a:pt x="870509" y="2090791"/>
                      <a:pt x="860538" y="2088493"/>
                      <a:pt x="855878" y="2081037"/>
                    </a:cubicBezTo>
                    <a:cubicBezTo>
                      <a:pt x="843621" y="2061426"/>
                      <a:pt x="850116" y="2034266"/>
                      <a:pt x="826617" y="2022516"/>
                    </a:cubicBezTo>
                    <a:cubicBezTo>
                      <a:pt x="812823" y="2015619"/>
                      <a:pt x="797356" y="2012762"/>
                      <a:pt x="782726" y="2007885"/>
                    </a:cubicBezTo>
                    <a:lnTo>
                      <a:pt x="760781" y="2000570"/>
                    </a:lnTo>
                    <a:cubicBezTo>
                      <a:pt x="755904" y="1995693"/>
                      <a:pt x="750288" y="1991457"/>
                      <a:pt x="746150" y="1985940"/>
                    </a:cubicBezTo>
                    <a:cubicBezTo>
                      <a:pt x="735600" y="1971873"/>
                      <a:pt x="733571" y="1947608"/>
                      <a:pt x="716889" y="1942048"/>
                    </a:cubicBezTo>
                    <a:lnTo>
                      <a:pt x="672998" y="1927418"/>
                    </a:lnTo>
                    <a:lnTo>
                      <a:pt x="651053" y="1920103"/>
                    </a:lnTo>
                    <a:cubicBezTo>
                      <a:pt x="601247" y="1870297"/>
                      <a:pt x="679074" y="1946211"/>
                      <a:pt x="614477" y="1890842"/>
                    </a:cubicBezTo>
                    <a:cubicBezTo>
                      <a:pt x="604004" y="1881865"/>
                      <a:pt x="594970" y="1871335"/>
                      <a:pt x="585216" y="1861581"/>
                    </a:cubicBezTo>
                    <a:lnTo>
                      <a:pt x="555955" y="1832320"/>
                    </a:lnTo>
                    <a:cubicBezTo>
                      <a:pt x="551078" y="1825005"/>
                      <a:pt x="545257" y="1818238"/>
                      <a:pt x="541325" y="1810375"/>
                    </a:cubicBezTo>
                    <a:cubicBezTo>
                      <a:pt x="537876" y="1803478"/>
                      <a:pt x="538826" y="1794450"/>
                      <a:pt x="534009" y="1788429"/>
                    </a:cubicBezTo>
                    <a:cubicBezTo>
                      <a:pt x="521379" y="1772642"/>
                      <a:pt x="500374" y="1770877"/>
                      <a:pt x="482803" y="1766484"/>
                    </a:cubicBezTo>
                    <a:lnTo>
                      <a:pt x="453542" y="1737223"/>
                    </a:lnTo>
                    <a:cubicBezTo>
                      <a:pt x="448665" y="1732346"/>
                      <a:pt x="445455" y="1724773"/>
                      <a:pt x="438912" y="1722592"/>
                    </a:cubicBezTo>
                    <a:cubicBezTo>
                      <a:pt x="404114" y="1710993"/>
                      <a:pt x="397914" y="1713203"/>
                      <a:pt x="373075" y="1693332"/>
                    </a:cubicBezTo>
                    <a:cubicBezTo>
                      <a:pt x="367689" y="1689024"/>
                      <a:pt x="363322" y="1683578"/>
                      <a:pt x="358445" y="1678701"/>
                    </a:cubicBezTo>
                    <a:lnTo>
                      <a:pt x="343814" y="1634810"/>
                    </a:lnTo>
                    <a:cubicBezTo>
                      <a:pt x="341376" y="1627495"/>
                      <a:pt x="340776" y="1619280"/>
                      <a:pt x="336499" y="1612864"/>
                    </a:cubicBezTo>
                    <a:cubicBezTo>
                      <a:pt x="331622" y="1605549"/>
                      <a:pt x="327361" y="1597784"/>
                      <a:pt x="321869" y="1590919"/>
                    </a:cubicBezTo>
                    <a:cubicBezTo>
                      <a:pt x="280175" y="1538802"/>
                      <a:pt x="337636" y="1621885"/>
                      <a:pt x="292608" y="1554343"/>
                    </a:cubicBezTo>
                    <a:cubicBezTo>
                      <a:pt x="271886" y="1492173"/>
                      <a:pt x="300787" y="1567974"/>
                      <a:pt x="270662" y="1517767"/>
                    </a:cubicBezTo>
                    <a:cubicBezTo>
                      <a:pt x="238901" y="1464833"/>
                      <a:pt x="297208" y="1529681"/>
                      <a:pt x="241401" y="1473876"/>
                    </a:cubicBezTo>
                    <a:lnTo>
                      <a:pt x="226771" y="1429984"/>
                    </a:lnTo>
                    <a:cubicBezTo>
                      <a:pt x="224333" y="1422669"/>
                      <a:pt x="224908" y="1413491"/>
                      <a:pt x="219456" y="1408039"/>
                    </a:cubicBezTo>
                    <a:cubicBezTo>
                      <a:pt x="184133" y="1372716"/>
                      <a:pt x="229015" y="1415685"/>
                      <a:pt x="182880" y="1378778"/>
                    </a:cubicBezTo>
                    <a:cubicBezTo>
                      <a:pt x="177494" y="1374470"/>
                      <a:pt x="174163" y="1367696"/>
                      <a:pt x="168249" y="1364148"/>
                    </a:cubicBezTo>
                    <a:cubicBezTo>
                      <a:pt x="161637" y="1360181"/>
                      <a:pt x="153619" y="1359271"/>
                      <a:pt x="146304" y="1356832"/>
                    </a:cubicBezTo>
                    <a:cubicBezTo>
                      <a:pt x="110972" y="1321502"/>
                      <a:pt x="155875" y="1364490"/>
                      <a:pt x="109728" y="1327572"/>
                    </a:cubicBezTo>
                    <a:cubicBezTo>
                      <a:pt x="104342" y="1323263"/>
                      <a:pt x="100483" y="1317250"/>
                      <a:pt x="95097" y="1312941"/>
                    </a:cubicBezTo>
                    <a:cubicBezTo>
                      <a:pt x="48956" y="1276028"/>
                      <a:pt x="93848" y="1319007"/>
                      <a:pt x="58521" y="1283680"/>
                    </a:cubicBezTo>
                    <a:cubicBezTo>
                      <a:pt x="51695" y="1263203"/>
                      <a:pt x="47980" y="1241152"/>
                      <a:pt x="21945" y="1232474"/>
                    </a:cubicBezTo>
                    <a:cubicBezTo>
                      <a:pt x="14630" y="1230036"/>
                      <a:pt x="5452" y="1219707"/>
                      <a:pt x="0" y="1225159"/>
                    </a:cubicBezTo>
                    <a:lnTo>
                      <a:pt x="14630" y="121052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47" name="4 Forma libre">
                <a:extLst>
                  <a:ext uri="{FF2B5EF4-FFF2-40B4-BE49-F238E27FC236}">
                    <a16:creationId xmlns:a16="http://schemas.microsoft.com/office/drawing/2014/main" id="{5482B753-850A-4AC2-BF4E-A84FB7086348}"/>
                  </a:ext>
                </a:extLst>
              </p:cNvPr>
              <p:cNvSpPr/>
              <p:nvPr/>
            </p:nvSpPr>
            <p:spPr>
              <a:xfrm>
                <a:off x="2749550" y="936625"/>
                <a:ext cx="2209800" cy="1747838"/>
              </a:xfrm>
              <a:custGeom>
                <a:avLst/>
                <a:gdLst>
                  <a:gd name="connsiteX0" fmla="*/ 0 w 2201876"/>
                  <a:gd name="connsiteY0" fmla="*/ 475488 h 1748332"/>
                  <a:gd name="connsiteX1" fmla="*/ 36576 w 2201876"/>
                  <a:gd name="connsiteY1" fmla="*/ 482803 h 1748332"/>
                  <a:gd name="connsiteX2" fmla="*/ 58522 w 2201876"/>
                  <a:gd name="connsiteY2" fmla="*/ 497433 h 1748332"/>
                  <a:gd name="connsiteX3" fmla="*/ 124359 w 2201876"/>
                  <a:gd name="connsiteY3" fmla="*/ 512064 h 1748332"/>
                  <a:gd name="connsiteX4" fmla="*/ 175565 w 2201876"/>
                  <a:gd name="connsiteY4" fmla="*/ 519379 h 1748332"/>
                  <a:gd name="connsiteX5" fmla="*/ 263348 w 2201876"/>
                  <a:gd name="connsiteY5" fmla="*/ 534009 h 1748332"/>
                  <a:gd name="connsiteX6" fmla="*/ 307239 w 2201876"/>
                  <a:gd name="connsiteY6" fmla="*/ 541324 h 1748332"/>
                  <a:gd name="connsiteX7" fmla="*/ 402336 w 2201876"/>
                  <a:gd name="connsiteY7" fmla="*/ 548640 h 1748332"/>
                  <a:gd name="connsiteX8" fmla="*/ 431597 w 2201876"/>
                  <a:gd name="connsiteY8" fmla="*/ 555955 h 1748332"/>
                  <a:gd name="connsiteX9" fmla="*/ 468173 w 2201876"/>
                  <a:gd name="connsiteY9" fmla="*/ 563270 h 1748332"/>
                  <a:gd name="connsiteX10" fmla="*/ 512064 w 2201876"/>
                  <a:gd name="connsiteY10" fmla="*/ 577900 h 1748332"/>
                  <a:gd name="connsiteX11" fmla="*/ 534010 w 2201876"/>
                  <a:gd name="connsiteY11" fmla="*/ 585216 h 1748332"/>
                  <a:gd name="connsiteX12" fmla="*/ 570586 w 2201876"/>
                  <a:gd name="connsiteY12" fmla="*/ 592531 h 1748332"/>
                  <a:gd name="connsiteX13" fmla="*/ 614477 w 2201876"/>
                  <a:gd name="connsiteY13" fmla="*/ 607161 h 1748332"/>
                  <a:gd name="connsiteX14" fmla="*/ 724205 w 2201876"/>
                  <a:gd name="connsiteY14" fmla="*/ 643737 h 1748332"/>
                  <a:gd name="connsiteX15" fmla="*/ 746151 w 2201876"/>
                  <a:gd name="connsiteY15" fmla="*/ 651052 h 1748332"/>
                  <a:gd name="connsiteX16" fmla="*/ 768096 w 2201876"/>
                  <a:gd name="connsiteY16" fmla="*/ 658368 h 1748332"/>
                  <a:gd name="connsiteX17" fmla="*/ 804672 w 2201876"/>
                  <a:gd name="connsiteY17" fmla="*/ 665683 h 1748332"/>
                  <a:gd name="connsiteX18" fmla="*/ 848564 w 2201876"/>
                  <a:gd name="connsiteY18" fmla="*/ 680313 h 1748332"/>
                  <a:gd name="connsiteX19" fmla="*/ 870509 w 2201876"/>
                  <a:gd name="connsiteY19" fmla="*/ 687628 h 1748332"/>
                  <a:gd name="connsiteX20" fmla="*/ 921716 w 2201876"/>
                  <a:gd name="connsiteY20" fmla="*/ 702259 h 1748332"/>
                  <a:gd name="connsiteX21" fmla="*/ 950976 w 2201876"/>
                  <a:gd name="connsiteY21" fmla="*/ 709574 h 1748332"/>
                  <a:gd name="connsiteX22" fmla="*/ 1002183 w 2201876"/>
                  <a:gd name="connsiteY22" fmla="*/ 724204 h 1748332"/>
                  <a:gd name="connsiteX23" fmla="*/ 1082650 w 2201876"/>
                  <a:gd name="connsiteY23" fmla="*/ 738835 h 1748332"/>
                  <a:gd name="connsiteX24" fmla="*/ 1104596 w 2201876"/>
                  <a:gd name="connsiteY24" fmla="*/ 746150 h 1748332"/>
                  <a:gd name="connsiteX25" fmla="*/ 1097280 w 2201876"/>
                  <a:gd name="connsiteY25" fmla="*/ 782726 h 1748332"/>
                  <a:gd name="connsiteX26" fmla="*/ 1089965 w 2201876"/>
                  <a:gd name="connsiteY26" fmla="*/ 804672 h 1748332"/>
                  <a:gd name="connsiteX27" fmla="*/ 1097280 w 2201876"/>
                  <a:gd name="connsiteY27" fmla="*/ 863193 h 1748332"/>
                  <a:gd name="connsiteX28" fmla="*/ 1104596 w 2201876"/>
                  <a:gd name="connsiteY28" fmla="*/ 885139 h 1748332"/>
                  <a:gd name="connsiteX29" fmla="*/ 1126541 w 2201876"/>
                  <a:gd name="connsiteY29" fmla="*/ 907084 h 1748332"/>
                  <a:gd name="connsiteX30" fmla="*/ 1133856 w 2201876"/>
                  <a:gd name="connsiteY30" fmla="*/ 929030 h 1748332"/>
                  <a:gd name="connsiteX31" fmla="*/ 1148487 w 2201876"/>
                  <a:gd name="connsiteY31" fmla="*/ 987552 h 1748332"/>
                  <a:gd name="connsiteX32" fmla="*/ 1177748 w 2201876"/>
                  <a:gd name="connsiteY32" fmla="*/ 1031443 h 1748332"/>
                  <a:gd name="connsiteX33" fmla="*/ 1192378 w 2201876"/>
                  <a:gd name="connsiteY33" fmla="*/ 1163116 h 1748332"/>
                  <a:gd name="connsiteX34" fmla="*/ 1185063 w 2201876"/>
                  <a:gd name="connsiteY34" fmla="*/ 1185062 h 1748332"/>
                  <a:gd name="connsiteX35" fmla="*/ 1155802 w 2201876"/>
                  <a:gd name="connsiteY35" fmla="*/ 1214323 h 1748332"/>
                  <a:gd name="connsiteX36" fmla="*/ 1119226 w 2201876"/>
                  <a:gd name="connsiteY36" fmla="*/ 1243584 h 1748332"/>
                  <a:gd name="connsiteX37" fmla="*/ 1104596 w 2201876"/>
                  <a:gd name="connsiteY37" fmla="*/ 1265529 h 1748332"/>
                  <a:gd name="connsiteX38" fmla="*/ 1082650 w 2201876"/>
                  <a:gd name="connsiteY38" fmla="*/ 1338681 h 1748332"/>
                  <a:gd name="connsiteX39" fmla="*/ 1068020 w 2201876"/>
                  <a:gd name="connsiteY39" fmla="*/ 1506931 h 1748332"/>
                  <a:gd name="connsiteX40" fmla="*/ 1060704 w 2201876"/>
                  <a:gd name="connsiteY40" fmla="*/ 1528876 h 1748332"/>
                  <a:gd name="connsiteX41" fmla="*/ 1068020 w 2201876"/>
                  <a:gd name="connsiteY41" fmla="*/ 1587398 h 1748332"/>
                  <a:gd name="connsiteX42" fmla="*/ 1089965 w 2201876"/>
                  <a:gd name="connsiteY42" fmla="*/ 1594713 h 1748332"/>
                  <a:gd name="connsiteX43" fmla="*/ 1133856 w 2201876"/>
                  <a:gd name="connsiteY43" fmla="*/ 1580083 h 1748332"/>
                  <a:gd name="connsiteX44" fmla="*/ 1155802 w 2201876"/>
                  <a:gd name="connsiteY44" fmla="*/ 1572768 h 1748332"/>
                  <a:gd name="connsiteX45" fmla="*/ 1243584 w 2201876"/>
                  <a:gd name="connsiteY45" fmla="*/ 1580083 h 1748332"/>
                  <a:gd name="connsiteX46" fmla="*/ 1272845 w 2201876"/>
                  <a:gd name="connsiteY46" fmla="*/ 1609344 h 1748332"/>
                  <a:gd name="connsiteX47" fmla="*/ 1331367 w 2201876"/>
                  <a:gd name="connsiteY47" fmla="*/ 1609344 h 1748332"/>
                  <a:gd name="connsiteX48" fmla="*/ 1353312 w 2201876"/>
                  <a:gd name="connsiteY48" fmla="*/ 1623974 h 1748332"/>
                  <a:gd name="connsiteX49" fmla="*/ 1382573 w 2201876"/>
                  <a:gd name="connsiteY49" fmla="*/ 1631289 h 1748332"/>
                  <a:gd name="connsiteX50" fmla="*/ 1463040 w 2201876"/>
                  <a:gd name="connsiteY50" fmla="*/ 1645920 h 1748332"/>
                  <a:gd name="connsiteX51" fmla="*/ 1667866 w 2201876"/>
                  <a:gd name="connsiteY51" fmla="*/ 1653235 h 1748332"/>
                  <a:gd name="connsiteX52" fmla="*/ 1726388 w 2201876"/>
                  <a:gd name="connsiteY52" fmla="*/ 1667865 h 1748332"/>
                  <a:gd name="connsiteX53" fmla="*/ 1770279 w 2201876"/>
                  <a:gd name="connsiteY53" fmla="*/ 1682496 h 1748332"/>
                  <a:gd name="connsiteX54" fmla="*/ 1843431 w 2201876"/>
                  <a:gd name="connsiteY54" fmla="*/ 1660550 h 1748332"/>
                  <a:gd name="connsiteX55" fmla="*/ 1967789 w 2201876"/>
                  <a:gd name="connsiteY55" fmla="*/ 1675180 h 1748332"/>
                  <a:gd name="connsiteX56" fmla="*/ 2011680 w 2201876"/>
                  <a:gd name="connsiteY56" fmla="*/ 1689811 h 1748332"/>
                  <a:gd name="connsiteX57" fmla="*/ 2077517 w 2201876"/>
                  <a:gd name="connsiteY57" fmla="*/ 1711756 h 1748332"/>
                  <a:gd name="connsiteX58" fmla="*/ 2099463 w 2201876"/>
                  <a:gd name="connsiteY58" fmla="*/ 1719072 h 1748332"/>
                  <a:gd name="connsiteX59" fmla="*/ 2128724 w 2201876"/>
                  <a:gd name="connsiteY59" fmla="*/ 1726387 h 1748332"/>
                  <a:gd name="connsiteX60" fmla="*/ 2172615 w 2201876"/>
                  <a:gd name="connsiteY60" fmla="*/ 1741017 h 1748332"/>
                  <a:gd name="connsiteX61" fmla="*/ 2194560 w 2201876"/>
                  <a:gd name="connsiteY61" fmla="*/ 1748332 h 1748332"/>
                  <a:gd name="connsiteX62" fmla="*/ 2179930 w 2201876"/>
                  <a:gd name="connsiteY62" fmla="*/ 1704441 h 1748332"/>
                  <a:gd name="connsiteX63" fmla="*/ 2172615 w 2201876"/>
                  <a:gd name="connsiteY63" fmla="*/ 1682496 h 1748332"/>
                  <a:gd name="connsiteX64" fmla="*/ 2143354 w 2201876"/>
                  <a:gd name="connsiteY64" fmla="*/ 1645920 h 1748332"/>
                  <a:gd name="connsiteX65" fmla="*/ 2150669 w 2201876"/>
                  <a:gd name="connsiteY65" fmla="*/ 1623974 h 1748332"/>
                  <a:gd name="connsiteX66" fmla="*/ 2136039 w 2201876"/>
                  <a:gd name="connsiteY66" fmla="*/ 1580083 h 1748332"/>
                  <a:gd name="connsiteX67" fmla="*/ 2150669 w 2201876"/>
                  <a:gd name="connsiteY67" fmla="*/ 1565452 h 1748332"/>
                  <a:gd name="connsiteX68" fmla="*/ 2165300 w 2201876"/>
                  <a:gd name="connsiteY68" fmla="*/ 1521561 h 1748332"/>
                  <a:gd name="connsiteX69" fmla="*/ 2165300 w 2201876"/>
                  <a:gd name="connsiteY69" fmla="*/ 1455724 h 1748332"/>
                  <a:gd name="connsiteX70" fmla="*/ 2179930 w 2201876"/>
                  <a:gd name="connsiteY70" fmla="*/ 1411833 h 1748332"/>
                  <a:gd name="connsiteX71" fmla="*/ 2165300 w 2201876"/>
                  <a:gd name="connsiteY71" fmla="*/ 1360627 h 1748332"/>
                  <a:gd name="connsiteX72" fmla="*/ 2150669 w 2201876"/>
                  <a:gd name="connsiteY72" fmla="*/ 1302105 h 1748332"/>
                  <a:gd name="connsiteX73" fmla="*/ 2157984 w 2201876"/>
                  <a:gd name="connsiteY73" fmla="*/ 1280160 h 1748332"/>
                  <a:gd name="connsiteX74" fmla="*/ 2172615 w 2201876"/>
                  <a:gd name="connsiteY74" fmla="*/ 1265529 h 1748332"/>
                  <a:gd name="connsiteX75" fmla="*/ 2179930 w 2201876"/>
                  <a:gd name="connsiteY75" fmla="*/ 1236268 h 1748332"/>
                  <a:gd name="connsiteX76" fmla="*/ 2187245 w 2201876"/>
                  <a:gd name="connsiteY76" fmla="*/ 1214323 h 1748332"/>
                  <a:gd name="connsiteX77" fmla="*/ 2179930 w 2201876"/>
                  <a:gd name="connsiteY77" fmla="*/ 1177747 h 1748332"/>
                  <a:gd name="connsiteX78" fmla="*/ 2165300 w 2201876"/>
                  <a:gd name="connsiteY78" fmla="*/ 1163116 h 1748332"/>
                  <a:gd name="connsiteX79" fmla="*/ 2194560 w 2201876"/>
                  <a:gd name="connsiteY79" fmla="*/ 1126540 h 1748332"/>
                  <a:gd name="connsiteX80" fmla="*/ 2201876 w 2201876"/>
                  <a:gd name="connsiteY80" fmla="*/ 1104595 h 1748332"/>
                  <a:gd name="connsiteX81" fmla="*/ 2187245 w 2201876"/>
                  <a:gd name="connsiteY81" fmla="*/ 1024128 h 1748332"/>
                  <a:gd name="connsiteX82" fmla="*/ 2187245 w 2201876"/>
                  <a:gd name="connsiteY82" fmla="*/ 950976 h 1748332"/>
                  <a:gd name="connsiteX83" fmla="*/ 2194560 w 2201876"/>
                  <a:gd name="connsiteY83" fmla="*/ 929030 h 1748332"/>
                  <a:gd name="connsiteX84" fmla="*/ 2179930 w 2201876"/>
                  <a:gd name="connsiteY84" fmla="*/ 885139 h 1748332"/>
                  <a:gd name="connsiteX85" fmla="*/ 2136039 w 2201876"/>
                  <a:gd name="connsiteY85" fmla="*/ 855878 h 1748332"/>
                  <a:gd name="connsiteX86" fmla="*/ 2157984 w 2201876"/>
                  <a:gd name="connsiteY86" fmla="*/ 833932 h 1748332"/>
                  <a:gd name="connsiteX87" fmla="*/ 2128724 w 2201876"/>
                  <a:gd name="connsiteY87" fmla="*/ 804672 h 1748332"/>
                  <a:gd name="connsiteX88" fmla="*/ 2121408 w 2201876"/>
                  <a:gd name="connsiteY88" fmla="*/ 753465 h 1748332"/>
                  <a:gd name="connsiteX89" fmla="*/ 2114093 w 2201876"/>
                  <a:gd name="connsiteY89" fmla="*/ 687628 h 1748332"/>
                  <a:gd name="connsiteX90" fmla="*/ 2106778 w 2201876"/>
                  <a:gd name="connsiteY90" fmla="*/ 665683 h 1748332"/>
                  <a:gd name="connsiteX91" fmla="*/ 2077517 w 2201876"/>
                  <a:gd name="connsiteY91" fmla="*/ 636422 h 1748332"/>
                  <a:gd name="connsiteX92" fmla="*/ 2070202 w 2201876"/>
                  <a:gd name="connsiteY92" fmla="*/ 570585 h 1748332"/>
                  <a:gd name="connsiteX93" fmla="*/ 2048256 w 2201876"/>
                  <a:gd name="connsiteY93" fmla="*/ 555955 h 1748332"/>
                  <a:gd name="connsiteX94" fmla="*/ 2033626 w 2201876"/>
                  <a:gd name="connsiteY94" fmla="*/ 512064 h 1748332"/>
                  <a:gd name="connsiteX95" fmla="*/ 2033626 w 2201876"/>
                  <a:gd name="connsiteY95" fmla="*/ 343814 h 1748332"/>
                  <a:gd name="connsiteX96" fmla="*/ 2040941 w 2201876"/>
                  <a:gd name="connsiteY96" fmla="*/ 321868 h 1748332"/>
                  <a:gd name="connsiteX97" fmla="*/ 2011680 w 2201876"/>
                  <a:gd name="connsiteY97" fmla="*/ 285292 h 1748332"/>
                  <a:gd name="connsiteX98" fmla="*/ 1989735 w 2201876"/>
                  <a:gd name="connsiteY98" fmla="*/ 277977 h 1748332"/>
                  <a:gd name="connsiteX99" fmla="*/ 1967789 w 2201876"/>
                  <a:gd name="connsiteY99" fmla="*/ 263347 h 1748332"/>
                  <a:gd name="connsiteX100" fmla="*/ 1923898 w 2201876"/>
                  <a:gd name="connsiteY100" fmla="*/ 248716 h 1748332"/>
                  <a:gd name="connsiteX101" fmla="*/ 1880007 w 2201876"/>
                  <a:gd name="connsiteY101" fmla="*/ 234086 h 1748332"/>
                  <a:gd name="connsiteX102" fmla="*/ 1858061 w 2201876"/>
                  <a:gd name="connsiteY102" fmla="*/ 226771 h 1748332"/>
                  <a:gd name="connsiteX103" fmla="*/ 1843431 w 2201876"/>
                  <a:gd name="connsiteY103" fmla="*/ 212140 h 1748332"/>
                  <a:gd name="connsiteX104" fmla="*/ 1799540 w 2201876"/>
                  <a:gd name="connsiteY104" fmla="*/ 197510 h 1748332"/>
                  <a:gd name="connsiteX105" fmla="*/ 1762964 w 2201876"/>
                  <a:gd name="connsiteY105" fmla="*/ 175564 h 1748332"/>
                  <a:gd name="connsiteX106" fmla="*/ 1719072 w 2201876"/>
                  <a:gd name="connsiteY106" fmla="*/ 146304 h 1748332"/>
                  <a:gd name="connsiteX107" fmla="*/ 1704442 w 2201876"/>
                  <a:gd name="connsiteY107" fmla="*/ 131673 h 1748332"/>
                  <a:gd name="connsiteX108" fmla="*/ 1682496 w 2201876"/>
                  <a:gd name="connsiteY108" fmla="*/ 124358 h 1748332"/>
                  <a:gd name="connsiteX109" fmla="*/ 1660551 w 2201876"/>
                  <a:gd name="connsiteY109" fmla="*/ 109728 h 1748332"/>
                  <a:gd name="connsiteX110" fmla="*/ 1616660 w 2201876"/>
                  <a:gd name="connsiteY110" fmla="*/ 87782 h 1748332"/>
                  <a:gd name="connsiteX111" fmla="*/ 1580084 w 2201876"/>
                  <a:gd name="connsiteY111" fmla="*/ 58521 h 1748332"/>
                  <a:gd name="connsiteX112" fmla="*/ 1536192 w 2201876"/>
                  <a:gd name="connsiteY112" fmla="*/ 43891 h 1748332"/>
                  <a:gd name="connsiteX113" fmla="*/ 1411834 w 2201876"/>
                  <a:gd name="connsiteY113" fmla="*/ 29260 h 1748332"/>
                  <a:gd name="connsiteX114" fmla="*/ 1243584 w 2201876"/>
                  <a:gd name="connsiteY114" fmla="*/ 7315 h 1748332"/>
                  <a:gd name="connsiteX115" fmla="*/ 1177748 w 2201876"/>
                  <a:gd name="connsiteY115" fmla="*/ 0 h 1748332"/>
                  <a:gd name="connsiteX116" fmla="*/ 1031444 w 2201876"/>
                  <a:gd name="connsiteY116" fmla="*/ 7315 h 1748332"/>
                  <a:gd name="connsiteX117" fmla="*/ 987552 w 2201876"/>
                  <a:gd name="connsiteY117" fmla="*/ 21945 h 1748332"/>
                  <a:gd name="connsiteX118" fmla="*/ 936346 w 2201876"/>
                  <a:gd name="connsiteY118" fmla="*/ 36576 h 1748332"/>
                  <a:gd name="connsiteX119" fmla="*/ 907085 w 2201876"/>
                  <a:gd name="connsiteY119" fmla="*/ 43891 h 1748332"/>
                  <a:gd name="connsiteX120" fmla="*/ 863194 w 2201876"/>
                  <a:gd name="connsiteY120" fmla="*/ 58521 h 1748332"/>
                  <a:gd name="connsiteX121" fmla="*/ 819303 w 2201876"/>
                  <a:gd name="connsiteY121" fmla="*/ 73152 h 1748332"/>
                  <a:gd name="connsiteX122" fmla="*/ 753466 w 2201876"/>
                  <a:gd name="connsiteY122" fmla="*/ 95097 h 1748332"/>
                  <a:gd name="connsiteX123" fmla="*/ 731520 w 2201876"/>
                  <a:gd name="connsiteY123" fmla="*/ 102412 h 1748332"/>
                  <a:gd name="connsiteX124" fmla="*/ 672999 w 2201876"/>
                  <a:gd name="connsiteY124" fmla="*/ 117043 h 1748332"/>
                  <a:gd name="connsiteX125" fmla="*/ 570586 w 2201876"/>
                  <a:gd name="connsiteY125" fmla="*/ 131673 h 1748332"/>
                  <a:gd name="connsiteX126" fmla="*/ 526695 w 2201876"/>
                  <a:gd name="connsiteY126" fmla="*/ 138988 h 1748332"/>
                  <a:gd name="connsiteX127" fmla="*/ 475488 w 2201876"/>
                  <a:gd name="connsiteY127" fmla="*/ 146304 h 1748332"/>
                  <a:gd name="connsiteX128" fmla="*/ 424282 w 2201876"/>
                  <a:gd name="connsiteY128" fmla="*/ 160934 h 1748332"/>
                  <a:gd name="connsiteX129" fmla="*/ 402336 w 2201876"/>
                  <a:gd name="connsiteY129" fmla="*/ 168249 h 1748332"/>
                  <a:gd name="connsiteX130" fmla="*/ 343815 w 2201876"/>
                  <a:gd name="connsiteY130" fmla="*/ 175564 h 1748332"/>
                  <a:gd name="connsiteX131" fmla="*/ 285293 w 2201876"/>
                  <a:gd name="connsiteY131" fmla="*/ 190195 h 1748332"/>
                  <a:gd name="connsiteX132" fmla="*/ 175565 w 2201876"/>
                  <a:gd name="connsiteY132" fmla="*/ 204825 h 1748332"/>
                  <a:gd name="connsiteX133" fmla="*/ 87783 w 2201876"/>
                  <a:gd name="connsiteY133" fmla="*/ 212140 h 1748332"/>
                  <a:gd name="connsiteX134" fmla="*/ 80468 w 2201876"/>
                  <a:gd name="connsiteY134" fmla="*/ 241401 h 1748332"/>
                  <a:gd name="connsiteX135" fmla="*/ 73152 w 2201876"/>
                  <a:gd name="connsiteY135" fmla="*/ 285292 h 1748332"/>
                  <a:gd name="connsiteX136" fmla="*/ 58522 w 2201876"/>
                  <a:gd name="connsiteY136" fmla="*/ 329184 h 1748332"/>
                  <a:gd name="connsiteX137" fmla="*/ 36576 w 2201876"/>
                  <a:gd name="connsiteY137" fmla="*/ 395020 h 1748332"/>
                  <a:gd name="connsiteX138" fmla="*/ 21946 w 2201876"/>
                  <a:gd name="connsiteY138" fmla="*/ 438912 h 1748332"/>
                  <a:gd name="connsiteX139" fmla="*/ 14631 w 2201876"/>
                  <a:gd name="connsiteY139" fmla="*/ 460857 h 1748332"/>
                  <a:gd name="connsiteX140" fmla="*/ 0 w 2201876"/>
                  <a:gd name="connsiteY140" fmla="*/ 475488 h 1748332"/>
                  <a:gd name="connsiteX0" fmla="*/ 17920 w 2219796"/>
                  <a:gd name="connsiteY0" fmla="*/ 475488 h 1748332"/>
                  <a:gd name="connsiteX1" fmla="*/ 54496 w 2219796"/>
                  <a:gd name="connsiteY1" fmla="*/ 482803 h 1748332"/>
                  <a:gd name="connsiteX2" fmla="*/ 76442 w 2219796"/>
                  <a:gd name="connsiteY2" fmla="*/ 497433 h 1748332"/>
                  <a:gd name="connsiteX3" fmla="*/ 142279 w 2219796"/>
                  <a:gd name="connsiteY3" fmla="*/ 512064 h 1748332"/>
                  <a:gd name="connsiteX4" fmla="*/ 193485 w 2219796"/>
                  <a:gd name="connsiteY4" fmla="*/ 519379 h 1748332"/>
                  <a:gd name="connsiteX5" fmla="*/ 281268 w 2219796"/>
                  <a:gd name="connsiteY5" fmla="*/ 534009 h 1748332"/>
                  <a:gd name="connsiteX6" fmla="*/ 325159 w 2219796"/>
                  <a:gd name="connsiteY6" fmla="*/ 541324 h 1748332"/>
                  <a:gd name="connsiteX7" fmla="*/ 420256 w 2219796"/>
                  <a:gd name="connsiteY7" fmla="*/ 548640 h 1748332"/>
                  <a:gd name="connsiteX8" fmla="*/ 449517 w 2219796"/>
                  <a:gd name="connsiteY8" fmla="*/ 555955 h 1748332"/>
                  <a:gd name="connsiteX9" fmla="*/ 486093 w 2219796"/>
                  <a:gd name="connsiteY9" fmla="*/ 563270 h 1748332"/>
                  <a:gd name="connsiteX10" fmla="*/ 529984 w 2219796"/>
                  <a:gd name="connsiteY10" fmla="*/ 577900 h 1748332"/>
                  <a:gd name="connsiteX11" fmla="*/ 551930 w 2219796"/>
                  <a:gd name="connsiteY11" fmla="*/ 585216 h 1748332"/>
                  <a:gd name="connsiteX12" fmla="*/ 588506 w 2219796"/>
                  <a:gd name="connsiteY12" fmla="*/ 592531 h 1748332"/>
                  <a:gd name="connsiteX13" fmla="*/ 632397 w 2219796"/>
                  <a:gd name="connsiteY13" fmla="*/ 607161 h 1748332"/>
                  <a:gd name="connsiteX14" fmla="*/ 742125 w 2219796"/>
                  <a:gd name="connsiteY14" fmla="*/ 643737 h 1748332"/>
                  <a:gd name="connsiteX15" fmla="*/ 764071 w 2219796"/>
                  <a:gd name="connsiteY15" fmla="*/ 651052 h 1748332"/>
                  <a:gd name="connsiteX16" fmla="*/ 786016 w 2219796"/>
                  <a:gd name="connsiteY16" fmla="*/ 658368 h 1748332"/>
                  <a:gd name="connsiteX17" fmla="*/ 822592 w 2219796"/>
                  <a:gd name="connsiteY17" fmla="*/ 665683 h 1748332"/>
                  <a:gd name="connsiteX18" fmla="*/ 866484 w 2219796"/>
                  <a:gd name="connsiteY18" fmla="*/ 680313 h 1748332"/>
                  <a:gd name="connsiteX19" fmla="*/ 888429 w 2219796"/>
                  <a:gd name="connsiteY19" fmla="*/ 687628 h 1748332"/>
                  <a:gd name="connsiteX20" fmla="*/ 939636 w 2219796"/>
                  <a:gd name="connsiteY20" fmla="*/ 702259 h 1748332"/>
                  <a:gd name="connsiteX21" fmla="*/ 968896 w 2219796"/>
                  <a:gd name="connsiteY21" fmla="*/ 709574 h 1748332"/>
                  <a:gd name="connsiteX22" fmla="*/ 1020103 w 2219796"/>
                  <a:gd name="connsiteY22" fmla="*/ 724204 h 1748332"/>
                  <a:gd name="connsiteX23" fmla="*/ 1100570 w 2219796"/>
                  <a:gd name="connsiteY23" fmla="*/ 738835 h 1748332"/>
                  <a:gd name="connsiteX24" fmla="*/ 1122516 w 2219796"/>
                  <a:gd name="connsiteY24" fmla="*/ 746150 h 1748332"/>
                  <a:gd name="connsiteX25" fmla="*/ 1115200 w 2219796"/>
                  <a:gd name="connsiteY25" fmla="*/ 782726 h 1748332"/>
                  <a:gd name="connsiteX26" fmla="*/ 1107885 w 2219796"/>
                  <a:gd name="connsiteY26" fmla="*/ 804672 h 1748332"/>
                  <a:gd name="connsiteX27" fmla="*/ 1115200 w 2219796"/>
                  <a:gd name="connsiteY27" fmla="*/ 863193 h 1748332"/>
                  <a:gd name="connsiteX28" fmla="*/ 1122516 w 2219796"/>
                  <a:gd name="connsiteY28" fmla="*/ 885139 h 1748332"/>
                  <a:gd name="connsiteX29" fmla="*/ 1144461 w 2219796"/>
                  <a:gd name="connsiteY29" fmla="*/ 907084 h 1748332"/>
                  <a:gd name="connsiteX30" fmla="*/ 1151776 w 2219796"/>
                  <a:gd name="connsiteY30" fmla="*/ 929030 h 1748332"/>
                  <a:gd name="connsiteX31" fmla="*/ 1166407 w 2219796"/>
                  <a:gd name="connsiteY31" fmla="*/ 987552 h 1748332"/>
                  <a:gd name="connsiteX32" fmla="*/ 1195668 w 2219796"/>
                  <a:gd name="connsiteY32" fmla="*/ 1031443 h 1748332"/>
                  <a:gd name="connsiteX33" fmla="*/ 1210298 w 2219796"/>
                  <a:gd name="connsiteY33" fmla="*/ 1163116 h 1748332"/>
                  <a:gd name="connsiteX34" fmla="*/ 1202983 w 2219796"/>
                  <a:gd name="connsiteY34" fmla="*/ 1185062 h 1748332"/>
                  <a:gd name="connsiteX35" fmla="*/ 1173722 w 2219796"/>
                  <a:gd name="connsiteY35" fmla="*/ 1214323 h 1748332"/>
                  <a:gd name="connsiteX36" fmla="*/ 1137146 w 2219796"/>
                  <a:gd name="connsiteY36" fmla="*/ 1243584 h 1748332"/>
                  <a:gd name="connsiteX37" fmla="*/ 1122516 w 2219796"/>
                  <a:gd name="connsiteY37" fmla="*/ 1265529 h 1748332"/>
                  <a:gd name="connsiteX38" fmla="*/ 1100570 w 2219796"/>
                  <a:gd name="connsiteY38" fmla="*/ 1338681 h 1748332"/>
                  <a:gd name="connsiteX39" fmla="*/ 1085940 w 2219796"/>
                  <a:gd name="connsiteY39" fmla="*/ 1506931 h 1748332"/>
                  <a:gd name="connsiteX40" fmla="*/ 1078624 w 2219796"/>
                  <a:gd name="connsiteY40" fmla="*/ 1528876 h 1748332"/>
                  <a:gd name="connsiteX41" fmla="*/ 1085940 w 2219796"/>
                  <a:gd name="connsiteY41" fmla="*/ 1587398 h 1748332"/>
                  <a:gd name="connsiteX42" fmla="*/ 1107885 w 2219796"/>
                  <a:gd name="connsiteY42" fmla="*/ 1594713 h 1748332"/>
                  <a:gd name="connsiteX43" fmla="*/ 1151776 w 2219796"/>
                  <a:gd name="connsiteY43" fmla="*/ 1580083 h 1748332"/>
                  <a:gd name="connsiteX44" fmla="*/ 1173722 w 2219796"/>
                  <a:gd name="connsiteY44" fmla="*/ 1572768 h 1748332"/>
                  <a:gd name="connsiteX45" fmla="*/ 1261504 w 2219796"/>
                  <a:gd name="connsiteY45" fmla="*/ 1580083 h 1748332"/>
                  <a:gd name="connsiteX46" fmla="*/ 1290765 w 2219796"/>
                  <a:gd name="connsiteY46" fmla="*/ 1609344 h 1748332"/>
                  <a:gd name="connsiteX47" fmla="*/ 1349287 w 2219796"/>
                  <a:gd name="connsiteY47" fmla="*/ 1609344 h 1748332"/>
                  <a:gd name="connsiteX48" fmla="*/ 1371232 w 2219796"/>
                  <a:gd name="connsiteY48" fmla="*/ 1623974 h 1748332"/>
                  <a:gd name="connsiteX49" fmla="*/ 1400493 w 2219796"/>
                  <a:gd name="connsiteY49" fmla="*/ 1631289 h 1748332"/>
                  <a:gd name="connsiteX50" fmla="*/ 1480960 w 2219796"/>
                  <a:gd name="connsiteY50" fmla="*/ 1645920 h 1748332"/>
                  <a:gd name="connsiteX51" fmla="*/ 1685786 w 2219796"/>
                  <a:gd name="connsiteY51" fmla="*/ 1653235 h 1748332"/>
                  <a:gd name="connsiteX52" fmla="*/ 1744308 w 2219796"/>
                  <a:gd name="connsiteY52" fmla="*/ 1667865 h 1748332"/>
                  <a:gd name="connsiteX53" fmla="*/ 1788199 w 2219796"/>
                  <a:gd name="connsiteY53" fmla="*/ 1682496 h 1748332"/>
                  <a:gd name="connsiteX54" fmla="*/ 1861351 w 2219796"/>
                  <a:gd name="connsiteY54" fmla="*/ 1660550 h 1748332"/>
                  <a:gd name="connsiteX55" fmla="*/ 1985709 w 2219796"/>
                  <a:gd name="connsiteY55" fmla="*/ 1675180 h 1748332"/>
                  <a:gd name="connsiteX56" fmla="*/ 2029600 w 2219796"/>
                  <a:gd name="connsiteY56" fmla="*/ 1689811 h 1748332"/>
                  <a:gd name="connsiteX57" fmla="*/ 2095437 w 2219796"/>
                  <a:gd name="connsiteY57" fmla="*/ 1711756 h 1748332"/>
                  <a:gd name="connsiteX58" fmla="*/ 2117383 w 2219796"/>
                  <a:gd name="connsiteY58" fmla="*/ 1719072 h 1748332"/>
                  <a:gd name="connsiteX59" fmla="*/ 2146644 w 2219796"/>
                  <a:gd name="connsiteY59" fmla="*/ 1726387 h 1748332"/>
                  <a:gd name="connsiteX60" fmla="*/ 2190535 w 2219796"/>
                  <a:gd name="connsiteY60" fmla="*/ 1741017 h 1748332"/>
                  <a:gd name="connsiteX61" fmla="*/ 2212480 w 2219796"/>
                  <a:gd name="connsiteY61" fmla="*/ 1748332 h 1748332"/>
                  <a:gd name="connsiteX62" fmla="*/ 2197850 w 2219796"/>
                  <a:gd name="connsiteY62" fmla="*/ 1704441 h 1748332"/>
                  <a:gd name="connsiteX63" fmla="*/ 2190535 w 2219796"/>
                  <a:gd name="connsiteY63" fmla="*/ 1682496 h 1748332"/>
                  <a:gd name="connsiteX64" fmla="*/ 2161274 w 2219796"/>
                  <a:gd name="connsiteY64" fmla="*/ 1645920 h 1748332"/>
                  <a:gd name="connsiteX65" fmla="*/ 2168589 w 2219796"/>
                  <a:gd name="connsiteY65" fmla="*/ 1623974 h 1748332"/>
                  <a:gd name="connsiteX66" fmla="*/ 2153959 w 2219796"/>
                  <a:gd name="connsiteY66" fmla="*/ 1580083 h 1748332"/>
                  <a:gd name="connsiteX67" fmla="*/ 2168589 w 2219796"/>
                  <a:gd name="connsiteY67" fmla="*/ 1565452 h 1748332"/>
                  <a:gd name="connsiteX68" fmla="*/ 2183220 w 2219796"/>
                  <a:gd name="connsiteY68" fmla="*/ 1521561 h 1748332"/>
                  <a:gd name="connsiteX69" fmla="*/ 2183220 w 2219796"/>
                  <a:gd name="connsiteY69" fmla="*/ 1455724 h 1748332"/>
                  <a:gd name="connsiteX70" fmla="*/ 2197850 w 2219796"/>
                  <a:gd name="connsiteY70" fmla="*/ 1411833 h 1748332"/>
                  <a:gd name="connsiteX71" fmla="*/ 2183220 w 2219796"/>
                  <a:gd name="connsiteY71" fmla="*/ 1360627 h 1748332"/>
                  <a:gd name="connsiteX72" fmla="*/ 2168589 w 2219796"/>
                  <a:gd name="connsiteY72" fmla="*/ 1302105 h 1748332"/>
                  <a:gd name="connsiteX73" fmla="*/ 2175904 w 2219796"/>
                  <a:gd name="connsiteY73" fmla="*/ 1280160 h 1748332"/>
                  <a:gd name="connsiteX74" fmla="*/ 2190535 w 2219796"/>
                  <a:gd name="connsiteY74" fmla="*/ 1265529 h 1748332"/>
                  <a:gd name="connsiteX75" fmla="*/ 2197850 w 2219796"/>
                  <a:gd name="connsiteY75" fmla="*/ 1236268 h 1748332"/>
                  <a:gd name="connsiteX76" fmla="*/ 2205165 w 2219796"/>
                  <a:gd name="connsiteY76" fmla="*/ 1214323 h 1748332"/>
                  <a:gd name="connsiteX77" fmla="*/ 2197850 w 2219796"/>
                  <a:gd name="connsiteY77" fmla="*/ 1177747 h 1748332"/>
                  <a:gd name="connsiteX78" fmla="*/ 2183220 w 2219796"/>
                  <a:gd name="connsiteY78" fmla="*/ 1163116 h 1748332"/>
                  <a:gd name="connsiteX79" fmla="*/ 2212480 w 2219796"/>
                  <a:gd name="connsiteY79" fmla="*/ 1126540 h 1748332"/>
                  <a:gd name="connsiteX80" fmla="*/ 2219796 w 2219796"/>
                  <a:gd name="connsiteY80" fmla="*/ 1104595 h 1748332"/>
                  <a:gd name="connsiteX81" fmla="*/ 2205165 w 2219796"/>
                  <a:gd name="connsiteY81" fmla="*/ 1024128 h 1748332"/>
                  <a:gd name="connsiteX82" fmla="*/ 2205165 w 2219796"/>
                  <a:gd name="connsiteY82" fmla="*/ 950976 h 1748332"/>
                  <a:gd name="connsiteX83" fmla="*/ 2212480 w 2219796"/>
                  <a:gd name="connsiteY83" fmla="*/ 929030 h 1748332"/>
                  <a:gd name="connsiteX84" fmla="*/ 2197850 w 2219796"/>
                  <a:gd name="connsiteY84" fmla="*/ 885139 h 1748332"/>
                  <a:gd name="connsiteX85" fmla="*/ 2153959 w 2219796"/>
                  <a:gd name="connsiteY85" fmla="*/ 855878 h 1748332"/>
                  <a:gd name="connsiteX86" fmla="*/ 2175904 w 2219796"/>
                  <a:gd name="connsiteY86" fmla="*/ 833932 h 1748332"/>
                  <a:gd name="connsiteX87" fmla="*/ 2146644 w 2219796"/>
                  <a:gd name="connsiteY87" fmla="*/ 804672 h 1748332"/>
                  <a:gd name="connsiteX88" fmla="*/ 2139328 w 2219796"/>
                  <a:gd name="connsiteY88" fmla="*/ 753465 h 1748332"/>
                  <a:gd name="connsiteX89" fmla="*/ 2132013 w 2219796"/>
                  <a:gd name="connsiteY89" fmla="*/ 687628 h 1748332"/>
                  <a:gd name="connsiteX90" fmla="*/ 2124698 w 2219796"/>
                  <a:gd name="connsiteY90" fmla="*/ 665683 h 1748332"/>
                  <a:gd name="connsiteX91" fmla="*/ 2095437 w 2219796"/>
                  <a:gd name="connsiteY91" fmla="*/ 636422 h 1748332"/>
                  <a:gd name="connsiteX92" fmla="*/ 2088122 w 2219796"/>
                  <a:gd name="connsiteY92" fmla="*/ 570585 h 1748332"/>
                  <a:gd name="connsiteX93" fmla="*/ 2066176 w 2219796"/>
                  <a:gd name="connsiteY93" fmla="*/ 555955 h 1748332"/>
                  <a:gd name="connsiteX94" fmla="*/ 2051546 w 2219796"/>
                  <a:gd name="connsiteY94" fmla="*/ 512064 h 1748332"/>
                  <a:gd name="connsiteX95" fmla="*/ 2051546 w 2219796"/>
                  <a:gd name="connsiteY95" fmla="*/ 343814 h 1748332"/>
                  <a:gd name="connsiteX96" fmla="*/ 2058861 w 2219796"/>
                  <a:gd name="connsiteY96" fmla="*/ 321868 h 1748332"/>
                  <a:gd name="connsiteX97" fmla="*/ 2029600 w 2219796"/>
                  <a:gd name="connsiteY97" fmla="*/ 285292 h 1748332"/>
                  <a:gd name="connsiteX98" fmla="*/ 2007655 w 2219796"/>
                  <a:gd name="connsiteY98" fmla="*/ 277977 h 1748332"/>
                  <a:gd name="connsiteX99" fmla="*/ 1985709 w 2219796"/>
                  <a:gd name="connsiteY99" fmla="*/ 263347 h 1748332"/>
                  <a:gd name="connsiteX100" fmla="*/ 1941818 w 2219796"/>
                  <a:gd name="connsiteY100" fmla="*/ 248716 h 1748332"/>
                  <a:gd name="connsiteX101" fmla="*/ 1897927 w 2219796"/>
                  <a:gd name="connsiteY101" fmla="*/ 234086 h 1748332"/>
                  <a:gd name="connsiteX102" fmla="*/ 1875981 w 2219796"/>
                  <a:gd name="connsiteY102" fmla="*/ 226771 h 1748332"/>
                  <a:gd name="connsiteX103" fmla="*/ 1861351 w 2219796"/>
                  <a:gd name="connsiteY103" fmla="*/ 212140 h 1748332"/>
                  <a:gd name="connsiteX104" fmla="*/ 1817460 w 2219796"/>
                  <a:gd name="connsiteY104" fmla="*/ 197510 h 1748332"/>
                  <a:gd name="connsiteX105" fmla="*/ 1780884 w 2219796"/>
                  <a:gd name="connsiteY105" fmla="*/ 175564 h 1748332"/>
                  <a:gd name="connsiteX106" fmla="*/ 1736992 w 2219796"/>
                  <a:gd name="connsiteY106" fmla="*/ 146304 h 1748332"/>
                  <a:gd name="connsiteX107" fmla="*/ 1722362 w 2219796"/>
                  <a:gd name="connsiteY107" fmla="*/ 131673 h 1748332"/>
                  <a:gd name="connsiteX108" fmla="*/ 1700416 w 2219796"/>
                  <a:gd name="connsiteY108" fmla="*/ 124358 h 1748332"/>
                  <a:gd name="connsiteX109" fmla="*/ 1678471 w 2219796"/>
                  <a:gd name="connsiteY109" fmla="*/ 109728 h 1748332"/>
                  <a:gd name="connsiteX110" fmla="*/ 1634580 w 2219796"/>
                  <a:gd name="connsiteY110" fmla="*/ 87782 h 1748332"/>
                  <a:gd name="connsiteX111" fmla="*/ 1598004 w 2219796"/>
                  <a:gd name="connsiteY111" fmla="*/ 58521 h 1748332"/>
                  <a:gd name="connsiteX112" fmla="*/ 1554112 w 2219796"/>
                  <a:gd name="connsiteY112" fmla="*/ 43891 h 1748332"/>
                  <a:gd name="connsiteX113" fmla="*/ 1429754 w 2219796"/>
                  <a:gd name="connsiteY113" fmla="*/ 29260 h 1748332"/>
                  <a:gd name="connsiteX114" fmla="*/ 1261504 w 2219796"/>
                  <a:gd name="connsiteY114" fmla="*/ 7315 h 1748332"/>
                  <a:gd name="connsiteX115" fmla="*/ 1195668 w 2219796"/>
                  <a:gd name="connsiteY115" fmla="*/ 0 h 1748332"/>
                  <a:gd name="connsiteX116" fmla="*/ 1049364 w 2219796"/>
                  <a:gd name="connsiteY116" fmla="*/ 7315 h 1748332"/>
                  <a:gd name="connsiteX117" fmla="*/ 1005472 w 2219796"/>
                  <a:gd name="connsiteY117" fmla="*/ 21945 h 1748332"/>
                  <a:gd name="connsiteX118" fmla="*/ 954266 w 2219796"/>
                  <a:gd name="connsiteY118" fmla="*/ 36576 h 1748332"/>
                  <a:gd name="connsiteX119" fmla="*/ 925005 w 2219796"/>
                  <a:gd name="connsiteY119" fmla="*/ 43891 h 1748332"/>
                  <a:gd name="connsiteX120" fmla="*/ 881114 w 2219796"/>
                  <a:gd name="connsiteY120" fmla="*/ 58521 h 1748332"/>
                  <a:gd name="connsiteX121" fmla="*/ 837223 w 2219796"/>
                  <a:gd name="connsiteY121" fmla="*/ 73152 h 1748332"/>
                  <a:gd name="connsiteX122" fmla="*/ 771386 w 2219796"/>
                  <a:gd name="connsiteY122" fmla="*/ 95097 h 1748332"/>
                  <a:gd name="connsiteX123" fmla="*/ 749440 w 2219796"/>
                  <a:gd name="connsiteY123" fmla="*/ 102412 h 1748332"/>
                  <a:gd name="connsiteX124" fmla="*/ 690919 w 2219796"/>
                  <a:gd name="connsiteY124" fmla="*/ 117043 h 1748332"/>
                  <a:gd name="connsiteX125" fmla="*/ 588506 w 2219796"/>
                  <a:gd name="connsiteY125" fmla="*/ 131673 h 1748332"/>
                  <a:gd name="connsiteX126" fmla="*/ 544615 w 2219796"/>
                  <a:gd name="connsiteY126" fmla="*/ 138988 h 1748332"/>
                  <a:gd name="connsiteX127" fmla="*/ 493408 w 2219796"/>
                  <a:gd name="connsiteY127" fmla="*/ 146304 h 1748332"/>
                  <a:gd name="connsiteX128" fmla="*/ 442202 w 2219796"/>
                  <a:gd name="connsiteY128" fmla="*/ 160934 h 1748332"/>
                  <a:gd name="connsiteX129" fmla="*/ 420256 w 2219796"/>
                  <a:gd name="connsiteY129" fmla="*/ 168249 h 1748332"/>
                  <a:gd name="connsiteX130" fmla="*/ 361735 w 2219796"/>
                  <a:gd name="connsiteY130" fmla="*/ 175564 h 1748332"/>
                  <a:gd name="connsiteX131" fmla="*/ 303213 w 2219796"/>
                  <a:gd name="connsiteY131" fmla="*/ 190195 h 1748332"/>
                  <a:gd name="connsiteX132" fmla="*/ 193485 w 2219796"/>
                  <a:gd name="connsiteY132" fmla="*/ 204825 h 1748332"/>
                  <a:gd name="connsiteX133" fmla="*/ 105703 w 2219796"/>
                  <a:gd name="connsiteY133" fmla="*/ 212140 h 1748332"/>
                  <a:gd name="connsiteX134" fmla="*/ 98388 w 2219796"/>
                  <a:gd name="connsiteY134" fmla="*/ 241401 h 1748332"/>
                  <a:gd name="connsiteX135" fmla="*/ 91072 w 2219796"/>
                  <a:gd name="connsiteY135" fmla="*/ 285292 h 1748332"/>
                  <a:gd name="connsiteX136" fmla="*/ 76442 w 2219796"/>
                  <a:gd name="connsiteY136" fmla="*/ 329184 h 1748332"/>
                  <a:gd name="connsiteX137" fmla="*/ 54496 w 2219796"/>
                  <a:gd name="connsiteY137" fmla="*/ 395020 h 1748332"/>
                  <a:gd name="connsiteX138" fmla="*/ 39866 w 2219796"/>
                  <a:gd name="connsiteY138" fmla="*/ 438912 h 1748332"/>
                  <a:gd name="connsiteX139" fmla="*/ 0 w 2219796"/>
                  <a:gd name="connsiteY139" fmla="*/ 431264 h 1748332"/>
                  <a:gd name="connsiteX140" fmla="*/ 17920 w 2219796"/>
                  <a:gd name="connsiteY140" fmla="*/ 475488 h 1748332"/>
                  <a:gd name="connsiteX0" fmla="*/ 223 w 2202099"/>
                  <a:gd name="connsiteY0" fmla="*/ 475488 h 1748332"/>
                  <a:gd name="connsiteX1" fmla="*/ 36799 w 2202099"/>
                  <a:gd name="connsiteY1" fmla="*/ 482803 h 1748332"/>
                  <a:gd name="connsiteX2" fmla="*/ 58745 w 2202099"/>
                  <a:gd name="connsiteY2" fmla="*/ 497433 h 1748332"/>
                  <a:gd name="connsiteX3" fmla="*/ 124582 w 2202099"/>
                  <a:gd name="connsiteY3" fmla="*/ 512064 h 1748332"/>
                  <a:gd name="connsiteX4" fmla="*/ 175788 w 2202099"/>
                  <a:gd name="connsiteY4" fmla="*/ 519379 h 1748332"/>
                  <a:gd name="connsiteX5" fmla="*/ 263571 w 2202099"/>
                  <a:gd name="connsiteY5" fmla="*/ 534009 h 1748332"/>
                  <a:gd name="connsiteX6" fmla="*/ 307462 w 2202099"/>
                  <a:gd name="connsiteY6" fmla="*/ 541324 h 1748332"/>
                  <a:gd name="connsiteX7" fmla="*/ 402559 w 2202099"/>
                  <a:gd name="connsiteY7" fmla="*/ 548640 h 1748332"/>
                  <a:gd name="connsiteX8" fmla="*/ 431820 w 2202099"/>
                  <a:gd name="connsiteY8" fmla="*/ 555955 h 1748332"/>
                  <a:gd name="connsiteX9" fmla="*/ 468396 w 2202099"/>
                  <a:gd name="connsiteY9" fmla="*/ 563270 h 1748332"/>
                  <a:gd name="connsiteX10" fmla="*/ 512287 w 2202099"/>
                  <a:gd name="connsiteY10" fmla="*/ 577900 h 1748332"/>
                  <a:gd name="connsiteX11" fmla="*/ 534233 w 2202099"/>
                  <a:gd name="connsiteY11" fmla="*/ 585216 h 1748332"/>
                  <a:gd name="connsiteX12" fmla="*/ 570809 w 2202099"/>
                  <a:gd name="connsiteY12" fmla="*/ 592531 h 1748332"/>
                  <a:gd name="connsiteX13" fmla="*/ 614700 w 2202099"/>
                  <a:gd name="connsiteY13" fmla="*/ 607161 h 1748332"/>
                  <a:gd name="connsiteX14" fmla="*/ 724428 w 2202099"/>
                  <a:gd name="connsiteY14" fmla="*/ 643737 h 1748332"/>
                  <a:gd name="connsiteX15" fmla="*/ 746374 w 2202099"/>
                  <a:gd name="connsiteY15" fmla="*/ 651052 h 1748332"/>
                  <a:gd name="connsiteX16" fmla="*/ 768319 w 2202099"/>
                  <a:gd name="connsiteY16" fmla="*/ 658368 h 1748332"/>
                  <a:gd name="connsiteX17" fmla="*/ 804895 w 2202099"/>
                  <a:gd name="connsiteY17" fmla="*/ 665683 h 1748332"/>
                  <a:gd name="connsiteX18" fmla="*/ 848787 w 2202099"/>
                  <a:gd name="connsiteY18" fmla="*/ 680313 h 1748332"/>
                  <a:gd name="connsiteX19" fmla="*/ 870732 w 2202099"/>
                  <a:gd name="connsiteY19" fmla="*/ 687628 h 1748332"/>
                  <a:gd name="connsiteX20" fmla="*/ 921939 w 2202099"/>
                  <a:gd name="connsiteY20" fmla="*/ 702259 h 1748332"/>
                  <a:gd name="connsiteX21" fmla="*/ 951199 w 2202099"/>
                  <a:gd name="connsiteY21" fmla="*/ 709574 h 1748332"/>
                  <a:gd name="connsiteX22" fmla="*/ 1002406 w 2202099"/>
                  <a:gd name="connsiteY22" fmla="*/ 724204 h 1748332"/>
                  <a:gd name="connsiteX23" fmla="*/ 1082873 w 2202099"/>
                  <a:gd name="connsiteY23" fmla="*/ 738835 h 1748332"/>
                  <a:gd name="connsiteX24" fmla="*/ 1104819 w 2202099"/>
                  <a:gd name="connsiteY24" fmla="*/ 746150 h 1748332"/>
                  <a:gd name="connsiteX25" fmla="*/ 1097503 w 2202099"/>
                  <a:gd name="connsiteY25" fmla="*/ 782726 h 1748332"/>
                  <a:gd name="connsiteX26" fmla="*/ 1090188 w 2202099"/>
                  <a:gd name="connsiteY26" fmla="*/ 804672 h 1748332"/>
                  <a:gd name="connsiteX27" fmla="*/ 1097503 w 2202099"/>
                  <a:gd name="connsiteY27" fmla="*/ 863193 h 1748332"/>
                  <a:gd name="connsiteX28" fmla="*/ 1104819 w 2202099"/>
                  <a:gd name="connsiteY28" fmla="*/ 885139 h 1748332"/>
                  <a:gd name="connsiteX29" fmla="*/ 1126764 w 2202099"/>
                  <a:gd name="connsiteY29" fmla="*/ 907084 h 1748332"/>
                  <a:gd name="connsiteX30" fmla="*/ 1134079 w 2202099"/>
                  <a:gd name="connsiteY30" fmla="*/ 929030 h 1748332"/>
                  <a:gd name="connsiteX31" fmla="*/ 1148710 w 2202099"/>
                  <a:gd name="connsiteY31" fmla="*/ 987552 h 1748332"/>
                  <a:gd name="connsiteX32" fmla="*/ 1177971 w 2202099"/>
                  <a:gd name="connsiteY32" fmla="*/ 1031443 h 1748332"/>
                  <a:gd name="connsiteX33" fmla="*/ 1192601 w 2202099"/>
                  <a:gd name="connsiteY33" fmla="*/ 1163116 h 1748332"/>
                  <a:gd name="connsiteX34" fmla="*/ 1185286 w 2202099"/>
                  <a:gd name="connsiteY34" fmla="*/ 1185062 h 1748332"/>
                  <a:gd name="connsiteX35" fmla="*/ 1156025 w 2202099"/>
                  <a:gd name="connsiteY35" fmla="*/ 1214323 h 1748332"/>
                  <a:gd name="connsiteX36" fmla="*/ 1119449 w 2202099"/>
                  <a:gd name="connsiteY36" fmla="*/ 1243584 h 1748332"/>
                  <a:gd name="connsiteX37" fmla="*/ 1104819 w 2202099"/>
                  <a:gd name="connsiteY37" fmla="*/ 1265529 h 1748332"/>
                  <a:gd name="connsiteX38" fmla="*/ 1082873 w 2202099"/>
                  <a:gd name="connsiteY38" fmla="*/ 1338681 h 1748332"/>
                  <a:gd name="connsiteX39" fmla="*/ 1068243 w 2202099"/>
                  <a:gd name="connsiteY39" fmla="*/ 1506931 h 1748332"/>
                  <a:gd name="connsiteX40" fmla="*/ 1060927 w 2202099"/>
                  <a:gd name="connsiteY40" fmla="*/ 1528876 h 1748332"/>
                  <a:gd name="connsiteX41" fmla="*/ 1068243 w 2202099"/>
                  <a:gd name="connsiteY41" fmla="*/ 1587398 h 1748332"/>
                  <a:gd name="connsiteX42" fmla="*/ 1090188 w 2202099"/>
                  <a:gd name="connsiteY42" fmla="*/ 1594713 h 1748332"/>
                  <a:gd name="connsiteX43" fmla="*/ 1134079 w 2202099"/>
                  <a:gd name="connsiteY43" fmla="*/ 1580083 h 1748332"/>
                  <a:gd name="connsiteX44" fmla="*/ 1156025 w 2202099"/>
                  <a:gd name="connsiteY44" fmla="*/ 1572768 h 1748332"/>
                  <a:gd name="connsiteX45" fmla="*/ 1243807 w 2202099"/>
                  <a:gd name="connsiteY45" fmla="*/ 1580083 h 1748332"/>
                  <a:gd name="connsiteX46" fmla="*/ 1273068 w 2202099"/>
                  <a:gd name="connsiteY46" fmla="*/ 1609344 h 1748332"/>
                  <a:gd name="connsiteX47" fmla="*/ 1331590 w 2202099"/>
                  <a:gd name="connsiteY47" fmla="*/ 1609344 h 1748332"/>
                  <a:gd name="connsiteX48" fmla="*/ 1353535 w 2202099"/>
                  <a:gd name="connsiteY48" fmla="*/ 1623974 h 1748332"/>
                  <a:gd name="connsiteX49" fmla="*/ 1382796 w 2202099"/>
                  <a:gd name="connsiteY49" fmla="*/ 1631289 h 1748332"/>
                  <a:gd name="connsiteX50" fmla="*/ 1463263 w 2202099"/>
                  <a:gd name="connsiteY50" fmla="*/ 1645920 h 1748332"/>
                  <a:gd name="connsiteX51" fmla="*/ 1668089 w 2202099"/>
                  <a:gd name="connsiteY51" fmla="*/ 1653235 h 1748332"/>
                  <a:gd name="connsiteX52" fmla="*/ 1726611 w 2202099"/>
                  <a:gd name="connsiteY52" fmla="*/ 1667865 h 1748332"/>
                  <a:gd name="connsiteX53" fmla="*/ 1770502 w 2202099"/>
                  <a:gd name="connsiteY53" fmla="*/ 1682496 h 1748332"/>
                  <a:gd name="connsiteX54" fmla="*/ 1843654 w 2202099"/>
                  <a:gd name="connsiteY54" fmla="*/ 1660550 h 1748332"/>
                  <a:gd name="connsiteX55" fmla="*/ 1968012 w 2202099"/>
                  <a:gd name="connsiteY55" fmla="*/ 1675180 h 1748332"/>
                  <a:gd name="connsiteX56" fmla="*/ 2011903 w 2202099"/>
                  <a:gd name="connsiteY56" fmla="*/ 1689811 h 1748332"/>
                  <a:gd name="connsiteX57" fmla="*/ 2077740 w 2202099"/>
                  <a:gd name="connsiteY57" fmla="*/ 1711756 h 1748332"/>
                  <a:gd name="connsiteX58" fmla="*/ 2099686 w 2202099"/>
                  <a:gd name="connsiteY58" fmla="*/ 1719072 h 1748332"/>
                  <a:gd name="connsiteX59" fmla="*/ 2128947 w 2202099"/>
                  <a:gd name="connsiteY59" fmla="*/ 1726387 h 1748332"/>
                  <a:gd name="connsiteX60" fmla="*/ 2172838 w 2202099"/>
                  <a:gd name="connsiteY60" fmla="*/ 1741017 h 1748332"/>
                  <a:gd name="connsiteX61" fmla="*/ 2194783 w 2202099"/>
                  <a:gd name="connsiteY61" fmla="*/ 1748332 h 1748332"/>
                  <a:gd name="connsiteX62" fmla="*/ 2180153 w 2202099"/>
                  <a:gd name="connsiteY62" fmla="*/ 1704441 h 1748332"/>
                  <a:gd name="connsiteX63" fmla="*/ 2172838 w 2202099"/>
                  <a:gd name="connsiteY63" fmla="*/ 1682496 h 1748332"/>
                  <a:gd name="connsiteX64" fmla="*/ 2143577 w 2202099"/>
                  <a:gd name="connsiteY64" fmla="*/ 1645920 h 1748332"/>
                  <a:gd name="connsiteX65" fmla="*/ 2150892 w 2202099"/>
                  <a:gd name="connsiteY65" fmla="*/ 1623974 h 1748332"/>
                  <a:gd name="connsiteX66" fmla="*/ 2136262 w 2202099"/>
                  <a:gd name="connsiteY66" fmla="*/ 1580083 h 1748332"/>
                  <a:gd name="connsiteX67" fmla="*/ 2150892 w 2202099"/>
                  <a:gd name="connsiteY67" fmla="*/ 1565452 h 1748332"/>
                  <a:gd name="connsiteX68" fmla="*/ 2165523 w 2202099"/>
                  <a:gd name="connsiteY68" fmla="*/ 1521561 h 1748332"/>
                  <a:gd name="connsiteX69" fmla="*/ 2165523 w 2202099"/>
                  <a:gd name="connsiteY69" fmla="*/ 1455724 h 1748332"/>
                  <a:gd name="connsiteX70" fmla="*/ 2180153 w 2202099"/>
                  <a:gd name="connsiteY70" fmla="*/ 1411833 h 1748332"/>
                  <a:gd name="connsiteX71" fmla="*/ 2165523 w 2202099"/>
                  <a:gd name="connsiteY71" fmla="*/ 1360627 h 1748332"/>
                  <a:gd name="connsiteX72" fmla="*/ 2150892 w 2202099"/>
                  <a:gd name="connsiteY72" fmla="*/ 1302105 h 1748332"/>
                  <a:gd name="connsiteX73" fmla="*/ 2158207 w 2202099"/>
                  <a:gd name="connsiteY73" fmla="*/ 1280160 h 1748332"/>
                  <a:gd name="connsiteX74" fmla="*/ 2172838 w 2202099"/>
                  <a:gd name="connsiteY74" fmla="*/ 1265529 h 1748332"/>
                  <a:gd name="connsiteX75" fmla="*/ 2180153 w 2202099"/>
                  <a:gd name="connsiteY75" fmla="*/ 1236268 h 1748332"/>
                  <a:gd name="connsiteX76" fmla="*/ 2187468 w 2202099"/>
                  <a:gd name="connsiteY76" fmla="*/ 1214323 h 1748332"/>
                  <a:gd name="connsiteX77" fmla="*/ 2180153 w 2202099"/>
                  <a:gd name="connsiteY77" fmla="*/ 1177747 h 1748332"/>
                  <a:gd name="connsiteX78" fmla="*/ 2165523 w 2202099"/>
                  <a:gd name="connsiteY78" fmla="*/ 1163116 h 1748332"/>
                  <a:gd name="connsiteX79" fmla="*/ 2194783 w 2202099"/>
                  <a:gd name="connsiteY79" fmla="*/ 1126540 h 1748332"/>
                  <a:gd name="connsiteX80" fmla="*/ 2202099 w 2202099"/>
                  <a:gd name="connsiteY80" fmla="*/ 1104595 h 1748332"/>
                  <a:gd name="connsiteX81" fmla="*/ 2187468 w 2202099"/>
                  <a:gd name="connsiteY81" fmla="*/ 1024128 h 1748332"/>
                  <a:gd name="connsiteX82" fmla="*/ 2187468 w 2202099"/>
                  <a:gd name="connsiteY82" fmla="*/ 950976 h 1748332"/>
                  <a:gd name="connsiteX83" fmla="*/ 2194783 w 2202099"/>
                  <a:gd name="connsiteY83" fmla="*/ 929030 h 1748332"/>
                  <a:gd name="connsiteX84" fmla="*/ 2180153 w 2202099"/>
                  <a:gd name="connsiteY84" fmla="*/ 885139 h 1748332"/>
                  <a:gd name="connsiteX85" fmla="*/ 2136262 w 2202099"/>
                  <a:gd name="connsiteY85" fmla="*/ 855878 h 1748332"/>
                  <a:gd name="connsiteX86" fmla="*/ 2158207 w 2202099"/>
                  <a:gd name="connsiteY86" fmla="*/ 833932 h 1748332"/>
                  <a:gd name="connsiteX87" fmla="*/ 2128947 w 2202099"/>
                  <a:gd name="connsiteY87" fmla="*/ 804672 h 1748332"/>
                  <a:gd name="connsiteX88" fmla="*/ 2121631 w 2202099"/>
                  <a:gd name="connsiteY88" fmla="*/ 753465 h 1748332"/>
                  <a:gd name="connsiteX89" fmla="*/ 2114316 w 2202099"/>
                  <a:gd name="connsiteY89" fmla="*/ 687628 h 1748332"/>
                  <a:gd name="connsiteX90" fmla="*/ 2107001 w 2202099"/>
                  <a:gd name="connsiteY90" fmla="*/ 665683 h 1748332"/>
                  <a:gd name="connsiteX91" fmla="*/ 2077740 w 2202099"/>
                  <a:gd name="connsiteY91" fmla="*/ 636422 h 1748332"/>
                  <a:gd name="connsiteX92" fmla="*/ 2070425 w 2202099"/>
                  <a:gd name="connsiteY92" fmla="*/ 570585 h 1748332"/>
                  <a:gd name="connsiteX93" fmla="*/ 2048479 w 2202099"/>
                  <a:gd name="connsiteY93" fmla="*/ 555955 h 1748332"/>
                  <a:gd name="connsiteX94" fmla="*/ 2033849 w 2202099"/>
                  <a:gd name="connsiteY94" fmla="*/ 512064 h 1748332"/>
                  <a:gd name="connsiteX95" fmla="*/ 2033849 w 2202099"/>
                  <a:gd name="connsiteY95" fmla="*/ 343814 h 1748332"/>
                  <a:gd name="connsiteX96" fmla="*/ 2041164 w 2202099"/>
                  <a:gd name="connsiteY96" fmla="*/ 321868 h 1748332"/>
                  <a:gd name="connsiteX97" fmla="*/ 2011903 w 2202099"/>
                  <a:gd name="connsiteY97" fmla="*/ 285292 h 1748332"/>
                  <a:gd name="connsiteX98" fmla="*/ 1989958 w 2202099"/>
                  <a:gd name="connsiteY98" fmla="*/ 277977 h 1748332"/>
                  <a:gd name="connsiteX99" fmla="*/ 1968012 w 2202099"/>
                  <a:gd name="connsiteY99" fmla="*/ 263347 h 1748332"/>
                  <a:gd name="connsiteX100" fmla="*/ 1924121 w 2202099"/>
                  <a:gd name="connsiteY100" fmla="*/ 248716 h 1748332"/>
                  <a:gd name="connsiteX101" fmla="*/ 1880230 w 2202099"/>
                  <a:gd name="connsiteY101" fmla="*/ 234086 h 1748332"/>
                  <a:gd name="connsiteX102" fmla="*/ 1858284 w 2202099"/>
                  <a:gd name="connsiteY102" fmla="*/ 226771 h 1748332"/>
                  <a:gd name="connsiteX103" fmla="*/ 1843654 w 2202099"/>
                  <a:gd name="connsiteY103" fmla="*/ 212140 h 1748332"/>
                  <a:gd name="connsiteX104" fmla="*/ 1799763 w 2202099"/>
                  <a:gd name="connsiteY104" fmla="*/ 197510 h 1748332"/>
                  <a:gd name="connsiteX105" fmla="*/ 1763187 w 2202099"/>
                  <a:gd name="connsiteY105" fmla="*/ 175564 h 1748332"/>
                  <a:gd name="connsiteX106" fmla="*/ 1719295 w 2202099"/>
                  <a:gd name="connsiteY106" fmla="*/ 146304 h 1748332"/>
                  <a:gd name="connsiteX107" fmla="*/ 1704665 w 2202099"/>
                  <a:gd name="connsiteY107" fmla="*/ 131673 h 1748332"/>
                  <a:gd name="connsiteX108" fmla="*/ 1682719 w 2202099"/>
                  <a:gd name="connsiteY108" fmla="*/ 124358 h 1748332"/>
                  <a:gd name="connsiteX109" fmla="*/ 1660774 w 2202099"/>
                  <a:gd name="connsiteY109" fmla="*/ 109728 h 1748332"/>
                  <a:gd name="connsiteX110" fmla="*/ 1616883 w 2202099"/>
                  <a:gd name="connsiteY110" fmla="*/ 87782 h 1748332"/>
                  <a:gd name="connsiteX111" fmla="*/ 1580307 w 2202099"/>
                  <a:gd name="connsiteY111" fmla="*/ 58521 h 1748332"/>
                  <a:gd name="connsiteX112" fmla="*/ 1536415 w 2202099"/>
                  <a:gd name="connsiteY112" fmla="*/ 43891 h 1748332"/>
                  <a:gd name="connsiteX113" fmla="*/ 1412057 w 2202099"/>
                  <a:gd name="connsiteY113" fmla="*/ 29260 h 1748332"/>
                  <a:gd name="connsiteX114" fmla="*/ 1243807 w 2202099"/>
                  <a:gd name="connsiteY114" fmla="*/ 7315 h 1748332"/>
                  <a:gd name="connsiteX115" fmla="*/ 1177971 w 2202099"/>
                  <a:gd name="connsiteY115" fmla="*/ 0 h 1748332"/>
                  <a:gd name="connsiteX116" fmla="*/ 1031667 w 2202099"/>
                  <a:gd name="connsiteY116" fmla="*/ 7315 h 1748332"/>
                  <a:gd name="connsiteX117" fmla="*/ 987775 w 2202099"/>
                  <a:gd name="connsiteY117" fmla="*/ 21945 h 1748332"/>
                  <a:gd name="connsiteX118" fmla="*/ 936569 w 2202099"/>
                  <a:gd name="connsiteY118" fmla="*/ 36576 h 1748332"/>
                  <a:gd name="connsiteX119" fmla="*/ 907308 w 2202099"/>
                  <a:gd name="connsiteY119" fmla="*/ 43891 h 1748332"/>
                  <a:gd name="connsiteX120" fmla="*/ 863417 w 2202099"/>
                  <a:gd name="connsiteY120" fmla="*/ 58521 h 1748332"/>
                  <a:gd name="connsiteX121" fmla="*/ 819526 w 2202099"/>
                  <a:gd name="connsiteY121" fmla="*/ 73152 h 1748332"/>
                  <a:gd name="connsiteX122" fmla="*/ 753689 w 2202099"/>
                  <a:gd name="connsiteY122" fmla="*/ 95097 h 1748332"/>
                  <a:gd name="connsiteX123" fmla="*/ 731743 w 2202099"/>
                  <a:gd name="connsiteY123" fmla="*/ 102412 h 1748332"/>
                  <a:gd name="connsiteX124" fmla="*/ 673222 w 2202099"/>
                  <a:gd name="connsiteY124" fmla="*/ 117043 h 1748332"/>
                  <a:gd name="connsiteX125" fmla="*/ 570809 w 2202099"/>
                  <a:gd name="connsiteY125" fmla="*/ 131673 h 1748332"/>
                  <a:gd name="connsiteX126" fmla="*/ 526918 w 2202099"/>
                  <a:gd name="connsiteY126" fmla="*/ 138988 h 1748332"/>
                  <a:gd name="connsiteX127" fmla="*/ 475711 w 2202099"/>
                  <a:gd name="connsiteY127" fmla="*/ 146304 h 1748332"/>
                  <a:gd name="connsiteX128" fmla="*/ 424505 w 2202099"/>
                  <a:gd name="connsiteY128" fmla="*/ 160934 h 1748332"/>
                  <a:gd name="connsiteX129" fmla="*/ 402559 w 2202099"/>
                  <a:gd name="connsiteY129" fmla="*/ 168249 h 1748332"/>
                  <a:gd name="connsiteX130" fmla="*/ 344038 w 2202099"/>
                  <a:gd name="connsiteY130" fmla="*/ 175564 h 1748332"/>
                  <a:gd name="connsiteX131" fmla="*/ 285516 w 2202099"/>
                  <a:gd name="connsiteY131" fmla="*/ 190195 h 1748332"/>
                  <a:gd name="connsiteX132" fmla="*/ 175788 w 2202099"/>
                  <a:gd name="connsiteY132" fmla="*/ 204825 h 1748332"/>
                  <a:gd name="connsiteX133" fmla="*/ 88006 w 2202099"/>
                  <a:gd name="connsiteY133" fmla="*/ 212140 h 1748332"/>
                  <a:gd name="connsiteX134" fmla="*/ 80691 w 2202099"/>
                  <a:gd name="connsiteY134" fmla="*/ 241401 h 1748332"/>
                  <a:gd name="connsiteX135" fmla="*/ 73375 w 2202099"/>
                  <a:gd name="connsiteY135" fmla="*/ 285292 h 1748332"/>
                  <a:gd name="connsiteX136" fmla="*/ 58745 w 2202099"/>
                  <a:gd name="connsiteY136" fmla="*/ 329184 h 1748332"/>
                  <a:gd name="connsiteX137" fmla="*/ 36799 w 2202099"/>
                  <a:gd name="connsiteY137" fmla="*/ 395020 h 1748332"/>
                  <a:gd name="connsiteX138" fmla="*/ 22169 w 2202099"/>
                  <a:gd name="connsiteY138" fmla="*/ 438912 h 1748332"/>
                  <a:gd name="connsiteX139" fmla="*/ 223 w 2202099"/>
                  <a:gd name="connsiteY139" fmla="*/ 475488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67554 w 2210908"/>
                  <a:gd name="connsiteY2" fmla="*/ 497433 h 1748332"/>
                  <a:gd name="connsiteX3" fmla="*/ 133391 w 2210908"/>
                  <a:gd name="connsiteY3" fmla="*/ 512064 h 1748332"/>
                  <a:gd name="connsiteX4" fmla="*/ 184597 w 2210908"/>
                  <a:gd name="connsiteY4" fmla="*/ 519379 h 1748332"/>
                  <a:gd name="connsiteX5" fmla="*/ 272380 w 2210908"/>
                  <a:gd name="connsiteY5" fmla="*/ 534009 h 1748332"/>
                  <a:gd name="connsiteX6" fmla="*/ 316271 w 2210908"/>
                  <a:gd name="connsiteY6" fmla="*/ 541324 h 1748332"/>
                  <a:gd name="connsiteX7" fmla="*/ 411368 w 2210908"/>
                  <a:gd name="connsiteY7" fmla="*/ 548640 h 1748332"/>
                  <a:gd name="connsiteX8" fmla="*/ 440629 w 2210908"/>
                  <a:gd name="connsiteY8" fmla="*/ 555955 h 1748332"/>
                  <a:gd name="connsiteX9" fmla="*/ 477205 w 2210908"/>
                  <a:gd name="connsiteY9" fmla="*/ 563270 h 1748332"/>
                  <a:gd name="connsiteX10" fmla="*/ 521096 w 2210908"/>
                  <a:gd name="connsiteY10" fmla="*/ 577900 h 1748332"/>
                  <a:gd name="connsiteX11" fmla="*/ 543042 w 2210908"/>
                  <a:gd name="connsiteY11" fmla="*/ 585216 h 1748332"/>
                  <a:gd name="connsiteX12" fmla="*/ 579618 w 2210908"/>
                  <a:gd name="connsiteY12" fmla="*/ 592531 h 1748332"/>
                  <a:gd name="connsiteX13" fmla="*/ 623509 w 2210908"/>
                  <a:gd name="connsiteY13" fmla="*/ 607161 h 1748332"/>
                  <a:gd name="connsiteX14" fmla="*/ 733237 w 2210908"/>
                  <a:gd name="connsiteY14" fmla="*/ 643737 h 1748332"/>
                  <a:gd name="connsiteX15" fmla="*/ 755183 w 2210908"/>
                  <a:gd name="connsiteY15" fmla="*/ 651052 h 1748332"/>
                  <a:gd name="connsiteX16" fmla="*/ 777128 w 2210908"/>
                  <a:gd name="connsiteY16" fmla="*/ 658368 h 1748332"/>
                  <a:gd name="connsiteX17" fmla="*/ 813704 w 2210908"/>
                  <a:gd name="connsiteY17" fmla="*/ 665683 h 1748332"/>
                  <a:gd name="connsiteX18" fmla="*/ 857596 w 2210908"/>
                  <a:gd name="connsiteY18" fmla="*/ 680313 h 1748332"/>
                  <a:gd name="connsiteX19" fmla="*/ 879541 w 2210908"/>
                  <a:gd name="connsiteY19" fmla="*/ 687628 h 1748332"/>
                  <a:gd name="connsiteX20" fmla="*/ 930748 w 2210908"/>
                  <a:gd name="connsiteY20" fmla="*/ 702259 h 1748332"/>
                  <a:gd name="connsiteX21" fmla="*/ 960008 w 2210908"/>
                  <a:gd name="connsiteY21" fmla="*/ 709574 h 1748332"/>
                  <a:gd name="connsiteX22" fmla="*/ 1011215 w 2210908"/>
                  <a:gd name="connsiteY22" fmla="*/ 724204 h 1748332"/>
                  <a:gd name="connsiteX23" fmla="*/ 1091682 w 2210908"/>
                  <a:gd name="connsiteY23" fmla="*/ 738835 h 1748332"/>
                  <a:gd name="connsiteX24" fmla="*/ 1113628 w 2210908"/>
                  <a:gd name="connsiteY24" fmla="*/ 746150 h 1748332"/>
                  <a:gd name="connsiteX25" fmla="*/ 1106312 w 2210908"/>
                  <a:gd name="connsiteY25" fmla="*/ 782726 h 1748332"/>
                  <a:gd name="connsiteX26" fmla="*/ 1098997 w 2210908"/>
                  <a:gd name="connsiteY26" fmla="*/ 804672 h 1748332"/>
                  <a:gd name="connsiteX27" fmla="*/ 1106312 w 2210908"/>
                  <a:gd name="connsiteY27" fmla="*/ 863193 h 1748332"/>
                  <a:gd name="connsiteX28" fmla="*/ 1113628 w 2210908"/>
                  <a:gd name="connsiteY28" fmla="*/ 885139 h 1748332"/>
                  <a:gd name="connsiteX29" fmla="*/ 1135573 w 2210908"/>
                  <a:gd name="connsiteY29" fmla="*/ 907084 h 1748332"/>
                  <a:gd name="connsiteX30" fmla="*/ 1142888 w 2210908"/>
                  <a:gd name="connsiteY30" fmla="*/ 929030 h 1748332"/>
                  <a:gd name="connsiteX31" fmla="*/ 1157519 w 2210908"/>
                  <a:gd name="connsiteY31" fmla="*/ 987552 h 1748332"/>
                  <a:gd name="connsiteX32" fmla="*/ 1186780 w 2210908"/>
                  <a:gd name="connsiteY32" fmla="*/ 1031443 h 1748332"/>
                  <a:gd name="connsiteX33" fmla="*/ 1201410 w 2210908"/>
                  <a:gd name="connsiteY33" fmla="*/ 1163116 h 1748332"/>
                  <a:gd name="connsiteX34" fmla="*/ 1194095 w 2210908"/>
                  <a:gd name="connsiteY34" fmla="*/ 1185062 h 1748332"/>
                  <a:gd name="connsiteX35" fmla="*/ 1164834 w 2210908"/>
                  <a:gd name="connsiteY35" fmla="*/ 1214323 h 1748332"/>
                  <a:gd name="connsiteX36" fmla="*/ 1128258 w 2210908"/>
                  <a:gd name="connsiteY36" fmla="*/ 1243584 h 1748332"/>
                  <a:gd name="connsiteX37" fmla="*/ 1113628 w 2210908"/>
                  <a:gd name="connsiteY37" fmla="*/ 1265529 h 1748332"/>
                  <a:gd name="connsiteX38" fmla="*/ 1091682 w 2210908"/>
                  <a:gd name="connsiteY38" fmla="*/ 1338681 h 1748332"/>
                  <a:gd name="connsiteX39" fmla="*/ 1077052 w 2210908"/>
                  <a:gd name="connsiteY39" fmla="*/ 1506931 h 1748332"/>
                  <a:gd name="connsiteX40" fmla="*/ 1069736 w 2210908"/>
                  <a:gd name="connsiteY40" fmla="*/ 1528876 h 1748332"/>
                  <a:gd name="connsiteX41" fmla="*/ 1077052 w 2210908"/>
                  <a:gd name="connsiteY41" fmla="*/ 1587398 h 1748332"/>
                  <a:gd name="connsiteX42" fmla="*/ 1098997 w 2210908"/>
                  <a:gd name="connsiteY42" fmla="*/ 1594713 h 1748332"/>
                  <a:gd name="connsiteX43" fmla="*/ 1142888 w 2210908"/>
                  <a:gd name="connsiteY43" fmla="*/ 1580083 h 1748332"/>
                  <a:gd name="connsiteX44" fmla="*/ 1164834 w 2210908"/>
                  <a:gd name="connsiteY44" fmla="*/ 1572768 h 1748332"/>
                  <a:gd name="connsiteX45" fmla="*/ 1252616 w 2210908"/>
                  <a:gd name="connsiteY45" fmla="*/ 1580083 h 1748332"/>
                  <a:gd name="connsiteX46" fmla="*/ 1281877 w 2210908"/>
                  <a:gd name="connsiteY46" fmla="*/ 1609344 h 1748332"/>
                  <a:gd name="connsiteX47" fmla="*/ 1340399 w 2210908"/>
                  <a:gd name="connsiteY47" fmla="*/ 1609344 h 1748332"/>
                  <a:gd name="connsiteX48" fmla="*/ 1362344 w 2210908"/>
                  <a:gd name="connsiteY48" fmla="*/ 1623974 h 1748332"/>
                  <a:gd name="connsiteX49" fmla="*/ 1391605 w 2210908"/>
                  <a:gd name="connsiteY49" fmla="*/ 1631289 h 1748332"/>
                  <a:gd name="connsiteX50" fmla="*/ 1472072 w 2210908"/>
                  <a:gd name="connsiteY50" fmla="*/ 1645920 h 1748332"/>
                  <a:gd name="connsiteX51" fmla="*/ 1676898 w 2210908"/>
                  <a:gd name="connsiteY51" fmla="*/ 1653235 h 1748332"/>
                  <a:gd name="connsiteX52" fmla="*/ 1735420 w 2210908"/>
                  <a:gd name="connsiteY52" fmla="*/ 1667865 h 1748332"/>
                  <a:gd name="connsiteX53" fmla="*/ 1779311 w 2210908"/>
                  <a:gd name="connsiteY53" fmla="*/ 1682496 h 1748332"/>
                  <a:gd name="connsiteX54" fmla="*/ 1852463 w 2210908"/>
                  <a:gd name="connsiteY54" fmla="*/ 1660550 h 1748332"/>
                  <a:gd name="connsiteX55" fmla="*/ 1976821 w 2210908"/>
                  <a:gd name="connsiteY55" fmla="*/ 1675180 h 1748332"/>
                  <a:gd name="connsiteX56" fmla="*/ 2020712 w 2210908"/>
                  <a:gd name="connsiteY56" fmla="*/ 1689811 h 1748332"/>
                  <a:gd name="connsiteX57" fmla="*/ 2086549 w 2210908"/>
                  <a:gd name="connsiteY57" fmla="*/ 1711756 h 1748332"/>
                  <a:gd name="connsiteX58" fmla="*/ 2108495 w 2210908"/>
                  <a:gd name="connsiteY58" fmla="*/ 1719072 h 1748332"/>
                  <a:gd name="connsiteX59" fmla="*/ 2137756 w 2210908"/>
                  <a:gd name="connsiteY59" fmla="*/ 1726387 h 1748332"/>
                  <a:gd name="connsiteX60" fmla="*/ 2181647 w 2210908"/>
                  <a:gd name="connsiteY60" fmla="*/ 1741017 h 1748332"/>
                  <a:gd name="connsiteX61" fmla="*/ 2203592 w 2210908"/>
                  <a:gd name="connsiteY61" fmla="*/ 1748332 h 1748332"/>
                  <a:gd name="connsiteX62" fmla="*/ 2188962 w 2210908"/>
                  <a:gd name="connsiteY62" fmla="*/ 1704441 h 1748332"/>
                  <a:gd name="connsiteX63" fmla="*/ 2181647 w 2210908"/>
                  <a:gd name="connsiteY63" fmla="*/ 1682496 h 1748332"/>
                  <a:gd name="connsiteX64" fmla="*/ 2152386 w 2210908"/>
                  <a:gd name="connsiteY64" fmla="*/ 1645920 h 1748332"/>
                  <a:gd name="connsiteX65" fmla="*/ 2159701 w 2210908"/>
                  <a:gd name="connsiteY65" fmla="*/ 1623974 h 1748332"/>
                  <a:gd name="connsiteX66" fmla="*/ 2145071 w 2210908"/>
                  <a:gd name="connsiteY66" fmla="*/ 1580083 h 1748332"/>
                  <a:gd name="connsiteX67" fmla="*/ 2159701 w 2210908"/>
                  <a:gd name="connsiteY67" fmla="*/ 1565452 h 1748332"/>
                  <a:gd name="connsiteX68" fmla="*/ 2174332 w 2210908"/>
                  <a:gd name="connsiteY68" fmla="*/ 1521561 h 1748332"/>
                  <a:gd name="connsiteX69" fmla="*/ 2174332 w 2210908"/>
                  <a:gd name="connsiteY69" fmla="*/ 1455724 h 1748332"/>
                  <a:gd name="connsiteX70" fmla="*/ 2188962 w 2210908"/>
                  <a:gd name="connsiteY70" fmla="*/ 1411833 h 1748332"/>
                  <a:gd name="connsiteX71" fmla="*/ 2174332 w 2210908"/>
                  <a:gd name="connsiteY71" fmla="*/ 1360627 h 1748332"/>
                  <a:gd name="connsiteX72" fmla="*/ 2159701 w 2210908"/>
                  <a:gd name="connsiteY72" fmla="*/ 1302105 h 1748332"/>
                  <a:gd name="connsiteX73" fmla="*/ 2167016 w 2210908"/>
                  <a:gd name="connsiteY73" fmla="*/ 1280160 h 1748332"/>
                  <a:gd name="connsiteX74" fmla="*/ 2181647 w 2210908"/>
                  <a:gd name="connsiteY74" fmla="*/ 1265529 h 1748332"/>
                  <a:gd name="connsiteX75" fmla="*/ 2188962 w 2210908"/>
                  <a:gd name="connsiteY75" fmla="*/ 1236268 h 1748332"/>
                  <a:gd name="connsiteX76" fmla="*/ 2196277 w 2210908"/>
                  <a:gd name="connsiteY76" fmla="*/ 1214323 h 1748332"/>
                  <a:gd name="connsiteX77" fmla="*/ 2188962 w 2210908"/>
                  <a:gd name="connsiteY77" fmla="*/ 1177747 h 1748332"/>
                  <a:gd name="connsiteX78" fmla="*/ 2174332 w 2210908"/>
                  <a:gd name="connsiteY78" fmla="*/ 1163116 h 1748332"/>
                  <a:gd name="connsiteX79" fmla="*/ 2203592 w 2210908"/>
                  <a:gd name="connsiteY79" fmla="*/ 1126540 h 1748332"/>
                  <a:gd name="connsiteX80" fmla="*/ 2210908 w 2210908"/>
                  <a:gd name="connsiteY80" fmla="*/ 1104595 h 1748332"/>
                  <a:gd name="connsiteX81" fmla="*/ 2196277 w 2210908"/>
                  <a:gd name="connsiteY81" fmla="*/ 1024128 h 1748332"/>
                  <a:gd name="connsiteX82" fmla="*/ 2196277 w 2210908"/>
                  <a:gd name="connsiteY82" fmla="*/ 950976 h 1748332"/>
                  <a:gd name="connsiteX83" fmla="*/ 2203592 w 2210908"/>
                  <a:gd name="connsiteY83" fmla="*/ 929030 h 1748332"/>
                  <a:gd name="connsiteX84" fmla="*/ 2188962 w 2210908"/>
                  <a:gd name="connsiteY84" fmla="*/ 885139 h 1748332"/>
                  <a:gd name="connsiteX85" fmla="*/ 2145071 w 2210908"/>
                  <a:gd name="connsiteY85" fmla="*/ 855878 h 1748332"/>
                  <a:gd name="connsiteX86" fmla="*/ 2167016 w 2210908"/>
                  <a:gd name="connsiteY86" fmla="*/ 833932 h 1748332"/>
                  <a:gd name="connsiteX87" fmla="*/ 2137756 w 2210908"/>
                  <a:gd name="connsiteY87" fmla="*/ 804672 h 1748332"/>
                  <a:gd name="connsiteX88" fmla="*/ 2130440 w 2210908"/>
                  <a:gd name="connsiteY88" fmla="*/ 753465 h 1748332"/>
                  <a:gd name="connsiteX89" fmla="*/ 2123125 w 2210908"/>
                  <a:gd name="connsiteY89" fmla="*/ 687628 h 1748332"/>
                  <a:gd name="connsiteX90" fmla="*/ 2115810 w 2210908"/>
                  <a:gd name="connsiteY90" fmla="*/ 665683 h 1748332"/>
                  <a:gd name="connsiteX91" fmla="*/ 2086549 w 2210908"/>
                  <a:gd name="connsiteY91" fmla="*/ 636422 h 1748332"/>
                  <a:gd name="connsiteX92" fmla="*/ 2079234 w 2210908"/>
                  <a:gd name="connsiteY92" fmla="*/ 570585 h 1748332"/>
                  <a:gd name="connsiteX93" fmla="*/ 2057288 w 2210908"/>
                  <a:gd name="connsiteY93" fmla="*/ 555955 h 1748332"/>
                  <a:gd name="connsiteX94" fmla="*/ 2042658 w 2210908"/>
                  <a:gd name="connsiteY94" fmla="*/ 512064 h 1748332"/>
                  <a:gd name="connsiteX95" fmla="*/ 2042658 w 2210908"/>
                  <a:gd name="connsiteY95" fmla="*/ 343814 h 1748332"/>
                  <a:gd name="connsiteX96" fmla="*/ 2049973 w 2210908"/>
                  <a:gd name="connsiteY96" fmla="*/ 321868 h 1748332"/>
                  <a:gd name="connsiteX97" fmla="*/ 2020712 w 2210908"/>
                  <a:gd name="connsiteY97" fmla="*/ 285292 h 1748332"/>
                  <a:gd name="connsiteX98" fmla="*/ 1998767 w 2210908"/>
                  <a:gd name="connsiteY98" fmla="*/ 277977 h 1748332"/>
                  <a:gd name="connsiteX99" fmla="*/ 1976821 w 2210908"/>
                  <a:gd name="connsiteY99" fmla="*/ 263347 h 1748332"/>
                  <a:gd name="connsiteX100" fmla="*/ 1932930 w 2210908"/>
                  <a:gd name="connsiteY100" fmla="*/ 248716 h 1748332"/>
                  <a:gd name="connsiteX101" fmla="*/ 1889039 w 2210908"/>
                  <a:gd name="connsiteY101" fmla="*/ 234086 h 1748332"/>
                  <a:gd name="connsiteX102" fmla="*/ 1867093 w 2210908"/>
                  <a:gd name="connsiteY102" fmla="*/ 226771 h 1748332"/>
                  <a:gd name="connsiteX103" fmla="*/ 1852463 w 2210908"/>
                  <a:gd name="connsiteY103" fmla="*/ 212140 h 1748332"/>
                  <a:gd name="connsiteX104" fmla="*/ 1808572 w 2210908"/>
                  <a:gd name="connsiteY104" fmla="*/ 197510 h 1748332"/>
                  <a:gd name="connsiteX105" fmla="*/ 1771996 w 2210908"/>
                  <a:gd name="connsiteY105" fmla="*/ 175564 h 1748332"/>
                  <a:gd name="connsiteX106" fmla="*/ 1728104 w 2210908"/>
                  <a:gd name="connsiteY106" fmla="*/ 146304 h 1748332"/>
                  <a:gd name="connsiteX107" fmla="*/ 1713474 w 2210908"/>
                  <a:gd name="connsiteY107" fmla="*/ 131673 h 1748332"/>
                  <a:gd name="connsiteX108" fmla="*/ 1691528 w 2210908"/>
                  <a:gd name="connsiteY108" fmla="*/ 124358 h 1748332"/>
                  <a:gd name="connsiteX109" fmla="*/ 1669583 w 2210908"/>
                  <a:gd name="connsiteY109" fmla="*/ 109728 h 1748332"/>
                  <a:gd name="connsiteX110" fmla="*/ 1625692 w 2210908"/>
                  <a:gd name="connsiteY110" fmla="*/ 87782 h 1748332"/>
                  <a:gd name="connsiteX111" fmla="*/ 1589116 w 2210908"/>
                  <a:gd name="connsiteY111" fmla="*/ 58521 h 1748332"/>
                  <a:gd name="connsiteX112" fmla="*/ 1545224 w 2210908"/>
                  <a:gd name="connsiteY112" fmla="*/ 43891 h 1748332"/>
                  <a:gd name="connsiteX113" fmla="*/ 1420866 w 2210908"/>
                  <a:gd name="connsiteY113" fmla="*/ 29260 h 1748332"/>
                  <a:gd name="connsiteX114" fmla="*/ 1252616 w 2210908"/>
                  <a:gd name="connsiteY114" fmla="*/ 7315 h 1748332"/>
                  <a:gd name="connsiteX115" fmla="*/ 1186780 w 2210908"/>
                  <a:gd name="connsiteY115" fmla="*/ 0 h 1748332"/>
                  <a:gd name="connsiteX116" fmla="*/ 1040476 w 2210908"/>
                  <a:gd name="connsiteY116" fmla="*/ 7315 h 1748332"/>
                  <a:gd name="connsiteX117" fmla="*/ 996584 w 2210908"/>
                  <a:gd name="connsiteY117" fmla="*/ 21945 h 1748332"/>
                  <a:gd name="connsiteX118" fmla="*/ 945378 w 2210908"/>
                  <a:gd name="connsiteY118" fmla="*/ 36576 h 1748332"/>
                  <a:gd name="connsiteX119" fmla="*/ 916117 w 2210908"/>
                  <a:gd name="connsiteY119" fmla="*/ 43891 h 1748332"/>
                  <a:gd name="connsiteX120" fmla="*/ 872226 w 2210908"/>
                  <a:gd name="connsiteY120" fmla="*/ 58521 h 1748332"/>
                  <a:gd name="connsiteX121" fmla="*/ 828335 w 2210908"/>
                  <a:gd name="connsiteY121" fmla="*/ 73152 h 1748332"/>
                  <a:gd name="connsiteX122" fmla="*/ 762498 w 2210908"/>
                  <a:gd name="connsiteY122" fmla="*/ 95097 h 1748332"/>
                  <a:gd name="connsiteX123" fmla="*/ 740552 w 2210908"/>
                  <a:gd name="connsiteY123" fmla="*/ 102412 h 1748332"/>
                  <a:gd name="connsiteX124" fmla="*/ 682031 w 2210908"/>
                  <a:gd name="connsiteY124" fmla="*/ 117043 h 1748332"/>
                  <a:gd name="connsiteX125" fmla="*/ 579618 w 2210908"/>
                  <a:gd name="connsiteY125" fmla="*/ 131673 h 1748332"/>
                  <a:gd name="connsiteX126" fmla="*/ 535727 w 2210908"/>
                  <a:gd name="connsiteY126" fmla="*/ 138988 h 1748332"/>
                  <a:gd name="connsiteX127" fmla="*/ 484520 w 2210908"/>
                  <a:gd name="connsiteY127" fmla="*/ 146304 h 1748332"/>
                  <a:gd name="connsiteX128" fmla="*/ 433314 w 2210908"/>
                  <a:gd name="connsiteY128" fmla="*/ 160934 h 1748332"/>
                  <a:gd name="connsiteX129" fmla="*/ 411368 w 2210908"/>
                  <a:gd name="connsiteY129" fmla="*/ 168249 h 1748332"/>
                  <a:gd name="connsiteX130" fmla="*/ 352847 w 2210908"/>
                  <a:gd name="connsiteY130" fmla="*/ 175564 h 1748332"/>
                  <a:gd name="connsiteX131" fmla="*/ 294325 w 2210908"/>
                  <a:gd name="connsiteY131" fmla="*/ 190195 h 1748332"/>
                  <a:gd name="connsiteX132" fmla="*/ 184597 w 2210908"/>
                  <a:gd name="connsiteY132" fmla="*/ 204825 h 1748332"/>
                  <a:gd name="connsiteX133" fmla="*/ 96815 w 2210908"/>
                  <a:gd name="connsiteY133" fmla="*/ 212140 h 1748332"/>
                  <a:gd name="connsiteX134" fmla="*/ 89500 w 2210908"/>
                  <a:gd name="connsiteY134" fmla="*/ 241401 h 1748332"/>
                  <a:gd name="connsiteX135" fmla="*/ 82184 w 2210908"/>
                  <a:gd name="connsiteY135" fmla="*/ 285292 h 1748332"/>
                  <a:gd name="connsiteX136" fmla="*/ 67554 w 2210908"/>
                  <a:gd name="connsiteY136" fmla="*/ 329184 h 1748332"/>
                  <a:gd name="connsiteX137" fmla="*/ 45608 w 2210908"/>
                  <a:gd name="connsiteY137" fmla="*/ 395020 h 1748332"/>
                  <a:gd name="connsiteX138" fmla="*/ 30978 w 2210908"/>
                  <a:gd name="connsiteY138" fmla="*/ 438912 h 1748332"/>
                  <a:gd name="connsiteX139" fmla="*/ 154 w 2210908"/>
                  <a:gd name="connsiteY139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115179 w 2210908"/>
                  <a:gd name="connsiteY2" fmla="*/ 464096 h 1748332"/>
                  <a:gd name="connsiteX3" fmla="*/ 133391 w 2210908"/>
                  <a:gd name="connsiteY3" fmla="*/ 512064 h 1748332"/>
                  <a:gd name="connsiteX4" fmla="*/ 184597 w 2210908"/>
                  <a:gd name="connsiteY4" fmla="*/ 519379 h 1748332"/>
                  <a:gd name="connsiteX5" fmla="*/ 272380 w 2210908"/>
                  <a:gd name="connsiteY5" fmla="*/ 534009 h 1748332"/>
                  <a:gd name="connsiteX6" fmla="*/ 316271 w 2210908"/>
                  <a:gd name="connsiteY6" fmla="*/ 541324 h 1748332"/>
                  <a:gd name="connsiteX7" fmla="*/ 411368 w 2210908"/>
                  <a:gd name="connsiteY7" fmla="*/ 548640 h 1748332"/>
                  <a:gd name="connsiteX8" fmla="*/ 440629 w 2210908"/>
                  <a:gd name="connsiteY8" fmla="*/ 555955 h 1748332"/>
                  <a:gd name="connsiteX9" fmla="*/ 477205 w 2210908"/>
                  <a:gd name="connsiteY9" fmla="*/ 563270 h 1748332"/>
                  <a:gd name="connsiteX10" fmla="*/ 521096 w 2210908"/>
                  <a:gd name="connsiteY10" fmla="*/ 577900 h 1748332"/>
                  <a:gd name="connsiteX11" fmla="*/ 543042 w 2210908"/>
                  <a:gd name="connsiteY11" fmla="*/ 585216 h 1748332"/>
                  <a:gd name="connsiteX12" fmla="*/ 579618 w 2210908"/>
                  <a:gd name="connsiteY12" fmla="*/ 592531 h 1748332"/>
                  <a:gd name="connsiteX13" fmla="*/ 623509 w 2210908"/>
                  <a:gd name="connsiteY13" fmla="*/ 607161 h 1748332"/>
                  <a:gd name="connsiteX14" fmla="*/ 733237 w 2210908"/>
                  <a:gd name="connsiteY14" fmla="*/ 643737 h 1748332"/>
                  <a:gd name="connsiteX15" fmla="*/ 755183 w 2210908"/>
                  <a:gd name="connsiteY15" fmla="*/ 651052 h 1748332"/>
                  <a:gd name="connsiteX16" fmla="*/ 777128 w 2210908"/>
                  <a:gd name="connsiteY16" fmla="*/ 658368 h 1748332"/>
                  <a:gd name="connsiteX17" fmla="*/ 813704 w 2210908"/>
                  <a:gd name="connsiteY17" fmla="*/ 665683 h 1748332"/>
                  <a:gd name="connsiteX18" fmla="*/ 857596 w 2210908"/>
                  <a:gd name="connsiteY18" fmla="*/ 680313 h 1748332"/>
                  <a:gd name="connsiteX19" fmla="*/ 879541 w 2210908"/>
                  <a:gd name="connsiteY19" fmla="*/ 687628 h 1748332"/>
                  <a:gd name="connsiteX20" fmla="*/ 930748 w 2210908"/>
                  <a:gd name="connsiteY20" fmla="*/ 702259 h 1748332"/>
                  <a:gd name="connsiteX21" fmla="*/ 960008 w 2210908"/>
                  <a:gd name="connsiteY21" fmla="*/ 709574 h 1748332"/>
                  <a:gd name="connsiteX22" fmla="*/ 1011215 w 2210908"/>
                  <a:gd name="connsiteY22" fmla="*/ 724204 h 1748332"/>
                  <a:gd name="connsiteX23" fmla="*/ 1091682 w 2210908"/>
                  <a:gd name="connsiteY23" fmla="*/ 738835 h 1748332"/>
                  <a:gd name="connsiteX24" fmla="*/ 1113628 w 2210908"/>
                  <a:gd name="connsiteY24" fmla="*/ 746150 h 1748332"/>
                  <a:gd name="connsiteX25" fmla="*/ 1106312 w 2210908"/>
                  <a:gd name="connsiteY25" fmla="*/ 782726 h 1748332"/>
                  <a:gd name="connsiteX26" fmla="*/ 1098997 w 2210908"/>
                  <a:gd name="connsiteY26" fmla="*/ 804672 h 1748332"/>
                  <a:gd name="connsiteX27" fmla="*/ 1106312 w 2210908"/>
                  <a:gd name="connsiteY27" fmla="*/ 863193 h 1748332"/>
                  <a:gd name="connsiteX28" fmla="*/ 1113628 w 2210908"/>
                  <a:gd name="connsiteY28" fmla="*/ 885139 h 1748332"/>
                  <a:gd name="connsiteX29" fmla="*/ 1135573 w 2210908"/>
                  <a:gd name="connsiteY29" fmla="*/ 907084 h 1748332"/>
                  <a:gd name="connsiteX30" fmla="*/ 1142888 w 2210908"/>
                  <a:gd name="connsiteY30" fmla="*/ 929030 h 1748332"/>
                  <a:gd name="connsiteX31" fmla="*/ 1157519 w 2210908"/>
                  <a:gd name="connsiteY31" fmla="*/ 987552 h 1748332"/>
                  <a:gd name="connsiteX32" fmla="*/ 1186780 w 2210908"/>
                  <a:gd name="connsiteY32" fmla="*/ 1031443 h 1748332"/>
                  <a:gd name="connsiteX33" fmla="*/ 1201410 w 2210908"/>
                  <a:gd name="connsiteY33" fmla="*/ 1163116 h 1748332"/>
                  <a:gd name="connsiteX34" fmla="*/ 1194095 w 2210908"/>
                  <a:gd name="connsiteY34" fmla="*/ 1185062 h 1748332"/>
                  <a:gd name="connsiteX35" fmla="*/ 1164834 w 2210908"/>
                  <a:gd name="connsiteY35" fmla="*/ 1214323 h 1748332"/>
                  <a:gd name="connsiteX36" fmla="*/ 1128258 w 2210908"/>
                  <a:gd name="connsiteY36" fmla="*/ 1243584 h 1748332"/>
                  <a:gd name="connsiteX37" fmla="*/ 1113628 w 2210908"/>
                  <a:gd name="connsiteY37" fmla="*/ 1265529 h 1748332"/>
                  <a:gd name="connsiteX38" fmla="*/ 1091682 w 2210908"/>
                  <a:gd name="connsiteY38" fmla="*/ 1338681 h 1748332"/>
                  <a:gd name="connsiteX39" fmla="*/ 1077052 w 2210908"/>
                  <a:gd name="connsiteY39" fmla="*/ 1506931 h 1748332"/>
                  <a:gd name="connsiteX40" fmla="*/ 1069736 w 2210908"/>
                  <a:gd name="connsiteY40" fmla="*/ 1528876 h 1748332"/>
                  <a:gd name="connsiteX41" fmla="*/ 1077052 w 2210908"/>
                  <a:gd name="connsiteY41" fmla="*/ 1587398 h 1748332"/>
                  <a:gd name="connsiteX42" fmla="*/ 1098997 w 2210908"/>
                  <a:gd name="connsiteY42" fmla="*/ 1594713 h 1748332"/>
                  <a:gd name="connsiteX43" fmla="*/ 1142888 w 2210908"/>
                  <a:gd name="connsiteY43" fmla="*/ 1580083 h 1748332"/>
                  <a:gd name="connsiteX44" fmla="*/ 1164834 w 2210908"/>
                  <a:gd name="connsiteY44" fmla="*/ 1572768 h 1748332"/>
                  <a:gd name="connsiteX45" fmla="*/ 1252616 w 2210908"/>
                  <a:gd name="connsiteY45" fmla="*/ 1580083 h 1748332"/>
                  <a:gd name="connsiteX46" fmla="*/ 1281877 w 2210908"/>
                  <a:gd name="connsiteY46" fmla="*/ 1609344 h 1748332"/>
                  <a:gd name="connsiteX47" fmla="*/ 1340399 w 2210908"/>
                  <a:gd name="connsiteY47" fmla="*/ 1609344 h 1748332"/>
                  <a:gd name="connsiteX48" fmla="*/ 1362344 w 2210908"/>
                  <a:gd name="connsiteY48" fmla="*/ 1623974 h 1748332"/>
                  <a:gd name="connsiteX49" fmla="*/ 1391605 w 2210908"/>
                  <a:gd name="connsiteY49" fmla="*/ 1631289 h 1748332"/>
                  <a:gd name="connsiteX50" fmla="*/ 1472072 w 2210908"/>
                  <a:gd name="connsiteY50" fmla="*/ 1645920 h 1748332"/>
                  <a:gd name="connsiteX51" fmla="*/ 1676898 w 2210908"/>
                  <a:gd name="connsiteY51" fmla="*/ 1653235 h 1748332"/>
                  <a:gd name="connsiteX52" fmla="*/ 1735420 w 2210908"/>
                  <a:gd name="connsiteY52" fmla="*/ 1667865 h 1748332"/>
                  <a:gd name="connsiteX53" fmla="*/ 1779311 w 2210908"/>
                  <a:gd name="connsiteY53" fmla="*/ 1682496 h 1748332"/>
                  <a:gd name="connsiteX54" fmla="*/ 1852463 w 2210908"/>
                  <a:gd name="connsiteY54" fmla="*/ 1660550 h 1748332"/>
                  <a:gd name="connsiteX55" fmla="*/ 1976821 w 2210908"/>
                  <a:gd name="connsiteY55" fmla="*/ 1675180 h 1748332"/>
                  <a:gd name="connsiteX56" fmla="*/ 2020712 w 2210908"/>
                  <a:gd name="connsiteY56" fmla="*/ 1689811 h 1748332"/>
                  <a:gd name="connsiteX57" fmla="*/ 2086549 w 2210908"/>
                  <a:gd name="connsiteY57" fmla="*/ 1711756 h 1748332"/>
                  <a:gd name="connsiteX58" fmla="*/ 2108495 w 2210908"/>
                  <a:gd name="connsiteY58" fmla="*/ 1719072 h 1748332"/>
                  <a:gd name="connsiteX59" fmla="*/ 2137756 w 2210908"/>
                  <a:gd name="connsiteY59" fmla="*/ 1726387 h 1748332"/>
                  <a:gd name="connsiteX60" fmla="*/ 2181647 w 2210908"/>
                  <a:gd name="connsiteY60" fmla="*/ 1741017 h 1748332"/>
                  <a:gd name="connsiteX61" fmla="*/ 2203592 w 2210908"/>
                  <a:gd name="connsiteY61" fmla="*/ 1748332 h 1748332"/>
                  <a:gd name="connsiteX62" fmla="*/ 2188962 w 2210908"/>
                  <a:gd name="connsiteY62" fmla="*/ 1704441 h 1748332"/>
                  <a:gd name="connsiteX63" fmla="*/ 2181647 w 2210908"/>
                  <a:gd name="connsiteY63" fmla="*/ 1682496 h 1748332"/>
                  <a:gd name="connsiteX64" fmla="*/ 2152386 w 2210908"/>
                  <a:gd name="connsiteY64" fmla="*/ 1645920 h 1748332"/>
                  <a:gd name="connsiteX65" fmla="*/ 2159701 w 2210908"/>
                  <a:gd name="connsiteY65" fmla="*/ 1623974 h 1748332"/>
                  <a:gd name="connsiteX66" fmla="*/ 2145071 w 2210908"/>
                  <a:gd name="connsiteY66" fmla="*/ 1580083 h 1748332"/>
                  <a:gd name="connsiteX67" fmla="*/ 2159701 w 2210908"/>
                  <a:gd name="connsiteY67" fmla="*/ 1565452 h 1748332"/>
                  <a:gd name="connsiteX68" fmla="*/ 2174332 w 2210908"/>
                  <a:gd name="connsiteY68" fmla="*/ 1521561 h 1748332"/>
                  <a:gd name="connsiteX69" fmla="*/ 2174332 w 2210908"/>
                  <a:gd name="connsiteY69" fmla="*/ 1455724 h 1748332"/>
                  <a:gd name="connsiteX70" fmla="*/ 2188962 w 2210908"/>
                  <a:gd name="connsiteY70" fmla="*/ 1411833 h 1748332"/>
                  <a:gd name="connsiteX71" fmla="*/ 2174332 w 2210908"/>
                  <a:gd name="connsiteY71" fmla="*/ 1360627 h 1748332"/>
                  <a:gd name="connsiteX72" fmla="*/ 2159701 w 2210908"/>
                  <a:gd name="connsiteY72" fmla="*/ 1302105 h 1748332"/>
                  <a:gd name="connsiteX73" fmla="*/ 2167016 w 2210908"/>
                  <a:gd name="connsiteY73" fmla="*/ 1280160 h 1748332"/>
                  <a:gd name="connsiteX74" fmla="*/ 2181647 w 2210908"/>
                  <a:gd name="connsiteY74" fmla="*/ 1265529 h 1748332"/>
                  <a:gd name="connsiteX75" fmla="*/ 2188962 w 2210908"/>
                  <a:gd name="connsiteY75" fmla="*/ 1236268 h 1748332"/>
                  <a:gd name="connsiteX76" fmla="*/ 2196277 w 2210908"/>
                  <a:gd name="connsiteY76" fmla="*/ 1214323 h 1748332"/>
                  <a:gd name="connsiteX77" fmla="*/ 2188962 w 2210908"/>
                  <a:gd name="connsiteY77" fmla="*/ 1177747 h 1748332"/>
                  <a:gd name="connsiteX78" fmla="*/ 2174332 w 2210908"/>
                  <a:gd name="connsiteY78" fmla="*/ 1163116 h 1748332"/>
                  <a:gd name="connsiteX79" fmla="*/ 2203592 w 2210908"/>
                  <a:gd name="connsiteY79" fmla="*/ 1126540 h 1748332"/>
                  <a:gd name="connsiteX80" fmla="*/ 2210908 w 2210908"/>
                  <a:gd name="connsiteY80" fmla="*/ 1104595 h 1748332"/>
                  <a:gd name="connsiteX81" fmla="*/ 2196277 w 2210908"/>
                  <a:gd name="connsiteY81" fmla="*/ 1024128 h 1748332"/>
                  <a:gd name="connsiteX82" fmla="*/ 2196277 w 2210908"/>
                  <a:gd name="connsiteY82" fmla="*/ 950976 h 1748332"/>
                  <a:gd name="connsiteX83" fmla="*/ 2203592 w 2210908"/>
                  <a:gd name="connsiteY83" fmla="*/ 929030 h 1748332"/>
                  <a:gd name="connsiteX84" fmla="*/ 2188962 w 2210908"/>
                  <a:gd name="connsiteY84" fmla="*/ 885139 h 1748332"/>
                  <a:gd name="connsiteX85" fmla="*/ 2145071 w 2210908"/>
                  <a:gd name="connsiteY85" fmla="*/ 855878 h 1748332"/>
                  <a:gd name="connsiteX86" fmla="*/ 2167016 w 2210908"/>
                  <a:gd name="connsiteY86" fmla="*/ 833932 h 1748332"/>
                  <a:gd name="connsiteX87" fmla="*/ 2137756 w 2210908"/>
                  <a:gd name="connsiteY87" fmla="*/ 804672 h 1748332"/>
                  <a:gd name="connsiteX88" fmla="*/ 2130440 w 2210908"/>
                  <a:gd name="connsiteY88" fmla="*/ 753465 h 1748332"/>
                  <a:gd name="connsiteX89" fmla="*/ 2123125 w 2210908"/>
                  <a:gd name="connsiteY89" fmla="*/ 687628 h 1748332"/>
                  <a:gd name="connsiteX90" fmla="*/ 2115810 w 2210908"/>
                  <a:gd name="connsiteY90" fmla="*/ 665683 h 1748332"/>
                  <a:gd name="connsiteX91" fmla="*/ 2086549 w 2210908"/>
                  <a:gd name="connsiteY91" fmla="*/ 636422 h 1748332"/>
                  <a:gd name="connsiteX92" fmla="*/ 2079234 w 2210908"/>
                  <a:gd name="connsiteY92" fmla="*/ 570585 h 1748332"/>
                  <a:gd name="connsiteX93" fmla="*/ 2057288 w 2210908"/>
                  <a:gd name="connsiteY93" fmla="*/ 555955 h 1748332"/>
                  <a:gd name="connsiteX94" fmla="*/ 2042658 w 2210908"/>
                  <a:gd name="connsiteY94" fmla="*/ 512064 h 1748332"/>
                  <a:gd name="connsiteX95" fmla="*/ 2042658 w 2210908"/>
                  <a:gd name="connsiteY95" fmla="*/ 343814 h 1748332"/>
                  <a:gd name="connsiteX96" fmla="*/ 2049973 w 2210908"/>
                  <a:gd name="connsiteY96" fmla="*/ 321868 h 1748332"/>
                  <a:gd name="connsiteX97" fmla="*/ 2020712 w 2210908"/>
                  <a:gd name="connsiteY97" fmla="*/ 285292 h 1748332"/>
                  <a:gd name="connsiteX98" fmla="*/ 1998767 w 2210908"/>
                  <a:gd name="connsiteY98" fmla="*/ 277977 h 1748332"/>
                  <a:gd name="connsiteX99" fmla="*/ 1976821 w 2210908"/>
                  <a:gd name="connsiteY99" fmla="*/ 263347 h 1748332"/>
                  <a:gd name="connsiteX100" fmla="*/ 1932930 w 2210908"/>
                  <a:gd name="connsiteY100" fmla="*/ 248716 h 1748332"/>
                  <a:gd name="connsiteX101" fmla="*/ 1889039 w 2210908"/>
                  <a:gd name="connsiteY101" fmla="*/ 234086 h 1748332"/>
                  <a:gd name="connsiteX102" fmla="*/ 1867093 w 2210908"/>
                  <a:gd name="connsiteY102" fmla="*/ 226771 h 1748332"/>
                  <a:gd name="connsiteX103" fmla="*/ 1852463 w 2210908"/>
                  <a:gd name="connsiteY103" fmla="*/ 212140 h 1748332"/>
                  <a:gd name="connsiteX104" fmla="*/ 1808572 w 2210908"/>
                  <a:gd name="connsiteY104" fmla="*/ 197510 h 1748332"/>
                  <a:gd name="connsiteX105" fmla="*/ 1771996 w 2210908"/>
                  <a:gd name="connsiteY105" fmla="*/ 175564 h 1748332"/>
                  <a:gd name="connsiteX106" fmla="*/ 1728104 w 2210908"/>
                  <a:gd name="connsiteY106" fmla="*/ 146304 h 1748332"/>
                  <a:gd name="connsiteX107" fmla="*/ 1713474 w 2210908"/>
                  <a:gd name="connsiteY107" fmla="*/ 131673 h 1748332"/>
                  <a:gd name="connsiteX108" fmla="*/ 1691528 w 2210908"/>
                  <a:gd name="connsiteY108" fmla="*/ 124358 h 1748332"/>
                  <a:gd name="connsiteX109" fmla="*/ 1669583 w 2210908"/>
                  <a:gd name="connsiteY109" fmla="*/ 109728 h 1748332"/>
                  <a:gd name="connsiteX110" fmla="*/ 1625692 w 2210908"/>
                  <a:gd name="connsiteY110" fmla="*/ 87782 h 1748332"/>
                  <a:gd name="connsiteX111" fmla="*/ 1589116 w 2210908"/>
                  <a:gd name="connsiteY111" fmla="*/ 58521 h 1748332"/>
                  <a:gd name="connsiteX112" fmla="*/ 1545224 w 2210908"/>
                  <a:gd name="connsiteY112" fmla="*/ 43891 h 1748332"/>
                  <a:gd name="connsiteX113" fmla="*/ 1420866 w 2210908"/>
                  <a:gd name="connsiteY113" fmla="*/ 29260 h 1748332"/>
                  <a:gd name="connsiteX114" fmla="*/ 1252616 w 2210908"/>
                  <a:gd name="connsiteY114" fmla="*/ 7315 h 1748332"/>
                  <a:gd name="connsiteX115" fmla="*/ 1186780 w 2210908"/>
                  <a:gd name="connsiteY115" fmla="*/ 0 h 1748332"/>
                  <a:gd name="connsiteX116" fmla="*/ 1040476 w 2210908"/>
                  <a:gd name="connsiteY116" fmla="*/ 7315 h 1748332"/>
                  <a:gd name="connsiteX117" fmla="*/ 996584 w 2210908"/>
                  <a:gd name="connsiteY117" fmla="*/ 21945 h 1748332"/>
                  <a:gd name="connsiteX118" fmla="*/ 945378 w 2210908"/>
                  <a:gd name="connsiteY118" fmla="*/ 36576 h 1748332"/>
                  <a:gd name="connsiteX119" fmla="*/ 916117 w 2210908"/>
                  <a:gd name="connsiteY119" fmla="*/ 43891 h 1748332"/>
                  <a:gd name="connsiteX120" fmla="*/ 872226 w 2210908"/>
                  <a:gd name="connsiteY120" fmla="*/ 58521 h 1748332"/>
                  <a:gd name="connsiteX121" fmla="*/ 828335 w 2210908"/>
                  <a:gd name="connsiteY121" fmla="*/ 73152 h 1748332"/>
                  <a:gd name="connsiteX122" fmla="*/ 762498 w 2210908"/>
                  <a:gd name="connsiteY122" fmla="*/ 95097 h 1748332"/>
                  <a:gd name="connsiteX123" fmla="*/ 740552 w 2210908"/>
                  <a:gd name="connsiteY123" fmla="*/ 102412 h 1748332"/>
                  <a:gd name="connsiteX124" fmla="*/ 682031 w 2210908"/>
                  <a:gd name="connsiteY124" fmla="*/ 117043 h 1748332"/>
                  <a:gd name="connsiteX125" fmla="*/ 579618 w 2210908"/>
                  <a:gd name="connsiteY125" fmla="*/ 131673 h 1748332"/>
                  <a:gd name="connsiteX126" fmla="*/ 535727 w 2210908"/>
                  <a:gd name="connsiteY126" fmla="*/ 138988 h 1748332"/>
                  <a:gd name="connsiteX127" fmla="*/ 484520 w 2210908"/>
                  <a:gd name="connsiteY127" fmla="*/ 146304 h 1748332"/>
                  <a:gd name="connsiteX128" fmla="*/ 433314 w 2210908"/>
                  <a:gd name="connsiteY128" fmla="*/ 160934 h 1748332"/>
                  <a:gd name="connsiteX129" fmla="*/ 411368 w 2210908"/>
                  <a:gd name="connsiteY129" fmla="*/ 168249 h 1748332"/>
                  <a:gd name="connsiteX130" fmla="*/ 352847 w 2210908"/>
                  <a:gd name="connsiteY130" fmla="*/ 175564 h 1748332"/>
                  <a:gd name="connsiteX131" fmla="*/ 294325 w 2210908"/>
                  <a:gd name="connsiteY131" fmla="*/ 190195 h 1748332"/>
                  <a:gd name="connsiteX132" fmla="*/ 184597 w 2210908"/>
                  <a:gd name="connsiteY132" fmla="*/ 204825 h 1748332"/>
                  <a:gd name="connsiteX133" fmla="*/ 96815 w 2210908"/>
                  <a:gd name="connsiteY133" fmla="*/ 212140 h 1748332"/>
                  <a:gd name="connsiteX134" fmla="*/ 89500 w 2210908"/>
                  <a:gd name="connsiteY134" fmla="*/ 241401 h 1748332"/>
                  <a:gd name="connsiteX135" fmla="*/ 82184 w 2210908"/>
                  <a:gd name="connsiteY135" fmla="*/ 285292 h 1748332"/>
                  <a:gd name="connsiteX136" fmla="*/ 67554 w 2210908"/>
                  <a:gd name="connsiteY136" fmla="*/ 329184 h 1748332"/>
                  <a:gd name="connsiteX137" fmla="*/ 45608 w 2210908"/>
                  <a:gd name="connsiteY137" fmla="*/ 395020 h 1748332"/>
                  <a:gd name="connsiteX138" fmla="*/ 30978 w 2210908"/>
                  <a:gd name="connsiteY138" fmla="*/ 438912 h 1748332"/>
                  <a:gd name="connsiteX139" fmla="*/ 154 w 2210908"/>
                  <a:gd name="connsiteY139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115179 w 2210908"/>
                  <a:gd name="connsiteY3" fmla="*/ 464096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7205 w 2210908"/>
                  <a:gd name="connsiteY10" fmla="*/ 563270 h 1748332"/>
                  <a:gd name="connsiteX11" fmla="*/ 521096 w 2210908"/>
                  <a:gd name="connsiteY11" fmla="*/ 577900 h 1748332"/>
                  <a:gd name="connsiteX12" fmla="*/ 543042 w 2210908"/>
                  <a:gd name="connsiteY12" fmla="*/ 585216 h 1748332"/>
                  <a:gd name="connsiteX13" fmla="*/ 579618 w 2210908"/>
                  <a:gd name="connsiteY13" fmla="*/ 592531 h 1748332"/>
                  <a:gd name="connsiteX14" fmla="*/ 623509 w 2210908"/>
                  <a:gd name="connsiteY14" fmla="*/ 607161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7205 w 2210908"/>
                  <a:gd name="connsiteY10" fmla="*/ 563270 h 1748332"/>
                  <a:gd name="connsiteX11" fmla="*/ 521096 w 2210908"/>
                  <a:gd name="connsiteY11" fmla="*/ 577900 h 1748332"/>
                  <a:gd name="connsiteX12" fmla="*/ 543042 w 2210908"/>
                  <a:gd name="connsiteY12" fmla="*/ 585216 h 1748332"/>
                  <a:gd name="connsiteX13" fmla="*/ 579618 w 2210908"/>
                  <a:gd name="connsiteY13" fmla="*/ 592531 h 1748332"/>
                  <a:gd name="connsiteX14" fmla="*/ 623509 w 2210908"/>
                  <a:gd name="connsiteY14" fmla="*/ 607161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21096 w 2210908"/>
                  <a:gd name="connsiteY11" fmla="*/ 577900 h 1748332"/>
                  <a:gd name="connsiteX12" fmla="*/ 543042 w 2210908"/>
                  <a:gd name="connsiteY12" fmla="*/ 585216 h 1748332"/>
                  <a:gd name="connsiteX13" fmla="*/ 579618 w 2210908"/>
                  <a:gd name="connsiteY13" fmla="*/ 592531 h 1748332"/>
                  <a:gd name="connsiteX14" fmla="*/ 623509 w 2210908"/>
                  <a:gd name="connsiteY14" fmla="*/ 607161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21096 w 2210908"/>
                  <a:gd name="connsiteY11" fmla="*/ 577900 h 1748332"/>
                  <a:gd name="connsiteX12" fmla="*/ 552567 w 2210908"/>
                  <a:gd name="connsiteY12" fmla="*/ 606647 h 1748332"/>
                  <a:gd name="connsiteX13" fmla="*/ 579618 w 2210908"/>
                  <a:gd name="connsiteY13" fmla="*/ 592531 h 1748332"/>
                  <a:gd name="connsiteX14" fmla="*/ 623509 w 2210908"/>
                  <a:gd name="connsiteY14" fmla="*/ 607161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21096 w 2210908"/>
                  <a:gd name="connsiteY11" fmla="*/ 577900 h 1748332"/>
                  <a:gd name="connsiteX12" fmla="*/ 552567 w 2210908"/>
                  <a:gd name="connsiteY12" fmla="*/ 606647 h 1748332"/>
                  <a:gd name="connsiteX13" fmla="*/ 579618 w 2210908"/>
                  <a:gd name="connsiteY13" fmla="*/ 592531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21096 w 2210908"/>
                  <a:gd name="connsiteY11" fmla="*/ 577900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8258 w 2210908"/>
                  <a:gd name="connsiteY37" fmla="*/ 124358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4834 w 2210908"/>
                  <a:gd name="connsiteY36" fmla="*/ 121432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201410 w 2210908"/>
                  <a:gd name="connsiteY34" fmla="*/ 1163116 h 1748332"/>
                  <a:gd name="connsiteX35" fmla="*/ 1194095 w 2210908"/>
                  <a:gd name="connsiteY35" fmla="*/ 1185062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94095 w 2210908"/>
                  <a:gd name="connsiteY35" fmla="*/ 1185062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77052 w 2210908"/>
                  <a:gd name="connsiteY42" fmla="*/ 1587398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64834 w 2210908"/>
                  <a:gd name="connsiteY45" fmla="*/ 1572768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2888 w 2210908"/>
                  <a:gd name="connsiteY44" fmla="*/ 1580083 h 1748332"/>
                  <a:gd name="connsiteX45" fmla="*/ 1191027 w 2210908"/>
                  <a:gd name="connsiteY45" fmla="*/ 1594199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52616 w 2210908"/>
                  <a:gd name="connsiteY46" fmla="*/ 1580083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43091 w 2210908"/>
                  <a:gd name="connsiteY46" fmla="*/ 1591990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184597 w 2210908"/>
                  <a:gd name="connsiteY133" fmla="*/ 204825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43091 w 2210908"/>
                  <a:gd name="connsiteY46" fmla="*/ 1591990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294325 w 2210908"/>
                  <a:gd name="connsiteY132" fmla="*/ 190195 h 1748332"/>
                  <a:gd name="connsiteX133" fmla="*/ 201266 w 2210908"/>
                  <a:gd name="connsiteY133" fmla="*/ 192918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43091 w 2210908"/>
                  <a:gd name="connsiteY46" fmla="*/ 1591990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45224 w 2210908"/>
                  <a:gd name="connsiteY113" fmla="*/ 43891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301469 w 2210908"/>
                  <a:gd name="connsiteY132" fmla="*/ 168764 h 1748332"/>
                  <a:gd name="connsiteX133" fmla="*/ 201266 w 2210908"/>
                  <a:gd name="connsiteY133" fmla="*/ 192918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43091 w 2210908"/>
                  <a:gd name="connsiteY46" fmla="*/ 1591990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23793 w 2210908"/>
                  <a:gd name="connsiteY113" fmla="*/ 22460 h 1748332"/>
                  <a:gd name="connsiteX114" fmla="*/ 1420866 w 2210908"/>
                  <a:gd name="connsiteY114" fmla="*/ 29260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301469 w 2210908"/>
                  <a:gd name="connsiteY132" fmla="*/ 168764 h 1748332"/>
                  <a:gd name="connsiteX133" fmla="*/ 201266 w 2210908"/>
                  <a:gd name="connsiteY133" fmla="*/ 192918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570 h 1748332"/>
                  <a:gd name="connsiteX1" fmla="*/ 45608 w 2210908"/>
                  <a:gd name="connsiteY1" fmla="*/ 482803 h 1748332"/>
                  <a:gd name="connsiteX2" fmla="*/ 56315 w 2210908"/>
                  <a:gd name="connsiteY2" fmla="*/ 480498 h 1748332"/>
                  <a:gd name="connsiteX3" fmla="*/ 96129 w 2210908"/>
                  <a:gd name="connsiteY3" fmla="*/ 487909 h 1748332"/>
                  <a:gd name="connsiteX4" fmla="*/ 133391 w 2210908"/>
                  <a:gd name="connsiteY4" fmla="*/ 512064 h 1748332"/>
                  <a:gd name="connsiteX5" fmla="*/ 184597 w 2210908"/>
                  <a:gd name="connsiteY5" fmla="*/ 519379 h 1748332"/>
                  <a:gd name="connsiteX6" fmla="*/ 272380 w 2210908"/>
                  <a:gd name="connsiteY6" fmla="*/ 534009 h 1748332"/>
                  <a:gd name="connsiteX7" fmla="*/ 316271 w 2210908"/>
                  <a:gd name="connsiteY7" fmla="*/ 541324 h 1748332"/>
                  <a:gd name="connsiteX8" fmla="*/ 411368 w 2210908"/>
                  <a:gd name="connsiteY8" fmla="*/ 548640 h 1748332"/>
                  <a:gd name="connsiteX9" fmla="*/ 440629 w 2210908"/>
                  <a:gd name="connsiteY9" fmla="*/ 555955 h 1748332"/>
                  <a:gd name="connsiteX10" fmla="*/ 479587 w 2210908"/>
                  <a:gd name="connsiteY10" fmla="*/ 582320 h 1748332"/>
                  <a:gd name="connsiteX11" fmla="*/ 511571 w 2210908"/>
                  <a:gd name="connsiteY11" fmla="*/ 594569 h 1748332"/>
                  <a:gd name="connsiteX12" fmla="*/ 552567 w 2210908"/>
                  <a:gd name="connsiteY12" fmla="*/ 606647 h 1748332"/>
                  <a:gd name="connsiteX13" fmla="*/ 612956 w 2210908"/>
                  <a:gd name="connsiteY13" fmla="*/ 609199 h 1748332"/>
                  <a:gd name="connsiteX14" fmla="*/ 661609 w 2210908"/>
                  <a:gd name="connsiteY14" fmla="*/ 623830 h 1748332"/>
                  <a:gd name="connsiteX15" fmla="*/ 733237 w 2210908"/>
                  <a:gd name="connsiteY15" fmla="*/ 643737 h 1748332"/>
                  <a:gd name="connsiteX16" fmla="*/ 755183 w 2210908"/>
                  <a:gd name="connsiteY16" fmla="*/ 651052 h 1748332"/>
                  <a:gd name="connsiteX17" fmla="*/ 777128 w 2210908"/>
                  <a:gd name="connsiteY17" fmla="*/ 658368 h 1748332"/>
                  <a:gd name="connsiteX18" fmla="*/ 813704 w 2210908"/>
                  <a:gd name="connsiteY18" fmla="*/ 665683 h 1748332"/>
                  <a:gd name="connsiteX19" fmla="*/ 857596 w 2210908"/>
                  <a:gd name="connsiteY19" fmla="*/ 680313 h 1748332"/>
                  <a:gd name="connsiteX20" fmla="*/ 879541 w 2210908"/>
                  <a:gd name="connsiteY20" fmla="*/ 687628 h 1748332"/>
                  <a:gd name="connsiteX21" fmla="*/ 930748 w 2210908"/>
                  <a:gd name="connsiteY21" fmla="*/ 702259 h 1748332"/>
                  <a:gd name="connsiteX22" fmla="*/ 960008 w 2210908"/>
                  <a:gd name="connsiteY22" fmla="*/ 709574 h 1748332"/>
                  <a:gd name="connsiteX23" fmla="*/ 1011215 w 2210908"/>
                  <a:gd name="connsiteY23" fmla="*/ 724204 h 1748332"/>
                  <a:gd name="connsiteX24" fmla="*/ 1091682 w 2210908"/>
                  <a:gd name="connsiteY24" fmla="*/ 738835 h 1748332"/>
                  <a:gd name="connsiteX25" fmla="*/ 1113628 w 2210908"/>
                  <a:gd name="connsiteY25" fmla="*/ 746150 h 1748332"/>
                  <a:gd name="connsiteX26" fmla="*/ 1106312 w 2210908"/>
                  <a:gd name="connsiteY26" fmla="*/ 782726 h 1748332"/>
                  <a:gd name="connsiteX27" fmla="*/ 1098997 w 2210908"/>
                  <a:gd name="connsiteY27" fmla="*/ 804672 h 1748332"/>
                  <a:gd name="connsiteX28" fmla="*/ 1106312 w 2210908"/>
                  <a:gd name="connsiteY28" fmla="*/ 863193 h 1748332"/>
                  <a:gd name="connsiteX29" fmla="*/ 1113628 w 2210908"/>
                  <a:gd name="connsiteY29" fmla="*/ 885139 h 1748332"/>
                  <a:gd name="connsiteX30" fmla="*/ 1135573 w 2210908"/>
                  <a:gd name="connsiteY30" fmla="*/ 907084 h 1748332"/>
                  <a:gd name="connsiteX31" fmla="*/ 1142888 w 2210908"/>
                  <a:gd name="connsiteY31" fmla="*/ 929030 h 1748332"/>
                  <a:gd name="connsiteX32" fmla="*/ 1157519 w 2210908"/>
                  <a:gd name="connsiteY32" fmla="*/ 987552 h 1748332"/>
                  <a:gd name="connsiteX33" fmla="*/ 1186780 w 2210908"/>
                  <a:gd name="connsiteY33" fmla="*/ 1031443 h 1748332"/>
                  <a:gd name="connsiteX34" fmla="*/ 1191885 w 2210908"/>
                  <a:gd name="connsiteY34" fmla="*/ 1113110 h 1748332"/>
                  <a:gd name="connsiteX35" fmla="*/ 1186951 w 2210908"/>
                  <a:gd name="connsiteY35" fmla="*/ 1163631 h 1748332"/>
                  <a:gd name="connsiteX36" fmla="*/ 1160072 w 2210908"/>
                  <a:gd name="connsiteY36" fmla="*/ 1195273 h 1748332"/>
                  <a:gd name="connsiteX37" fmla="*/ 1125877 w 2210908"/>
                  <a:gd name="connsiteY37" fmla="*/ 1224534 h 1748332"/>
                  <a:gd name="connsiteX38" fmla="*/ 1113628 w 2210908"/>
                  <a:gd name="connsiteY38" fmla="*/ 1265529 h 1748332"/>
                  <a:gd name="connsiteX39" fmla="*/ 1091682 w 2210908"/>
                  <a:gd name="connsiteY39" fmla="*/ 1338681 h 1748332"/>
                  <a:gd name="connsiteX40" fmla="*/ 1077052 w 2210908"/>
                  <a:gd name="connsiteY40" fmla="*/ 1506931 h 1748332"/>
                  <a:gd name="connsiteX41" fmla="*/ 1069736 w 2210908"/>
                  <a:gd name="connsiteY41" fmla="*/ 1528876 h 1748332"/>
                  <a:gd name="connsiteX42" fmla="*/ 1062765 w 2210908"/>
                  <a:gd name="connsiteY42" fmla="*/ 1596923 h 1748332"/>
                  <a:gd name="connsiteX43" fmla="*/ 1098997 w 2210908"/>
                  <a:gd name="connsiteY43" fmla="*/ 1594713 h 1748332"/>
                  <a:gd name="connsiteX44" fmla="*/ 1140506 w 2210908"/>
                  <a:gd name="connsiteY44" fmla="*/ 1584845 h 1748332"/>
                  <a:gd name="connsiteX45" fmla="*/ 1191027 w 2210908"/>
                  <a:gd name="connsiteY45" fmla="*/ 1594199 h 1748332"/>
                  <a:gd name="connsiteX46" fmla="*/ 1243091 w 2210908"/>
                  <a:gd name="connsiteY46" fmla="*/ 1591990 h 1748332"/>
                  <a:gd name="connsiteX47" fmla="*/ 1281877 w 2210908"/>
                  <a:gd name="connsiteY47" fmla="*/ 1609344 h 1748332"/>
                  <a:gd name="connsiteX48" fmla="*/ 1340399 w 2210908"/>
                  <a:gd name="connsiteY48" fmla="*/ 1609344 h 1748332"/>
                  <a:gd name="connsiteX49" fmla="*/ 1362344 w 2210908"/>
                  <a:gd name="connsiteY49" fmla="*/ 1623974 h 1748332"/>
                  <a:gd name="connsiteX50" fmla="*/ 1391605 w 2210908"/>
                  <a:gd name="connsiteY50" fmla="*/ 1631289 h 1748332"/>
                  <a:gd name="connsiteX51" fmla="*/ 1472072 w 2210908"/>
                  <a:gd name="connsiteY51" fmla="*/ 1645920 h 1748332"/>
                  <a:gd name="connsiteX52" fmla="*/ 1676898 w 2210908"/>
                  <a:gd name="connsiteY52" fmla="*/ 1653235 h 1748332"/>
                  <a:gd name="connsiteX53" fmla="*/ 1735420 w 2210908"/>
                  <a:gd name="connsiteY53" fmla="*/ 1667865 h 1748332"/>
                  <a:gd name="connsiteX54" fmla="*/ 1779311 w 2210908"/>
                  <a:gd name="connsiteY54" fmla="*/ 1682496 h 1748332"/>
                  <a:gd name="connsiteX55" fmla="*/ 1852463 w 2210908"/>
                  <a:gd name="connsiteY55" fmla="*/ 1660550 h 1748332"/>
                  <a:gd name="connsiteX56" fmla="*/ 1976821 w 2210908"/>
                  <a:gd name="connsiteY56" fmla="*/ 1675180 h 1748332"/>
                  <a:gd name="connsiteX57" fmla="*/ 2020712 w 2210908"/>
                  <a:gd name="connsiteY57" fmla="*/ 1689811 h 1748332"/>
                  <a:gd name="connsiteX58" fmla="*/ 2086549 w 2210908"/>
                  <a:gd name="connsiteY58" fmla="*/ 1711756 h 1748332"/>
                  <a:gd name="connsiteX59" fmla="*/ 2108495 w 2210908"/>
                  <a:gd name="connsiteY59" fmla="*/ 1719072 h 1748332"/>
                  <a:gd name="connsiteX60" fmla="*/ 2137756 w 2210908"/>
                  <a:gd name="connsiteY60" fmla="*/ 1726387 h 1748332"/>
                  <a:gd name="connsiteX61" fmla="*/ 2181647 w 2210908"/>
                  <a:gd name="connsiteY61" fmla="*/ 1741017 h 1748332"/>
                  <a:gd name="connsiteX62" fmla="*/ 2203592 w 2210908"/>
                  <a:gd name="connsiteY62" fmla="*/ 1748332 h 1748332"/>
                  <a:gd name="connsiteX63" fmla="*/ 2188962 w 2210908"/>
                  <a:gd name="connsiteY63" fmla="*/ 1704441 h 1748332"/>
                  <a:gd name="connsiteX64" fmla="*/ 2181647 w 2210908"/>
                  <a:gd name="connsiteY64" fmla="*/ 1682496 h 1748332"/>
                  <a:gd name="connsiteX65" fmla="*/ 2152386 w 2210908"/>
                  <a:gd name="connsiteY65" fmla="*/ 1645920 h 1748332"/>
                  <a:gd name="connsiteX66" fmla="*/ 2159701 w 2210908"/>
                  <a:gd name="connsiteY66" fmla="*/ 1623974 h 1748332"/>
                  <a:gd name="connsiteX67" fmla="*/ 2145071 w 2210908"/>
                  <a:gd name="connsiteY67" fmla="*/ 1580083 h 1748332"/>
                  <a:gd name="connsiteX68" fmla="*/ 2159701 w 2210908"/>
                  <a:gd name="connsiteY68" fmla="*/ 1565452 h 1748332"/>
                  <a:gd name="connsiteX69" fmla="*/ 2174332 w 2210908"/>
                  <a:gd name="connsiteY69" fmla="*/ 1521561 h 1748332"/>
                  <a:gd name="connsiteX70" fmla="*/ 2174332 w 2210908"/>
                  <a:gd name="connsiteY70" fmla="*/ 1455724 h 1748332"/>
                  <a:gd name="connsiteX71" fmla="*/ 2188962 w 2210908"/>
                  <a:gd name="connsiteY71" fmla="*/ 1411833 h 1748332"/>
                  <a:gd name="connsiteX72" fmla="*/ 2174332 w 2210908"/>
                  <a:gd name="connsiteY72" fmla="*/ 1360627 h 1748332"/>
                  <a:gd name="connsiteX73" fmla="*/ 2159701 w 2210908"/>
                  <a:gd name="connsiteY73" fmla="*/ 1302105 h 1748332"/>
                  <a:gd name="connsiteX74" fmla="*/ 2167016 w 2210908"/>
                  <a:gd name="connsiteY74" fmla="*/ 1280160 h 1748332"/>
                  <a:gd name="connsiteX75" fmla="*/ 2181647 w 2210908"/>
                  <a:gd name="connsiteY75" fmla="*/ 1265529 h 1748332"/>
                  <a:gd name="connsiteX76" fmla="*/ 2188962 w 2210908"/>
                  <a:gd name="connsiteY76" fmla="*/ 1236268 h 1748332"/>
                  <a:gd name="connsiteX77" fmla="*/ 2196277 w 2210908"/>
                  <a:gd name="connsiteY77" fmla="*/ 1214323 h 1748332"/>
                  <a:gd name="connsiteX78" fmla="*/ 2188962 w 2210908"/>
                  <a:gd name="connsiteY78" fmla="*/ 1177747 h 1748332"/>
                  <a:gd name="connsiteX79" fmla="*/ 2174332 w 2210908"/>
                  <a:gd name="connsiteY79" fmla="*/ 1163116 h 1748332"/>
                  <a:gd name="connsiteX80" fmla="*/ 2203592 w 2210908"/>
                  <a:gd name="connsiteY80" fmla="*/ 1126540 h 1748332"/>
                  <a:gd name="connsiteX81" fmla="*/ 2210908 w 2210908"/>
                  <a:gd name="connsiteY81" fmla="*/ 1104595 h 1748332"/>
                  <a:gd name="connsiteX82" fmla="*/ 2196277 w 2210908"/>
                  <a:gd name="connsiteY82" fmla="*/ 1024128 h 1748332"/>
                  <a:gd name="connsiteX83" fmla="*/ 2196277 w 2210908"/>
                  <a:gd name="connsiteY83" fmla="*/ 950976 h 1748332"/>
                  <a:gd name="connsiteX84" fmla="*/ 2203592 w 2210908"/>
                  <a:gd name="connsiteY84" fmla="*/ 929030 h 1748332"/>
                  <a:gd name="connsiteX85" fmla="*/ 2188962 w 2210908"/>
                  <a:gd name="connsiteY85" fmla="*/ 885139 h 1748332"/>
                  <a:gd name="connsiteX86" fmla="*/ 2145071 w 2210908"/>
                  <a:gd name="connsiteY86" fmla="*/ 855878 h 1748332"/>
                  <a:gd name="connsiteX87" fmla="*/ 2167016 w 2210908"/>
                  <a:gd name="connsiteY87" fmla="*/ 833932 h 1748332"/>
                  <a:gd name="connsiteX88" fmla="*/ 2137756 w 2210908"/>
                  <a:gd name="connsiteY88" fmla="*/ 804672 h 1748332"/>
                  <a:gd name="connsiteX89" fmla="*/ 2130440 w 2210908"/>
                  <a:gd name="connsiteY89" fmla="*/ 753465 h 1748332"/>
                  <a:gd name="connsiteX90" fmla="*/ 2123125 w 2210908"/>
                  <a:gd name="connsiteY90" fmla="*/ 687628 h 1748332"/>
                  <a:gd name="connsiteX91" fmla="*/ 2115810 w 2210908"/>
                  <a:gd name="connsiteY91" fmla="*/ 665683 h 1748332"/>
                  <a:gd name="connsiteX92" fmla="*/ 2086549 w 2210908"/>
                  <a:gd name="connsiteY92" fmla="*/ 636422 h 1748332"/>
                  <a:gd name="connsiteX93" fmla="*/ 2079234 w 2210908"/>
                  <a:gd name="connsiteY93" fmla="*/ 570585 h 1748332"/>
                  <a:gd name="connsiteX94" fmla="*/ 2057288 w 2210908"/>
                  <a:gd name="connsiteY94" fmla="*/ 555955 h 1748332"/>
                  <a:gd name="connsiteX95" fmla="*/ 2042658 w 2210908"/>
                  <a:gd name="connsiteY95" fmla="*/ 512064 h 1748332"/>
                  <a:gd name="connsiteX96" fmla="*/ 2042658 w 2210908"/>
                  <a:gd name="connsiteY96" fmla="*/ 343814 h 1748332"/>
                  <a:gd name="connsiteX97" fmla="*/ 2049973 w 2210908"/>
                  <a:gd name="connsiteY97" fmla="*/ 321868 h 1748332"/>
                  <a:gd name="connsiteX98" fmla="*/ 2020712 w 2210908"/>
                  <a:gd name="connsiteY98" fmla="*/ 285292 h 1748332"/>
                  <a:gd name="connsiteX99" fmla="*/ 1998767 w 2210908"/>
                  <a:gd name="connsiteY99" fmla="*/ 277977 h 1748332"/>
                  <a:gd name="connsiteX100" fmla="*/ 1976821 w 2210908"/>
                  <a:gd name="connsiteY100" fmla="*/ 263347 h 1748332"/>
                  <a:gd name="connsiteX101" fmla="*/ 1932930 w 2210908"/>
                  <a:gd name="connsiteY101" fmla="*/ 248716 h 1748332"/>
                  <a:gd name="connsiteX102" fmla="*/ 1889039 w 2210908"/>
                  <a:gd name="connsiteY102" fmla="*/ 234086 h 1748332"/>
                  <a:gd name="connsiteX103" fmla="*/ 1867093 w 2210908"/>
                  <a:gd name="connsiteY103" fmla="*/ 226771 h 1748332"/>
                  <a:gd name="connsiteX104" fmla="*/ 1852463 w 2210908"/>
                  <a:gd name="connsiteY104" fmla="*/ 212140 h 1748332"/>
                  <a:gd name="connsiteX105" fmla="*/ 1808572 w 2210908"/>
                  <a:gd name="connsiteY105" fmla="*/ 197510 h 1748332"/>
                  <a:gd name="connsiteX106" fmla="*/ 1771996 w 2210908"/>
                  <a:gd name="connsiteY106" fmla="*/ 175564 h 1748332"/>
                  <a:gd name="connsiteX107" fmla="*/ 1728104 w 2210908"/>
                  <a:gd name="connsiteY107" fmla="*/ 146304 h 1748332"/>
                  <a:gd name="connsiteX108" fmla="*/ 1713474 w 2210908"/>
                  <a:gd name="connsiteY108" fmla="*/ 131673 h 1748332"/>
                  <a:gd name="connsiteX109" fmla="*/ 1691528 w 2210908"/>
                  <a:gd name="connsiteY109" fmla="*/ 124358 h 1748332"/>
                  <a:gd name="connsiteX110" fmla="*/ 1669583 w 2210908"/>
                  <a:gd name="connsiteY110" fmla="*/ 109728 h 1748332"/>
                  <a:gd name="connsiteX111" fmla="*/ 1625692 w 2210908"/>
                  <a:gd name="connsiteY111" fmla="*/ 87782 h 1748332"/>
                  <a:gd name="connsiteX112" fmla="*/ 1589116 w 2210908"/>
                  <a:gd name="connsiteY112" fmla="*/ 58521 h 1748332"/>
                  <a:gd name="connsiteX113" fmla="*/ 1523793 w 2210908"/>
                  <a:gd name="connsiteY113" fmla="*/ 22460 h 1748332"/>
                  <a:gd name="connsiteX114" fmla="*/ 1408960 w 2210908"/>
                  <a:gd name="connsiteY114" fmla="*/ 17354 h 1748332"/>
                  <a:gd name="connsiteX115" fmla="*/ 1252616 w 2210908"/>
                  <a:gd name="connsiteY115" fmla="*/ 7315 h 1748332"/>
                  <a:gd name="connsiteX116" fmla="*/ 1186780 w 2210908"/>
                  <a:gd name="connsiteY116" fmla="*/ 0 h 1748332"/>
                  <a:gd name="connsiteX117" fmla="*/ 1040476 w 2210908"/>
                  <a:gd name="connsiteY117" fmla="*/ 7315 h 1748332"/>
                  <a:gd name="connsiteX118" fmla="*/ 996584 w 2210908"/>
                  <a:gd name="connsiteY118" fmla="*/ 21945 h 1748332"/>
                  <a:gd name="connsiteX119" fmla="*/ 945378 w 2210908"/>
                  <a:gd name="connsiteY119" fmla="*/ 36576 h 1748332"/>
                  <a:gd name="connsiteX120" fmla="*/ 916117 w 2210908"/>
                  <a:gd name="connsiteY120" fmla="*/ 43891 h 1748332"/>
                  <a:gd name="connsiteX121" fmla="*/ 872226 w 2210908"/>
                  <a:gd name="connsiteY121" fmla="*/ 58521 h 1748332"/>
                  <a:gd name="connsiteX122" fmla="*/ 828335 w 2210908"/>
                  <a:gd name="connsiteY122" fmla="*/ 73152 h 1748332"/>
                  <a:gd name="connsiteX123" fmla="*/ 762498 w 2210908"/>
                  <a:gd name="connsiteY123" fmla="*/ 95097 h 1748332"/>
                  <a:gd name="connsiteX124" fmla="*/ 740552 w 2210908"/>
                  <a:gd name="connsiteY124" fmla="*/ 102412 h 1748332"/>
                  <a:gd name="connsiteX125" fmla="*/ 682031 w 2210908"/>
                  <a:gd name="connsiteY125" fmla="*/ 117043 h 1748332"/>
                  <a:gd name="connsiteX126" fmla="*/ 579618 w 2210908"/>
                  <a:gd name="connsiteY126" fmla="*/ 131673 h 1748332"/>
                  <a:gd name="connsiteX127" fmla="*/ 535727 w 2210908"/>
                  <a:gd name="connsiteY127" fmla="*/ 138988 h 1748332"/>
                  <a:gd name="connsiteX128" fmla="*/ 484520 w 2210908"/>
                  <a:gd name="connsiteY128" fmla="*/ 146304 h 1748332"/>
                  <a:gd name="connsiteX129" fmla="*/ 433314 w 2210908"/>
                  <a:gd name="connsiteY129" fmla="*/ 160934 h 1748332"/>
                  <a:gd name="connsiteX130" fmla="*/ 411368 w 2210908"/>
                  <a:gd name="connsiteY130" fmla="*/ 168249 h 1748332"/>
                  <a:gd name="connsiteX131" fmla="*/ 352847 w 2210908"/>
                  <a:gd name="connsiteY131" fmla="*/ 175564 h 1748332"/>
                  <a:gd name="connsiteX132" fmla="*/ 301469 w 2210908"/>
                  <a:gd name="connsiteY132" fmla="*/ 168764 h 1748332"/>
                  <a:gd name="connsiteX133" fmla="*/ 201266 w 2210908"/>
                  <a:gd name="connsiteY133" fmla="*/ 192918 h 1748332"/>
                  <a:gd name="connsiteX134" fmla="*/ 96815 w 2210908"/>
                  <a:gd name="connsiteY134" fmla="*/ 212140 h 1748332"/>
                  <a:gd name="connsiteX135" fmla="*/ 89500 w 2210908"/>
                  <a:gd name="connsiteY135" fmla="*/ 241401 h 1748332"/>
                  <a:gd name="connsiteX136" fmla="*/ 82184 w 2210908"/>
                  <a:gd name="connsiteY136" fmla="*/ 285292 h 1748332"/>
                  <a:gd name="connsiteX137" fmla="*/ 67554 w 2210908"/>
                  <a:gd name="connsiteY137" fmla="*/ 329184 h 1748332"/>
                  <a:gd name="connsiteX138" fmla="*/ 45608 w 2210908"/>
                  <a:gd name="connsiteY138" fmla="*/ 395020 h 1748332"/>
                  <a:gd name="connsiteX139" fmla="*/ 30978 w 2210908"/>
                  <a:gd name="connsiteY139" fmla="*/ 438912 h 1748332"/>
                  <a:gd name="connsiteX140" fmla="*/ 154 w 2210908"/>
                  <a:gd name="connsiteY140" fmla="*/ 469570 h 1748332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82031 w 2210908"/>
                  <a:gd name="connsiteY125" fmla="*/ 117115 h 1748404"/>
                  <a:gd name="connsiteX126" fmla="*/ 579618 w 2210908"/>
                  <a:gd name="connsiteY126" fmla="*/ 131745 h 1748404"/>
                  <a:gd name="connsiteX127" fmla="*/ 535727 w 2210908"/>
                  <a:gd name="connsiteY127" fmla="*/ 139060 h 1748404"/>
                  <a:gd name="connsiteX128" fmla="*/ 484520 w 2210908"/>
                  <a:gd name="connsiteY128" fmla="*/ 146376 h 1748404"/>
                  <a:gd name="connsiteX129" fmla="*/ 433314 w 2210908"/>
                  <a:gd name="connsiteY129" fmla="*/ 161006 h 1748404"/>
                  <a:gd name="connsiteX130" fmla="*/ 411368 w 2210908"/>
                  <a:gd name="connsiteY130" fmla="*/ 168321 h 1748404"/>
                  <a:gd name="connsiteX131" fmla="*/ 352847 w 2210908"/>
                  <a:gd name="connsiteY131" fmla="*/ 175636 h 1748404"/>
                  <a:gd name="connsiteX132" fmla="*/ 301469 w 2210908"/>
                  <a:gd name="connsiteY132" fmla="*/ 168836 h 1748404"/>
                  <a:gd name="connsiteX133" fmla="*/ 201266 w 2210908"/>
                  <a:gd name="connsiteY133" fmla="*/ 192990 h 1748404"/>
                  <a:gd name="connsiteX134" fmla="*/ 96815 w 2210908"/>
                  <a:gd name="connsiteY134" fmla="*/ 212212 h 1748404"/>
                  <a:gd name="connsiteX135" fmla="*/ 89500 w 2210908"/>
                  <a:gd name="connsiteY135" fmla="*/ 241473 h 1748404"/>
                  <a:gd name="connsiteX136" fmla="*/ 82184 w 2210908"/>
                  <a:gd name="connsiteY136" fmla="*/ 285364 h 1748404"/>
                  <a:gd name="connsiteX137" fmla="*/ 67554 w 2210908"/>
                  <a:gd name="connsiteY137" fmla="*/ 329256 h 1748404"/>
                  <a:gd name="connsiteX138" fmla="*/ 45608 w 2210908"/>
                  <a:gd name="connsiteY138" fmla="*/ 395092 h 1748404"/>
                  <a:gd name="connsiteX139" fmla="*/ 30978 w 2210908"/>
                  <a:gd name="connsiteY139" fmla="*/ 438984 h 1748404"/>
                  <a:gd name="connsiteX140" fmla="*/ 154 w 2210908"/>
                  <a:gd name="connsiteY140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79618 w 2210908"/>
                  <a:gd name="connsiteY126" fmla="*/ 131745 h 1748404"/>
                  <a:gd name="connsiteX127" fmla="*/ 535727 w 2210908"/>
                  <a:gd name="connsiteY127" fmla="*/ 139060 h 1748404"/>
                  <a:gd name="connsiteX128" fmla="*/ 484520 w 2210908"/>
                  <a:gd name="connsiteY128" fmla="*/ 146376 h 1748404"/>
                  <a:gd name="connsiteX129" fmla="*/ 433314 w 2210908"/>
                  <a:gd name="connsiteY129" fmla="*/ 161006 h 1748404"/>
                  <a:gd name="connsiteX130" fmla="*/ 411368 w 2210908"/>
                  <a:gd name="connsiteY130" fmla="*/ 168321 h 1748404"/>
                  <a:gd name="connsiteX131" fmla="*/ 352847 w 2210908"/>
                  <a:gd name="connsiteY131" fmla="*/ 175636 h 1748404"/>
                  <a:gd name="connsiteX132" fmla="*/ 301469 w 2210908"/>
                  <a:gd name="connsiteY132" fmla="*/ 168836 h 1748404"/>
                  <a:gd name="connsiteX133" fmla="*/ 201266 w 2210908"/>
                  <a:gd name="connsiteY133" fmla="*/ 192990 h 1748404"/>
                  <a:gd name="connsiteX134" fmla="*/ 96815 w 2210908"/>
                  <a:gd name="connsiteY134" fmla="*/ 212212 h 1748404"/>
                  <a:gd name="connsiteX135" fmla="*/ 89500 w 2210908"/>
                  <a:gd name="connsiteY135" fmla="*/ 241473 h 1748404"/>
                  <a:gd name="connsiteX136" fmla="*/ 82184 w 2210908"/>
                  <a:gd name="connsiteY136" fmla="*/ 285364 h 1748404"/>
                  <a:gd name="connsiteX137" fmla="*/ 67554 w 2210908"/>
                  <a:gd name="connsiteY137" fmla="*/ 329256 h 1748404"/>
                  <a:gd name="connsiteX138" fmla="*/ 45608 w 2210908"/>
                  <a:gd name="connsiteY138" fmla="*/ 395092 h 1748404"/>
                  <a:gd name="connsiteX139" fmla="*/ 30978 w 2210908"/>
                  <a:gd name="connsiteY139" fmla="*/ 438984 h 1748404"/>
                  <a:gd name="connsiteX140" fmla="*/ 154 w 2210908"/>
                  <a:gd name="connsiteY140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35727 w 2210908"/>
                  <a:gd name="connsiteY126" fmla="*/ 139060 h 1748404"/>
                  <a:gd name="connsiteX127" fmla="*/ 484520 w 2210908"/>
                  <a:gd name="connsiteY127" fmla="*/ 146376 h 1748404"/>
                  <a:gd name="connsiteX128" fmla="*/ 433314 w 2210908"/>
                  <a:gd name="connsiteY128" fmla="*/ 161006 h 1748404"/>
                  <a:gd name="connsiteX129" fmla="*/ 411368 w 2210908"/>
                  <a:gd name="connsiteY129" fmla="*/ 168321 h 1748404"/>
                  <a:gd name="connsiteX130" fmla="*/ 352847 w 2210908"/>
                  <a:gd name="connsiteY130" fmla="*/ 175636 h 1748404"/>
                  <a:gd name="connsiteX131" fmla="*/ 301469 w 2210908"/>
                  <a:gd name="connsiteY131" fmla="*/ 168836 h 1748404"/>
                  <a:gd name="connsiteX132" fmla="*/ 201266 w 2210908"/>
                  <a:gd name="connsiteY132" fmla="*/ 192990 h 1748404"/>
                  <a:gd name="connsiteX133" fmla="*/ 96815 w 2210908"/>
                  <a:gd name="connsiteY133" fmla="*/ 212212 h 1748404"/>
                  <a:gd name="connsiteX134" fmla="*/ 89500 w 2210908"/>
                  <a:gd name="connsiteY134" fmla="*/ 241473 h 1748404"/>
                  <a:gd name="connsiteX135" fmla="*/ 82184 w 2210908"/>
                  <a:gd name="connsiteY135" fmla="*/ 285364 h 1748404"/>
                  <a:gd name="connsiteX136" fmla="*/ 67554 w 2210908"/>
                  <a:gd name="connsiteY136" fmla="*/ 329256 h 1748404"/>
                  <a:gd name="connsiteX137" fmla="*/ 45608 w 2210908"/>
                  <a:gd name="connsiteY137" fmla="*/ 395092 h 1748404"/>
                  <a:gd name="connsiteX138" fmla="*/ 30978 w 2210908"/>
                  <a:gd name="connsiteY138" fmla="*/ 438984 h 1748404"/>
                  <a:gd name="connsiteX139" fmla="*/ 154 w 2210908"/>
                  <a:gd name="connsiteY139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484520 w 2210908"/>
                  <a:gd name="connsiteY126" fmla="*/ 146376 h 1748404"/>
                  <a:gd name="connsiteX127" fmla="*/ 433314 w 2210908"/>
                  <a:gd name="connsiteY127" fmla="*/ 161006 h 1748404"/>
                  <a:gd name="connsiteX128" fmla="*/ 411368 w 2210908"/>
                  <a:gd name="connsiteY128" fmla="*/ 168321 h 1748404"/>
                  <a:gd name="connsiteX129" fmla="*/ 352847 w 2210908"/>
                  <a:gd name="connsiteY129" fmla="*/ 175636 h 1748404"/>
                  <a:gd name="connsiteX130" fmla="*/ 301469 w 2210908"/>
                  <a:gd name="connsiteY130" fmla="*/ 168836 h 1748404"/>
                  <a:gd name="connsiteX131" fmla="*/ 201266 w 2210908"/>
                  <a:gd name="connsiteY131" fmla="*/ 192990 h 1748404"/>
                  <a:gd name="connsiteX132" fmla="*/ 96815 w 2210908"/>
                  <a:gd name="connsiteY132" fmla="*/ 212212 h 1748404"/>
                  <a:gd name="connsiteX133" fmla="*/ 89500 w 2210908"/>
                  <a:gd name="connsiteY133" fmla="*/ 241473 h 1748404"/>
                  <a:gd name="connsiteX134" fmla="*/ 82184 w 2210908"/>
                  <a:gd name="connsiteY134" fmla="*/ 285364 h 1748404"/>
                  <a:gd name="connsiteX135" fmla="*/ 67554 w 2210908"/>
                  <a:gd name="connsiteY135" fmla="*/ 329256 h 1748404"/>
                  <a:gd name="connsiteX136" fmla="*/ 45608 w 2210908"/>
                  <a:gd name="connsiteY136" fmla="*/ 395092 h 1748404"/>
                  <a:gd name="connsiteX137" fmla="*/ 30978 w 2210908"/>
                  <a:gd name="connsiteY137" fmla="*/ 438984 h 1748404"/>
                  <a:gd name="connsiteX138" fmla="*/ 154 w 2210908"/>
                  <a:gd name="connsiteY138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484520 w 2210908"/>
                  <a:gd name="connsiteY126" fmla="*/ 146376 h 1748404"/>
                  <a:gd name="connsiteX127" fmla="*/ 435695 w 2210908"/>
                  <a:gd name="connsiteY127" fmla="*/ 151481 h 1748404"/>
                  <a:gd name="connsiteX128" fmla="*/ 411368 w 2210908"/>
                  <a:gd name="connsiteY128" fmla="*/ 168321 h 1748404"/>
                  <a:gd name="connsiteX129" fmla="*/ 352847 w 2210908"/>
                  <a:gd name="connsiteY129" fmla="*/ 175636 h 1748404"/>
                  <a:gd name="connsiteX130" fmla="*/ 301469 w 2210908"/>
                  <a:gd name="connsiteY130" fmla="*/ 168836 h 1748404"/>
                  <a:gd name="connsiteX131" fmla="*/ 201266 w 2210908"/>
                  <a:gd name="connsiteY131" fmla="*/ 192990 h 1748404"/>
                  <a:gd name="connsiteX132" fmla="*/ 96815 w 2210908"/>
                  <a:gd name="connsiteY132" fmla="*/ 212212 h 1748404"/>
                  <a:gd name="connsiteX133" fmla="*/ 89500 w 2210908"/>
                  <a:gd name="connsiteY133" fmla="*/ 241473 h 1748404"/>
                  <a:gd name="connsiteX134" fmla="*/ 82184 w 2210908"/>
                  <a:gd name="connsiteY134" fmla="*/ 285364 h 1748404"/>
                  <a:gd name="connsiteX135" fmla="*/ 67554 w 2210908"/>
                  <a:gd name="connsiteY135" fmla="*/ 329256 h 1748404"/>
                  <a:gd name="connsiteX136" fmla="*/ 45608 w 2210908"/>
                  <a:gd name="connsiteY136" fmla="*/ 395092 h 1748404"/>
                  <a:gd name="connsiteX137" fmla="*/ 30978 w 2210908"/>
                  <a:gd name="connsiteY137" fmla="*/ 438984 h 1748404"/>
                  <a:gd name="connsiteX138" fmla="*/ 154 w 2210908"/>
                  <a:gd name="connsiteY138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411368 w 2210908"/>
                  <a:gd name="connsiteY128" fmla="*/ 168321 h 1748404"/>
                  <a:gd name="connsiteX129" fmla="*/ 352847 w 2210908"/>
                  <a:gd name="connsiteY129" fmla="*/ 175636 h 1748404"/>
                  <a:gd name="connsiteX130" fmla="*/ 301469 w 2210908"/>
                  <a:gd name="connsiteY130" fmla="*/ 168836 h 1748404"/>
                  <a:gd name="connsiteX131" fmla="*/ 201266 w 2210908"/>
                  <a:gd name="connsiteY131" fmla="*/ 192990 h 1748404"/>
                  <a:gd name="connsiteX132" fmla="*/ 96815 w 2210908"/>
                  <a:gd name="connsiteY132" fmla="*/ 212212 h 1748404"/>
                  <a:gd name="connsiteX133" fmla="*/ 89500 w 2210908"/>
                  <a:gd name="connsiteY133" fmla="*/ 241473 h 1748404"/>
                  <a:gd name="connsiteX134" fmla="*/ 82184 w 2210908"/>
                  <a:gd name="connsiteY134" fmla="*/ 285364 h 1748404"/>
                  <a:gd name="connsiteX135" fmla="*/ 67554 w 2210908"/>
                  <a:gd name="connsiteY135" fmla="*/ 329256 h 1748404"/>
                  <a:gd name="connsiteX136" fmla="*/ 45608 w 2210908"/>
                  <a:gd name="connsiteY136" fmla="*/ 395092 h 1748404"/>
                  <a:gd name="connsiteX137" fmla="*/ 30978 w 2210908"/>
                  <a:gd name="connsiteY137" fmla="*/ 438984 h 1748404"/>
                  <a:gd name="connsiteX138" fmla="*/ 154 w 2210908"/>
                  <a:gd name="connsiteY138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411368 w 2210908"/>
                  <a:gd name="connsiteY128" fmla="*/ 168321 h 1748404"/>
                  <a:gd name="connsiteX129" fmla="*/ 355228 w 2210908"/>
                  <a:gd name="connsiteY129" fmla="*/ 161349 h 1748404"/>
                  <a:gd name="connsiteX130" fmla="*/ 301469 w 2210908"/>
                  <a:gd name="connsiteY130" fmla="*/ 168836 h 1748404"/>
                  <a:gd name="connsiteX131" fmla="*/ 201266 w 2210908"/>
                  <a:gd name="connsiteY131" fmla="*/ 192990 h 1748404"/>
                  <a:gd name="connsiteX132" fmla="*/ 96815 w 2210908"/>
                  <a:gd name="connsiteY132" fmla="*/ 212212 h 1748404"/>
                  <a:gd name="connsiteX133" fmla="*/ 89500 w 2210908"/>
                  <a:gd name="connsiteY133" fmla="*/ 241473 h 1748404"/>
                  <a:gd name="connsiteX134" fmla="*/ 82184 w 2210908"/>
                  <a:gd name="connsiteY134" fmla="*/ 285364 h 1748404"/>
                  <a:gd name="connsiteX135" fmla="*/ 67554 w 2210908"/>
                  <a:gd name="connsiteY135" fmla="*/ 329256 h 1748404"/>
                  <a:gd name="connsiteX136" fmla="*/ 45608 w 2210908"/>
                  <a:gd name="connsiteY136" fmla="*/ 395092 h 1748404"/>
                  <a:gd name="connsiteX137" fmla="*/ 30978 w 2210908"/>
                  <a:gd name="connsiteY137" fmla="*/ 438984 h 1748404"/>
                  <a:gd name="connsiteX138" fmla="*/ 154 w 2210908"/>
                  <a:gd name="connsiteY138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62765 w 2210908"/>
                  <a:gd name="connsiteY42" fmla="*/ 1596995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40399 w 2210908"/>
                  <a:gd name="connsiteY48" fmla="*/ 1609416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391605 w 2210908"/>
                  <a:gd name="connsiteY50" fmla="*/ 1631361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7052 w 2210908"/>
                  <a:gd name="connsiteY40" fmla="*/ 1507003 h 1748404"/>
                  <a:gd name="connsiteX41" fmla="*/ 1069736 w 2210908"/>
                  <a:gd name="connsiteY41" fmla="*/ 1528948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403511 w 2210908"/>
                  <a:gd name="connsiteY50" fmla="*/ 1643267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2289 w 2210908"/>
                  <a:gd name="connsiteY40" fmla="*/ 1485572 h 1748404"/>
                  <a:gd name="connsiteX41" fmla="*/ 1069736 w 2210908"/>
                  <a:gd name="connsiteY41" fmla="*/ 1528948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403511 w 2210908"/>
                  <a:gd name="connsiteY50" fmla="*/ 1643267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86951 w 2210908"/>
                  <a:gd name="connsiteY35" fmla="*/ 1163703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2289 w 2210908"/>
                  <a:gd name="connsiteY40" fmla="*/ 1485572 h 1748404"/>
                  <a:gd name="connsiteX41" fmla="*/ 1062592 w 2210908"/>
                  <a:gd name="connsiteY41" fmla="*/ 1526567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403511 w 2210908"/>
                  <a:gd name="connsiteY50" fmla="*/ 1643267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106312 w 2210908"/>
                  <a:gd name="connsiteY28" fmla="*/ 863265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75045 w 2210908"/>
                  <a:gd name="connsiteY35" fmla="*/ 1161321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2289 w 2210908"/>
                  <a:gd name="connsiteY40" fmla="*/ 1485572 h 1748404"/>
                  <a:gd name="connsiteX41" fmla="*/ 1062592 w 2210908"/>
                  <a:gd name="connsiteY41" fmla="*/ 1526567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403511 w 2210908"/>
                  <a:gd name="connsiteY50" fmla="*/ 1643267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106312 w 2210908"/>
                  <a:gd name="connsiteY26" fmla="*/ 782798 h 1748404"/>
                  <a:gd name="connsiteX27" fmla="*/ 1098997 w 2210908"/>
                  <a:gd name="connsiteY27" fmla="*/ 804744 h 1748404"/>
                  <a:gd name="connsiteX28" fmla="*/ 1092024 w 2210908"/>
                  <a:gd name="connsiteY28" fmla="*/ 858503 h 1748404"/>
                  <a:gd name="connsiteX29" fmla="*/ 1113628 w 2210908"/>
                  <a:gd name="connsiteY29" fmla="*/ 885211 h 1748404"/>
                  <a:gd name="connsiteX30" fmla="*/ 1135573 w 2210908"/>
                  <a:gd name="connsiteY30" fmla="*/ 907156 h 1748404"/>
                  <a:gd name="connsiteX31" fmla="*/ 1142888 w 2210908"/>
                  <a:gd name="connsiteY31" fmla="*/ 929102 h 1748404"/>
                  <a:gd name="connsiteX32" fmla="*/ 1157519 w 2210908"/>
                  <a:gd name="connsiteY32" fmla="*/ 987624 h 1748404"/>
                  <a:gd name="connsiteX33" fmla="*/ 1186780 w 2210908"/>
                  <a:gd name="connsiteY33" fmla="*/ 1031515 h 1748404"/>
                  <a:gd name="connsiteX34" fmla="*/ 1191885 w 2210908"/>
                  <a:gd name="connsiteY34" fmla="*/ 1113182 h 1748404"/>
                  <a:gd name="connsiteX35" fmla="*/ 1175045 w 2210908"/>
                  <a:gd name="connsiteY35" fmla="*/ 1161321 h 1748404"/>
                  <a:gd name="connsiteX36" fmla="*/ 1160072 w 2210908"/>
                  <a:gd name="connsiteY36" fmla="*/ 1195345 h 1748404"/>
                  <a:gd name="connsiteX37" fmla="*/ 1125877 w 2210908"/>
                  <a:gd name="connsiteY37" fmla="*/ 1224606 h 1748404"/>
                  <a:gd name="connsiteX38" fmla="*/ 1113628 w 2210908"/>
                  <a:gd name="connsiteY38" fmla="*/ 1265601 h 1748404"/>
                  <a:gd name="connsiteX39" fmla="*/ 1091682 w 2210908"/>
                  <a:gd name="connsiteY39" fmla="*/ 1338753 h 1748404"/>
                  <a:gd name="connsiteX40" fmla="*/ 1072289 w 2210908"/>
                  <a:gd name="connsiteY40" fmla="*/ 1485572 h 1748404"/>
                  <a:gd name="connsiteX41" fmla="*/ 1062592 w 2210908"/>
                  <a:gd name="connsiteY41" fmla="*/ 1526567 h 1748404"/>
                  <a:gd name="connsiteX42" fmla="*/ 1048478 w 2210908"/>
                  <a:gd name="connsiteY42" fmla="*/ 1599376 h 1748404"/>
                  <a:gd name="connsiteX43" fmla="*/ 1098997 w 2210908"/>
                  <a:gd name="connsiteY43" fmla="*/ 1594785 h 1748404"/>
                  <a:gd name="connsiteX44" fmla="*/ 1140506 w 2210908"/>
                  <a:gd name="connsiteY44" fmla="*/ 1584917 h 1748404"/>
                  <a:gd name="connsiteX45" fmla="*/ 1191027 w 2210908"/>
                  <a:gd name="connsiteY45" fmla="*/ 1594271 h 1748404"/>
                  <a:gd name="connsiteX46" fmla="*/ 1243091 w 2210908"/>
                  <a:gd name="connsiteY46" fmla="*/ 1592062 h 1748404"/>
                  <a:gd name="connsiteX47" fmla="*/ 1281877 w 2210908"/>
                  <a:gd name="connsiteY47" fmla="*/ 1609416 h 1748404"/>
                  <a:gd name="connsiteX48" fmla="*/ 1326111 w 2210908"/>
                  <a:gd name="connsiteY48" fmla="*/ 1621322 h 1748404"/>
                  <a:gd name="connsiteX49" fmla="*/ 1362344 w 2210908"/>
                  <a:gd name="connsiteY49" fmla="*/ 1624046 h 1748404"/>
                  <a:gd name="connsiteX50" fmla="*/ 1403511 w 2210908"/>
                  <a:gd name="connsiteY50" fmla="*/ 1643267 h 1748404"/>
                  <a:gd name="connsiteX51" fmla="*/ 1472072 w 2210908"/>
                  <a:gd name="connsiteY51" fmla="*/ 1645992 h 1748404"/>
                  <a:gd name="connsiteX52" fmla="*/ 1676898 w 2210908"/>
                  <a:gd name="connsiteY52" fmla="*/ 1653307 h 1748404"/>
                  <a:gd name="connsiteX53" fmla="*/ 1735420 w 2210908"/>
                  <a:gd name="connsiteY53" fmla="*/ 1667937 h 1748404"/>
                  <a:gd name="connsiteX54" fmla="*/ 1779311 w 2210908"/>
                  <a:gd name="connsiteY54" fmla="*/ 1682568 h 1748404"/>
                  <a:gd name="connsiteX55" fmla="*/ 1852463 w 2210908"/>
                  <a:gd name="connsiteY55" fmla="*/ 1660622 h 1748404"/>
                  <a:gd name="connsiteX56" fmla="*/ 1976821 w 2210908"/>
                  <a:gd name="connsiteY56" fmla="*/ 1675252 h 1748404"/>
                  <a:gd name="connsiteX57" fmla="*/ 2020712 w 2210908"/>
                  <a:gd name="connsiteY57" fmla="*/ 1689883 h 1748404"/>
                  <a:gd name="connsiteX58" fmla="*/ 2086549 w 2210908"/>
                  <a:gd name="connsiteY58" fmla="*/ 1711828 h 1748404"/>
                  <a:gd name="connsiteX59" fmla="*/ 2108495 w 2210908"/>
                  <a:gd name="connsiteY59" fmla="*/ 1719144 h 1748404"/>
                  <a:gd name="connsiteX60" fmla="*/ 2137756 w 2210908"/>
                  <a:gd name="connsiteY60" fmla="*/ 1726459 h 1748404"/>
                  <a:gd name="connsiteX61" fmla="*/ 2181647 w 2210908"/>
                  <a:gd name="connsiteY61" fmla="*/ 1741089 h 1748404"/>
                  <a:gd name="connsiteX62" fmla="*/ 2203592 w 2210908"/>
                  <a:gd name="connsiteY62" fmla="*/ 1748404 h 1748404"/>
                  <a:gd name="connsiteX63" fmla="*/ 2188962 w 2210908"/>
                  <a:gd name="connsiteY63" fmla="*/ 1704513 h 1748404"/>
                  <a:gd name="connsiteX64" fmla="*/ 2181647 w 2210908"/>
                  <a:gd name="connsiteY64" fmla="*/ 1682568 h 1748404"/>
                  <a:gd name="connsiteX65" fmla="*/ 2152386 w 2210908"/>
                  <a:gd name="connsiteY65" fmla="*/ 1645992 h 1748404"/>
                  <a:gd name="connsiteX66" fmla="*/ 2159701 w 2210908"/>
                  <a:gd name="connsiteY66" fmla="*/ 1624046 h 1748404"/>
                  <a:gd name="connsiteX67" fmla="*/ 2145071 w 2210908"/>
                  <a:gd name="connsiteY67" fmla="*/ 1580155 h 1748404"/>
                  <a:gd name="connsiteX68" fmla="*/ 2159701 w 2210908"/>
                  <a:gd name="connsiteY68" fmla="*/ 1565524 h 1748404"/>
                  <a:gd name="connsiteX69" fmla="*/ 2174332 w 2210908"/>
                  <a:gd name="connsiteY69" fmla="*/ 1521633 h 1748404"/>
                  <a:gd name="connsiteX70" fmla="*/ 2174332 w 2210908"/>
                  <a:gd name="connsiteY70" fmla="*/ 1455796 h 1748404"/>
                  <a:gd name="connsiteX71" fmla="*/ 2188962 w 2210908"/>
                  <a:gd name="connsiteY71" fmla="*/ 1411905 h 1748404"/>
                  <a:gd name="connsiteX72" fmla="*/ 2174332 w 2210908"/>
                  <a:gd name="connsiteY72" fmla="*/ 1360699 h 1748404"/>
                  <a:gd name="connsiteX73" fmla="*/ 2159701 w 2210908"/>
                  <a:gd name="connsiteY73" fmla="*/ 1302177 h 1748404"/>
                  <a:gd name="connsiteX74" fmla="*/ 2167016 w 2210908"/>
                  <a:gd name="connsiteY74" fmla="*/ 1280232 h 1748404"/>
                  <a:gd name="connsiteX75" fmla="*/ 2181647 w 2210908"/>
                  <a:gd name="connsiteY75" fmla="*/ 1265601 h 1748404"/>
                  <a:gd name="connsiteX76" fmla="*/ 2188962 w 2210908"/>
                  <a:gd name="connsiteY76" fmla="*/ 1236340 h 1748404"/>
                  <a:gd name="connsiteX77" fmla="*/ 2196277 w 2210908"/>
                  <a:gd name="connsiteY77" fmla="*/ 1214395 h 1748404"/>
                  <a:gd name="connsiteX78" fmla="*/ 2188962 w 2210908"/>
                  <a:gd name="connsiteY78" fmla="*/ 1177819 h 1748404"/>
                  <a:gd name="connsiteX79" fmla="*/ 2174332 w 2210908"/>
                  <a:gd name="connsiteY79" fmla="*/ 1163188 h 1748404"/>
                  <a:gd name="connsiteX80" fmla="*/ 2203592 w 2210908"/>
                  <a:gd name="connsiteY80" fmla="*/ 1126612 h 1748404"/>
                  <a:gd name="connsiteX81" fmla="*/ 2210908 w 2210908"/>
                  <a:gd name="connsiteY81" fmla="*/ 1104667 h 1748404"/>
                  <a:gd name="connsiteX82" fmla="*/ 2196277 w 2210908"/>
                  <a:gd name="connsiteY82" fmla="*/ 1024200 h 1748404"/>
                  <a:gd name="connsiteX83" fmla="*/ 2196277 w 2210908"/>
                  <a:gd name="connsiteY83" fmla="*/ 951048 h 1748404"/>
                  <a:gd name="connsiteX84" fmla="*/ 2203592 w 2210908"/>
                  <a:gd name="connsiteY84" fmla="*/ 929102 h 1748404"/>
                  <a:gd name="connsiteX85" fmla="*/ 2188962 w 2210908"/>
                  <a:gd name="connsiteY85" fmla="*/ 885211 h 1748404"/>
                  <a:gd name="connsiteX86" fmla="*/ 2145071 w 2210908"/>
                  <a:gd name="connsiteY86" fmla="*/ 855950 h 1748404"/>
                  <a:gd name="connsiteX87" fmla="*/ 2167016 w 2210908"/>
                  <a:gd name="connsiteY87" fmla="*/ 834004 h 1748404"/>
                  <a:gd name="connsiteX88" fmla="*/ 2137756 w 2210908"/>
                  <a:gd name="connsiteY88" fmla="*/ 804744 h 1748404"/>
                  <a:gd name="connsiteX89" fmla="*/ 2130440 w 2210908"/>
                  <a:gd name="connsiteY89" fmla="*/ 753537 h 1748404"/>
                  <a:gd name="connsiteX90" fmla="*/ 2123125 w 2210908"/>
                  <a:gd name="connsiteY90" fmla="*/ 687700 h 1748404"/>
                  <a:gd name="connsiteX91" fmla="*/ 2115810 w 2210908"/>
                  <a:gd name="connsiteY91" fmla="*/ 665755 h 1748404"/>
                  <a:gd name="connsiteX92" fmla="*/ 2086549 w 2210908"/>
                  <a:gd name="connsiteY92" fmla="*/ 636494 h 1748404"/>
                  <a:gd name="connsiteX93" fmla="*/ 2079234 w 2210908"/>
                  <a:gd name="connsiteY93" fmla="*/ 570657 h 1748404"/>
                  <a:gd name="connsiteX94" fmla="*/ 2057288 w 2210908"/>
                  <a:gd name="connsiteY94" fmla="*/ 556027 h 1748404"/>
                  <a:gd name="connsiteX95" fmla="*/ 2042658 w 2210908"/>
                  <a:gd name="connsiteY95" fmla="*/ 512136 h 1748404"/>
                  <a:gd name="connsiteX96" fmla="*/ 2042658 w 2210908"/>
                  <a:gd name="connsiteY96" fmla="*/ 343886 h 1748404"/>
                  <a:gd name="connsiteX97" fmla="*/ 2049973 w 2210908"/>
                  <a:gd name="connsiteY97" fmla="*/ 321940 h 1748404"/>
                  <a:gd name="connsiteX98" fmla="*/ 2020712 w 2210908"/>
                  <a:gd name="connsiteY98" fmla="*/ 285364 h 1748404"/>
                  <a:gd name="connsiteX99" fmla="*/ 1998767 w 2210908"/>
                  <a:gd name="connsiteY99" fmla="*/ 278049 h 1748404"/>
                  <a:gd name="connsiteX100" fmla="*/ 1976821 w 2210908"/>
                  <a:gd name="connsiteY100" fmla="*/ 263419 h 1748404"/>
                  <a:gd name="connsiteX101" fmla="*/ 1932930 w 2210908"/>
                  <a:gd name="connsiteY101" fmla="*/ 248788 h 1748404"/>
                  <a:gd name="connsiteX102" fmla="*/ 1889039 w 2210908"/>
                  <a:gd name="connsiteY102" fmla="*/ 234158 h 1748404"/>
                  <a:gd name="connsiteX103" fmla="*/ 1867093 w 2210908"/>
                  <a:gd name="connsiteY103" fmla="*/ 226843 h 1748404"/>
                  <a:gd name="connsiteX104" fmla="*/ 1852463 w 2210908"/>
                  <a:gd name="connsiteY104" fmla="*/ 212212 h 1748404"/>
                  <a:gd name="connsiteX105" fmla="*/ 1808572 w 2210908"/>
                  <a:gd name="connsiteY105" fmla="*/ 197582 h 1748404"/>
                  <a:gd name="connsiteX106" fmla="*/ 1771996 w 2210908"/>
                  <a:gd name="connsiteY106" fmla="*/ 175636 h 1748404"/>
                  <a:gd name="connsiteX107" fmla="*/ 1728104 w 2210908"/>
                  <a:gd name="connsiteY107" fmla="*/ 146376 h 1748404"/>
                  <a:gd name="connsiteX108" fmla="*/ 1713474 w 2210908"/>
                  <a:gd name="connsiteY108" fmla="*/ 131745 h 1748404"/>
                  <a:gd name="connsiteX109" fmla="*/ 1691528 w 2210908"/>
                  <a:gd name="connsiteY109" fmla="*/ 124430 h 1748404"/>
                  <a:gd name="connsiteX110" fmla="*/ 1669583 w 2210908"/>
                  <a:gd name="connsiteY110" fmla="*/ 109800 h 1748404"/>
                  <a:gd name="connsiteX111" fmla="*/ 1625692 w 2210908"/>
                  <a:gd name="connsiteY111" fmla="*/ 87854 h 1748404"/>
                  <a:gd name="connsiteX112" fmla="*/ 1589116 w 2210908"/>
                  <a:gd name="connsiteY112" fmla="*/ 58593 h 1748404"/>
                  <a:gd name="connsiteX113" fmla="*/ 1523793 w 2210908"/>
                  <a:gd name="connsiteY113" fmla="*/ 22532 h 1748404"/>
                  <a:gd name="connsiteX114" fmla="*/ 1408960 w 2210908"/>
                  <a:gd name="connsiteY114" fmla="*/ 17426 h 1748404"/>
                  <a:gd name="connsiteX115" fmla="*/ 1252616 w 2210908"/>
                  <a:gd name="connsiteY115" fmla="*/ 7387 h 1748404"/>
                  <a:gd name="connsiteX116" fmla="*/ 1186780 w 2210908"/>
                  <a:gd name="connsiteY116" fmla="*/ 72 h 1748404"/>
                  <a:gd name="connsiteX117" fmla="*/ 1054763 w 2210908"/>
                  <a:gd name="connsiteY117" fmla="*/ 2624 h 1748404"/>
                  <a:gd name="connsiteX118" fmla="*/ 996584 w 2210908"/>
                  <a:gd name="connsiteY118" fmla="*/ 22017 h 1748404"/>
                  <a:gd name="connsiteX119" fmla="*/ 945378 w 2210908"/>
                  <a:gd name="connsiteY119" fmla="*/ 36648 h 1748404"/>
                  <a:gd name="connsiteX120" fmla="*/ 916117 w 2210908"/>
                  <a:gd name="connsiteY120" fmla="*/ 43963 h 1748404"/>
                  <a:gd name="connsiteX121" fmla="*/ 872226 w 2210908"/>
                  <a:gd name="connsiteY121" fmla="*/ 58593 h 1748404"/>
                  <a:gd name="connsiteX122" fmla="*/ 828335 w 2210908"/>
                  <a:gd name="connsiteY122" fmla="*/ 73224 h 1748404"/>
                  <a:gd name="connsiteX123" fmla="*/ 762498 w 2210908"/>
                  <a:gd name="connsiteY123" fmla="*/ 95169 h 1748404"/>
                  <a:gd name="connsiteX124" fmla="*/ 740552 w 2210908"/>
                  <a:gd name="connsiteY124" fmla="*/ 102484 h 1748404"/>
                  <a:gd name="connsiteX125" fmla="*/ 674888 w 2210908"/>
                  <a:gd name="connsiteY125" fmla="*/ 100446 h 1748404"/>
                  <a:gd name="connsiteX126" fmla="*/ 515476 w 2210908"/>
                  <a:gd name="connsiteY126" fmla="*/ 132089 h 1748404"/>
                  <a:gd name="connsiteX127" fmla="*/ 435695 w 2210908"/>
                  <a:gd name="connsiteY127" fmla="*/ 151481 h 1748404"/>
                  <a:gd name="connsiteX128" fmla="*/ 355228 w 2210908"/>
                  <a:gd name="connsiteY128" fmla="*/ 161349 h 1748404"/>
                  <a:gd name="connsiteX129" fmla="*/ 301469 w 2210908"/>
                  <a:gd name="connsiteY129" fmla="*/ 168836 h 1748404"/>
                  <a:gd name="connsiteX130" fmla="*/ 201266 w 2210908"/>
                  <a:gd name="connsiteY130" fmla="*/ 192990 h 1748404"/>
                  <a:gd name="connsiteX131" fmla="*/ 96815 w 2210908"/>
                  <a:gd name="connsiteY131" fmla="*/ 212212 h 1748404"/>
                  <a:gd name="connsiteX132" fmla="*/ 89500 w 2210908"/>
                  <a:gd name="connsiteY132" fmla="*/ 241473 h 1748404"/>
                  <a:gd name="connsiteX133" fmla="*/ 82184 w 2210908"/>
                  <a:gd name="connsiteY133" fmla="*/ 285364 h 1748404"/>
                  <a:gd name="connsiteX134" fmla="*/ 67554 w 2210908"/>
                  <a:gd name="connsiteY134" fmla="*/ 329256 h 1748404"/>
                  <a:gd name="connsiteX135" fmla="*/ 45608 w 2210908"/>
                  <a:gd name="connsiteY135" fmla="*/ 395092 h 1748404"/>
                  <a:gd name="connsiteX136" fmla="*/ 30978 w 2210908"/>
                  <a:gd name="connsiteY136" fmla="*/ 438984 h 1748404"/>
                  <a:gd name="connsiteX137" fmla="*/ 154 w 2210908"/>
                  <a:gd name="connsiteY137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098997 w 2210908"/>
                  <a:gd name="connsiteY26" fmla="*/ 804744 h 1748404"/>
                  <a:gd name="connsiteX27" fmla="*/ 1092024 w 2210908"/>
                  <a:gd name="connsiteY27" fmla="*/ 858503 h 1748404"/>
                  <a:gd name="connsiteX28" fmla="*/ 1113628 w 2210908"/>
                  <a:gd name="connsiteY28" fmla="*/ 885211 h 1748404"/>
                  <a:gd name="connsiteX29" fmla="*/ 1135573 w 2210908"/>
                  <a:gd name="connsiteY29" fmla="*/ 907156 h 1748404"/>
                  <a:gd name="connsiteX30" fmla="*/ 1142888 w 2210908"/>
                  <a:gd name="connsiteY30" fmla="*/ 929102 h 1748404"/>
                  <a:gd name="connsiteX31" fmla="*/ 1157519 w 2210908"/>
                  <a:gd name="connsiteY31" fmla="*/ 987624 h 1748404"/>
                  <a:gd name="connsiteX32" fmla="*/ 1186780 w 2210908"/>
                  <a:gd name="connsiteY32" fmla="*/ 1031515 h 1748404"/>
                  <a:gd name="connsiteX33" fmla="*/ 1191885 w 2210908"/>
                  <a:gd name="connsiteY33" fmla="*/ 1113182 h 1748404"/>
                  <a:gd name="connsiteX34" fmla="*/ 1175045 w 2210908"/>
                  <a:gd name="connsiteY34" fmla="*/ 1161321 h 1748404"/>
                  <a:gd name="connsiteX35" fmla="*/ 1160072 w 2210908"/>
                  <a:gd name="connsiteY35" fmla="*/ 1195345 h 1748404"/>
                  <a:gd name="connsiteX36" fmla="*/ 1125877 w 2210908"/>
                  <a:gd name="connsiteY36" fmla="*/ 1224606 h 1748404"/>
                  <a:gd name="connsiteX37" fmla="*/ 1113628 w 2210908"/>
                  <a:gd name="connsiteY37" fmla="*/ 1265601 h 1748404"/>
                  <a:gd name="connsiteX38" fmla="*/ 1091682 w 2210908"/>
                  <a:gd name="connsiteY38" fmla="*/ 1338753 h 1748404"/>
                  <a:gd name="connsiteX39" fmla="*/ 1072289 w 2210908"/>
                  <a:gd name="connsiteY39" fmla="*/ 1485572 h 1748404"/>
                  <a:gd name="connsiteX40" fmla="*/ 1062592 w 2210908"/>
                  <a:gd name="connsiteY40" fmla="*/ 1526567 h 1748404"/>
                  <a:gd name="connsiteX41" fmla="*/ 1048478 w 2210908"/>
                  <a:gd name="connsiteY41" fmla="*/ 1599376 h 1748404"/>
                  <a:gd name="connsiteX42" fmla="*/ 1098997 w 2210908"/>
                  <a:gd name="connsiteY42" fmla="*/ 1594785 h 1748404"/>
                  <a:gd name="connsiteX43" fmla="*/ 1140506 w 2210908"/>
                  <a:gd name="connsiteY43" fmla="*/ 1584917 h 1748404"/>
                  <a:gd name="connsiteX44" fmla="*/ 1191027 w 2210908"/>
                  <a:gd name="connsiteY44" fmla="*/ 1594271 h 1748404"/>
                  <a:gd name="connsiteX45" fmla="*/ 1243091 w 2210908"/>
                  <a:gd name="connsiteY45" fmla="*/ 1592062 h 1748404"/>
                  <a:gd name="connsiteX46" fmla="*/ 1281877 w 2210908"/>
                  <a:gd name="connsiteY46" fmla="*/ 1609416 h 1748404"/>
                  <a:gd name="connsiteX47" fmla="*/ 1326111 w 2210908"/>
                  <a:gd name="connsiteY47" fmla="*/ 1621322 h 1748404"/>
                  <a:gd name="connsiteX48" fmla="*/ 1362344 w 2210908"/>
                  <a:gd name="connsiteY48" fmla="*/ 1624046 h 1748404"/>
                  <a:gd name="connsiteX49" fmla="*/ 1403511 w 2210908"/>
                  <a:gd name="connsiteY49" fmla="*/ 1643267 h 1748404"/>
                  <a:gd name="connsiteX50" fmla="*/ 1472072 w 2210908"/>
                  <a:gd name="connsiteY50" fmla="*/ 1645992 h 1748404"/>
                  <a:gd name="connsiteX51" fmla="*/ 1676898 w 2210908"/>
                  <a:gd name="connsiteY51" fmla="*/ 1653307 h 1748404"/>
                  <a:gd name="connsiteX52" fmla="*/ 1735420 w 2210908"/>
                  <a:gd name="connsiteY52" fmla="*/ 1667937 h 1748404"/>
                  <a:gd name="connsiteX53" fmla="*/ 1779311 w 2210908"/>
                  <a:gd name="connsiteY53" fmla="*/ 1682568 h 1748404"/>
                  <a:gd name="connsiteX54" fmla="*/ 1852463 w 2210908"/>
                  <a:gd name="connsiteY54" fmla="*/ 1660622 h 1748404"/>
                  <a:gd name="connsiteX55" fmla="*/ 1976821 w 2210908"/>
                  <a:gd name="connsiteY55" fmla="*/ 1675252 h 1748404"/>
                  <a:gd name="connsiteX56" fmla="*/ 2020712 w 2210908"/>
                  <a:gd name="connsiteY56" fmla="*/ 1689883 h 1748404"/>
                  <a:gd name="connsiteX57" fmla="*/ 2086549 w 2210908"/>
                  <a:gd name="connsiteY57" fmla="*/ 1711828 h 1748404"/>
                  <a:gd name="connsiteX58" fmla="*/ 2108495 w 2210908"/>
                  <a:gd name="connsiteY58" fmla="*/ 1719144 h 1748404"/>
                  <a:gd name="connsiteX59" fmla="*/ 2137756 w 2210908"/>
                  <a:gd name="connsiteY59" fmla="*/ 1726459 h 1748404"/>
                  <a:gd name="connsiteX60" fmla="*/ 2181647 w 2210908"/>
                  <a:gd name="connsiteY60" fmla="*/ 1741089 h 1748404"/>
                  <a:gd name="connsiteX61" fmla="*/ 2203592 w 2210908"/>
                  <a:gd name="connsiteY61" fmla="*/ 1748404 h 1748404"/>
                  <a:gd name="connsiteX62" fmla="*/ 2188962 w 2210908"/>
                  <a:gd name="connsiteY62" fmla="*/ 1704513 h 1748404"/>
                  <a:gd name="connsiteX63" fmla="*/ 2181647 w 2210908"/>
                  <a:gd name="connsiteY63" fmla="*/ 1682568 h 1748404"/>
                  <a:gd name="connsiteX64" fmla="*/ 2152386 w 2210908"/>
                  <a:gd name="connsiteY64" fmla="*/ 1645992 h 1748404"/>
                  <a:gd name="connsiteX65" fmla="*/ 2159701 w 2210908"/>
                  <a:gd name="connsiteY65" fmla="*/ 1624046 h 1748404"/>
                  <a:gd name="connsiteX66" fmla="*/ 2145071 w 2210908"/>
                  <a:gd name="connsiteY66" fmla="*/ 1580155 h 1748404"/>
                  <a:gd name="connsiteX67" fmla="*/ 2159701 w 2210908"/>
                  <a:gd name="connsiteY67" fmla="*/ 1565524 h 1748404"/>
                  <a:gd name="connsiteX68" fmla="*/ 2174332 w 2210908"/>
                  <a:gd name="connsiteY68" fmla="*/ 1521633 h 1748404"/>
                  <a:gd name="connsiteX69" fmla="*/ 2174332 w 2210908"/>
                  <a:gd name="connsiteY69" fmla="*/ 1455796 h 1748404"/>
                  <a:gd name="connsiteX70" fmla="*/ 2188962 w 2210908"/>
                  <a:gd name="connsiteY70" fmla="*/ 1411905 h 1748404"/>
                  <a:gd name="connsiteX71" fmla="*/ 2174332 w 2210908"/>
                  <a:gd name="connsiteY71" fmla="*/ 1360699 h 1748404"/>
                  <a:gd name="connsiteX72" fmla="*/ 2159701 w 2210908"/>
                  <a:gd name="connsiteY72" fmla="*/ 1302177 h 1748404"/>
                  <a:gd name="connsiteX73" fmla="*/ 2167016 w 2210908"/>
                  <a:gd name="connsiteY73" fmla="*/ 1280232 h 1748404"/>
                  <a:gd name="connsiteX74" fmla="*/ 2181647 w 2210908"/>
                  <a:gd name="connsiteY74" fmla="*/ 1265601 h 1748404"/>
                  <a:gd name="connsiteX75" fmla="*/ 2188962 w 2210908"/>
                  <a:gd name="connsiteY75" fmla="*/ 1236340 h 1748404"/>
                  <a:gd name="connsiteX76" fmla="*/ 2196277 w 2210908"/>
                  <a:gd name="connsiteY76" fmla="*/ 1214395 h 1748404"/>
                  <a:gd name="connsiteX77" fmla="*/ 2188962 w 2210908"/>
                  <a:gd name="connsiteY77" fmla="*/ 1177819 h 1748404"/>
                  <a:gd name="connsiteX78" fmla="*/ 2174332 w 2210908"/>
                  <a:gd name="connsiteY78" fmla="*/ 1163188 h 1748404"/>
                  <a:gd name="connsiteX79" fmla="*/ 2203592 w 2210908"/>
                  <a:gd name="connsiteY79" fmla="*/ 1126612 h 1748404"/>
                  <a:gd name="connsiteX80" fmla="*/ 2210908 w 2210908"/>
                  <a:gd name="connsiteY80" fmla="*/ 1104667 h 1748404"/>
                  <a:gd name="connsiteX81" fmla="*/ 2196277 w 2210908"/>
                  <a:gd name="connsiteY81" fmla="*/ 1024200 h 1748404"/>
                  <a:gd name="connsiteX82" fmla="*/ 2196277 w 2210908"/>
                  <a:gd name="connsiteY82" fmla="*/ 951048 h 1748404"/>
                  <a:gd name="connsiteX83" fmla="*/ 2203592 w 2210908"/>
                  <a:gd name="connsiteY83" fmla="*/ 929102 h 1748404"/>
                  <a:gd name="connsiteX84" fmla="*/ 2188962 w 2210908"/>
                  <a:gd name="connsiteY84" fmla="*/ 885211 h 1748404"/>
                  <a:gd name="connsiteX85" fmla="*/ 2145071 w 2210908"/>
                  <a:gd name="connsiteY85" fmla="*/ 855950 h 1748404"/>
                  <a:gd name="connsiteX86" fmla="*/ 2167016 w 2210908"/>
                  <a:gd name="connsiteY86" fmla="*/ 834004 h 1748404"/>
                  <a:gd name="connsiteX87" fmla="*/ 2137756 w 2210908"/>
                  <a:gd name="connsiteY87" fmla="*/ 804744 h 1748404"/>
                  <a:gd name="connsiteX88" fmla="*/ 2130440 w 2210908"/>
                  <a:gd name="connsiteY88" fmla="*/ 753537 h 1748404"/>
                  <a:gd name="connsiteX89" fmla="*/ 2123125 w 2210908"/>
                  <a:gd name="connsiteY89" fmla="*/ 687700 h 1748404"/>
                  <a:gd name="connsiteX90" fmla="*/ 2115810 w 2210908"/>
                  <a:gd name="connsiteY90" fmla="*/ 665755 h 1748404"/>
                  <a:gd name="connsiteX91" fmla="*/ 2086549 w 2210908"/>
                  <a:gd name="connsiteY91" fmla="*/ 636494 h 1748404"/>
                  <a:gd name="connsiteX92" fmla="*/ 2079234 w 2210908"/>
                  <a:gd name="connsiteY92" fmla="*/ 570657 h 1748404"/>
                  <a:gd name="connsiteX93" fmla="*/ 2057288 w 2210908"/>
                  <a:gd name="connsiteY93" fmla="*/ 556027 h 1748404"/>
                  <a:gd name="connsiteX94" fmla="*/ 2042658 w 2210908"/>
                  <a:gd name="connsiteY94" fmla="*/ 512136 h 1748404"/>
                  <a:gd name="connsiteX95" fmla="*/ 2042658 w 2210908"/>
                  <a:gd name="connsiteY95" fmla="*/ 343886 h 1748404"/>
                  <a:gd name="connsiteX96" fmla="*/ 2049973 w 2210908"/>
                  <a:gd name="connsiteY96" fmla="*/ 321940 h 1748404"/>
                  <a:gd name="connsiteX97" fmla="*/ 2020712 w 2210908"/>
                  <a:gd name="connsiteY97" fmla="*/ 285364 h 1748404"/>
                  <a:gd name="connsiteX98" fmla="*/ 1998767 w 2210908"/>
                  <a:gd name="connsiteY98" fmla="*/ 278049 h 1748404"/>
                  <a:gd name="connsiteX99" fmla="*/ 1976821 w 2210908"/>
                  <a:gd name="connsiteY99" fmla="*/ 263419 h 1748404"/>
                  <a:gd name="connsiteX100" fmla="*/ 1932930 w 2210908"/>
                  <a:gd name="connsiteY100" fmla="*/ 248788 h 1748404"/>
                  <a:gd name="connsiteX101" fmla="*/ 1889039 w 2210908"/>
                  <a:gd name="connsiteY101" fmla="*/ 234158 h 1748404"/>
                  <a:gd name="connsiteX102" fmla="*/ 1867093 w 2210908"/>
                  <a:gd name="connsiteY102" fmla="*/ 226843 h 1748404"/>
                  <a:gd name="connsiteX103" fmla="*/ 1852463 w 2210908"/>
                  <a:gd name="connsiteY103" fmla="*/ 212212 h 1748404"/>
                  <a:gd name="connsiteX104" fmla="*/ 1808572 w 2210908"/>
                  <a:gd name="connsiteY104" fmla="*/ 197582 h 1748404"/>
                  <a:gd name="connsiteX105" fmla="*/ 1771996 w 2210908"/>
                  <a:gd name="connsiteY105" fmla="*/ 175636 h 1748404"/>
                  <a:gd name="connsiteX106" fmla="*/ 1728104 w 2210908"/>
                  <a:gd name="connsiteY106" fmla="*/ 146376 h 1748404"/>
                  <a:gd name="connsiteX107" fmla="*/ 1713474 w 2210908"/>
                  <a:gd name="connsiteY107" fmla="*/ 131745 h 1748404"/>
                  <a:gd name="connsiteX108" fmla="*/ 1691528 w 2210908"/>
                  <a:gd name="connsiteY108" fmla="*/ 124430 h 1748404"/>
                  <a:gd name="connsiteX109" fmla="*/ 1669583 w 2210908"/>
                  <a:gd name="connsiteY109" fmla="*/ 109800 h 1748404"/>
                  <a:gd name="connsiteX110" fmla="*/ 1625692 w 2210908"/>
                  <a:gd name="connsiteY110" fmla="*/ 87854 h 1748404"/>
                  <a:gd name="connsiteX111" fmla="*/ 1589116 w 2210908"/>
                  <a:gd name="connsiteY111" fmla="*/ 58593 h 1748404"/>
                  <a:gd name="connsiteX112" fmla="*/ 1523793 w 2210908"/>
                  <a:gd name="connsiteY112" fmla="*/ 22532 h 1748404"/>
                  <a:gd name="connsiteX113" fmla="*/ 1408960 w 2210908"/>
                  <a:gd name="connsiteY113" fmla="*/ 17426 h 1748404"/>
                  <a:gd name="connsiteX114" fmla="*/ 1252616 w 2210908"/>
                  <a:gd name="connsiteY114" fmla="*/ 7387 h 1748404"/>
                  <a:gd name="connsiteX115" fmla="*/ 1186780 w 2210908"/>
                  <a:gd name="connsiteY115" fmla="*/ 72 h 1748404"/>
                  <a:gd name="connsiteX116" fmla="*/ 1054763 w 2210908"/>
                  <a:gd name="connsiteY116" fmla="*/ 2624 h 1748404"/>
                  <a:gd name="connsiteX117" fmla="*/ 996584 w 2210908"/>
                  <a:gd name="connsiteY117" fmla="*/ 22017 h 1748404"/>
                  <a:gd name="connsiteX118" fmla="*/ 945378 w 2210908"/>
                  <a:gd name="connsiteY118" fmla="*/ 36648 h 1748404"/>
                  <a:gd name="connsiteX119" fmla="*/ 916117 w 2210908"/>
                  <a:gd name="connsiteY119" fmla="*/ 43963 h 1748404"/>
                  <a:gd name="connsiteX120" fmla="*/ 872226 w 2210908"/>
                  <a:gd name="connsiteY120" fmla="*/ 58593 h 1748404"/>
                  <a:gd name="connsiteX121" fmla="*/ 828335 w 2210908"/>
                  <a:gd name="connsiteY121" fmla="*/ 73224 h 1748404"/>
                  <a:gd name="connsiteX122" fmla="*/ 762498 w 2210908"/>
                  <a:gd name="connsiteY122" fmla="*/ 95169 h 1748404"/>
                  <a:gd name="connsiteX123" fmla="*/ 740552 w 2210908"/>
                  <a:gd name="connsiteY123" fmla="*/ 102484 h 1748404"/>
                  <a:gd name="connsiteX124" fmla="*/ 674888 w 2210908"/>
                  <a:gd name="connsiteY124" fmla="*/ 100446 h 1748404"/>
                  <a:gd name="connsiteX125" fmla="*/ 515476 w 2210908"/>
                  <a:gd name="connsiteY125" fmla="*/ 132089 h 1748404"/>
                  <a:gd name="connsiteX126" fmla="*/ 435695 w 2210908"/>
                  <a:gd name="connsiteY126" fmla="*/ 151481 h 1748404"/>
                  <a:gd name="connsiteX127" fmla="*/ 355228 w 2210908"/>
                  <a:gd name="connsiteY127" fmla="*/ 161349 h 1748404"/>
                  <a:gd name="connsiteX128" fmla="*/ 301469 w 2210908"/>
                  <a:gd name="connsiteY128" fmla="*/ 168836 h 1748404"/>
                  <a:gd name="connsiteX129" fmla="*/ 201266 w 2210908"/>
                  <a:gd name="connsiteY129" fmla="*/ 192990 h 1748404"/>
                  <a:gd name="connsiteX130" fmla="*/ 96815 w 2210908"/>
                  <a:gd name="connsiteY130" fmla="*/ 212212 h 1748404"/>
                  <a:gd name="connsiteX131" fmla="*/ 89500 w 2210908"/>
                  <a:gd name="connsiteY131" fmla="*/ 241473 h 1748404"/>
                  <a:gd name="connsiteX132" fmla="*/ 82184 w 2210908"/>
                  <a:gd name="connsiteY132" fmla="*/ 285364 h 1748404"/>
                  <a:gd name="connsiteX133" fmla="*/ 67554 w 2210908"/>
                  <a:gd name="connsiteY133" fmla="*/ 329256 h 1748404"/>
                  <a:gd name="connsiteX134" fmla="*/ 45608 w 2210908"/>
                  <a:gd name="connsiteY134" fmla="*/ 395092 h 1748404"/>
                  <a:gd name="connsiteX135" fmla="*/ 30978 w 2210908"/>
                  <a:gd name="connsiteY135" fmla="*/ 438984 h 1748404"/>
                  <a:gd name="connsiteX136" fmla="*/ 154 w 2210908"/>
                  <a:gd name="connsiteY136" fmla="*/ 469642 h 1748404"/>
                  <a:gd name="connsiteX0" fmla="*/ 154 w 2210908"/>
                  <a:gd name="connsiteY0" fmla="*/ 469642 h 1748404"/>
                  <a:gd name="connsiteX1" fmla="*/ 45608 w 2210908"/>
                  <a:gd name="connsiteY1" fmla="*/ 482875 h 1748404"/>
                  <a:gd name="connsiteX2" fmla="*/ 56315 w 2210908"/>
                  <a:gd name="connsiteY2" fmla="*/ 480570 h 1748404"/>
                  <a:gd name="connsiteX3" fmla="*/ 96129 w 2210908"/>
                  <a:gd name="connsiteY3" fmla="*/ 487981 h 1748404"/>
                  <a:gd name="connsiteX4" fmla="*/ 133391 w 2210908"/>
                  <a:gd name="connsiteY4" fmla="*/ 512136 h 1748404"/>
                  <a:gd name="connsiteX5" fmla="*/ 184597 w 2210908"/>
                  <a:gd name="connsiteY5" fmla="*/ 519451 h 1748404"/>
                  <a:gd name="connsiteX6" fmla="*/ 272380 w 2210908"/>
                  <a:gd name="connsiteY6" fmla="*/ 534081 h 1748404"/>
                  <a:gd name="connsiteX7" fmla="*/ 316271 w 2210908"/>
                  <a:gd name="connsiteY7" fmla="*/ 541396 h 1748404"/>
                  <a:gd name="connsiteX8" fmla="*/ 411368 w 2210908"/>
                  <a:gd name="connsiteY8" fmla="*/ 548712 h 1748404"/>
                  <a:gd name="connsiteX9" fmla="*/ 440629 w 2210908"/>
                  <a:gd name="connsiteY9" fmla="*/ 556027 h 1748404"/>
                  <a:gd name="connsiteX10" fmla="*/ 479587 w 2210908"/>
                  <a:gd name="connsiteY10" fmla="*/ 582392 h 1748404"/>
                  <a:gd name="connsiteX11" fmla="*/ 511571 w 2210908"/>
                  <a:gd name="connsiteY11" fmla="*/ 594641 h 1748404"/>
                  <a:gd name="connsiteX12" fmla="*/ 552567 w 2210908"/>
                  <a:gd name="connsiteY12" fmla="*/ 606719 h 1748404"/>
                  <a:gd name="connsiteX13" fmla="*/ 612956 w 2210908"/>
                  <a:gd name="connsiteY13" fmla="*/ 609271 h 1748404"/>
                  <a:gd name="connsiteX14" fmla="*/ 661609 w 2210908"/>
                  <a:gd name="connsiteY14" fmla="*/ 623902 h 1748404"/>
                  <a:gd name="connsiteX15" fmla="*/ 733237 w 2210908"/>
                  <a:gd name="connsiteY15" fmla="*/ 643809 h 1748404"/>
                  <a:gd name="connsiteX16" fmla="*/ 755183 w 2210908"/>
                  <a:gd name="connsiteY16" fmla="*/ 651124 h 1748404"/>
                  <a:gd name="connsiteX17" fmla="*/ 777128 w 2210908"/>
                  <a:gd name="connsiteY17" fmla="*/ 658440 h 1748404"/>
                  <a:gd name="connsiteX18" fmla="*/ 813704 w 2210908"/>
                  <a:gd name="connsiteY18" fmla="*/ 665755 h 1748404"/>
                  <a:gd name="connsiteX19" fmla="*/ 857596 w 2210908"/>
                  <a:gd name="connsiteY19" fmla="*/ 680385 h 1748404"/>
                  <a:gd name="connsiteX20" fmla="*/ 879541 w 2210908"/>
                  <a:gd name="connsiteY20" fmla="*/ 687700 h 1748404"/>
                  <a:gd name="connsiteX21" fmla="*/ 930748 w 2210908"/>
                  <a:gd name="connsiteY21" fmla="*/ 702331 h 1748404"/>
                  <a:gd name="connsiteX22" fmla="*/ 960008 w 2210908"/>
                  <a:gd name="connsiteY22" fmla="*/ 709646 h 1748404"/>
                  <a:gd name="connsiteX23" fmla="*/ 1011215 w 2210908"/>
                  <a:gd name="connsiteY23" fmla="*/ 724276 h 1748404"/>
                  <a:gd name="connsiteX24" fmla="*/ 1091682 w 2210908"/>
                  <a:gd name="connsiteY24" fmla="*/ 738907 h 1748404"/>
                  <a:gd name="connsiteX25" fmla="*/ 1113628 w 2210908"/>
                  <a:gd name="connsiteY25" fmla="*/ 746222 h 1748404"/>
                  <a:gd name="connsiteX26" fmla="*/ 1089472 w 2210908"/>
                  <a:gd name="connsiteY26" fmla="*/ 792838 h 1748404"/>
                  <a:gd name="connsiteX27" fmla="*/ 1092024 w 2210908"/>
                  <a:gd name="connsiteY27" fmla="*/ 858503 h 1748404"/>
                  <a:gd name="connsiteX28" fmla="*/ 1113628 w 2210908"/>
                  <a:gd name="connsiteY28" fmla="*/ 885211 h 1748404"/>
                  <a:gd name="connsiteX29" fmla="*/ 1135573 w 2210908"/>
                  <a:gd name="connsiteY29" fmla="*/ 907156 h 1748404"/>
                  <a:gd name="connsiteX30" fmla="*/ 1142888 w 2210908"/>
                  <a:gd name="connsiteY30" fmla="*/ 929102 h 1748404"/>
                  <a:gd name="connsiteX31" fmla="*/ 1157519 w 2210908"/>
                  <a:gd name="connsiteY31" fmla="*/ 987624 h 1748404"/>
                  <a:gd name="connsiteX32" fmla="*/ 1186780 w 2210908"/>
                  <a:gd name="connsiteY32" fmla="*/ 1031515 h 1748404"/>
                  <a:gd name="connsiteX33" fmla="*/ 1191885 w 2210908"/>
                  <a:gd name="connsiteY33" fmla="*/ 1113182 h 1748404"/>
                  <a:gd name="connsiteX34" fmla="*/ 1175045 w 2210908"/>
                  <a:gd name="connsiteY34" fmla="*/ 1161321 h 1748404"/>
                  <a:gd name="connsiteX35" fmla="*/ 1160072 w 2210908"/>
                  <a:gd name="connsiteY35" fmla="*/ 1195345 h 1748404"/>
                  <a:gd name="connsiteX36" fmla="*/ 1125877 w 2210908"/>
                  <a:gd name="connsiteY36" fmla="*/ 1224606 h 1748404"/>
                  <a:gd name="connsiteX37" fmla="*/ 1113628 w 2210908"/>
                  <a:gd name="connsiteY37" fmla="*/ 1265601 h 1748404"/>
                  <a:gd name="connsiteX38" fmla="*/ 1091682 w 2210908"/>
                  <a:gd name="connsiteY38" fmla="*/ 1338753 h 1748404"/>
                  <a:gd name="connsiteX39" fmla="*/ 1072289 w 2210908"/>
                  <a:gd name="connsiteY39" fmla="*/ 1485572 h 1748404"/>
                  <a:gd name="connsiteX40" fmla="*/ 1062592 w 2210908"/>
                  <a:gd name="connsiteY40" fmla="*/ 1526567 h 1748404"/>
                  <a:gd name="connsiteX41" fmla="*/ 1048478 w 2210908"/>
                  <a:gd name="connsiteY41" fmla="*/ 1599376 h 1748404"/>
                  <a:gd name="connsiteX42" fmla="*/ 1098997 w 2210908"/>
                  <a:gd name="connsiteY42" fmla="*/ 1594785 h 1748404"/>
                  <a:gd name="connsiteX43" fmla="*/ 1140506 w 2210908"/>
                  <a:gd name="connsiteY43" fmla="*/ 1584917 h 1748404"/>
                  <a:gd name="connsiteX44" fmla="*/ 1191027 w 2210908"/>
                  <a:gd name="connsiteY44" fmla="*/ 1594271 h 1748404"/>
                  <a:gd name="connsiteX45" fmla="*/ 1243091 w 2210908"/>
                  <a:gd name="connsiteY45" fmla="*/ 1592062 h 1748404"/>
                  <a:gd name="connsiteX46" fmla="*/ 1281877 w 2210908"/>
                  <a:gd name="connsiteY46" fmla="*/ 1609416 h 1748404"/>
                  <a:gd name="connsiteX47" fmla="*/ 1326111 w 2210908"/>
                  <a:gd name="connsiteY47" fmla="*/ 1621322 h 1748404"/>
                  <a:gd name="connsiteX48" fmla="*/ 1362344 w 2210908"/>
                  <a:gd name="connsiteY48" fmla="*/ 1624046 h 1748404"/>
                  <a:gd name="connsiteX49" fmla="*/ 1403511 w 2210908"/>
                  <a:gd name="connsiteY49" fmla="*/ 1643267 h 1748404"/>
                  <a:gd name="connsiteX50" fmla="*/ 1472072 w 2210908"/>
                  <a:gd name="connsiteY50" fmla="*/ 1645992 h 1748404"/>
                  <a:gd name="connsiteX51" fmla="*/ 1676898 w 2210908"/>
                  <a:gd name="connsiteY51" fmla="*/ 1653307 h 1748404"/>
                  <a:gd name="connsiteX52" fmla="*/ 1735420 w 2210908"/>
                  <a:gd name="connsiteY52" fmla="*/ 1667937 h 1748404"/>
                  <a:gd name="connsiteX53" fmla="*/ 1779311 w 2210908"/>
                  <a:gd name="connsiteY53" fmla="*/ 1682568 h 1748404"/>
                  <a:gd name="connsiteX54" fmla="*/ 1852463 w 2210908"/>
                  <a:gd name="connsiteY54" fmla="*/ 1660622 h 1748404"/>
                  <a:gd name="connsiteX55" fmla="*/ 1976821 w 2210908"/>
                  <a:gd name="connsiteY55" fmla="*/ 1675252 h 1748404"/>
                  <a:gd name="connsiteX56" fmla="*/ 2020712 w 2210908"/>
                  <a:gd name="connsiteY56" fmla="*/ 1689883 h 1748404"/>
                  <a:gd name="connsiteX57" fmla="*/ 2086549 w 2210908"/>
                  <a:gd name="connsiteY57" fmla="*/ 1711828 h 1748404"/>
                  <a:gd name="connsiteX58" fmla="*/ 2108495 w 2210908"/>
                  <a:gd name="connsiteY58" fmla="*/ 1719144 h 1748404"/>
                  <a:gd name="connsiteX59" fmla="*/ 2137756 w 2210908"/>
                  <a:gd name="connsiteY59" fmla="*/ 1726459 h 1748404"/>
                  <a:gd name="connsiteX60" fmla="*/ 2181647 w 2210908"/>
                  <a:gd name="connsiteY60" fmla="*/ 1741089 h 1748404"/>
                  <a:gd name="connsiteX61" fmla="*/ 2203592 w 2210908"/>
                  <a:gd name="connsiteY61" fmla="*/ 1748404 h 1748404"/>
                  <a:gd name="connsiteX62" fmla="*/ 2188962 w 2210908"/>
                  <a:gd name="connsiteY62" fmla="*/ 1704513 h 1748404"/>
                  <a:gd name="connsiteX63" fmla="*/ 2181647 w 2210908"/>
                  <a:gd name="connsiteY63" fmla="*/ 1682568 h 1748404"/>
                  <a:gd name="connsiteX64" fmla="*/ 2152386 w 2210908"/>
                  <a:gd name="connsiteY64" fmla="*/ 1645992 h 1748404"/>
                  <a:gd name="connsiteX65" fmla="*/ 2159701 w 2210908"/>
                  <a:gd name="connsiteY65" fmla="*/ 1624046 h 1748404"/>
                  <a:gd name="connsiteX66" fmla="*/ 2145071 w 2210908"/>
                  <a:gd name="connsiteY66" fmla="*/ 1580155 h 1748404"/>
                  <a:gd name="connsiteX67" fmla="*/ 2159701 w 2210908"/>
                  <a:gd name="connsiteY67" fmla="*/ 1565524 h 1748404"/>
                  <a:gd name="connsiteX68" fmla="*/ 2174332 w 2210908"/>
                  <a:gd name="connsiteY68" fmla="*/ 1521633 h 1748404"/>
                  <a:gd name="connsiteX69" fmla="*/ 2174332 w 2210908"/>
                  <a:gd name="connsiteY69" fmla="*/ 1455796 h 1748404"/>
                  <a:gd name="connsiteX70" fmla="*/ 2188962 w 2210908"/>
                  <a:gd name="connsiteY70" fmla="*/ 1411905 h 1748404"/>
                  <a:gd name="connsiteX71" fmla="*/ 2174332 w 2210908"/>
                  <a:gd name="connsiteY71" fmla="*/ 1360699 h 1748404"/>
                  <a:gd name="connsiteX72" fmla="*/ 2159701 w 2210908"/>
                  <a:gd name="connsiteY72" fmla="*/ 1302177 h 1748404"/>
                  <a:gd name="connsiteX73" fmla="*/ 2167016 w 2210908"/>
                  <a:gd name="connsiteY73" fmla="*/ 1280232 h 1748404"/>
                  <a:gd name="connsiteX74" fmla="*/ 2181647 w 2210908"/>
                  <a:gd name="connsiteY74" fmla="*/ 1265601 h 1748404"/>
                  <a:gd name="connsiteX75" fmla="*/ 2188962 w 2210908"/>
                  <a:gd name="connsiteY75" fmla="*/ 1236340 h 1748404"/>
                  <a:gd name="connsiteX76" fmla="*/ 2196277 w 2210908"/>
                  <a:gd name="connsiteY76" fmla="*/ 1214395 h 1748404"/>
                  <a:gd name="connsiteX77" fmla="*/ 2188962 w 2210908"/>
                  <a:gd name="connsiteY77" fmla="*/ 1177819 h 1748404"/>
                  <a:gd name="connsiteX78" fmla="*/ 2174332 w 2210908"/>
                  <a:gd name="connsiteY78" fmla="*/ 1163188 h 1748404"/>
                  <a:gd name="connsiteX79" fmla="*/ 2203592 w 2210908"/>
                  <a:gd name="connsiteY79" fmla="*/ 1126612 h 1748404"/>
                  <a:gd name="connsiteX80" fmla="*/ 2210908 w 2210908"/>
                  <a:gd name="connsiteY80" fmla="*/ 1104667 h 1748404"/>
                  <a:gd name="connsiteX81" fmla="*/ 2196277 w 2210908"/>
                  <a:gd name="connsiteY81" fmla="*/ 1024200 h 1748404"/>
                  <a:gd name="connsiteX82" fmla="*/ 2196277 w 2210908"/>
                  <a:gd name="connsiteY82" fmla="*/ 951048 h 1748404"/>
                  <a:gd name="connsiteX83" fmla="*/ 2203592 w 2210908"/>
                  <a:gd name="connsiteY83" fmla="*/ 929102 h 1748404"/>
                  <a:gd name="connsiteX84" fmla="*/ 2188962 w 2210908"/>
                  <a:gd name="connsiteY84" fmla="*/ 885211 h 1748404"/>
                  <a:gd name="connsiteX85" fmla="*/ 2145071 w 2210908"/>
                  <a:gd name="connsiteY85" fmla="*/ 855950 h 1748404"/>
                  <a:gd name="connsiteX86" fmla="*/ 2167016 w 2210908"/>
                  <a:gd name="connsiteY86" fmla="*/ 834004 h 1748404"/>
                  <a:gd name="connsiteX87" fmla="*/ 2137756 w 2210908"/>
                  <a:gd name="connsiteY87" fmla="*/ 804744 h 1748404"/>
                  <a:gd name="connsiteX88" fmla="*/ 2130440 w 2210908"/>
                  <a:gd name="connsiteY88" fmla="*/ 753537 h 1748404"/>
                  <a:gd name="connsiteX89" fmla="*/ 2123125 w 2210908"/>
                  <a:gd name="connsiteY89" fmla="*/ 687700 h 1748404"/>
                  <a:gd name="connsiteX90" fmla="*/ 2115810 w 2210908"/>
                  <a:gd name="connsiteY90" fmla="*/ 665755 h 1748404"/>
                  <a:gd name="connsiteX91" fmla="*/ 2086549 w 2210908"/>
                  <a:gd name="connsiteY91" fmla="*/ 636494 h 1748404"/>
                  <a:gd name="connsiteX92" fmla="*/ 2079234 w 2210908"/>
                  <a:gd name="connsiteY92" fmla="*/ 570657 h 1748404"/>
                  <a:gd name="connsiteX93" fmla="*/ 2057288 w 2210908"/>
                  <a:gd name="connsiteY93" fmla="*/ 556027 h 1748404"/>
                  <a:gd name="connsiteX94" fmla="*/ 2042658 w 2210908"/>
                  <a:gd name="connsiteY94" fmla="*/ 512136 h 1748404"/>
                  <a:gd name="connsiteX95" fmla="*/ 2042658 w 2210908"/>
                  <a:gd name="connsiteY95" fmla="*/ 343886 h 1748404"/>
                  <a:gd name="connsiteX96" fmla="*/ 2049973 w 2210908"/>
                  <a:gd name="connsiteY96" fmla="*/ 321940 h 1748404"/>
                  <a:gd name="connsiteX97" fmla="*/ 2020712 w 2210908"/>
                  <a:gd name="connsiteY97" fmla="*/ 285364 h 1748404"/>
                  <a:gd name="connsiteX98" fmla="*/ 1998767 w 2210908"/>
                  <a:gd name="connsiteY98" fmla="*/ 278049 h 1748404"/>
                  <a:gd name="connsiteX99" fmla="*/ 1976821 w 2210908"/>
                  <a:gd name="connsiteY99" fmla="*/ 263419 h 1748404"/>
                  <a:gd name="connsiteX100" fmla="*/ 1932930 w 2210908"/>
                  <a:gd name="connsiteY100" fmla="*/ 248788 h 1748404"/>
                  <a:gd name="connsiteX101" fmla="*/ 1889039 w 2210908"/>
                  <a:gd name="connsiteY101" fmla="*/ 234158 h 1748404"/>
                  <a:gd name="connsiteX102" fmla="*/ 1867093 w 2210908"/>
                  <a:gd name="connsiteY102" fmla="*/ 226843 h 1748404"/>
                  <a:gd name="connsiteX103" fmla="*/ 1852463 w 2210908"/>
                  <a:gd name="connsiteY103" fmla="*/ 212212 h 1748404"/>
                  <a:gd name="connsiteX104" fmla="*/ 1808572 w 2210908"/>
                  <a:gd name="connsiteY104" fmla="*/ 197582 h 1748404"/>
                  <a:gd name="connsiteX105" fmla="*/ 1771996 w 2210908"/>
                  <a:gd name="connsiteY105" fmla="*/ 175636 h 1748404"/>
                  <a:gd name="connsiteX106" fmla="*/ 1728104 w 2210908"/>
                  <a:gd name="connsiteY106" fmla="*/ 146376 h 1748404"/>
                  <a:gd name="connsiteX107" fmla="*/ 1713474 w 2210908"/>
                  <a:gd name="connsiteY107" fmla="*/ 131745 h 1748404"/>
                  <a:gd name="connsiteX108" fmla="*/ 1691528 w 2210908"/>
                  <a:gd name="connsiteY108" fmla="*/ 124430 h 1748404"/>
                  <a:gd name="connsiteX109" fmla="*/ 1669583 w 2210908"/>
                  <a:gd name="connsiteY109" fmla="*/ 109800 h 1748404"/>
                  <a:gd name="connsiteX110" fmla="*/ 1625692 w 2210908"/>
                  <a:gd name="connsiteY110" fmla="*/ 87854 h 1748404"/>
                  <a:gd name="connsiteX111" fmla="*/ 1589116 w 2210908"/>
                  <a:gd name="connsiteY111" fmla="*/ 58593 h 1748404"/>
                  <a:gd name="connsiteX112" fmla="*/ 1523793 w 2210908"/>
                  <a:gd name="connsiteY112" fmla="*/ 22532 h 1748404"/>
                  <a:gd name="connsiteX113" fmla="*/ 1408960 w 2210908"/>
                  <a:gd name="connsiteY113" fmla="*/ 17426 h 1748404"/>
                  <a:gd name="connsiteX114" fmla="*/ 1252616 w 2210908"/>
                  <a:gd name="connsiteY114" fmla="*/ 7387 h 1748404"/>
                  <a:gd name="connsiteX115" fmla="*/ 1186780 w 2210908"/>
                  <a:gd name="connsiteY115" fmla="*/ 72 h 1748404"/>
                  <a:gd name="connsiteX116" fmla="*/ 1054763 w 2210908"/>
                  <a:gd name="connsiteY116" fmla="*/ 2624 h 1748404"/>
                  <a:gd name="connsiteX117" fmla="*/ 996584 w 2210908"/>
                  <a:gd name="connsiteY117" fmla="*/ 22017 h 1748404"/>
                  <a:gd name="connsiteX118" fmla="*/ 945378 w 2210908"/>
                  <a:gd name="connsiteY118" fmla="*/ 36648 h 1748404"/>
                  <a:gd name="connsiteX119" fmla="*/ 916117 w 2210908"/>
                  <a:gd name="connsiteY119" fmla="*/ 43963 h 1748404"/>
                  <a:gd name="connsiteX120" fmla="*/ 872226 w 2210908"/>
                  <a:gd name="connsiteY120" fmla="*/ 58593 h 1748404"/>
                  <a:gd name="connsiteX121" fmla="*/ 828335 w 2210908"/>
                  <a:gd name="connsiteY121" fmla="*/ 73224 h 1748404"/>
                  <a:gd name="connsiteX122" fmla="*/ 762498 w 2210908"/>
                  <a:gd name="connsiteY122" fmla="*/ 95169 h 1748404"/>
                  <a:gd name="connsiteX123" fmla="*/ 740552 w 2210908"/>
                  <a:gd name="connsiteY123" fmla="*/ 102484 h 1748404"/>
                  <a:gd name="connsiteX124" fmla="*/ 674888 w 2210908"/>
                  <a:gd name="connsiteY124" fmla="*/ 100446 h 1748404"/>
                  <a:gd name="connsiteX125" fmla="*/ 515476 w 2210908"/>
                  <a:gd name="connsiteY125" fmla="*/ 132089 h 1748404"/>
                  <a:gd name="connsiteX126" fmla="*/ 435695 w 2210908"/>
                  <a:gd name="connsiteY126" fmla="*/ 151481 h 1748404"/>
                  <a:gd name="connsiteX127" fmla="*/ 355228 w 2210908"/>
                  <a:gd name="connsiteY127" fmla="*/ 161349 h 1748404"/>
                  <a:gd name="connsiteX128" fmla="*/ 301469 w 2210908"/>
                  <a:gd name="connsiteY128" fmla="*/ 168836 h 1748404"/>
                  <a:gd name="connsiteX129" fmla="*/ 201266 w 2210908"/>
                  <a:gd name="connsiteY129" fmla="*/ 192990 h 1748404"/>
                  <a:gd name="connsiteX130" fmla="*/ 96815 w 2210908"/>
                  <a:gd name="connsiteY130" fmla="*/ 212212 h 1748404"/>
                  <a:gd name="connsiteX131" fmla="*/ 89500 w 2210908"/>
                  <a:gd name="connsiteY131" fmla="*/ 241473 h 1748404"/>
                  <a:gd name="connsiteX132" fmla="*/ 82184 w 2210908"/>
                  <a:gd name="connsiteY132" fmla="*/ 285364 h 1748404"/>
                  <a:gd name="connsiteX133" fmla="*/ 67554 w 2210908"/>
                  <a:gd name="connsiteY133" fmla="*/ 329256 h 1748404"/>
                  <a:gd name="connsiteX134" fmla="*/ 45608 w 2210908"/>
                  <a:gd name="connsiteY134" fmla="*/ 395092 h 1748404"/>
                  <a:gd name="connsiteX135" fmla="*/ 30978 w 2210908"/>
                  <a:gd name="connsiteY135" fmla="*/ 438984 h 1748404"/>
                  <a:gd name="connsiteX136" fmla="*/ 154 w 2210908"/>
                  <a:gd name="connsiteY136" fmla="*/ 469642 h 174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210908" h="1748404">
                    <a:moveTo>
                      <a:pt x="154" y="469642"/>
                    </a:moveTo>
                    <a:cubicBezTo>
                      <a:pt x="12346" y="472080"/>
                      <a:pt x="36248" y="481054"/>
                      <a:pt x="45608" y="482875"/>
                    </a:cubicBezTo>
                    <a:cubicBezTo>
                      <a:pt x="54968" y="484696"/>
                      <a:pt x="44720" y="483688"/>
                      <a:pt x="56315" y="480570"/>
                    </a:cubicBezTo>
                    <a:cubicBezTo>
                      <a:pt x="67910" y="477452"/>
                      <a:pt x="83283" y="482720"/>
                      <a:pt x="96129" y="487981"/>
                    </a:cubicBezTo>
                    <a:cubicBezTo>
                      <a:pt x="108975" y="493242"/>
                      <a:pt x="118646" y="506891"/>
                      <a:pt x="133391" y="512136"/>
                    </a:cubicBezTo>
                    <a:cubicBezTo>
                      <a:pt x="148136" y="517381"/>
                      <a:pt x="167566" y="516762"/>
                      <a:pt x="184597" y="519451"/>
                    </a:cubicBezTo>
                    <a:lnTo>
                      <a:pt x="272380" y="534081"/>
                    </a:lnTo>
                    <a:cubicBezTo>
                      <a:pt x="287010" y="536519"/>
                      <a:pt x="301483" y="540258"/>
                      <a:pt x="316271" y="541396"/>
                    </a:cubicBezTo>
                    <a:lnTo>
                      <a:pt x="411368" y="548712"/>
                    </a:lnTo>
                    <a:cubicBezTo>
                      <a:pt x="421122" y="551150"/>
                      <a:pt x="429259" y="550414"/>
                      <a:pt x="440629" y="556027"/>
                    </a:cubicBezTo>
                    <a:cubicBezTo>
                      <a:pt x="451999" y="561640"/>
                      <a:pt x="467763" y="575956"/>
                      <a:pt x="479587" y="582392"/>
                    </a:cubicBezTo>
                    <a:cubicBezTo>
                      <a:pt x="491411" y="588828"/>
                      <a:pt x="499408" y="590587"/>
                      <a:pt x="511571" y="594641"/>
                    </a:cubicBezTo>
                    <a:cubicBezTo>
                      <a:pt x="523734" y="598695"/>
                      <a:pt x="535670" y="604281"/>
                      <a:pt x="552567" y="606719"/>
                    </a:cubicBezTo>
                    <a:cubicBezTo>
                      <a:pt x="569464" y="609157"/>
                      <a:pt x="594782" y="606407"/>
                      <a:pt x="612956" y="609271"/>
                    </a:cubicBezTo>
                    <a:cubicBezTo>
                      <a:pt x="631130" y="612135"/>
                      <a:pt x="641562" y="618146"/>
                      <a:pt x="661609" y="623902"/>
                    </a:cubicBezTo>
                    <a:lnTo>
                      <a:pt x="733237" y="643809"/>
                    </a:lnTo>
                    <a:cubicBezTo>
                      <a:pt x="748833" y="648346"/>
                      <a:pt x="747868" y="648686"/>
                      <a:pt x="755183" y="651124"/>
                    </a:cubicBezTo>
                    <a:cubicBezTo>
                      <a:pt x="762498" y="653562"/>
                      <a:pt x="769567" y="656928"/>
                      <a:pt x="777128" y="658440"/>
                    </a:cubicBezTo>
                    <a:cubicBezTo>
                      <a:pt x="789320" y="660878"/>
                      <a:pt x="801709" y="662484"/>
                      <a:pt x="813704" y="665755"/>
                    </a:cubicBezTo>
                    <a:cubicBezTo>
                      <a:pt x="828583" y="669813"/>
                      <a:pt x="842965" y="675508"/>
                      <a:pt x="857596" y="680385"/>
                    </a:cubicBezTo>
                    <a:cubicBezTo>
                      <a:pt x="864911" y="682823"/>
                      <a:pt x="872061" y="685830"/>
                      <a:pt x="879541" y="687700"/>
                    </a:cubicBezTo>
                    <a:cubicBezTo>
                      <a:pt x="971053" y="710580"/>
                      <a:pt x="857257" y="681334"/>
                      <a:pt x="930748" y="702331"/>
                    </a:cubicBezTo>
                    <a:cubicBezTo>
                      <a:pt x="940415" y="705093"/>
                      <a:pt x="950341" y="706884"/>
                      <a:pt x="960008" y="709646"/>
                    </a:cubicBezTo>
                    <a:cubicBezTo>
                      <a:pt x="992547" y="718943"/>
                      <a:pt x="973098" y="716652"/>
                      <a:pt x="1011215" y="724276"/>
                    </a:cubicBezTo>
                    <a:cubicBezTo>
                      <a:pt x="1043808" y="730795"/>
                      <a:pt x="1060313" y="731065"/>
                      <a:pt x="1091682" y="738907"/>
                    </a:cubicBezTo>
                    <a:cubicBezTo>
                      <a:pt x="1099163" y="740777"/>
                      <a:pt x="1106313" y="743784"/>
                      <a:pt x="1113628" y="746222"/>
                    </a:cubicBezTo>
                    <a:cubicBezTo>
                      <a:pt x="1114847" y="757195"/>
                      <a:pt x="1093073" y="774125"/>
                      <a:pt x="1089472" y="792838"/>
                    </a:cubicBezTo>
                    <a:cubicBezTo>
                      <a:pt x="1085871" y="811552"/>
                      <a:pt x="1087998" y="843108"/>
                      <a:pt x="1092024" y="858503"/>
                    </a:cubicBezTo>
                    <a:cubicBezTo>
                      <a:pt x="1096050" y="873899"/>
                      <a:pt x="1106370" y="877102"/>
                      <a:pt x="1113628" y="885211"/>
                    </a:cubicBezTo>
                    <a:cubicBezTo>
                      <a:pt x="1120886" y="893320"/>
                      <a:pt x="1128258" y="899841"/>
                      <a:pt x="1135573" y="907156"/>
                    </a:cubicBezTo>
                    <a:cubicBezTo>
                      <a:pt x="1138011" y="914471"/>
                      <a:pt x="1141018" y="921621"/>
                      <a:pt x="1142888" y="929102"/>
                    </a:cubicBezTo>
                    <a:cubicBezTo>
                      <a:pt x="1145835" y="940888"/>
                      <a:pt x="1149920" y="973946"/>
                      <a:pt x="1157519" y="987624"/>
                    </a:cubicBezTo>
                    <a:cubicBezTo>
                      <a:pt x="1166058" y="1002995"/>
                      <a:pt x="1181052" y="1010589"/>
                      <a:pt x="1186780" y="1031515"/>
                    </a:cubicBezTo>
                    <a:cubicBezTo>
                      <a:pt x="1192508" y="1052441"/>
                      <a:pt x="1193841" y="1091548"/>
                      <a:pt x="1191885" y="1113182"/>
                    </a:cubicBezTo>
                    <a:cubicBezTo>
                      <a:pt x="1189929" y="1134816"/>
                      <a:pt x="1180347" y="1147627"/>
                      <a:pt x="1175045" y="1161321"/>
                    </a:cubicBezTo>
                    <a:cubicBezTo>
                      <a:pt x="1169743" y="1175015"/>
                      <a:pt x="1168267" y="1184798"/>
                      <a:pt x="1160072" y="1195345"/>
                    </a:cubicBezTo>
                    <a:cubicBezTo>
                      <a:pt x="1151877" y="1205893"/>
                      <a:pt x="1133618" y="1212897"/>
                      <a:pt x="1125877" y="1224606"/>
                    </a:cubicBezTo>
                    <a:cubicBezTo>
                      <a:pt x="1118136" y="1236315"/>
                      <a:pt x="1119327" y="1246577"/>
                      <a:pt x="1113628" y="1265601"/>
                    </a:cubicBezTo>
                    <a:cubicBezTo>
                      <a:pt x="1107929" y="1284626"/>
                      <a:pt x="1097762" y="1314431"/>
                      <a:pt x="1091682" y="1338753"/>
                    </a:cubicBezTo>
                    <a:cubicBezTo>
                      <a:pt x="1088881" y="1380776"/>
                      <a:pt x="1077137" y="1454270"/>
                      <a:pt x="1072289" y="1485572"/>
                    </a:cubicBezTo>
                    <a:cubicBezTo>
                      <a:pt x="1067441" y="1516874"/>
                      <a:pt x="1065031" y="1519252"/>
                      <a:pt x="1062592" y="1526567"/>
                    </a:cubicBezTo>
                    <a:cubicBezTo>
                      <a:pt x="1065031" y="1546074"/>
                      <a:pt x="1042411" y="1588006"/>
                      <a:pt x="1048478" y="1599376"/>
                    </a:cubicBezTo>
                    <a:cubicBezTo>
                      <a:pt x="1054545" y="1610746"/>
                      <a:pt x="1083659" y="1597195"/>
                      <a:pt x="1098997" y="1594785"/>
                    </a:cubicBezTo>
                    <a:cubicBezTo>
                      <a:pt x="1114335" y="1592375"/>
                      <a:pt x="1125168" y="1585003"/>
                      <a:pt x="1140506" y="1584917"/>
                    </a:cubicBezTo>
                    <a:cubicBezTo>
                      <a:pt x="1155844" y="1584831"/>
                      <a:pt x="1173930" y="1593080"/>
                      <a:pt x="1191027" y="1594271"/>
                    </a:cubicBezTo>
                    <a:cubicBezTo>
                      <a:pt x="1208125" y="1595462"/>
                      <a:pt x="1227949" y="1589538"/>
                      <a:pt x="1243091" y="1592062"/>
                    </a:cubicBezTo>
                    <a:cubicBezTo>
                      <a:pt x="1258233" y="1594586"/>
                      <a:pt x="1268040" y="1604539"/>
                      <a:pt x="1281877" y="1609416"/>
                    </a:cubicBezTo>
                    <a:cubicBezTo>
                      <a:pt x="1295714" y="1614293"/>
                      <a:pt x="1292877" y="1608859"/>
                      <a:pt x="1326111" y="1621322"/>
                    </a:cubicBezTo>
                    <a:cubicBezTo>
                      <a:pt x="1334343" y="1624409"/>
                      <a:pt x="1349444" y="1620389"/>
                      <a:pt x="1362344" y="1624046"/>
                    </a:cubicBezTo>
                    <a:cubicBezTo>
                      <a:pt x="1375244" y="1627703"/>
                      <a:pt x="1393844" y="1640505"/>
                      <a:pt x="1403511" y="1643267"/>
                    </a:cubicBezTo>
                    <a:cubicBezTo>
                      <a:pt x="1456137" y="1658302"/>
                      <a:pt x="1375231" y="1633885"/>
                      <a:pt x="1472072" y="1645992"/>
                    </a:cubicBezTo>
                    <a:cubicBezTo>
                      <a:pt x="1741582" y="1633740"/>
                      <a:pt x="1555306" y="1622910"/>
                      <a:pt x="1676898" y="1653307"/>
                    </a:cubicBezTo>
                    <a:cubicBezTo>
                      <a:pt x="1696405" y="1658184"/>
                      <a:pt x="1716344" y="1661578"/>
                      <a:pt x="1735420" y="1667937"/>
                    </a:cubicBezTo>
                    <a:lnTo>
                      <a:pt x="1779311" y="1682568"/>
                    </a:lnTo>
                    <a:cubicBezTo>
                      <a:pt x="1832740" y="1664758"/>
                      <a:pt x="1808241" y="1671677"/>
                      <a:pt x="1852463" y="1660622"/>
                    </a:cubicBezTo>
                    <a:cubicBezTo>
                      <a:pt x="1893351" y="1664029"/>
                      <a:pt x="1936557" y="1664271"/>
                      <a:pt x="1976821" y="1675252"/>
                    </a:cubicBezTo>
                    <a:cubicBezTo>
                      <a:pt x="1991699" y="1679310"/>
                      <a:pt x="2020712" y="1689883"/>
                      <a:pt x="2020712" y="1689883"/>
                    </a:cubicBezTo>
                    <a:cubicBezTo>
                      <a:pt x="2049194" y="1718363"/>
                      <a:pt x="2024369" y="1699391"/>
                      <a:pt x="2086549" y="1711828"/>
                    </a:cubicBezTo>
                    <a:cubicBezTo>
                      <a:pt x="2094110" y="1713340"/>
                      <a:pt x="2101081" y="1717026"/>
                      <a:pt x="2108495" y="1719144"/>
                    </a:cubicBezTo>
                    <a:cubicBezTo>
                      <a:pt x="2118162" y="1721906"/>
                      <a:pt x="2128126" y="1723570"/>
                      <a:pt x="2137756" y="1726459"/>
                    </a:cubicBezTo>
                    <a:cubicBezTo>
                      <a:pt x="2152527" y="1730890"/>
                      <a:pt x="2167017" y="1736212"/>
                      <a:pt x="2181647" y="1741089"/>
                    </a:cubicBezTo>
                    <a:lnTo>
                      <a:pt x="2203592" y="1748404"/>
                    </a:lnTo>
                    <a:lnTo>
                      <a:pt x="2188962" y="1704513"/>
                    </a:lnTo>
                    <a:cubicBezTo>
                      <a:pt x="2186524" y="1697198"/>
                      <a:pt x="2187099" y="1688020"/>
                      <a:pt x="2181647" y="1682568"/>
                    </a:cubicBezTo>
                    <a:cubicBezTo>
                      <a:pt x="2160799" y="1661720"/>
                      <a:pt x="2170842" y="1673676"/>
                      <a:pt x="2152386" y="1645992"/>
                    </a:cubicBezTo>
                    <a:cubicBezTo>
                      <a:pt x="2154824" y="1638677"/>
                      <a:pt x="2160553" y="1631710"/>
                      <a:pt x="2159701" y="1624046"/>
                    </a:cubicBezTo>
                    <a:cubicBezTo>
                      <a:pt x="2157998" y="1608719"/>
                      <a:pt x="2145071" y="1580155"/>
                      <a:pt x="2145071" y="1580155"/>
                    </a:cubicBezTo>
                    <a:cubicBezTo>
                      <a:pt x="2149948" y="1575278"/>
                      <a:pt x="2156617" y="1571693"/>
                      <a:pt x="2159701" y="1565524"/>
                    </a:cubicBezTo>
                    <a:cubicBezTo>
                      <a:pt x="2166598" y="1551730"/>
                      <a:pt x="2174332" y="1521633"/>
                      <a:pt x="2174332" y="1521633"/>
                    </a:cubicBezTo>
                    <a:cubicBezTo>
                      <a:pt x="2166066" y="1480306"/>
                      <a:pt x="2163174" y="1492989"/>
                      <a:pt x="2174332" y="1455796"/>
                    </a:cubicBezTo>
                    <a:cubicBezTo>
                      <a:pt x="2178763" y="1441025"/>
                      <a:pt x="2188962" y="1411905"/>
                      <a:pt x="2188962" y="1411905"/>
                    </a:cubicBezTo>
                    <a:cubicBezTo>
                      <a:pt x="2180815" y="1387463"/>
                      <a:pt x="2180457" y="1388260"/>
                      <a:pt x="2174332" y="1360699"/>
                    </a:cubicBezTo>
                    <a:cubicBezTo>
                      <a:pt x="2162562" y="1307738"/>
                      <a:pt x="2172772" y="1341391"/>
                      <a:pt x="2159701" y="1302177"/>
                    </a:cubicBezTo>
                    <a:cubicBezTo>
                      <a:pt x="2162139" y="1294862"/>
                      <a:pt x="2163049" y="1286844"/>
                      <a:pt x="2167016" y="1280232"/>
                    </a:cubicBezTo>
                    <a:cubicBezTo>
                      <a:pt x="2170565" y="1274318"/>
                      <a:pt x="2178563" y="1271770"/>
                      <a:pt x="2181647" y="1265601"/>
                    </a:cubicBezTo>
                    <a:cubicBezTo>
                      <a:pt x="2186143" y="1256609"/>
                      <a:pt x="2186200" y="1246007"/>
                      <a:pt x="2188962" y="1236340"/>
                    </a:cubicBezTo>
                    <a:cubicBezTo>
                      <a:pt x="2191080" y="1228926"/>
                      <a:pt x="2193839" y="1221710"/>
                      <a:pt x="2196277" y="1214395"/>
                    </a:cubicBezTo>
                    <a:cubicBezTo>
                      <a:pt x="2193839" y="1202203"/>
                      <a:pt x="2193860" y="1189247"/>
                      <a:pt x="2188962" y="1177819"/>
                    </a:cubicBezTo>
                    <a:cubicBezTo>
                      <a:pt x="2186245" y="1171480"/>
                      <a:pt x="2174332" y="1170085"/>
                      <a:pt x="2174332" y="1163188"/>
                    </a:cubicBezTo>
                    <a:cubicBezTo>
                      <a:pt x="2174332" y="1153961"/>
                      <a:pt x="2197224" y="1132980"/>
                      <a:pt x="2203592" y="1126612"/>
                    </a:cubicBezTo>
                    <a:cubicBezTo>
                      <a:pt x="2206031" y="1119297"/>
                      <a:pt x="2210908" y="1112378"/>
                      <a:pt x="2210908" y="1104667"/>
                    </a:cubicBezTo>
                    <a:cubicBezTo>
                      <a:pt x="2210908" y="1063311"/>
                      <a:pt x="2206564" y="1055061"/>
                      <a:pt x="2196277" y="1024200"/>
                    </a:cubicBezTo>
                    <a:cubicBezTo>
                      <a:pt x="2212803" y="974619"/>
                      <a:pt x="2196277" y="1035105"/>
                      <a:pt x="2196277" y="951048"/>
                    </a:cubicBezTo>
                    <a:cubicBezTo>
                      <a:pt x="2196277" y="943337"/>
                      <a:pt x="2201154" y="936417"/>
                      <a:pt x="2203592" y="929102"/>
                    </a:cubicBezTo>
                    <a:lnTo>
                      <a:pt x="2188962" y="885211"/>
                    </a:lnTo>
                    <a:cubicBezTo>
                      <a:pt x="2177715" y="851470"/>
                      <a:pt x="2189209" y="864777"/>
                      <a:pt x="2145071" y="855950"/>
                    </a:cubicBezTo>
                    <a:cubicBezTo>
                      <a:pt x="2152386" y="848635"/>
                      <a:pt x="2163745" y="843818"/>
                      <a:pt x="2167016" y="834004"/>
                    </a:cubicBezTo>
                    <a:cubicBezTo>
                      <a:pt x="2174819" y="810596"/>
                      <a:pt x="2149460" y="808645"/>
                      <a:pt x="2137756" y="804744"/>
                    </a:cubicBezTo>
                    <a:cubicBezTo>
                      <a:pt x="2135317" y="787675"/>
                      <a:pt x="2132579" y="770646"/>
                      <a:pt x="2130440" y="753537"/>
                    </a:cubicBezTo>
                    <a:cubicBezTo>
                      <a:pt x="2127701" y="731627"/>
                      <a:pt x="2126755" y="709480"/>
                      <a:pt x="2123125" y="687700"/>
                    </a:cubicBezTo>
                    <a:cubicBezTo>
                      <a:pt x="2121857" y="680094"/>
                      <a:pt x="2120292" y="672029"/>
                      <a:pt x="2115810" y="665755"/>
                    </a:cubicBezTo>
                    <a:cubicBezTo>
                      <a:pt x="2107792" y="654531"/>
                      <a:pt x="2086549" y="636494"/>
                      <a:pt x="2086549" y="636494"/>
                    </a:cubicBezTo>
                    <a:cubicBezTo>
                      <a:pt x="2084111" y="614548"/>
                      <a:pt x="2086780" y="591408"/>
                      <a:pt x="2079234" y="570657"/>
                    </a:cubicBezTo>
                    <a:cubicBezTo>
                      <a:pt x="2076229" y="562395"/>
                      <a:pt x="2061948" y="563482"/>
                      <a:pt x="2057288" y="556027"/>
                    </a:cubicBezTo>
                    <a:cubicBezTo>
                      <a:pt x="2049114" y="542949"/>
                      <a:pt x="2042658" y="512136"/>
                      <a:pt x="2042658" y="512136"/>
                    </a:cubicBezTo>
                    <a:cubicBezTo>
                      <a:pt x="2037234" y="419927"/>
                      <a:pt x="2027530" y="411964"/>
                      <a:pt x="2042658" y="343886"/>
                    </a:cubicBezTo>
                    <a:cubicBezTo>
                      <a:pt x="2044331" y="336359"/>
                      <a:pt x="2047535" y="329255"/>
                      <a:pt x="2049973" y="321940"/>
                    </a:cubicBezTo>
                    <a:cubicBezTo>
                      <a:pt x="2043328" y="311972"/>
                      <a:pt x="2032294" y="292313"/>
                      <a:pt x="2020712" y="285364"/>
                    </a:cubicBezTo>
                    <a:cubicBezTo>
                      <a:pt x="2014100" y="281397"/>
                      <a:pt x="2005664" y="281497"/>
                      <a:pt x="1998767" y="278049"/>
                    </a:cubicBezTo>
                    <a:cubicBezTo>
                      <a:pt x="1990903" y="274117"/>
                      <a:pt x="1984855" y="266990"/>
                      <a:pt x="1976821" y="263419"/>
                    </a:cubicBezTo>
                    <a:cubicBezTo>
                      <a:pt x="1962728" y="257156"/>
                      <a:pt x="1947560" y="253665"/>
                      <a:pt x="1932930" y="248788"/>
                    </a:cubicBezTo>
                    <a:lnTo>
                      <a:pt x="1889039" y="234158"/>
                    </a:lnTo>
                    <a:lnTo>
                      <a:pt x="1867093" y="226843"/>
                    </a:lnTo>
                    <a:cubicBezTo>
                      <a:pt x="1862216" y="221966"/>
                      <a:pt x="1858632" y="215296"/>
                      <a:pt x="1852463" y="212212"/>
                    </a:cubicBezTo>
                    <a:cubicBezTo>
                      <a:pt x="1838669" y="205315"/>
                      <a:pt x="1808572" y="197582"/>
                      <a:pt x="1808572" y="197582"/>
                    </a:cubicBezTo>
                    <a:cubicBezTo>
                      <a:pt x="1775749" y="164761"/>
                      <a:pt x="1814727" y="199375"/>
                      <a:pt x="1771996" y="175636"/>
                    </a:cubicBezTo>
                    <a:cubicBezTo>
                      <a:pt x="1756625" y="167097"/>
                      <a:pt x="1742735" y="156129"/>
                      <a:pt x="1728104" y="146376"/>
                    </a:cubicBezTo>
                    <a:cubicBezTo>
                      <a:pt x="1722365" y="142550"/>
                      <a:pt x="1719388" y="135293"/>
                      <a:pt x="1713474" y="131745"/>
                    </a:cubicBezTo>
                    <a:cubicBezTo>
                      <a:pt x="1706862" y="127778"/>
                      <a:pt x="1698843" y="126868"/>
                      <a:pt x="1691528" y="124430"/>
                    </a:cubicBezTo>
                    <a:cubicBezTo>
                      <a:pt x="1684213" y="119553"/>
                      <a:pt x="1677446" y="113732"/>
                      <a:pt x="1669583" y="109800"/>
                    </a:cubicBezTo>
                    <a:cubicBezTo>
                      <a:pt x="1633526" y="91771"/>
                      <a:pt x="1660632" y="115805"/>
                      <a:pt x="1625692" y="87854"/>
                    </a:cubicBezTo>
                    <a:cubicBezTo>
                      <a:pt x="1606696" y="72657"/>
                      <a:pt x="1606099" y="69480"/>
                      <a:pt x="1589116" y="58593"/>
                    </a:cubicBezTo>
                    <a:cubicBezTo>
                      <a:pt x="1572133" y="47706"/>
                      <a:pt x="1553819" y="29393"/>
                      <a:pt x="1523793" y="22532"/>
                    </a:cubicBezTo>
                    <a:cubicBezTo>
                      <a:pt x="1493767" y="15671"/>
                      <a:pt x="1454156" y="19950"/>
                      <a:pt x="1408960" y="17426"/>
                    </a:cubicBezTo>
                    <a:lnTo>
                      <a:pt x="1252616" y="7387"/>
                    </a:lnTo>
                    <a:cubicBezTo>
                      <a:pt x="1215586" y="4495"/>
                      <a:pt x="1208725" y="2510"/>
                      <a:pt x="1186780" y="72"/>
                    </a:cubicBezTo>
                    <a:cubicBezTo>
                      <a:pt x="1138012" y="2510"/>
                      <a:pt x="1103270" y="-2973"/>
                      <a:pt x="1054763" y="2624"/>
                    </a:cubicBezTo>
                    <a:cubicBezTo>
                      <a:pt x="1039443" y="4392"/>
                      <a:pt x="1014815" y="16346"/>
                      <a:pt x="996584" y="22017"/>
                    </a:cubicBezTo>
                    <a:cubicBezTo>
                      <a:pt x="978353" y="27688"/>
                      <a:pt x="1018849" y="15656"/>
                      <a:pt x="945378" y="36648"/>
                    </a:cubicBezTo>
                    <a:cubicBezTo>
                      <a:pt x="935711" y="39410"/>
                      <a:pt x="925747" y="41074"/>
                      <a:pt x="916117" y="43963"/>
                    </a:cubicBezTo>
                    <a:cubicBezTo>
                      <a:pt x="901346" y="48394"/>
                      <a:pt x="886856" y="53716"/>
                      <a:pt x="872226" y="58593"/>
                    </a:cubicBezTo>
                    <a:lnTo>
                      <a:pt x="828335" y="73224"/>
                    </a:lnTo>
                    <a:lnTo>
                      <a:pt x="762498" y="95169"/>
                    </a:lnTo>
                    <a:cubicBezTo>
                      <a:pt x="755183" y="97607"/>
                      <a:pt x="755153" y="101605"/>
                      <a:pt x="740552" y="102484"/>
                    </a:cubicBezTo>
                    <a:cubicBezTo>
                      <a:pt x="725951" y="103363"/>
                      <a:pt x="712401" y="95512"/>
                      <a:pt x="674888" y="100446"/>
                    </a:cubicBezTo>
                    <a:cubicBezTo>
                      <a:pt x="637375" y="105380"/>
                      <a:pt x="555738" y="121996"/>
                      <a:pt x="515476" y="132089"/>
                    </a:cubicBezTo>
                    <a:cubicBezTo>
                      <a:pt x="462866" y="149626"/>
                      <a:pt x="462403" y="146604"/>
                      <a:pt x="435695" y="151481"/>
                    </a:cubicBezTo>
                    <a:cubicBezTo>
                      <a:pt x="408987" y="156358"/>
                      <a:pt x="377599" y="158457"/>
                      <a:pt x="355228" y="161349"/>
                    </a:cubicBezTo>
                    <a:cubicBezTo>
                      <a:pt x="332857" y="164241"/>
                      <a:pt x="327129" y="163563"/>
                      <a:pt x="301469" y="168836"/>
                    </a:cubicBezTo>
                    <a:cubicBezTo>
                      <a:pt x="275809" y="174109"/>
                      <a:pt x="235375" y="185761"/>
                      <a:pt x="201266" y="192990"/>
                    </a:cubicBezTo>
                    <a:cubicBezTo>
                      <a:pt x="167157" y="200219"/>
                      <a:pt x="126076" y="209774"/>
                      <a:pt x="96815" y="212212"/>
                    </a:cubicBezTo>
                    <a:cubicBezTo>
                      <a:pt x="94377" y="221966"/>
                      <a:pt x="91472" y="231614"/>
                      <a:pt x="89500" y="241473"/>
                    </a:cubicBezTo>
                    <a:cubicBezTo>
                      <a:pt x="86591" y="256017"/>
                      <a:pt x="85781" y="270975"/>
                      <a:pt x="82184" y="285364"/>
                    </a:cubicBezTo>
                    <a:cubicBezTo>
                      <a:pt x="78444" y="300326"/>
                      <a:pt x="72431" y="314625"/>
                      <a:pt x="67554" y="329256"/>
                    </a:cubicBezTo>
                    <a:lnTo>
                      <a:pt x="45608" y="395092"/>
                    </a:lnTo>
                    <a:lnTo>
                      <a:pt x="30978" y="438984"/>
                    </a:lnTo>
                    <a:cubicBezTo>
                      <a:pt x="24882" y="452395"/>
                      <a:pt x="-2284" y="462327"/>
                      <a:pt x="154" y="46964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48" name="10 Forma libre">
                <a:extLst>
                  <a:ext uri="{FF2B5EF4-FFF2-40B4-BE49-F238E27FC236}">
                    <a16:creationId xmlns:a16="http://schemas.microsoft.com/office/drawing/2014/main" id="{EE501290-1657-4613-8760-778E1D8A02F4}"/>
                  </a:ext>
                </a:extLst>
              </p:cNvPr>
              <p:cNvSpPr/>
              <p:nvPr/>
            </p:nvSpPr>
            <p:spPr>
              <a:xfrm>
                <a:off x="3355975" y="2563813"/>
                <a:ext cx="1979613" cy="1876425"/>
              </a:xfrm>
              <a:custGeom>
                <a:avLst/>
                <a:gdLst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77079 w 1980454"/>
                  <a:gd name="connsiteY251" fmla="*/ 457488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07343 w 1980454"/>
                  <a:gd name="connsiteY270" fmla="*/ 855053 h 1868844"/>
                  <a:gd name="connsiteX271" fmla="*/ 95416 w 1980454"/>
                  <a:gd name="connsiteY271" fmla="*/ 859029 h 1868844"/>
                  <a:gd name="connsiteX272" fmla="*/ 63611 w 1980454"/>
                  <a:gd name="connsiteY272" fmla="*/ 882883 h 1868844"/>
                  <a:gd name="connsiteX273" fmla="*/ 51684 w 1980454"/>
                  <a:gd name="connsiteY273" fmla="*/ 906737 h 1868844"/>
                  <a:gd name="connsiteX274" fmla="*/ 39757 w 1980454"/>
                  <a:gd name="connsiteY274" fmla="*/ 910712 h 1868844"/>
                  <a:gd name="connsiteX275" fmla="*/ 7952 w 1980454"/>
                  <a:gd name="connsiteY275" fmla="*/ 950469 h 1868844"/>
                  <a:gd name="connsiteX276" fmla="*/ 0 w 1980454"/>
                  <a:gd name="connsiteY276" fmla="*/ 974323 h 1868844"/>
                  <a:gd name="connsiteX277" fmla="*/ 19879 w 1980454"/>
                  <a:gd name="connsiteY277" fmla="*/ 1002152 h 1868844"/>
                  <a:gd name="connsiteX278" fmla="*/ 7952 w 1980454"/>
                  <a:gd name="connsiteY278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62791 w 1980454"/>
                  <a:gd name="connsiteY251" fmla="*/ 445582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07343 w 1980454"/>
                  <a:gd name="connsiteY270" fmla="*/ 855053 h 1868844"/>
                  <a:gd name="connsiteX271" fmla="*/ 95416 w 1980454"/>
                  <a:gd name="connsiteY271" fmla="*/ 859029 h 1868844"/>
                  <a:gd name="connsiteX272" fmla="*/ 63611 w 1980454"/>
                  <a:gd name="connsiteY272" fmla="*/ 882883 h 1868844"/>
                  <a:gd name="connsiteX273" fmla="*/ 51684 w 1980454"/>
                  <a:gd name="connsiteY273" fmla="*/ 906737 h 1868844"/>
                  <a:gd name="connsiteX274" fmla="*/ 39757 w 1980454"/>
                  <a:gd name="connsiteY274" fmla="*/ 910712 h 1868844"/>
                  <a:gd name="connsiteX275" fmla="*/ 7952 w 1980454"/>
                  <a:gd name="connsiteY275" fmla="*/ 950469 h 1868844"/>
                  <a:gd name="connsiteX276" fmla="*/ 0 w 1980454"/>
                  <a:gd name="connsiteY276" fmla="*/ 974323 h 1868844"/>
                  <a:gd name="connsiteX277" fmla="*/ 19879 w 1980454"/>
                  <a:gd name="connsiteY277" fmla="*/ 1002152 h 1868844"/>
                  <a:gd name="connsiteX278" fmla="*/ 7952 w 1980454"/>
                  <a:gd name="connsiteY278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62791 w 1980454"/>
                  <a:gd name="connsiteY251" fmla="*/ 445582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07343 w 1980454"/>
                  <a:gd name="connsiteY270" fmla="*/ 855053 h 1868844"/>
                  <a:gd name="connsiteX271" fmla="*/ 63611 w 1980454"/>
                  <a:gd name="connsiteY271" fmla="*/ 882883 h 1868844"/>
                  <a:gd name="connsiteX272" fmla="*/ 51684 w 1980454"/>
                  <a:gd name="connsiteY272" fmla="*/ 906737 h 1868844"/>
                  <a:gd name="connsiteX273" fmla="*/ 39757 w 1980454"/>
                  <a:gd name="connsiteY273" fmla="*/ 910712 h 1868844"/>
                  <a:gd name="connsiteX274" fmla="*/ 7952 w 1980454"/>
                  <a:gd name="connsiteY274" fmla="*/ 950469 h 1868844"/>
                  <a:gd name="connsiteX275" fmla="*/ 0 w 1980454"/>
                  <a:gd name="connsiteY275" fmla="*/ 974323 h 1868844"/>
                  <a:gd name="connsiteX276" fmla="*/ 19879 w 1980454"/>
                  <a:gd name="connsiteY276" fmla="*/ 1002152 h 1868844"/>
                  <a:gd name="connsiteX277" fmla="*/ 7952 w 1980454"/>
                  <a:gd name="connsiteY277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62791 w 1980454"/>
                  <a:gd name="connsiteY251" fmla="*/ 445582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26393 w 1980454"/>
                  <a:gd name="connsiteY270" fmla="*/ 876484 h 1868844"/>
                  <a:gd name="connsiteX271" fmla="*/ 63611 w 1980454"/>
                  <a:gd name="connsiteY271" fmla="*/ 882883 h 1868844"/>
                  <a:gd name="connsiteX272" fmla="*/ 51684 w 1980454"/>
                  <a:gd name="connsiteY272" fmla="*/ 906737 h 1868844"/>
                  <a:gd name="connsiteX273" fmla="*/ 39757 w 1980454"/>
                  <a:gd name="connsiteY273" fmla="*/ 910712 h 1868844"/>
                  <a:gd name="connsiteX274" fmla="*/ 7952 w 1980454"/>
                  <a:gd name="connsiteY274" fmla="*/ 950469 h 1868844"/>
                  <a:gd name="connsiteX275" fmla="*/ 0 w 1980454"/>
                  <a:gd name="connsiteY275" fmla="*/ 974323 h 1868844"/>
                  <a:gd name="connsiteX276" fmla="*/ 19879 w 1980454"/>
                  <a:gd name="connsiteY276" fmla="*/ 1002152 h 1868844"/>
                  <a:gd name="connsiteX277" fmla="*/ 7952 w 1980454"/>
                  <a:gd name="connsiteY277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62791 w 1980454"/>
                  <a:gd name="connsiteY251" fmla="*/ 445582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12106 w 1980454"/>
                  <a:gd name="connsiteY270" fmla="*/ 850290 h 1868844"/>
                  <a:gd name="connsiteX271" fmla="*/ 63611 w 1980454"/>
                  <a:gd name="connsiteY271" fmla="*/ 882883 h 1868844"/>
                  <a:gd name="connsiteX272" fmla="*/ 51684 w 1980454"/>
                  <a:gd name="connsiteY272" fmla="*/ 906737 h 1868844"/>
                  <a:gd name="connsiteX273" fmla="*/ 39757 w 1980454"/>
                  <a:gd name="connsiteY273" fmla="*/ 910712 h 1868844"/>
                  <a:gd name="connsiteX274" fmla="*/ 7952 w 1980454"/>
                  <a:gd name="connsiteY274" fmla="*/ 950469 h 1868844"/>
                  <a:gd name="connsiteX275" fmla="*/ 0 w 1980454"/>
                  <a:gd name="connsiteY275" fmla="*/ 974323 h 1868844"/>
                  <a:gd name="connsiteX276" fmla="*/ 19879 w 1980454"/>
                  <a:gd name="connsiteY276" fmla="*/ 1002152 h 1868844"/>
                  <a:gd name="connsiteX277" fmla="*/ 7952 w 1980454"/>
                  <a:gd name="connsiteY277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1009816 w 1980454"/>
                  <a:gd name="connsiteY217" fmla="*/ 8239 h 1868844"/>
                  <a:gd name="connsiteX218" fmla="*/ 993913 w 1980454"/>
                  <a:gd name="connsiteY218" fmla="*/ 4264 h 1868844"/>
                  <a:gd name="connsiteX219" fmla="*/ 950181 w 1980454"/>
                  <a:gd name="connsiteY219" fmla="*/ 8239 h 1868844"/>
                  <a:gd name="connsiteX220" fmla="*/ 870668 w 1980454"/>
                  <a:gd name="connsiteY220" fmla="*/ 288 h 1868844"/>
                  <a:gd name="connsiteX221" fmla="*/ 826936 w 1980454"/>
                  <a:gd name="connsiteY221" fmla="*/ 4264 h 1868844"/>
                  <a:gd name="connsiteX222" fmla="*/ 822960 w 1980454"/>
                  <a:gd name="connsiteY222" fmla="*/ 28118 h 1868844"/>
                  <a:gd name="connsiteX223" fmla="*/ 811033 w 1980454"/>
                  <a:gd name="connsiteY223" fmla="*/ 32093 h 1868844"/>
                  <a:gd name="connsiteX224" fmla="*/ 783204 w 1980454"/>
                  <a:gd name="connsiteY224" fmla="*/ 44020 h 1868844"/>
                  <a:gd name="connsiteX225" fmla="*/ 759350 w 1980454"/>
                  <a:gd name="connsiteY225" fmla="*/ 51971 h 1868844"/>
                  <a:gd name="connsiteX226" fmla="*/ 751399 w 1980454"/>
                  <a:gd name="connsiteY226" fmla="*/ 59923 h 1868844"/>
                  <a:gd name="connsiteX227" fmla="*/ 731520 w 1980454"/>
                  <a:gd name="connsiteY227" fmla="*/ 71850 h 1868844"/>
                  <a:gd name="connsiteX228" fmla="*/ 723569 w 1980454"/>
                  <a:gd name="connsiteY228" fmla="*/ 83777 h 1868844"/>
                  <a:gd name="connsiteX229" fmla="*/ 719593 w 1980454"/>
                  <a:gd name="connsiteY229" fmla="*/ 95704 h 1868844"/>
                  <a:gd name="connsiteX230" fmla="*/ 695740 w 1980454"/>
                  <a:gd name="connsiteY230" fmla="*/ 99679 h 1868844"/>
                  <a:gd name="connsiteX231" fmla="*/ 683813 w 1980454"/>
                  <a:gd name="connsiteY231" fmla="*/ 103655 h 1868844"/>
                  <a:gd name="connsiteX232" fmla="*/ 667910 w 1980454"/>
                  <a:gd name="connsiteY232" fmla="*/ 119558 h 1868844"/>
                  <a:gd name="connsiteX233" fmla="*/ 659959 w 1980454"/>
                  <a:gd name="connsiteY233" fmla="*/ 155338 h 1868844"/>
                  <a:gd name="connsiteX234" fmla="*/ 655983 w 1980454"/>
                  <a:gd name="connsiteY234" fmla="*/ 167265 h 1868844"/>
                  <a:gd name="connsiteX235" fmla="*/ 632129 w 1980454"/>
                  <a:gd name="connsiteY235" fmla="*/ 175217 h 1868844"/>
                  <a:gd name="connsiteX236" fmla="*/ 612251 w 1980454"/>
                  <a:gd name="connsiteY236" fmla="*/ 163290 h 1868844"/>
                  <a:gd name="connsiteX237" fmla="*/ 600324 w 1980454"/>
                  <a:gd name="connsiteY237" fmla="*/ 167265 h 1868844"/>
                  <a:gd name="connsiteX238" fmla="*/ 588397 w 1980454"/>
                  <a:gd name="connsiteY238" fmla="*/ 195095 h 1868844"/>
                  <a:gd name="connsiteX239" fmla="*/ 580446 w 1980454"/>
                  <a:gd name="connsiteY239" fmla="*/ 218949 h 1868844"/>
                  <a:gd name="connsiteX240" fmla="*/ 548640 w 1980454"/>
                  <a:gd name="connsiteY240" fmla="*/ 226900 h 1868844"/>
                  <a:gd name="connsiteX241" fmla="*/ 552616 w 1980454"/>
                  <a:gd name="connsiteY241" fmla="*/ 254730 h 1868844"/>
                  <a:gd name="connsiteX242" fmla="*/ 548640 w 1980454"/>
                  <a:gd name="connsiteY242" fmla="*/ 266657 h 1868844"/>
                  <a:gd name="connsiteX243" fmla="*/ 544665 w 1980454"/>
                  <a:gd name="connsiteY243" fmla="*/ 286535 h 1868844"/>
                  <a:gd name="connsiteX244" fmla="*/ 540689 w 1980454"/>
                  <a:gd name="connsiteY244" fmla="*/ 298462 h 1868844"/>
                  <a:gd name="connsiteX245" fmla="*/ 528762 w 1980454"/>
                  <a:gd name="connsiteY245" fmla="*/ 306413 h 1868844"/>
                  <a:gd name="connsiteX246" fmla="*/ 496957 w 1980454"/>
                  <a:gd name="connsiteY246" fmla="*/ 346170 h 1868844"/>
                  <a:gd name="connsiteX247" fmla="*/ 485030 w 1980454"/>
                  <a:gd name="connsiteY247" fmla="*/ 350145 h 1868844"/>
                  <a:gd name="connsiteX248" fmla="*/ 469127 w 1980454"/>
                  <a:gd name="connsiteY248" fmla="*/ 370024 h 1868844"/>
                  <a:gd name="connsiteX249" fmla="*/ 477079 w 1980454"/>
                  <a:gd name="connsiteY249" fmla="*/ 393878 h 1868844"/>
                  <a:gd name="connsiteX250" fmla="*/ 481054 w 1980454"/>
                  <a:gd name="connsiteY250" fmla="*/ 405804 h 1868844"/>
                  <a:gd name="connsiteX251" fmla="*/ 462791 w 1980454"/>
                  <a:gd name="connsiteY251" fmla="*/ 445582 h 1868844"/>
                  <a:gd name="connsiteX252" fmla="*/ 473103 w 1980454"/>
                  <a:gd name="connsiteY252" fmla="*/ 489293 h 1868844"/>
                  <a:gd name="connsiteX253" fmla="*/ 465152 w 1980454"/>
                  <a:gd name="connsiteY253" fmla="*/ 580733 h 1868844"/>
                  <a:gd name="connsiteX254" fmla="*/ 461176 w 1980454"/>
                  <a:gd name="connsiteY254" fmla="*/ 608563 h 1868844"/>
                  <a:gd name="connsiteX255" fmla="*/ 453225 w 1980454"/>
                  <a:gd name="connsiteY255" fmla="*/ 632417 h 1868844"/>
                  <a:gd name="connsiteX256" fmla="*/ 449249 w 1980454"/>
                  <a:gd name="connsiteY256" fmla="*/ 648319 h 1868844"/>
                  <a:gd name="connsiteX257" fmla="*/ 441298 w 1980454"/>
                  <a:gd name="connsiteY257" fmla="*/ 672173 h 1868844"/>
                  <a:gd name="connsiteX258" fmla="*/ 425395 w 1980454"/>
                  <a:gd name="connsiteY258" fmla="*/ 719881 h 1868844"/>
                  <a:gd name="connsiteX259" fmla="*/ 417444 w 1980454"/>
                  <a:gd name="connsiteY259" fmla="*/ 751686 h 1868844"/>
                  <a:gd name="connsiteX260" fmla="*/ 409493 w 1980454"/>
                  <a:gd name="connsiteY260" fmla="*/ 775540 h 1868844"/>
                  <a:gd name="connsiteX261" fmla="*/ 373712 w 1980454"/>
                  <a:gd name="connsiteY261" fmla="*/ 787467 h 1868844"/>
                  <a:gd name="connsiteX262" fmla="*/ 349858 w 1980454"/>
                  <a:gd name="connsiteY262" fmla="*/ 795418 h 1868844"/>
                  <a:gd name="connsiteX263" fmla="*/ 314077 w 1980454"/>
                  <a:gd name="connsiteY263" fmla="*/ 803370 h 1868844"/>
                  <a:gd name="connsiteX264" fmla="*/ 302150 w 1980454"/>
                  <a:gd name="connsiteY264" fmla="*/ 807345 h 1868844"/>
                  <a:gd name="connsiteX265" fmla="*/ 286247 w 1980454"/>
                  <a:gd name="connsiteY265" fmla="*/ 815297 h 1868844"/>
                  <a:gd name="connsiteX266" fmla="*/ 218661 w 1980454"/>
                  <a:gd name="connsiteY266" fmla="*/ 823248 h 1868844"/>
                  <a:gd name="connsiteX267" fmla="*/ 194807 w 1980454"/>
                  <a:gd name="connsiteY267" fmla="*/ 831199 h 1868844"/>
                  <a:gd name="connsiteX268" fmla="*/ 178905 w 1980454"/>
                  <a:gd name="connsiteY268" fmla="*/ 835175 h 1868844"/>
                  <a:gd name="connsiteX269" fmla="*/ 151075 w 1980454"/>
                  <a:gd name="connsiteY269" fmla="*/ 843126 h 1868844"/>
                  <a:gd name="connsiteX270" fmla="*/ 112106 w 1980454"/>
                  <a:gd name="connsiteY270" fmla="*/ 850290 h 1868844"/>
                  <a:gd name="connsiteX271" fmla="*/ 63611 w 1980454"/>
                  <a:gd name="connsiteY271" fmla="*/ 882883 h 1868844"/>
                  <a:gd name="connsiteX272" fmla="*/ 39757 w 1980454"/>
                  <a:gd name="connsiteY272" fmla="*/ 910712 h 1868844"/>
                  <a:gd name="connsiteX273" fmla="*/ 7952 w 1980454"/>
                  <a:gd name="connsiteY273" fmla="*/ 950469 h 1868844"/>
                  <a:gd name="connsiteX274" fmla="*/ 0 w 1980454"/>
                  <a:gd name="connsiteY274" fmla="*/ 974323 h 1868844"/>
                  <a:gd name="connsiteX275" fmla="*/ 19879 w 1980454"/>
                  <a:gd name="connsiteY275" fmla="*/ 1002152 h 1868844"/>
                  <a:gd name="connsiteX276" fmla="*/ 7952 w 1980454"/>
                  <a:gd name="connsiteY276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1021743 w 1980454"/>
                  <a:gd name="connsiteY216" fmla="*/ 12215 h 1868844"/>
                  <a:gd name="connsiteX217" fmla="*/ 993913 w 1980454"/>
                  <a:gd name="connsiteY217" fmla="*/ 4264 h 1868844"/>
                  <a:gd name="connsiteX218" fmla="*/ 950181 w 1980454"/>
                  <a:gd name="connsiteY218" fmla="*/ 8239 h 1868844"/>
                  <a:gd name="connsiteX219" fmla="*/ 870668 w 1980454"/>
                  <a:gd name="connsiteY219" fmla="*/ 288 h 1868844"/>
                  <a:gd name="connsiteX220" fmla="*/ 826936 w 1980454"/>
                  <a:gd name="connsiteY220" fmla="*/ 4264 h 1868844"/>
                  <a:gd name="connsiteX221" fmla="*/ 822960 w 1980454"/>
                  <a:gd name="connsiteY221" fmla="*/ 28118 h 1868844"/>
                  <a:gd name="connsiteX222" fmla="*/ 811033 w 1980454"/>
                  <a:gd name="connsiteY222" fmla="*/ 32093 h 1868844"/>
                  <a:gd name="connsiteX223" fmla="*/ 783204 w 1980454"/>
                  <a:gd name="connsiteY223" fmla="*/ 44020 h 1868844"/>
                  <a:gd name="connsiteX224" fmla="*/ 759350 w 1980454"/>
                  <a:gd name="connsiteY224" fmla="*/ 51971 h 1868844"/>
                  <a:gd name="connsiteX225" fmla="*/ 751399 w 1980454"/>
                  <a:gd name="connsiteY225" fmla="*/ 59923 h 1868844"/>
                  <a:gd name="connsiteX226" fmla="*/ 731520 w 1980454"/>
                  <a:gd name="connsiteY226" fmla="*/ 71850 h 1868844"/>
                  <a:gd name="connsiteX227" fmla="*/ 723569 w 1980454"/>
                  <a:gd name="connsiteY227" fmla="*/ 83777 h 1868844"/>
                  <a:gd name="connsiteX228" fmla="*/ 719593 w 1980454"/>
                  <a:gd name="connsiteY228" fmla="*/ 95704 h 1868844"/>
                  <a:gd name="connsiteX229" fmla="*/ 695740 w 1980454"/>
                  <a:gd name="connsiteY229" fmla="*/ 99679 h 1868844"/>
                  <a:gd name="connsiteX230" fmla="*/ 683813 w 1980454"/>
                  <a:gd name="connsiteY230" fmla="*/ 103655 h 1868844"/>
                  <a:gd name="connsiteX231" fmla="*/ 667910 w 1980454"/>
                  <a:gd name="connsiteY231" fmla="*/ 119558 h 1868844"/>
                  <a:gd name="connsiteX232" fmla="*/ 659959 w 1980454"/>
                  <a:gd name="connsiteY232" fmla="*/ 155338 h 1868844"/>
                  <a:gd name="connsiteX233" fmla="*/ 655983 w 1980454"/>
                  <a:gd name="connsiteY233" fmla="*/ 167265 h 1868844"/>
                  <a:gd name="connsiteX234" fmla="*/ 632129 w 1980454"/>
                  <a:gd name="connsiteY234" fmla="*/ 175217 h 1868844"/>
                  <a:gd name="connsiteX235" fmla="*/ 612251 w 1980454"/>
                  <a:gd name="connsiteY235" fmla="*/ 163290 h 1868844"/>
                  <a:gd name="connsiteX236" fmla="*/ 600324 w 1980454"/>
                  <a:gd name="connsiteY236" fmla="*/ 167265 h 1868844"/>
                  <a:gd name="connsiteX237" fmla="*/ 588397 w 1980454"/>
                  <a:gd name="connsiteY237" fmla="*/ 195095 h 1868844"/>
                  <a:gd name="connsiteX238" fmla="*/ 580446 w 1980454"/>
                  <a:gd name="connsiteY238" fmla="*/ 218949 h 1868844"/>
                  <a:gd name="connsiteX239" fmla="*/ 548640 w 1980454"/>
                  <a:gd name="connsiteY239" fmla="*/ 226900 h 1868844"/>
                  <a:gd name="connsiteX240" fmla="*/ 552616 w 1980454"/>
                  <a:gd name="connsiteY240" fmla="*/ 254730 h 1868844"/>
                  <a:gd name="connsiteX241" fmla="*/ 548640 w 1980454"/>
                  <a:gd name="connsiteY241" fmla="*/ 266657 h 1868844"/>
                  <a:gd name="connsiteX242" fmla="*/ 544665 w 1980454"/>
                  <a:gd name="connsiteY242" fmla="*/ 286535 h 1868844"/>
                  <a:gd name="connsiteX243" fmla="*/ 540689 w 1980454"/>
                  <a:gd name="connsiteY243" fmla="*/ 298462 h 1868844"/>
                  <a:gd name="connsiteX244" fmla="*/ 528762 w 1980454"/>
                  <a:gd name="connsiteY244" fmla="*/ 306413 h 1868844"/>
                  <a:gd name="connsiteX245" fmla="*/ 496957 w 1980454"/>
                  <a:gd name="connsiteY245" fmla="*/ 346170 h 1868844"/>
                  <a:gd name="connsiteX246" fmla="*/ 485030 w 1980454"/>
                  <a:gd name="connsiteY246" fmla="*/ 350145 h 1868844"/>
                  <a:gd name="connsiteX247" fmla="*/ 469127 w 1980454"/>
                  <a:gd name="connsiteY247" fmla="*/ 370024 h 1868844"/>
                  <a:gd name="connsiteX248" fmla="*/ 477079 w 1980454"/>
                  <a:gd name="connsiteY248" fmla="*/ 393878 h 1868844"/>
                  <a:gd name="connsiteX249" fmla="*/ 481054 w 1980454"/>
                  <a:gd name="connsiteY249" fmla="*/ 405804 h 1868844"/>
                  <a:gd name="connsiteX250" fmla="*/ 462791 w 1980454"/>
                  <a:gd name="connsiteY250" fmla="*/ 445582 h 1868844"/>
                  <a:gd name="connsiteX251" fmla="*/ 473103 w 1980454"/>
                  <a:gd name="connsiteY251" fmla="*/ 489293 h 1868844"/>
                  <a:gd name="connsiteX252" fmla="*/ 465152 w 1980454"/>
                  <a:gd name="connsiteY252" fmla="*/ 580733 h 1868844"/>
                  <a:gd name="connsiteX253" fmla="*/ 461176 w 1980454"/>
                  <a:gd name="connsiteY253" fmla="*/ 608563 h 1868844"/>
                  <a:gd name="connsiteX254" fmla="*/ 453225 w 1980454"/>
                  <a:gd name="connsiteY254" fmla="*/ 632417 h 1868844"/>
                  <a:gd name="connsiteX255" fmla="*/ 449249 w 1980454"/>
                  <a:gd name="connsiteY255" fmla="*/ 648319 h 1868844"/>
                  <a:gd name="connsiteX256" fmla="*/ 441298 w 1980454"/>
                  <a:gd name="connsiteY256" fmla="*/ 672173 h 1868844"/>
                  <a:gd name="connsiteX257" fmla="*/ 425395 w 1980454"/>
                  <a:gd name="connsiteY257" fmla="*/ 719881 h 1868844"/>
                  <a:gd name="connsiteX258" fmla="*/ 417444 w 1980454"/>
                  <a:gd name="connsiteY258" fmla="*/ 751686 h 1868844"/>
                  <a:gd name="connsiteX259" fmla="*/ 409493 w 1980454"/>
                  <a:gd name="connsiteY259" fmla="*/ 775540 h 1868844"/>
                  <a:gd name="connsiteX260" fmla="*/ 373712 w 1980454"/>
                  <a:gd name="connsiteY260" fmla="*/ 787467 h 1868844"/>
                  <a:gd name="connsiteX261" fmla="*/ 349858 w 1980454"/>
                  <a:gd name="connsiteY261" fmla="*/ 795418 h 1868844"/>
                  <a:gd name="connsiteX262" fmla="*/ 314077 w 1980454"/>
                  <a:gd name="connsiteY262" fmla="*/ 803370 h 1868844"/>
                  <a:gd name="connsiteX263" fmla="*/ 302150 w 1980454"/>
                  <a:gd name="connsiteY263" fmla="*/ 807345 h 1868844"/>
                  <a:gd name="connsiteX264" fmla="*/ 286247 w 1980454"/>
                  <a:gd name="connsiteY264" fmla="*/ 815297 h 1868844"/>
                  <a:gd name="connsiteX265" fmla="*/ 218661 w 1980454"/>
                  <a:gd name="connsiteY265" fmla="*/ 823248 h 1868844"/>
                  <a:gd name="connsiteX266" fmla="*/ 194807 w 1980454"/>
                  <a:gd name="connsiteY266" fmla="*/ 831199 h 1868844"/>
                  <a:gd name="connsiteX267" fmla="*/ 178905 w 1980454"/>
                  <a:gd name="connsiteY267" fmla="*/ 835175 h 1868844"/>
                  <a:gd name="connsiteX268" fmla="*/ 151075 w 1980454"/>
                  <a:gd name="connsiteY268" fmla="*/ 843126 h 1868844"/>
                  <a:gd name="connsiteX269" fmla="*/ 112106 w 1980454"/>
                  <a:gd name="connsiteY269" fmla="*/ 850290 h 1868844"/>
                  <a:gd name="connsiteX270" fmla="*/ 63611 w 1980454"/>
                  <a:gd name="connsiteY270" fmla="*/ 882883 h 1868844"/>
                  <a:gd name="connsiteX271" fmla="*/ 39757 w 1980454"/>
                  <a:gd name="connsiteY271" fmla="*/ 910712 h 1868844"/>
                  <a:gd name="connsiteX272" fmla="*/ 7952 w 1980454"/>
                  <a:gd name="connsiteY272" fmla="*/ 950469 h 1868844"/>
                  <a:gd name="connsiteX273" fmla="*/ 0 w 1980454"/>
                  <a:gd name="connsiteY273" fmla="*/ 974323 h 1868844"/>
                  <a:gd name="connsiteX274" fmla="*/ 19879 w 1980454"/>
                  <a:gd name="connsiteY274" fmla="*/ 1002152 h 1868844"/>
                  <a:gd name="connsiteX275" fmla="*/ 7952 w 1980454"/>
                  <a:gd name="connsiteY275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1041621 w 1980454"/>
                  <a:gd name="connsiteY215" fmla="*/ 16191 h 1868844"/>
                  <a:gd name="connsiteX216" fmla="*/ 993913 w 1980454"/>
                  <a:gd name="connsiteY216" fmla="*/ 4264 h 1868844"/>
                  <a:gd name="connsiteX217" fmla="*/ 950181 w 1980454"/>
                  <a:gd name="connsiteY217" fmla="*/ 8239 h 1868844"/>
                  <a:gd name="connsiteX218" fmla="*/ 870668 w 1980454"/>
                  <a:gd name="connsiteY218" fmla="*/ 288 h 1868844"/>
                  <a:gd name="connsiteX219" fmla="*/ 826936 w 1980454"/>
                  <a:gd name="connsiteY219" fmla="*/ 4264 h 1868844"/>
                  <a:gd name="connsiteX220" fmla="*/ 822960 w 1980454"/>
                  <a:gd name="connsiteY220" fmla="*/ 28118 h 1868844"/>
                  <a:gd name="connsiteX221" fmla="*/ 811033 w 1980454"/>
                  <a:gd name="connsiteY221" fmla="*/ 32093 h 1868844"/>
                  <a:gd name="connsiteX222" fmla="*/ 783204 w 1980454"/>
                  <a:gd name="connsiteY222" fmla="*/ 44020 h 1868844"/>
                  <a:gd name="connsiteX223" fmla="*/ 759350 w 1980454"/>
                  <a:gd name="connsiteY223" fmla="*/ 51971 h 1868844"/>
                  <a:gd name="connsiteX224" fmla="*/ 751399 w 1980454"/>
                  <a:gd name="connsiteY224" fmla="*/ 59923 h 1868844"/>
                  <a:gd name="connsiteX225" fmla="*/ 731520 w 1980454"/>
                  <a:gd name="connsiteY225" fmla="*/ 71850 h 1868844"/>
                  <a:gd name="connsiteX226" fmla="*/ 723569 w 1980454"/>
                  <a:gd name="connsiteY226" fmla="*/ 83777 h 1868844"/>
                  <a:gd name="connsiteX227" fmla="*/ 719593 w 1980454"/>
                  <a:gd name="connsiteY227" fmla="*/ 95704 h 1868844"/>
                  <a:gd name="connsiteX228" fmla="*/ 695740 w 1980454"/>
                  <a:gd name="connsiteY228" fmla="*/ 99679 h 1868844"/>
                  <a:gd name="connsiteX229" fmla="*/ 683813 w 1980454"/>
                  <a:gd name="connsiteY229" fmla="*/ 103655 h 1868844"/>
                  <a:gd name="connsiteX230" fmla="*/ 667910 w 1980454"/>
                  <a:gd name="connsiteY230" fmla="*/ 119558 h 1868844"/>
                  <a:gd name="connsiteX231" fmla="*/ 659959 w 1980454"/>
                  <a:gd name="connsiteY231" fmla="*/ 155338 h 1868844"/>
                  <a:gd name="connsiteX232" fmla="*/ 655983 w 1980454"/>
                  <a:gd name="connsiteY232" fmla="*/ 167265 h 1868844"/>
                  <a:gd name="connsiteX233" fmla="*/ 632129 w 1980454"/>
                  <a:gd name="connsiteY233" fmla="*/ 175217 h 1868844"/>
                  <a:gd name="connsiteX234" fmla="*/ 612251 w 1980454"/>
                  <a:gd name="connsiteY234" fmla="*/ 163290 h 1868844"/>
                  <a:gd name="connsiteX235" fmla="*/ 600324 w 1980454"/>
                  <a:gd name="connsiteY235" fmla="*/ 167265 h 1868844"/>
                  <a:gd name="connsiteX236" fmla="*/ 588397 w 1980454"/>
                  <a:gd name="connsiteY236" fmla="*/ 195095 h 1868844"/>
                  <a:gd name="connsiteX237" fmla="*/ 580446 w 1980454"/>
                  <a:gd name="connsiteY237" fmla="*/ 218949 h 1868844"/>
                  <a:gd name="connsiteX238" fmla="*/ 548640 w 1980454"/>
                  <a:gd name="connsiteY238" fmla="*/ 226900 h 1868844"/>
                  <a:gd name="connsiteX239" fmla="*/ 552616 w 1980454"/>
                  <a:gd name="connsiteY239" fmla="*/ 254730 h 1868844"/>
                  <a:gd name="connsiteX240" fmla="*/ 548640 w 1980454"/>
                  <a:gd name="connsiteY240" fmla="*/ 266657 h 1868844"/>
                  <a:gd name="connsiteX241" fmla="*/ 544665 w 1980454"/>
                  <a:gd name="connsiteY241" fmla="*/ 286535 h 1868844"/>
                  <a:gd name="connsiteX242" fmla="*/ 540689 w 1980454"/>
                  <a:gd name="connsiteY242" fmla="*/ 298462 h 1868844"/>
                  <a:gd name="connsiteX243" fmla="*/ 528762 w 1980454"/>
                  <a:gd name="connsiteY243" fmla="*/ 306413 h 1868844"/>
                  <a:gd name="connsiteX244" fmla="*/ 496957 w 1980454"/>
                  <a:gd name="connsiteY244" fmla="*/ 346170 h 1868844"/>
                  <a:gd name="connsiteX245" fmla="*/ 485030 w 1980454"/>
                  <a:gd name="connsiteY245" fmla="*/ 350145 h 1868844"/>
                  <a:gd name="connsiteX246" fmla="*/ 469127 w 1980454"/>
                  <a:gd name="connsiteY246" fmla="*/ 370024 h 1868844"/>
                  <a:gd name="connsiteX247" fmla="*/ 477079 w 1980454"/>
                  <a:gd name="connsiteY247" fmla="*/ 393878 h 1868844"/>
                  <a:gd name="connsiteX248" fmla="*/ 481054 w 1980454"/>
                  <a:gd name="connsiteY248" fmla="*/ 405804 h 1868844"/>
                  <a:gd name="connsiteX249" fmla="*/ 462791 w 1980454"/>
                  <a:gd name="connsiteY249" fmla="*/ 445582 h 1868844"/>
                  <a:gd name="connsiteX250" fmla="*/ 473103 w 1980454"/>
                  <a:gd name="connsiteY250" fmla="*/ 489293 h 1868844"/>
                  <a:gd name="connsiteX251" fmla="*/ 465152 w 1980454"/>
                  <a:gd name="connsiteY251" fmla="*/ 580733 h 1868844"/>
                  <a:gd name="connsiteX252" fmla="*/ 461176 w 1980454"/>
                  <a:gd name="connsiteY252" fmla="*/ 608563 h 1868844"/>
                  <a:gd name="connsiteX253" fmla="*/ 453225 w 1980454"/>
                  <a:gd name="connsiteY253" fmla="*/ 632417 h 1868844"/>
                  <a:gd name="connsiteX254" fmla="*/ 449249 w 1980454"/>
                  <a:gd name="connsiteY254" fmla="*/ 648319 h 1868844"/>
                  <a:gd name="connsiteX255" fmla="*/ 441298 w 1980454"/>
                  <a:gd name="connsiteY255" fmla="*/ 672173 h 1868844"/>
                  <a:gd name="connsiteX256" fmla="*/ 425395 w 1980454"/>
                  <a:gd name="connsiteY256" fmla="*/ 719881 h 1868844"/>
                  <a:gd name="connsiteX257" fmla="*/ 417444 w 1980454"/>
                  <a:gd name="connsiteY257" fmla="*/ 751686 h 1868844"/>
                  <a:gd name="connsiteX258" fmla="*/ 409493 w 1980454"/>
                  <a:gd name="connsiteY258" fmla="*/ 775540 h 1868844"/>
                  <a:gd name="connsiteX259" fmla="*/ 373712 w 1980454"/>
                  <a:gd name="connsiteY259" fmla="*/ 787467 h 1868844"/>
                  <a:gd name="connsiteX260" fmla="*/ 349858 w 1980454"/>
                  <a:gd name="connsiteY260" fmla="*/ 795418 h 1868844"/>
                  <a:gd name="connsiteX261" fmla="*/ 314077 w 1980454"/>
                  <a:gd name="connsiteY261" fmla="*/ 803370 h 1868844"/>
                  <a:gd name="connsiteX262" fmla="*/ 302150 w 1980454"/>
                  <a:gd name="connsiteY262" fmla="*/ 807345 h 1868844"/>
                  <a:gd name="connsiteX263" fmla="*/ 286247 w 1980454"/>
                  <a:gd name="connsiteY263" fmla="*/ 815297 h 1868844"/>
                  <a:gd name="connsiteX264" fmla="*/ 218661 w 1980454"/>
                  <a:gd name="connsiteY264" fmla="*/ 823248 h 1868844"/>
                  <a:gd name="connsiteX265" fmla="*/ 194807 w 1980454"/>
                  <a:gd name="connsiteY265" fmla="*/ 831199 h 1868844"/>
                  <a:gd name="connsiteX266" fmla="*/ 178905 w 1980454"/>
                  <a:gd name="connsiteY266" fmla="*/ 835175 h 1868844"/>
                  <a:gd name="connsiteX267" fmla="*/ 151075 w 1980454"/>
                  <a:gd name="connsiteY267" fmla="*/ 843126 h 1868844"/>
                  <a:gd name="connsiteX268" fmla="*/ 112106 w 1980454"/>
                  <a:gd name="connsiteY268" fmla="*/ 850290 h 1868844"/>
                  <a:gd name="connsiteX269" fmla="*/ 63611 w 1980454"/>
                  <a:gd name="connsiteY269" fmla="*/ 882883 h 1868844"/>
                  <a:gd name="connsiteX270" fmla="*/ 39757 w 1980454"/>
                  <a:gd name="connsiteY270" fmla="*/ 910712 h 1868844"/>
                  <a:gd name="connsiteX271" fmla="*/ 7952 w 1980454"/>
                  <a:gd name="connsiteY271" fmla="*/ 950469 h 1868844"/>
                  <a:gd name="connsiteX272" fmla="*/ 0 w 1980454"/>
                  <a:gd name="connsiteY272" fmla="*/ 974323 h 1868844"/>
                  <a:gd name="connsiteX273" fmla="*/ 19879 w 1980454"/>
                  <a:gd name="connsiteY273" fmla="*/ 1002152 h 1868844"/>
                  <a:gd name="connsiteX274" fmla="*/ 7952 w 1980454"/>
                  <a:gd name="connsiteY274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1057524 w 1980454"/>
                  <a:gd name="connsiteY214" fmla="*/ 20166 h 1868844"/>
                  <a:gd name="connsiteX215" fmla="*/ 993913 w 1980454"/>
                  <a:gd name="connsiteY215" fmla="*/ 4264 h 1868844"/>
                  <a:gd name="connsiteX216" fmla="*/ 950181 w 1980454"/>
                  <a:gd name="connsiteY216" fmla="*/ 8239 h 1868844"/>
                  <a:gd name="connsiteX217" fmla="*/ 870668 w 1980454"/>
                  <a:gd name="connsiteY217" fmla="*/ 288 h 1868844"/>
                  <a:gd name="connsiteX218" fmla="*/ 826936 w 1980454"/>
                  <a:gd name="connsiteY218" fmla="*/ 4264 h 1868844"/>
                  <a:gd name="connsiteX219" fmla="*/ 822960 w 1980454"/>
                  <a:gd name="connsiteY219" fmla="*/ 28118 h 1868844"/>
                  <a:gd name="connsiteX220" fmla="*/ 811033 w 1980454"/>
                  <a:gd name="connsiteY220" fmla="*/ 32093 h 1868844"/>
                  <a:gd name="connsiteX221" fmla="*/ 783204 w 1980454"/>
                  <a:gd name="connsiteY221" fmla="*/ 44020 h 1868844"/>
                  <a:gd name="connsiteX222" fmla="*/ 759350 w 1980454"/>
                  <a:gd name="connsiteY222" fmla="*/ 51971 h 1868844"/>
                  <a:gd name="connsiteX223" fmla="*/ 751399 w 1980454"/>
                  <a:gd name="connsiteY223" fmla="*/ 59923 h 1868844"/>
                  <a:gd name="connsiteX224" fmla="*/ 731520 w 1980454"/>
                  <a:gd name="connsiteY224" fmla="*/ 71850 h 1868844"/>
                  <a:gd name="connsiteX225" fmla="*/ 723569 w 1980454"/>
                  <a:gd name="connsiteY225" fmla="*/ 83777 h 1868844"/>
                  <a:gd name="connsiteX226" fmla="*/ 719593 w 1980454"/>
                  <a:gd name="connsiteY226" fmla="*/ 95704 h 1868844"/>
                  <a:gd name="connsiteX227" fmla="*/ 695740 w 1980454"/>
                  <a:gd name="connsiteY227" fmla="*/ 99679 h 1868844"/>
                  <a:gd name="connsiteX228" fmla="*/ 683813 w 1980454"/>
                  <a:gd name="connsiteY228" fmla="*/ 103655 h 1868844"/>
                  <a:gd name="connsiteX229" fmla="*/ 667910 w 1980454"/>
                  <a:gd name="connsiteY229" fmla="*/ 119558 h 1868844"/>
                  <a:gd name="connsiteX230" fmla="*/ 659959 w 1980454"/>
                  <a:gd name="connsiteY230" fmla="*/ 155338 h 1868844"/>
                  <a:gd name="connsiteX231" fmla="*/ 655983 w 1980454"/>
                  <a:gd name="connsiteY231" fmla="*/ 167265 h 1868844"/>
                  <a:gd name="connsiteX232" fmla="*/ 632129 w 1980454"/>
                  <a:gd name="connsiteY232" fmla="*/ 175217 h 1868844"/>
                  <a:gd name="connsiteX233" fmla="*/ 612251 w 1980454"/>
                  <a:gd name="connsiteY233" fmla="*/ 163290 h 1868844"/>
                  <a:gd name="connsiteX234" fmla="*/ 600324 w 1980454"/>
                  <a:gd name="connsiteY234" fmla="*/ 167265 h 1868844"/>
                  <a:gd name="connsiteX235" fmla="*/ 588397 w 1980454"/>
                  <a:gd name="connsiteY235" fmla="*/ 195095 h 1868844"/>
                  <a:gd name="connsiteX236" fmla="*/ 580446 w 1980454"/>
                  <a:gd name="connsiteY236" fmla="*/ 218949 h 1868844"/>
                  <a:gd name="connsiteX237" fmla="*/ 548640 w 1980454"/>
                  <a:gd name="connsiteY237" fmla="*/ 226900 h 1868844"/>
                  <a:gd name="connsiteX238" fmla="*/ 552616 w 1980454"/>
                  <a:gd name="connsiteY238" fmla="*/ 254730 h 1868844"/>
                  <a:gd name="connsiteX239" fmla="*/ 548640 w 1980454"/>
                  <a:gd name="connsiteY239" fmla="*/ 266657 h 1868844"/>
                  <a:gd name="connsiteX240" fmla="*/ 544665 w 1980454"/>
                  <a:gd name="connsiteY240" fmla="*/ 286535 h 1868844"/>
                  <a:gd name="connsiteX241" fmla="*/ 540689 w 1980454"/>
                  <a:gd name="connsiteY241" fmla="*/ 298462 h 1868844"/>
                  <a:gd name="connsiteX242" fmla="*/ 528762 w 1980454"/>
                  <a:gd name="connsiteY242" fmla="*/ 306413 h 1868844"/>
                  <a:gd name="connsiteX243" fmla="*/ 496957 w 1980454"/>
                  <a:gd name="connsiteY243" fmla="*/ 346170 h 1868844"/>
                  <a:gd name="connsiteX244" fmla="*/ 485030 w 1980454"/>
                  <a:gd name="connsiteY244" fmla="*/ 350145 h 1868844"/>
                  <a:gd name="connsiteX245" fmla="*/ 469127 w 1980454"/>
                  <a:gd name="connsiteY245" fmla="*/ 370024 h 1868844"/>
                  <a:gd name="connsiteX246" fmla="*/ 477079 w 1980454"/>
                  <a:gd name="connsiteY246" fmla="*/ 393878 h 1868844"/>
                  <a:gd name="connsiteX247" fmla="*/ 481054 w 1980454"/>
                  <a:gd name="connsiteY247" fmla="*/ 405804 h 1868844"/>
                  <a:gd name="connsiteX248" fmla="*/ 462791 w 1980454"/>
                  <a:gd name="connsiteY248" fmla="*/ 445582 h 1868844"/>
                  <a:gd name="connsiteX249" fmla="*/ 473103 w 1980454"/>
                  <a:gd name="connsiteY249" fmla="*/ 489293 h 1868844"/>
                  <a:gd name="connsiteX250" fmla="*/ 465152 w 1980454"/>
                  <a:gd name="connsiteY250" fmla="*/ 580733 h 1868844"/>
                  <a:gd name="connsiteX251" fmla="*/ 461176 w 1980454"/>
                  <a:gd name="connsiteY251" fmla="*/ 608563 h 1868844"/>
                  <a:gd name="connsiteX252" fmla="*/ 453225 w 1980454"/>
                  <a:gd name="connsiteY252" fmla="*/ 632417 h 1868844"/>
                  <a:gd name="connsiteX253" fmla="*/ 449249 w 1980454"/>
                  <a:gd name="connsiteY253" fmla="*/ 648319 h 1868844"/>
                  <a:gd name="connsiteX254" fmla="*/ 441298 w 1980454"/>
                  <a:gd name="connsiteY254" fmla="*/ 672173 h 1868844"/>
                  <a:gd name="connsiteX255" fmla="*/ 425395 w 1980454"/>
                  <a:gd name="connsiteY255" fmla="*/ 719881 h 1868844"/>
                  <a:gd name="connsiteX256" fmla="*/ 417444 w 1980454"/>
                  <a:gd name="connsiteY256" fmla="*/ 751686 h 1868844"/>
                  <a:gd name="connsiteX257" fmla="*/ 409493 w 1980454"/>
                  <a:gd name="connsiteY257" fmla="*/ 775540 h 1868844"/>
                  <a:gd name="connsiteX258" fmla="*/ 373712 w 1980454"/>
                  <a:gd name="connsiteY258" fmla="*/ 787467 h 1868844"/>
                  <a:gd name="connsiteX259" fmla="*/ 349858 w 1980454"/>
                  <a:gd name="connsiteY259" fmla="*/ 795418 h 1868844"/>
                  <a:gd name="connsiteX260" fmla="*/ 314077 w 1980454"/>
                  <a:gd name="connsiteY260" fmla="*/ 803370 h 1868844"/>
                  <a:gd name="connsiteX261" fmla="*/ 302150 w 1980454"/>
                  <a:gd name="connsiteY261" fmla="*/ 807345 h 1868844"/>
                  <a:gd name="connsiteX262" fmla="*/ 286247 w 1980454"/>
                  <a:gd name="connsiteY262" fmla="*/ 815297 h 1868844"/>
                  <a:gd name="connsiteX263" fmla="*/ 218661 w 1980454"/>
                  <a:gd name="connsiteY263" fmla="*/ 823248 h 1868844"/>
                  <a:gd name="connsiteX264" fmla="*/ 194807 w 1980454"/>
                  <a:gd name="connsiteY264" fmla="*/ 831199 h 1868844"/>
                  <a:gd name="connsiteX265" fmla="*/ 178905 w 1980454"/>
                  <a:gd name="connsiteY265" fmla="*/ 835175 h 1868844"/>
                  <a:gd name="connsiteX266" fmla="*/ 151075 w 1980454"/>
                  <a:gd name="connsiteY266" fmla="*/ 843126 h 1868844"/>
                  <a:gd name="connsiteX267" fmla="*/ 112106 w 1980454"/>
                  <a:gd name="connsiteY267" fmla="*/ 850290 h 1868844"/>
                  <a:gd name="connsiteX268" fmla="*/ 63611 w 1980454"/>
                  <a:gd name="connsiteY268" fmla="*/ 882883 h 1868844"/>
                  <a:gd name="connsiteX269" fmla="*/ 39757 w 1980454"/>
                  <a:gd name="connsiteY269" fmla="*/ 910712 h 1868844"/>
                  <a:gd name="connsiteX270" fmla="*/ 7952 w 1980454"/>
                  <a:gd name="connsiteY270" fmla="*/ 950469 h 1868844"/>
                  <a:gd name="connsiteX271" fmla="*/ 0 w 1980454"/>
                  <a:gd name="connsiteY271" fmla="*/ 974323 h 1868844"/>
                  <a:gd name="connsiteX272" fmla="*/ 19879 w 1980454"/>
                  <a:gd name="connsiteY272" fmla="*/ 1002152 h 1868844"/>
                  <a:gd name="connsiteX273" fmla="*/ 7952 w 1980454"/>
                  <a:gd name="connsiteY273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993913 w 1980454"/>
                  <a:gd name="connsiteY214" fmla="*/ 4264 h 1868844"/>
                  <a:gd name="connsiteX215" fmla="*/ 950181 w 1980454"/>
                  <a:gd name="connsiteY215" fmla="*/ 8239 h 1868844"/>
                  <a:gd name="connsiteX216" fmla="*/ 870668 w 1980454"/>
                  <a:gd name="connsiteY216" fmla="*/ 288 h 1868844"/>
                  <a:gd name="connsiteX217" fmla="*/ 826936 w 1980454"/>
                  <a:gd name="connsiteY217" fmla="*/ 4264 h 1868844"/>
                  <a:gd name="connsiteX218" fmla="*/ 822960 w 1980454"/>
                  <a:gd name="connsiteY218" fmla="*/ 28118 h 1868844"/>
                  <a:gd name="connsiteX219" fmla="*/ 811033 w 1980454"/>
                  <a:gd name="connsiteY219" fmla="*/ 32093 h 1868844"/>
                  <a:gd name="connsiteX220" fmla="*/ 783204 w 1980454"/>
                  <a:gd name="connsiteY220" fmla="*/ 44020 h 1868844"/>
                  <a:gd name="connsiteX221" fmla="*/ 759350 w 1980454"/>
                  <a:gd name="connsiteY221" fmla="*/ 51971 h 1868844"/>
                  <a:gd name="connsiteX222" fmla="*/ 751399 w 1980454"/>
                  <a:gd name="connsiteY222" fmla="*/ 59923 h 1868844"/>
                  <a:gd name="connsiteX223" fmla="*/ 731520 w 1980454"/>
                  <a:gd name="connsiteY223" fmla="*/ 71850 h 1868844"/>
                  <a:gd name="connsiteX224" fmla="*/ 723569 w 1980454"/>
                  <a:gd name="connsiteY224" fmla="*/ 83777 h 1868844"/>
                  <a:gd name="connsiteX225" fmla="*/ 719593 w 1980454"/>
                  <a:gd name="connsiteY225" fmla="*/ 95704 h 1868844"/>
                  <a:gd name="connsiteX226" fmla="*/ 695740 w 1980454"/>
                  <a:gd name="connsiteY226" fmla="*/ 99679 h 1868844"/>
                  <a:gd name="connsiteX227" fmla="*/ 683813 w 1980454"/>
                  <a:gd name="connsiteY227" fmla="*/ 103655 h 1868844"/>
                  <a:gd name="connsiteX228" fmla="*/ 667910 w 1980454"/>
                  <a:gd name="connsiteY228" fmla="*/ 119558 h 1868844"/>
                  <a:gd name="connsiteX229" fmla="*/ 659959 w 1980454"/>
                  <a:gd name="connsiteY229" fmla="*/ 155338 h 1868844"/>
                  <a:gd name="connsiteX230" fmla="*/ 655983 w 1980454"/>
                  <a:gd name="connsiteY230" fmla="*/ 167265 h 1868844"/>
                  <a:gd name="connsiteX231" fmla="*/ 632129 w 1980454"/>
                  <a:gd name="connsiteY231" fmla="*/ 175217 h 1868844"/>
                  <a:gd name="connsiteX232" fmla="*/ 612251 w 1980454"/>
                  <a:gd name="connsiteY232" fmla="*/ 163290 h 1868844"/>
                  <a:gd name="connsiteX233" fmla="*/ 600324 w 1980454"/>
                  <a:gd name="connsiteY233" fmla="*/ 167265 h 1868844"/>
                  <a:gd name="connsiteX234" fmla="*/ 588397 w 1980454"/>
                  <a:gd name="connsiteY234" fmla="*/ 195095 h 1868844"/>
                  <a:gd name="connsiteX235" fmla="*/ 580446 w 1980454"/>
                  <a:gd name="connsiteY235" fmla="*/ 218949 h 1868844"/>
                  <a:gd name="connsiteX236" fmla="*/ 548640 w 1980454"/>
                  <a:gd name="connsiteY236" fmla="*/ 226900 h 1868844"/>
                  <a:gd name="connsiteX237" fmla="*/ 552616 w 1980454"/>
                  <a:gd name="connsiteY237" fmla="*/ 254730 h 1868844"/>
                  <a:gd name="connsiteX238" fmla="*/ 548640 w 1980454"/>
                  <a:gd name="connsiteY238" fmla="*/ 266657 h 1868844"/>
                  <a:gd name="connsiteX239" fmla="*/ 544665 w 1980454"/>
                  <a:gd name="connsiteY239" fmla="*/ 286535 h 1868844"/>
                  <a:gd name="connsiteX240" fmla="*/ 540689 w 1980454"/>
                  <a:gd name="connsiteY240" fmla="*/ 298462 h 1868844"/>
                  <a:gd name="connsiteX241" fmla="*/ 528762 w 1980454"/>
                  <a:gd name="connsiteY241" fmla="*/ 306413 h 1868844"/>
                  <a:gd name="connsiteX242" fmla="*/ 496957 w 1980454"/>
                  <a:gd name="connsiteY242" fmla="*/ 346170 h 1868844"/>
                  <a:gd name="connsiteX243" fmla="*/ 485030 w 1980454"/>
                  <a:gd name="connsiteY243" fmla="*/ 350145 h 1868844"/>
                  <a:gd name="connsiteX244" fmla="*/ 469127 w 1980454"/>
                  <a:gd name="connsiteY244" fmla="*/ 370024 h 1868844"/>
                  <a:gd name="connsiteX245" fmla="*/ 477079 w 1980454"/>
                  <a:gd name="connsiteY245" fmla="*/ 393878 h 1868844"/>
                  <a:gd name="connsiteX246" fmla="*/ 481054 w 1980454"/>
                  <a:gd name="connsiteY246" fmla="*/ 405804 h 1868844"/>
                  <a:gd name="connsiteX247" fmla="*/ 462791 w 1980454"/>
                  <a:gd name="connsiteY247" fmla="*/ 445582 h 1868844"/>
                  <a:gd name="connsiteX248" fmla="*/ 473103 w 1980454"/>
                  <a:gd name="connsiteY248" fmla="*/ 489293 h 1868844"/>
                  <a:gd name="connsiteX249" fmla="*/ 465152 w 1980454"/>
                  <a:gd name="connsiteY249" fmla="*/ 580733 h 1868844"/>
                  <a:gd name="connsiteX250" fmla="*/ 461176 w 1980454"/>
                  <a:gd name="connsiteY250" fmla="*/ 608563 h 1868844"/>
                  <a:gd name="connsiteX251" fmla="*/ 453225 w 1980454"/>
                  <a:gd name="connsiteY251" fmla="*/ 632417 h 1868844"/>
                  <a:gd name="connsiteX252" fmla="*/ 449249 w 1980454"/>
                  <a:gd name="connsiteY252" fmla="*/ 648319 h 1868844"/>
                  <a:gd name="connsiteX253" fmla="*/ 441298 w 1980454"/>
                  <a:gd name="connsiteY253" fmla="*/ 672173 h 1868844"/>
                  <a:gd name="connsiteX254" fmla="*/ 425395 w 1980454"/>
                  <a:gd name="connsiteY254" fmla="*/ 719881 h 1868844"/>
                  <a:gd name="connsiteX255" fmla="*/ 417444 w 1980454"/>
                  <a:gd name="connsiteY255" fmla="*/ 751686 h 1868844"/>
                  <a:gd name="connsiteX256" fmla="*/ 409493 w 1980454"/>
                  <a:gd name="connsiteY256" fmla="*/ 775540 h 1868844"/>
                  <a:gd name="connsiteX257" fmla="*/ 373712 w 1980454"/>
                  <a:gd name="connsiteY257" fmla="*/ 787467 h 1868844"/>
                  <a:gd name="connsiteX258" fmla="*/ 349858 w 1980454"/>
                  <a:gd name="connsiteY258" fmla="*/ 795418 h 1868844"/>
                  <a:gd name="connsiteX259" fmla="*/ 314077 w 1980454"/>
                  <a:gd name="connsiteY259" fmla="*/ 803370 h 1868844"/>
                  <a:gd name="connsiteX260" fmla="*/ 302150 w 1980454"/>
                  <a:gd name="connsiteY260" fmla="*/ 807345 h 1868844"/>
                  <a:gd name="connsiteX261" fmla="*/ 286247 w 1980454"/>
                  <a:gd name="connsiteY261" fmla="*/ 815297 h 1868844"/>
                  <a:gd name="connsiteX262" fmla="*/ 218661 w 1980454"/>
                  <a:gd name="connsiteY262" fmla="*/ 823248 h 1868844"/>
                  <a:gd name="connsiteX263" fmla="*/ 194807 w 1980454"/>
                  <a:gd name="connsiteY263" fmla="*/ 831199 h 1868844"/>
                  <a:gd name="connsiteX264" fmla="*/ 178905 w 1980454"/>
                  <a:gd name="connsiteY264" fmla="*/ 835175 h 1868844"/>
                  <a:gd name="connsiteX265" fmla="*/ 151075 w 1980454"/>
                  <a:gd name="connsiteY265" fmla="*/ 843126 h 1868844"/>
                  <a:gd name="connsiteX266" fmla="*/ 112106 w 1980454"/>
                  <a:gd name="connsiteY266" fmla="*/ 850290 h 1868844"/>
                  <a:gd name="connsiteX267" fmla="*/ 63611 w 1980454"/>
                  <a:gd name="connsiteY267" fmla="*/ 882883 h 1868844"/>
                  <a:gd name="connsiteX268" fmla="*/ 39757 w 1980454"/>
                  <a:gd name="connsiteY268" fmla="*/ 910712 h 1868844"/>
                  <a:gd name="connsiteX269" fmla="*/ 7952 w 1980454"/>
                  <a:gd name="connsiteY269" fmla="*/ 950469 h 1868844"/>
                  <a:gd name="connsiteX270" fmla="*/ 0 w 1980454"/>
                  <a:gd name="connsiteY270" fmla="*/ 974323 h 1868844"/>
                  <a:gd name="connsiteX271" fmla="*/ 19879 w 1980454"/>
                  <a:gd name="connsiteY271" fmla="*/ 1002152 h 1868844"/>
                  <a:gd name="connsiteX272" fmla="*/ 7952 w 1980454"/>
                  <a:gd name="connsiteY272" fmla="*/ 1002152 h 1868844"/>
                  <a:gd name="connsiteX0" fmla="*/ 7952 w 1980454"/>
                  <a:gd name="connsiteY0" fmla="*/ 1002152 h 1868844"/>
                  <a:gd name="connsiteX1" fmla="*/ 35781 w 1980454"/>
                  <a:gd name="connsiteY1" fmla="*/ 998177 h 1868844"/>
                  <a:gd name="connsiteX2" fmla="*/ 75538 w 1980454"/>
                  <a:gd name="connsiteY2" fmla="*/ 1006128 h 1868844"/>
                  <a:gd name="connsiteX3" fmla="*/ 87465 w 1980454"/>
                  <a:gd name="connsiteY3" fmla="*/ 1014079 h 1868844"/>
                  <a:gd name="connsiteX4" fmla="*/ 95416 w 1980454"/>
                  <a:gd name="connsiteY4" fmla="*/ 1022031 h 1868844"/>
                  <a:gd name="connsiteX5" fmla="*/ 115294 w 1980454"/>
                  <a:gd name="connsiteY5" fmla="*/ 1026006 h 1868844"/>
                  <a:gd name="connsiteX6" fmla="*/ 131197 w 1980454"/>
                  <a:gd name="connsiteY6" fmla="*/ 1049860 h 1868844"/>
                  <a:gd name="connsiteX7" fmla="*/ 178905 w 1980454"/>
                  <a:gd name="connsiteY7" fmla="*/ 1065763 h 1868844"/>
                  <a:gd name="connsiteX8" fmla="*/ 190832 w 1980454"/>
                  <a:gd name="connsiteY8" fmla="*/ 1069738 h 1868844"/>
                  <a:gd name="connsiteX9" fmla="*/ 202759 w 1980454"/>
                  <a:gd name="connsiteY9" fmla="*/ 1073714 h 1868844"/>
                  <a:gd name="connsiteX10" fmla="*/ 218661 w 1980454"/>
                  <a:gd name="connsiteY10" fmla="*/ 1077690 h 1868844"/>
                  <a:gd name="connsiteX11" fmla="*/ 230588 w 1980454"/>
                  <a:gd name="connsiteY11" fmla="*/ 1081665 h 1868844"/>
                  <a:gd name="connsiteX12" fmla="*/ 250467 w 1980454"/>
                  <a:gd name="connsiteY12" fmla="*/ 1085641 h 1868844"/>
                  <a:gd name="connsiteX13" fmla="*/ 262393 w 1980454"/>
                  <a:gd name="connsiteY13" fmla="*/ 1089617 h 1868844"/>
                  <a:gd name="connsiteX14" fmla="*/ 278296 w 1980454"/>
                  <a:gd name="connsiteY14" fmla="*/ 1093592 h 1868844"/>
                  <a:gd name="connsiteX15" fmla="*/ 290223 w 1980454"/>
                  <a:gd name="connsiteY15" fmla="*/ 1097568 h 1868844"/>
                  <a:gd name="connsiteX16" fmla="*/ 337931 w 1980454"/>
                  <a:gd name="connsiteY16" fmla="*/ 1105519 h 1868844"/>
                  <a:gd name="connsiteX17" fmla="*/ 381663 w 1980454"/>
                  <a:gd name="connsiteY17" fmla="*/ 1101544 h 1868844"/>
                  <a:gd name="connsiteX18" fmla="*/ 405517 w 1980454"/>
                  <a:gd name="connsiteY18" fmla="*/ 1093592 h 1868844"/>
                  <a:gd name="connsiteX19" fmla="*/ 417444 w 1980454"/>
                  <a:gd name="connsiteY19" fmla="*/ 1089617 h 1868844"/>
                  <a:gd name="connsiteX20" fmla="*/ 449249 w 1980454"/>
                  <a:gd name="connsiteY20" fmla="*/ 1093592 h 1868844"/>
                  <a:gd name="connsiteX21" fmla="*/ 473103 w 1980454"/>
                  <a:gd name="connsiteY21" fmla="*/ 1109495 h 1868844"/>
                  <a:gd name="connsiteX22" fmla="*/ 492981 w 1980454"/>
                  <a:gd name="connsiteY22" fmla="*/ 1125398 h 1868844"/>
                  <a:gd name="connsiteX23" fmla="*/ 512860 w 1980454"/>
                  <a:gd name="connsiteY23" fmla="*/ 1141300 h 1868844"/>
                  <a:gd name="connsiteX24" fmla="*/ 532738 w 1980454"/>
                  <a:gd name="connsiteY24" fmla="*/ 1165154 h 1868844"/>
                  <a:gd name="connsiteX25" fmla="*/ 568519 w 1980454"/>
                  <a:gd name="connsiteY25" fmla="*/ 1181057 h 1868844"/>
                  <a:gd name="connsiteX26" fmla="*/ 580446 w 1980454"/>
                  <a:gd name="connsiteY26" fmla="*/ 1185032 h 1868844"/>
                  <a:gd name="connsiteX27" fmla="*/ 592373 w 1980454"/>
                  <a:gd name="connsiteY27" fmla="*/ 1189008 h 1868844"/>
                  <a:gd name="connsiteX28" fmla="*/ 604300 w 1980454"/>
                  <a:gd name="connsiteY28" fmla="*/ 1196959 h 1868844"/>
                  <a:gd name="connsiteX29" fmla="*/ 612251 w 1980454"/>
                  <a:gd name="connsiteY29" fmla="*/ 1204911 h 1868844"/>
                  <a:gd name="connsiteX30" fmla="*/ 624178 w 1980454"/>
                  <a:gd name="connsiteY30" fmla="*/ 1208886 h 1868844"/>
                  <a:gd name="connsiteX31" fmla="*/ 632129 w 1980454"/>
                  <a:gd name="connsiteY31" fmla="*/ 1216838 h 1868844"/>
                  <a:gd name="connsiteX32" fmla="*/ 667910 w 1980454"/>
                  <a:gd name="connsiteY32" fmla="*/ 1228764 h 1868844"/>
                  <a:gd name="connsiteX33" fmla="*/ 679837 w 1980454"/>
                  <a:gd name="connsiteY33" fmla="*/ 1232740 h 1868844"/>
                  <a:gd name="connsiteX34" fmla="*/ 691764 w 1980454"/>
                  <a:gd name="connsiteY34" fmla="*/ 1240691 h 1868844"/>
                  <a:gd name="connsiteX35" fmla="*/ 715618 w 1980454"/>
                  <a:gd name="connsiteY35" fmla="*/ 1248643 h 1868844"/>
                  <a:gd name="connsiteX36" fmla="*/ 719593 w 1980454"/>
                  <a:gd name="connsiteY36" fmla="*/ 1260570 h 1868844"/>
                  <a:gd name="connsiteX37" fmla="*/ 739472 w 1980454"/>
                  <a:gd name="connsiteY37" fmla="*/ 1280448 h 1868844"/>
                  <a:gd name="connsiteX38" fmla="*/ 751399 w 1980454"/>
                  <a:gd name="connsiteY38" fmla="*/ 1300326 h 1868844"/>
                  <a:gd name="connsiteX39" fmla="*/ 755374 w 1980454"/>
                  <a:gd name="connsiteY39" fmla="*/ 1312253 h 1868844"/>
                  <a:gd name="connsiteX40" fmla="*/ 771277 w 1980454"/>
                  <a:gd name="connsiteY40" fmla="*/ 1328156 h 1868844"/>
                  <a:gd name="connsiteX41" fmla="*/ 783204 w 1980454"/>
                  <a:gd name="connsiteY41" fmla="*/ 1340083 h 1868844"/>
                  <a:gd name="connsiteX42" fmla="*/ 799107 w 1980454"/>
                  <a:gd name="connsiteY42" fmla="*/ 1359961 h 1868844"/>
                  <a:gd name="connsiteX43" fmla="*/ 803082 w 1980454"/>
                  <a:gd name="connsiteY43" fmla="*/ 1371888 h 1868844"/>
                  <a:gd name="connsiteX44" fmla="*/ 815009 w 1980454"/>
                  <a:gd name="connsiteY44" fmla="*/ 1375864 h 1868844"/>
                  <a:gd name="connsiteX45" fmla="*/ 838863 w 1980454"/>
                  <a:gd name="connsiteY45" fmla="*/ 1391766 h 1868844"/>
                  <a:gd name="connsiteX46" fmla="*/ 862717 w 1980454"/>
                  <a:gd name="connsiteY46" fmla="*/ 1399718 h 1868844"/>
                  <a:gd name="connsiteX47" fmla="*/ 874644 w 1980454"/>
                  <a:gd name="connsiteY47" fmla="*/ 1403693 h 1868844"/>
                  <a:gd name="connsiteX48" fmla="*/ 882595 w 1980454"/>
                  <a:gd name="connsiteY48" fmla="*/ 1415620 h 1868844"/>
                  <a:gd name="connsiteX49" fmla="*/ 894522 w 1980454"/>
                  <a:gd name="connsiteY49" fmla="*/ 1419596 h 1868844"/>
                  <a:gd name="connsiteX50" fmla="*/ 906449 w 1980454"/>
                  <a:gd name="connsiteY50" fmla="*/ 1427547 h 1868844"/>
                  <a:gd name="connsiteX51" fmla="*/ 914400 w 1980454"/>
                  <a:gd name="connsiteY51" fmla="*/ 1439474 h 1868844"/>
                  <a:gd name="connsiteX52" fmla="*/ 918376 w 1980454"/>
                  <a:gd name="connsiteY52" fmla="*/ 1451401 h 1868844"/>
                  <a:gd name="connsiteX53" fmla="*/ 934279 w 1980454"/>
                  <a:gd name="connsiteY53" fmla="*/ 1471279 h 1868844"/>
                  <a:gd name="connsiteX54" fmla="*/ 946206 w 1980454"/>
                  <a:gd name="connsiteY54" fmla="*/ 1475255 h 1868844"/>
                  <a:gd name="connsiteX55" fmla="*/ 966084 w 1980454"/>
                  <a:gd name="connsiteY55" fmla="*/ 1471279 h 1868844"/>
                  <a:gd name="connsiteX56" fmla="*/ 978011 w 1980454"/>
                  <a:gd name="connsiteY56" fmla="*/ 1467304 h 1868844"/>
                  <a:gd name="connsiteX57" fmla="*/ 1001865 w 1980454"/>
                  <a:gd name="connsiteY57" fmla="*/ 1471279 h 1868844"/>
                  <a:gd name="connsiteX58" fmla="*/ 1025719 w 1980454"/>
                  <a:gd name="connsiteY58" fmla="*/ 1479231 h 1868844"/>
                  <a:gd name="connsiteX59" fmla="*/ 1049573 w 1980454"/>
                  <a:gd name="connsiteY59" fmla="*/ 1495133 h 1868844"/>
                  <a:gd name="connsiteX60" fmla="*/ 1069451 w 1980454"/>
                  <a:gd name="connsiteY60" fmla="*/ 1515011 h 1868844"/>
                  <a:gd name="connsiteX61" fmla="*/ 1101256 w 1980454"/>
                  <a:gd name="connsiteY61" fmla="*/ 1538865 h 1868844"/>
                  <a:gd name="connsiteX62" fmla="*/ 1109207 w 1980454"/>
                  <a:gd name="connsiteY62" fmla="*/ 1546817 h 1868844"/>
                  <a:gd name="connsiteX63" fmla="*/ 1141013 w 1980454"/>
                  <a:gd name="connsiteY63" fmla="*/ 1554768 h 1868844"/>
                  <a:gd name="connsiteX64" fmla="*/ 1152940 w 1980454"/>
                  <a:gd name="connsiteY64" fmla="*/ 1562719 h 1868844"/>
                  <a:gd name="connsiteX65" fmla="*/ 1176793 w 1980454"/>
                  <a:gd name="connsiteY65" fmla="*/ 1570671 h 1868844"/>
                  <a:gd name="connsiteX66" fmla="*/ 1196672 w 1980454"/>
                  <a:gd name="connsiteY66" fmla="*/ 1582598 h 1868844"/>
                  <a:gd name="connsiteX67" fmla="*/ 1208599 w 1980454"/>
                  <a:gd name="connsiteY67" fmla="*/ 1594524 h 1868844"/>
                  <a:gd name="connsiteX68" fmla="*/ 1232453 w 1980454"/>
                  <a:gd name="connsiteY68" fmla="*/ 1602476 h 1868844"/>
                  <a:gd name="connsiteX69" fmla="*/ 1244380 w 1980454"/>
                  <a:gd name="connsiteY69" fmla="*/ 1606451 h 1868844"/>
                  <a:gd name="connsiteX70" fmla="*/ 1252331 w 1980454"/>
                  <a:gd name="connsiteY70" fmla="*/ 1594524 h 1868844"/>
                  <a:gd name="connsiteX71" fmla="*/ 1268233 w 1980454"/>
                  <a:gd name="connsiteY71" fmla="*/ 1598500 h 1868844"/>
                  <a:gd name="connsiteX72" fmla="*/ 1288112 w 1980454"/>
                  <a:gd name="connsiteY72" fmla="*/ 1614403 h 1868844"/>
                  <a:gd name="connsiteX73" fmla="*/ 1296063 w 1980454"/>
                  <a:gd name="connsiteY73" fmla="*/ 1626330 h 1868844"/>
                  <a:gd name="connsiteX74" fmla="*/ 1307990 w 1980454"/>
                  <a:gd name="connsiteY74" fmla="*/ 1634281 h 1868844"/>
                  <a:gd name="connsiteX75" fmla="*/ 1331844 w 1980454"/>
                  <a:gd name="connsiteY75" fmla="*/ 1662111 h 1868844"/>
                  <a:gd name="connsiteX76" fmla="*/ 1343771 w 1980454"/>
                  <a:gd name="connsiteY76" fmla="*/ 1666086 h 1868844"/>
                  <a:gd name="connsiteX77" fmla="*/ 1391479 w 1980454"/>
                  <a:gd name="connsiteY77" fmla="*/ 1654159 h 1868844"/>
                  <a:gd name="connsiteX78" fmla="*/ 1403406 w 1980454"/>
                  <a:gd name="connsiteY78" fmla="*/ 1650184 h 1868844"/>
                  <a:gd name="connsiteX79" fmla="*/ 1439187 w 1980454"/>
                  <a:gd name="connsiteY79" fmla="*/ 1662111 h 1868844"/>
                  <a:gd name="connsiteX80" fmla="*/ 1451113 w 1980454"/>
                  <a:gd name="connsiteY80" fmla="*/ 1666086 h 1868844"/>
                  <a:gd name="connsiteX81" fmla="*/ 1463040 w 1980454"/>
                  <a:gd name="connsiteY81" fmla="*/ 1670062 h 1868844"/>
                  <a:gd name="connsiteX82" fmla="*/ 1494846 w 1980454"/>
                  <a:gd name="connsiteY82" fmla="*/ 1693916 h 1868844"/>
                  <a:gd name="connsiteX83" fmla="*/ 1506773 w 1980454"/>
                  <a:gd name="connsiteY83" fmla="*/ 1701867 h 1868844"/>
                  <a:gd name="connsiteX84" fmla="*/ 1530627 w 1980454"/>
                  <a:gd name="connsiteY84" fmla="*/ 1705843 h 1868844"/>
                  <a:gd name="connsiteX85" fmla="*/ 1542553 w 1980454"/>
                  <a:gd name="connsiteY85" fmla="*/ 1713794 h 1868844"/>
                  <a:gd name="connsiteX86" fmla="*/ 1554480 w 1980454"/>
                  <a:gd name="connsiteY86" fmla="*/ 1717770 h 1868844"/>
                  <a:gd name="connsiteX87" fmla="*/ 1562432 w 1980454"/>
                  <a:gd name="connsiteY87" fmla="*/ 1725721 h 1868844"/>
                  <a:gd name="connsiteX88" fmla="*/ 1574359 w 1980454"/>
                  <a:gd name="connsiteY88" fmla="*/ 1729697 h 1868844"/>
                  <a:gd name="connsiteX89" fmla="*/ 1598213 w 1980454"/>
                  <a:gd name="connsiteY89" fmla="*/ 1745599 h 1868844"/>
                  <a:gd name="connsiteX90" fmla="*/ 1618091 w 1980454"/>
                  <a:gd name="connsiteY90" fmla="*/ 1765478 h 1868844"/>
                  <a:gd name="connsiteX91" fmla="*/ 1637969 w 1980454"/>
                  <a:gd name="connsiteY91" fmla="*/ 1785356 h 1868844"/>
                  <a:gd name="connsiteX92" fmla="*/ 1641945 w 1980454"/>
                  <a:gd name="connsiteY92" fmla="*/ 1797283 h 1868844"/>
                  <a:gd name="connsiteX93" fmla="*/ 1665799 w 1980454"/>
                  <a:gd name="connsiteY93" fmla="*/ 1821137 h 1868844"/>
                  <a:gd name="connsiteX94" fmla="*/ 1677726 w 1980454"/>
                  <a:gd name="connsiteY94" fmla="*/ 1833064 h 1868844"/>
                  <a:gd name="connsiteX95" fmla="*/ 1685677 w 1980454"/>
                  <a:gd name="connsiteY95" fmla="*/ 1844991 h 1868844"/>
                  <a:gd name="connsiteX96" fmla="*/ 1689653 w 1980454"/>
                  <a:gd name="connsiteY96" fmla="*/ 1856918 h 1868844"/>
                  <a:gd name="connsiteX97" fmla="*/ 1701580 w 1980454"/>
                  <a:gd name="connsiteY97" fmla="*/ 1868844 h 1868844"/>
                  <a:gd name="connsiteX98" fmla="*/ 1713507 w 1980454"/>
                  <a:gd name="connsiteY98" fmla="*/ 1864869 h 1868844"/>
                  <a:gd name="connsiteX99" fmla="*/ 1737360 w 1980454"/>
                  <a:gd name="connsiteY99" fmla="*/ 1817161 h 1868844"/>
                  <a:gd name="connsiteX100" fmla="*/ 1753263 w 1980454"/>
                  <a:gd name="connsiteY100" fmla="*/ 1797283 h 1868844"/>
                  <a:gd name="connsiteX101" fmla="*/ 1757239 w 1980454"/>
                  <a:gd name="connsiteY101" fmla="*/ 1785356 h 1868844"/>
                  <a:gd name="connsiteX102" fmla="*/ 1773141 w 1980454"/>
                  <a:gd name="connsiteY102" fmla="*/ 1761502 h 1868844"/>
                  <a:gd name="connsiteX103" fmla="*/ 1781093 w 1980454"/>
                  <a:gd name="connsiteY103" fmla="*/ 1749575 h 1868844"/>
                  <a:gd name="connsiteX104" fmla="*/ 1793020 w 1980454"/>
                  <a:gd name="connsiteY104" fmla="*/ 1741624 h 1868844"/>
                  <a:gd name="connsiteX105" fmla="*/ 1832776 w 1980454"/>
                  <a:gd name="connsiteY105" fmla="*/ 1729697 h 1868844"/>
                  <a:gd name="connsiteX106" fmla="*/ 1840727 w 1980454"/>
                  <a:gd name="connsiteY106" fmla="*/ 1721745 h 1868844"/>
                  <a:gd name="connsiteX107" fmla="*/ 1844703 w 1980454"/>
                  <a:gd name="connsiteY107" fmla="*/ 1709818 h 1868844"/>
                  <a:gd name="connsiteX108" fmla="*/ 1856630 w 1980454"/>
                  <a:gd name="connsiteY108" fmla="*/ 1705843 h 1868844"/>
                  <a:gd name="connsiteX109" fmla="*/ 1864581 w 1980454"/>
                  <a:gd name="connsiteY109" fmla="*/ 1697891 h 1868844"/>
                  <a:gd name="connsiteX110" fmla="*/ 1880484 w 1980454"/>
                  <a:gd name="connsiteY110" fmla="*/ 1674038 h 1868844"/>
                  <a:gd name="connsiteX111" fmla="*/ 1896387 w 1980454"/>
                  <a:gd name="connsiteY111" fmla="*/ 1658135 h 1868844"/>
                  <a:gd name="connsiteX112" fmla="*/ 1912289 w 1980454"/>
                  <a:gd name="connsiteY112" fmla="*/ 1642232 h 1868844"/>
                  <a:gd name="connsiteX113" fmla="*/ 1936143 w 1980454"/>
                  <a:gd name="connsiteY113" fmla="*/ 1626330 h 1868844"/>
                  <a:gd name="connsiteX114" fmla="*/ 1932167 w 1980454"/>
                  <a:gd name="connsiteY114" fmla="*/ 1610427 h 1868844"/>
                  <a:gd name="connsiteX115" fmla="*/ 1920240 w 1980454"/>
                  <a:gd name="connsiteY115" fmla="*/ 1602476 h 1868844"/>
                  <a:gd name="connsiteX116" fmla="*/ 1904338 w 1980454"/>
                  <a:gd name="connsiteY116" fmla="*/ 1582598 h 1868844"/>
                  <a:gd name="connsiteX117" fmla="*/ 1900362 w 1980454"/>
                  <a:gd name="connsiteY117" fmla="*/ 1570671 h 1868844"/>
                  <a:gd name="connsiteX118" fmla="*/ 1904338 w 1980454"/>
                  <a:gd name="connsiteY118" fmla="*/ 1558744 h 1868844"/>
                  <a:gd name="connsiteX119" fmla="*/ 1908313 w 1980454"/>
                  <a:gd name="connsiteY119" fmla="*/ 1538865 h 1868844"/>
                  <a:gd name="connsiteX120" fmla="*/ 1928192 w 1980454"/>
                  <a:gd name="connsiteY120" fmla="*/ 1522963 h 1868844"/>
                  <a:gd name="connsiteX121" fmla="*/ 1936143 w 1980454"/>
                  <a:gd name="connsiteY121" fmla="*/ 1515011 h 1868844"/>
                  <a:gd name="connsiteX122" fmla="*/ 1940119 w 1980454"/>
                  <a:gd name="connsiteY122" fmla="*/ 1503084 h 1868844"/>
                  <a:gd name="connsiteX123" fmla="*/ 1944094 w 1980454"/>
                  <a:gd name="connsiteY123" fmla="*/ 1487182 h 1868844"/>
                  <a:gd name="connsiteX124" fmla="*/ 1952046 w 1980454"/>
                  <a:gd name="connsiteY124" fmla="*/ 1479231 h 1868844"/>
                  <a:gd name="connsiteX125" fmla="*/ 1979875 w 1980454"/>
                  <a:gd name="connsiteY125" fmla="*/ 1479231 h 1868844"/>
                  <a:gd name="connsiteX126" fmla="*/ 1975900 w 1980454"/>
                  <a:gd name="connsiteY126" fmla="*/ 1459352 h 1868844"/>
                  <a:gd name="connsiteX127" fmla="*/ 1967948 w 1980454"/>
                  <a:gd name="connsiteY127" fmla="*/ 1435498 h 1868844"/>
                  <a:gd name="connsiteX128" fmla="*/ 1963973 w 1980454"/>
                  <a:gd name="connsiteY128" fmla="*/ 1423571 h 1868844"/>
                  <a:gd name="connsiteX129" fmla="*/ 1959997 w 1980454"/>
                  <a:gd name="connsiteY129" fmla="*/ 1411644 h 1868844"/>
                  <a:gd name="connsiteX130" fmla="*/ 1956021 w 1980454"/>
                  <a:gd name="connsiteY130" fmla="*/ 1399718 h 1868844"/>
                  <a:gd name="connsiteX131" fmla="*/ 1967948 w 1980454"/>
                  <a:gd name="connsiteY131" fmla="*/ 1363937 h 1868844"/>
                  <a:gd name="connsiteX132" fmla="*/ 1971924 w 1980454"/>
                  <a:gd name="connsiteY132" fmla="*/ 1352010 h 1868844"/>
                  <a:gd name="connsiteX133" fmla="*/ 1975900 w 1980454"/>
                  <a:gd name="connsiteY133" fmla="*/ 1340083 h 1868844"/>
                  <a:gd name="connsiteX134" fmla="*/ 1967948 w 1980454"/>
                  <a:gd name="connsiteY134" fmla="*/ 1292375 h 1868844"/>
                  <a:gd name="connsiteX135" fmla="*/ 1959997 w 1980454"/>
                  <a:gd name="connsiteY135" fmla="*/ 1268521 h 1868844"/>
                  <a:gd name="connsiteX136" fmla="*/ 1956021 w 1980454"/>
                  <a:gd name="connsiteY136" fmla="*/ 1256594 h 1868844"/>
                  <a:gd name="connsiteX137" fmla="*/ 1948070 w 1980454"/>
                  <a:gd name="connsiteY137" fmla="*/ 1200935 h 1868844"/>
                  <a:gd name="connsiteX138" fmla="*/ 1932167 w 1980454"/>
                  <a:gd name="connsiteY138" fmla="*/ 1181057 h 1868844"/>
                  <a:gd name="connsiteX139" fmla="*/ 1932167 w 1980454"/>
                  <a:gd name="connsiteY139" fmla="*/ 1133349 h 1868844"/>
                  <a:gd name="connsiteX140" fmla="*/ 1944094 w 1980454"/>
                  <a:gd name="connsiteY140" fmla="*/ 1129373 h 1868844"/>
                  <a:gd name="connsiteX141" fmla="*/ 1952046 w 1980454"/>
                  <a:gd name="connsiteY141" fmla="*/ 1121422 h 1868844"/>
                  <a:gd name="connsiteX142" fmla="*/ 1952046 w 1980454"/>
                  <a:gd name="connsiteY142" fmla="*/ 1085641 h 1868844"/>
                  <a:gd name="connsiteX143" fmla="*/ 1944094 w 1980454"/>
                  <a:gd name="connsiteY143" fmla="*/ 1061787 h 1868844"/>
                  <a:gd name="connsiteX144" fmla="*/ 1940119 w 1980454"/>
                  <a:gd name="connsiteY144" fmla="*/ 1037933 h 1868844"/>
                  <a:gd name="connsiteX145" fmla="*/ 1940119 w 1980454"/>
                  <a:gd name="connsiteY145" fmla="*/ 958420 h 1868844"/>
                  <a:gd name="connsiteX146" fmla="*/ 1932167 w 1980454"/>
                  <a:gd name="connsiteY146" fmla="*/ 950469 h 1868844"/>
                  <a:gd name="connsiteX147" fmla="*/ 1928192 w 1980454"/>
                  <a:gd name="connsiteY147" fmla="*/ 938542 h 1868844"/>
                  <a:gd name="connsiteX148" fmla="*/ 1920240 w 1980454"/>
                  <a:gd name="connsiteY148" fmla="*/ 930591 h 1868844"/>
                  <a:gd name="connsiteX149" fmla="*/ 1912289 w 1980454"/>
                  <a:gd name="connsiteY149" fmla="*/ 902761 h 1868844"/>
                  <a:gd name="connsiteX150" fmla="*/ 1900362 w 1980454"/>
                  <a:gd name="connsiteY150" fmla="*/ 894810 h 1868844"/>
                  <a:gd name="connsiteX151" fmla="*/ 1876508 w 1980454"/>
                  <a:gd name="connsiteY151" fmla="*/ 886858 h 1868844"/>
                  <a:gd name="connsiteX152" fmla="*/ 1864581 w 1980454"/>
                  <a:gd name="connsiteY152" fmla="*/ 882883 h 1868844"/>
                  <a:gd name="connsiteX153" fmla="*/ 1856630 w 1980454"/>
                  <a:gd name="connsiteY153" fmla="*/ 874931 h 1868844"/>
                  <a:gd name="connsiteX154" fmla="*/ 1844703 w 1980454"/>
                  <a:gd name="connsiteY154" fmla="*/ 870956 h 1868844"/>
                  <a:gd name="connsiteX155" fmla="*/ 1832776 w 1980454"/>
                  <a:gd name="connsiteY155" fmla="*/ 863004 h 1868844"/>
                  <a:gd name="connsiteX156" fmla="*/ 1824825 w 1980454"/>
                  <a:gd name="connsiteY156" fmla="*/ 851078 h 1868844"/>
                  <a:gd name="connsiteX157" fmla="*/ 1816873 w 1980454"/>
                  <a:gd name="connsiteY157" fmla="*/ 843126 h 1868844"/>
                  <a:gd name="connsiteX158" fmla="*/ 1820849 w 1980454"/>
                  <a:gd name="connsiteY158" fmla="*/ 823248 h 1868844"/>
                  <a:gd name="connsiteX159" fmla="*/ 1832776 w 1980454"/>
                  <a:gd name="connsiteY159" fmla="*/ 799394 h 1868844"/>
                  <a:gd name="connsiteX160" fmla="*/ 1836752 w 1980454"/>
                  <a:gd name="connsiteY160" fmla="*/ 787467 h 1868844"/>
                  <a:gd name="connsiteX161" fmla="*/ 1832776 w 1980454"/>
                  <a:gd name="connsiteY161" fmla="*/ 763613 h 1868844"/>
                  <a:gd name="connsiteX162" fmla="*/ 1824825 w 1980454"/>
                  <a:gd name="connsiteY162" fmla="*/ 751686 h 1868844"/>
                  <a:gd name="connsiteX163" fmla="*/ 1793020 w 1980454"/>
                  <a:gd name="connsiteY163" fmla="*/ 723857 h 1868844"/>
                  <a:gd name="connsiteX164" fmla="*/ 1793020 w 1980454"/>
                  <a:gd name="connsiteY164" fmla="*/ 656271 h 1868844"/>
                  <a:gd name="connsiteX165" fmla="*/ 1789044 w 1980454"/>
                  <a:gd name="connsiteY165" fmla="*/ 636392 h 1868844"/>
                  <a:gd name="connsiteX166" fmla="*/ 1785068 w 1980454"/>
                  <a:gd name="connsiteY166" fmla="*/ 624465 h 1868844"/>
                  <a:gd name="connsiteX167" fmla="*/ 1741336 w 1980454"/>
                  <a:gd name="connsiteY167" fmla="*/ 612538 h 1868844"/>
                  <a:gd name="connsiteX168" fmla="*/ 1721458 w 1980454"/>
                  <a:gd name="connsiteY168" fmla="*/ 588684 h 1868844"/>
                  <a:gd name="connsiteX169" fmla="*/ 1709531 w 1980454"/>
                  <a:gd name="connsiteY169" fmla="*/ 576758 h 1868844"/>
                  <a:gd name="connsiteX170" fmla="*/ 1709531 w 1980454"/>
                  <a:gd name="connsiteY170" fmla="*/ 544952 h 1868844"/>
                  <a:gd name="connsiteX171" fmla="*/ 1697604 w 1980454"/>
                  <a:gd name="connsiteY171" fmla="*/ 540977 h 1868844"/>
                  <a:gd name="connsiteX172" fmla="*/ 1673750 w 1980454"/>
                  <a:gd name="connsiteY172" fmla="*/ 544952 h 1868844"/>
                  <a:gd name="connsiteX173" fmla="*/ 1661823 w 1980454"/>
                  <a:gd name="connsiteY173" fmla="*/ 548928 h 1868844"/>
                  <a:gd name="connsiteX174" fmla="*/ 1657847 w 1980454"/>
                  <a:gd name="connsiteY174" fmla="*/ 513147 h 1868844"/>
                  <a:gd name="connsiteX175" fmla="*/ 1645920 w 1980454"/>
                  <a:gd name="connsiteY175" fmla="*/ 473391 h 1868844"/>
                  <a:gd name="connsiteX176" fmla="*/ 1637969 w 1980454"/>
                  <a:gd name="connsiteY176" fmla="*/ 445561 h 1868844"/>
                  <a:gd name="connsiteX177" fmla="*/ 1633993 w 1980454"/>
                  <a:gd name="connsiteY177" fmla="*/ 433634 h 1868844"/>
                  <a:gd name="connsiteX178" fmla="*/ 1633993 w 1980454"/>
                  <a:gd name="connsiteY178" fmla="*/ 409780 h 1868844"/>
                  <a:gd name="connsiteX179" fmla="*/ 1622067 w 1980454"/>
                  <a:gd name="connsiteY179" fmla="*/ 401829 h 1868844"/>
                  <a:gd name="connsiteX180" fmla="*/ 1594237 w 1980454"/>
                  <a:gd name="connsiteY180" fmla="*/ 377975 h 1868844"/>
                  <a:gd name="connsiteX181" fmla="*/ 1578334 w 1980454"/>
                  <a:gd name="connsiteY181" fmla="*/ 354121 h 1868844"/>
                  <a:gd name="connsiteX182" fmla="*/ 1566407 w 1980454"/>
                  <a:gd name="connsiteY182" fmla="*/ 330267 h 1868844"/>
                  <a:gd name="connsiteX183" fmla="*/ 1570383 w 1980454"/>
                  <a:gd name="connsiteY183" fmla="*/ 314364 h 1868844"/>
                  <a:gd name="connsiteX184" fmla="*/ 1578334 w 1980454"/>
                  <a:gd name="connsiteY184" fmla="*/ 302438 h 1868844"/>
                  <a:gd name="connsiteX185" fmla="*/ 1614115 w 1980454"/>
                  <a:gd name="connsiteY185" fmla="*/ 294486 h 1868844"/>
                  <a:gd name="connsiteX186" fmla="*/ 1622067 w 1980454"/>
                  <a:gd name="connsiteY186" fmla="*/ 286535 h 1868844"/>
                  <a:gd name="connsiteX187" fmla="*/ 1622067 w 1980454"/>
                  <a:gd name="connsiteY187" fmla="*/ 262681 h 1868844"/>
                  <a:gd name="connsiteX188" fmla="*/ 1614115 w 1980454"/>
                  <a:gd name="connsiteY188" fmla="*/ 254730 h 1868844"/>
                  <a:gd name="connsiteX189" fmla="*/ 1606164 w 1980454"/>
                  <a:gd name="connsiteY189" fmla="*/ 226900 h 1868844"/>
                  <a:gd name="connsiteX190" fmla="*/ 1610140 w 1980454"/>
                  <a:gd name="connsiteY190" fmla="*/ 187144 h 1868844"/>
                  <a:gd name="connsiteX191" fmla="*/ 1618091 w 1980454"/>
                  <a:gd name="connsiteY191" fmla="*/ 163290 h 1868844"/>
                  <a:gd name="connsiteX192" fmla="*/ 1598213 w 1980454"/>
                  <a:gd name="connsiteY192" fmla="*/ 119558 h 1868844"/>
                  <a:gd name="connsiteX193" fmla="*/ 1590261 w 1980454"/>
                  <a:gd name="connsiteY193" fmla="*/ 107631 h 1868844"/>
                  <a:gd name="connsiteX194" fmla="*/ 1598213 w 1980454"/>
                  <a:gd name="connsiteY194" fmla="*/ 139436 h 1868844"/>
                  <a:gd name="connsiteX195" fmla="*/ 1606164 w 1980454"/>
                  <a:gd name="connsiteY195" fmla="*/ 115582 h 1868844"/>
                  <a:gd name="connsiteX196" fmla="*/ 1610140 w 1980454"/>
                  <a:gd name="connsiteY196" fmla="*/ 103655 h 1868844"/>
                  <a:gd name="connsiteX197" fmla="*/ 1618091 w 1980454"/>
                  <a:gd name="connsiteY197" fmla="*/ 91728 h 1868844"/>
                  <a:gd name="connsiteX198" fmla="*/ 1606164 w 1980454"/>
                  <a:gd name="connsiteY198" fmla="*/ 99679 h 1868844"/>
                  <a:gd name="connsiteX199" fmla="*/ 1514724 w 1980454"/>
                  <a:gd name="connsiteY199" fmla="*/ 87752 h 1868844"/>
                  <a:gd name="connsiteX200" fmla="*/ 1490870 w 1980454"/>
                  <a:gd name="connsiteY200" fmla="*/ 79801 h 1868844"/>
                  <a:gd name="connsiteX201" fmla="*/ 1482919 w 1980454"/>
                  <a:gd name="connsiteY201" fmla="*/ 67874 h 1868844"/>
                  <a:gd name="connsiteX202" fmla="*/ 1463040 w 1980454"/>
                  <a:gd name="connsiteY202" fmla="*/ 63898 h 1868844"/>
                  <a:gd name="connsiteX203" fmla="*/ 1431235 w 1980454"/>
                  <a:gd name="connsiteY203" fmla="*/ 59923 h 1868844"/>
                  <a:gd name="connsiteX204" fmla="*/ 1391479 w 1980454"/>
                  <a:gd name="connsiteY204" fmla="*/ 47996 h 1868844"/>
                  <a:gd name="connsiteX205" fmla="*/ 1379552 w 1980454"/>
                  <a:gd name="connsiteY205" fmla="*/ 44020 h 1868844"/>
                  <a:gd name="connsiteX206" fmla="*/ 1319917 w 1980454"/>
                  <a:gd name="connsiteY206" fmla="*/ 36069 h 1868844"/>
                  <a:gd name="connsiteX207" fmla="*/ 1284136 w 1980454"/>
                  <a:gd name="connsiteY207" fmla="*/ 28118 h 1868844"/>
                  <a:gd name="connsiteX208" fmla="*/ 1272209 w 1980454"/>
                  <a:gd name="connsiteY208" fmla="*/ 24142 h 1868844"/>
                  <a:gd name="connsiteX209" fmla="*/ 1216550 w 1980454"/>
                  <a:gd name="connsiteY209" fmla="*/ 36069 h 1868844"/>
                  <a:gd name="connsiteX210" fmla="*/ 1192696 w 1980454"/>
                  <a:gd name="connsiteY210" fmla="*/ 47996 h 1868844"/>
                  <a:gd name="connsiteX211" fmla="*/ 1160891 w 1980454"/>
                  <a:gd name="connsiteY211" fmla="*/ 44020 h 1868844"/>
                  <a:gd name="connsiteX212" fmla="*/ 1148964 w 1980454"/>
                  <a:gd name="connsiteY212" fmla="*/ 40044 h 1868844"/>
                  <a:gd name="connsiteX213" fmla="*/ 1101256 w 1980454"/>
                  <a:gd name="connsiteY213" fmla="*/ 32093 h 1868844"/>
                  <a:gd name="connsiteX214" fmla="*/ 993913 w 1980454"/>
                  <a:gd name="connsiteY214" fmla="*/ 4264 h 1868844"/>
                  <a:gd name="connsiteX215" fmla="*/ 940656 w 1980454"/>
                  <a:gd name="connsiteY215" fmla="*/ 1095 h 1868844"/>
                  <a:gd name="connsiteX216" fmla="*/ 870668 w 1980454"/>
                  <a:gd name="connsiteY216" fmla="*/ 288 h 1868844"/>
                  <a:gd name="connsiteX217" fmla="*/ 826936 w 1980454"/>
                  <a:gd name="connsiteY217" fmla="*/ 4264 h 1868844"/>
                  <a:gd name="connsiteX218" fmla="*/ 822960 w 1980454"/>
                  <a:gd name="connsiteY218" fmla="*/ 28118 h 1868844"/>
                  <a:gd name="connsiteX219" fmla="*/ 811033 w 1980454"/>
                  <a:gd name="connsiteY219" fmla="*/ 32093 h 1868844"/>
                  <a:gd name="connsiteX220" fmla="*/ 783204 w 1980454"/>
                  <a:gd name="connsiteY220" fmla="*/ 44020 h 1868844"/>
                  <a:gd name="connsiteX221" fmla="*/ 759350 w 1980454"/>
                  <a:gd name="connsiteY221" fmla="*/ 51971 h 1868844"/>
                  <a:gd name="connsiteX222" fmla="*/ 751399 w 1980454"/>
                  <a:gd name="connsiteY222" fmla="*/ 59923 h 1868844"/>
                  <a:gd name="connsiteX223" fmla="*/ 731520 w 1980454"/>
                  <a:gd name="connsiteY223" fmla="*/ 71850 h 1868844"/>
                  <a:gd name="connsiteX224" fmla="*/ 723569 w 1980454"/>
                  <a:gd name="connsiteY224" fmla="*/ 83777 h 1868844"/>
                  <a:gd name="connsiteX225" fmla="*/ 719593 w 1980454"/>
                  <a:gd name="connsiteY225" fmla="*/ 95704 h 1868844"/>
                  <a:gd name="connsiteX226" fmla="*/ 695740 w 1980454"/>
                  <a:gd name="connsiteY226" fmla="*/ 99679 h 1868844"/>
                  <a:gd name="connsiteX227" fmla="*/ 683813 w 1980454"/>
                  <a:gd name="connsiteY227" fmla="*/ 103655 h 1868844"/>
                  <a:gd name="connsiteX228" fmla="*/ 667910 w 1980454"/>
                  <a:gd name="connsiteY228" fmla="*/ 119558 h 1868844"/>
                  <a:gd name="connsiteX229" fmla="*/ 659959 w 1980454"/>
                  <a:gd name="connsiteY229" fmla="*/ 155338 h 1868844"/>
                  <a:gd name="connsiteX230" fmla="*/ 655983 w 1980454"/>
                  <a:gd name="connsiteY230" fmla="*/ 167265 h 1868844"/>
                  <a:gd name="connsiteX231" fmla="*/ 632129 w 1980454"/>
                  <a:gd name="connsiteY231" fmla="*/ 175217 h 1868844"/>
                  <a:gd name="connsiteX232" fmla="*/ 612251 w 1980454"/>
                  <a:gd name="connsiteY232" fmla="*/ 163290 h 1868844"/>
                  <a:gd name="connsiteX233" fmla="*/ 600324 w 1980454"/>
                  <a:gd name="connsiteY233" fmla="*/ 167265 h 1868844"/>
                  <a:gd name="connsiteX234" fmla="*/ 588397 w 1980454"/>
                  <a:gd name="connsiteY234" fmla="*/ 195095 h 1868844"/>
                  <a:gd name="connsiteX235" fmla="*/ 580446 w 1980454"/>
                  <a:gd name="connsiteY235" fmla="*/ 218949 h 1868844"/>
                  <a:gd name="connsiteX236" fmla="*/ 548640 w 1980454"/>
                  <a:gd name="connsiteY236" fmla="*/ 226900 h 1868844"/>
                  <a:gd name="connsiteX237" fmla="*/ 552616 w 1980454"/>
                  <a:gd name="connsiteY237" fmla="*/ 254730 h 1868844"/>
                  <a:gd name="connsiteX238" fmla="*/ 548640 w 1980454"/>
                  <a:gd name="connsiteY238" fmla="*/ 266657 h 1868844"/>
                  <a:gd name="connsiteX239" fmla="*/ 544665 w 1980454"/>
                  <a:gd name="connsiteY239" fmla="*/ 286535 h 1868844"/>
                  <a:gd name="connsiteX240" fmla="*/ 540689 w 1980454"/>
                  <a:gd name="connsiteY240" fmla="*/ 298462 h 1868844"/>
                  <a:gd name="connsiteX241" fmla="*/ 528762 w 1980454"/>
                  <a:gd name="connsiteY241" fmla="*/ 306413 h 1868844"/>
                  <a:gd name="connsiteX242" fmla="*/ 496957 w 1980454"/>
                  <a:gd name="connsiteY242" fmla="*/ 346170 h 1868844"/>
                  <a:gd name="connsiteX243" fmla="*/ 485030 w 1980454"/>
                  <a:gd name="connsiteY243" fmla="*/ 350145 h 1868844"/>
                  <a:gd name="connsiteX244" fmla="*/ 469127 w 1980454"/>
                  <a:gd name="connsiteY244" fmla="*/ 370024 h 1868844"/>
                  <a:gd name="connsiteX245" fmla="*/ 477079 w 1980454"/>
                  <a:gd name="connsiteY245" fmla="*/ 393878 h 1868844"/>
                  <a:gd name="connsiteX246" fmla="*/ 481054 w 1980454"/>
                  <a:gd name="connsiteY246" fmla="*/ 405804 h 1868844"/>
                  <a:gd name="connsiteX247" fmla="*/ 462791 w 1980454"/>
                  <a:gd name="connsiteY247" fmla="*/ 445582 h 1868844"/>
                  <a:gd name="connsiteX248" fmla="*/ 473103 w 1980454"/>
                  <a:gd name="connsiteY248" fmla="*/ 489293 h 1868844"/>
                  <a:gd name="connsiteX249" fmla="*/ 465152 w 1980454"/>
                  <a:gd name="connsiteY249" fmla="*/ 580733 h 1868844"/>
                  <a:gd name="connsiteX250" fmla="*/ 461176 w 1980454"/>
                  <a:gd name="connsiteY250" fmla="*/ 608563 h 1868844"/>
                  <a:gd name="connsiteX251" fmla="*/ 453225 w 1980454"/>
                  <a:gd name="connsiteY251" fmla="*/ 632417 h 1868844"/>
                  <a:gd name="connsiteX252" fmla="*/ 449249 w 1980454"/>
                  <a:gd name="connsiteY252" fmla="*/ 648319 h 1868844"/>
                  <a:gd name="connsiteX253" fmla="*/ 441298 w 1980454"/>
                  <a:gd name="connsiteY253" fmla="*/ 672173 h 1868844"/>
                  <a:gd name="connsiteX254" fmla="*/ 425395 w 1980454"/>
                  <a:gd name="connsiteY254" fmla="*/ 719881 h 1868844"/>
                  <a:gd name="connsiteX255" fmla="*/ 417444 w 1980454"/>
                  <a:gd name="connsiteY255" fmla="*/ 751686 h 1868844"/>
                  <a:gd name="connsiteX256" fmla="*/ 409493 w 1980454"/>
                  <a:gd name="connsiteY256" fmla="*/ 775540 h 1868844"/>
                  <a:gd name="connsiteX257" fmla="*/ 373712 w 1980454"/>
                  <a:gd name="connsiteY257" fmla="*/ 787467 h 1868844"/>
                  <a:gd name="connsiteX258" fmla="*/ 349858 w 1980454"/>
                  <a:gd name="connsiteY258" fmla="*/ 795418 h 1868844"/>
                  <a:gd name="connsiteX259" fmla="*/ 314077 w 1980454"/>
                  <a:gd name="connsiteY259" fmla="*/ 803370 h 1868844"/>
                  <a:gd name="connsiteX260" fmla="*/ 302150 w 1980454"/>
                  <a:gd name="connsiteY260" fmla="*/ 807345 h 1868844"/>
                  <a:gd name="connsiteX261" fmla="*/ 286247 w 1980454"/>
                  <a:gd name="connsiteY261" fmla="*/ 815297 h 1868844"/>
                  <a:gd name="connsiteX262" fmla="*/ 218661 w 1980454"/>
                  <a:gd name="connsiteY262" fmla="*/ 823248 h 1868844"/>
                  <a:gd name="connsiteX263" fmla="*/ 194807 w 1980454"/>
                  <a:gd name="connsiteY263" fmla="*/ 831199 h 1868844"/>
                  <a:gd name="connsiteX264" fmla="*/ 178905 w 1980454"/>
                  <a:gd name="connsiteY264" fmla="*/ 835175 h 1868844"/>
                  <a:gd name="connsiteX265" fmla="*/ 151075 w 1980454"/>
                  <a:gd name="connsiteY265" fmla="*/ 843126 h 1868844"/>
                  <a:gd name="connsiteX266" fmla="*/ 112106 w 1980454"/>
                  <a:gd name="connsiteY266" fmla="*/ 850290 h 1868844"/>
                  <a:gd name="connsiteX267" fmla="*/ 63611 w 1980454"/>
                  <a:gd name="connsiteY267" fmla="*/ 882883 h 1868844"/>
                  <a:gd name="connsiteX268" fmla="*/ 39757 w 1980454"/>
                  <a:gd name="connsiteY268" fmla="*/ 910712 h 1868844"/>
                  <a:gd name="connsiteX269" fmla="*/ 7952 w 1980454"/>
                  <a:gd name="connsiteY269" fmla="*/ 950469 h 1868844"/>
                  <a:gd name="connsiteX270" fmla="*/ 0 w 1980454"/>
                  <a:gd name="connsiteY270" fmla="*/ 974323 h 1868844"/>
                  <a:gd name="connsiteX271" fmla="*/ 19879 w 1980454"/>
                  <a:gd name="connsiteY271" fmla="*/ 1002152 h 1868844"/>
                  <a:gd name="connsiteX272" fmla="*/ 7952 w 1980454"/>
                  <a:gd name="connsiteY272" fmla="*/ 1002152 h 1868844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216550 w 1980454"/>
                  <a:gd name="connsiteY209" fmla="*/ 43711 h 1876486"/>
                  <a:gd name="connsiteX210" fmla="*/ 1192696 w 1980454"/>
                  <a:gd name="connsiteY210" fmla="*/ 55638 h 1876486"/>
                  <a:gd name="connsiteX211" fmla="*/ 1160891 w 1980454"/>
                  <a:gd name="connsiteY211" fmla="*/ 51662 h 1876486"/>
                  <a:gd name="connsiteX212" fmla="*/ 1148964 w 1980454"/>
                  <a:gd name="connsiteY212" fmla="*/ 47686 h 1876486"/>
                  <a:gd name="connsiteX213" fmla="*/ 1101256 w 1980454"/>
                  <a:gd name="connsiteY213" fmla="*/ 39735 h 1876486"/>
                  <a:gd name="connsiteX214" fmla="*/ 1008201 w 1980454"/>
                  <a:gd name="connsiteY214" fmla="*/ 0 h 1876486"/>
                  <a:gd name="connsiteX215" fmla="*/ 940656 w 1980454"/>
                  <a:gd name="connsiteY215" fmla="*/ 8737 h 1876486"/>
                  <a:gd name="connsiteX216" fmla="*/ 870668 w 1980454"/>
                  <a:gd name="connsiteY216" fmla="*/ 7930 h 1876486"/>
                  <a:gd name="connsiteX217" fmla="*/ 826936 w 1980454"/>
                  <a:gd name="connsiteY217" fmla="*/ 11906 h 1876486"/>
                  <a:gd name="connsiteX218" fmla="*/ 822960 w 1980454"/>
                  <a:gd name="connsiteY218" fmla="*/ 35760 h 1876486"/>
                  <a:gd name="connsiteX219" fmla="*/ 811033 w 1980454"/>
                  <a:gd name="connsiteY219" fmla="*/ 39735 h 1876486"/>
                  <a:gd name="connsiteX220" fmla="*/ 783204 w 1980454"/>
                  <a:gd name="connsiteY220" fmla="*/ 51662 h 1876486"/>
                  <a:gd name="connsiteX221" fmla="*/ 759350 w 1980454"/>
                  <a:gd name="connsiteY221" fmla="*/ 59613 h 1876486"/>
                  <a:gd name="connsiteX222" fmla="*/ 751399 w 1980454"/>
                  <a:gd name="connsiteY222" fmla="*/ 67565 h 1876486"/>
                  <a:gd name="connsiteX223" fmla="*/ 731520 w 1980454"/>
                  <a:gd name="connsiteY223" fmla="*/ 79492 h 1876486"/>
                  <a:gd name="connsiteX224" fmla="*/ 723569 w 1980454"/>
                  <a:gd name="connsiteY224" fmla="*/ 91419 h 1876486"/>
                  <a:gd name="connsiteX225" fmla="*/ 719593 w 1980454"/>
                  <a:gd name="connsiteY225" fmla="*/ 103346 h 1876486"/>
                  <a:gd name="connsiteX226" fmla="*/ 695740 w 1980454"/>
                  <a:gd name="connsiteY226" fmla="*/ 107321 h 1876486"/>
                  <a:gd name="connsiteX227" fmla="*/ 683813 w 1980454"/>
                  <a:gd name="connsiteY227" fmla="*/ 111297 h 1876486"/>
                  <a:gd name="connsiteX228" fmla="*/ 667910 w 1980454"/>
                  <a:gd name="connsiteY228" fmla="*/ 127200 h 1876486"/>
                  <a:gd name="connsiteX229" fmla="*/ 659959 w 1980454"/>
                  <a:gd name="connsiteY229" fmla="*/ 162980 h 1876486"/>
                  <a:gd name="connsiteX230" fmla="*/ 655983 w 1980454"/>
                  <a:gd name="connsiteY230" fmla="*/ 174907 h 1876486"/>
                  <a:gd name="connsiteX231" fmla="*/ 632129 w 1980454"/>
                  <a:gd name="connsiteY231" fmla="*/ 182859 h 1876486"/>
                  <a:gd name="connsiteX232" fmla="*/ 612251 w 1980454"/>
                  <a:gd name="connsiteY232" fmla="*/ 170932 h 1876486"/>
                  <a:gd name="connsiteX233" fmla="*/ 600324 w 1980454"/>
                  <a:gd name="connsiteY233" fmla="*/ 174907 h 1876486"/>
                  <a:gd name="connsiteX234" fmla="*/ 588397 w 1980454"/>
                  <a:gd name="connsiteY234" fmla="*/ 202737 h 1876486"/>
                  <a:gd name="connsiteX235" fmla="*/ 580446 w 1980454"/>
                  <a:gd name="connsiteY235" fmla="*/ 226591 h 1876486"/>
                  <a:gd name="connsiteX236" fmla="*/ 548640 w 1980454"/>
                  <a:gd name="connsiteY236" fmla="*/ 234542 h 1876486"/>
                  <a:gd name="connsiteX237" fmla="*/ 552616 w 1980454"/>
                  <a:gd name="connsiteY237" fmla="*/ 262372 h 1876486"/>
                  <a:gd name="connsiteX238" fmla="*/ 548640 w 1980454"/>
                  <a:gd name="connsiteY238" fmla="*/ 274299 h 1876486"/>
                  <a:gd name="connsiteX239" fmla="*/ 544665 w 1980454"/>
                  <a:gd name="connsiteY239" fmla="*/ 294177 h 1876486"/>
                  <a:gd name="connsiteX240" fmla="*/ 540689 w 1980454"/>
                  <a:gd name="connsiteY240" fmla="*/ 306104 h 1876486"/>
                  <a:gd name="connsiteX241" fmla="*/ 528762 w 1980454"/>
                  <a:gd name="connsiteY241" fmla="*/ 314055 h 1876486"/>
                  <a:gd name="connsiteX242" fmla="*/ 496957 w 1980454"/>
                  <a:gd name="connsiteY242" fmla="*/ 353812 h 1876486"/>
                  <a:gd name="connsiteX243" fmla="*/ 485030 w 1980454"/>
                  <a:gd name="connsiteY243" fmla="*/ 357787 h 1876486"/>
                  <a:gd name="connsiteX244" fmla="*/ 469127 w 1980454"/>
                  <a:gd name="connsiteY244" fmla="*/ 377666 h 1876486"/>
                  <a:gd name="connsiteX245" fmla="*/ 477079 w 1980454"/>
                  <a:gd name="connsiteY245" fmla="*/ 401520 h 1876486"/>
                  <a:gd name="connsiteX246" fmla="*/ 481054 w 1980454"/>
                  <a:gd name="connsiteY246" fmla="*/ 413446 h 1876486"/>
                  <a:gd name="connsiteX247" fmla="*/ 462791 w 1980454"/>
                  <a:gd name="connsiteY247" fmla="*/ 453224 h 1876486"/>
                  <a:gd name="connsiteX248" fmla="*/ 473103 w 1980454"/>
                  <a:gd name="connsiteY248" fmla="*/ 496935 h 1876486"/>
                  <a:gd name="connsiteX249" fmla="*/ 465152 w 1980454"/>
                  <a:gd name="connsiteY249" fmla="*/ 588375 h 1876486"/>
                  <a:gd name="connsiteX250" fmla="*/ 461176 w 1980454"/>
                  <a:gd name="connsiteY250" fmla="*/ 616205 h 1876486"/>
                  <a:gd name="connsiteX251" fmla="*/ 453225 w 1980454"/>
                  <a:gd name="connsiteY251" fmla="*/ 640059 h 1876486"/>
                  <a:gd name="connsiteX252" fmla="*/ 449249 w 1980454"/>
                  <a:gd name="connsiteY252" fmla="*/ 655961 h 1876486"/>
                  <a:gd name="connsiteX253" fmla="*/ 441298 w 1980454"/>
                  <a:gd name="connsiteY253" fmla="*/ 679815 h 1876486"/>
                  <a:gd name="connsiteX254" fmla="*/ 425395 w 1980454"/>
                  <a:gd name="connsiteY254" fmla="*/ 727523 h 1876486"/>
                  <a:gd name="connsiteX255" fmla="*/ 417444 w 1980454"/>
                  <a:gd name="connsiteY255" fmla="*/ 759328 h 1876486"/>
                  <a:gd name="connsiteX256" fmla="*/ 409493 w 1980454"/>
                  <a:gd name="connsiteY256" fmla="*/ 783182 h 1876486"/>
                  <a:gd name="connsiteX257" fmla="*/ 373712 w 1980454"/>
                  <a:gd name="connsiteY257" fmla="*/ 795109 h 1876486"/>
                  <a:gd name="connsiteX258" fmla="*/ 349858 w 1980454"/>
                  <a:gd name="connsiteY258" fmla="*/ 803060 h 1876486"/>
                  <a:gd name="connsiteX259" fmla="*/ 314077 w 1980454"/>
                  <a:gd name="connsiteY259" fmla="*/ 811012 h 1876486"/>
                  <a:gd name="connsiteX260" fmla="*/ 302150 w 1980454"/>
                  <a:gd name="connsiteY260" fmla="*/ 814987 h 1876486"/>
                  <a:gd name="connsiteX261" fmla="*/ 286247 w 1980454"/>
                  <a:gd name="connsiteY261" fmla="*/ 822939 h 1876486"/>
                  <a:gd name="connsiteX262" fmla="*/ 218661 w 1980454"/>
                  <a:gd name="connsiteY262" fmla="*/ 830890 h 1876486"/>
                  <a:gd name="connsiteX263" fmla="*/ 194807 w 1980454"/>
                  <a:gd name="connsiteY263" fmla="*/ 838841 h 1876486"/>
                  <a:gd name="connsiteX264" fmla="*/ 178905 w 1980454"/>
                  <a:gd name="connsiteY264" fmla="*/ 842817 h 1876486"/>
                  <a:gd name="connsiteX265" fmla="*/ 151075 w 1980454"/>
                  <a:gd name="connsiteY265" fmla="*/ 850768 h 1876486"/>
                  <a:gd name="connsiteX266" fmla="*/ 112106 w 1980454"/>
                  <a:gd name="connsiteY266" fmla="*/ 857932 h 1876486"/>
                  <a:gd name="connsiteX267" fmla="*/ 63611 w 1980454"/>
                  <a:gd name="connsiteY267" fmla="*/ 890525 h 1876486"/>
                  <a:gd name="connsiteX268" fmla="*/ 39757 w 1980454"/>
                  <a:gd name="connsiteY268" fmla="*/ 918354 h 1876486"/>
                  <a:gd name="connsiteX269" fmla="*/ 7952 w 1980454"/>
                  <a:gd name="connsiteY269" fmla="*/ 958111 h 1876486"/>
                  <a:gd name="connsiteX270" fmla="*/ 0 w 1980454"/>
                  <a:gd name="connsiteY270" fmla="*/ 981965 h 1876486"/>
                  <a:gd name="connsiteX271" fmla="*/ 19879 w 1980454"/>
                  <a:gd name="connsiteY271" fmla="*/ 1009794 h 1876486"/>
                  <a:gd name="connsiteX272" fmla="*/ 7952 w 1980454"/>
                  <a:gd name="connsiteY272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216550 w 1980454"/>
                  <a:gd name="connsiteY209" fmla="*/ 43711 h 1876486"/>
                  <a:gd name="connsiteX210" fmla="*/ 1192696 w 1980454"/>
                  <a:gd name="connsiteY210" fmla="*/ 55638 h 1876486"/>
                  <a:gd name="connsiteX211" fmla="*/ 1160891 w 1980454"/>
                  <a:gd name="connsiteY211" fmla="*/ 51662 h 1876486"/>
                  <a:gd name="connsiteX212" fmla="*/ 1148964 w 1980454"/>
                  <a:gd name="connsiteY212" fmla="*/ 47686 h 1876486"/>
                  <a:gd name="connsiteX213" fmla="*/ 1091731 w 1980454"/>
                  <a:gd name="connsiteY213" fmla="*/ 25448 h 1876486"/>
                  <a:gd name="connsiteX214" fmla="*/ 1008201 w 1980454"/>
                  <a:gd name="connsiteY214" fmla="*/ 0 h 1876486"/>
                  <a:gd name="connsiteX215" fmla="*/ 940656 w 1980454"/>
                  <a:gd name="connsiteY215" fmla="*/ 8737 h 1876486"/>
                  <a:gd name="connsiteX216" fmla="*/ 870668 w 1980454"/>
                  <a:gd name="connsiteY216" fmla="*/ 7930 h 1876486"/>
                  <a:gd name="connsiteX217" fmla="*/ 826936 w 1980454"/>
                  <a:gd name="connsiteY217" fmla="*/ 11906 h 1876486"/>
                  <a:gd name="connsiteX218" fmla="*/ 822960 w 1980454"/>
                  <a:gd name="connsiteY218" fmla="*/ 35760 h 1876486"/>
                  <a:gd name="connsiteX219" fmla="*/ 811033 w 1980454"/>
                  <a:gd name="connsiteY219" fmla="*/ 39735 h 1876486"/>
                  <a:gd name="connsiteX220" fmla="*/ 783204 w 1980454"/>
                  <a:gd name="connsiteY220" fmla="*/ 51662 h 1876486"/>
                  <a:gd name="connsiteX221" fmla="*/ 759350 w 1980454"/>
                  <a:gd name="connsiteY221" fmla="*/ 59613 h 1876486"/>
                  <a:gd name="connsiteX222" fmla="*/ 751399 w 1980454"/>
                  <a:gd name="connsiteY222" fmla="*/ 67565 h 1876486"/>
                  <a:gd name="connsiteX223" fmla="*/ 731520 w 1980454"/>
                  <a:gd name="connsiteY223" fmla="*/ 79492 h 1876486"/>
                  <a:gd name="connsiteX224" fmla="*/ 723569 w 1980454"/>
                  <a:gd name="connsiteY224" fmla="*/ 91419 h 1876486"/>
                  <a:gd name="connsiteX225" fmla="*/ 719593 w 1980454"/>
                  <a:gd name="connsiteY225" fmla="*/ 103346 h 1876486"/>
                  <a:gd name="connsiteX226" fmla="*/ 695740 w 1980454"/>
                  <a:gd name="connsiteY226" fmla="*/ 107321 h 1876486"/>
                  <a:gd name="connsiteX227" fmla="*/ 683813 w 1980454"/>
                  <a:gd name="connsiteY227" fmla="*/ 111297 h 1876486"/>
                  <a:gd name="connsiteX228" fmla="*/ 667910 w 1980454"/>
                  <a:gd name="connsiteY228" fmla="*/ 127200 h 1876486"/>
                  <a:gd name="connsiteX229" fmla="*/ 659959 w 1980454"/>
                  <a:gd name="connsiteY229" fmla="*/ 162980 h 1876486"/>
                  <a:gd name="connsiteX230" fmla="*/ 655983 w 1980454"/>
                  <a:gd name="connsiteY230" fmla="*/ 174907 h 1876486"/>
                  <a:gd name="connsiteX231" fmla="*/ 632129 w 1980454"/>
                  <a:gd name="connsiteY231" fmla="*/ 182859 h 1876486"/>
                  <a:gd name="connsiteX232" fmla="*/ 612251 w 1980454"/>
                  <a:gd name="connsiteY232" fmla="*/ 170932 h 1876486"/>
                  <a:gd name="connsiteX233" fmla="*/ 600324 w 1980454"/>
                  <a:gd name="connsiteY233" fmla="*/ 174907 h 1876486"/>
                  <a:gd name="connsiteX234" fmla="*/ 588397 w 1980454"/>
                  <a:gd name="connsiteY234" fmla="*/ 202737 h 1876486"/>
                  <a:gd name="connsiteX235" fmla="*/ 580446 w 1980454"/>
                  <a:gd name="connsiteY235" fmla="*/ 226591 h 1876486"/>
                  <a:gd name="connsiteX236" fmla="*/ 548640 w 1980454"/>
                  <a:gd name="connsiteY236" fmla="*/ 234542 h 1876486"/>
                  <a:gd name="connsiteX237" fmla="*/ 552616 w 1980454"/>
                  <a:gd name="connsiteY237" fmla="*/ 262372 h 1876486"/>
                  <a:gd name="connsiteX238" fmla="*/ 548640 w 1980454"/>
                  <a:gd name="connsiteY238" fmla="*/ 274299 h 1876486"/>
                  <a:gd name="connsiteX239" fmla="*/ 544665 w 1980454"/>
                  <a:gd name="connsiteY239" fmla="*/ 294177 h 1876486"/>
                  <a:gd name="connsiteX240" fmla="*/ 540689 w 1980454"/>
                  <a:gd name="connsiteY240" fmla="*/ 306104 h 1876486"/>
                  <a:gd name="connsiteX241" fmla="*/ 528762 w 1980454"/>
                  <a:gd name="connsiteY241" fmla="*/ 314055 h 1876486"/>
                  <a:gd name="connsiteX242" fmla="*/ 496957 w 1980454"/>
                  <a:gd name="connsiteY242" fmla="*/ 353812 h 1876486"/>
                  <a:gd name="connsiteX243" fmla="*/ 485030 w 1980454"/>
                  <a:gd name="connsiteY243" fmla="*/ 357787 h 1876486"/>
                  <a:gd name="connsiteX244" fmla="*/ 469127 w 1980454"/>
                  <a:gd name="connsiteY244" fmla="*/ 377666 h 1876486"/>
                  <a:gd name="connsiteX245" fmla="*/ 477079 w 1980454"/>
                  <a:gd name="connsiteY245" fmla="*/ 401520 h 1876486"/>
                  <a:gd name="connsiteX246" fmla="*/ 481054 w 1980454"/>
                  <a:gd name="connsiteY246" fmla="*/ 413446 h 1876486"/>
                  <a:gd name="connsiteX247" fmla="*/ 462791 w 1980454"/>
                  <a:gd name="connsiteY247" fmla="*/ 453224 h 1876486"/>
                  <a:gd name="connsiteX248" fmla="*/ 473103 w 1980454"/>
                  <a:gd name="connsiteY248" fmla="*/ 496935 h 1876486"/>
                  <a:gd name="connsiteX249" fmla="*/ 465152 w 1980454"/>
                  <a:gd name="connsiteY249" fmla="*/ 588375 h 1876486"/>
                  <a:gd name="connsiteX250" fmla="*/ 461176 w 1980454"/>
                  <a:gd name="connsiteY250" fmla="*/ 616205 h 1876486"/>
                  <a:gd name="connsiteX251" fmla="*/ 453225 w 1980454"/>
                  <a:gd name="connsiteY251" fmla="*/ 640059 h 1876486"/>
                  <a:gd name="connsiteX252" fmla="*/ 449249 w 1980454"/>
                  <a:gd name="connsiteY252" fmla="*/ 655961 h 1876486"/>
                  <a:gd name="connsiteX253" fmla="*/ 441298 w 1980454"/>
                  <a:gd name="connsiteY253" fmla="*/ 679815 h 1876486"/>
                  <a:gd name="connsiteX254" fmla="*/ 425395 w 1980454"/>
                  <a:gd name="connsiteY254" fmla="*/ 727523 h 1876486"/>
                  <a:gd name="connsiteX255" fmla="*/ 417444 w 1980454"/>
                  <a:gd name="connsiteY255" fmla="*/ 759328 h 1876486"/>
                  <a:gd name="connsiteX256" fmla="*/ 409493 w 1980454"/>
                  <a:gd name="connsiteY256" fmla="*/ 783182 h 1876486"/>
                  <a:gd name="connsiteX257" fmla="*/ 373712 w 1980454"/>
                  <a:gd name="connsiteY257" fmla="*/ 795109 h 1876486"/>
                  <a:gd name="connsiteX258" fmla="*/ 349858 w 1980454"/>
                  <a:gd name="connsiteY258" fmla="*/ 803060 h 1876486"/>
                  <a:gd name="connsiteX259" fmla="*/ 314077 w 1980454"/>
                  <a:gd name="connsiteY259" fmla="*/ 811012 h 1876486"/>
                  <a:gd name="connsiteX260" fmla="*/ 302150 w 1980454"/>
                  <a:gd name="connsiteY260" fmla="*/ 814987 h 1876486"/>
                  <a:gd name="connsiteX261" fmla="*/ 286247 w 1980454"/>
                  <a:gd name="connsiteY261" fmla="*/ 822939 h 1876486"/>
                  <a:gd name="connsiteX262" fmla="*/ 218661 w 1980454"/>
                  <a:gd name="connsiteY262" fmla="*/ 830890 h 1876486"/>
                  <a:gd name="connsiteX263" fmla="*/ 194807 w 1980454"/>
                  <a:gd name="connsiteY263" fmla="*/ 838841 h 1876486"/>
                  <a:gd name="connsiteX264" fmla="*/ 178905 w 1980454"/>
                  <a:gd name="connsiteY264" fmla="*/ 842817 h 1876486"/>
                  <a:gd name="connsiteX265" fmla="*/ 151075 w 1980454"/>
                  <a:gd name="connsiteY265" fmla="*/ 850768 h 1876486"/>
                  <a:gd name="connsiteX266" fmla="*/ 112106 w 1980454"/>
                  <a:gd name="connsiteY266" fmla="*/ 857932 h 1876486"/>
                  <a:gd name="connsiteX267" fmla="*/ 63611 w 1980454"/>
                  <a:gd name="connsiteY267" fmla="*/ 890525 h 1876486"/>
                  <a:gd name="connsiteX268" fmla="*/ 39757 w 1980454"/>
                  <a:gd name="connsiteY268" fmla="*/ 918354 h 1876486"/>
                  <a:gd name="connsiteX269" fmla="*/ 7952 w 1980454"/>
                  <a:gd name="connsiteY269" fmla="*/ 958111 h 1876486"/>
                  <a:gd name="connsiteX270" fmla="*/ 0 w 1980454"/>
                  <a:gd name="connsiteY270" fmla="*/ 981965 h 1876486"/>
                  <a:gd name="connsiteX271" fmla="*/ 19879 w 1980454"/>
                  <a:gd name="connsiteY271" fmla="*/ 1009794 h 1876486"/>
                  <a:gd name="connsiteX272" fmla="*/ 7952 w 1980454"/>
                  <a:gd name="connsiteY272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216550 w 1980454"/>
                  <a:gd name="connsiteY209" fmla="*/ 43711 h 1876486"/>
                  <a:gd name="connsiteX210" fmla="*/ 1192696 w 1980454"/>
                  <a:gd name="connsiteY210" fmla="*/ 55638 h 1876486"/>
                  <a:gd name="connsiteX211" fmla="*/ 1148964 w 1980454"/>
                  <a:gd name="connsiteY211" fmla="*/ 47686 h 1876486"/>
                  <a:gd name="connsiteX212" fmla="*/ 1091731 w 1980454"/>
                  <a:gd name="connsiteY212" fmla="*/ 25448 h 1876486"/>
                  <a:gd name="connsiteX213" fmla="*/ 1008201 w 1980454"/>
                  <a:gd name="connsiteY213" fmla="*/ 0 h 1876486"/>
                  <a:gd name="connsiteX214" fmla="*/ 940656 w 1980454"/>
                  <a:gd name="connsiteY214" fmla="*/ 8737 h 1876486"/>
                  <a:gd name="connsiteX215" fmla="*/ 870668 w 1980454"/>
                  <a:gd name="connsiteY215" fmla="*/ 7930 h 1876486"/>
                  <a:gd name="connsiteX216" fmla="*/ 826936 w 1980454"/>
                  <a:gd name="connsiteY216" fmla="*/ 11906 h 1876486"/>
                  <a:gd name="connsiteX217" fmla="*/ 822960 w 1980454"/>
                  <a:gd name="connsiteY217" fmla="*/ 35760 h 1876486"/>
                  <a:gd name="connsiteX218" fmla="*/ 811033 w 1980454"/>
                  <a:gd name="connsiteY218" fmla="*/ 39735 h 1876486"/>
                  <a:gd name="connsiteX219" fmla="*/ 783204 w 1980454"/>
                  <a:gd name="connsiteY219" fmla="*/ 51662 h 1876486"/>
                  <a:gd name="connsiteX220" fmla="*/ 759350 w 1980454"/>
                  <a:gd name="connsiteY220" fmla="*/ 59613 h 1876486"/>
                  <a:gd name="connsiteX221" fmla="*/ 751399 w 1980454"/>
                  <a:gd name="connsiteY221" fmla="*/ 67565 h 1876486"/>
                  <a:gd name="connsiteX222" fmla="*/ 731520 w 1980454"/>
                  <a:gd name="connsiteY222" fmla="*/ 79492 h 1876486"/>
                  <a:gd name="connsiteX223" fmla="*/ 723569 w 1980454"/>
                  <a:gd name="connsiteY223" fmla="*/ 91419 h 1876486"/>
                  <a:gd name="connsiteX224" fmla="*/ 719593 w 1980454"/>
                  <a:gd name="connsiteY224" fmla="*/ 103346 h 1876486"/>
                  <a:gd name="connsiteX225" fmla="*/ 695740 w 1980454"/>
                  <a:gd name="connsiteY225" fmla="*/ 107321 h 1876486"/>
                  <a:gd name="connsiteX226" fmla="*/ 683813 w 1980454"/>
                  <a:gd name="connsiteY226" fmla="*/ 111297 h 1876486"/>
                  <a:gd name="connsiteX227" fmla="*/ 667910 w 1980454"/>
                  <a:gd name="connsiteY227" fmla="*/ 127200 h 1876486"/>
                  <a:gd name="connsiteX228" fmla="*/ 659959 w 1980454"/>
                  <a:gd name="connsiteY228" fmla="*/ 162980 h 1876486"/>
                  <a:gd name="connsiteX229" fmla="*/ 655983 w 1980454"/>
                  <a:gd name="connsiteY229" fmla="*/ 174907 h 1876486"/>
                  <a:gd name="connsiteX230" fmla="*/ 632129 w 1980454"/>
                  <a:gd name="connsiteY230" fmla="*/ 182859 h 1876486"/>
                  <a:gd name="connsiteX231" fmla="*/ 612251 w 1980454"/>
                  <a:gd name="connsiteY231" fmla="*/ 170932 h 1876486"/>
                  <a:gd name="connsiteX232" fmla="*/ 600324 w 1980454"/>
                  <a:gd name="connsiteY232" fmla="*/ 174907 h 1876486"/>
                  <a:gd name="connsiteX233" fmla="*/ 588397 w 1980454"/>
                  <a:gd name="connsiteY233" fmla="*/ 202737 h 1876486"/>
                  <a:gd name="connsiteX234" fmla="*/ 580446 w 1980454"/>
                  <a:gd name="connsiteY234" fmla="*/ 226591 h 1876486"/>
                  <a:gd name="connsiteX235" fmla="*/ 548640 w 1980454"/>
                  <a:gd name="connsiteY235" fmla="*/ 234542 h 1876486"/>
                  <a:gd name="connsiteX236" fmla="*/ 552616 w 1980454"/>
                  <a:gd name="connsiteY236" fmla="*/ 262372 h 1876486"/>
                  <a:gd name="connsiteX237" fmla="*/ 548640 w 1980454"/>
                  <a:gd name="connsiteY237" fmla="*/ 274299 h 1876486"/>
                  <a:gd name="connsiteX238" fmla="*/ 544665 w 1980454"/>
                  <a:gd name="connsiteY238" fmla="*/ 294177 h 1876486"/>
                  <a:gd name="connsiteX239" fmla="*/ 540689 w 1980454"/>
                  <a:gd name="connsiteY239" fmla="*/ 306104 h 1876486"/>
                  <a:gd name="connsiteX240" fmla="*/ 528762 w 1980454"/>
                  <a:gd name="connsiteY240" fmla="*/ 314055 h 1876486"/>
                  <a:gd name="connsiteX241" fmla="*/ 496957 w 1980454"/>
                  <a:gd name="connsiteY241" fmla="*/ 353812 h 1876486"/>
                  <a:gd name="connsiteX242" fmla="*/ 485030 w 1980454"/>
                  <a:gd name="connsiteY242" fmla="*/ 357787 h 1876486"/>
                  <a:gd name="connsiteX243" fmla="*/ 469127 w 1980454"/>
                  <a:gd name="connsiteY243" fmla="*/ 377666 h 1876486"/>
                  <a:gd name="connsiteX244" fmla="*/ 477079 w 1980454"/>
                  <a:gd name="connsiteY244" fmla="*/ 401520 h 1876486"/>
                  <a:gd name="connsiteX245" fmla="*/ 481054 w 1980454"/>
                  <a:gd name="connsiteY245" fmla="*/ 413446 h 1876486"/>
                  <a:gd name="connsiteX246" fmla="*/ 462791 w 1980454"/>
                  <a:gd name="connsiteY246" fmla="*/ 453224 h 1876486"/>
                  <a:gd name="connsiteX247" fmla="*/ 473103 w 1980454"/>
                  <a:gd name="connsiteY247" fmla="*/ 496935 h 1876486"/>
                  <a:gd name="connsiteX248" fmla="*/ 465152 w 1980454"/>
                  <a:gd name="connsiteY248" fmla="*/ 588375 h 1876486"/>
                  <a:gd name="connsiteX249" fmla="*/ 461176 w 1980454"/>
                  <a:gd name="connsiteY249" fmla="*/ 616205 h 1876486"/>
                  <a:gd name="connsiteX250" fmla="*/ 453225 w 1980454"/>
                  <a:gd name="connsiteY250" fmla="*/ 640059 h 1876486"/>
                  <a:gd name="connsiteX251" fmla="*/ 449249 w 1980454"/>
                  <a:gd name="connsiteY251" fmla="*/ 655961 h 1876486"/>
                  <a:gd name="connsiteX252" fmla="*/ 441298 w 1980454"/>
                  <a:gd name="connsiteY252" fmla="*/ 679815 h 1876486"/>
                  <a:gd name="connsiteX253" fmla="*/ 425395 w 1980454"/>
                  <a:gd name="connsiteY253" fmla="*/ 727523 h 1876486"/>
                  <a:gd name="connsiteX254" fmla="*/ 417444 w 1980454"/>
                  <a:gd name="connsiteY254" fmla="*/ 759328 h 1876486"/>
                  <a:gd name="connsiteX255" fmla="*/ 409493 w 1980454"/>
                  <a:gd name="connsiteY255" fmla="*/ 783182 h 1876486"/>
                  <a:gd name="connsiteX256" fmla="*/ 373712 w 1980454"/>
                  <a:gd name="connsiteY256" fmla="*/ 795109 h 1876486"/>
                  <a:gd name="connsiteX257" fmla="*/ 349858 w 1980454"/>
                  <a:gd name="connsiteY257" fmla="*/ 803060 h 1876486"/>
                  <a:gd name="connsiteX258" fmla="*/ 314077 w 1980454"/>
                  <a:gd name="connsiteY258" fmla="*/ 811012 h 1876486"/>
                  <a:gd name="connsiteX259" fmla="*/ 302150 w 1980454"/>
                  <a:gd name="connsiteY259" fmla="*/ 814987 h 1876486"/>
                  <a:gd name="connsiteX260" fmla="*/ 286247 w 1980454"/>
                  <a:gd name="connsiteY260" fmla="*/ 822939 h 1876486"/>
                  <a:gd name="connsiteX261" fmla="*/ 218661 w 1980454"/>
                  <a:gd name="connsiteY261" fmla="*/ 830890 h 1876486"/>
                  <a:gd name="connsiteX262" fmla="*/ 194807 w 1980454"/>
                  <a:gd name="connsiteY262" fmla="*/ 838841 h 1876486"/>
                  <a:gd name="connsiteX263" fmla="*/ 178905 w 1980454"/>
                  <a:gd name="connsiteY263" fmla="*/ 842817 h 1876486"/>
                  <a:gd name="connsiteX264" fmla="*/ 151075 w 1980454"/>
                  <a:gd name="connsiteY264" fmla="*/ 850768 h 1876486"/>
                  <a:gd name="connsiteX265" fmla="*/ 112106 w 1980454"/>
                  <a:gd name="connsiteY265" fmla="*/ 857932 h 1876486"/>
                  <a:gd name="connsiteX266" fmla="*/ 63611 w 1980454"/>
                  <a:gd name="connsiteY266" fmla="*/ 890525 h 1876486"/>
                  <a:gd name="connsiteX267" fmla="*/ 39757 w 1980454"/>
                  <a:gd name="connsiteY267" fmla="*/ 918354 h 1876486"/>
                  <a:gd name="connsiteX268" fmla="*/ 7952 w 1980454"/>
                  <a:gd name="connsiteY268" fmla="*/ 958111 h 1876486"/>
                  <a:gd name="connsiteX269" fmla="*/ 0 w 1980454"/>
                  <a:gd name="connsiteY269" fmla="*/ 981965 h 1876486"/>
                  <a:gd name="connsiteX270" fmla="*/ 19879 w 1980454"/>
                  <a:gd name="connsiteY270" fmla="*/ 1009794 h 1876486"/>
                  <a:gd name="connsiteX271" fmla="*/ 7952 w 1980454"/>
                  <a:gd name="connsiteY271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216550 w 1980454"/>
                  <a:gd name="connsiteY209" fmla="*/ 43711 h 1876486"/>
                  <a:gd name="connsiteX210" fmla="*/ 1183171 w 1980454"/>
                  <a:gd name="connsiteY210" fmla="*/ 55638 h 1876486"/>
                  <a:gd name="connsiteX211" fmla="*/ 1148964 w 1980454"/>
                  <a:gd name="connsiteY211" fmla="*/ 47686 h 1876486"/>
                  <a:gd name="connsiteX212" fmla="*/ 1091731 w 1980454"/>
                  <a:gd name="connsiteY212" fmla="*/ 25448 h 1876486"/>
                  <a:gd name="connsiteX213" fmla="*/ 1008201 w 1980454"/>
                  <a:gd name="connsiteY213" fmla="*/ 0 h 1876486"/>
                  <a:gd name="connsiteX214" fmla="*/ 940656 w 1980454"/>
                  <a:gd name="connsiteY214" fmla="*/ 8737 h 1876486"/>
                  <a:gd name="connsiteX215" fmla="*/ 870668 w 1980454"/>
                  <a:gd name="connsiteY215" fmla="*/ 7930 h 1876486"/>
                  <a:gd name="connsiteX216" fmla="*/ 826936 w 1980454"/>
                  <a:gd name="connsiteY216" fmla="*/ 11906 h 1876486"/>
                  <a:gd name="connsiteX217" fmla="*/ 822960 w 1980454"/>
                  <a:gd name="connsiteY217" fmla="*/ 35760 h 1876486"/>
                  <a:gd name="connsiteX218" fmla="*/ 811033 w 1980454"/>
                  <a:gd name="connsiteY218" fmla="*/ 39735 h 1876486"/>
                  <a:gd name="connsiteX219" fmla="*/ 783204 w 1980454"/>
                  <a:gd name="connsiteY219" fmla="*/ 51662 h 1876486"/>
                  <a:gd name="connsiteX220" fmla="*/ 759350 w 1980454"/>
                  <a:gd name="connsiteY220" fmla="*/ 59613 h 1876486"/>
                  <a:gd name="connsiteX221" fmla="*/ 751399 w 1980454"/>
                  <a:gd name="connsiteY221" fmla="*/ 67565 h 1876486"/>
                  <a:gd name="connsiteX222" fmla="*/ 731520 w 1980454"/>
                  <a:gd name="connsiteY222" fmla="*/ 79492 h 1876486"/>
                  <a:gd name="connsiteX223" fmla="*/ 723569 w 1980454"/>
                  <a:gd name="connsiteY223" fmla="*/ 91419 h 1876486"/>
                  <a:gd name="connsiteX224" fmla="*/ 719593 w 1980454"/>
                  <a:gd name="connsiteY224" fmla="*/ 103346 h 1876486"/>
                  <a:gd name="connsiteX225" fmla="*/ 695740 w 1980454"/>
                  <a:gd name="connsiteY225" fmla="*/ 107321 h 1876486"/>
                  <a:gd name="connsiteX226" fmla="*/ 683813 w 1980454"/>
                  <a:gd name="connsiteY226" fmla="*/ 111297 h 1876486"/>
                  <a:gd name="connsiteX227" fmla="*/ 667910 w 1980454"/>
                  <a:gd name="connsiteY227" fmla="*/ 127200 h 1876486"/>
                  <a:gd name="connsiteX228" fmla="*/ 659959 w 1980454"/>
                  <a:gd name="connsiteY228" fmla="*/ 162980 h 1876486"/>
                  <a:gd name="connsiteX229" fmla="*/ 655983 w 1980454"/>
                  <a:gd name="connsiteY229" fmla="*/ 174907 h 1876486"/>
                  <a:gd name="connsiteX230" fmla="*/ 632129 w 1980454"/>
                  <a:gd name="connsiteY230" fmla="*/ 182859 h 1876486"/>
                  <a:gd name="connsiteX231" fmla="*/ 612251 w 1980454"/>
                  <a:gd name="connsiteY231" fmla="*/ 170932 h 1876486"/>
                  <a:gd name="connsiteX232" fmla="*/ 600324 w 1980454"/>
                  <a:gd name="connsiteY232" fmla="*/ 174907 h 1876486"/>
                  <a:gd name="connsiteX233" fmla="*/ 588397 w 1980454"/>
                  <a:gd name="connsiteY233" fmla="*/ 202737 h 1876486"/>
                  <a:gd name="connsiteX234" fmla="*/ 580446 w 1980454"/>
                  <a:gd name="connsiteY234" fmla="*/ 226591 h 1876486"/>
                  <a:gd name="connsiteX235" fmla="*/ 548640 w 1980454"/>
                  <a:gd name="connsiteY235" fmla="*/ 234542 h 1876486"/>
                  <a:gd name="connsiteX236" fmla="*/ 552616 w 1980454"/>
                  <a:gd name="connsiteY236" fmla="*/ 262372 h 1876486"/>
                  <a:gd name="connsiteX237" fmla="*/ 548640 w 1980454"/>
                  <a:gd name="connsiteY237" fmla="*/ 274299 h 1876486"/>
                  <a:gd name="connsiteX238" fmla="*/ 544665 w 1980454"/>
                  <a:gd name="connsiteY238" fmla="*/ 294177 h 1876486"/>
                  <a:gd name="connsiteX239" fmla="*/ 540689 w 1980454"/>
                  <a:gd name="connsiteY239" fmla="*/ 306104 h 1876486"/>
                  <a:gd name="connsiteX240" fmla="*/ 528762 w 1980454"/>
                  <a:gd name="connsiteY240" fmla="*/ 314055 h 1876486"/>
                  <a:gd name="connsiteX241" fmla="*/ 496957 w 1980454"/>
                  <a:gd name="connsiteY241" fmla="*/ 353812 h 1876486"/>
                  <a:gd name="connsiteX242" fmla="*/ 485030 w 1980454"/>
                  <a:gd name="connsiteY242" fmla="*/ 357787 h 1876486"/>
                  <a:gd name="connsiteX243" fmla="*/ 469127 w 1980454"/>
                  <a:gd name="connsiteY243" fmla="*/ 377666 h 1876486"/>
                  <a:gd name="connsiteX244" fmla="*/ 477079 w 1980454"/>
                  <a:gd name="connsiteY244" fmla="*/ 401520 h 1876486"/>
                  <a:gd name="connsiteX245" fmla="*/ 481054 w 1980454"/>
                  <a:gd name="connsiteY245" fmla="*/ 413446 h 1876486"/>
                  <a:gd name="connsiteX246" fmla="*/ 462791 w 1980454"/>
                  <a:gd name="connsiteY246" fmla="*/ 453224 h 1876486"/>
                  <a:gd name="connsiteX247" fmla="*/ 473103 w 1980454"/>
                  <a:gd name="connsiteY247" fmla="*/ 496935 h 1876486"/>
                  <a:gd name="connsiteX248" fmla="*/ 465152 w 1980454"/>
                  <a:gd name="connsiteY248" fmla="*/ 588375 h 1876486"/>
                  <a:gd name="connsiteX249" fmla="*/ 461176 w 1980454"/>
                  <a:gd name="connsiteY249" fmla="*/ 616205 h 1876486"/>
                  <a:gd name="connsiteX250" fmla="*/ 453225 w 1980454"/>
                  <a:gd name="connsiteY250" fmla="*/ 640059 h 1876486"/>
                  <a:gd name="connsiteX251" fmla="*/ 449249 w 1980454"/>
                  <a:gd name="connsiteY251" fmla="*/ 655961 h 1876486"/>
                  <a:gd name="connsiteX252" fmla="*/ 441298 w 1980454"/>
                  <a:gd name="connsiteY252" fmla="*/ 679815 h 1876486"/>
                  <a:gd name="connsiteX253" fmla="*/ 425395 w 1980454"/>
                  <a:gd name="connsiteY253" fmla="*/ 727523 h 1876486"/>
                  <a:gd name="connsiteX254" fmla="*/ 417444 w 1980454"/>
                  <a:gd name="connsiteY254" fmla="*/ 759328 h 1876486"/>
                  <a:gd name="connsiteX255" fmla="*/ 409493 w 1980454"/>
                  <a:gd name="connsiteY255" fmla="*/ 783182 h 1876486"/>
                  <a:gd name="connsiteX256" fmla="*/ 373712 w 1980454"/>
                  <a:gd name="connsiteY256" fmla="*/ 795109 h 1876486"/>
                  <a:gd name="connsiteX257" fmla="*/ 349858 w 1980454"/>
                  <a:gd name="connsiteY257" fmla="*/ 803060 h 1876486"/>
                  <a:gd name="connsiteX258" fmla="*/ 314077 w 1980454"/>
                  <a:gd name="connsiteY258" fmla="*/ 811012 h 1876486"/>
                  <a:gd name="connsiteX259" fmla="*/ 302150 w 1980454"/>
                  <a:gd name="connsiteY259" fmla="*/ 814987 h 1876486"/>
                  <a:gd name="connsiteX260" fmla="*/ 286247 w 1980454"/>
                  <a:gd name="connsiteY260" fmla="*/ 822939 h 1876486"/>
                  <a:gd name="connsiteX261" fmla="*/ 218661 w 1980454"/>
                  <a:gd name="connsiteY261" fmla="*/ 830890 h 1876486"/>
                  <a:gd name="connsiteX262" fmla="*/ 194807 w 1980454"/>
                  <a:gd name="connsiteY262" fmla="*/ 838841 h 1876486"/>
                  <a:gd name="connsiteX263" fmla="*/ 178905 w 1980454"/>
                  <a:gd name="connsiteY263" fmla="*/ 842817 h 1876486"/>
                  <a:gd name="connsiteX264" fmla="*/ 151075 w 1980454"/>
                  <a:gd name="connsiteY264" fmla="*/ 850768 h 1876486"/>
                  <a:gd name="connsiteX265" fmla="*/ 112106 w 1980454"/>
                  <a:gd name="connsiteY265" fmla="*/ 857932 h 1876486"/>
                  <a:gd name="connsiteX266" fmla="*/ 63611 w 1980454"/>
                  <a:gd name="connsiteY266" fmla="*/ 890525 h 1876486"/>
                  <a:gd name="connsiteX267" fmla="*/ 39757 w 1980454"/>
                  <a:gd name="connsiteY267" fmla="*/ 918354 h 1876486"/>
                  <a:gd name="connsiteX268" fmla="*/ 7952 w 1980454"/>
                  <a:gd name="connsiteY268" fmla="*/ 958111 h 1876486"/>
                  <a:gd name="connsiteX269" fmla="*/ 0 w 1980454"/>
                  <a:gd name="connsiteY269" fmla="*/ 981965 h 1876486"/>
                  <a:gd name="connsiteX270" fmla="*/ 19879 w 1980454"/>
                  <a:gd name="connsiteY270" fmla="*/ 1009794 h 1876486"/>
                  <a:gd name="connsiteX271" fmla="*/ 7952 w 1980454"/>
                  <a:gd name="connsiteY271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183171 w 1980454"/>
                  <a:gd name="connsiteY209" fmla="*/ 55638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409493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72209 w 1980454"/>
                  <a:gd name="connsiteY208" fmla="*/ 31784 h 1876486"/>
                  <a:gd name="connsiteX209" fmla="*/ 1187934 w 1980454"/>
                  <a:gd name="connsiteY209" fmla="*/ 50876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409493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19917 w 1980454"/>
                  <a:gd name="connsiteY206" fmla="*/ 43711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87934 w 1980454"/>
                  <a:gd name="connsiteY209" fmla="*/ 50876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409493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87934 w 1980454"/>
                  <a:gd name="connsiteY209" fmla="*/ 50876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409493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97459 w 1980454"/>
                  <a:gd name="connsiteY209" fmla="*/ 41351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409493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97459 w 1980454"/>
                  <a:gd name="connsiteY209" fmla="*/ 41351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55983 w 1980454"/>
                  <a:gd name="connsiteY228" fmla="*/ 174907 h 1876486"/>
                  <a:gd name="connsiteX229" fmla="*/ 632129 w 1980454"/>
                  <a:gd name="connsiteY229" fmla="*/ 182859 h 1876486"/>
                  <a:gd name="connsiteX230" fmla="*/ 612251 w 1980454"/>
                  <a:gd name="connsiteY230" fmla="*/ 170932 h 1876486"/>
                  <a:gd name="connsiteX231" fmla="*/ 600324 w 1980454"/>
                  <a:gd name="connsiteY231" fmla="*/ 174907 h 1876486"/>
                  <a:gd name="connsiteX232" fmla="*/ 588397 w 1980454"/>
                  <a:gd name="connsiteY232" fmla="*/ 202737 h 1876486"/>
                  <a:gd name="connsiteX233" fmla="*/ 580446 w 1980454"/>
                  <a:gd name="connsiteY233" fmla="*/ 226591 h 1876486"/>
                  <a:gd name="connsiteX234" fmla="*/ 548640 w 1980454"/>
                  <a:gd name="connsiteY234" fmla="*/ 234542 h 1876486"/>
                  <a:gd name="connsiteX235" fmla="*/ 552616 w 1980454"/>
                  <a:gd name="connsiteY235" fmla="*/ 262372 h 1876486"/>
                  <a:gd name="connsiteX236" fmla="*/ 548640 w 1980454"/>
                  <a:gd name="connsiteY236" fmla="*/ 274299 h 1876486"/>
                  <a:gd name="connsiteX237" fmla="*/ 544665 w 1980454"/>
                  <a:gd name="connsiteY237" fmla="*/ 294177 h 1876486"/>
                  <a:gd name="connsiteX238" fmla="*/ 540689 w 1980454"/>
                  <a:gd name="connsiteY238" fmla="*/ 306104 h 1876486"/>
                  <a:gd name="connsiteX239" fmla="*/ 528762 w 1980454"/>
                  <a:gd name="connsiteY239" fmla="*/ 314055 h 1876486"/>
                  <a:gd name="connsiteX240" fmla="*/ 496957 w 1980454"/>
                  <a:gd name="connsiteY240" fmla="*/ 353812 h 1876486"/>
                  <a:gd name="connsiteX241" fmla="*/ 485030 w 1980454"/>
                  <a:gd name="connsiteY241" fmla="*/ 357787 h 1876486"/>
                  <a:gd name="connsiteX242" fmla="*/ 469127 w 1980454"/>
                  <a:gd name="connsiteY242" fmla="*/ 377666 h 1876486"/>
                  <a:gd name="connsiteX243" fmla="*/ 477079 w 1980454"/>
                  <a:gd name="connsiteY243" fmla="*/ 401520 h 1876486"/>
                  <a:gd name="connsiteX244" fmla="*/ 481054 w 1980454"/>
                  <a:gd name="connsiteY244" fmla="*/ 413446 h 1876486"/>
                  <a:gd name="connsiteX245" fmla="*/ 462791 w 1980454"/>
                  <a:gd name="connsiteY245" fmla="*/ 453224 h 1876486"/>
                  <a:gd name="connsiteX246" fmla="*/ 473103 w 1980454"/>
                  <a:gd name="connsiteY246" fmla="*/ 496935 h 1876486"/>
                  <a:gd name="connsiteX247" fmla="*/ 465152 w 1980454"/>
                  <a:gd name="connsiteY247" fmla="*/ 588375 h 1876486"/>
                  <a:gd name="connsiteX248" fmla="*/ 461176 w 1980454"/>
                  <a:gd name="connsiteY248" fmla="*/ 616205 h 1876486"/>
                  <a:gd name="connsiteX249" fmla="*/ 453225 w 1980454"/>
                  <a:gd name="connsiteY249" fmla="*/ 640059 h 1876486"/>
                  <a:gd name="connsiteX250" fmla="*/ 449249 w 1980454"/>
                  <a:gd name="connsiteY250" fmla="*/ 655961 h 1876486"/>
                  <a:gd name="connsiteX251" fmla="*/ 441298 w 1980454"/>
                  <a:gd name="connsiteY251" fmla="*/ 679815 h 1876486"/>
                  <a:gd name="connsiteX252" fmla="*/ 425395 w 1980454"/>
                  <a:gd name="connsiteY252" fmla="*/ 727523 h 1876486"/>
                  <a:gd name="connsiteX253" fmla="*/ 417444 w 1980454"/>
                  <a:gd name="connsiteY253" fmla="*/ 759328 h 1876486"/>
                  <a:gd name="connsiteX254" fmla="*/ 397586 w 1980454"/>
                  <a:gd name="connsiteY254" fmla="*/ 783182 h 1876486"/>
                  <a:gd name="connsiteX255" fmla="*/ 373712 w 1980454"/>
                  <a:gd name="connsiteY255" fmla="*/ 795109 h 1876486"/>
                  <a:gd name="connsiteX256" fmla="*/ 349858 w 1980454"/>
                  <a:gd name="connsiteY256" fmla="*/ 803060 h 1876486"/>
                  <a:gd name="connsiteX257" fmla="*/ 314077 w 1980454"/>
                  <a:gd name="connsiteY257" fmla="*/ 811012 h 1876486"/>
                  <a:gd name="connsiteX258" fmla="*/ 302150 w 1980454"/>
                  <a:gd name="connsiteY258" fmla="*/ 814987 h 1876486"/>
                  <a:gd name="connsiteX259" fmla="*/ 286247 w 1980454"/>
                  <a:gd name="connsiteY259" fmla="*/ 822939 h 1876486"/>
                  <a:gd name="connsiteX260" fmla="*/ 218661 w 1980454"/>
                  <a:gd name="connsiteY260" fmla="*/ 830890 h 1876486"/>
                  <a:gd name="connsiteX261" fmla="*/ 194807 w 1980454"/>
                  <a:gd name="connsiteY261" fmla="*/ 838841 h 1876486"/>
                  <a:gd name="connsiteX262" fmla="*/ 178905 w 1980454"/>
                  <a:gd name="connsiteY262" fmla="*/ 842817 h 1876486"/>
                  <a:gd name="connsiteX263" fmla="*/ 151075 w 1980454"/>
                  <a:gd name="connsiteY263" fmla="*/ 850768 h 1876486"/>
                  <a:gd name="connsiteX264" fmla="*/ 112106 w 1980454"/>
                  <a:gd name="connsiteY264" fmla="*/ 857932 h 1876486"/>
                  <a:gd name="connsiteX265" fmla="*/ 63611 w 1980454"/>
                  <a:gd name="connsiteY265" fmla="*/ 890525 h 1876486"/>
                  <a:gd name="connsiteX266" fmla="*/ 39757 w 1980454"/>
                  <a:gd name="connsiteY266" fmla="*/ 918354 h 1876486"/>
                  <a:gd name="connsiteX267" fmla="*/ 7952 w 1980454"/>
                  <a:gd name="connsiteY267" fmla="*/ 958111 h 1876486"/>
                  <a:gd name="connsiteX268" fmla="*/ 0 w 1980454"/>
                  <a:gd name="connsiteY268" fmla="*/ 981965 h 1876486"/>
                  <a:gd name="connsiteX269" fmla="*/ 19879 w 1980454"/>
                  <a:gd name="connsiteY269" fmla="*/ 1009794 h 1876486"/>
                  <a:gd name="connsiteX270" fmla="*/ 7952 w 1980454"/>
                  <a:gd name="connsiteY270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97459 w 1980454"/>
                  <a:gd name="connsiteY209" fmla="*/ 41351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59959 w 1980454"/>
                  <a:gd name="connsiteY227" fmla="*/ 162980 h 1876486"/>
                  <a:gd name="connsiteX228" fmla="*/ 632129 w 1980454"/>
                  <a:gd name="connsiteY228" fmla="*/ 182859 h 1876486"/>
                  <a:gd name="connsiteX229" fmla="*/ 612251 w 1980454"/>
                  <a:gd name="connsiteY229" fmla="*/ 170932 h 1876486"/>
                  <a:gd name="connsiteX230" fmla="*/ 600324 w 1980454"/>
                  <a:gd name="connsiteY230" fmla="*/ 174907 h 1876486"/>
                  <a:gd name="connsiteX231" fmla="*/ 588397 w 1980454"/>
                  <a:gd name="connsiteY231" fmla="*/ 202737 h 1876486"/>
                  <a:gd name="connsiteX232" fmla="*/ 580446 w 1980454"/>
                  <a:gd name="connsiteY232" fmla="*/ 226591 h 1876486"/>
                  <a:gd name="connsiteX233" fmla="*/ 548640 w 1980454"/>
                  <a:gd name="connsiteY233" fmla="*/ 234542 h 1876486"/>
                  <a:gd name="connsiteX234" fmla="*/ 552616 w 1980454"/>
                  <a:gd name="connsiteY234" fmla="*/ 262372 h 1876486"/>
                  <a:gd name="connsiteX235" fmla="*/ 548640 w 1980454"/>
                  <a:gd name="connsiteY235" fmla="*/ 274299 h 1876486"/>
                  <a:gd name="connsiteX236" fmla="*/ 544665 w 1980454"/>
                  <a:gd name="connsiteY236" fmla="*/ 294177 h 1876486"/>
                  <a:gd name="connsiteX237" fmla="*/ 540689 w 1980454"/>
                  <a:gd name="connsiteY237" fmla="*/ 306104 h 1876486"/>
                  <a:gd name="connsiteX238" fmla="*/ 528762 w 1980454"/>
                  <a:gd name="connsiteY238" fmla="*/ 314055 h 1876486"/>
                  <a:gd name="connsiteX239" fmla="*/ 496957 w 1980454"/>
                  <a:gd name="connsiteY239" fmla="*/ 353812 h 1876486"/>
                  <a:gd name="connsiteX240" fmla="*/ 485030 w 1980454"/>
                  <a:gd name="connsiteY240" fmla="*/ 357787 h 1876486"/>
                  <a:gd name="connsiteX241" fmla="*/ 469127 w 1980454"/>
                  <a:gd name="connsiteY241" fmla="*/ 377666 h 1876486"/>
                  <a:gd name="connsiteX242" fmla="*/ 477079 w 1980454"/>
                  <a:gd name="connsiteY242" fmla="*/ 401520 h 1876486"/>
                  <a:gd name="connsiteX243" fmla="*/ 481054 w 1980454"/>
                  <a:gd name="connsiteY243" fmla="*/ 413446 h 1876486"/>
                  <a:gd name="connsiteX244" fmla="*/ 462791 w 1980454"/>
                  <a:gd name="connsiteY244" fmla="*/ 453224 h 1876486"/>
                  <a:gd name="connsiteX245" fmla="*/ 473103 w 1980454"/>
                  <a:gd name="connsiteY245" fmla="*/ 496935 h 1876486"/>
                  <a:gd name="connsiteX246" fmla="*/ 465152 w 1980454"/>
                  <a:gd name="connsiteY246" fmla="*/ 588375 h 1876486"/>
                  <a:gd name="connsiteX247" fmla="*/ 461176 w 1980454"/>
                  <a:gd name="connsiteY247" fmla="*/ 616205 h 1876486"/>
                  <a:gd name="connsiteX248" fmla="*/ 453225 w 1980454"/>
                  <a:gd name="connsiteY248" fmla="*/ 640059 h 1876486"/>
                  <a:gd name="connsiteX249" fmla="*/ 449249 w 1980454"/>
                  <a:gd name="connsiteY249" fmla="*/ 655961 h 1876486"/>
                  <a:gd name="connsiteX250" fmla="*/ 441298 w 1980454"/>
                  <a:gd name="connsiteY250" fmla="*/ 679815 h 1876486"/>
                  <a:gd name="connsiteX251" fmla="*/ 425395 w 1980454"/>
                  <a:gd name="connsiteY251" fmla="*/ 727523 h 1876486"/>
                  <a:gd name="connsiteX252" fmla="*/ 417444 w 1980454"/>
                  <a:gd name="connsiteY252" fmla="*/ 759328 h 1876486"/>
                  <a:gd name="connsiteX253" fmla="*/ 397586 w 1980454"/>
                  <a:gd name="connsiteY253" fmla="*/ 783182 h 1876486"/>
                  <a:gd name="connsiteX254" fmla="*/ 373712 w 1980454"/>
                  <a:gd name="connsiteY254" fmla="*/ 795109 h 1876486"/>
                  <a:gd name="connsiteX255" fmla="*/ 349858 w 1980454"/>
                  <a:gd name="connsiteY255" fmla="*/ 803060 h 1876486"/>
                  <a:gd name="connsiteX256" fmla="*/ 314077 w 1980454"/>
                  <a:gd name="connsiteY256" fmla="*/ 811012 h 1876486"/>
                  <a:gd name="connsiteX257" fmla="*/ 302150 w 1980454"/>
                  <a:gd name="connsiteY257" fmla="*/ 814987 h 1876486"/>
                  <a:gd name="connsiteX258" fmla="*/ 286247 w 1980454"/>
                  <a:gd name="connsiteY258" fmla="*/ 822939 h 1876486"/>
                  <a:gd name="connsiteX259" fmla="*/ 218661 w 1980454"/>
                  <a:gd name="connsiteY259" fmla="*/ 830890 h 1876486"/>
                  <a:gd name="connsiteX260" fmla="*/ 194807 w 1980454"/>
                  <a:gd name="connsiteY260" fmla="*/ 838841 h 1876486"/>
                  <a:gd name="connsiteX261" fmla="*/ 178905 w 1980454"/>
                  <a:gd name="connsiteY261" fmla="*/ 842817 h 1876486"/>
                  <a:gd name="connsiteX262" fmla="*/ 151075 w 1980454"/>
                  <a:gd name="connsiteY262" fmla="*/ 850768 h 1876486"/>
                  <a:gd name="connsiteX263" fmla="*/ 112106 w 1980454"/>
                  <a:gd name="connsiteY263" fmla="*/ 857932 h 1876486"/>
                  <a:gd name="connsiteX264" fmla="*/ 63611 w 1980454"/>
                  <a:gd name="connsiteY264" fmla="*/ 890525 h 1876486"/>
                  <a:gd name="connsiteX265" fmla="*/ 39757 w 1980454"/>
                  <a:gd name="connsiteY265" fmla="*/ 918354 h 1876486"/>
                  <a:gd name="connsiteX266" fmla="*/ 7952 w 1980454"/>
                  <a:gd name="connsiteY266" fmla="*/ 958111 h 1876486"/>
                  <a:gd name="connsiteX267" fmla="*/ 0 w 1980454"/>
                  <a:gd name="connsiteY267" fmla="*/ 981965 h 1876486"/>
                  <a:gd name="connsiteX268" fmla="*/ 19879 w 1980454"/>
                  <a:gd name="connsiteY268" fmla="*/ 1009794 h 1876486"/>
                  <a:gd name="connsiteX269" fmla="*/ 7952 w 1980454"/>
                  <a:gd name="connsiteY269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97459 w 1980454"/>
                  <a:gd name="connsiteY209" fmla="*/ 41351 h 1876486"/>
                  <a:gd name="connsiteX210" fmla="*/ 1148964 w 1980454"/>
                  <a:gd name="connsiteY210" fmla="*/ 47686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48052 w 1980454"/>
                  <a:gd name="connsiteY227" fmla="*/ 155837 h 1876486"/>
                  <a:gd name="connsiteX228" fmla="*/ 632129 w 1980454"/>
                  <a:gd name="connsiteY228" fmla="*/ 182859 h 1876486"/>
                  <a:gd name="connsiteX229" fmla="*/ 612251 w 1980454"/>
                  <a:gd name="connsiteY229" fmla="*/ 170932 h 1876486"/>
                  <a:gd name="connsiteX230" fmla="*/ 600324 w 1980454"/>
                  <a:gd name="connsiteY230" fmla="*/ 174907 h 1876486"/>
                  <a:gd name="connsiteX231" fmla="*/ 588397 w 1980454"/>
                  <a:gd name="connsiteY231" fmla="*/ 202737 h 1876486"/>
                  <a:gd name="connsiteX232" fmla="*/ 580446 w 1980454"/>
                  <a:gd name="connsiteY232" fmla="*/ 226591 h 1876486"/>
                  <a:gd name="connsiteX233" fmla="*/ 548640 w 1980454"/>
                  <a:gd name="connsiteY233" fmla="*/ 234542 h 1876486"/>
                  <a:gd name="connsiteX234" fmla="*/ 552616 w 1980454"/>
                  <a:gd name="connsiteY234" fmla="*/ 262372 h 1876486"/>
                  <a:gd name="connsiteX235" fmla="*/ 548640 w 1980454"/>
                  <a:gd name="connsiteY235" fmla="*/ 274299 h 1876486"/>
                  <a:gd name="connsiteX236" fmla="*/ 544665 w 1980454"/>
                  <a:gd name="connsiteY236" fmla="*/ 294177 h 1876486"/>
                  <a:gd name="connsiteX237" fmla="*/ 540689 w 1980454"/>
                  <a:gd name="connsiteY237" fmla="*/ 306104 h 1876486"/>
                  <a:gd name="connsiteX238" fmla="*/ 528762 w 1980454"/>
                  <a:gd name="connsiteY238" fmla="*/ 314055 h 1876486"/>
                  <a:gd name="connsiteX239" fmla="*/ 496957 w 1980454"/>
                  <a:gd name="connsiteY239" fmla="*/ 353812 h 1876486"/>
                  <a:gd name="connsiteX240" fmla="*/ 485030 w 1980454"/>
                  <a:gd name="connsiteY240" fmla="*/ 357787 h 1876486"/>
                  <a:gd name="connsiteX241" fmla="*/ 469127 w 1980454"/>
                  <a:gd name="connsiteY241" fmla="*/ 377666 h 1876486"/>
                  <a:gd name="connsiteX242" fmla="*/ 477079 w 1980454"/>
                  <a:gd name="connsiteY242" fmla="*/ 401520 h 1876486"/>
                  <a:gd name="connsiteX243" fmla="*/ 481054 w 1980454"/>
                  <a:gd name="connsiteY243" fmla="*/ 413446 h 1876486"/>
                  <a:gd name="connsiteX244" fmla="*/ 462791 w 1980454"/>
                  <a:gd name="connsiteY244" fmla="*/ 453224 h 1876486"/>
                  <a:gd name="connsiteX245" fmla="*/ 473103 w 1980454"/>
                  <a:gd name="connsiteY245" fmla="*/ 496935 h 1876486"/>
                  <a:gd name="connsiteX246" fmla="*/ 465152 w 1980454"/>
                  <a:gd name="connsiteY246" fmla="*/ 588375 h 1876486"/>
                  <a:gd name="connsiteX247" fmla="*/ 461176 w 1980454"/>
                  <a:gd name="connsiteY247" fmla="*/ 616205 h 1876486"/>
                  <a:gd name="connsiteX248" fmla="*/ 453225 w 1980454"/>
                  <a:gd name="connsiteY248" fmla="*/ 640059 h 1876486"/>
                  <a:gd name="connsiteX249" fmla="*/ 449249 w 1980454"/>
                  <a:gd name="connsiteY249" fmla="*/ 655961 h 1876486"/>
                  <a:gd name="connsiteX250" fmla="*/ 441298 w 1980454"/>
                  <a:gd name="connsiteY250" fmla="*/ 679815 h 1876486"/>
                  <a:gd name="connsiteX251" fmla="*/ 425395 w 1980454"/>
                  <a:gd name="connsiteY251" fmla="*/ 727523 h 1876486"/>
                  <a:gd name="connsiteX252" fmla="*/ 417444 w 1980454"/>
                  <a:gd name="connsiteY252" fmla="*/ 759328 h 1876486"/>
                  <a:gd name="connsiteX253" fmla="*/ 397586 w 1980454"/>
                  <a:gd name="connsiteY253" fmla="*/ 783182 h 1876486"/>
                  <a:gd name="connsiteX254" fmla="*/ 373712 w 1980454"/>
                  <a:gd name="connsiteY254" fmla="*/ 795109 h 1876486"/>
                  <a:gd name="connsiteX255" fmla="*/ 349858 w 1980454"/>
                  <a:gd name="connsiteY255" fmla="*/ 803060 h 1876486"/>
                  <a:gd name="connsiteX256" fmla="*/ 314077 w 1980454"/>
                  <a:gd name="connsiteY256" fmla="*/ 811012 h 1876486"/>
                  <a:gd name="connsiteX257" fmla="*/ 302150 w 1980454"/>
                  <a:gd name="connsiteY257" fmla="*/ 814987 h 1876486"/>
                  <a:gd name="connsiteX258" fmla="*/ 286247 w 1980454"/>
                  <a:gd name="connsiteY258" fmla="*/ 822939 h 1876486"/>
                  <a:gd name="connsiteX259" fmla="*/ 218661 w 1980454"/>
                  <a:gd name="connsiteY259" fmla="*/ 830890 h 1876486"/>
                  <a:gd name="connsiteX260" fmla="*/ 194807 w 1980454"/>
                  <a:gd name="connsiteY260" fmla="*/ 838841 h 1876486"/>
                  <a:gd name="connsiteX261" fmla="*/ 178905 w 1980454"/>
                  <a:gd name="connsiteY261" fmla="*/ 842817 h 1876486"/>
                  <a:gd name="connsiteX262" fmla="*/ 151075 w 1980454"/>
                  <a:gd name="connsiteY262" fmla="*/ 850768 h 1876486"/>
                  <a:gd name="connsiteX263" fmla="*/ 112106 w 1980454"/>
                  <a:gd name="connsiteY263" fmla="*/ 857932 h 1876486"/>
                  <a:gd name="connsiteX264" fmla="*/ 63611 w 1980454"/>
                  <a:gd name="connsiteY264" fmla="*/ 890525 h 1876486"/>
                  <a:gd name="connsiteX265" fmla="*/ 39757 w 1980454"/>
                  <a:gd name="connsiteY265" fmla="*/ 918354 h 1876486"/>
                  <a:gd name="connsiteX266" fmla="*/ 7952 w 1980454"/>
                  <a:gd name="connsiteY266" fmla="*/ 958111 h 1876486"/>
                  <a:gd name="connsiteX267" fmla="*/ 0 w 1980454"/>
                  <a:gd name="connsiteY267" fmla="*/ 981965 h 1876486"/>
                  <a:gd name="connsiteX268" fmla="*/ 19879 w 1980454"/>
                  <a:gd name="connsiteY268" fmla="*/ 1009794 h 1876486"/>
                  <a:gd name="connsiteX269" fmla="*/ 7952 w 1980454"/>
                  <a:gd name="connsiteY269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91479 w 1980454"/>
                  <a:gd name="connsiteY204" fmla="*/ 55638 h 1876486"/>
                  <a:gd name="connsiteX205" fmla="*/ 1379552 w 1980454"/>
                  <a:gd name="connsiteY205" fmla="*/ 51662 h 1876486"/>
                  <a:gd name="connsiteX206" fmla="*/ 1329442 w 1980454"/>
                  <a:gd name="connsiteY206" fmla="*/ 38948 h 1876486"/>
                  <a:gd name="connsiteX207" fmla="*/ 1284136 w 1980454"/>
                  <a:gd name="connsiteY207" fmla="*/ 35760 h 1876486"/>
                  <a:gd name="connsiteX208" fmla="*/ 1248396 w 1980454"/>
                  <a:gd name="connsiteY208" fmla="*/ 24640 h 1876486"/>
                  <a:gd name="connsiteX209" fmla="*/ 1197459 w 1980454"/>
                  <a:gd name="connsiteY209" fmla="*/ 41351 h 1876486"/>
                  <a:gd name="connsiteX210" fmla="*/ 1139439 w 1980454"/>
                  <a:gd name="connsiteY210" fmla="*/ 38161 h 1876486"/>
                  <a:gd name="connsiteX211" fmla="*/ 1091731 w 1980454"/>
                  <a:gd name="connsiteY211" fmla="*/ 25448 h 1876486"/>
                  <a:gd name="connsiteX212" fmla="*/ 1008201 w 1980454"/>
                  <a:gd name="connsiteY212" fmla="*/ 0 h 1876486"/>
                  <a:gd name="connsiteX213" fmla="*/ 940656 w 1980454"/>
                  <a:gd name="connsiteY213" fmla="*/ 8737 h 1876486"/>
                  <a:gd name="connsiteX214" fmla="*/ 870668 w 1980454"/>
                  <a:gd name="connsiteY214" fmla="*/ 7930 h 1876486"/>
                  <a:gd name="connsiteX215" fmla="*/ 826936 w 1980454"/>
                  <a:gd name="connsiteY215" fmla="*/ 11906 h 1876486"/>
                  <a:gd name="connsiteX216" fmla="*/ 822960 w 1980454"/>
                  <a:gd name="connsiteY216" fmla="*/ 35760 h 1876486"/>
                  <a:gd name="connsiteX217" fmla="*/ 811033 w 1980454"/>
                  <a:gd name="connsiteY217" fmla="*/ 39735 h 1876486"/>
                  <a:gd name="connsiteX218" fmla="*/ 783204 w 1980454"/>
                  <a:gd name="connsiteY218" fmla="*/ 51662 h 1876486"/>
                  <a:gd name="connsiteX219" fmla="*/ 759350 w 1980454"/>
                  <a:gd name="connsiteY219" fmla="*/ 59613 h 1876486"/>
                  <a:gd name="connsiteX220" fmla="*/ 751399 w 1980454"/>
                  <a:gd name="connsiteY220" fmla="*/ 67565 h 1876486"/>
                  <a:gd name="connsiteX221" fmla="*/ 731520 w 1980454"/>
                  <a:gd name="connsiteY221" fmla="*/ 79492 h 1876486"/>
                  <a:gd name="connsiteX222" fmla="*/ 723569 w 1980454"/>
                  <a:gd name="connsiteY222" fmla="*/ 91419 h 1876486"/>
                  <a:gd name="connsiteX223" fmla="*/ 719593 w 1980454"/>
                  <a:gd name="connsiteY223" fmla="*/ 103346 h 1876486"/>
                  <a:gd name="connsiteX224" fmla="*/ 695740 w 1980454"/>
                  <a:gd name="connsiteY224" fmla="*/ 107321 h 1876486"/>
                  <a:gd name="connsiteX225" fmla="*/ 683813 w 1980454"/>
                  <a:gd name="connsiteY225" fmla="*/ 111297 h 1876486"/>
                  <a:gd name="connsiteX226" fmla="*/ 667910 w 1980454"/>
                  <a:gd name="connsiteY226" fmla="*/ 127200 h 1876486"/>
                  <a:gd name="connsiteX227" fmla="*/ 648052 w 1980454"/>
                  <a:gd name="connsiteY227" fmla="*/ 155837 h 1876486"/>
                  <a:gd name="connsiteX228" fmla="*/ 632129 w 1980454"/>
                  <a:gd name="connsiteY228" fmla="*/ 182859 h 1876486"/>
                  <a:gd name="connsiteX229" fmla="*/ 612251 w 1980454"/>
                  <a:gd name="connsiteY229" fmla="*/ 170932 h 1876486"/>
                  <a:gd name="connsiteX230" fmla="*/ 600324 w 1980454"/>
                  <a:gd name="connsiteY230" fmla="*/ 174907 h 1876486"/>
                  <a:gd name="connsiteX231" fmla="*/ 588397 w 1980454"/>
                  <a:gd name="connsiteY231" fmla="*/ 202737 h 1876486"/>
                  <a:gd name="connsiteX232" fmla="*/ 580446 w 1980454"/>
                  <a:gd name="connsiteY232" fmla="*/ 226591 h 1876486"/>
                  <a:gd name="connsiteX233" fmla="*/ 548640 w 1980454"/>
                  <a:gd name="connsiteY233" fmla="*/ 234542 h 1876486"/>
                  <a:gd name="connsiteX234" fmla="*/ 552616 w 1980454"/>
                  <a:gd name="connsiteY234" fmla="*/ 262372 h 1876486"/>
                  <a:gd name="connsiteX235" fmla="*/ 548640 w 1980454"/>
                  <a:gd name="connsiteY235" fmla="*/ 274299 h 1876486"/>
                  <a:gd name="connsiteX236" fmla="*/ 544665 w 1980454"/>
                  <a:gd name="connsiteY236" fmla="*/ 294177 h 1876486"/>
                  <a:gd name="connsiteX237" fmla="*/ 540689 w 1980454"/>
                  <a:gd name="connsiteY237" fmla="*/ 306104 h 1876486"/>
                  <a:gd name="connsiteX238" fmla="*/ 528762 w 1980454"/>
                  <a:gd name="connsiteY238" fmla="*/ 314055 h 1876486"/>
                  <a:gd name="connsiteX239" fmla="*/ 496957 w 1980454"/>
                  <a:gd name="connsiteY239" fmla="*/ 353812 h 1876486"/>
                  <a:gd name="connsiteX240" fmla="*/ 485030 w 1980454"/>
                  <a:gd name="connsiteY240" fmla="*/ 357787 h 1876486"/>
                  <a:gd name="connsiteX241" fmla="*/ 469127 w 1980454"/>
                  <a:gd name="connsiteY241" fmla="*/ 377666 h 1876486"/>
                  <a:gd name="connsiteX242" fmla="*/ 477079 w 1980454"/>
                  <a:gd name="connsiteY242" fmla="*/ 401520 h 1876486"/>
                  <a:gd name="connsiteX243" fmla="*/ 481054 w 1980454"/>
                  <a:gd name="connsiteY243" fmla="*/ 413446 h 1876486"/>
                  <a:gd name="connsiteX244" fmla="*/ 462791 w 1980454"/>
                  <a:gd name="connsiteY244" fmla="*/ 453224 h 1876486"/>
                  <a:gd name="connsiteX245" fmla="*/ 473103 w 1980454"/>
                  <a:gd name="connsiteY245" fmla="*/ 496935 h 1876486"/>
                  <a:gd name="connsiteX246" fmla="*/ 465152 w 1980454"/>
                  <a:gd name="connsiteY246" fmla="*/ 588375 h 1876486"/>
                  <a:gd name="connsiteX247" fmla="*/ 461176 w 1980454"/>
                  <a:gd name="connsiteY247" fmla="*/ 616205 h 1876486"/>
                  <a:gd name="connsiteX248" fmla="*/ 453225 w 1980454"/>
                  <a:gd name="connsiteY248" fmla="*/ 640059 h 1876486"/>
                  <a:gd name="connsiteX249" fmla="*/ 449249 w 1980454"/>
                  <a:gd name="connsiteY249" fmla="*/ 655961 h 1876486"/>
                  <a:gd name="connsiteX250" fmla="*/ 441298 w 1980454"/>
                  <a:gd name="connsiteY250" fmla="*/ 679815 h 1876486"/>
                  <a:gd name="connsiteX251" fmla="*/ 425395 w 1980454"/>
                  <a:gd name="connsiteY251" fmla="*/ 727523 h 1876486"/>
                  <a:gd name="connsiteX252" fmla="*/ 417444 w 1980454"/>
                  <a:gd name="connsiteY252" fmla="*/ 759328 h 1876486"/>
                  <a:gd name="connsiteX253" fmla="*/ 397586 w 1980454"/>
                  <a:gd name="connsiteY253" fmla="*/ 783182 h 1876486"/>
                  <a:gd name="connsiteX254" fmla="*/ 373712 w 1980454"/>
                  <a:gd name="connsiteY254" fmla="*/ 795109 h 1876486"/>
                  <a:gd name="connsiteX255" fmla="*/ 349858 w 1980454"/>
                  <a:gd name="connsiteY255" fmla="*/ 803060 h 1876486"/>
                  <a:gd name="connsiteX256" fmla="*/ 314077 w 1980454"/>
                  <a:gd name="connsiteY256" fmla="*/ 811012 h 1876486"/>
                  <a:gd name="connsiteX257" fmla="*/ 302150 w 1980454"/>
                  <a:gd name="connsiteY257" fmla="*/ 814987 h 1876486"/>
                  <a:gd name="connsiteX258" fmla="*/ 286247 w 1980454"/>
                  <a:gd name="connsiteY258" fmla="*/ 822939 h 1876486"/>
                  <a:gd name="connsiteX259" fmla="*/ 218661 w 1980454"/>
                  <a:gd name="connsiteY259" fmla="*/ 830890 h 1876486"/>
                  <a:gd name="connsiteX260" fmla="*/ 194807 w 1980454"/>
                  <a:gd name="connsiteY260" fmla="*/ 838841 h 1876486"/>
                  <a:gd name="connsiteX261" fmla="*/ 178905 w 1980454"/>
                  <a:gd name="connsiteY261" fmla="*/ 842817 h 1876486"/>
                  <a:gd name="connsiteX262" fmla="*/ 151075 w 1980454"/>
                  <a:gd name="connsiteY262" fmla="*/ 850768 h 1876486"/>
                  <a:gd name="connsiteX263" fmla="*/ 112106 w 1980454"/>
                  <a:gd name="connsiteY263" fmla="*/ 857932 h 1876486"/>
                  <a:gd name="connsiteX264" fmla="*/ 63611 w 1980454"/>
                  <a:gd name="connsiteY264" fmla="*/ 890525 h 1876486"/>
                  <a:gd name="connsiteX265" fmla="*/ 39757 w 1980454"/>
                  <a:gd name="connsiteY265" fmla="*/ 918354 h 1876486"/>
                  <a:gd name="connsiteX266" fmla="*/ 7952 w 1980454"/>
                  <a:gd name="connsiteY266" fmla="*/ 958111 h 1876486"/>
                  <a:gd name="connsiteX267" fmla="*/ 0 w 1980454"/>
                  <a:gd name="connsiteY267" fmla="*/ 981965 h 1876486"/>
                  <a:gd name="connsiteX268" fmla="*/ 19879 w 1980454"/>
                  <a:gd name="connsiteY268" fmla="*/ 1009794 h 1876486"/>
                  <a:gd name="connsiteX269" fmla="*/ 7952 w 1980454"/>
                  <a:gd name="connsiteY269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31235 w 1980454"/>
                  <a:gd name="connsiteY203" fmla="*/ 67565 h 1876486"/>
                  <a:gd name="connsiteX204" fmla="*/ 1379552 w 1980454"/>
                  <a:gd name="connsiteY204" fmla="*/ 51662 h 1876486"/>
                  <a:gd name="connsiteX205" fmla="*/ 1329442 w 1980454"/>
                  <a:gd name="connsiteY205" fmla="*/ 38948 h 1876486"/>
                  <a:gd name="connsiteX206" fmla="*/ 1284136 w 1980454"/>
                  <a:gd name="connsiteY206" fmla="*/ 35760 h 1876486"/>
                  <a:gd name="connsiteX207" fmla="*/ 1248396 w 1980454"/>
                  <a:gd name="connsiteY207" fmla="*/ 24640 h 1876486"/>
                  <a:gd name="connsiteX208" fmla="*/ 1197459 w 1980454"/>
                  <a:gd name="connsiteY208" fmla="*/ 41351 h 1876486"/>
                  <a:gd name="connsiteX209" fmla="*/ 1139439 w 1980454"/>
                  <a:gd name="connsiteY209" fmla="*/ 38161 h 1876486"/>
                  <a:gd name="connsiteX210" fmla="*/ 1091731 w 1980454"/>
                  <a:gd name="connsiteY210" fmla="*/ 25448 h 1876486"/>
                  <a:gd name="connsiteX211" fmla="*/ 1008201 w 1980454"/>
                  <a:gd name="connsiteY211" fmla="*/ 0 h 1876486"/>
                  <a:gd name="connsiteX212" fmla="*/ 940656 w 1980454"/>
                  <a:gd name="connsiteY212" fmla="*/ 8737 h 1876486"/>
                  <a:gd name="connsiteX213" fmla="*/ 870668 w 1980454"/>
                  <a:gd name="connsiteY213" fmla="*/ 7930 h 1876486"/>
                  <a:gd name="connsiteX214" fmla="*/ 826936 w 1980454"/>
                  <a:gd name="connsiteY214" fmla="*/ 11906 h 1876486"/>
                  <a:gd name="connsiteX215" fmla="*/ 822960 w 1980454"/>
                  <a:gd name="connsiteY215" fmla="*/ 35760 h 1876486"/>
                  <a:gd name="connsiteX216" fmla="*/ 811033 w 1980454"/>
                  <a:gd name="connsiteY216" fmla="*/ 39735 h 1876486"/>
                  <a:gd name="connsiteX217" fmla="*/ 783204 w 1980454"/>
                  <a:gd name="connsiteY217" fmla="*/ 51662 h 1876486"/>
                  <a:gd name="connsiteX218" fmla="*/ 759350 w 1980454"/>
                  <a:gd name="connsiteY218" fmla="*/ 59613 h 1876486"/>
                  <a:gd name="connsiteX219" fmla="*/ 751399 w 1980454"/>
                  <a:gd name="connsiteY219" fmla="*/ 67565 h 1876486"/>
                  <a:gd name="connsiteX220" fmla="*/ 731520 w 1980454"/>
                  <a:gd name="connsiteY220" fmla="*/ 79492 h 1876486"/>
                  <a:gd name="connsiteX221" fmla="*/ 723569 w 1980454"/>
                  <a:gd name="connsiteY221" fmla="*/ 91419 h 1876486"/>
                  <a:gd name="connsiteX222" fmla="*/ 719593 w 1980454"/>
                  <a:gd name="connsiteY222" fmla="*/ 103346 h 1876486"/>
                  <a:gd name="connsiteX223" fmla="*/ 695740 w 1980454"/>
                  <a:gd name="connsiteY223" fmla="*/ 107321 h 1876486"/>
                  <a:gd name="connsiteX224" fmla="*/ 683813 w 1980454"/>
                  <a:gd name="connsiteY224" fmla="*/ 111297 h 1876486"/>
                  <a:gd name="connsiteX225" fmla="*/ 667910 w 1980454"/>
                  <a:gd name="connsiteY225" fmla="*/ 127200 h 1876486"/>
                  <a:gd name="connsiteX226" fmla="*/ 648052 w 1980454"/>
                  <a:gd name="connsiteY226" fmla="*/ 155837 h 1876486"/>
                  <a:gd name="connsiteX227" fmla="*/ 632129 w 1980454"/>
                  <a:gd name="connsiteY227" fmla="*/ 182859 h 1876486"/>
                  <a:gd name="connsiteX228" fmla="*/ 612251 w 1980454"/>
                  <a:gd name="connsiteY228" fmla="*/ 170932 h 1876486"/>
                  <a:gd name="connsiteX229" fmla="*/ 600324 w 1980454"/>
                  <a:gd name="connsiteY229" fmla="*/ 174907 h 1876486"/>
                  <a:gd name="connsiteX230" fmla="*/ 588397 w 1980454"/>
                  <a:gd name="connsiteY230" fmla="*/ 202737 h 1876486"/>
                  <a:gd name="connsiteX231" fmla="*/ 580446 w 1980454"/>
                  <a:gd name="connsiteY231" fmla="*/ 226591 h 1876486"/>
                  <a:gd name="connsiteX232" fmla="*/ 548640 w 1980454"/>
                  <a:gd name="connsiteY232" fmla="*/ 234542 h 1876486"/>
                  <a:gd name="connsiteX233" fmla="*/ 552616 w 1980454"/>
                  <a:gd name="connsiteY233" fmla="*/ 262372 h 1876486"/>
                  <a:gd name="connsiteX234" fmla="*/ 548640 w 1980454"/>
                  <a:gd name="connsiteY234" fmla="*/ 274299 h 1876486"/>
                  <a:gd name="connsiteX235" fmla="*/ 544665 w 1980454"/>
                  <a:gd name="connsiteY235" fmla="*/ 294177 h 1876486"/>
                  <a:gd name="connsiteX236" fmla="*/ 540689 w 1980454"/>
                  <a:gd name="connsiteY236" fmla="*/ 306104 h 1876486"/>
                  <a:gd name="connsiteX237" fmla="*/ 528762 w 1980454"/>
                  <a:gd name="connsiteY237" fmla="*/ 314055 h 1876486"/>
                  <a:gd name="connsiteX238" fmla="*/ 496957 w 1980454"/>
                  <a:gd name="connsiteY238" fmla="*/ 353812 h 1876486"/>
                  <a:gd name="connsiteX239" fmla="*/ 485030 w 1980454"/>
                  <a:gd name="connsiteY239" fmla="*/ 357787 h 1876486"/>
                  <a:gd name="connsiteX240" fmla="*/ 469127 w 1980454"/>
                  <a:gd name="connsiteY240" fmla="*/ 377666 h 1876486"/>
                  <a:gd name="connsiteX241" fmla="*/ 477079 w 1980454"/>
                  <a:gd name="connsiteY241" fmla="*/ 401520 h 1876486"/>
                  <a:gd name="connsiteX242" fmla="*/ 481054 w 1980454"/>
                  <a:gd name="connsiteY242" fmla="*/ 413446 h 1876486"/>
                  <a:gd name="connsiteX243" fmla="*/ 462791 w 1980454"/>
                  <a:gd name="connsiteY243" fmla="*/ 453224 h 1876486"/>
                  <a:gd name="connsiteX244" fmla="*/ 473103 w 1980454"/>
                  <a:gd name="connsiteY244" fmla="*/ 496935 h 1876486"/>
                  <a:gd name="connsiteX245" fmla="*/ 465152 w 1980454"/>
                  <a:gd name="connsiteY245" fmla="*/ 588375 h 1876486"/>
                  <a:gd name="connsiteX246" fmla="*/ 461176 w 1980454"/>
                  <a:gd name="connsiteY246" fmla="*/ 616205 h 1876486"/>
                  <a:gd name="connsiteX247" fmla="*/ 453225 w 1980454"/>
                  <a:gd name="connsiteY247" fmla="*/ 640059 h 1876486"/>
                  <a:gd name="connsiteX248" fmla="*/ 449249 w 1980454"/>
                  <a:gd name="connsiteY248" fmla="*/ 655961 h 1876486"/>
                  <a:gd name="connsiteX249" fmla="*/ 441298 w 1980454"/>
                  <a:gd name="connsiteY249" fmla="*/ 679815 h 1876486"/>
                  <a:gd name="connsiteX250" fmla="*/ 425395 w 1980454"/>
                  <a:gd name="connsiteY250" fmla="*/ 727523 h 1876486"/>
                  <a:gd name="connsiteX251" fmla="*/ 417444 w 1980454"/>
                  <a:gd name="connsiteY251" fmla="*/ 759328 h 1876486"/>
                  <a:gd name="connsiteX252" fmla="*/ 397586 w 1980454"/>
                  <a:gd name="connsiteY252" fmla="*/ 783182 h 1876486"/>
                  <a:gd name="connsiteX253" fmla="*/ 373712 w 1980454"/>
                  <a:gd name="connsiteY253" fmla="*/ 795109 h 1876486"/>
                  <a:gd name="connsiteX254" fmla="*/ 349858 w 1980454"/>
                  <a:gd name="connsiteY254" fmla="*/ 803060 h 1876486"/>
                  <a:gd name="connsiteX255" fmla="*/ 314077 w 1980454"/>
                  <a:gd name="connsiteY255" fmla="*/ 811012 h 1876486"/>
                  <a:gd name="connsiteX256" fmla="*/ 302150 w 1980454"/>
                  <a:gd name="connsiteY256" fmla="*/ 814987 h 1876486"/>
                  <a:gd name="connsiteX257" fmla="*/ 286247 w 1980454"/>
                  <a:gd name="connsiteY257" fmla="*/ 822939 h 1876486"/>
                  <a:gd name="connsiteX258" fmla="*/ 218661 w 1980454"/>
                  <a:gd name="connsiteY258" fmla="*/ 830890 h 1876486"/>
                  <a:gd name="connsiteX259" fmla="*/ 194807 w 1980454"/>
                  <a:gd name="connsiteY259" fmla="*/ 838841 h 1876486"/>
                  <a:gd name="connsiteX260" fmla="*/ 178905 w 1980454"/>
                  <a:gd name="connsiteY260" fmla="*/ 842817 h 1876486"/>
                  <a:gd name="connsiteX261" fmla="*/ 151075 w 1980454"/>
                  <a:gd name="connsiteY261" fmla="*/ 850768 h 1876486"/>
                  <a:gd name="connsiteX262" fmla="*/ 112106 w 1980454"/>
                  <a:gd name="connsiteY262" fmla="*/ 857932 h 1876486"/>
                  <a:gd name="connsiteX263" fmla="*/ 63611 w 1980454"/>
                  <a:gd name="connsiteY263" fmla="*/ 890525 h 1876486"/>
                  <a:gd name="connsiteX264" fmla="*/ 39757 w 1980454"/>
                  <a:gd name="connsiteY264" fmla="*/ 918354 h 1876486"/>
                  <a:gd name="connsiteX265" fmla="*/ 7952 w 1980454"/>
                  <a:gd name="connsiteY265" fmla="*/ 958111 h 1876486"/>
                  <a:gd name="connsiteX266" fmla="*/ 0 w 1980454"/>
                  <a:gd name="connsiteY266" fmla="*/ 981965 h 1876486"/>
                  <a:gd name="connsiteX267" fmla="*/ 19879 w 1980454"/>
                  <a:gd name="connsiteY267" fmla="*/ 1009794 h 1876486"/>
                  <a:gd name="connsiteX268" fmla="*/ 7952 w 1980454"/>
                  <a:gd name="connsiteY268" fmla="*/ 1009794 h 1876486"/>
                  <a:gd name="connsiteX0" fmla="*/ 7952 w 1980454"/>
                  <a:gd name="connsiteY0" fmla="*/ 1009794 h 1876486"/>
                  <a:gd name="connsiteX1" fmla="*/ 35781 w 1980454"/>
                  <a:gd name="connsiteY1" fmla="*/ 1005819 h 1876486"/>
                  <a:gd name="connsiteX2" fmla="*/ 75538 w 1980454"/>
                  <a:gd name="connsiteY2" fmla="*/ 1013770 h 1876486"/>
                  <a:gd name="connsiteX3" fmla="*/ 87465 w 1980454"/>
                  <a:gd name="connsiteY3" fmla="*/ 1021721 h 1876486"/>
                  <a:gd name="connsiteX4" fmla="*/ 95416 w 1980454"/>
                  <a:gd name="connsiteY4" fmla="*/ 1029673 h 1876486"/>
                  <a:gd name="connsiteX5" fmla="*/ 115294 w 1980454"/>
                  <a:gd name="connsiteY5" fmla="*/ 1033648 h 1876486"/>
                  <a:gd name="connsiteX6" fmla="*/ 131197 w 1980454"/>
                  <a:gd name="connsiteY6" fmla="*/ 1057502 h 1876486"/>
                  <a:gd name="connsiteX7" fmla="*/ 178905 w 1980454"/>
                  <a:gd name="connsiteY7" fmla="*/ 1073405 h 1876486"/>
                  <a:gd name="connsiteX8" fmla="*/ 190832 w 1980454"/>
                  <a:gd name="connsiteY8" fmla="*/ 1077380 h 1876486"/>
                  <a:gd name="connsiteX9" fmla="*/ 202759 w 1980454"/>
                  <a:gd name="connsiteY9" fmla="*/ 1081356 h 1876486"/>
                  <a:gd name="connsiteX10" fmla="*/ 218661 w 1980454"/>
                  <a:gd name="connsiteY10" fmla="*/ 1085332 h 1876486"/>
                  <a:gd name="connsiteX11" fmla="*/ 230588 w 1980454"/>
                  <a:gd name="connsiteY11" fmla="*/ 1089307 h 1876486"/>
                  <a:gd name="connsiteX12" fmla="*/ 250467 w 1980454"/>
                  <a:gd name="connsiteY12" fmla="*/ 1093283 h 1876486"/>
                  <a:gd name="connsiteX13" fmla="*/ 262393 w 1980454"/>
                  <a:gd name="connsiteY13" fmla="*/ 1097259 h 1876486"/>
                  <a:gd name="connsiteX14" fmla="*/ 278296 w 1980454"/>
                  <a:gd name="connsiteY14" fmla="*/ 1101234 h 1876486"/>
                  <a:gd name="connsiteX15" fmla="*/ 290223 w 1980454"/>
                  <a:gd name="connsiteY15" fmla="*/ 1105210 h 1876486"/>
                  <a:gd name="connsiteX16" fmla="*/ 337931 w 1980454"/>
                  <a:gd name="connsiteY16" fmla="*/ 1113161 h 1876486"/>
                  <a:gd name="connsiteX17" fmla="*/ 381663 w 1980454"/>
                  <a:gd name="connsiteY17" fmla="*/ 1109186 h 1876486"/>
                  <a:gd name="connsiteX18" fmla="*/ 405517 w 1980454"/>
                  <a:gd name="connsiteY18" fmla="*/ 1101234 h 1876486"/>
                  <a:gd name="connsiteX19" fmla="*/ 417444 w 1980454"/>
                  <a:gd name="connsiteY19" fmla="*/ 1097259 h 1876486"/>
                  <a:gd name="connsiteX20" fmla="*/ 449249 w 1980454"/>
                  <a:gd name="connsiteY20" fmla="*/ 1101234 h 1876486"/>
                  <a:gd name="connsiteX21" fmla="*/ 473103 w 1980454"/>
                  <a:gd name="connsiteY21" fmla="*/ 1117137 h 1876486"/>
                  <a:gd name="connsiteX22" fmla="*/ 492981 w 1980454"/>
                  <a:gd name="connsiteY22" fmla="*/ 1133040 h 1876486"/>
                  <a:gd name="connsiteX23" fmla="*/ 512860 w 1980454"/>
                  <a:gd name="connsiteY23" fmla="*/ 1148942 h 1876486"/>
                  <a:gd name="connsiteX24" fmla="*/ 532738 w 1980454"/>
                  <a:gd name="connsiteY24" fmla="*/ 1172796 h 1876486"/>
                  <a:gd name="connsiteX25" fmla="*/ 568519 w 1980454"/>
                  <a:gd name="connsiteY25" fmla="*/ 1188699 h 1876486"/>
                  <a:gd name="connsiteX26" fmla="*/ 580446 w 1980454"/>
                  <a:gd name="connsiteY26" fmla="*/ 1192674 h 1876486"/>
                  <a:gd name="connsiteX27" fmla="*/ 592373 w 1980454"/>
                  <a:gd name="connsiteY27" fmla="*/ 1196650 h 1876486"/>
                  <a:gd name="connsiteX28" fmla="*/ 604300 w 1980454"/>
                  <a:gd name="connsiteY28" fmla="*/ 1204601 h 1876486"/>
                  <a:gd name="connsiteX29" fmla="*/ 612251 w 1980454"/>
                  <a:gd name="connsiteY29" fmla="*/ 1212553 h 1876486"/>
                  <a:gd name="connsiteX30" fmla="*/ 624178 w 1980454"/>
                  <a:gd name="connsiteY30" fmla="*/ 1216528 h 1876486"/>
                  <a:gd name="connsiteX31" fmla="*/ 632129 w 1980454"/>
                  <a:gd name="connsiteY31" fmla="*/ 1224480 h 1876486"/>
                  <a:gd name="connsiteX32" fmla="*/ 667910 w 1980454"/>
                  <a:gd name="connsiteY32" fmla="*/ 1236406 h 1876486"/>
                  <a:gd name="connsiteX33" fmla="*/ 679837 w 1980454"/>
                  <a:gd name="connsiteY33" fmla="*/ 1240382 h 1876486"/>
                  <a:gd name="connsiteX34" fmla="*/ 691764 w 1980454"/>
                  <a:gd name="connsiteY34" fmla="*/ 1248333 h 1876486"/>
                  <a:gd name="connsiteX35" fmla="*/ 715618 w 1980454"/>
                  <a:gd name="connsiteY35" fmla="*/ 1256285 h 1876486"/>
                  <a:gd name="connsiteX36" fmla="*/ 719593 w 1980454"/>
                  <a:gd name="connsiteY36" fmla="*/ 1268212 h 1876486"/>
                  <a:gd name="connsiteX37" fmla="*/ 739472 w 1980454"/>
                  <a:gd name="connsiteY37" fmla="*/ 1288090 h 1876486"/>
                  <a:gd name="connsiteX38" fmla="*/ 751399 w 1980454"/>
                  <a:gd name="connsiteY38" fmla="*/ 1307968 h 1876486"/>
                  <a:gd name="connsiteX39" fmla="*/ 755374 w 1980454"/>
                  <a:gd name="connsiteY39" fmla="*/ 1319895 h 1876486"/>
                  <a:gd name="connsiteX40" fmla="*/ 771277 w 1980454"/>
                  <a:gd name="connsiteY40" fmla="*/ 1335798 h 1876486"/>
                  <a:gd name="connsiteX41" fmla="*/ 783204 w 1980454"/>
                  <a:gd name="connsiteY41" fmla="*/ 1347725 h 1876486"/>
                  <a:gd name="connsiteX42" fmla="*/ 799107 w 1980454"/>
                  <a:gd name="connsiteY42" fmla="*/ 1367603 h 1876486"/>
                  <a:gd name="connsiteX43" fmla="*/ 803082 w 1980454"/>
                  <a:gd name="connsiteY43" fmla="*/ 1379530 h 1876486"/>
                  <a:gd name="connsiteX44" fmla="*/ 815009 w 1980454"/>
                  <a:gd name="connsiteY44" fmla="*/ 1383506 h 1876486"/>
                  <a:gd name="connsiteX45" fmla="*/ 838863 w 1980454"/>
                  <a:gd name="connsiteY45" fmla="*/ 1399408 h 1876486"/>
                  <a:gd name="connsiteX46" fmla="*/ 862717 w 1980454"/>
                  <a:gd name="connsiteY46" fmla="*/ 1407360 h 1876486"/>
                  <a:gd name="connsiteX47" fmla="*/ 874644 w 1980454"/>
                  <a:gd name="connsiteY47" fmla="*/ 1411335 h 1876486"/>
                  <a:gd name="connsiteX48" fmla="*/ 882595 w 1980454"/>
                  <a:gd name="connsiteY48" fmla="*/ 1423262 h 1876486"/>
                  <a:gd name="connsiteX49" fmla="*/ 894522 w 1980454"/>
                  <a:gd name="connsiteY49" fmla="*/ 1427238 h 1876486"/>
                  <a:gd name="connsiteX50" fmla="*/ 906449 w 1980454"/>
                  <a:gd name="connsiteY50" fmla="*/ 1435189 h 1876486"/>
                  <a:gd name="connsiteX51" fmla="*/ 914400 w 1980454"/>
                  <a:gd name="connsiteY51" fmla="*/ 1447116 h 1876486"/>
                  <a:gd name="connsiteX52" fmla="*/ 918376 w 1980454"/>
                  <a:gd name="connsiteY52" fmla="*/ 1459043 h 1876486"/>
                  <a:gd name="connsiteX53" fmla="*/ 934279 w 1980454"/>
                  <a:gd name="connsiteY53" fmla="*/ 1478921 h 1876486"/>
                  <a:gd name="connsiteX54" fmla="*/ 946206 w 1980454"/>
                  <a:gd name="connsiteY54" fmla="*/ 1482897 h 1876486"/>
                  <a:gd name="connsiteX55" fmla="*/ 966084 w 1980454"/>
                  <a:gd name="connsiteY55" fmla="*/ 1478921 h 1876486"/>
                  <a:gd name="connsiteX56" fmla="*/ 978011 w 1980454"/>
                  <a:gd name="connsiteY56" fmla="*/ 1474946 h 1876486"/>
                  <a:gd name="connsiteX57" fmla="*/ 1001865 w 1980454"/>
                  <a:gd name="connsiteY57" fmla="*/ 1478921 h 1876486"/>
                  <a:gd name="connsiteX58" fmla="*/ 1025719 w 1980454"/>
                  <a:gd name="connsiteY58" fmla="*/ 1486873 h 1876486"/>
                  <a:gd name="connsiteX59" fmla="*/ 1049573 w 1980454"/>
                  <a:gd name="connsiteY59" fmla="*/ 1502775 h 1876486"/>
                  <a:gd name="connsiteX60" fmla="*/ 1069451 w 1980454"/>
                  <a:gd name="connsiteY60" fmla="*/ 1522653 h 1876486"/>
                  <a:gd name="connsiteX61" fmla="*/ 1101256 w 1980454"/>
                  <a:gd name="connsiteY61" fmla="*/ 1546507 h 1876486"/>
                  <a:gd name="connsiteX62" fmla="*/ 1109207 w 1980454"/>
                  <a:gd name="connsiteY62" fmla="*/ 1554459 h 1876486"/>
                  <a:gd name="connsiteX63" fmla="*/ 1141013 w 1980454"/>
                  <a:gd name="connsiteY63" fmla="*/ 1562410 h 1876486"/>
                  <a:gd name="connsiteX64" fmla="*/ 1152940 w 1980454"/>
                  <a:gd name="connsiteY64" fmla="*/ 1570361 h 1876486"/>
                  <a:gd name="connsiteX65" fmla="*/ 1176793 w 1980454"/>
                  <a:gd name="connsiteY65" fmla="*/ 1578313 h 1876486"/>
                  <a:gd name="connsiteX66" fmla="*/ 1196672 w 1980454"/>
                  <a:gd name="connsiteY66" fmla="*/ 1590240 h 1876486"/>
                  <a:gd name="connsiteX67" fmla="*/ 1208599 w 1980454"/>
                  <a:gd name="connsiteY67" fmla="*/ 1602166 h 1876486"/>
                  <a:gd name="connsiteX68" fmla="*/ 1232453 w 1980454"/>
                  <a:gd name="connsiteY68" fmla="*/ 1610118 h 1876486"/>
                  <a:gd name="connsiteX69" fmla="*/ 1244380 w 1980454"/>
                  <a:gd name="connsiteY69" fmla="*/ 1614093 h 1876486"/>
                  <a:gd name="connsiteX70" fmla="*/ 1252331 w 1980454"/>
                  <a:gd name="connsiteY70" fmla="*/ 1602166 h 1876486"/>
                  <a:gd name="connsiteX71" fmla="*/ 1268233 w 1980454"/>
                  <a:gd name="connsiteY71" fmla="*/ 1606142 h 1876486"/>
                  <a:gd name="connsiteX72" fmla="*/ 1288112 w 1980454"/>
                  <a:gd name="connsiteY72" fmla="*/ 1622045 h 1876486"/>
                  <a:gd name="connsiteX73" fmla="*/ 1296063 w 1980454"/>
                  <a:gd name="connsiteY73" fmla="*/ 1633972 h 1876486"/>
                  <a:gd name="connsiteX74" fmla="*/ 1307990 w 1980454"/>
                  <a:gd name="connsiteY74" fmla="*/ 1641923 h 1876486"/>
                  <a:gd name="connsiteX75" fmla="*/ 1331844 w 1980454"/>
                  <a:gd name="connsiteY75" fmla="*/ 1669753 h 1876486"/>
                  <a:gd name="connsiteX76" fmla="*/ 1343771 w 1980454"/>
                  <a:gd name="connsiteY76" fmla="*/ 1673728 h 1876486"/>
                  <a:gd name="connsiteX77" fmla="*/ 1391479 w 1980454"/>
                  <a:gd name="connsiteY77" fmla="*/ 1661801 h 1876486"/>
                  <a:gd name="connsiteX78" fmla="*/ 1403406 w 1980454"/>
                  <a:gd name="connsiteY78" fmla="*/ 1657826 h 1876486"/>
                  <a:gd name="connsiteX79" fmla="*/ 1439187 w 1980454"/>
                  <a:gd name="connsiteY79" fmla="*/ 1669753 h 1876486"/>
                  <a:gd name="connsiteX80" fmla="*/ 1451113 w 1980454"/>
                  <a:gd name="connsiteY80" fmla="*/ 1673728 h 1876486"/>
                  <a:gd name="connsiteX81" fmla="*/ 1463040 w 1980454"/>
                  <a:gd name="connsiteY81" fmla="*/ 1677704 h 1876486"/>
                  <a:gd name="connsiteX82" fmla="*/ 1494846 w 1980454"/>
                  <a:gd name="connsiteY82" fmla="*/ 1701558 h 1876486"/>
                  <a:gd name="connsiteX83" fmla="*/ 1506773 w 1980454"/>
                  <a:gd name="connsiteY83" fmla="*/ 1709509 h 1876486"/>
                  <a:gd name="connsiteX84" fmla="*/ 1530627 w 1980454"/>
                  <a:gd name="connsiteY84" fmla="*/ 1713485 h 1876486"/>
                  <a:gd name="connsiteX85" fmla="*/ 1542553 w 1980454"/>
                  <a:gd name="connsiteY85" fmla="*/ 1721436 h 1876486"/>
                  <a:gd name="connsiteX86" fmla="*/ 1554480 w 1980454"/>
                  <a:gd name="connsiteY86" fmla="*/ 1725412 h 1876486"/>
                  <a:gd name="connsiteX87" fmla="*/ 1562432 w 1980454"/>
                  <a:gd name="connsiteY87" fmla="*/ 1733363 h 1876486"/>
                  <a:gd name="connsiteX88" fmla="*/ 1574359 w 1980454"/>
                  <a:gd name="connsiteY88" fmla="*/ 1737339 h 1876486"/>
                  <a:gd name="connsiteX89" fmla="*/ 1598213 w 1980454"/>
                  <a:gd name="connsiteY89" fmla="*/ 1753241 h 1876486"/>
                  <a:gd name="connsiteX90" fmla="*/ 1618091 w 1980454"/>
                  <a:gd name="connsiteY90" fmla="*/ 1773120 h 1876486"/>
                  <a:gd name="connsiteX91" fmla="*/ 1637969 w 1980454"/>
                  <a:gd name="connsiteY91" fmla="*/ 1792998 h 1876486"/>
                  <a:gd name="connsiteX92" fmla="*/ 1641945 w 1980454"/>
                  <a:gd name="connsiteY92" fmla="*/ 1804925 h 1876486"/>
                  <a:gd name="connsiteX93" fmla="*/ 1665799 w 1980454"/>
                  <a:gd name="connsiteY93" fmla="*/ 1828779 h 1876486"/>
                  <a:gd name="connsiteX94" fmla="*/ 1677726 w 1980454"/>
                  <a:gd name="connsiteY94" fmla="*/ 1840706 h 1876486"/>
                  <a:gd name="connsiteX95" fmla="*/ 1685677 w 1980454"/>
                  <a:gd name="connsiteY95" fmla="*/ 1852633 h 1876486"/>
                  <a:gd name="connsiteX96" fmla="*/ 1689653 w 1980454"/>
                  <a:gd name="connsiteY96" fmla="*/ 1864560 h 1876486"/>
                  <a:gd name="connsiteX97" fmla="*/ 1701580 w 1980454"/>
                  <a:gd name="connsiteY97" fmla="*/ 1876486 h 1876486"/>
                  <a:gd name="connsiteX98" fmla="*/ 1713507 w 1980454"/>
                  <a:gd name="connsiteY98" fmla="*/ 1872511 h 1876486"/>
                  <a:gd name="connsiteX99" fmla="*/ 1737360 w 1980454"/>
                  <a:gd name="connsiteY99" fmla="*/ 1824803 h 1876486"/>
                  <a:gd name="connsiteX100" fmla="*/ 1753263 w 1980454"/>
                  <a:gd name="connsiteY100" fmla="*/ 1804925 h 1876486"/>
                  <a:gd name="connsiteX101" fmla="*/ 1757239 w 1980454"/>
                  <a:gd name="connsiteY101" fmla="*/ 1792998 h 1876486"/>
                  <a:gd name="connsiteX102" fmla="*/ 1773141 w 1980454"/>
                  <a:gd name="connsiteY102" fmla="*/ 1769144 h 1876486"/>
                  <a:gd name="connsiteX103" fmla="*/ 1781093 w 1980454"/>
                  <a:gd name="connsiteY103" fmla="*/ 1757217 h 1876486"/>
                  <a:gd name="connsiteX104" fmla="*/ 1793020 w 1980454"/>
                  <a:gd name="connsiteY104" fmla="*/ 1749266 h 1876486"/>
                  <a:gd name="connsiteX105" fmla="*/ 1832776 w 1980454"/>
                  <a:gd name="connsiteY105" fmla="*/ 1737339 h 1876486"/>
                  <a:gd name="connsiteX106" fmla="*/ 1840727 w 1980454"/>
                  <a:gd name="connsiteY106" fmla="*/ 1729387 h 1876486"/>
                  <a:gd name="connsiteX107" fmla="*/ 1844703 w 1980454"/>
                  <a:gd name="connsiteY107" fmla="*/ 1717460 h 1876486"/>
                  <a:gd name="connsiteX108" fmla="*/ 1856630 w 1980454"/>
                  <a:gd name="connsiteY108" fmla="*/ 1713485 h 1876486"/>
                  <a:gd name="connsiteX109" fmla="*/ 1864581 w 1980454"/>
                  <a:gd name="connsiteY109" fmla="*/ 1705533 h 1876486"/>
                  <a:gd name="connsiteX110" fmla="*/ 1880484 w 1980454"/>
                  <a:gd name="connsiteY110" fmla="*/ 1681680 h 1876486"/>
                  <a:gd name="connsiteX111" fmla="*/ 1896387 w 1980454"/>
                  <a:gd name="connsiteY111" fmla="*/ 1665777 h 1876486"/>
                  <a:gd name="connsiteX112" fmla="*/ 1912289 w 1980454"/>
                  <a:gd name="connsiteY112" fmla="*/ 1649874 h 1876486"/>
                  <a:gd name="connsiteX113" fmla="*/ 1936143 w 1980454"/>
                  <a:gd name="connsiteY113" fmla="*/ 1633972 h 1876486"/>
                  <a:gd name="connsiteX114" fmla="*/ 1932167 w 1980454"/>
                  <a:gd name="connsiteY114" fmla="*/ 1618069 h 1876486"/>
                  <a:gd name="connsiteX115" fmla="*/ 1920240 w 1980454"/>
                  <a:gd name="connsiteY115" fmla="*/ 1610118 h 1876486"/>
                  <a:gd name="connsiteX116" fmla="*/ 1904338 w 1980454"/>
                  <a:gd name="connsiteY116" fmla="*/ 1590240 h 1876486"/>
                  <a:gd name="connsiteX117" fmla="*/ 1900362 w 1980454"/>
                  <a:gd name="connsiteY117" fmla="*/ 1578313 h 1876486"/>
                  <a:gd name="connsiteX118" fmla="*/ 1904338 w 1980454"/>
                  <a:gd name="connsiteY118" fmla="*/ 1566386 h 1876486"/>
                  <a:gd name="connsiteX119" fmla="*/ 1908313 w 1980454"/>
                  <a:gd name="connsiteY119" fmla="*/ 1546507 h 1876486"/>
                  <a:gd name="connsiteX120" fmla="*/ 1928192 w 1980454"/>
                  <a:gd name="connsiteY120" fmla="*/ 1530605 h 1876486"/>
                  <a:gd name="connsiteX121" fmla="*/ 1936143 w 1980454"/>
                  <a:gd name="connsiteY121" fmla="*/ 1522653 h 1876486"/>
                  <a:gd name="connsiteX122" fmla="*/ 1940119 w 1980454"/>
                  <a:gd name="connsiteY122" fmla="*/ 1510726 h 1876486"/>
                  <a:gd name="connsiteX123" fmla="*/ 1944094 w 1980454"/>
                  <a:gd name="connsiteY123" fmla="*/ 1494824 h 1876486"/>
                  <a:gd name="connsiteX124" fmla="*/ 1952046 w 1980454"/>
                  <a:gd name="connsiteY124" fmla="*/ 1486873 h 1876486"/>
                  <a:gd name="connsiteX125" fmla="*/ 1979875 w 1980454"/>
                  <a:gd name="connsiteY125" fmla="*/ 1486873 h 1876486"/>
                  <a:gd name="connsiteX126" fmla="*/ 1975900 w 1980454"/>
                  <a:gd name="connsiteY126" fmla="*/ 1466994 h 1876486"/>
                  <a:gd name="connsiteX127" fmla="*/ 1967948 w 1980454"/>
                  <a:gd name="connsiteY127" fmla="*/ 1443140 h 1876486"/>
                  <a:gd name="connsiteX128" fmla="*/ 1963973 w 1980454"/>
                  <a:gd name="connsiteY128" fmla="*/ 1431213 h 1876486"/>
                  <a:gd name="connsiteX129" fmla="*/ 1959997 w 1980454"/>
                  <a:gd name="connsiteY129" fmla="*/ 1419286 h 1876486"/>
                  <a:gd name="connsiteX130" fmla="*/ 1956021 w 1980454"/>
                  <a:gd name="connsiteY130" fmla="*/ 1407360 h 1876486"/>
                  <a:gd name="connsiteX131" fmla="*/ 1967948 w 1980454"/>
                  <a:gd name="connsiteY131" fmla="*/ 1371579 h 1876486"/>
                  <a:gd name="connsiteX132" fmla="*/ 1971924 w 1980454"/>
                  <a:gd name="connsiteY132" fmla="*/ 1359652 h 1876486"/>
                  <a:gd name="connsiteX133" fmla="*/ 1975900 w 1980454"/>
                  <a:gd name="connsiteY133" fmla="*/ 1347725 h 1876486"/>
                  <a:gd name="connsiteX134" fmla="*/ 1967948 w 1980454"/>
                  <a:gd name="connsiteY134" fmla="*/ 1300017 h 1876486"/>
                  <a:gd name="connsiteX135" fmla="*/ 1959997 w 1980454"/>
                  <a:gd name="connsiteY135" fmla="*/ 1276163 h 1876486"/>
                  <a:gd name="connsiteX136" fmla="*/ 1956021 w 1980454"/>
                  <a:gd name="connsiteY136" fmla="*/ 1264236 h 1876486"/>
                  <a:gd name="connsiteX137" fmla="*/ 1948070 w 1980454"/>
                  <a:gd name="connsiteY137" fmla="*/ 1208577 h 1876486"/>
                  <a:gd name="connsiteX138" fmla="*/ 1932167 w 1980454"/>
                  <a:gd name="connsiteY138" fmla="*/ 1188699 h 1876486"/>
                  <a:gd name="connsiteX139" fmla="*/ 1932167 w 1980454"/>
                  <a:gd name="connsiteY139" fmla="*/ 1140991 h 1876486"/>
                  <a:gd name="connsiteX140" fmla="*/ 1944094 w 1980454"/>
                  <a:gd name="connsiteY140" fmla="*/ 1137015 h 1876486"/>
                  <a:gd name="connsiteX141" fmla="*/ 1952046 w 1980454"/>
                  <a:gd name="connsiteY141" fmla="*/ 1129064 h 1876486"/>
                  <a:gd name="connsiteX142" fmla="*/ 1952046 w 1980454"/>
                  <a:gd name="connsiteY142" fmla="*/ 1093283 h 1876486"/>
                  <a:gd name="connsiteX143" fmla="*/ 1944094 w 1980454"/>
                  <a:gd name="connsiteY143" fmla="*/ 1069429 h 1876486"/>
                  <a:gd name="connsiteX144" fmla="*/ 1940119 w 1980454"/>
                  <a:gd name="connsiteY144" fmla="*/ 1045575 h 1876486"/>
                  <a:gd name="connsiteX145" fmla="*/ 1940119 w 1980454"/>
                  <a:gd name="connsiteY145" fmla="*/ 966062 h 1876486"/>
                  <a:gd name="connsiteX146" fmla="*/ 1932167 w 1980454"/>
                  <a:gd name="connsiteY146" fmla="*/ 958111 h 1876486"/>
                  <a:gd name="connsiteX147" fmla="*/ 1928192 w 1980454"/>
                  <a:gd name="connsiteY147" fmla="*/ 946184 h 1876486"/>
                  <a:gd name="connsiteX148" fmla="*/ 1920240 w 1980454"/>
                  <a:gd name="connsiteY148" fmla="*/ 938233 h 1876486"/>
                  <a:gd name="connsiteX149" fmla="*/ 1912289 w 1980454"/>
                  <a:gd name="connsiteY149" fmla="*/ 910403 h 1876486"/>
                  <a:gd name="connsiteX150" fmla="*/ 1900362 w 1980454"/>
                  <a:gd name="connsiteY150" fmla="*/ 902452 h 1876486"/>
                  <a:gd name="connsiteX151" fmla="*/ 1876508 w 1980454"/>
                  <a:gd name="connsiteY151" fmla="*/ 894500 h 1876486"/>
                  <a:gd name="connsiteX152" fmla="*/ 1864581 w 1980454"/>
                  <a:gd name="connsiteY152" fmla="*/ 890525 h 1876486"/>
                  <a:gd name="connsiteX153" fmla="*/ 1856630 w 1980454"/>
                  <a:gd name="connsiteY153" fmla="*/ 882573 h 1876486"/>
                  <a:gd name="connsiteX154" fmla="*/ 1844703 w 1980454"/>
                  <a:gd name="connsiteY154" fmla="*/ 878598 h 1876486"/>
                  <a:gd name="connsiteX155" fmla="*/ 1832776 w 1980454"/>
                  <a:gd name="connsiteY155" fmla="*/ 870646 h 1876486"/>
                  <a:gd name="connsiteX156" fmla="*/ 1824825 w 1980454"/>
                  <a:gd name="connsiteY156" fmla="*/ 858720 h 1876486"/>
                  <a:gd name="connsiteX157" fmla="*/ 1816873 w 1980454"/>
                  <a:gd name="connsiteY157" fmla="*/ 850768 h 1876486"/>
                  <a:gd name="connsiteX158" fmla="*/ 1820849 w 1980454"/>
                  <a:gd name="connsiteY158" fmla="*/ 830890 h 1876486"/>
                  <a:gd name="connsiteX159" fmla="*/ 1832776 w 1980454"/>
                  <a:gd name="connsiteY159" fmla="*/ 807036 h 1876486"/>
                  <a:gd name="connsiteX160" fmla="*/ 1836752 w 1980454"/>
                  <a:gd name="connsiteY160" fmla="*/ 795109 h 1876486"/>
                  <a:gd name="connsiteX161" fmla="*/ 1832776 w 1980454"/>
                  <a:gd name="connsiteY161" fmla="*/ 771255 h 1876486"/>
                  <a:gd name="connsiteX162" fmla="*/ 1824825 w 1980454"/>
                  <a:gd name="connsiteY162" fmla="*/ 759328 h 1876486"/>
                  <a:gd name="connsiteX163" fmla="*/ 1793020 w 1980454"/>
                  <a:gd name="connsiteY163" fmla="*/ 731499 h 1876486"/>
                  <a:gd name="connsiteX164" fmla="*/ 1793020 w 1980454"/>
                  <a:gd name="connsiteY164" fmla="*/ 663913 h 1876486"/>
                  <a:gd name="connsiteX165" fmla="*/ 1789044 w 1980454"/>
                  <a:gd name="connsiteY165" fmla="*/ 644034 h 1876486"/>
                  <a:gd name="connsiteX166" fmla="*/ 1785068 w 1980454"/>
                  <a:gd name="connsiteY166" fmla="*/ 632107 h 1876486"/>
                  <a:gd name="connsiteX167" fmla="*/ 1741336 w 1980454"/>
                  <a:gd name="connsiteY167" fmla="*/ 620180 h 1876486"/>
                  <a:gd name="connsiteX168" fmla="*/ 1721458 w 1980454"/>
                  <a:gd name="connsiteY168" fmla="*/ 596326 h 1876486"/>
                  <a:gd name="connsiteX169" fmla="*/ 1709531 w 1980454"/>
                  <a:gd name="connsiteY169" fmla="*/ 584400 h 1876486"/>
                  <a:gd name="connsiteX170" fmla="*/ 1709531 w 1980454"/>
                  <a:gd name="connsiteY170" fmla="*/ 552594 h 1876486"/>
                  <a:gd name="connsiteX171" fmla="*/ 1697604 w 1980454"/>
                  <a:gd name="connsiteY171" fmla="*/ 548619 h 1876486"/>
                  <a:gd name="connsiteX172" fmla="*/ 1673750 w 1980454"/>
                  <a:gd name="connsiteY172" fmla="*/ 552594 h 1876486"/>
                  <a:gd name="connsiteX173" fmla="*/ 1661823 w 1980454"/>
                  <a:gd name="connsiteY173" fmla="*/ 556570 h 1876486"/>
                  <a:gd name="connsiteX174" fmla="*/ 1657847 w 1980454"/>
                  <a:gd name="connsiteY174" fmla="*/ 520789 h 1876486"/>
                  <a:gd name="connsiteX175" fmla="*/ 1645920 w 1980454"/>
                  <a:gd name="connsiteY175" fmla="*/ 481033 h 1876486"/>
                  <a:gd name="connsiteX176" fmla="*/ 1637969 w 1980454"/>
                  <a:gd name="connsiteY176" fmla="*/ 453203 h 1876486"/>
                  <a:gd name="connsiteX177" fmla="*/ 1633993 w 1980454"/>
                  <a:gd name="connsiteY177" fmla="*/ 441276 h 1876486"/>
                  <a:gd name="connsiteX178" fmla="*/ 1633993 w 1980454"/>
                  <a:gd name="connsiteY178" fmla="*/ 417422 h 1876486"/>
                  <a:gd name="connsiteX179" fmla="*/ 1622067 w 1980454"/>
                  <a:gd name="connsiteY179" fmla="*/ 409471 h 1876486"/>
                  <a:gd name="connsiteX180" fmla="*/ 1594237 w 1980454"/>
                  <a:gd name="connsiteY180" fmla="*/ 385617 h 1876486"/>
                  <a:gd name="connsiteX181" fmla="*/ 1578334 w 1980454"/>
                  <a:gd name="connsiteY181" fmla="*/ 361763 h 1876486"/>
                  <a:gd name="connsiteX182" fmla="*/ 1566407 w 1980454"/>
                  <a:gd name="connsiteY182" fmla="*/ 337909 h 1876486"/>
                  <a:gd name="connsiteX183" fmla="*/ 1570383 w 1980454"/>
                  <a:gd name="connsiteY183" fmla="*/ 322006 h 1876486"/>
                  <a:gd name="connsiteX184" fmla="*/ 1578334 w 1980454"/>
                  <a:gd name="connsiteY184" fmla="*/ 310080 h 1876486"/>
                  <a:gd name="connsiteX185" fmla="*/ 1614115 w 1980454"/>
                  <a:gd name="connsiteY185" fmla="*/ 302128 h 1876486"/>
                  <a:gd name="connsiteX186" fmla="*/ 1622067 w 1980454"/>
                  <a:gd name="connsiteY186" fmla="*/ 294177 h 1876486"/>
                  <a:gd name="connsiteX187" fmla="*/ 1622067 w 1980454"/>
                  <a:gd name="connsiteY187" fmla="*/ 270323 h 1876486"/>
                  <a:gd name="connsiteX188" fmla="*/ 1614115 w 1980454"/>
                  <a:gd name="connsiteY188" fmla="*/ 262372 h 1876486"/>
                  <a:gd name="connsiteX189" fmla="*/ 1606164 w 1980454"/>
                  <a:gd name="connsiteY189" fmla="*/ 234542 h 1876486"/>
                  <a:gd name="connsiteX190" fmla="*/ 1610140 w 1980454"/>
                  <a:gd name="connsiteY190" fmla="*/ 194786 h 1876486"/>
                  <a:gd name="connsiteX191" fmla="*/ 1618091 w 1980454"/>
                  <a:gd name="connsiteY191" fmla="*/ 170932 h 1876486"/>
                  <a:gd name="connsiteX192" fmla="*/ 1598213 w 1980454"/>
                  <a:gd name="connsiteY192" fmla="*/ 127200 h 1876486"/>
                  <a:gd name="connsiteX193" fmla="*/ 1590261 w 1980454"/>
                  <a:gd name="connsiteY193" fmla="*/ 115273 h 1876486"/>
                  <a:gd name="connsiteX194" fmla="*/ 1598213 w 1980454"/>
                  <a:gd name="connsiteY194" fmla="*/ 147078 h 1876486"/>
                  <a:gd name="connsiteX195" fmla="*/ 1606164 w 1980454"/>
                  <a:gd name="connsiteY195" fmla="*/ 123224 h 1876486"/>
                  <a:gd name="connsiteX196" fmla="*/ 1610140 w 1980454"/>
                  <a:gd name="connsiteY196" fmla="*/ 111297 h 1876486"/>
                  <a:gd name="connsiteX197" fmla="*/ 1618091 w 1980454"/>
                  <a:gd name="connsiteY197" fmla="*/ 99370 h 1876486"/>
                  <a:gd name="connsiteX198" fmla="*/ 1606164 w 1980454"/>
                  <a:gd name="connsiteY198" fmla="*/ 107321 h 1876486"/>
                  <a:gd name="connsiteX199" fmla="*/ 1514724 w 1980454"/>
                  <a:gd name="connsiteY199" fmla="*/ 95394 h 1876486"/>
                  <a:gd name="connsiteX200" fmla="*/ 1490870 w 1980454"/>
                  <a:gd name="connsiteY200" fmla="*/ 87443 h 1876486"/>
                  <a:gd name="connsiteX201" fmla="*/ 1482919 w 1980454"/>
                  <a:gd name="connsiteY201" fmla="*/ 75516 h 1876486"/>
                  <a:gd name="connsiteX202" fmla="*/ 1463040 w 1980454"/>
                  <a:gd name="connsiteY202" fmla="*/ 71540 h 1876486"/>
                  <a:gd name="connsiteX203" fmla="*/ 1424091 w 1980454"/>
                  <a:gd name="connsiteY203" fmla="*/ 55659 h 1876486"/>
                  <a:gd name="connsiteX204" fmla="*/ 1379552 w 1980454"/>
                  <a:gd name="connsiteY204" fmla="*/ 51662 h 1876486"/>
                  <a:gd name="connsiteX205" fmla="*/ 1329442 w 1980454"/>
                  <a:gd name="connsiteY205" fmla="*/ 38948 h 1876486"/>
                  <a:gd name="connsiteX206" fmla="*/ 1284136 w 1980454"/>
                  <a:gd name="connsiteY206" fmla="*/ 35760 h 1876486"/>
                  <a:gd name="connsiteX207" fmla="*/ 1248396 w 1980454"/>
                  <a:gd name="connsiteY207" fmla="*/ 24640 h 1876486"/>
                  <a:gd name="connsiteX208" fmla="*/ 1197459 w 1980454"/>
                  <a:gd name="connsiteY208" fmla="*/ 41351 h 1876486"/>
                  <a:gd name="connsiteX209" fmla="*/ 1139439 w 1980454"/>
                  <a:gd name="connsiteY209" fmla="*/ 38161 h 1876486"/>
                  <a:gd name="connsiteX210" fmla="*/ 1091731 w 1980454"/>
                  <a:gd name="connsiteY210" fmla="*/ 25448 h 1876486"/>
                  <a:gd name="connsiteX211" fmla="*/ 1008201 w 1980454"/>
                  <a:gd name="connsiteY211" fmla="*/ 0 h 1876486"/>
                  <a:gd name="connsiteX212" fmla="*/ 940656 w 1980454"/>
                  <a:gd name="connsiteY212" fmla="*/ 8737 h 1876486"/>
                  <a:gd name="connsiteX213" fmla="*/ 870668 w 1980454"/>
                  <a:gd name="connsiteY213" fmla="*/ 7930 h 1876486"/>
                  <a:gd name="connsiteX214" fmla="*/ 826936 w 1980454"/>
                  <a:gd name="connsiteY214" fmla="*/ 11906 h 1876486"/>
                  <a:gd name="connsiteX215" fmla="*/ 822960 w 1980454"/>
                  <a:gd name="connsiteY215" fmla="*/ 35760 h 1876486"/>
                  <a:gd name="connsiteX216" fmla="*/ 811033 w 1980454"/>
                  <a:gd name="connsiteY216" fmla="*/ 39735 h 1876486"/>
                  <a:gd name="connsiteX217" fmla="*/ 783204 w 1980454"/>
                  <a:gd name="connsiteY217" fmla="*/ 51662 h 1876486"/>
                  <a:gd name="connsiteX218" fmla="*/ 759350 w 1980454"/>
                  <a:gd name="connsiteY218" fmla="*/ 59613 h 1876486"/>
                  <a:gd name="connsiteX219" fmla="*/ 751399 w 1980454"/>
                  <a:gd name="connsiteY219" fmla="*/ 67565 h 1876486"/>
                  <a:gd name="connsiteX220" fmla="*/ 731520 w 1980454"/>
                  <a:gd name="connsiteY220" fmla="*/ 79492 h 1876486"/>
                  <a:gd name="connsiteX221" fmla="*/ 723569 w 1980454"/>
                  <a:gd name="connsiteY221" fmla="*/ 91419 h 1876486"/>
                  <a:gd name="connsiteX222" fmla="*/ 719593 w 1980454"/>
                  <a:gd name="connsiteY222" fmla="*/ 103346 h 1876486"/>
                  <a:gd name="connsiteX223" fmla="*/ 695740 w 1980454"/>
                  <a:gd name="connsiteY223" fmla="*/ 107321 h 1876486"/>
                  <a:gd name="connsiteX224" fmla="*/ 683813 w 1980454"/>
                  <a:gd name="connsiteY224" fmla="*/ 111297 h 1876486"/>
                  <a:gd name="connsiteX225" fmla="*/ 667910 w 1980454"/>
                  <a:gd name="connsiteY225" fmla="*/ 127200 h 1876486"/>
                  <a:gd name="connsiteX226" fmla="*/ 648052 w 1980454"/>
                  <a:gd name="connsiteY226" fmla="*/ 155837 h 1876486"/>
                  <a:gd name="connsiteX227" fmla="*/ 632129 w 1980454"/>
                  <a:gd name="connsiteY227" fmla="*/ 182859 h 1876486"/>
                  <a:gd name="connsiteX228" fmla="*/ 612251 w 1980454"/>
                  <a:gd name="connsiteY228" fmla="*/ 170932 h 1876486"/>
                  <a:gd name="connsiteX229" fmla="*/ 600324 w 1980454"/>
                  <a:gd name="connsiteY229" fmla="*/ 174907 h 1876486"/>
                  <a:gd name="connsiteX230" fmla="*/ 588397 w 1980454"/>
                  <a:gd name="connsiteY230" fmla="*/ 202737 h 1876486"/>
                  <a:gd name="connsiteX231" fmla="*/ 580446 w 1980454"/>
                  <a:gd name="connsiteY231" fmla="*/ 226591 h 1876486"/>
                  <a:gd name="connsiteX232" fmla="*/ 548640 w 1980454"/>
                  <a:gd name="connsiteY232" fmla="*/ 234542 h 1876486"/>
                  <a:gd name="connsiteX233" fmla="*/ 552616 w 1980454"/>
                  <a:gd name="connsiteY233" fmla="*/ 262372 h 1876486"/>
                  <a:gd name="connsiteX234" fmla="*/ 548640 w 1980454"/>
                  <a:gd name="connsiteY234" fmla="*/ 274299 h 1876486"/>
                  <a:gd name="connsiteX235" fmla="*/ 544665 w 1980454"/>
                  <a:gd name="connsiteY235" fmla="*/ 294177 h 1876486"/>
                  <a:gd name="connsiteX236" fmla="*/ 540689 w 1980454"/>
                  <a:gd name="connsiteY236" fmla="*/ 306104 h 1876486"/>
                  <a:gd name="connsiteX237" fmla="*/ 528762 w 1980454"/>
                  <a:gd name="connsiteY237" fmla="*/ 314055 h 1876486"/>
                  <a:gd name="connsiteX238" fmla="*/ 496957 w 1980454"/>
                  <a:gd name="connsiteY238" fmla="*/ 353812 h 1876486"/>
                  <a:gd name="connsiteX239" fmla="*/ 485030 w 1980454"/>
                  <a:gd name="connsiteY239" fmla="*/ 357787 h 1876486"/>
                  <a:gd name="connsiteX240" fmla="*/ 469127 w 1980454"/>
                  <a:gd name="connsiteY240" fmla="*/ 377666 h 1876486"/>
                  <a:gd name="connsiteX241" fmla="*/ 477079 w 1980454"/>
                  <a:gd name="connsiteY241" fmla="*/ 401520 h 1876486"/>
                  <a:gd name="connsiteX242" fmla="*/ 481054 w 1980454"/>
                  <a:gd name="connsiteY242" fmla="*/ 413446 h 1876486"/>
                  <a:gd name="connsiteX243" fmla="*/ 462791 w 1980454"/>
                  <a:gd name="connsiteY243" fmla="*/ 453224 h 1876486"/>
                  <a:gd name="connsiteX244" fmla="*/ 473103 w 1980454"/>
                  <a:gd name="connsiteY244" fmla="*/ 496935 h 1876486"/>
                  <a:gd name="connsiteX245" fmla="*/ 465152 w 1980454"/>
                  <a:gd name="connsiteY245" fmla="*/ 588375 h 1876486"/>
                  <a:gd name="connsiteX246" fmla="*/ 461176 w 1980454"/>
                  <a:gd name="connsiteY246" fmla="*/ 616205 h 1876486"/>
                  <a:gd name="connsiteX247" fmla="*/ 453225 w 1980454"/>
                  <a:gd name="connsiteY247" fmla="*/ 640059 h 1876486"/>
                  <a:gd name="connsiteX248" fmla="*/ 449249 w 1980454"/>
                  <a:gd name="connsiteY248" fmla="*/ 655961 h 1876486"/>
                  <a:gd name="connsiteX249" fmla="*/ 441298 w 1980454"/>
                  <a:gd name="connsiteY249" fmla="*/ 679815 h 1876486"/>
                  <a:gd name="connsiteX250" fmla="*/ 425395 w 1980454"/>
                  <a:gd name="connsiteY250" fmla="*/ 727523 h 1876486"/>
                  <a:gd name="connsiteX251" fmla="*/ 417444 w 1980454"/>
                  <a:gd name="connsiteY251" fmla="*/ 759328 h 1876486"/>
                  <a:gd name="connsiteX252" fmla="*/ 397586 w 1980454"/>
                  <a:gd name="connsiteY252" fmla="*/ 783182 h 1876486"/>
                  <a:gd name="connsiteX253" fmla="*/ 373712 w 1980454"/>
                  <a:gd name="connsiteY253" fmla="*/ 795109 h 1876486"/>
                  <a:gd name="connsiteX254" fmla="*/ 349858 w 1980454"/>
                  <a:gd name="connsiteY254" fmla="*/ 803060 h 1876486"/>
                  <a:gd name="connsiteX255" fmla="*/ 314077 w 1980454"/>
                  <a:gd name="connsiteY255" fmla="*/ 811012 h 1876486"/>
                  <a:gd name="connsiteX256" fmla="*/ 302150 w 1980454"/>
                  <a:gd name="connsiteY256" fmla="*/ 814987 h 1876486"/>
                  <a:gd name="connsiteX257" fmla="*/ 286247 w 1980454"/>
                  <a:gd name="connsiteY257" fmla="*/ 822939 h 1876486"/>
                  <a:gd name="connsiteX258" fmla="*/ 218661 w 1980454"/>
                  <a:gd name="connsiteY258" fmla="*/ 830890 h 1876486"/>
                  <a:gd name="connsiteX259" fmla="*/ 194807 w 1980454"/>
                  <a:gd name="connsiteY259" fmla="*/ 838841 h 1876486"/>
                  <a:gd name="connsiteX260" fmla="*/ 178905 w 1980454"/>
                  <a:gd name="connsiteY260" fmla="*/ 842817 h 1876486"/>
                  <a:gd name="connsiteX261" fmla="*/ 151075 w 1980454"/>
                  <a:gd name="connsiteY261" fmla="*/ 850768 h 1876486"/>
                  <a:gd name="connsiteX262" fmla="*/ 112106 w 1980454"/>
                  <a:gd name="connsiteY262" fmla="*/ 857932 h 1876486"/>
                  <a:gd name="connsiteX263" fmla="*/ 63611 w 1980454"/>
                  <a:gd name="connsiteY263" fmla="*/ 890525 h 1876486"/>
                  <a:gd name="connsiteX264" fmla="*/ 39757 w 1980454"/>
                  <a:gd name="connsiteY264" fmla="*/ 918354 h 1876486"/>
                  <a:gd name="connsiteX265" fmla="*/ 7952 w 1980454"/>
                  <a:gd name="connsiteY265" fmla="*/ 958111 h 1876486"/>
                  <a:gd name="connsiteX266" fmla="*/ 0 w 1980454"/>
                  <a:gd name="connsiteY266" fmla="*/ 981965 h 1876486"/>
                  <a:gd name="connsiteX267" fmla="*/ 19879 w 1980454"/>
                  <a:gd name="connsiteY267" fmla="*/ 1009794 h 1876486"/>
                  <a:gd name="connsiteX268" fmla="*/ 7952 w 1980454"/>
                  <a:gd name="connsiteY268" fmla="*/ 1009794 h 187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980454" h="1876486">
                    <a:moveTo>
                      <a:pt x="7952" y="1009794"/>
                    </a:moveTo>
                    <a:cubicBezTo>
                      <a:pt x="17228" y="1008469"/>
                      <a:pt x="26411" y="1005819"/>
                      <a:pt x="35781" y="1005819"/>
                    </a:cubicBezTo>
                    <a:cubicBezTo>
                      <a:pt x="43111" y="1005819"/>
                      <a:pt x="65744" y="1008873"/>
                      <a:pt x="75538" y="1013770"/>
                    </a:cubicBezTo>
                    <a:cubicBezTo>
                      <a:pt x="79812" y="1015907"/>
                      <a:pt x="83734" y="1018736"/>
                      <a:pt x="87465" y="1021721"/>
                    </a:cubicBezTo>
                    <a:cubicBezTo>
                      <a:pt x="90392" y="1024063"/>
                      <a:pt x="91971" y="1028196"/>
                      <a:pt x="95416" y="1029673"/>
                    </a:cubicBezTo>
                    <a:cubicBezTo>
                      <a:pt x="101627" y="1032335"/>
                      <a:pt x="108668" y="1032323"/>
                      <a:pt x="115294" y="1033648"/>
                    </a:cubicBezTo>
                    <a:cubicBezTo>
                      <a:pt x="120595" y="1041599"/>
                      <a:pt x="122131" y="1054480"/>
                      <a:pt x="131197" y="1057502"/>
                    </a:cubicBezTo>
                    <a:lnTo>
                      <a:pt x="178905" y="1073405"/>
                    </a:lnTo>
                    <a:lnTo>
                      <a:pt x="190832" y="1077380"/>
                    </a:lnTo>
                    <a:cubicBezTo>
                      <a:pt x="194808" y="1078705"/>
                      <a:pt x="198693" y="1080339"/>
                      <a:pt x="202759" y="1081356"/>
                    </a:cubicBezTo>
                    <a:cubicBezTo>
                      <a:pt x="208060" y="1082681"/>
                      <a:pt x="213407" y="1083831"/>
                      <a:pt x="218661" y="1085332"/>
                    </a:cubicBezTo>
                    <a:cubicBezTo>
                      <a:pt x="222690" y="1086483"/>
                      <a:pt x="226522" y="1088291"/>
                      <a:pt x="230588" y="1089307"/>
                    </a:cubicBezTo>
                    <a:cubicBezTo>
                      <a:pt x="237144" y="1090946"/>
                      <a:pt x="243911" y="1091644"/>
                      <a:pt x="250467" y="1093283"/>
                    </a:cubicBezTo>
                    <a:cubicBezTo>
                      <a:pt x="254532" y="1094299"/>
                      <a:pt x="258364" y="1096108"/>
                      <a:pt x="262393" y="1097259"/>
                    </a:cubicBezTo>
                    <a:cubicBezTo>
                      <a:pt x="267647" y="1098760"/>
                      <a:pt x="273042" y="1099733"/>
                      <a:pt x="278296" y="1101234"/>
                    </a:cubicBezTo>
                    <a:cubicBezTo>
                      <a:pt x="282326" y="1102385"/>
                      <a:pt x="286157" y="1104194"/>
                      <a:pt x="290223" y="1105210"/>
                    </a:cubicBezTo>
                    <a:cubicBezTo>
                      <a:pt x="305731" y="1109087"/>
                      <a:pt x="322215" y="1110916"/>
                      <a:pt x="337931" y="1113161"/>
                    </a:cubicBezTo>
                    <a:cubicBezTo>
                      <a:pt x="352508" y="1111836"/>
                      <a:pt x="367248" y="1111730"/>
                      <a:pt x="381663" y="1109186"/>
                    </a:cubicBezTo>
                    <a:cubicBezTo>
                      <a:pt x="389917" y="1107729"/>
                      <a:pt x="397566" y="1103884"/>
                      <a:pt x="405517" y="1101234"/>
                    </a:cubicBezTo>
                    <a:lnTo>
                      <a:pt x="417444" y="1097259"/>
                    </a:lnTo>
                    <a:cubicBezTo>
                      <a:pt x="428046" y="1098584"/>
                      <a:pt x="439187" y="1097641"/>
                      <a:pt x="449249" y="1101234"/>
                    </a:cubicBezTo>
                    <a:cubicBezTo>
                      <a:pt x="458249" y="1104448"/>
                      <a:pt x="465152" y="1111836"/>
                      <a:pt x="473103" y="1117137"/>
                    </a:cubicBezTo>
                    <a:cubicBezTo>
                      <a:pt x="509820" y="1141615"/>
                      <a:pt x="464651" y="1110375"/>
                      <a:pt x="492981" y="1133040"/>
                    </a:cubicBezTo>
                    <a:cubicBezTo>
                      <a:pt x="504460" y="1142223"/>
                      <a:pt x="504328" y="1138277"/>
                      <a:pt x="512860" y="1148942"/>
                    </a:cubicBezTo>
                    <a:cubicBezTo>
                      <a:pt x="525371" y="1164580"/>
                      <a:pt x="515736" y="1158628"/>
                      <a:pt x="532738" y="1172796"/>
                    </a:cubicBezTo>
                    <a:cubicBezTo>
                      <a:pt x="545337" y="1183295"/>
                      <a:pt x="551187" y="1182922"/>
                      <a:pt x="568519" y="1188699"/>
                    </a:cubicBezTo>
                    <a:lnTo>
                      <a:pt x="580446" y="1192674"/>
                    </a:lnTo>
                    <a:cubicBezTo>
                      <a:pt x="584422" y="1193999"/>
                      <a:pt x="588886" y="1194325"/>
                      <a:pt x="592373" y="1196650"/>
                    </a:cubicBezTo>
                    <a:cubicBezTo>
                      <a:pt x="596349" y="1199300"/>
                      <a:pt x="600569" y="1201616"/>
                      <a:pt x="604300" y="1204601"/>
                    </a:cubicBezTo>
                    <a:cubicBezTo>
                      <a:pt x="607227" y="1206943"/>
                      <a:pt x="609037" y="1210624"/>
                      <a:pt x="612251" y="1212553"/>
                    </a:cubicBezTo>
                    <a:cubicBezTo>
                      <a:pt x="615844" y="1214709"/>
                      <a:pt x="620202" y="1215203"/>
                      <a:pt x="624178" y="1216528"/>
                    </a:cubicBezTo>
                    <a:cubicBezTo>
                      <a:pt x="626828" y="1219179"/>
                      <a:pt x="628776" y="1222804"/>
                      <a:pt x="632129" y="1224480"/>
                    </a:cubicBezTo>
                    <a:cubicBezTo>
                      <a:pt x="632139" y="1224485"/>
                      <a:pt x="661941" y="1234416"/>
                      <a:pt x="667910" y="1236406"/>
                    </a:cubicBezTo>
                    <a:cubicBezTo>
                      <a:pt x="671886" y="1237731"/>
                      <a:pt x="676350" y="1238057"/>
                      <a:pt x="679837" y="1240382"/>
                    </a:cubicBezTo>
                    <a:cubicBezTo>
                      <a:pt x="683813" y="1243032"/>
                      <a:pt x="687398" y="1246392"/>
                      <a:pt x="691764" y="1248333"/>
                    </a:cubicBezTo>
                    <a:cubicBezTo>
                      <a:pt x="699423" y="1251737"/>
                      <a:pt x="715618" y="1256285"/>
                      <a:pt x="715618" y="1256285"/>
                    </a:cubicBezTo>
                    <a:cubicBezTo>
                      <a:pt x="716943" y="1260261"/>
                      <a:pt x="717079" y="1264859"/>
                      <a:pt x="719593" y="1268212"/>
                    </a:cubicBezTo>
                    <a:cubicBezTo>
                      <a:pt x="725216" y="1275709"/>
                      <a:pt x="739472" y="1288090"/>
                      <a:pt x="739472" y="1288090"/>
                    </a:cubicBezTo>
                    <a:cubicBezTo>
                      <a:pt x="750732" y="1321877"/>
                      <a:pt x="735027" y="1280682"/>
                      <a:pt x="751399" y="1307968"/>
                    </a:cubicBezTo>
                    <a:cubicBezTo>
                      <a:pt x="753555" y="1311561"/>
                      <a:pt x="752938" y="1316485"/>
                      <a:pt x="755374" y="1319895"/>
                    </a:cubicBezTo>
                    <a:cubicBezTo>
                      <a:pt x="759731" y="1325995"/>
                      <a:pt x="765976" y="1330497"/>
                      <a:pt x="771277" y="1335798"/>
                    </a:cubicBezTo>
                    <a:cubicBezTo>
                      <a:pt x="775253" y="1339774"/>
                      <a:pt x="780085" y="1343047"/>
                      <a:pt x="783204" y="1347725"/>
                    </a:cubicBezTo>
                    <a:cubicBezTo>
                      <a:pt x="793234" y="1362771"/>
                      <a:pt x="787776" y="1356274"/>
                      <a:pt x="799107" y="1367603"/>
                    </a:cubicBezTo>
                    <a:cubicBezTo>
                      <a:pt x="800432" y="1371579"/>
                      <a:pt x="800119" y="1376567"/>
                      <a:pt x="803082" y="1379530"/>
                    </a:cubicBezTo>
                    <a:cubicBezTo>
                      <a:pt x="806045" y="1382493"/>
                      <a:pt x="811346" y="1381471"/>
                      <a:pt x="815009" y="1383506"/>
                    </a:cubicBezTo>
                    <a:cubicBezTo>
                      <a:pt x="823363" y="1388147"/>
                      <a:pt x="829797" y="1396386"/>
                      <a:pt x="838863" y="1399408"/>
                    </a:cubicBezTo>
                    <a:lnTo>
                      <a:pt x="862717" y="1407360"/>
                    </a:lnTo>
                    <a:lnTo>
                      <a:pt x="874644" y="1411335"/>
                    </a:lnTo>
                    <a:cubicBezTo>
                      <a:pt x="877294" y="1415311"/>
                      <a:pt x="878864" y="1420277"/>
                      <a:pt x="882595" y="1423262"/>
                    </a:cubicBezTo>
                    <a:cubicBezTo>
                      <a:pt x="885867" y="1425880"/>
                      <a:pt x="890774" y="1425364"/>
                      <a:pt x="894522" y="1427238"/>
                    </a:cubicBezTo>
                    <a:cubicBezTo>
                      <a:pt x="898796" y="1429375"/>
                      <a:pt x="902473" y="1432539"/>
                      <a:pt x="906449" y="1435189"/>
                    </a:cubicBezTo>
                    <a:cubicBezTo>
                      <a:pt x="909099" y="1439165"/>
                      <a:pt x="912263" y="1442842"/>
                      <a:pt x="914400" y="1447116"/>
                    </a:cubicBezTo>
                    <a:cubicBezTo>
                      <a:pt x="916274" y="1450864"/>
                      <a:pt x="916502" y="1455295"/>
                      <a:pt x="918376" y="1459043"/>
                    </a:cubicBezTo>
                    <a:cubicBezTo>
                      <a:pt x="920699" y="1463689"/>
                      <a:pt x="928994" y="1475750"/>
                      <a:pt x="934279" y="1478921"/>
                    </a:cubicBezTo>
                    <a:cubicBezTo>
                      <a:pt x="937873" y="1481077"/>
                      <a:pt x="942230" y="1481572"/>
                      <a:pt x="946206" y="1482897"/>
                    </a:cubicBezTo>
                    <a:cubicBezTo>
                      <a:pt x="952832" y="1481572"/>
                      <a:pt x="959528" y="1480560"/>
                      <a:pt x="966084" y="1478921"/>
                    </a:cubicBezTo>
                    <a:cubicBezTo>
                      <a:pt x="970150" y="1477905"/>
                      <a:pt x="973820" y="1474946"/>
                      <a:pt x="978011" y="1474946"/>
                    </a:cubicBezTo>
                    <a:cubicBezTo>
                      <a:pt x="986072" y="1474946"/>
                      <a:pt x="993914" y="1477596"/>
                      <a:pt x="1001865" y="1478921"/>
                    </a:cubicBezTo>
                    <a:cubicBezTo>
                      <a:pt x="1009816" y="1481572"/>
                      <a:pt x="1019792" y="1480946"/>
                      <a:pt x="1025719" y="1486873"/>
                    </a:cubicBezTo>
                    <a:cubicBezTo>
                      <a:pt x="1040609" y="1501763"/>
                      <a:pt x="1032312" y="1497022"/>
                      <a:pt x="1049573" y="1502775"/>
                    </a:cubicBezTo>
                    <a:cubicBezTo>
                      <a:pt x="1065476" y="1526631"/>
                      <a:pt x="1048247" y="1504099"/>
                      <a:pt x="1069451" y="1522653"/>
                    </a:cubicBezTo>
                    <a:cubicBezTo>
                      <a:pt x="1097564" y="1547252"/>
                      <a:pt x="1078081" y="1538783"/>
                      <a:pt x="1101256" y="1546507"/>
                    </a:cubicBezTo>
                    <a:cubicBezTo>
                      <a:pt x="1103906" y="1549158"/>
                      <a:pt x="1105762" y="1552982"/>
                      <a:pt x="1109207" y="1554459"/>
                    </a:cubicBezTo>
                    <a:cubicBezTo>
                      <a:pt x="1140986" y="1568079"/>
                      <a:pt x="1117844" y="1550825"/>
                      <a:pt x="1141013" y="1562410"/>
                    </a:cubicBezTo>
                    <a:cubicBezTo>
                      <a:pt x="1145287" y="1564547"/>
                      <a:pt x="1148574" y="1568420"/>
                      <a:pt x="1152940" y="1570361"/>
                    </a:cubicBezTo>
                    <a:cubicBezTo>
                      <a:pt x="1160599" y="1573765"/>
                      <a:pt x="1176793" y="1578313"/>
                      <a:pt x="1176793" y="1578313"/>
                    </a:cubicBezTo>
                    <a:cubicBezTo>
                      <a:pt x="1201559" y="1603076"/>
                      <a:pt x="1165704" y="1569596"/>
                      <a:pt x="1196672" y="1590240"/>
                    </a:cubicBezTo>
                    <a:cubicBezTo>
                      <a:pt x="1201350" y="1593359"/>
                      <a:pt x="1203684" y="1599436"/>
                      <a:pt x="1208599" y="1602166"/>
                    </a:cubicBezTo>
                    <a:cubicBezTo>
                      <a:pt x="1215926" y="1606236"/>
                      <a:pt x="1224502" y="1607468"/>
                      <a:pt x="1232453" y="1610118"/>
                    </a:cubicBezTo>
                    <a:lnTo>
                      <a:pt x="1244380" y="1614093"/>
                    </a:lnTo>
                    <a:cubicBezTo>
                      <a:pt x="1247030" y="1610117"/>
                      <a:pt x="1247798" y="1603677"/>
                      <a:pt x="1252331" y="1602166"/>
                    </a:cubicBezTo>
                    <a:cubicBezTo>
                      <a:pt x="1257514" y="1600438"/>
                      <a:pt x="1263211" y="1603990"/>
                      <a:pt x="1268233" y="1606142"/>
                    </a:cubicBezTo>
                    <a:cubicBezTo>
                      <a:pt x="1274523" y="1608838"/>
                      <a:pt x="1283651" y="1616469"/>
                      <a:pt x="1288112" y="1622045"/>
                    </a:cubicBezTo>
                    <a:cubicBezTo>
                      <a:pt x="1291097" y="1625776"/>
                      <a:pt x="1292684" y="1630593"/>
                      <a:pt x="1296063" y="1633972"/>
                    </a:cubicBezTo>
                    <a:cubicBezTo>
                      <a:pt x="1299442" y="1637351"/>
                      <a:pt x="1304014" y="1639273"/>
                      <a:pt x="1307990" y="1641923"/>
                    </a:cubicBezTo>
                    <a:cubicBezTo>
                      <a:pt x="1313077" y="1649554"/>
                      <a:pt x="1323580" y="1666999"/>
                      <a:pt x="1331844" y="1669753"/>
                    </a:cubicBezTo>
                    <a:lnTo>
                      <a:pt x="1343771" y="1673728"/>
                    </a:lnTo>
                    <a:cubicBezTo>
                      <a:pt x="1375898" y="1668374"/>
                      <a:pt x="1359972" y="1672303"/>
                      <a:pt x="1391479" y="1661801"/>
                    </a:cubicBezTo>
                    <a:lnTo>
                      <a:pt x="1403406" y="1657826"/>
                    </a:lnTo>
                    <a:lnTo>
                      <a:pt x="1439187" y="1669753"/>
                    </a:lnTo>
                    <a:lnTo>
                      <a:pt x="1451113" y="1673728"/>
                    </a:lnTo>
                    <a:lnTo>
                      <a:pt x="1463040" y="1677704"/>
                    </a:lnTo>
                    <a:cubicBezTo>
                      <a:pt x="1477749" y="1692412"/>
                      <a:pt x="1467874" y="1683577"/>
                      <a:pt x="1494846" y="1701558"/>
                    </a:cubicBezTo>
                    <a:cubicBezTo>
                      <a:pt x="1498822" y="1704208"/>
                      <a:pt x="1502060" y="1708723"/>
                      <a:pt x="1506773" y="1709509"/>
                    </a:cubicBezTo>
                    <a:lnTo>
                      <a:pt x="1530627" y="1713485"/>
                    </a:lnTo>
                    <a:cubicBezTo>
                      <a:pt x="1534602" y="1716135"/>
                      <a:pt x="1538280" y="1719299"/>
                      <a:pt x="1542553" y="1721436"/>
                    </a:cubicBezTo>
                    <a:cubicBezTo>
                      <a:pt x="1546301" y="1723310"/>
                      <a:pt x="1550886" y="1723256"/>
                      <a:pt x="1554480" y="1725412"/>
                    </a:cubicBezTo>
                    <a:cubicBezTo>
                      <a:pt x="1557694" y="1727340"/>
                      <a:pt x="1559218" y="1731435"/>
                      <a:pt x="1562432" y="1733363"/>
                    </a:cubicBezTo>
                    <a:cubicBezTo>
                      <a:pt x="1566026" y="1735519"/>
                      <a:pt x="1570696" y="1735304"/>
                      <a:pt x="1574359" y="1737339"/>
                    </a:cubicBezTo>
                    <a:cubicBezTo>
                      <a:pt x="1582713" y="1741980"/>
                      <a:pt x="1598213" y="1753241"/>
                      <a:pt x="1598213" y="1753241"/>
                    </a:cubicBezTo>
                    <a:cubicBezTo>
                      <a:pt x="1614114" y="1777093"/>
                      <a:pt x="1596889" y="1754568"/>
                      <a:pt x="1618091" y="1773120"/>
                    </a:cubicBezTo>
                    <a:cubicBezTo>
                      <a:pt x="1625143" y="1779291"/>
                      <a:pt x="1637969" y="1792998"/>
                      <a:pt x="1637969" y="1792998"/>
                    </a:cubicBezTo>
                    <a:cubicBezTo>
                      <a:pt x="1639294" y="1796974"/>
                      <a:pt x="1639372" y="1801617"/>
                      <a:pt x="1641945" y="1804925"/>
                    </a:cubicBezTo>
                    <a:cubicBezTo>
                      <a:pt x="1648849" y="1813801"/>
                      <a:pt x="1657848" y="1820828"/>
                      <a:pt x="1665799" y="1828779"/>
                    </a:cubicBezTo>
                    <a:cubicBezTo>
                      <a:pt x="1669775" y="1832755"/>
                      <a:pt x="1674607" y="1836028"/>
                      <a:pt x="1677726" y="1840706"/>
                    </a:cubicBezTo>
                    <a:cubicBezTo>
                      <a:pt x="1680376" y="1844682"/>
                      <a:pt x="1683540" y="1848359"/>
                      <a:pt x="1685677" y="1852633"/>
                    </a:cubicBezTo>
                    <a:cubicBezTo>
                      <a:pt x="1687551" y="1856381"/>
                      <a:pt x="1687328" y="1861073"/>
                      <a:pt x="1689653" y="1864560"/>
                    </a:cubicBezTo>
                    <a:cubicBezTo>
                      <a:pt x="1692772" y="1869238"/>
                      <a:pt x="1697604" y="1872511"/>
                      <a:pt x="1701580" y="1876486"/>
                    </a:cubicBezTo>
                    <a:cubicBezTo>
                      <a:pt x="1705556" y="1875161"/>
                      <a:pt x="1711071" y="1875921"/>
                      <a:pt x="1713507" y="1872511"/>
                    </a:cubicBezTo>
                    <a:cubicBezTo>
                      <a:pt x="1745829" y="1827260"/>
                      <a:pt x="1692467" y="1869690"/>
                      <a:pt x="1737360" y="1824803"/>
                    </a:cubicBezTo>
                    <a:cubicBezTo>
                      <a:pt x="1744758" y="1817406"/>
                      <a:pt x="1748247" y="1814958"/>
                      <a:pt x="1753263" y="1804925"/>
                    </a:cubicBezTo>
                    <a:cubicBezTo>
                      <a:pt x="1755137" y="1801177"/>
                      <a:pt x="1755204" y="1796661"/>
                      <a:pt x="1757239" y="1792998"/>
                    </a:cubicBezTo>
                    <a:cubicBezTo>
                      <a:pt x="1761880" y="1784644"/>
                      <a:pt x="1767840" y="1777095"/>
                      <a:pt x="1773141" y="1769144"/>
                    </a:cubicBezTo>
                    <a:cubicBezTo>
                      <a:pt x="1775792" y="1765168"/>
                      <a:pt x="1777117" y="1759867"/>
                      <a:pt x="1781093" y="1757217"/>
                    </a:cubicBezTo>
                    <a:cubicBezTo>
                      <a:pt x="1785069" y="1754567"/>
                      <a:pt x="1788654" y="1751207"/>
                      <a:pt x="1793020" y="1749266"/>
                    </a:cubicBezTo>
                    <a:cubicBezTo>
                      <a:pt x="1805473" y="1743731"/>
                      <a:pt x="1819553" y="1740644"/>
                      <a:pt x="1832776" y="1737339"/>
                    </a:cubicBezTo>
                    <a:cubicBezTo>
                      <a:pt x="1835426" y="1734688"/>
                      <a:pt x="1838799" y="1732601"/>
                      <a:pt x="1840727" y="1729387"/>
                    </a:cubicBezTo>
                    <a:cubicBezTo>
                      <a:pt x="1842883" y="1725793"/>
                      <a:pt x="1841740" y="1720423"/>
                      <a:pt x="1844703" y="1717460"/>
                    </a:cubicBezTo>
                    <a:cubicBezTo>
                      <a:pt x="1847666" y="1714497"/>
                      <a:pt x="1852654" y="1714810"/>
                      <a:pt x="1856630" y="1713485"/>
                    </a:cubicBezTo>
                    <a:cubicBezTo>
                      <a:pt x="1859280" y="1710834"/>
                      <a:pt x="1862332" y="1708532"/>
                      <a:pt x="1864581" y="1705533"/>
                    </a:cubicBezTo>
                    <a:cubicBezTo>
                      <a:pt x="1870315" y="1697888"/>
                      <a:pt x="1873727" y="1688437"/>
                      <a:pt x="1880484" y="1681680"/>
                    </a:cubicBezTo>
                    <a:lnTo>
                      <a:pt x="1896387" y="1665777"/>
                    </a:lnTo>
                    <a:cubicBezTo>
                      <a:pt x="1903132" y="1645538"/>
                      <a:pt x="1894941" y="1659511"/>
                      <a:pt x="1912289" y="1649874"/>
                    </a:cubicBezTo>
                    <a:cubicBezTo>
                      <a:pt x="1920643" y="1645233"/>
                      <a:pt x="1936143" y="1633972"/>
                      <a:pt x="1936143" y="1633972"/>
                    </a:cubicBezTo>
                    <a:cubicBezTo>
                      <a:pt x="1934818" y="1628671"/>
                      <a:pt x="1935198" y="1622615"/>
                      <a:pt x="1932167" y="1618069"/>
                    </a:cubicBezTo>
                    <a:cubicBezTo>
                      <a:pt x="1929517" y="1614093"/>
                      <a:pt x="1923971" y="1613103"/>
                      <a:pt x="1920240" y="1610118"/>
                    </a:cubicBezTo>
                    <a:cubicBezTo>
                      <a:pt x="1914079" y="1605189"/>
                      <a:pt x="1907781" y="1597125"/>
                      <a:pt x="1904338" y="1590240"/>
                    </a:cubicBezTo>
                    <a:cubicBezTo>
                      <a:pt x="1902464" y="1586492"/>
                      <a:pt x="1901687" y="1582289"/>
                      <a:pt x="1900362" y="1578313"/>
                    </a:cubicBezTo>
                    <a:cubicBezTo>
                      <a:pt x="1901687" y="1574337"/>
                      <a:pt x="1903322" y="1570452"/>
                      <a:pt x="1904338" y="1566386"/>
                    </a:cubicBezTo>
                    <a:cubicBezTo>
                      <a:pt x="1905977" y="1559830"/>
                      <a:pt x="1905651" y="1552718"/>
                      <a:pt x="1908313" y="1546507"/>
                    </a:cubicBezTo>
                    <a:cubicBezTo>
                      <a:pt x="1910817" y="1540665"/>
                      <a:pt x="1924398" y="1533640"/>
                      <a:pt x="1928192" y="1530605"/>
                    </a:cubicBezTo>
                    <a:cubicBezTo>
                      <a:pt x="1931119" y="1528263"/>
                      <a:pt x="1933493" y="1525304"/>
                      <a:pt x="1936143" y="1522653"/>
                    </a:cubicBezTo>
                    <a:cubicBezTo>
                      <a:pt x="1937468" y="1518677"/>
                      <a:pt x="1938968" y="1514756"/>
                      <a:pt x="1940119" y="1510726"/>
                    </a:cubicBezTo>
                    <a:cubicBezTo>
                      <a:pt x="1941620" y="1505472"/>
                      <a:pt x="1941650" y="1499711"/>
                      <a:pt x="1944094" y="1494824"/>
                    </a:cubicBezTo>
                    <a:cubicBezTo>
                      <a:pt x="1945770" y="1491471"/>
                      <a:pt x="1949395" y="1489523"/>
                      <a:pt x="1952046" y="1486873"/>
                    </a:cubicBezTo>
                    <a:cubicBezTo>
                      <a:pt x="1953709" y="1487289"/>
                      <a:pt x="1976804" y="1496085"/>
                      <a:pt x="1979875" y="1486873"/>
                    </a:cubicBezTo>
                    <a:cubicBezTo>
                      <a:pt x="1982012" y="1480462"/>
                      <a:pt x="1977678" y="1473513"/>
                      <a:pt x="1975900" y="1466994"/>
                    </a:cubicBezTo>
                    <a:cubicBezTo>
                      <a:pt x="1973695" y="1458908"/>
                      <a:pt x="1970598" y="1451091"/>
                      <a:pt x="1967948" y="1443140"/>
                    </a:cubicBezTo>
                    <a:lnTo>
                      <a:pt x="1963973" y="1431213"/>
                    </a:lnTo>
                    <a:lnTo>
                      <a:pt x="1959997" y="1419286"/>
                    </a:lnTo>
                    <a:lnTo>
                      <a:pt x="1956021" y="1407360"/>
                    </a:lnTo>
                    <a:lnTo>
                      <a:pt x="1967948" y="1371579"/>
                    </a:lnTo>
                    <a:lnTo>
                      <a:pt x="1971924" y="1359652"/>
                    </a:lnTo>
                    <a:lnTo>
                      <a:pt x="1975900" y="1347725"/>
                    </a:lnTo>
                    <a:cubicBezTo>
                      <a:pt x="1973249" y="1331822"/>
                      <a:pt x="1973046" y="1315312"/>
                      <a:pt x="1967948" y="1300017"/>
                    </a:cubicBezTo>
                    <a:lnTo>
                      <a:pt x="1959997" y="1276163"/>
                    </a:lnTo>
                    <a:lnTo>
                      <a:pt x="1956021" y="1264236"/>
                    </a:lnTo>
                    <a:cubicBezTo>
                      <a:pt x="1955440" y="1259002"/>
                      <a:pt x="1952069" y="1219240"/>
                      <a:pt x="1948070" y="1208577"/>
                    </a:cubicBezTo>
                    <a:cubicBezTo>
                      <a:pt x="1945060" y="1200550"/>
                      <a:pt x="1937991" y="1194522"/>
                      <a:pt x="1932167" y="1188699"/>
                    </a:cubicBezTo>
                    <a:cubicBezTo>
                      <a:pt x="1930047" y="1182338"/>
                      <a:pt x="1913085" y="1147352"/>
                      <a:pt x="1932167" y="1140991"/>
                    </a:cubicBezTo>
                    <a:lnTo>
                      <a:pt x="1944094" y="1137015"/>
                    </a:lnTo>
                    <a:cubicBezTo>
                      <a:pt x="1946745" y="1134365"/>
                      <a:pt x="1950370" y="1132417"/>
                      <a:pt x="1952046" y="1129064"/>
                    </a:cubicBezTo>
                    <a:cubicBezTo>
                      <a:pt x="1958681" y="1115794"/>
                      <a:pt x="1955829" y="1107156"/>
                      <a:pt x="1952046" y="1093283"/>
                    </a:cubicBezTo>
                    <a:cubicBezTo>
                      <a:pt x="1949841" y="1085197"/>
                      <a:pt x="1944094" y="1069429"/>
                      <a:pt x="1944094" y="1069429"/>
                    </a:cubicBezTo>
                    <a:cubicBezTo>
                      <a:pt x="1942769" y="1061478"/>
                      <a:pt x="1940119" y="1053636"/>
                      <a:pt x="1940119" y="1045575"/>
                    </a:cubicBezTo>
                    <a:cubicBezTo>
                      <a:pt x="1940119" y="1038877"/>
                      <a:pt x="1950356" y="986535"/>
                      <a:pt x="1940119" y="966062"/>
                    </a:cubicBezTo>
                    <a:cubicBezTo>
                      <a:pt x="1938443" y="962709"/>
                      <a:pt x="1934818" y="960761"/>
                      <a:pt x="1932167" y="958111"/>
                    </a:cubicBezTo>
                    <a:cubicBezTo>
                      <a:pt x="1930842" y="954135"/>
                      <a:pt x="1930348" y="949777"/>
                      <a:pt x="1928192" y="946184"/>
                    </a:cubicBezTo>
                    <a:cubicBezTo>
                      <a:pt x="1926263" y="942970"/>
                      <a:pt x="1921916" y="941586"/>
                      <a:pt x="1920240" y="938233"/>
                    </a:cubicBezTo>
                    <a:cubicBezTo>
                      <a:pt x="1919285" y="936323"/>
                      <a:pt x="1914897" y="913663"/>
                      <a:pt x="1912289" y="910403"/>
                    </a:cubicBezTo>
                    <a:cubicBezTo>
                      <a:pt x="1909304" y="906672"/>
                      <a:pt x="1904728" y="904393"/>
                      <a:pt x="1900362" y="902452"/>
                    </a:cubicBezTo>
                    <a:cubicBezTo>
                      <a:pt x="1892703" y="899048"/>
                      <a:pt x="1884459" y="897150"/>
                      <a:pt x="1876508" y="894500"/>
                    </a:cubicBezTo>
                    <a:lnTo>
                      <a:pt x="1864581" y="890525"/>
                    </a:lnTo>
                    <a:cubicBezTo>
                      <a:pt x="1861931" y="887874"/>
                      <a:pt x="1859844" y="884502"/>
                      <a:pt x="1856630" y="882573"/>
                    </a:cubicBezTo>
                    <a:cubicBezTo>
                      <a:pt x="1853037" y="880417"/>
                      <a:pt x="1848451" y="880472"/>
                      <a:pt x="1844703" y="878598"/>
                    </a:cubicBezTo>
                    <a:cubicBezTo>
                      <a:pt x="1840429" y="876461"/>
                      <a:pt x="1836752" y="873297"/>
                      <a:pt x="1832776" y="870646"/>
                    </a:cubicBezTo>
                    <a:cubicBezTo>
                      <a:pt x="1830126" y="866671"/>
                      <a:pt x="1827810" y="862451"/>
                      <a:pt x="1824825" y="858720"/>
                    </a:cubicBezTo>
                    <a:cubicBezTo>
                      <a:pt x="1822483" y="855793"/>
                      <a:pt x="1817403" y="854479"/>
                      <a:pt x="1816873" y="850768"/>
                    </a:cubicBezTo>
                    <a:cubicBezTo>
                      <a:pt x="1815917" y="844079"/>
                      <a:pt x="1819210" y="837445"/>
                      <a:pt x="1820849" y="830890"/>
                    </a:cubicBezTo>
                    <a:cubicBezTo>
                      <a:pt x="1825846" y="810905"/>
                      <a:pt x="1823060" y="826469"/>
                      <a:pt x="1832776" y="807036"/>
                    </a:cubicBezTo>
                    <a:cubicBezTo>
                      <a:pt x="1834650" y="803288"/>
                      <a:pt x="1835427" y="799085"/>
                      <a:pt x="1836752" y="795109"/>
                    </a:cubicBezTo>
                    <a:cubicBezTo>
                      <a:pt x="1835427" y="787158"/>
                      <a:pt x="1835325" y="778902"/>
                      <a:pt x="1832776" y="771255"/>
                    </a:cubicBezTo>
                    <a:cubicBezTo>
                      <a:pt x="1831265" y="766722"/>
                      <a:pt x="1827971" y="762924"/>
                      <a:pt x="1824825" y="759328"/>
                    </a:cubicBezTo>
                    <a:cubicBezTo>
                      <a:pt x="1808545" y="740723"/>
                      <a:pt x="1809186" y="742276"/>
                      <a:pt x="1793020" y="731499"/>
                    </a:cubicBezTo>
                    <a:cubicBezTo>
                      <a:pt x="1797871" y="692684"/>
                      <a:pt x="1798862" y="704811"/>
                      <a:pt x="1793020" y="663913"/>
                    </a:cubicBezTo>
                    <a:cubicBezTo>
                      <a:pt x="1792064" y="657223"/>
                      <a:pt x="1790683" y="650590"/>
                      <a:pt x="1789044" y="644034"/>
                    </a:cubicBezTo>
                    <a:cubicBezTo>
                      <a:pt x="1788028" y="639968"/>
                      <a:pt x="1788478" y="634543"/>
                      <a:pt x="1785068" y="632107"/>
                    </a:cubicBezTo>
                    <a:cubicBezTo>
                      <a:pt x="1777223" y="626504"/>
                      <a:pt x="1751358" y="622185"/>
                      <a:pt x="1741336" y="620180"/>
                    </a:cubicBezTo>
                    <a:cubicBezTo>
                      <a:pt x="1706483" y="585327"/>
                      <a:pt x="1749140" y="629543"/>
                      <a:pt x="1721458" y="596326"/>
                    </a:cubicBezTo>
                    <a:cubicBezTo>
                      <a:pt x="1717859" y="592007"/>
                      <a:pt x="1713507" y="588375"/>
                      <a:pt x="1709531" y="584400"/>
                    </a:cubicBezTo>
                    <a:cubicBezTo>
                      <a:pt x="1712055" y="574303"/>
                      <a:pt x="1717609" y="562691"/>
                      <a:pt x="1709531" y="552594"/>
                    </a:cubicBezTo>
                    <a:cubicBezTo>
                      <a:pt x="1706913" y="549322"/>
                      <a:pt x="1701580" y="549944"/>
                      <a:pt x="1697604" y="548619"/>
                    </a:cubicBezTo>
                    <a:cubicBezTo>
                      <a:pt x="1689653" y="549944"/>
                      <a:pt x="1681619" y="550845"/>
                      <a:pt x="1673750" y="552594"/>
                    </a:cubicBezTo>
                    <a:cubicBezTo>
                      <a:pt x="1669659" y="553503"/>
                      <a:pt x="1663697" y="560318"/>
                      <a:pt x="1661823" y="556570"/>
                    </a:cubicBezTo>
                    <a:cubicBezTo>
                      <a:pt x="1656456" y="545837"/>
                      <a:pt x="1659672" y="532650"/>
                      <a:pt x="1657847" y="520789"/>
                    </a:cubicBezTo>
                    <a:cubicBezTo>
                      <a:pt x="1656129" y="509620"/>
                      <a:pt x="1649021" y="490336"/>
                      <a:pt x="1645920" y="481033"/>
                    </a:cubicBezTo>
                    <a:cubicBezTo>
                      <a:pt x="1636394" y="452455"/>
                      <a:pt x="1647947" y="488123"/>
                      <a:pt x="1637969" y="453203"/>
                    </a:cubicBezTo>
                    <a:cubicBezTo>
                      <a:pt x="1636818" y="449174"/>
                      <a:pt x="1635318" y="445252"/>
                      <a:pt x="1633993" y="441276"/>
                    </a:cubicBezTo>
                    <a:cubicBezTo>
                      <a:pt x="1637112" y="431921"/>
                      <a:pt x="1641477" y="426777"/>
                      <a:pt x="1633993" y="417422"/>
                    </a:cubicBezTo>
                    <a:cubicBezTo>
                      <a:pt x="1631008" y="413691"/>
                      <a:pt x="1625695" y="412580"/>
                      <a:pt x="1622067" y="409471"/>
                    </a:cubicBezTo>
                    <a:cubicBezTo>
                      <a:pt x="1588330" y="380553"/>
                      <a:pt x="1621615" y="403868"/>
                      <a:pt x="1594237" y="385617"/>
                    </a:cubicBezTo>
                    <a:cubicBezTo>
                      <a:pt x="1587249" y="364656"/>
                      <a:pt x="1594879" y="381618"/>
                      <a:pt x="1578334" y="361763"/>
                    </a:cubicBezTo>
                    <a:cubicBezTo>
                      <a:pt x="1569772" y="351488"/>
                      <a:pt x="1570392" y="349862"/>
                      <a:pt x="1566407" y="337909"/>
                    </a:cubicBezTo>
                    <a:cubicBezTo>
                      <a:pt x="1567732" y="332608"/>
                      <a:pt x="1568231" y="327028"/>
                      <a:pt x="1570383" y="322006"/>
                    </a:cubicBezTo>
                    <a:cubicBezTo>
                      <a:pt x="1572265" y="317615"/>
                      <a:pt x="1574603" y="313065"/>
                      <a:pt x="1578334" y="310080"/>
                    </a:cubicBezTo>
                    <a:cubicBezTo>
                      <a:pt x="1583486" y="305959"/>
                      <a:pt x="1613869" y="302169"/>
                      <a:pt x="1614115" y="302128"/>
                    </a:cubicBezTo>
                    <a:cubicBezTo>
                      <a:pt x="1616766" y="299478"/>
                      <a:pt x="1620138" y="297391"/>
                      <a:pt x="1622067" y="294177"/>
                    </a:cubicBezTo>
                    <a:cubicBezTo>
                      <a:pt x="1627367" y="285344"/>
                      <a:pt x="1627367" y="279156"/>
                      <a:pt x="1622067" y="270323"/>
                    </a:cubicBezTo>
                    <a:cubicBezTo>
                      <a:pt x="1620138" y="267109"/>
                      <a:pt x="1616766" y="265022"/>
                      <a:pt x="1614115" y="262372"/>
                    </a:cubicBezTo>
                    <a:cubicBezTo>
                      <a:pt x="1612241" y="256750"/>
                      <a:pt x="1606164" y="239531"/>
                      <a:pt x="1606164" y="234542"/>
                    </a:cubicBezTo>
                    <a:cubicBezTo>
                      <a:pt x="1606164" y="221224"/>
                      <a:pt x="1607686" y="207876"/>
                      <a:pt x="1610140" y="194786"/>
                    </a:cubicBezTo>
                    <a:cubicBezTo>
                      <a:pt x="1611685" y="186548"/>
                      <a:pt x="1618091" y="170932"/>
                      <a:pt x="1618091" y="170932"/>
                    </a:cubicBezTo>
                    <a:cubicBezTo>
                      <a:pt x="1612241" y="141684"/>
                      <a:pt x="1617863" y="156674"/>
                      <a:pt x="1598213" y="127200"/>
                    </a:cubicBezTo>
                    <a:cubicBezTo>
                      <a:pt x="1595562" y="123224"/>
                      <a:pt x="1588750" y="110740"/>
                      <a:pt x="1590261" y="115273"/>
                    </a:cubicBezTo>
                    <a:cubicBezTo>
                      <a:pt x="1596374" y="133610"/>
                      <a:pt x="1593415" y="123091"/>
                      <a:pt x="1598213" y="147078"/>
                    </a:cubicBezTo>
                    <a:lnTo>
                      <a:pt x="1606164" y="123224"/>
                    </a:lnTo>
                    <a:cubicBezTo>
                      <a:pt x="1607489" y="119248"/>
                      <a:pt x="1607815" y="114784"/>
                      <a:pt x="1610140" y="111297"/>
                    </a:cubicBezTo>
                    <a:cubicBezTo>
                      <a:pt x="1612790" y="107321"/>
                      <a:pt x="1621470" y="102749"/>
                      <a:pt x="1618091" y="99370"/>
                    </a:cubicBezTo>
                    <a:cubicBezTo>
                      <a:pt x="1614712" y="95991"/>
                      <a:pt x="1610140" y="104671"/>
                      <a:pt x="1606164" y="107321"/>
                    </a:cubicBezTo>
                    <a:cubicBezTo>
                      <a:pt x="1570356" y="83450"/>
                      <a:pt x="1609006" y="106273"/>
                      <a:pt x="1514724" y="95394"/>
                    </a:cubicBezTo>
                    <a:cubicBezTo>
                      <a:pt x="1506398" y="94433"/>
                      <a:pt x="1490870" y="87443"/>
                      <a:pt x="1490870" y="87443"/>
                    </a:cubicBezTo>
                    <a:cubicBezTo>
                      <a:pt x="1488220" y="83467"/>
                      <a:pt x="1487068" y="77887"/>
                      <a:pt x="1482919" y="75516"/>
                    </a:cubicBezTo>
                    <a:cubicBezTo>
                      <a:pt x="1477052" y="72163"/>
                      <a:pt x="1472845" y="74849"/>
                      <a:pt x="1463040" y="71540"/>
                    </a:cubicBezTo>
                    <a:cubicBezTo>
                      <a:pt x="1453235" y="68231"/>
                      <a:pt x="1434693" y="56984"/>
                      <a:pt x="1424091" y="55659"/>
                    </a:cubicBezTo>
                    <a:cubicBezTo>
                      <a:pt x="1410176" y="52346"/>
                      <a:pt x="1395327" y="54447"/>
                      <a:pt x="1379552" y="51662"/>
                    </a:cubicBezTo>
                    <a:cubicBezTo>
                      <a:pt x="1363777" y="48877"/>
                      <a:pt x="1375922" y="43595"/>
                      <a:pt x="1329442" y="38948"/>
                    </a:cubicBezTo>
                    <a:cubicBezTo>
                      <a:pt x="1302593" y="29997"/>
                      <a:pt x="1297644" y="38145"/>
                      <a:pt x="1284136" y="35760"/>
                    </a:cubicBezTo>
                    <a:cubicBezTo>
                      <a:pt x="1270628" y="33375"/>
                      <a:pt x="1252372" y="25965"/>
                      <a:pt x="1248396" y="24640"/>
                    </a:cubicBezTo>
                    <a:cubicBezTo>
                      <a:pt x="1231569" y="27953"/>
                      <a:pt x="1218000" y="38701"/>
                      <a:pt x="1197459" y="41351"/>
                    </a:cubicBezTo>
                    <a:cubicBezTo>
                      <a:pt x="1176918" y="44001"/>
                      <a:pt x="1157060" y="40811"/>
                      <a:pt x="1139439" y="38161"/>
                    </a:cubicBezTo>
                    <a:cubicBezTo>
                      <a:pt x="1121818" y="35511"/>
                      <a:pt x="1113604" y="31808"/>
                      <a:pt x="1091731" y="25448"/>
                    </a:cubicBezTo>
                    <a:cubicBezTo>
                      <a:pt x="1069858" y="19088"/>
                      <a:pt x="1033380" y="3976"/>
                      <a:pt x="1008201" y="0"/>
                    </a:cubicBezTo>
                    <a:cubicBezTo>
                      <a:pt x="993624" y="1325"/>
                      <a:pt x="963578" y="7415"/>
                      <a:pt x="940656" y="8737"/>
                    </a:cubicBezTo>
                    <a:cubicBezTo>
                      <a:pt x="917734" y="10059"/>
                      <a:pt x="902579" y="14312"/>
                      <a:pt x="870668" y="7930"/>
                    </a:cubicBezTo>
                    <a:cubicBezTo>
                      <a:pt x="856091" y="9255"/>
                      <a:pt x="839579" y="4531"/>
                      <a:pt x="826936" y="11906"/>
                    </a:cubicBezTo>
                    <a:cubicBezTo>
                      <a:pt x="819973" y="15968"/>
                      <a:pt x="826960" y="28761"/>
                      <a:pt x="822960" y="35760"/>
                    </a:cubicBezTo>
                    <a:cubicBezTo>
                      <a:pt x="820881" y="39398"/>
                      <a:pt x="815009" y="38410"/>
                      <a:pt x="811033" y="39735"/>
                    </a:cubicBezTo>
                    <a:cubicBezTo>
                      <a:pt x="792113" y="52349"/>
                      <a:pt x="806542" y="44661"/>
                      <a:pt x="783204" y="51662"/>
                    </a:cubicBezTo>
                    <a:cubicBezTo>
                      <a:pt x="775176" y="54070"/>
                      <a:pt x="759350" y="59613"/>
                      <a:pt x="759350" y="59613"/>
                    </a:cubicBezTo>
                    <a:cubicBezTo>
                      <a:pt x="756700" y="62264"/>
                      <a:pt x="754613" y="65636"/>
                      <a:pt x="751399" y="67565"/>
                    </a:cubicBezTo>
                    <a:cubicBezTo>
                      <a:pt x="734256" y="77851"/>
                      <a:pt x="743920" y="63991"/>
                      <a:pt x="731520" y="79492"/>
                    </a:cubicBezTo>
                    <a:cubicBezTo>
                      <a:pt x="728535" y="83223"/>
                      <a:pt x="725706" y="87145"/>
                      <a:pt x="723569" y="91419"/>
                    </a:cubicBezTo>
                    <a:cubicBezTo>
                      <a:pt x="721695" y="95167"/>
                      <a:pt x="723232" y="101267"/>
                      <a:pt x="719593" y="103346"/>
                    </a:cubicBezTo>
                    <a:cubicBezTo>
                      <a:pt x="712594" y="107345"/>
                      <a:pt x="703691" y="105996"/>
                      <a:pt x="695740" y="107321"/>
                    </a:cubicBezTo>
                    <a:cubicBezTo>
                      <a:pt x="691764" y="108646"/>
                      <a:pt x="687223" y="108861"/>
                      <a:pt x="683813" y="111297"/>
                    </a:cubicBezTo>
                    <a:cubicBezTo>
                      <a:pt x="677713" y="115654"/>
                      <a:pt x="673870" y="119777"/>
                      <a:pt x="667910" y="127200"/>
                    </a:cubicBezTo>
                    <a:cubicBezTo>
                      <a:pt x="661950" y="134623"/>
                      <a:pt x="654015" y="146561"/>
                      <a:pt x="648052" y="155837"/>
                    </a:cubicBezTo>
                    <a:cubicBezTo>
                      <a:pt x="642089" y="165113"/>
                      <a:pt x="638096" y="180343"/>
                      <a:pt x="632129" y="182859"/>
                    </a:cubicBezTo>
                    <a:cubicBezTo>
                      <a:pt x="626162" y="185375"/>
                      <a:pt x="622575" y="170932"/>
                      <a:pt x="612251" y="170932"/>
                    </a:cubicBezTo>
                    <a:cubicBezTo>
                      <a:pt x="608060" y="170932"/>
                      <a:pt x="604300" y="173582"/>
                      <a:pt x="600324" y="174907"/>
                    </a:cubicBezTo>
                    <a:cubicBezTo>
                      <a:pt x="586289" y="188944"/>
                      <a:pt x="595463" y="176828"/>
                      <a:pt x="588397" y="202737"/>
                    </a:cubicBezTo>
                    <a:cubicBezTo>
                      <a:pt x="586192" y="210823"/>
                      <a:pt x="588397" y="223941"/>
                      <a:pt x="580446" y="226591"/>
                    </a:cubicBezTo>
                    <a:cubicBezTo>
                      <a:pt x="562108" y="232703"/>
                      <a:pt x="572628" y="229744"/>
                      <a:pt x="548640" y="234542"/>
                    </a:cubicBezTo>
                    <a:cubicBezTo>
                      <a:pt x="549965" y="243819"/>
                      <a:pt x="552616" y="253001"/>
                      <a:pt x="552616" y="262372"/>
                    </a:cubicBezTo>
                    <a:cubicBezTo>
                      <a:pt x="552616" y="266563"/>
                      <a:pt x="549656" y="270233"/>
                      <a:pt x="548640" y="274299"/>
                    </a:cubicBezTo>
                    <a:cubicBezTo>
                      <a:pt x="547001" y="280854"/>
                      <a:pt x="546304" y="287622"/>
                      <a:pt x="544665" y="294177"/>
                    </a:cubicBezTo>
                    <a:cubicBezTo>
                      <a:pt x="543649" y="298243"/>
                      <a:pt x="543307" y="302832"/>
                      <a:pt x="540689" y="306104"/>
                    </a:cubicBezTo>
                    <a:cubicBezTo>
                      <a:pt x="537704" y="309835"/>
                      <a:pt x="532738" y="311405"/>
                      <a:pt x="528762" y="314055"/>
                    </a:cubicBezTo>
                    <a:cubicBezTo>
                      <a:pt x="525207" y="319387"/>
                      <a:pt x="506669" y="350575"/>
                      <a:pt x="496957" y="353812"/>
                    </a:cubicBezTo>
                    <a:lnTo>
                      <a:pt x="485030" y="357787"/>
                    </a:lnTo>
                    <a:cubicBezTo>
                      <a:pt x="477383" y="362886"/>
                      <a:pt x="467803" y="365747"/>
                      <a:pt x="469127" y="377666"/>
                    </a:cubicBezTo>
                    <a:cubicBezTo>
                      <a:pt x="470053" y="385996"/>
                      <a:pt x="474428" y="393569"/>
                      <a:pt x="477079" y="401520"/>
                    </a:cubicBezTo>
                    <a:cubicBezTo>
                      <a:pt x="478404" y="405495"/>
                      <a:pt x="483435" y="404829"/>
                      <a:pt x="481054" y="413446"/>
                    </a:cubicBezTo>
                    <a:cubicBezTo>
                      <a:pt x="478673" y="422063"/>
                      <a:pt x="464429" y="436023"/>
                      <a:pt x="462791" y="453224"/>
                    </a:cubicBezTo>
                    <a:cubicBezTo>
                      <a:pt x="461778" y="463860"/>
                      <a:pt x="472710" y="474410"/>
                      <a:pt x="473103" y="496935"/>
                    </a:cubicBezTo>
                    <a:cubicBezTo>
                      <a:pt x="473496" y="519460"/>
                      <a:pt x="472990" y="529587"/>
                      <a:pt x="465152" y="588375"/>
                    </a:cubicBezTo>
                    <a:cubicBezTo>
                      <a:pt x="463914" y="597664"/>
                      <a:pt x="463283" y="607074"/>
                      <a:pt x="461176" y="616205"/>
                    </a:cubicBezTo>
                    <a:cubicBezTo>
                      <a:pt x="459291" y="624372"/>
                      <a:pt x="455258" y="631928"/>
                      <a:pt x="453225" y="640059"/>
                    </a:cubicBezTo>
                    <a:cubicBezTo>
                      <a:pt x="451900" y="645360"/>
                      <a:pt x="450819" y="650728"/>
                      <a:pt x="449249" y="655961"/>
                    </a:cubicBezTo>
                    <a:cubicBezTo>
                      <a:pt x="446841" y="663989"/>
                      <a:pt x="443948" y="671864"/>
                      <a:pt x="441298" y="679815"/>
                    </a:cubicBezTo>
                    <a:lnTo>
                      <a:pt x="425395" y="727523"/>
                    </a:lnTo>
                    <a:cubicBezTo>
                      <a:pt x="413337" y="763700"/>
                      <a:pt x="422079" y="750052"/>
                      <a:pt x="417444" y="759328"/>
                    </a:cubicBezTo>
                    <a:cubicBezTo>
                      <a:pt x="412809" y="768604"/>
                      <a:pt x="405537" y="780532"/>
                      <a:pt x="397586" y="783182"/>
                    </a:cubicBezTo>
                    <a:cubicBezTo>
                      <a:pt x="389628" y="787158"/>
                      <a:pt x="381667" y="791796"/>
                      <a:pt x="373712" y="795109"/>
                    </a:cubicBezTo>
                    <a:cubicBezTo>
                      <a:pt x="365757" y="798422"/>
                      <a:pt x="357809" y="800410"/>
                      <a:pt x="349858" y="803060"/>
                    </a:cubicBezTo>
                    <a:cubicBezTo>
                      <a:pt x="336189" y="805794"/>
                      <a:pt x="327182" y="807268"/>
                      <a:pt x="314077" y="811012"/>
                    </a:cubicBezTo>
                    <a:cubicBezTo>
                      <a:pt x="310048" y="812163"/>
                      <a:pt x="306002" y="813336"/>
                      <a:pt x="302150" y="814987"/>
                    </a:cubicBezTo>
                    <a:cubicBezTo>
                      <a:pt x="296702" y="817322"/>
                      <a:pt x="292059" y="821777"/>
                      <a:pt x="286247" y="822939"/>
                    </a:cubicBezTo>
                    <a:cubicBezTo>
                      <a:pt x="237409" y="832707"/>
                      <a:pt x="255344" y="821719"/>
                      <a:pt x="218661" y="830890"/>
                    </a:cubicBezTo>
                    <a:cubicBezTo>
                      <a:pt x="210530" y="832923"/>
                      <a:pt x="202938" y="836808"/>
                      <a:pt x="194807" y="838841"/>
                    </a:cubicBezTo>
                    <a:cubicBezTo>
                      <a:pt x="189506" y="840166"/>
                      <a:pt x="184159" y="841316"/>
                      <a:pt x="178905" y="842817"/>
                    </a:cubicBezTo>
                    <a:cubicBezTo>
                      <a:pt x="155657" y="849460"/>
                      <a:pt x="162208" y="848249"/>
                      <a:pt x="151075" y="850768"/>
                    </a:cubicBezTo>
                    <a:cubicBezTo>
                      <a:pt x="139942" y="853287"/>
                      <a:pt x="126683" y="851306"/>
                      <a:pt x="112106" y="857932"/>
                    </a:cubicBezTo>
                    <a:cubicBezTo>
                      <a:pt x="97529" y="864558"/>
                      <a:pt x="72887" y="881911"/>
                      <a:pt x="63611" y="890525"/>
                    </a:cubicBezTo>
                    <a:cubicBezTo>
                      <a:pt x="51553" y="900595"/>
                      <a:pt x="49034" y="907090"/>
                      <a:pt x="39757" y="918354"/>
                    </a:cubicBezTo>
                    <a:cubicBezTo>
                      <a:pt x="28899" y="929212"/>
                      <a:pt x="12968" y="943063"/>
                      <a:pt x="7952" y="958111"/>
                    </a:cubicBezTo>
                    <a:lnTo>
                      <a:pt x="0" y="981965"/>
                    </a:lnTo>
                    <a:cubicBezTo>
                      <a:pt x="9277" y="1009795"/>
                      <a:pt x="0" y="1003169"/>
                      <a:pt x="19879" y="1009794"/>
                    </a:cubicBezTo>
                    <a:lnTo>
                      <a:pt x="7952" y="100979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49" name="11 Forma libre">
                <a:extLst>
                  <a:ext uri="{FF2B5EF4-FFF2-40B4-BE49-F238E27FC236}">
                    <a16:creationId xmlns:a16="http://schemas.microsoft.com/office/drawing/2014/main" id="{BEE12C1E-1549-426B-BE85-2CED112AF221}"/>
                  </a:ext>
                </a:extLst>
              </p:cNvPr>
              <p:cNvSpPr/>
              <p:nvPr/>
            </p:nvSpPr>
            <p:spPr>
              <a:xfrm>
                <a:off x="4891088" y="2543175"/>
                <a:ext cx="1030287" cy="800100"/>
              </a:xfrm>
              <a:custGeom>
                <a:avLst/>
                <a:gdLst>
                  <a:gd name="connsiteX0" fmla="*/ 743 w 1030951"/>
                  <a:gd name="connsiteY0" fmla="*/ 1473 h 800196"/>
                  <a:gd name="connsiteX1" fmla="*/ 31040 w 1030951"/>
                  <a:gd name="connsiteY1" fmla="*/ 4228 h 800196"/>
                  <a:gd name="connsiteX2" fmla="*/ 39302 w 1030951"/>
                  <a:gd name="connsiteY2" fmla="*/ 15244 h 800196"/>
                  <a:gd name="connsiteX3" fmla="*/ 53073 w 1030951"/>
                  <a:gd name="connsiteY3" fmla="*/ 26261 h 800196"/>
                  <a:gd name="connsiteX4" fmla="*/ 69599 w 1030951"/>
                  <a:gd name="connsiteY4" fmla="*/ 20753 h 800196"/>
                  <a:gd name="connsiteX5" fmla="*/ 77861 w 1030951"/>
                  <a:gd name="connsiteY5" fmla="*/ 17999 h 800196"/>
                  <a:gd name="connsiteX6" fmla="*/ 86124 w 1030951"/>
                  <a:gd name="connsiteY6" fmla="*/ 20753 h 800196"/>
                  <a:gd name="connsiteX7" fmla="*/ 141208 w 1030951"/>
                  <a:gd name="connsiteY7" fmla="*/ 15244 h 800196"/>
                  <a:gd name="connsiteX8" fmla="*/ 146717 w 1030951"/>
                  <a:gd name="connsiteY8" fmla="*/ 6982 h 800196"/>
                  <a:gd name="connsiteX9" fmla="*/ 188030 w 1030951"/>
                  <a:gd name="connsiteY9" fmla="*/ 4228 h 800196"/>
                  <a:gd name="connsiteX10" fmla="*/ 193538 w 1030951"/>
                  <a:gd name="connsiteY10" fmla="*/ 12490 h 800196"/>
                  <a:gd name="connsiteX11" fmla="*/ 199047 w 1030951"/>
                  <a:gd name="connsiteY11" fmla="*/ 17999 h 800196"/>
                  <a:gd name="connsiteX12" fmla="*/ 204555 w 1030951"/>
                  <a:gd name="connsiteY12" fmla="*/ 34524 h 800196"/>
                  <a:gd name="connsiteX13" fmla="*/ 212818 w 1030951"/>
                  <a:gd name="connsiteY13" fmla="*/ 48295 h 800196"/>
                  <a:gd name="connsiteX14" fmla="*/ 221081 w 1030951"/>
                  <a:gd name="connsiteY14" fmla="*/ 51049 h 800196"/>
                  <a:gd name="connsiteX15" fmla="*/ 237606 w 1030951"/>
                  <a:gd name="connsiteY15" fmla="*/ 48295 h 800196"/>
                  <a:gd name="connsiteX16" fmla="*/ 245868 w 1030951"/>
                  <a:gd name="connsiteY16" fmla="*/ 45541 h 800196"/>
                  <a:gd name="connsiteX17" fmla="*/ 278919 w 1030951"/>
                  <a:gd name="connsiteY17" fmla="*/ 48295 h 800196"/>
                  <a:gd name="connsiteX18" fmla="*/ 287182 w 1030951"/>
                  <a:gd name="connsiteY18" fmla="*/ 51049 h 800196"/>
                  <a:gd name="connsiteX19" fmla="*/ 292690 w 1030951"/>
                  <a:gd name="connsiteY19" fmla="*/ 56558 h 800196"/>
                  <a:gd name="connsiteX20" fmla="*/ 309215 w 1030951"/>
                  <a:gd name="connsiteY20" fmla="*/ 62066 h 800196"/>
                  <a:gd name="connsiteX21" fmla="*/ 314724 w 1030951"/>
                  <a:gd name="connsiteY21" fmla="*/ 67575 h 800196"/>
                  <a:gd name="connsiteX22" fmla="*/ 339512 w 1030951"/>
                  <a:gd name="connsiteY22" fmla="*/ 73083 h 800196"/>
                  <a:gd name="connsiteX23" fmla="*/ 356037 w 1030951"/>
                  <a:gd name="connsiteY23" fmla="*/ 81346 h 800196"/>
                  <a:gd name="connsiteX24" fmla="*/ 372562 w 1030951"/>
                  <a:gd name="connsiteY24" fmla="*/ 75837 h 800196"/>
                  <a:gd name="connsiteX25" fmla="*/ 394596 w 1030951"/>
                  <a:gd name="connsiteY25" fmla="*/ 81346 h 800196"/>
                  <a:gd name="connsiteX26" fmla="*/ 427647 w 1030951"/>
                  <a:gd name="connsiteY26" fmla="*/ 75837 h 800196"/>
                  <a:gd name="connsiteX27" fmla="*/ 430401 w 1030951"/>
                  <a:gd name="connsiteY27" fmla="*/ 67575 h 800196"/>
                  <a:gd name="connsiteX28" fmla="*/ 438664 w 1030951"/>
                  <a:gd name="connsiteY28" fmla="*/ 64820 h 800196"/>
                  <a:gd name="connsiteX29" fmla="*/ 463452 w 1030951"/>
                  <a:gd name="connsiteY29" fmla="*/ 70329 h 800196"/>
                  <a:gd name="connsiteX30" fmla="*/ 479977 w 1030951"/>
                  <a:gd name="connsiteY30" fmla="*/ 84100 h 800196"/>
                  <a:gd name="connsiteX31" fmla="*/ 499256 w 1030951"/>
                  <a:gd name="connsiteY31" fmla="*/ 78591 h 800196"/>
                  <a:gd name="connsiteX32" fmla="*/ 504765 w 1030951"/>
                  <a:gd name="connsiteY32" fmla="*/ 73083 h 800196"/>
                  <a:gd name="connsiteX33" fmla="*/ 526799 w 1030951"/>
                  <a:gd name="connsiteY33" fmla="*/ 78591 h 800196"/>
                  <a:gd name="connsiteX34" fmla="*/ 532307 w 1030951"/>
                  <a:gd name="connsiteY34" fmla="*/ 84100 h 800196"/>
                  <a:gd name="connsiteX35" fmla="*/ 562603 w 1030951"/>
                  <a:gd name="connsiteY35" fmla="*/ 89608 h 800196"/>
                  <a:gd name="connsiteX36" fmla="*/ 570866 w 1030951"/>
                  <a:gd name="connsiteY36" fmla="*/ 92363 h 800196"/>
                  <a:gd name="connsiteX37" fmla="*/ 579129 w 1030951"/>
                  <a:gd name="connsiteY37" fmla="*/ 97871 h 800196"/>
                  <a:gd name="connsiteX38" fmla="*/ 603917 w 1030951"/>
                  <a:gd name="connsiteY38" fmla="*/ 100625 h 800196"/>
                  <a:gd name="connsiteX39" fmla="*/ 623196 w 1030951"/>
                  <a:gd name="connsiteY39" fmla="*/ 106134 h 800196"/>
                  <a:gd name="connsiteX40" fmla="*/ 645230 w 1030951"/>
                  <a:gd name="connsiteY40" fmla="*/ 111642 h 800196"/>
                  <a:gd name="connsiteX41" fmla="*/ 653493 w 1030951"/>
                  <a:gd name="connsiteY41" fmla="*/ 117150 h 800196"/>
                  <a:gd name="connsiteX42" fmla="*/ 661755 w 1030951"/>
                  <a:gd name="connsiteY42" fmla="*/ 119905 h 800196"/>
                  <a:gd name="connsiteX43" fmla="*/ 675526 w 1030951"/>
                  <a:gd name="connsiteY43" fmla="*/ 130922 h 800196"/>
                  <a:gd name="connsiteX44" fmla="*/ 703068 w 1030951"/>
                  <a:gd name="connsiteY44" fmla="*/ 139184 h 800196"/>
                  <a:gd name="connsiteX45" fmla="*/ 727856 w 1030951"/>
                  <a:gd name="connsiteY45" fmla="*/ 141938 h 800196"/>
                  <a:gd name="connsiteX46" fmla="*/ 705823 w 1030951"/>
                  <a:gd name="connsiteY46" fmla="*/ 169481 h 800196"/>
                  <a:gd name="connsiteX47" fmla="*/ 700314 w 1030951"/>
                  <a:gd name="connsiteY47" fmla="*/ 174989 h 800196"/>
                  <a:gd name="connsiteX48" fmla="*/ 689297 w 1030951"/>
                  <a:gd name="connsiteY48" fmla="*/ 188760 h 800196"/>
                  <a:gd name="connsiteX49" fmla="*/ 681035 w 1030951"/>
                  <a:gd name="connsiteY49" fmla="*/ 205285 h 800196"/>
                  <a:gd name="connsiteX50" fmla="*/ 678281 w 1030951"/>
                  <a:gd name="connsiteY50" fmla="*/ 230073 h 800196"/>
                  <a:gd name="connsiteX51" fmla="*/ 675526 w 1030951"/>
                  <a:gd name="connsiteY51" fmla="*/ 238336 h 800196"/>
                  <a:gd name="connsiteX52" fmla="*/ 661755 w 1030951"/>
                  <a:gd name="connsiteY52" fmla="*/ 249353 h 800196"/>
                  <a:gd name="connsiteX53" fmla="*/ 661755 w 1030951"/>
                  <a:gd name="connsiteY53" fmla="*/ 282404 h 800196"/>
                  <a:gd name="connsiteX54" fmla="*/ 667264 w 1030951"/>
                  <a:gd name="connsiteY54" fmla="*/ 290666 h 800196"/>
                  <a:gd name="connsiteX55" fmla="*/ 670018 w 1030951"/>
                  <a:gd name="connsiteY55" fmla="*/ 298929 h 800196"/>
                  <a:gd name="connsiteX56" fmla="*/ 681035 w 1030951"/>
                  <a:gd name="connsiteY56" fmla="*/ 312700 h 800196"/>
                  <a:gd name="connsiteX57" fmla="*/ 686543 w 1030951"/>
                  <a:gd name="connsiteY57" fmla="*/ 359522 h 800196"/>
                  <a:gd name="connsiteX58" fmla="*/ 689297 w 1030951"/>
                  <a:gd name="connsiteY58" fmla="*/ 367784 h 800196"/>
                  <a:gd name="connsiteX59" fmla="*/ 692052 w 1030951"/>
                  <a:gd name="connsiteY59" fmla="*/ 378801 h 800196"/>
                  <a:gd name="connsiteX60" fmla="*/ 705823 w 1030951"/>
                  <a:gd name="connsiteY60" fmla="*/ 389818 h 800196"/>
                  <a:gd name="connsiteX61" fmla="*/ 708577 w 1030951"/>
                  <a:gd name="connsiteY61" fmla="*/ 398081 h 800196"/>
                  <a:gd name="connsiteX62" fmla="*/ 694806 w 1030951"/>
                  <a:gd name="connsiteY62" fmla="*/ 422869 h 800196"/>
                  <a:gd name="connsiteX63" fmla="*/ 689297 w 1030951"/>
                  <a:gd name="connsiteY63" fmla="*/ 439394 h 800196"/>
                  <a:gd name="connsiteX64" fmla="*/ 686543 w 1030951"/>
                  <a:gd name="connsiteY64" fmla="*/ 447657 h 800196"/>
                  <a:gd name="connsiteX65" fmla="*/ 697560 w 1030951"/>
                  <a:gd name="connsiteY65" fmla="*/ 458673 h 800196"/>
                  <a:gd name="connsiteX66" fmla="*/ 705823 w 1030951"/>
                  <a:gd name="connsiteY66" fmla="*/ 464182 h 800196"/>
                  <a:gd name="connsiteX67" fmla="*/ 719594 w 1030951"/>
                  <a:gd name="connsiteY67" fmla="*/ 461428 h 800196"/>
                  <a:gd name="connsiteX68" fmla="*/ 733365 w 1030951"/>
                  <a:gd name="connsiteY68" fmla="*/ 464182 h 800196"/>
                  <a:gd name="connsiteX69" fmla="*/ 749890 w 1030951"/>
                  <a:gd name="connsiteY69" fmla="*/ 466936 h 800196"/>
                  <a:gd name="connsiteX70" fmla="*/ 766415 w 1030951"/>
                  <a:gd name="connsiteY70" fmla="*/ 472444 h 800196"/>
                  <a:gd name="connsiteX71" fmla="*/ 771924 w 1030951"/>
                  <a:gd name="connsiteY71" fmla="*/ 455919 h 800196"/>
                  <a:gd name="connsiteX72" fmla="*/ 774678 w 1030951"/>
                  <a:gd name="connsiteY72" fmla="*/ 444902 h 800196"/>
                  <a:gd name="connsiteX73" fmla="*/ 780187 w 1030951"/>
                  <a:gd name="connsiteY73" fmla="*/ 439394 h 800196"/>
                  <a:gd name="connsiteX74" fmla="*/ 785695 w 1030951"/>
                  <a:gd name="connsiteY74" fmla="*/ 431131 h 800196"/>
                  <a:gd name="connsiteX75" fmla="*/ 793958 w 1030951"/>
                  <a:gd name="connsiteY75" fmla="*/ 417360 h 800196"/>
                  <a:gd name="connsiteX76" fmla="*/ 796712 w 1030951"/>
                  <a:gd name="connsiteY76" fmla="*/ 409097 h 800196"/>
                  <a:gd name="connsiteX77" fmla="*/ 804974 w 1030951"/>
                  <a:gd name="connsiteY77" fmla="*/ 403589 h 800196"/>
                  <a:gd name="connsiteX78" fmla="*/ 802220 w 1030951"/>
                  <a:gd name="connsiteY78" fmla="*/ 395326 h 800196"/>
                  <a:gd name="connsiteX79" fmla="*/ 851796 w 1030951"/>
                  <a:gd name="connsiteY79" fmla="*/ 387064 h 800196"/>
                  <a:gd name="connsiteX80" fmla="*/ 865567 w 1030951"/>
                  <a:gd name="connsiteY80" fmla="*/ 367784 h 800196"/>
                  <a:gd name="connsiteX81" fmla="*/ 871076 w 1030951"/>
                  <a:gd name="connsiteY81" fmla="*/ 362276 h 800196"/>
                  <a:gd name="connsiteX82" fmla="*/ 906881 w 1030951"/>
                  <a:gd name="connsiteY82" fmla="*/ 354013 h 800196"/>
                  <a:gd name="connsiteX83" fmla="*/ 923406 w 1030951"/>
                  <a:gd name="connsiteY83" fmla="*/ 348505 h 800196"/>
                  <a:gd name="connsiteX84" fmla="*/ 945440 w 1030951"/>
                  <a:gd name="connsiteY84" fmla="*/ 367784 h 800196"/>
                  <a:gd name="connsiteX85" fmla="*/ 950948 w 1030951"/>
                  <a:gd name="connsiteY85" fmla="*/ 373293 h 800196"/>
                  <a:gd name="connsiteX86" fmla="*/ 959211 w 1030951"/>
                  <a:gd name="connsiteY86" fmla="*/ 376047 h 800196"/>
                  <a:gd name="connsiteX87" fmla="*/ 967473 w 1030951"/>
                  <a:gd name="connsiteY87" fmla="*/ 381555 h 800196"/>
                  <a:gd name="connsiteX88" fmla="*/ 972982 w 1030951"/>
                  <a:gd name="connsiteY88" fmla="*/ 387064 h 800196"/>
                  <a:gd name="connsiteX89" fmla="*/ 981244 w 1030951"/>
                  <a:gd name="connsiteY89" fmla="*/ 389818 h 800196"/>
                  <a:gd name="connsiteX90" fmla="*/ 1006032 w 1030951"/>
                  <a:gd name="connsiteY90" fmla="*/ 398081 h 800196"/>
                  <a:gd name="connsiteX91" fmla="*/ 1011541 w 1030951"/>
                  <a:gd name="connsiteY91" fmla="*/ 403589 h 800196"/>
                  <a:gd name="connsiteX92" fmla="*/ 1019803 w 1030951"/>
                  <a:gd name="connsiteY92" fmla="*/ 406343 h 800196"/>
                  <a:gd name="connsiteX93" fmla="*/ 1030820 w 1030951"/>
                  <a:gd name="connsiteY93" fmla="*/ 422869 h 800196"/>
                  <a:gd name="connsiteX94" fmla="*/ 1028066 w 1030951"/>
                  <a:gd name="connsiteY94" fmla="*/ 436640 h 800196"/>
                  <a:gd name="connsiteX95" fmla="*/ 1022558 w 1030951"/>
                  <a:gd name="connsiteY95" fmla="*/ 461428 h 800196"/>
                  <a:gd name="connsiteX96" fmla="*/ 1017049 w 1030951"/>
                  <a:gd name="connsiteY96" fmla="*/ 466936 h 800196"/>
                  <a:gd name="connsiteX97" fmla="*/ 1014295 w 1030951"/>
                  <a:gd name="connsiteY97" fmla="*/ 475199 h 800196"/>
                  <a:gd name="connsiteX98" fmla="*/ 1011541 w 1030951"/>
                  <a:gd name="connsiteY98" fmla="*/ 494478 h 800196"/>
                  <a:gd name="connsiteX99" fmla="*/ 1006032 w 1030951"/>
                  <a:gd name="connsiteY99" fmla="*/ 499987 h 800196"/>
                  <a:gd name="connsiteX100" fmla="*/ 997770 w 1030951"/>
                  <a:gd name="connsiteY100" fmla="*/ 541300 h 800196"/>
                  <a:gd name="connsiteX101" fmla="*/ 992261 w 1030951"/>
                  <a:gd name="connsiteY101" fmla="*/ 557825 h 800196"/>
                  <a:gd name="connsiteX102" fmla="*/ 972982 w 1030951"/>
                  <a:gd name="connsiteY102" fmla="*/ 574350 h 800196"/>
                  <a:gd name="connsiteX103" fmla="*/ 967473 w 1030951"/>
                  <a:gd name="connsiteY103" fmla="*/ 582613 h 800196"/>
                  <a:gd name="connsiteX104" fmla="*/ 956456 w 1030951"/>
                  <a:gd name="connsiteY104" fmla="*/ 593630 h 800196"/>
                  <a:gd name="connsiteX105" fmla="*/ 950948 w 1030951"/>
                  <a:gd name="connsiteY105" fmla="*/ 615664 h 800196"/>
                  <a:gd name="connsiteX106" fmla="*/ 945440 w 1030951"/>
                  <a:gd name="connsiteY106" fmla="*/ 632189 h 800196"/>
                  <a:gd name="connsiteX107" fmla="*/ 939931 w 1030951"/>
                  <a:gd name="connsiteY107" fmla="*/ 651469 h 800196"/>
                  <a:gd name="connsiteX108" fmla="*/ 923406 w 1030951"/>
                  <a:gd name="connsiteY108" fmla="*/ 659731 h 800196"/>
                  <a:gd name="connsiteX109" fmla="*/ 917897 w 1030951"/>
                  <a:gd name="connsiteY109" fmla="*/ 665240 h 800196"/>
                  <a:gd name="connsiteX110" fmla="*/ 906881 w 1030951"/>
                  <a:gd name="connsiteY110" fmla="*/ 690028 h 800196"/>
                  <a:gd name="connsiteX111" fmla="*/ 898618 w 1030951"/>
                  <a:gd name="connsiteY111" fmla="*/ 695536 h 800196"/>
                  <a:gd name="connsiteX112" fmla="*/ 887601 w 1030951"/>
                  <a:gd name="connsiteY112" fmla="*/ 706553 h 800196"/>
                  <a:gd name="connsiteX113" fmla="*/ 882093 w 1030951"/>
                  <a:gd name="connsiteY113" fmla="*/ 723078 h 800196"/>
                  <a:gd name="connsiteX114" fmla="*/ 865567 w 1030951"/>
                  <a:gd name="connsiteY114" fmla="*/ 728587 h 800196"/>
                  <a:gd name="connsiteX115" fmla="*/ 860059 w 1030951"/>
                  <a:gd name="connsiteY115" fmla="*/ 736849 h 800196"/>
                  <a:gd name="connsiteX116" fmla="*/ 846288 w 1030951"/>
                  <a:gd name="connsiteY116" fmla="*/ 739604 h 800196"/>
                  <a:gd name="connsiteX117" fmla="*/ 796712 w 1030951"/>
                  <a:gd name="connsiteY117" fmla="*/ 742358 h 800196"/>
                  <a:gd name="connsiteX118" fmla="*/ 780187 w 1030951"/>
                  <a:gd name="connsiteY118" fmla="*/ 750620 h 800196"/>
                  <a:gd name="connsiteX119" fmla="*/ 774678 w 1030951"/>
                  <a:gd name="connsiteY119" fmla="*/ 756129 h 800196"/>
                  <a:gd name="connsiteX120" fmla="*/ 766415 w 1030951"/>
                  <a:gd name="connsiteY120" fmla="*/ 761637 h 800196"/>
                  <a:gd name="connsiteX121" fmla="*/ 760907 w 1030951"/>
                  <a:gd name="connsiteY121" fmla="*/ 767146 h 800196"/>
                  <a:gd name="connsiteX122" fmla="*/ 752644 w 1030951"/>
                  <a:gd name="connsiteY122" fmla="*/ 769900 h 800196"/>
                  <a:gd name="connsiteX123" fmla="*/ 716840 w 1030951"/>
                  <a:gd name="connsiteY123" fmla="*/ 778163 h 800196"/>
                  <a:gd name="connsiteX124" fmla="*/ 692052 w 1030951"/>
                  <a:gd name="connsiteY124" fmla="*/ 775408 h 800196"/>
                  <a:gd name="connsiteX125" fmla="*/ 675526 w 1030951"/>
                  <a:gd name="connsiteY125" fmla="*/ 769900 h 800196"/>
                  <a:gd name="connsiteX126" fmla="*/ 647984 w 1030951"/>
                  <a:gd name="connsiteY126" fmla="*/ 772654 h 800196"/>
                  <a:gd name="connsiteX127" fmla="*/ 642476 w 1030951"/>
                  <a:gd name="connsiteY127" fmla="*/ 764391 h 800196"/>
                  <a:gd name="connsiteX128" fmla="*/ 625950 w 1030951"/>
                  <a:gd name="connsiteY128" fmla="*/ 756129 h 800196"/>
                  <a:gd name="connsiteX129" fmla="*/ 609425 w 1030951"/>
                  <a:gd name="connsiteY129" fmla="*/ 758883 h 800196"/>
                  <a:gd name="connsiteX130" fmla="*/ 592900 w 1030951"/>
                  <a:gd name="connsiteY130" fmla="*/ 764391 h 800196"/>
                  <a:gd name="connsiteX131" fmla="*/ 584637 w 1030951"/>
                  <a:gd name="connsiteY131" fmla="*/ 767146 h 800196"/>
                  <a:gd name="connsiteX132" fmla="*/ 565358 w 1030951"/>
                  <a:gd name="connsiteY132" fmla="*/ 769900 h 800196"/>
                  <a:gd name="connsiteX133" fmla="*/ 507519 w 1030951"/>
                  <a:gd name="connsiteY133" fmla="*/ 769900 h 800196"/>
                  <a:gd name="connsiteX134" fmla="*/ 490994 w 1030951"/>
                  <a:gd name="connsiteY134" fmla="*/ 775408 h 800196"/>
                  <a:gd name="connsiteX135" fmla="*/ 449681 w 1030951"/>
                  <a:gd name="connsiteY135" fmla="*/ 789179 h 800196"/>
                  <a:gd name="connsiteX136" fmla="*/ 433155 w 1030951"/>
                  <a:gd name="connsiteY136" fmla="*/ 794688 h 800196"/>
                  <a:gd name="connsiteX137" fmla="*/ 402859 w 1030951"/>
                  <a:gd name="connsiteY137" fmla="*/ 797442 h 800196"/>
                  <a:gd name="connsiteX138" fmla="*/ 361546 w 1030951"/>
                  <a:gd name="connsiteY138" fmla="*/ 794688 h 800196"/>
                  <a:gd name="connsiteX139" fmla="*/ 292690 w 1030951"/>
                  <a:gd name="connsiteY139" fmla="*/ 800196 h 800196"/>
                  <a:gd name="connsiteX140" fmla="*/ 287182 w 1030951"/>
                  <a:gd name="connsiteY140" fmla="*/ 791934 h 800196"/>
                  <a:gd name="connsiteX141" fmla="*/ 281673 w 1030951"/>
                  <a:gd name="connsiteY141" fmla="*/ 786425 h 800196"/>
                  <a:gd name="connsiteX142" fmla="*/ 276165 w 1030951"/>
                  <a:gd name="connsiteY142" fmla="*/ 769900 h 800196"/>
                  <a:gd name="connsiteX143" fmla="*/ 273411 w 1030951"/>
                  <a:gd name="connsiteY143" fmla="*/ 761637 h 800196"/>
                  <a:gd name="connsiteX144" fmla="*/ 267902 w 1030951"/>
                  <a:gd name="connsiteY144" fmla="*/ 753375 h 800196"/>
                  <a:gd name="connsiteX145" fmla="*/ 256885 w 1030951"/>
                  <a:gd name="connsiteY145" fmla="*/ 750620 h 800196"/>
                  <a:gd name="connsiteX146" fmla="*/ 248623 w 1030951"/>
                  <a:gd name="connsiteY146" fmla="*/ 745112 h 800196"/>
                  <a:gd name="connsiteX147" fmla="*/ 254131 w 1030951"/>
                  <a:gd name="connsiteY147" fmla="*/ 725832 h 800196"/>
                  <a:gd name="connsiteX148" fmla="*/ 251377 w 1030951"/>
                  <a:gd name="connsiteY148" fmla="*/ 701044 h 800196"/>
                  <a:gd name="connsiteX149" fmla="*/ 245868 w 1030951"/>
                  <a:gd name="connsiteY149" fmla="*/ 684519 h 800196"/>
                  <a:gd name="connsiteX150" fmla="*/ 243114 w 1030951"/>
                  <a:gd name="connsiteY150" fmla="*/ 673502 h 800196"/>
                  <a:gd name="connsiteX151" fmla="*/ 237606 w 1030951"/>
                  <a:gd name="connsiteY151" fmla="*/ 656977 h 800196"/>
                  <a:gd name="connsiteX152" fmla="*/ 201801 w 1030951"/>
                  <a:gd name="connsiteY152" fmla="*/ 651469 h 800196"/>
                  <a:gd name="connsiteX153" fmla="*/ 190784 w 1030951"/>
                  <a:gd name="connsiteY153" fmla="*/ 648714 h 800196"/>
                  <a:gd name="connsiteX154" fmla="*/ 179767 w 1030951"/>
                  <a:gd name="connsiteY154" fmla="*/ 632189 h 800196"/>
                  <a:gd name="connsiteX155" fmla="*/ 179767 w 1030951"/>
                  <a:gd name="connsiteY155" fmla="*/ 610155 h 800196"/>
                  <a:gd name="connsiteX156" fmla="*/ 177013 w 1030951"/>
                  <a:gd name="connsiteY156" fmla="*/ 599138 h 800196"/>
                  <a:gd name="connsiteX157" fmla="*/ 168750 w 1030951"/>
                  <a:gd name="connsiteY157" fmla="*/ 579859 h 800196"/>
                  <a:gd name="connsiteX158" fmla="*/ 138454 w 1030951"/>
                  <a:gd name="connsiteY158" fmla="*/ 582613 h 800196"/>
                  <a:gd name="connsiteX159" fmla="*/ 121929 w 1030951"/>
                  <a:gd name="connsiteY159" fmla="*/ 582613 h 800196"/>
                  <a:gd name="connsiteX160" fmla="*/ 116420 w 1030951"/>
                  <a:gd name="connsiteY160" fmla="*/ 577105 h 800196"/>
                  <a:gd name="connsiteX161" fmla="*/ 116420 w 1030951"/>
                  <a:gd name="connsiteY161" fmla="*/ 549563 h 800196"/>
                  <a:gd name="connsiteX162" fmla="*/ 110912 w 1030951"/>
                  <a:gd name="connsiteY162" fmla="*/ 497232 h 800196"/>
                  <a:gd name="connsiteX163" fmla="*/ 105403 w 1030951"/>
                  <a:gd name="connsiteY163" fmla="*/ 491724 h 800196"/>
                  <a:gd name="connsiteX164" fmla="*/ 88878 w 1030951"/>
                  <a:gd name="connsiteY164" fmla="*/ 483461 h 800196"/>
                  <a:gd name="connsiteX165" fmla="*/ 91632 w 1030951"/>
                  <a:gd name="connsiteY165" fmla="*/ 461428 h 800196"/>
                  <a:gd name="connsiteX166" fmla="*/ 94387 w 1030951"/>
                  <a:gd name="connsiteY166" fmla="*/ 450411 h 800196"/>
                  <a:gd name="connsiteX167" fmla="*/ 86124 w 1030951"/>
                  <a:gd name="connsiteY167" fmla="*/ 428377 h 800196"/>
                  <a:gd name="connsiteX168" fmla="*/ 77861 w 1030951"/>
                  <a:gd name="connsiteY168" fmla="*/ 425623 h 800196"/>
                  <a:gd name="connsiteX169" fmla="*/ 61336 w 1030951"/>
                  <a:gd name="connsiteY169" fmla="*/ 406343 h 800196"/>
                  <a:gd name="connsiteX170" fmla="*/ 55827 w 1030951"/>
                  <a:gd name="connsiteY170" fmla="*/ 400835 h 800196"/>
                  <a:gd name="connsiteX171" fmla="*/ 44811 w 1030951"/>
                  <a:gd name="connsiteY171" fmla="*/ 398081 h 800196"/>
                  <a:gd name="connsiteX172" fmla="*/ 39302 w 1030951"/>
                  <a:gd name="connsiteY172" fmla="*/ 392572 h 800196"/>
                  <a:gd name="connsiteX173" fmla="*/ 31040 w 1030951"/>
                  <a:gd name="connsiteY173" fmla="*/ 378801 h 800196"/>
                  <a:gd name="connsiteX174" fmla="*/ 33794 w 1030951"/>
                  <a:gd name="connsiteY174" fmla="*/ 340242 h 800196"/>
                  <a:gd name="connsiteX175" fmla="*/ 36548 w 1030951"/>
                  <a:gd name="connsiteY175" fmla="*/ 331979 h 800196"/>
                  <a:gd name="connsiteX176" fmla="*/ 58582 w 1030951"/>
                  <a:gd name="connsiteY176" fmla="*/ 326471 h 800196"/>
                  <a:gd name="connsiteX177" fmla="*/ 75107 w 1030951"/>
                  <a:gd name="connsiteY177" fmla="*/ 320963 h 800196"/>
                  <a:gd name="connsiteX178" fmla="*/ 83370 w 1030951"/>
                  <a:gd name="connsiteY178" fmla="*/ 318208 h 800196"/>
                  <a:gd name="connsiteX179" fmla="*/ 88878 w 1030951"/>
                  <a:gd name="connsiteY179" fmla="*/ 309946 h 800196"/>
                  <a:gd name="connsiteX180" fmla="*/ 86124 w 1030951"/>
                  <a:gd name="connsiteY180" fmla="*/ 285158 h 800196"/>
                  <a:gd name="connsiteX181" fmla="*/ 72353 w 1030951"/>
                  <a:gd name="connsiteY181" fmla="*/ 271387 h 800196"/>
                  <a:gd name="connsiteX182" fmla="*/ 66844 w 1030951"/>
                  <a:gd name="connsiteY182" fmla="*/ 265878 h 800196"/>
                  <a:gd name="connsiteX183" fmla="*/ 69599 w 1030951"/>
                  <a:gd name="connsiteY183" fmla="*/ 241090 h 800196"/>
                  <a:gd name="connsiteX184" fmla="*/ 75107 w 1030951"/>
                  <a:gd name="connsiteY184" fmla="*/ 224565 h 800196"/>
                  <a:gd name="connsiteX185" fmla="*/ 77861 w 1030951"/>
                  <a:gd name="connsiteY185" fmla="*/ 208040 h 800196"/>
                  <a:gd name="connsiteX186" fmla="*/ 75107 w 1030951"/>
                  <a:gd name="connsiteY186" fmla="*/ 197023 h 800196"/>
                  <a:gd name="connsiteX187" fmla="*/ 72353 w 1030951"/>
                  <a:gd name="connsiteY187" fmla="*/ 188760 h 800196"/>
                  <a:gd name="connsiteX188" fmla="*/ 69599 w 1030951"/>
                  <a:gd name="connsiteY188" fmla="*/ 174989 h 800196"/>
                  <a:gd name="connsiteX189" fmla="*/ 61336 w 1030951"/>
                  <a:gd name="connsiteY189" fmla="*/ 172235 h 800196"/>
                  <a:gd name="connsiteX190" fmla="*/ 53073 w 1030951"/>
                  <a:gd name="connsiteY190" fmla="*/ 158464 h 800196"/>
                  <a:gd name="connsiteX191" fmla="*/ 58582 w 1030951"/>
                  <a:gd name="connsiteY191" fmla="*/ 152955 h 800196"/>
                  <a:gd name="connsiteX192" fmla="*/ 61336 w 1030951"/>
                  <a:gd name="connsiteY192" fmla="*/ 144693 h 800196"/>
                  <a:gd name="connsiteX193" fmla="*/ 66844 w 1030951"/>
                  <a:gd name="connsiteY193" fmla="*/ 139184 h 800196"/>
                  <a:gd name="connsiteX194" fmla="*/ 55827 w 1030951"/>
                  <a:gd name="connsiteY194" fmla="*/ 122659 h 800196"/>
                  <a:gd name="connsiteX195" fmla="*/ 42056 w 1030951"/>
                  <a:gd name="connsiteY195" fmla="*/ 114396 h 800196"/>
                  <a:gd name="connsiteX196" fmla="*/ 36548 w 1030951"/>
                  <a:gd name="connsiteY196" fmla="*/ 81346 h 800196"/>
                  <a:gd name="connsiteX197" fmla="*/ 31040 w 1030951"/>
                  <a:gd name="connsiteY197" fmla="*/ 73083 h 800196"/>
                  <a:gd name="connsiteX198" fmla="*/ 17268 w 1030951"/>
                  <a:gd name="connsiteY198" fmla="*/ 51049 h 800196"/>
                  <a:gd name="connsiteX199" fmla="*/ 9006 w 1030951"/>
                  <a:gd name="connsiteY199" fmla="*/ 23507 h 800196"/>
                  <a:gd name="connsiteX200" fmla="*/ 743 w 1030951"/>
                  <a:gd name="connsiteY200" fmla="*/ 1473 h 80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1030951" h="800196">
                    <a:moveTo>
                      <a:pt x="743" y="1473"/>
                    </a:moveTo>
                    <a:cubicBezTo>
                      <a:pt x="4415" y="-1740"/>
                      <a:pt x="21490" y="817"/>
                      <a:pt x="31040" y="4228"/>
                    </a:cubicBezTo>
                    <a:cubicBezTo>
                      <a:pt x="35363" y="5772"/>
                      <a:pt x="36364" y="11718"/>
                      <a:pt x="39302" y="15244"/>
                    </a:cubicBezTo>
                    <a:cubicBezTo>
                      <a:pt x="44208" y="21131"/>
                      <a:pt x="46402" y="21813"/>
                      <a:pt x="53073" y="26261"/>
                    </a:cubicBezTo>
                    <a:lnTo>
                      <a:pt x="69599" y="20753"/>
                    </a:lnTo>
                    <a:lnTo>
                      <a:pt x="77861" y="17999"/>
                    </a:lnTo>
                    <a:cubicBezTo>
                      <a:pt x="80615" y="18917"/>
                      <a:pt x="83221" y="20753"/>
                      <a:pt x="86124" y="20753"/>
                    </a:cubicBezTo>
                    <a:cubicBezTo>
                      <a:pt x="111348" y="20753"/>
                      <a:pt x="120166" y="18752"/>
                      <a:pt x="141208" y="15244"/>
                    </a:cubicBezTo>
                    <a:cubicBezTo>
                      <a:pt x="143044" y="12490"/>
                      <a:pt x="144376" y="9323"/>
                      <a:pt x="146717" y="6982"/>
                    </a:cubicBezTo>
                    <a:cubicBezTo>
                      <a:pt x="158807" y="-5108"/>
                      <a:pt x="169616" y="2693"/>
                      <a:pt x="188030" y="4228"/>
                    </a:cubicBezTo>
                    <a:cubicBezTo>
                      <a:pt x="189866" y="6982"/>
                      <a:pt x="191470" y="9905"/>
                      <a:pt x="193538" y="12490"/>
                    </a:cubicBezTo>
                    <a:cubicBezTo>
                      <a:pt x="195160" y="14518"/>
                      <a:pt x="197886" y="15676"/>
                      <a:pt x="199047" y="17999"/>
                    </a:cubicBezTo>
                    <a:cubicBezTo>
                      <a:pt x="201644" y="23192"/>
                      <a:pt x="202719" y="29016"/>
                      <a:pt x="204555" y="34524"/>
                    </a:cubicBezTo>
                    <a:cubicBezTo>
                      <a:pt x="206722" y="41024"/>
                      <a:pt x="206516" y="44514"/>
                      <a:pt x="212818" y="48295"/>
                    </a:cubicBezTo>
                    <a:cubicBezTo>
                      <a:pt x="215308" y="49789"/>
                      <a:pt x="218327" y="50131"/>
                      <a:pt x="221081" y="51049"/>
                    </a:cubicBezTo>
                    <a:cubicBezTo>
                      <a:pt x="226589" y="50131"/>
                      <a:pt x="232155" y="49506"/>
                      <a:pt x="237606" y="48295"/>
                    </a:cubicBezTo>
                    <a:cubicBezTo>
                      <a:pt x="240440" y="47665"/>
                      <a:pt x="242965" y="45541"/>
                      <a:pt x="245868" y="45541"/>
                    </a:cubicBezTo>
                    <a:cubicBezTo>
                      <a:pt x="256923" y="45541"/>
                      <a:pt x="267902" y="47377"/>
                      <a:pt x="278919" y="48295"/>
                    </a:cubicBezTo>
                    <a:cubicBezTo>
                      <a:pt x="281673" y="49213"/>
                      <a:pt x="284692" y="49555"/>
                      <a:pt x="287182" y="51049"/>
                    </a:cubicBezTo>
                    <a:cubicBezTo>
                      <a:pt x="289409" y="52385"/>
                      <a:pt x="290367" y="55397"/>
                      <a:pt x="292690" y="56558"/>
                    </a:cubicBezTo>
                    <a:cubicBezTo>
                      <a:pt x="297883" y="59155"/>
                      <a:pt x="309215" y="62066"/>
                      <a:pt x="309215" y="62066"/>
                    </a:cubicBezTo>
                    <a:cubicBezTo>
                      <a:pt x="311051" y="63902"/>
                      <a:pt x="312497" y="66239"/>
                      <a:pt x="314724" y="67575"/>
                    </a:cubicBezTo>
                    <a:cubicBezTo>
                      <a:pt x="319939" y="70704"/>
                      <a:pt x="336176" y="72527"/>
                      <a:pt x="339512" y="73083"/>
                    </a:cubicBezTo>
                    <a:cubicBezTo>
                      <a:pt x="342760" y="75248"/>
                      <a:pt x="351151" y="81889"/>
                      <a:pt x="356037" y="81346"/>
                    </a:cubicBezTo>
                    <a:cubicBezTo>
                      <a:pt x="361808" y="80705"/>
                      <a:pt x="372562" y="75837"/>
                      <a:pt x="372562" y="75837"/>
                    </a:cubicBezTo>
                    <a:cubicBezTo>
                      <a:pt x="379907" y="77673"/>
                      <a:pt x="387128" y="82591"/>
                      <a:pt x="394596" y="81346"/>
                    </a:cubicBezTo>
                    <a:lnTo>
                      <a:pt x="427647" y="75837"/>
                    </a:lnTo>
                    <a:cubicBezTo>
                      <a:pt x="428565" y="73083"/>
                      <a:pt x="428348" y="69628"/>
                      <a:pt x="430401" y="67575"/>
                    </a:cubicBezTo>
                    <a:cubicBezTo>
                      <a:pt x="432454" y="65522"/>
                      <a:pt x="435761" y="64820"/>
                      <a:pt x="438664" y="64820"/>
                    </a:cubicBezTo>
                    <a:cubicBezTo>
                      <a:pt x="442155" y="64820"/>
                      <a:pt x="459207" y="69268"/>
                      <a:pt x="463452" y="70329"/>
                    </a:cubicBezTo>
                    <a:cubicBezTo>
                      <a:pt x="465783" y="72660"/>
                      <a:pt x="475504" y="83461"/>
                      <a:pt x="479977" y="84100"/>
                    </a:cubicBezTo>
                    <a:cubicBezTo>
                      <a:pt x="482401" y="84446"/>
                      <a:pt x="496153" y="79626"/>
                      <a:pt x="499256" y="78591"/>
                    </a:cubicBezTo>
                    <a:cubicBezTo>
                      <a:pt x="501092" y="76755"/>
                      <a:pt x="502194" y="73450"/>
                      <a:pt x="504765" y="73083"/>
                    </a:cubicBezTo>
                    <a:cubicBezTo>
                      <a:pt x="509418" y="72418"/>
                      <a:pt x="521516" y="76830"/>
                      <a:pt x="526799" y="78591"/>
                    </a:cubicBezTo>
                    <a:cubicBezTo>
                      <a:pt x="528635" y="80427"/>
                      <a:pt x="530080" y="82764"/>
                      <a:pt x="532307" y="84100"/>
                    </a:cubicBezTo>
                    <a:cubicBezTo>
                      <a:pt x="539009" y="88122"/>
                      <a:pt x="559569" y="89229"/>
                      <a:pt x="562603" y="89608"/>
                    </a:cubicBezTo>
                    <a:cubicBezTo>
                      <a:pt x="565357" y="90526"/>
                      <a:pt x="568269" y="91065"/>
                      <a:pt x="570866" y="92363"/>
                    </a:cubicBezTo>
                    <a:cubicBezTo>
                      <a:pt x="573827" y="93843"/>
                      <a:pt x="575918" y="97068"/>
                      <a:pt x="579129" y="97871"/>
                    </a:cubicBezTo>
                    <a:cubicBezTo>
                      <a:pt x="587194" y="99887"/>
                      <a:pt x="595654" y="99707"/>
                      <a:pt x="603917" y="100625"/>
                    </a:cubicBezTo>
                    <a:cubicBezTo>
                      <a:pt x="623720" y="107226"/>
                      <a:pt x="598996" y="99219"/>
                      <a:pt x="623196" y="106134"/>
                    </a:cubicBezTo>
                    <a:cubicBezTo>
                      <a:pt x="642946" y="111777"/>
                      <a:pt x="617252" y="106047"/>
                      <a:pt x="645230" y="111642"/>
                    </a:cubicBezTo>
                    <a:cubicBezTo>
                      <a:pt x="647984" y="113478"/>
                      <a:pt x="650532" y="115670"/>
                      <a:pt x="653493" y="117150"/>
                    </a:cubicBezTo>
                    <a:cubicBezTo>
                      <a:pt x="656090" y="118448"/>
                      <a:pt x="659266" y="118411"/>
                      <a:pt x="661755" y="119905"/>
                    </a:cubicBezTo>
                    <a:cubicBezTo>
                      <a:pt x="678091" y="129707"/>
                      <a:pt x="654286" y="121482"/>
                      <a:pt x="675526" y="130922"/>
                    </a:cubicBezTo>
                    <a:cubicBezTo>
                      <a:pt x="679497" y="132687"/>
                      <a:pt x="696944" y="138242"/>
                      <a:pt x="703068" y="139184"/>
                    </a:cubicBezTo>
                    <a:cubicBezTo>
                      <a:pt x="711285" y="140448"/>
                      <a:pt x="719593" y="141020"/>
                      <a:pt x="727856" y="141938"/>
                    </a:cubicBezTo>
                    <a:cubicBezTo>
                      <a:pt x="713962" y="162782"/>
                      <a:pt x="721519" y="153786"/>
                      <a:pt x="705823" y="169481"/>
                    </a:cubicBezTo>
                    <a:lnTo>
                      <a:pt x="700314" y="174989"/>
                    </a:lnTo>
                    <a:cubicBezTo>
                      <a:pt x="694952" y="191076"/>
                      <a:pt x="701756" y="176301"/>
                      <a:pt x="689297" y="188760"/>
                    </a:cubicBezTo>
                    <a:cubicBezTo>
                      <a:pt x="683959" y="194098"/>
                      <a:pt x="683275" y="198566"/>
                      <a:pt x="681035" y="205285"/>
                    </a:cubicBezTo>
                    <a:cubicBezTo>
                      <a:pt x="685625" y="219056"/>
                      <a:pt x="684707" y="210795"/>
                      <a:pt x="678281" y="230073"/>
                    </a:cubicBezTo>
                    <a:cubicBezTo>
                      <a:pt x="677363" y="232827"/>
                      <a:pt x="677942" y="236725"/>
                      <a:pt x="675526" y="238336"/>
                    </a:cubicBezTo>
                    <a:cubicBezTo>
                      <a:pt x="665103" y="245285"/>
                      <a:pt x="669604" y="241504"/>
                      <a:pt x="661755" y="249353"/>
                    </a:cubicBezTo>
                    <a:cubicBezTo>
                      <a:pt x="659687" y="263828"/>
                      <a:pt x="656756" y="269073"/>
                      <a:pt x="661755" y="282404"/>
                    </a:cubicBezTo>
                    <a:cubicBezTo>
                      <a:pt x="662917" y="285503"/>
                      <a:pt x="665428" y="287912"/>
                      <a:pt x="667264" y="290666"/>
                    </a:cubicBezTo>
                    <a:cubicBezTo>
                      <a:pt x="668182" y="293420"/>
                      <a:pt x="668720" y="296332"/>
                      <a:pt x="670018" y="298929"/>
                    </a:cubicBezTo>
                    <a:cubicBezTo>
                      <a:pt x="673492" y="305877"/>
                      <a:pt x="675912" y="307577"/>
                      <a:pt x="681035" y="312700"/>
                    </a:cubicBezTo>
                    <a:cubicBezTo>
                      <a:pt x="688531" y="335189"/>
                      <a:pt x="680621" y="309183"/>
                      <a:pt x="686543" y="359522"/>
                    </a:cubicBezTo>
                    <a:cubicBezTo>
                      <a:pt x="686882" y="362405"/>
                      <a:pt x="688499" y="364993"/>
                      <a:pt x="689297" y="367784"/>
                    </a:cubicBezTo>
                    <a:cubicBezTo>
                      <a:pt x="690337" y="371424"/>
                      <a:pt x="690359" y="375415"/>
                      <a:pt x="692052" y="378801"/>
                    </a:cubicBezTo>
                    <a:cubicBezTo>
                      <a:pt x="694016" y="382728"/>
                      <a:pt x="702901" y="387870"/>
                      <a:pt x="705823" y="389818"/>
                    </a:cubicBezTo>
                    <a:cubicBezTo>
                      <a:pt x="706741" y="392572"/>
                      <a:pt x="708898" y="395195"/>
                      <a:pt x="708577" y="398081"/>
                    </a:cubicBezTo>
                    <a:cubicBezTo>
                      <a:pt x="706892" y="413245"/>
                      <a:pt x="703782" y="413892"/>
                      <a:pt x="694806" y="422869"/>
                    </a:cubicBezTo>
                    <a:lnTo>
                      <a:pt x="689297" y="439394"/>
                    </a:lnTo>
                    <a:lnTo>
                      <a:pt x="686543" y="447657"/>
                    </a:lnTo>
                    <a:cubicBezTo>
                      <a:pt x="704571" y="453666"/>
                      <a:pt x="686878" y="445320"/>
                      <a:pt x="697560" y="458673"/>
                    </a:cubicBezTo>
                    <a:cubicBezTo>
                      <a:pt x="699628" y="461258"/>
                      <a:pt x="703069" y="462346"/>
                      <a:pt x="705823" y="464182"/>
                    </a:cubicBezTo>
                    <a:cubicBezTo>
                      <a:pt x="710413" y="463264"/>
                      <a:pt x="714913" y="461428"/>
                      <a:pt x="719594" y="461428"/>
                    </a:cubicBezTo>
                    <a:cubicBezTo>
                      <a:pt x="724275" y="461428"/>
                      <a:pt x="728759" y="463345"/>
                      <a:pt x="733365" y="464182"/>
                    </a:cubicBezTo>
                    <a:cubicBezTo>
                      <a:pt x="738859" y="465181"/>
                      <a:pt x="744472" y="465582"/>
                      <a:pt x="749890" y="466936"/>
                    </a:cubicBezTo>
                    <a:cubicBezTo>
                      <a:pt x="755523" y="468344"/>
                      <a:pt x="766415" y="472444"/>
                      <a:pt x="766415" y="472444"/>
                    </a:cubicBezTo>
                    <a:cubicBezTo>
                      <a:pt x="768251" y="466936"/>
                      <a:pt x="770516" y="461552"/>
                      <a:pt x="771924" y="455919"/>
                    </a:cubicBezTo>
                    <a:cubicBezTo>
                      <a:pt x="772842" y="452247"/>
                      <a:pt x="772985" y="448288"/>
                      <a:pt x="774678" y="444902"/>
                    </a:cubicBezTo>
                    <a:cubicBezTo>
                      <a:pt x="775839" y="442579"/>
                      <a:pt x="778565" y="441422"/>
                      <a:pt x="780187" y="439394"/>
                    </a:cubicBezTo>
                    <a:cubicBezTo>
                      <a:pt x="782255" y="436809"/>
                      <a:pt x="784215" y="434092"/>
                      <a:pt x="785695" y="431131"/>
                    </a:cubicBezTo>
                    <a:cubicBezTo>
                      <a:pt x="792845" y="416831"/>
                      <a:pt x="783199" y="428119"/>
                      <a:pt x="793958" y="417360"/>
                    </a:cubicBezTo>
                    <a:cubicBezTo>
                      <a:pt x="794876" y="414606"/>
                      <a:pt x="794898" y="411364"/>
                      <a:pt x="796712" y="409097"/>
                    </a:cubicBezTo>
                    <a:cubicBezTo>
                      <a:pt x="798780" y="406512"/>
                      <a:pt x="803745" y="406662"/>
                      <a:pt x="804974" y="403589"/>
                    </a:cubicBezTo>
                    <a:cubicBezTo>
                      <a:pt x="806052" y="400893"/>
                      <a:pt x="803138" y="398080"/>
                      <a:pt x="802220" y="395326"/>
                    </a:cubicBezTo>
                    <a:cubicBezTo>
                      <a:pt x="829234" y="386323"/>
                      <a:pt x="812959" y="390300"/>
                      <a:pt x="851796" y="387064"/>
                    </a:cubicBezTo>
                    <a:cubicBezTo>
                      <a:pt x="858223" y="367784"/>
                      <a:pt x="851796" y="372374"/>
                      <a:pt x="865567" y="367784"/>
                    </a:cubicBezTo>
                    <a:cubicBezTo>
                      <a:pt x="867403" y="365948"/>
                      <a:pt x="868753" y="363437"/>
                      <a:pt x="871076" y="362276"/>
                    </a:cubicBezTo>
                    <a:cubicBezTo>
                      <a:pt x="883177" y="356226"/>
                      <a:pt x="893685" y="355898"/>
                      <a:pt x="906881" y="354013"/>
                    </a:cubicBezTo>
                    <a:cubicBezTo>
                      <a:pt x="912389" y="352177"/>
                      <a:pt x="918575" y="345284"/>
                      <a:pt x="923406" y="348505"/>
                    </a:cubicBezTo>
                    <a:cubicBezTo>
                      <a:pt x="937068" y="357613"/>
                      <a:pt x="929331" y="351675"/>
                      <a:pt x="945440" y="367784"/>
                    </a:cubicBezTo>
                    <a:cubicBezTo>
                      <a:pt x="947276" y="369620"/>
                      <a:pt x="948484" y="372472"/>
                      <a:pt x="950948" y="373293"/>
                    </a:cubicBezTo>
                    <a:lnTo>
                      <a:pt x="959211" y="376047"/>
                    </a:lnTo>
                    <a:cubicBezTo>
                      <a:pt x="961965" y="377883"/>
                      <a:pt x="964888" y="379487"/>
                      <a:pt x="967473" y="381555"/>
                    </a:cubicBezTo>
                    <a:cubicBezTo>
                      <a:pt x="969501" y="383177"/>
                      <a:pt x="970755" y="385728"/>
                      <a:pt x="972982" y="387064"/>
                    </a:cubicBezTo>
                    <a:cubicBezTo>
                      <a:pt x="975471" y="388558"/>
                      <a:pt x="978490" y="388900"/>
                      <a:pt x="981244" y="389818"/>
                    </a:cubicBezTo>
                    <a:cubicBezTo>
                      <a:pt x="993841" y="402413"/>
                      <a:pt x="977939" y="388716"/>
                      <a:pt x="1006032" y="398081"/>
                    </a:cubicBezTo>
                    <a:cubicBezTo>
                      <a:pt x="1008495" y="398902"/>
                      <a:pt x="1009314" y="402253"/>
                      <a:pt x="1011541" y="403589"/>
                    </a:cubicBezTo>
                    <a:cubicBezTo>
                      <a:pt x="1014030" y="405082"/>
                      <a:pt x="1017049" y="405425"/>
                      <a:pt x="1019803" y="406343"/>
                    </a:cubicBezTo>
                    <a:cubicBezTo>
                      <a:pt x="1023475" y="411852"/>
                      <a:pt x="1032118" y="416377"/>
                      <a:pt x="1030820" y="422869"/>
                    </a:cubicBezTo>
                    <a:cubicBezTo>
                      <a:pt x="1029902" y="427459"/>
                      <a:pt x="1028903" y="432034"/>
                      <a:pt x="1028066" y="436640"/>
                    </a:cubicBezTo>
                    <a:cubicBezTo>
                      <a:pt x="1027438" y="440096"/>
                      <a:pt x="1025724" y="456151"/>
                      <a:pt x="1022558" y="461428"/>
                    </a:cubicBezTo>
                    <a:cubicBezTo>
                      <a:pt x="1021222" y="463655"/>
                      <a:pt x="1018885" y="465100"/>
                      <a:pt x="1017049" y="466936"/>
                    </a:cubicBezTo>
                    <a:cubicBezTo>
                      <a:pt x="1016131" y="469690"/>
                      <a:pt x="1014864" y="472352"/>
                      <a:pt x="1014295" y="475199"/>
                    </a:cubicBezTo>
                    <a:cubicBezTo>
                      <a:pt x="1013022" y="481565"/>
                      <a:pt x="1013594" y="488320"/>
                      <a:pt x="1011541" y="494478"/>
                    </a:cubicBezTo>
                    <a:cubicBezTo>
                      <a:pt x="1010720" y="496942"/>
                      <a:pt x="1007868" y="498151"/>
                      <a:pt x="1006032" y="499987"/>
                    </a:cubicBezTo>
                    <a:cubicBezTo>
                      <a:pt x="993151" y="538634"/>
                      <a:pt x="1007959" y="490360"/>
                      <a:pt x="997770" y="541300"/>
                    </a:cubicBezTo>
                    <a:cubicBezTo>
                      <a:pt x="996631" y="546994"/>
                      <a:pt x="996367" y="553719"/>
                      <a:pt x="992261" y="557825"/>
                    </a:cubicBezTo>
                    <a:cubicBezTo>
                      <a:pt x="978904" y="571182"/>
                      <a:pt x="985565" y="565961"/>
                      <a:pt x="972982" y="574350"/>
                    </a:cubicBezTo>
                    <a:cubicBezTo>
                      <a:pt x="971146" y="577104"/>
                      <a:pt x="969627" y="580100"/>
                      <a:pt x="967473" y="582613"/>
                    </a:cubicBezTo>
                    <a:cubicBezTo>
                      <a:pt x="964093" y="586556"/>
                      <a:pt x="956456" y="593630"/>
                      <a:pt x="956456" y="593630"/>
                    </a:cubicBezTo>
                    <a:cubicBezTo>
                      <a:pt x="948098" y="618706"/>
                      <a:pt x="960920" y="579098"/>
                      <a:pt x="950948" y="615664"/>
                    </a:cubicBezTo>
                    <a:cubicBezTo>
                      <a:pt x="949420" y="621266"/>
                      <a:pt x="946849" y="626556"/>
                      <a:pt x="945440" y="632189"/>
                    </a:cubicBezTo>
                    <a:cubicBezTo>
                      <a:pt x="945261" y="632906"/>
                      <a:pt x="941366" y="649675"/>
                      <a:pt x="939931" y="651469"/>
                    </a:cubicBezTo>
                    <a:cubicBezTo>
                      <a:pt x="936049" y="656322"/>
                      <a:pt x="928848" y="657917"/>
                      <a:pt x="923406" y="659731"/>
                    </a:cubicBezTo>
                    <a:cubicBezTo>
                      <a:pt x="921570" y="661567"/>
                      <a:pt x="919058" y="662917"/>
                      <a:pt x="917897" y="665240"/>
                    </a:cubicBezTo>
                    <a:cubicBezTo>
                      <a:pt x="912444" y="676145"/>
                      <a:pt x="914981" y="681928"/>
                      <a:pt x="906881" y="690028"/>
                    </a:cubicBezTo>
                    <a:cubicBezTo>
                      <a:pt x="904540" y="692369"/>
                      <a:pt x="901131" y="693382"/>
                      <a:pt x="898618" y="695536"/>
                    </a:cubicBezTo>
                    <a:cubicBezTo>
                      <a:pt x="894675" y="698916"/>
                      <a:pt x="887601" y="706553"/>
                      <a:pt x="887601" y="706553"/>
                    </a:cubicBezTo>
                    <a:cubicBezTo>
                      <a:pt x="885765" y="712061"/>
                      <a:pt x="887601" y="721242"/>
                      <a:pt x="882093" y="723078"/>
                    </a:cubicBezTo>
                    <a:lnTo>
                      <a:pt x="865567" y="728587"/>
                    </a:lnTo>
                    <a:cubicBezTo>
                      <a:pt x="863731" y="731341"/>
                      <a:pt x="862933" y="735207"/>
                      <a:pt x="860059" y="736849"/>
                    </a:cubicBezTo>
                    <a:cubicBezTo>
                      <a:pt x="855995" y="739172"/>
                      <a:pt x="850952" y="739198"/>
                      <a:pt x="846288" y="739604"/>
                    </a:cubicBezTo>
                    <a:cubicBezTo>
                      <a:pt x="829799" y="741038"/>
                      <a:pt x="813237" y="741440"/>
                      <a:pt x="796712" y="742358"/>
                    </a:cubicBezTo>
                    <a:cubicBezTo>
                      <a:pt x="787985" y="745267"/>
                      <a:pt x="787814" y="744518"/>
                      <a:pt x="780187" y="750620"/>
                    </a:cubicBezTo>
                    <a:cubicBezTo>
                      <a:pt x="778159" y="752242"/>
                      <a:pt x="776706" y="754507"/>
                      <a:pt x="774678" y="756129"/>
                    </a:cubicBezTo>
                    <a:cubicBezTo>
                      <a:pt x="772093" y="758197"/>
                      <a:pt x="769000" y="759569"/>
                      <a:pt x="766415" y="761637"/>
                    </a:cubicBezTo>
                    <a:cubicBezTo>
                      <a:pt x="764387" y="763259"/>
                      <a:pt x="763134" y="765810"/>
                      <a:pt x="760907" y="767146"/>
                    </a:cubicBezTo>
                    <a:cubicBezTo>
                      <a:pt x="758417" y="768640"/>
                      <a:pt x="755473" y="769247"/>
                      <a:pt x="752644" y="769900"/>
                    </a:cubicBezTo>
                    <a:cubicBezTo>
                      <a:pt x="713153" y="779013"/>
                      <a:pt x="736806" y="771505"/>
                      <a:pt x="716840" y="778163"/>
                    </a:cubicBezTo>
                    <a:cubicBezTo>
                      <a:pt x="708577" y="777245"/>
                      <a:pt x="700204" y="777038"/>
                      <a:pt x="692052" y="775408"/>
                    </a:cubicBezTo>
                    <a:cubicBezTo>
                      <a:pt x="686358" y="774269"/>
                      <a:pt x="675526" y="769900"/>
                      <a:pt x="675526" y="769900"/>
                    </a:cubicBezTo>
                    <a:cubicBezTo>
                      <a:pt x="666345" y="770818"/>
                      <a:pt x="657085" y="774171"/>
                      <a:pt x="647984" y="772654"/>
                    </a:cubicBezTo>
                    <a:cubicBezTo>
                      <a:pt x="644719" y="772110"/>
                      <a:pt x="644544" y="766976"/>
                      <a:pt x="642476" y="764391"/>
                    </a:cubicBezTo>
                    <a:cubicBezTo>
                      <a:pt x="636338" y="756719"/>
                      <a:pt x="636501" y="758767"/>
                      <a:pt x="625950" y="756129"/>
                    </a:cubicBezTo>
                    <a:cubicBezTo>
                      <a:pt x="620442" y="757047"/>
                      <a:pt x="614843" y="757529"/>
                      <a:pt x="609425" y="758883"/>
                    </a:cubicBezTo>
                    <a:cubicBezTo>
                      <a:pt x="603792" y="760291"/>
                      <a:pt x="598408" y="762555"/>
                      <a:pt x="592900" y="764391"/>
                    </a:cubicBezTo>
                    <a:cubicBezTo>
                      <a:pt x="590146" y="765309"/>
                      <a:pt x="587511" y="766735"/>
                      <a:pt x="584637" y="767146"/>
                    </a:cubicBezTo>
                    <a:lnTo>
                      <a:pt x="565358" y="769900"/>
                    </a:lnTo>
                    <a:cubicBezTo>
                      <a:pt x="539089" y="766617"/>
                      <a:pt x="538343" y="765033"/>
                      <a:pt x="507519" y="769900"/>
                    </a:cubicBezTo>
                    <a:cubicBezTo>
                      <a:pt x="501784" y="770805"/>
                      <a:pt x="496502" y="773572"/>
                      <a:pt x="490994" y="775408"/>
                    </a:cubicBezTo>
                    <a:lnTo>
                      <a:pt x="449681" y="789179"/>
                    </a:lnTo>
                    <a:cubicBezTo>
                      <a:pt x="449676" y="789181"/>
                      <a:pt x="433160" y="794688"/>
                      <a:pt x="433155" y="794688"/>
                    </a:cubicBezTo>
                    <a:lnTo>
                      <a:pt x="402859" y="797442"/>
                    </a:lnTo>
                    <a:cubicBezTo>
                      <a:pt x="389088" y="796524"/>
                      <a:pt x="375348" y="794688"/>
                      <a:pt x="361546" y="794688"/>
                    </a:cubicBezTo>
                    <a:cubicBezTo>
                      <a:pt x="306711" y="794688"/>
                      <a:pt x="318891" y="791463"/>
                      <a:pt x="292690" y="800196"/>
                    </a:cubicBezTo>
                    <a:cubicBezTo>
                      <a:pt x="290854" y="797442"/>
                      <a:pt x="289250" y="794519"/>
                      <a:pt x="287182" y="791934"/>
                    </a:cubicBezTo>
                    <a:cubicBezTo>
                      <a:pt x="285560" y="789906"/>
                      <a:pt x="282834" y="788748"/>
                      <a:pt x="281673" y="786425"/>
                    </a:cubicBezTo>
                    <a:cubicBezTo>
                      <a:pt x="279076" y="781232"/>
                      <a:pt x="278001" y="775408"/>
                      <a:pt x="276165" y="769900"/>
                    </a:cubicBezTo>
                    <a:cubicBezTo>
                      <a:pt x="275247" y="767146"/>
                      <a:pt x="275022" y="764053"/>
                      <a:pt x="273411" y="761637"/>
                    </a:cubicBezTo>
                    <a:cubicBezTo>
                      <a:pt x="271575" y="758883"/>
                      <a:pt x="270656" y="755211"/>
                      <a:pt x="267902" y="753375"/>
                    </a:cubicBezTo>
                    <a:cubicBezTo>
                      <a:pt x="264752" y="751275"/>
                      <a:pt x="260557" y="751538"/>
                      <a:pt x="256885" y="750620"/>
                    </a:cubicBezTo>
                    <a:cubicBezTo>
                      <a:pt x="254131" y="748784"/>
                      <a:pt x="249670" y="748252"/>
                      <a:pt x="248623" y="745112"/>
                    </a:cubicBezTo>
                    <a:cubicBezTo>
                      <a:pt x="248047" y="743383"/>
                      <a:pt x="253274" y="728402"/>
                      <a:pt x="254131" y="725832"/>
                    </a:cubicBezTo>
                    <a:cubicBezTo>
                      <a:pt x="253213" y="717569"/>
                      <a:pt x="253007" y="709196"/>
                      <a:pt x="251377" y="701044"/>
                    </a:cubicBezTo>
                    <a:cubicBezTo>
                      <a:pt x="250238" y="695350"/>
                      <a:pt x="247276" y="690152"/>
                      <a:pt x="245868" y="684519"/>
                    </a:cubicBezTo>
                    <a:cubicBezTo>
                      <a:pt x="244950" y="680847"/>
                      <a:pt x="244202" y="677128"/>
                      <a:pt x="243114" y="673502"/>
                    </a:cubicBezTo>
                    <a:cubicBezTo>
                      <a:pt x="241446" y="667941"/>
                      <a:pt x="243114" y="658813"/>
                      <a:pt x="237606" y="656977"/>
                    </a:cubicBezTo>
                    <a:cubicBezTo>
                      <a:pt x="220590" y="651306"/>
                      <a:pt x="232232" y="654512"/>
                      <a:pt x="201801" y="651469"/>
                    </a:cubicBezTo>
                    <a:cubicBezTo>
                      <a:pt x="198129" y="650551"/>
                      <a:pt x="193633" y="651207"/>
                      <a:pt x="190784" y="648714"/>
                    </a:cubicBezTo>
                    <a:cubicBezTo>
                      <a:pt x="185802" y="644354"/>
                      <a:pt x="179767" y="632189"/>
                      <a:pt x="179767" y="632189"/>
                    </a:cubicBezTo>
                    <a:cubicBezTo>
                      <a:pt x="173472" y="613301"/>
                      <a:pt x="179767" y="636744"/>
                      <a:pt x="179767" y="610155"/>
                    </a:cubicBezTo>
                    <a:cubicBezTo>
                      <a:pt x="179767" y="606370"/>
                      <a:pt x="177834" y="602833"/>
                      <a:pt x="177013" y="599138"/>
                    </a:cubicBezTo>
                    <a:cubicBezTo>
                      <a:pt x="173284" y="582355"/>
                      <a:pt x="177828" y="588935"/>
                      <a:pt x="168750" y="579859"/>
                    </a:cubicBezTo>
                    <a:cubicBezTo>
                      <a:pt x="158651" y="580777"/>
                      <a:pt x="148492" y="581179"/>
                      <a:pt x="138454" y="582613"/>
                    </a:cubicBezTo>
                    <a:cubicBezTo>
                      <a:pt x="123031" y="584816"/>
                      <a:pt x="137351" y="587754"/>
                      <a:pt x="121929" y="582613"/>
                    </a:cubicBezTo>
                    <a:cubicBezTo>
                      <a:pt x="120093" y="580777"/>
                      <a:pt x="117756" y="579332"/>
                      <a:pt x="116420" y="577105"/>
                    </a:cubicBezTo>
                    <a:cubicBezTo>
                      <a:pt x="110874" y="567862"/>
                      <a:pt x="114909" y="560138"/>
                      <a:pt x="116420" y="549563"/>
                    </a:cubicBezTo>
                    <a:cubicBezTo>
                      <a:pt x="116395" y="549260"/>
                      <a:pt x="113310" y="504427"/>
                      <a:pt x="110912" y="497232"/>
                    </a:cubicBezTo>
                    <a:cubicBezTo>
                      <a:pt x="110091" y="494769"/>
                      <a:pt x="107431" y="493346"/>
                      <a:pt x="105403" y="491724"/>
                    </a:cubicBezTo>
                    <a:cubicBezTo>
                      <a:pt x="97776" y="485623"/>
                      <a:pt x="97605" y="486371"/>
                      <a:pt x="88878" y="483461"/>
                    </a:cubicBezTo>
                    <a:cubicBezTo>
                      <a:pt x="89796" y="476117"/>
                      <a:pt x="90415" y="468729"/>
                      <a:pt x="91632" y="461428"/>
                    </a:cubicBezTo>
                    <a:cubicBezTo>
                      <a:pt x="92254" y="457694"/>
                      <a:pt x="94387" y="454196"/>
                      <a:pt x="94387" y="450411"/>
                    </a:cubicBezTo>
                    <a:cubicBezTo>
                      <a:pt x="94387" y="444143"/>
                      <a:pt x="91821" y="432935"/>
                      <a:pt x="86124" y="428377"/>
                    </a:cubicBezTo>
                    <a:cubicBezTo>
                      <a:pt x="83857" y="426563"/>
                      <a:pt x="80615" y="426541"/>
                      <a:pt x="77861" y="425623"/>
                    </a:cubicBezTo>
                    <a:cubicBezTo>
                      <a:pt x="69473" y="413040"/>
                      <a:pt x="74692" y="419698"/>
                      <a:pt x="61336" y="406343"/>
                    </a:cubicBezTo>
                    <a:cubicBezTo>
                      <a:pt x="59500" y="404507"/>
                      <a:pt x="58346" y="401465"/>
                      <a:pt x="55827" y="400835"/>
                    </a:cubicBezTo>
                    <a:lnTo>
                      <a:pt x="44811" y="398081"/>
                    </a:lnTo>
                    <a:cubicBezTo>
                      <a:pt x="42975" y="396245"/>
                      <a:pt x="40638" y="394799"/>
                      <a:pt x="39302" y="392572"/>
                    </a:cubicBezTo>
                    <a:cubicBezTo>
                      <a:pt x="28573" y="374692"/>
                      <a:pt x="44999" y="392763"/>
                      <a:pt x="31040" y="378801"/>
                    </a:cubicBezTo>
                    <a:cubicBezTo>
                      <a:pt x="26673" y="330777"/>
                      <a:pt x="23088" y="361653"/>
                      <a:pt x="33794" y="340242"/>
                    </a:cubicBezTo>
                    <a:cubicBezTo>
                      <a:pt x="35092" y="337645"/>
                      <a:pt x="34010" y="333389"/>
                      <a:pt x="36548" y="331979"/>
                    </a:cubicBezTo>
                    <a:cubicBezTo>
                      <a:pt x="43166" y="328302"/>
                      <a:pt x="51400" y="328865"/>
                      <a:pt x="58582" y="326471"/>
                    </a:cubicBezTo>
                    <a:lnTo>
                      <a:pt x="75107" y="320963"/>
                    </a:lnTo>
                    <a:lnTo>
                      <a:pt x="83370" y="318208"/>
                    </a:lnTo>
                    <a:cubicBezTo>
                      <a:pt x="85206" y="315454"/>
                      <a:pt x="88603" y="313244"/>
                      <a:pt x="88878" y="309946"/>
                    </a:cubicBezTo>
                    <a:cubicBezTo>
                      <a:pt x="89568" y="301661"/>
                      <a:pt x="88140" y="293223"/>
                      <a:pt x="86124" y="285158"/>
                    </a:cubicBezTo>
                    <a:cubicBezTo>
                      <a:pt x="84058" y="276895"/>
                      <a:pt x="78091" y="275977"/>
                      <a:pt x="72353" y="271387"/>
                    </a:cubicBezTo>
                    <a:cubicBezTo>
                      <a:pt x="70325" y="269765"/>
                      <a:pt x="68680" y="267714"/>
                      <a:pt x="66844" y="265878"/>
                    </a:cubicBezTo>
                    <a:cubicBezTo>
                      <a:pt x="67762" y="257615"/>
                      <a:pt x="67969" y="249242"/>
                      <a:pt x="69599" y="241090"/>
                    </a:cubicBezTo>
                    <a:cubicBezTo>
                      <a:pt x="70738" y="235397"/>
                      <a:pt x="74153" y="230292"/>
                      <a:pt x="75107" y="224565"/>
                    </a:cubicBezTo>
                    <a:lnTo>
                      <a:pt x="77861" y="208040"/>
                    </a:lnTo>
                    <a:cubicBezTo>
                      <a:pt x="76943" y="204368"/>
                      <a:pt x="76147" y="200663"/>
                      <a:pt x="75107" y="197023"/>
                    </a:cubicBezTo>
                    <a:cubicBezTo>
                      <a:pt x="74309" y="194231"/>
                      <a:pt x="73057" y="191577"/>
                      <a:pt x="72353" y="188760"/>
                    </a:cubicBezTo>
                    <a:cubicBezTo>
                      <a:pt x="71218" y="184219"/>
                      <a:pt x="72196" y="178884"/>
                      <a:pt x="69599" y="174989"/>
                    </a:cubicBezTo>
                    <a:cubicBezTo>
                      <a:pt x="67989" y="172573"/>
                      <a:pt x="64090" y="173153"/>
                      <a:pt x="61336" y="172235"/>
                    </a:cubicBezTo>
                    <a:cubicBezTo>
                      <a:pt x="58039" y="168938"/>
                      <a:pt x="51881" y="164422"/>
                      <a:pt x="53073" y="158464"/>
                    </a:cubicBezTo>
                    <a:cubicBezTo>
                      <a:pt x="53582" y="155917"/>
                      <a:pt x="56746" y="154791"/>
                      <a:pt x="58582" y="152955"/>
                    </a:cubicBezTo>
                    <a:cubicBezTo>
                      <a:pt x="59500" y="150201"/>
                      <a:pt x="59843" y="147182"/>
                      <a:pt x="61336" y="144693"/>
                    </a:cubicBezTo>
                    <a:cubicBezTo>
                      <a:pt x="62672" y="142466"/>
                      <a:pt x="66417" y="141745"/>
                      <a:pt x="66844" y="139184"/>
                    </a:cubicBezTo>
                    <a:cubicBezTo>
                      <a:pt x="68774" y="127604"/>
                      <a:pt x="62442" y="127951"/>
                      <a:pt x="55827" y="122659"/>
                    </a:cubicBezTo>
                    <a:cubicBezTo>
                      <a:pt x="45024" y="114016"/>
                      <a:pt x="56408" y="119179"/>
                      <a:pt x="42056" y="114396"/>
                    </a:cubicBezTo>
                    <a:cubicBezTo>
                      <a:pt x="41183" y="106540"/>
                      <a:pt x="41162" y="90575"/>
                      <a:pt x="36548" y="81346"/>
                    </a:cubicBezTo>
                    <a:cubicBezTo>
                      <a:pt x="35068" y="78385"/>
                      <a:pt x="32384" y="76108"/>
                      <a:pt x="31040" y="73083"/>
                    </a:cubicBezTo>
                    <a:cubicBezTo>
                      <a:pt x="21380" y="51348"/>
                      <a:pt x="32132" y="60959"/>
                      <a:pt x="17268" y="51049"/>
                    </a:cubicBezTo>
                    <a:cubicBezTo>
                      <a:pt x="7995" y="37139"/>
                      <a:pt x="12550" y="46547"/>
                      <a:pt x="9006" y="23507"/>
                    </a:cubicBezTo>
                    <a:cubicBezTo>
                      <a:pt x="8157" y="17988"/>
                      <a:pt x="-2929" y="4686"/>
                      <a:pt x="743" y="147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0" name="12 Forma libre">
                <a:extLst>
                  <a:ext uri="{FF2B5EF4-FFF2-40B4-BE49-F238E27FC236}">
                    <a16:creationId xmlns:a16="http://schemas.microsoft.com/office/drawing/2014/main" id="{0514A245-3DE9-4535-A30A-D3B9BFFED773}"/>
                  </a:ext>
                </a:extLst>
              </p:cNvPr>
              <p:cNvSpPr/>
              <p:nvPr/>
            </p:nvSpPr>
            <p:spPr>
              <a:xfrm>
                <a:off x="5522913" y="2533650"/>
                <a:ext cx="687387" cy="1017588"/>
              </a:xfrm>
              <a:custGeom>
                <a:avLst/>
                <a:gdLst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63484 w 687179"/>
                  <a:gd name="connsiteY206" fmla="*/ 229921 h 1017468"/>
                  <a:gd name="connsiteX207" fmla="*/ 63484 w 687179"/>
                  <a:gd name="connsiteY207" fmla="*/ 211422 h 1017468"/>
                  <a:gd name="connsiteX208" fmla="*/ 66127 w 687179"/>
                  <a:gd name="connsiteY208" fmla="*/ 203493 h 1017468"/>
                  <a:gd name="connsiteX209" fmla="*/ 74056 w 687179"/>
                  <a:gd name="connsiteY209" fmla="*/ 198208 h 1017468"/>
                  <a:gd name="connsiteX210" fmla="*/ 79341 w 687179"/>
                  <a:gd name="connsiteY210" fmla="*/ 190280 h 1017468"/>
                  <a:gd name="connsiteX211" fmla="*/ 87269 w 687179"/>
                  <a:gd name="connsiteY211" fmla="*/ 184994 h 1017468"/>
                  <a:gd name="connsiteX212" fmla="*/ 92555 w 687179"/>
                  <a:gd name="connsiteY212" fmla="*/ 169137 h 1017468"/>
                  <a:gd name="connsiteX213" fmla="*/ 89912 w 687179"/>
                  <a:gd name="connsiteY213" fmla="*/ 158566 h 1017468"/>
                  <a:gd name="connsiteX214" fmla="*/ 74056 w 687179"/>
                  <a:gd name="connsiteY214" fmla="*/ 150638 h 1017468"/>
                  <a:gd name="connsiteX215" fmla="*/ 66127 w 687179"/>
                  <a:gd name="connsiteY215" fmla="*/ 153281 h 1017468"/>
                  <a:gd name="connsiteX216" fmla="*/ 44985 w 687179"/>
                  <a:gd name="connsiteY216" fmla="*/ 145352 h 1017468"/>
                  <a:gd name="connsiteX217" fmla="*/ 39699 w 687179"/>
                  <a:gd name="connsiteY217" fmla="*/ 137424 h 1017468"/>
                  <a:gd name="connsiteX218" fmla="*/ 15914 w 687179"/>
                  <a:gd name="connsiteY218" fmla="*/ 124210 h 1017468"/>
                  <a:gd name="connsiteX219" fmla="*/ 7986 w 687179"/>
                  <a:gd name="connsiteY219" fmla="*/ 118925 h 1017468"/>
                  <a:gd name="connsiteX220" fmla="*/ 58 w 687179"/>
                  <a:gd name="connsiteY22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63484 w 687179"/>
                  <a:gd name="connsiteY206" fmla="*/ 229921 h 1017468"/>
                  <a:gd name="connsiteX207" fmla="*/ 63484 w 687179"/>
                  <a:gd name="connsiteY207" fmla="*/ 211422 h 1017468"/>
                  <a:gd name="connsiteX208" fmla="*/ 74056 w 687179"/>
                  <a:gd name="connsiteY208" fmla="*/ 198208 h 1017468"/>
                  <a:gd name="connsiteX209" fmla="*/ 79341 w 687179"/>
                  <a:gd name="connsiteY209" fmla="*/ 190280 h 1017468"/>
                  <a:gd name="connsiteX210" fmla="*/ 87269 w 687179"/>
                  <a:gd name="connsiteY210" fmla="*/ 184994 h 1017468"/>
                  <a:gd name="connsiteX211" fmla="*/ 92555 w 687179"/>
                  <a:gd name="connsiteY211" fmla="*/ 169137 h 1017468"/>
                  <a:gd name="connsiteX212" fmla="*/ 89912 w 687179"/>
                  <a:gd name="connsiteY212" fmla="*/ 158566 h 1017468"/>
                  <a:gd name="connsiteX213" fmla="*/ 74056 w 687179"/>
                  <a:gd name="connsiteY213" fmla="*/ 150638 h 1017468"/>
                  <a:gd name="connsiteX214" fmla="*/ 66127 w 687179"/>
                  <a:gd name="connsiteY214" fmla="*/ 153281 h 1017468"/>
                  <a:gd name="connsiteX215" fmla="*/ 44985 w 687179"/>
                  <a:gd name="connsiteY215" fmla="*/ 145352 h 1017468"/>
                  <a:gd name="connsiteX216" fmla="*/ 39699 w 687179"/>
                  <a:gd name="connsiteY216" fmla="*/ 137424 h 1017468"/>
                  <a:gd name="connsiteX217" fmla="*/ 15914 w 687179"/>
                  <a:gd name="connsiteY217" fmla="*/ 124210 h 1017468"/>
                  <a:gd name="connsiteX218" fmla="*/ 7986 w 687179"/>
                  <a:gd name="connsiteY218" fmla="*/ 118925 h 1017468"/>
                  <a:gd name="connsiteX219" fmla="*/ 58 w 687179"/>
                  <a:gd name="connsiteY219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63484 w 687179"/>
                  <a:gd name="connsiteY206" fmla="*/ 229921 h 1017468"/>
                  <a:gd name="connsiteX207" fmla="*/ 63484 w 687179"/>
                  <a:gd name="connsiteY207" fmla="*/ 211422 h 1017468"/>
                  <a:gd name="connsiteX208" fmla="*/ 79341 w 687179"/>
                  <a:gd name="connsiteY208" fmla="*/ 190280 h 1017468"/>
                  <a:gd name="connsiteX209" fmla="*/ 87269 w 687179"/>
                  <a:gd name="connsiteY209" fmla="*/ 184994 h 1017468"/>
                  <a:gd name="connsiteX210" fmla="*/ 92555 w 687179"/>
                  <a:gd name="connsiteY210" fmla="*/ 169137 h 1017468"/>
                  <a:gd name="connsiteX211" fmla="*/ 89912 w 687179"/>
                  <a:gd name="connsiteY211" fmla="*/ 158566 h 1017468"/>
                  <a:gd name="connsiteX212" fmla="*/ 74056 w 687179"/>
                  <a:gd name="connsiteY212" fmla="*/ 150638 h 1017468"/>
                  <a:gd name="connsiteX213" fmla="*/ 66127 w 687179"/>
                  <a:gd name="connsiteY213" fmla="*/ 153281 h 1017468"/>
                  <a:gd name="connsiteX214" fmla="*/ 44985 w 687179"/>
                  <a:gd name="connsiteY214" fmla="*/ 145352 h 1017468"/>
                  <a:gd name="connsiteX215" fmla="*/ 39699 w 687179"/>
                  <a:gd name="connsiteY215" fmla="*/ 137424 h 1017468"/>
                  <a:gd name="connsiteX216" fmla="*/ 15914 w 687179"/>
                  <a:gd name="connsiteY216" fmla="*/ 124210 h 1017468"/>
                  <a:gd name="connsiteX217" fmla="*/ 7986 w 687179"/>
                  <a:gd name="connsiteY217" fmla="*/ 118925 h 1017468"/>
                  <a:gd name="connsiteX218" fmla="*/ 58 w 687179"/>
                  <a:gd name="connsiteY218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63484 w 687179"/>
                  <a:gd name="connsiteY206" fmla="*/ 229921 h 1017468"/>
                  <a:gd name="connsiteX207" fmla="*/ 79341 w 687179"/>
                  <a:gd name="connsiteY207" fmla="*/ 190280 h 1017468"/>
                  <a:gd name="connsiteX208" fmla="*/ 87269 w 687179"/>
                  <a:gd name="connsiteY208" fmla="*/ 184994 h 1017468"/>
                  <a:gd name="connsiteX209" fmla="*/ 92555 w 687179"/>
                  <a:gd name="connsiteY209" fmla="*/ 169137 h 1017468"/>
                  <a:gd name="connsiteX210" fmla="*/ 89912 w 687179"/>
                  <a:gd name="connsiteY210" fmla="*/ 158566 h 1017468"/>
                  <a:gd name="connsiteX211" fmla="*/ 74056 w 687179"/>
                  <a:gd name="connsiteY211" fmla="*/ 150638 h 1017468"/>
                  <a:gd name="connsiteX212" fmla="*/ 66127 w 687179"/>
                  <a:gd name="connsiteY212" fmla="*/ 153281 h 1017468"/>
                  <a:gd name="connsiteX213" fmla="*/ 44985 w 687179"/>
                  <a:gd name="connsiteY213" fmla="*/ 145352 h 1017468"/>
                  <a:gd name="connsiteX214" fmla="*/ 39699 w 687179"/>
                  <a:gd name="connsiteY214" fmla="*/ 137424 h 1017468"/>
                  <a:gd name="connsiteX215" fmla="*/ 15914 w 687179"/>
                  <a:gd name="connsiteY215" fmla="*/ 124210 h 1017468"/>
                  <a:gd name="connsiteX216" fmla="*/ 7986 w 687179"/>
                  <a:gd name="connsiteY216" fmla="*/ 118925 h 1017468"/>
                  <a:gd name="connsiteX217" fmla="*/ 58 w 687179"/>
                  <a:gd name="connsiteY217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56340 w 687179"/>
                  <a:gd name="connsiteY206" fmla="*/ 201346 h 1017468"/>
                  <a:gd name="connsiteX207" fmla="*/ 79341 w 687179"/>
                  <a:gd name="connsiteY207" fmla="*/ 190280 h 1017468"/>
                  <a:gd name="connsiteX208" fmla="*/ 87269 w 687179"/>
                  <a:gd name="connsiteY208" fmla="*/ 184994 h 1017468"/>
                  <a:gd name="connsiteX209" fmla="*/ 92555 w 687179"/>
                  <a:gd name="connsiteY209" fmla="*/ 169137 h 1017468"/>
                  <a:gd name="connsiteX210" fmla="*/ 89912 w 687179"/>
                  <a:gd name="connsiteY210" fmla="*/ 158566 h 1017468"/>
                  <a:gd name="connsiteX211" fmla="*/ 74056 w 687179"/>
                  <a:gd name="connsiteY211" fmla="*/ 150638 h 1017468"/>
                  <a:gd name="connsiteX212" fmla="*/ 66127 w 687179"/>
                  <a:gd name="connsiteY212" fmla="*/ 153281 h 1017468"/>
                  <a:gd name="connsiteX213" fmla="*/ 44985 w 687179"/>
                  <a:gd name="connsiteY213" fmla="*/ 145352 h 1017468"/>
                  <a:gd name="connsiteX214" fmla="*/ 39699 w 687179"/>
                  <a:gd name="connsiteY214" fmla="*/ 137424 h 1017468"/>
                  <a:gd name="connsiteX215" fmla="*/ 15914 w 687179"/>
                  <a:gd name="connsiteY215" fmla="*/ 124210 h 1017468"/>
                  <a:gd name="connsiteX216" fmla="*/ 7986 w 687179"/>
                  <a:gd name="connsiteY216" fmla="*/ 118925 h 1017468"/>
                  <a:gd name="connsiteX217" fmla="*/ 58 w 687179"/>
                  <a:gd name="connsiteY217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56340 w 687179"/>
                  <a:gd name="connsiteY206" fmla="*/ 201346 h 1017468"/>
                  <a:gd name="connsiteX207" fmla="*/ 79341 w 687179"/>
                  <a:gd name="connsiteY207" fmla="*/ 190280 h 1017468"/>
                  <a:gd name="connsiteX208" fmla="*/ 92555 w 687179"/>
                  <a:gd name="connsiteY208" fmla="*/ 169137 h 1017468"/>
                  <a:gd name="connsiteX209" fmla="*/ 89912 w 687179"/>
                  <a:gd name="connsiteY209" fmla="*/ 158566 h 1017468"/>
                  <a:gd name="connsiteX210" fmla="*/ 74056 w 687179"/>
                  <a:gd name="connsiteY210" fmla="*/ 150638 h 1017468"/>
                  <a:gd name="connsiteX211" fmla="*/ 66127 w 687179"/>
                  <a:gd name="connsiteY211" fmla="*/ 153281 h 1017468"/>
                  <a:gd name="connsiteX212" fmla="*/ 44985 w 687179"/>
                  <a:gd name="connsiteY212" fmla="*/ 145352 h 1017468"/>
                  <a:gd name="connsiteX213" fmla="*/ 39699 w 687179"/>
                  <a:gd name="connsiteY213" fmla="*/ 137424 h 1017468"/>
                  <a:gd name="connsiteX214" fmla="*/ 15914 w 687179"/>
                  <a:gd name="connsiteY214" fmla="*/ 124210 h 1017468"/>
                  <a:gd name="connsiteX215" fmla="*/ 7986 w 687179"/>
                  <a:gd name="connsiteY215" fmla="*/ 118925 h 1017468"/>
                  <a:gd name="connsiteX216" fmla="*/ 58 w 687179"/>
                  <a:gd name="connsiteY216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56340 w 687179"/>
                  <a:gd name="connsiteY206" fmla="*/ 201346 h 1017468"/>
                  <a:gd name="connsiteX207" fmla="*/ 65054 w 687179"/>
                  <a:gd name="connsiteY207" fmla="*/ 178374 h 1017468"/>
                  <a:gd name="connsiteX208" fmla="*/ 92555 w 687179"/>
                  <a:gd name="connsiteY208" fmla="*/ 169137 h 1017468"/>
                  <a:gd name="connsiteX209" fmla="*/ 89912 w 687179"/>
                  <a:gd name="connsiteY209" fmla="*/ 158566 h 1017468"/>
                  <a:gd name="connsiteX210" fmla="*/ 74056 w 687179"/>
                  <a:gd name="connsiteY210" fmla="*/ 150638 h 1017468"/>
                  <a:gd name="connsiteX211" fmla="*/ 66127 w 687179"/>
                  <a:gd name="connsiteY211" fmla="*/ 153281 h 1017468"/>
                  <a:gd name="connsiteX212" fmla="*/ 44985 w 687179"/>
                  <a:gd name="connsiteY212" fmla="*/ 145352 h 1017468"/>
                  <a:gd name="connsiteX213" fmla="*/ 39699 w 687179"/>
                  <a:gd name="connsiteY213" fmla="*/ 137424 h 1017468"/>
                  <a:gd name="connsiteX214" fmla="*/ 15914 w 687179"/>
                  <a:gd name="connsiteY214" fmla="*/ 124210 h 1017468"/>
                  <a:gd name="connsiteX215" fmla="*/ 7986 w 687179"/>
                  <a:gd name="connsiteY215" fmla="*/ 118925 h 1017468"/>
                  <a:gd name="connsiteX216" fmla="*/ 58 w 687179"/>
                  <a:gd name="connsiteY216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301334 w 687179"/>
                  <a:gd name="connsiteY174" fmla="*/ 354132 h 1017468"/>
                  <a:gd name="connsiteX175" fmla="*/ 264335 w 687179"/>
                  <a:gd name="connsiteY175" fmla="*/ 359417 h 1017468"/>
                  <a:gd name="connsiteX176" fmla="*/ 256407 w 687179"/>
                  <a:gd name="connsiteY176" fmla="*/ 362060 h 1017468"/>
                  <a:gd name="connsiteX177" fmla="*/ 248479 w 687179"/>
                  <a:gd name="connsiteY177" fmla="*/ 367345 h 1017468"/>
                  <a:gd name="connsiteX178" fmla="*/ 237908 w 687179"/>
                  <a:gd name="connsiteY178" fmla="*/ 369988 h 1017468"/>
                  <a:gd name="connsiteX179" fmla="*/ 222051 w 687179"/>
                  <a:gd name="connsiteY179" fmla="*/ 375274 h 1017468"/>
                  <a:gd name="connsiteX180" fmla="*/ 214123 w 687179"/>
                  <a:gd name="connsiteY180" fmla="*/ 377917 h 1017468"/>
                  <a:gd name="connsiteX181" fmla="*/ 211480 w 687179"/>
                  <a:gd name="connsiteY181" fmla="*/ 388488 h 1017468"/>
                  <a:gd name="connsiteX182" fmla="*/ 208837 w 687179"/>
                  <a:gd name="connsiteY182" fmla="*/ 396416 h 1017468"/>
                  <a:gd name="connsiteX183" fmla="*/ 182409 w 687179"/>
                  <a:gd name="connsiteY183" fmla="*/ 399059 h 1017468"/>
                  <a:gd name="connsiteX184" fmla="*/ 174481 w 687179"/>
                  <a:gd name="connsiteY184" fmla="*/ 401702 h 1017468"/>
                  <a:gd name="connsiteX185" fmla="*/ 158624 w 687179"/>
                  <a:gd name="connsiteY185" fmla="*/ 414915 h 1017468"/>
                  <a:gd name="connsiteX186" fmla="*/ 148053 w 687179"/>
                  <a:gd name="connsiteY186" fmla="*/ 430772 h 1017468"/>
                  <a:gd name="connsiteX187" fmla="*/ 145410 w 687179"/>
                  <a:gd name="connsiteY187" fmla="*/ 438700 h 1017468"/>
                  <a:gd name="connsiteX188" fmla="*/ 134839 w 687179"/>
                  <a:gd name="connsiteY188" fmla="*/ 454557 h 1017468"/>
                  <a:gd name="connsiteX189" fmla="*/ 132197 w 687179"/>
                  <a:gd name="connsiteY189" fmla="*/ 462485 h 1017468"/>
                  <a:gd name="connsiteX190" fmla="*/ 126911 w 687179"/>
                  <a:gd name="connsiteY190" fmla="*/ 483628 h 1017468"/>
                  <a:gd name="connsiteX191" fmla="*/ 95198 w 687179"/>
                  <a:gd name="connsiteY191" fmla="*/ 478342 h 1017468"/>
                  <a:gd name="connsiteX192" fmla="*/ 79341 w 687179"/>
                  <a:gd name="connsiteY192" fmla="*/ 470414 h 1017468"/>
                  <a:gd name="connsiteX193" fmla="*/ 68770 w 687179"/>
                  <a:gd name="connsiteY193" fmla="*/ 467771 h 1017468"/>
                  <a:gd name="connsiteX194" fmla="*/ 60842 w 687179"/>
                  <a:gd name="connsiteY194" fmla="*/ 465128 h 1017468"/>
                  <a:gd name="connsiteX195" fmla="*/ 60842 w 687179"/>
                  <a:gd name="connsiteY195" fmla="*/ 441343 h 1017468"/>
                  <a:gd name="connsiteX196" fmla="*/ 71413 w 687179"/>
                  <a:gd name="connsiteY196" fmla="*/ 425487 h 1017468"/>
                  <a:gd name="connsiteX197" fmla="*/ 66127 w 687179"/>
                  <a:gd name="connsiteY197" fmla="*/ 393773 h 1017468"/>
                  <a:gd name="connsiteX198" fmla="*/ 55556 w 687179"/>
                  <a:gd name="connsiteY198" fmla="*/ 369988 h 1017468"/>
                  <a:gd name="connsiteX199" fmla="*/ 50271 w 687179"/>
                  <a:gd name="connsiteY199" fmla="*/ 340918 h 1017468"/>
                  <a:gd name="connsiteX200" fmla="*/ 42342 w 687179"/>
                  <a:gd name="connsiteY200" fmla="*/ 314490 h 1017468"/>
                  <a:gd name="connsiteX201" fmla="*/ 31771 w 687179"/>
                  <a:gd name="connsiteY201" fmla="*/ 298633 h 1017468"/>
                  <a:gd name="connsiteX202" fmla="*/ 29128 w 687179"/>
                  <a:gd name="connsiteY202" fmla="*/ 288062 h 1017468"/>
                  <a:gd name="connsiteX203" fmla="*/ 34414 w 687179"/>
                  <a:gd name="connsiteY203" fmla="*/ 258992 h 1017468"/>
                  <a:gd name="connsiteX204" fmla="*/ 39699 w 687179"/>
                  <a:gd name="connsiteY204" fmla="*/ 243135 h 1017468"/>
                  <a:gd name="connsiteX205" fmla="*/ 47628 w 687179"/>
                  <a:gd name="connsiteY205" fmla="*/ 235207 h 1017468"/>
                  <a:gd name="connsiteX206" fmla="*/ 56340 w 687179"/>
                  <a:gd name="connsiteY206" fmla="*/ 201346 h 1017468"/>
                  <a:gd name="connsiteX207" fmla="*/ 65054 w 687179"/>
                  <a:gd name="connsiteY207" fmla="*/ 178374 h 1017468"/>
                  <a:gd name="connsiteX208" fmla="*/ 89912 w 687179"/>
                  <a:gd name="connsiteY208" fmla="*/ 158566 h 1017468"/>
                  <a:gd name="connsiteX209" fmla="*/ 74056 w 687179"/>
                  <a:gd name="connsiteY209" fmla="*/ 150638 h 1017468"/>
                  <a:gd name="connsiteX210" fmla="*/ 66127 w 687179"/>
                  <a:gd name="connsiteY210" fmla="*/ 153281 h 1017468"/>
                  <a:gd name="connsiteX211" fmla="*/ 44985 w 687179"/>
                  <a:gd name="connsiteY211" fmla="*/ 145352 h 1017468"/>
                  <a:gd name="connsiteX212" fmla="*/ 39699 w 687179"/>
                  <a:gd name="connsiteY212" fmla="*/ 137424 h 1017468"/>
                  <a:gd name="connsiteX213" fmla="*/ 15914 w 687179"/>
                  <a:gd name="connsiteY213" fmla="*/ 124210 h 1017468"/>
                  <a:gd name="connsiteX214" fmla="*/ 7986 w 687179"/>
                  <a:gd name="connsiteY214" fmla="*/ 118925 h 1017468"/>
                  <a:gd name="connsiteX215" fmla="*/ 58 w 687179"/>
                  <a:gd name="connsiteY215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309262 w 687179"/>
                  <a:gd name="connsiteY173" fmla="*/ 356774 h 1017468"/>
                  <a:gd name="connsiteX174" fmla="*/ 264335 w 687179"/>
                  <a:gd name="connsiteY174" fmla="*/ 359417 h 1017468"/>
                  <a:gd name="connsiteX175" fmla="*/ 256407 w 687179"/>
                  <a:gd name="connsiteY175" fmla="*/ 362060 h 1017468"/>
                  <a:gd name="connsiteX176" fmla="*/ 248479 w 687179"/>
                  <a:gd name="connsiteY176" fmla="*/ 367345 h 1017468"/>
                  <a:gd name="connsiteX177" fmla="*/ 237908 w 687179"/>
                  <a:gd name="connsiteY177" fmla="*/ 369988 h 1017468"/>
                  <a:gd name="connsiteX178" fmla="*/ 222051 w 687179"/>
                  <a:gd name="connsiteY178" fmla="*/ 375274 h 1017468"/>
                  <a:gd name="connsiteX179" fmla="*/ 214123 w 687179"/>
                  <a:gd name="connsiteY179" fmla="*/ 377917 h 1017468"/>
                  <a:gd name="connsiteX180" fmla="*/ 211480 w 687179"/>
                  <a:gd name="connsiteY180" fmla="*/ 388488 h 1017468"/>
                  <a:gd name="connsiteX181" fmla="*/ 208837 w 687179"/>
                  <a:gd name="connsiteY181" fmla="*/ 396416 h 1017468"/>
                  <a:gd name="connsiteX182" fmla="*/ 182409 w 687179"/>
                  <a:gd name="connsiteY182" fmla="*/ 399059 h 1017468"/>
                  <a:gd name="connsiteX183" fmla="*/ 174481 w 687179"/>
                  <a:gd name="connsiteY183" fmla="*/ 401702 h 1017468"/>
                  <a:gd name="connsiteX184" fmla="*/ 158624 w 687179"/>
                  <a:gd name="connsiteY184" fmla="*/ 414915 h 1017468"/>
                  <a:gd name="connsiteX185" fmla="*/ 148053 w 687179"/>
                  <a:gd name="connsiteY185" fmla="*/ 430772 h 1017468"/>
                  <a:gd name="connsiteX186" fmla="*/ 145410 w 687179"/>
                  <a:gd name="connsiteY186" fmla="*/ 438700 h 1017468"/>
                  <a:gd name="connsiteX187" fmla="*/ 134839 w 687179"/>
                  <a:gd name="connsiteY187" fmla="*/ 454557 h 1017468"/>
                  <a:gd name="connsiteX188" fmla="*/ 132197 w 687179"/>
                  <a:gd name="connsiteY188" fmla="*/ 462485 h 1017468"/>
                  <a:gd name="connsiteX189" fmla="*/ 126911 w 687179"/>
                  <a:gd name="connsiteY189" fmla="*/ 483628 h 1017468"/>
                  <a:gd name="connsiteX190" fmla="*/ 95198 w 687179"/>
                  <a:gd name="connsiteY190" fmla="*/ 478342 h 1017468"/>
                  <a:gd name="connsiteX191" fmla="*/ 79341 w 687179"/>
                  <a:gd name="connsiteY191" fmla="*/ 470414 h 1017468"/>
                  <a:gd name="connsiteX192" fmla="*/ 68770 w 687179"/>
                  <a:gd name="connsiteY192" fmla="*/ 467771 h 1017468"/>
                  <a:gd name="connsiteX193" fmla="*/ 60842 w 687179"/>
                  <a:gd name="connsiteY193" fmla="*/ 465128 h 1017468"/>
                  <a:gd name="connsiteX194" fmla="*/ 60842 w 687179"/>
                  <a:gd name="connsiteY194" fmla="*/ 441343 h 1017468"/>
                  <a:gd name="connsiteX195" fmla="*/ 71413 w 687179"/>
                  <a:gd name="connsiteY195" fmla="*/ 425487 h 1017468"/>
                  <a:gd name="connsiteX196" fmla="*/ 66127 w 687179"/>
                  <a:gd name="connsiteY196" fmla="*/ 393773 h 1017468"/>
                  <a:gd name="connsiteX197" fmla="*/ 55556 w 687179"/>
                  <a:gd name="connsiteY197" fmla="*/ 369988 h 1017468"/>
                  <a:gd name="connsiteX198" fmla="*/ 50271 w 687179"/>
                  <a:gd name="connsiteY198" fmla="*/ 340918 h 1017468"/>
                  <a:gd name="connsiteX199" fmla="*/ 42342 w 687179"/>
                  <a:gd name="connsiteY199" fmla="*/ 314490 h 1017468"/>
                  <a:gd name="connsiteX200" fmla="*/ 31771 w 687179"/>
                  <a:gd name="connsiteY200" fmla="*/ 298633 h 1017468"/>
                  <a:gd name="connsiteX201" fmla="*/ 29128 w 687179"/>
                  <a:gd name="connsiteY201" fmla="*/ 288062 h 1017468"/>
                  <a:gd name="connsiteX202" fmla="*/ 34414 w 687179"/>
                  <a:gd name="connsiteY202" fmla="*/ 258992 h 1017468"/>
                  <a:gd name="connsiteX203" fmla="*/ 39699 w 687179"/>
                  <a:gd name="connsiteY203" fmla="*/ 243135 h 1017468"/>
                  <a:gd name="connsiteX204" fmla="*/ 47628 w 687179"/>
                  <a:gd name="connsiteY204" fmla="*/ 235207 h 1017468"/>
                  <a:gd name="connsiteX205" fmla="*/ 56340 w 687179"/>
                  <a:gd name="connsiteY205" fmla="*/ 201346 h 1017468"/>
                  <a:gd name="connsiteX206" fmla="*/ 65054 w 687179"/>
                  <a:gd name="connsiteY206" fmla="*/ 178374 h 1017468"/>
                  <a:gd name="connsiteX207" fmla="*/ 89912 w 687179"/>
                  <a:gd name="connsiteY207" fmla="*/ 158566 h 1017468"/>
                  <a:gd name="connsiteX208" fmla="*/ 74056 w 687179"/>
                  <a:gd name="connsiteY208" fmla="*/ 150638 h 1017468"/>
                  <a:gd name="connsiteX209" fmla="*/ 66127 w 687179"/>
                  <a:gd name="connsiteY209" fmla="*/ 153281 h 1017468"/>
                  <a:gd name="connsiteX210" fmla="*/ 44985 w 687179"/>
                  <a:gd name="connsiteY210" fmla="*/ 145352 h 1017468"/>
                  <a:gd name="connsiteX211" fmla="*/ 39699 w 687179"/>
                  <a:gd name="connsiteY211" fmla="*/ 137424 h 1017468"/>
                  <a:gd name="connsiteX212" fmla="*/ 15914 w 687179"/>
                  <a:gd name="connsiteY212" fmla="*/ 124210 h 1017468"/>
                  <a:gd name="connsiteX213" fmla="*/ 7986 w 687179"/>
                  <a:gd name="connsiteY213" fmla="*/ 118925 h 1017468"/>
                  <a:gd name="connsiteX214" fmla="*/ 58 w 687179"/>
                  <a:gd name="connsiteY214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317191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45410 w 687179"/>
                  <a:gd name="connsiteY185" fmla="*/ 438700 h 1017468"/>
                  <a:gd name="connsiteX186" fmla="*/ 134839 w 687179"/>
                  <a:gd name="connsiteY186" fmla="*/ 454557 h 1017468"/>
                  <a:gd name="connsiteX187" fmla="*/ 132197 w 687179"/>
                  <a:gd name="connsiteY187" fmla="*/ 462485 h 1017468"/>
                  <a:gd name="connsiteX188" fmla="*/ 126911 w 687179"/>
                  <a:gd name="connsiteY188" fmla="*/ 483628 h 1017468"/>
                  <a:gd name="connsiteX189" fmla="*/ 95198 w 687179"/>
                  <a:gd name="connsiteY189" fmla="*/ 478342 h 1017468"/>
                  <a:gd name="connsiteX190" fmla="*/ 79341 w 687179"/>
                  <a:gd name="connsiteY190" fmla="*/ 470414 h 1017468"/>
                  <a:gd name="connsiteX191" fmla="*/ 68770 w 687179"/>
                  <a:gd name="connsiteY191" fmla="*/ 467771 h 1017468"/>
                  <a:gd name="connsiteX192" fmla="*/ 60842 w 687179"/>
                  <a:gd name="connsiteY192" fmla="*/ 465128 h 1017468"/>
                  <a:gd name="connsiteX193" fmla="*/ 60842 w 687179"/>
                  <a:gd name="connsiteY193" fmla="*/ 441343 h 1017468"/>
                  <a:gd name="connsiteX194" fmla="*/ 71413 w 687179"/>
                  <a:gd name="connsiteY194" fmla="*/ 425487 h 1017468"/>
                  <a:gd name="connsiteX195" fmla="*/ 66127 w 687179"/>
                  <a:gd name="connsiteY195" fmla="*/ 393773 h 1017468"/>
                  <a:gd name="connsiteX196" fmla="*/ 55556 w 687179"/>
                  <a:gd name="connsiteY196" fmla="*/ 369988 h 1017468"/>
                  <a:gd name="connsiteX197" fmla="*/ 50271 w 687179"/>
                  <a:gd name="connsiteY197" fmla="*/ 340918 h 1017468"/>
                  <a:gd name="connsiteX198" fmla="*/ 42342 w 687179"/>
                  <a:gd name="connsiteY198" fmla="*/ 314490 h 1017468"/>
                  <a:gd name="connsiteX199" fmla="*/ 31771 w 687179"/>
                  <a:gd name="connsiteY199" fmla="*/ 298633 h 1017468"/>
                  <a:gd name="connsiteX200" fmla="*/ 29128 w 687179"/>
                  <a:gd name="connsiteY200" fmla="*/ 288062 h 1017468"/>
                  <a:gd name="connsiteX201" fmla="*/ 34414 w 687179"/>
                  <a:gd name="connsiteY201" fmla="*/ 258992 h 1017468"/>
                  <a:gd name="connsiteX202" fmla="*/ 39699 w 687179"/>
                  <a:gd name="connsiteY202" fmla="*/ 243135 h 1017468"/>
                  <a:gd name="connsiteX203" fmla="*/ 47628 w 687179"/>
                  <a:gd name="connsiteY203" fmla="*/ 235207 h 1017468"/>
                  <a:gd name="connsiteX204" fmla="*/ 56340 w 687179"/>
                  <a:gd name="connsiteY204" fmla="*/ 201346 h 1017468"/>
                  <a:gd name="connsiteX205" fmla="*/ 65054 w 687179"/>
                  <a:gd name="connsiteY205" fmla="*/ 178374 h 1017468"/>
                  <a:gd name="connsiteX206" fmla="*/ 89912 w 687179"/>
                  <a:gd name="connsiteY206" fmla="*/ 158566 h 1017468"/>
                  <a:gd name="connsiteX207" fmla="*/ 74056 w 687179"/>
                  <a:gd name="connsiteY207" fmla="*/ 150638 h 1017468"/>
                  <a:gd name="connsiteX208" fmla="*/ 66127 w 687179"/>
                  <a:gd name="connsiteY208" fmla="*/ 153281 h 1017468"/>
                  <a:gd name="connsiteX209" fmla="*/ 44985 w 687179"/>
                  <a:gd name="connsiteY209" fmla="*/ 145352 h 1017468"/>
                  <a:gd name="connsiteX210" fmla="*/ 39699 w 687179"/>
                  <a:gd name="connsiteY210" fmla="*/ 137424 h 1017468"/>
                  <a:gd name="connsiteX211" fmla="*/ 15914 w 687179"/>
                  <a:gd name="connsiteY211" fmla="*/ 124210 h 1017468"/>
                  <a:gd name="connsiteX212" fmla="*/ 7986 w 687179"/>
                  <a:gd name="connsiteY212" fmla="*/ 118925 h 1017468"/>
                  <a:gd name="connsiteX213" fmla="*/ 58 w 687179"/>
                  <a:gd name="connsiteY213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25119 w 687179"/>
                  <a:gd name="connsiteY171" fmla="*/ 377917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45410 w 687179"/>
                  <a:gd name="connsiteY185" fmla="*/ 438700 h 1017468"/>
                  <a:gd name="connsiteX186" fmla="*/ 134839 w 687179"/>
                  <a:gd name="connsiteY186" fmla="*/ 454557 h 1017468"/>
                  <a:gd name="connsiteX187" fmla="*/ 132197 w 687179"/>
                  <a:gd name="connsiteY187" fmla="*/ 462485 h 1017468"/>
                  <a:gd name="connsiteX188" fmla="*/ 126911 w 687179"/>
                  <a:gd name="connsiteY188" fmla="*/ 483628 h 1017468"/>
                  <a:gd name="connsiteX189" fmla="*/ 95198 w 687179"/>
                  <a:gd name="connsiteY189" fmla="*/ 478342 h 1017468"/>
                  <a:gd name="connsiteX190" fmla="*/ 79341 w 687179"/>
                  <a:gd name="connsiteY190" fmla="*/ 470414 h 1017468"/>
                  <a:gd name="connsiteX191" fmla="*/ 68770 w 687179"/>
                  <a:gd name="connsiteY191" fmla="*/ 467771 h 1017468"/>
                  <a:gd name="connsiteX192" fmla="*/ 60842 w 687179"/>
                  <a:gd name="connsiteY192" fmla="*/ 465128 h 1017468"/>
                  <a:gd name="connsiteX193" fmla="*/ 60842 w 687179"/>
                  <a:gd name="connsiteY193" fmla="*/ 441343 h 1017468"/>
                  <a:gd name="connsiteX194" fmla="*/ 71413 w 687179"/>
                  <a:gd name="connsiteY194" fmla="*/ 425487 h 1017468"/>
                  <a:gd name="connsiteX195" fmla="*/ 66127 w 687179"/>
                  <a:gd name="connsiteY195" fmla="*/ 393773 h 1017468"/>
                  <a:gd name="connsiteX196" fmla="*/ 55556 w 687179"/>
                  <a:gd name="connsiteY196" fmla="*/ 369988 h 1017468"/>
                  <a:gd name="connsiteX197" fmla="*/ 50271 w 687179"/>
                  <a:gd name="connsiteY197" fmla="*/ 340918 h 1017468"/>
                  <a:gd name="connsiteX198" fmla="*/ 42342 w 687179"/>
                  <a:gd name="connsiteY198" fmla="*/ 314490 h 1017468"/>
                  <a:gd name="connsiteX199" fmla="*/ 31771 w 687179"/>
                  <a:gd name="connsiteY199" fmla="*/ 298633 h 1017468"/>
                  <a:gd name="connsiteX200" fmla="*/ 29128 w 687179"/>
                  <a:gd name="connsiteY200" fmla="*/ 288062 h 1017468"/>
                  <a:gd name="connsiteX201" fmla="*/ 34414 w 687179"/>
                  <a:gd name="connsiteY201" fmla="*/ 258992 h 1017468"/>
                  <a:gd name="connsiteX202" fmla="*/ 39699 w 687179"/>
                  <a:gd name="connsiteY202" fmla="*/ 243135 h 1017468"/>
                  <a:gd name="connsiteX203" fmla="*/ 47628 w 687179"/>
                  <a:gd name="connsiteY203" fmla="*/ 235207 h 1017468"/>
                  <a:gd name="connsiteX204" fmla="*/ 56340 w 687179"/>
                  <a:gd name="connsiteY204" fmla="*/ 201346 h 1017468"/>
                  <a:gd name="connsiteX205" fmla="*/ 65054 w 687179"/>
                  <a:gd name="connsiteY205" fmla="*/ 178374 h 1017468"/>
                  <a:gd name="connsiteX206" fmla="*/ 89912 w 687179"/>
                  <a:gd name="connsiteY206" fmla="*/ 158566 h 1017468"/>
                  <a:gd name="connsiteX207" fmla="*/ 74056 w 687179"/>
                  <a:gd name="connsiteY207" fmla="*/ 150638 h 1017468"/>
                  <a:gd name="connsiteX208" fmla="*/ 66127 w 687179"/>
                  <a:gd name="connsiteY208" fmla="*/ 153281 h 1017468"/>
                  <a:gd name="connsiteX209" fmla="*/ 44985 w 687179"/>
                  <a:gd name="connsiteY209" fmla="*/ 145352 h 1017468"/>
                  <a:gd name="connsiteX210" fmla="*/ 39699 w 687179"/>
                  <a:gd name="connsiteY210" fmla="*/ 137424 h 1017468"/>
                  <a:gd name="connsiteX211" fmla="*/ 15914 w 687179"/>
                  <a:gd name="connsiteY211" fmla="*/ 124210 h 1017468"/>
                  <a:gd name="connsiteX212" fmla="*/ 7986 w 687179"/>
                  <a:gd name="connsiteY212" fmla="*/ 118925 h 1017468"/>
                  <a:gd name="connsiteX213" fmla="*/ 58 w 687179"/>
                  <a:gd name="connsiteY213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45410 w 687179"/>
                  <a:gd name="connsiteY185" fmla="*/ 438700 h 1017468"/>
                  <a:gd name="connsiteX186" fmla="*/ 134839 w 687179"/>
                  <a:gd name="connsiteY186" fmla="*/ 454557 h 1017468"/>
                  <a:gd name="connsiteX187" fmla="*/ 132197 w 687179"/>
                  <a:gd name="connsiteY187" fmla="*/ 462485 h 1017468"/>
                  <a:gd name="connsiteX188" fmla="*/ 126911 w 687179"/>
                  <a:gd name="connsiteY188" fmla="*/ 483628 h 1017468"/>
                  <a:gd name="connsiteX189" fmla="*/ 95198 w 687179"/>
                  <a:gd name="connsiteY189" fmla="*/ 478342 h 1017468"/>
                  <a:gd name="connsiteX190" fmla="*/ 79341 w 687179"/>
                  <a:gd name="connsiteY190" fmla="*/ 470414 h 1017468"/>
                  <a:gd name="connsiteX191" fmla="*/ 68770 w 687179"/>
                  <a:gd name="connsiteY191" fmla="*/ 467771 h 1017468"/>
                  <a:gd name="connsiteX192" fmla="*/ 60842 w 687179"/>
                  <a:gd name="connsiteY192" fmla="*/ 465128 h 1017468"/>
                  <a:gd name="connsiteX193" fmla="*/ 60842 w 687179"/>
                  <a:gd name="connsiteY193" fmla="*/ 441343 h 1017468"/>
                  <a:gd name="connsiteX194" fmla="*/ 71413 w 687179"/>
                  <a:gd name="connsiteY194" fmla="*/ 425487 h 1017468"/>
                  <a:gd name="connsiteX195" fmla="*/ 66127 w 687179"/>
                  <a:gd name="connsiteY195" fmla="*/ 393773 h 1017468"/>
                  <a:gd name="connsiteX196" fmla="*/ 55556 w 687179"/>
                  <a:gd name="connsiteY196" fmla="*/ 369988 h 1017468"/>
                  <a:gd name="connsiteX197" fmla="*/ 50271 w 687179"/>
                  <a:gd name="connsiteY197" fmla="*/ 340918 h 1017468"/>
                  <a:gd name="connsiteX198" fmla="*/ 42342 w 687179"/>
                  <a:gd name="connsiteY198" fmla="*/ 314490 h 1017468"/>
                  <a:gd name="connsiteX199" fmla="*/ 31771 w 687179"/>
                  <a:gd name="connsiteY199" fmla="*/ 298633 h 1017468"/>
                  <a:gd name="connsiteX200" fmla="*/ 29128 w 687179"/>
                  <a:gd name="connsiteY200" fmla="*/ 288062 h 1017468"/>
                  <a:gd name="connsiteX201" fmla="*/ 34414 w 687179"/>
                  <a:gd name="connsiteY201" fmla="*/ 258992 h 1017468"/>
                  <a:gd name="connsiteX202" fmla="*/ 39699 w 687179"/>
                  <a:gd name="connsiteY202" fmla="*/ 243135 h 1017468"/>
                  <a:gd name="connsiteX203" fmla="*/ 47628 w 687179"/>
                  <a:gd name="connsiteY203" fmla="*/ 235207 h 1017468"/>
                  <a:gd name="connsiteX204" fmla="*/ 56340 w 687179"/>
                  <a:gd name="connsiteY204" fmla="*/ 201346 h 1017468"/>
                  <a:gd name="connsiteX205" fmla="*/ 65054 w 687179"/>
                  <a:gd name="connsiteY205" fmla="*/ 178374 h 1017468"/>
                  <a:gd name="connsiteX206" fmla="*/ 89912 w 687179"/>
                  <a:gd name="connsiteY206" fmla="*/ 158566 h 1017468"/>
                  <a:gd name="connsiteX207" fmla="*/ 74056 w 687179"/>
                  <a:gd name="connsiteY207" fmla="*/ 150638 h 1017468"/>
                  <a:gd name="connsiteX208" fmla="*/ 66127 w 687179"/>
                  <a:gd name="connsiteY208" fmla="*/ 153281 h 1017468"/>
                  <a:gd name="connsiteX209" fmla="*/ 44985 w 687179"/>
                  <a:gd name="connsiteY209" fmla="*/ 145352 h 1017468"/>
                  <a:gd name="connsiteX210" fmla="*/ 39699 w 687179"/>
                  <a:gd name="connsiteY210" fmla="*/ 137424 h 1017468"/>
                  <a:gd name="connsiteX211" fmla="*/ 15914 w 687179"/>
                  <a:gd name="connsiteY211" fmla="*/ 124210 h 1017468"/>
                  <a:gd name="connsiteX212" fmla="*/ 7986 w 687179"/>
                  <a:gd name="connsiteY212" fmla="*/ 118925 h 1017468"/>
                  <a:gd name="connsiteX213" fmla="*/ 58 w 687179"/>
                  <a:gd name="connsiteY213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34839 w 687179"/>
                  <a:gd name="connsiteY185" fmla="*/ 454557 h 1017468"/>
                  <a:gd name="connsiteX186" fmla="*/ 132197 w 687179"/>
                  <a:gd name="connsiteY186" fmla="*/ 462485 h 1017468"/>
                  <a:gd name="connsiteX187" fmla="*/ 126911 w 687179"/>
                  <a:gd name="connsiteY187" fmla="*/ 483628 h 1017468"/>
                  <a:gd name="connsiteX188" fmla="*/ 95198 w 687179"/>
                  <a:gd name="connsiteY188" fmla="*/ 478342 h 1017468"/>
                  <a:gd name="connsiteX189" fmla="*/ 79341 w 687179"/>
                  <a:gd name="connsiteY189" fmla="*/ 470414 h 1017468"/>
                  <a:gd name="connsiteX190" fmla="*/ 68770 w 687179"/>
                  <a:gd name="connsiteY190" fmla="*/ 467771 h 1017468"/>
                  <a:gd name="connsiteX191" fmla="*/ 60842 w 687179"/>
                  <a:gd name="connsiteY191" fmla="*/ 465128 h 1017468"/>
                  <a:gd name="connsiteX192" fmla="*/ 60842 w 687179"/>
                  <a:gd name="connsiteY192" fmla="*/ 441343 h 1017468"/>
                  <a:gd name="connsiteX193" fmla="*/ 71413 w 687179"/>
                  <a:gd name="connsiteY193" fmla="*/ 425487 h 1017468"/>
                  <a:gd name="connsiteX194" fmla="*/ 66127 w 687179"/>
                  <a:gd name="connsiteY194" fmla="*/ 393773 h 1017468"/>
                  <a:gd name="connsiteX195" fmla="*/ 55556 w 687179"/>
                  <a:gd name="connsiteY195" fmla="*/ 369988 h 1017468"/>
                  <a:gd name="connsiteX196" fmla="*/ 50271 w 687179"/>
                  <a:gd name="connsiteY196" fmla="*/ 340918 h 1017468"/>
                  <a:gd name="connsiteX197" fmla="*/ 42342 w 687179"/>
                  <a:gd name="connsiteY197" fmla="*/ 314490 h 1017468"/>
                  <a:gd name="connsiteX198" fmla="*/ 31771 w 687179"/>
                  <a:gd name="connsiteY198" fmla="*/ 298633 h 1017468"/>
                  <a:gd name="connsiteX199" fmla="*/ 29128 w 687179"/>
                  <a:gd name="connsiteY199" fmla="*/ 288062 h 1017468"/>
                  <a:gd name="connsiteX200" fmla="*/ 34414 w 687179"/>
                  <a:gd name="connsiteY200" fmla="*/ 258992 h 1017468"/>
                  <a:gd name="connsiteX201" fmla="*/ 39699 w 687179"/>
                  <a:gd name="connsiteY201" fmla="*/ 243135 h 1017468"/>
                  <a:gd name="connsiteX202" fmla="*/ 47628 w 687179"/>
                  <a:gd name="connsiteY202" fmla="*/ 235207 h 1017468"/>
                  <a:gd name="connsiteX203" fmla="*/ 56340 w 687179"/>
                  <a:gd name="connsiteY203" fmla="*/ 201346 h 1017468"/>
                  <a:gd name="connsiteX204" fmla="*/ 65054 w 687179"/>
                  <a:gd name="connsiteY204" fmla="*/ 178374 h 1017468"/>
                  <a:gd name="connsiteX205" fmla="*/ 89912 w 687179"/>
                  <a:gd name="connsiteY205" fmla="*/ 158566 h 1017468"/>
                  <a:gd name="connsiteX206" fmla="*/ 74056 w 687179"/>
                  <a:gd name="connsiteY206" fmla="*/ 150638 h 1017468"/>
                  <a:gd name="connsiteX207" fmla="*/ 66127 w 687179"/>
                  <a:gd name="connsiteY207" fmla="*/ 153281 h 1017468"/>
                  <a:gd name="connsiteX208" fmla="*/ 44985 w 687179"/>
                  <a:gd name="connsiteY208" fmla="*/ 145352 h 1017468"/>
                  <a:gd name="connsiteX209" fmla="*/ 39699 w 687179"/>
                  <a:gd name="connsiteY209" fmla="*/ 137424 h 1017468"/>
                  <a:gd name="connsiteX210" fmla="*/ 15914 w 687179"/>
                  <a:gd name="connsiteY210" fmla="*/ 124210 h 1017468"/>
                  <a:gd name="connsiteX211" fmla="*/ 7986 w 687179"/>
                  <a:gd name="connsiteY211" fmla="*/ 118925 h 1017468"/>
                  <a:gd name="connsiteX212" fmla="*/ 58 w 687179"/>
                  <a:gd name="connsiteY212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34839 w 687179"/>
                  <a:gd name="connsiteY185" fmla="*/ 454557 h 1017468"/>
                  <a:gd name="connsiteX186" fmla="*/ 126911 w 687179"/>
                  <a:gd name="connsiteY186" fmla="*/ 483628 h 1017468"/>
                  <a:gd name="connsiteX187" fmla="*/ 95198 w 687179"/>
                  <a:gd name="connsiteY187" fmla="*/ 478342 h 1017468"/>
                  <a:gd name="connsiteX188" fmla="*/ 79341 w 687179"/>
                  <a:gd name="connsiteY188" fmla="*/ 470414 h 1017468"/>
                  <a:gd name="connsiteX189" fmla="*/ 68770 w 687179"/>
                  <a:gd name="connsiteY189" fmla="*/ 467771 h 1017468"/>
                  <a:gd name="connsiteX190" fmla="*/ 60842 w 687179"/>
                  <a:gd name="connsiteY190" fmla="*/ 465128 h 1017468"/>
                  <a:gd name="connsiteX191" fmla="*/ 60842 w 687179"/>
                  <a:gd name="connsiteY191" fmla="*/ 441343 h 1017468"/>
                  <a:gd name="connsiteX192" fmla="*/ 71413 w 687179"/>
                  <a:gd name="connsiteY192" fmla="*/ 425487 h 1017468"/>
                  <a:gd name="connsiteX193" fmla="*/ 66127 w 687179"/>
                  <a:gd name="connsiteY193" fmla="*/ 393773 h 1017468"/>
                  <a:gd name="connsiteX194" fmla="*/ 55556 w 687179"/>
                  <a:gd name="connsiteY194" fmla="*/ 369988 h 1017468"/>
                  <a:gd name="connsiteX195" fmla="*/ 50271 w 687179"/>
                  <a:gd name="connsiteY195" fmla="*/ 340918 h 1017468"/>
                  <a:gd name="connsiteX196" fmla="*/ 42342 w 687179"/>
                  <a:gd name="connsiteY196" fmla="*/ 314490 h 1017468"/>
                  <a:gd name="connsiteX197" fmla="*/ 31771 w 687179"/>
                  <a:gd name="connsiteY197" fmla="*/ 298633 h 1017468"/>
                  <a:gd name="connsiteX198" fmla="*/ 29128 w 687179"/>
                  <a:gd name="connsiteY198" fmla="*/ 288062 h 1017468"/>
                  <a:gd name="connsiteX199" fmla="*/ 34414 w 687179"/>
                  <a:gd name="connsiteY199" fmla="*/ 258992 h 1017468"/>
                  <a:gd name="connsiteX200" fmla="*/ 39699 w 687179"/>
                  <a:gd name="connsiteY200" fmla="*/ 243135 h 1017468"/>
                  <a:gd name="connsiteX201" fmla="*/ 47628 w 687179"/>
                  <a:gd name="connsiteY201" fmla="*/ 235207 h 1017468"/>
                  <a:gd name="connsiteX202" fmla="*/ 56340 w 687179"/>
                  <a:gd name="connsiteY202" fmla="*/ 201346 h 1017468"/>
                  <a:gd name="connsiteX203" fmla="*/ 65054 w 687179"/>
                  <a:gd name="connsiteY203" fmla="*/ 178374 h 1017468"/>
                  <a:gd name="connsiteX204" fmla="*/ 89912 w 687179"/>
                  <a:gd name="connsiteY204" fmla="*/ 158566 h 1017468"/>
                  <a:gd name="connsiteX205" fmla="*/ 74056 w 687179"/>
                  <a:gd name="connsiteY205" fmla="*/ 150638 h 1017468"/>
                  <a:gd name="connsiteX206" fmla="*/ 66127 w 687179"/>
                  <a:gd name="connsiteY206" fmla="*/ 153281 h 1017468"/>
                  <a:gd name="connsiteX207" fmla="*/ 44985 w 687179"/>
                  <a:gd name="connsiteY207" fmla="*/ 145352 h 1017468"/>
                  <a:gd name="connsiteX208" fmla="*/ 39699 w 687179"/>
                  <a:gd name="connsiteY208" fmla="*/ 137424 h 1017468"/>
                  <a:gd name="connsiteX209" fmla="*/ 15914 w 687179"/>
                  <a:gd name="connsiteY209" fmla="*/ 124210 h 1017468"/>
                  <a:gd name="connsiteX210" fmla="*/ 7986 w 687179"/>
                  <a:gd name="connsiteY210" fmla="*/ 118925 h 1017468"/>
                  <a:gd name="connsiteX211" fmla="*/ 58 w 687179"/>
                  <a:gd name="connsiteY211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8053 w 687179"/>
                  <a:gd name="connsiteY184" fmla="*/ 430772 h 1017468"/>
                  <a:gd name="connsiteX185" fmla="*/ 146745 w 687179"/>
                  <a:gd name="connsiteY185" fmla="*/ 459320 h 1017468"/>
                  <a:gd name="connsiteX186" fmla="*/ 126911 w 687179"/>
                  <a:gd name="connsiteY186" fmla="*/ 483628 h 1017468"/>
                  <a:gd name="connsiteX187" fmla="*/ 95198 w 687179"/>
                  <a:gd name="connsiteY187" fmla="*/ 478342 h 1017468"/>
                  <a:gd name="connsiteX188" fmla="*/ 79341 w 687179"/>
                  <a:gd name="connsiteY188" fmla="*/ 470414 h 1017468"/>
                  <a:gd name="connsiteX189" fmla="*/ 68770 w 687179"/>
                  <a:gd name="connsiteY189" fmla="*/ 467771 h 1017468"/>
                  <a:gd name="connsiteX190" fmla="*/ 60842 w 687179"/>
                  <a:gd name="connsiteY190" fmla="*/ 465128 h 1017468"/>
                  <a:gd name="connsiteX191" fmla="*/ 60842 w 687179"/>
                  <a:gd name="connsiteY191" fmla="*/ 441343 h 1017468"/>
                  <a:gd name="connsiteX192" fmla="*/ 71413 w 687179"/>
                  <a:gd name="connsiteY192" fmla="*/ 425487 h 1017468"/>
                  <a:gd name="connsiteX193" fmla="*/ 66127 w 687179"/>
                  <a:gd name="connsiteY193" fmla="*/ 393773 h 1017468"/>
                  <a:gd name="connsiteX194" fmla="*/ 55556 w 687179"/>
                  <a:gd name="connsiteY194" fmla="*/ 369988 h 1017468"/>
                  <a:gd name="connsiteX195" fmla="*/ 50271 w 687179"/>
                  <a:gd name="connsiteY195" fmla="*/ 340918 h 1017468"/>
                  <a:gd name="connsiteX196" fmla="*/ 42342 w 687179"/>
                  <a:gd name="connsiteY196" fmla="*/ 314490 h 1017468"/>
                  <a:gd name="connsiteX197" fmla="*/ 31771 w 687179"/>
                  <a:gd name="connsiteY197" fmla="*/ 298633 h 1017468"/>
                  <a:gd name="connsiteX198" fmla="*/ 29128 w 687179"/>
                  <a:gd name="connsiteY198" fmla="*/ 288062 h 1017468"/>
                  <a:gd name="connsiteX199" fmla="*/ 34414 w 687179"/>
                  <a:gd name="connsiteY199" fmla="*/ 258992 h 1017468"/>
                  <a:gd name="connsiteX200" fmla="*/ 39699 w 687179"/>
                  <a:gd name="connsiteY200" fmla="*/ 243135 h 1017468"/>
                  <a:gd name="connsiteX201" fmla="*/ 47628 w 687179"/>
                  <a:gd name="connsiteY201" fmla="*/ 235207 h 1017468"/>
                  <a:gd name="connsiteX202" fmla="*/ 56340 w 687179"/>
                  <a:gd name="connsiteY202" fmla="*/ 201346 h 1017468"/>
                  <a:gd name="connsiteX203" fmla="*/ 65054 w 687179"/>
                  <a:gd name="connsiteY203" fmla="*/ 178374 h 1017468"/>
                  <a:gd name="connsiteX204" fmla="*/ 89912 w 687179"/>
                  <a:gd name="connsiteY204" fmla="*/ 158566 h 1017468"/>
                  <a:gd name="connsiteX205" fmla="*/ 74056 w 687179"/>
                  <a:gd name="connsiteY205" fmla="*/ 150638 h 1017468"/>
                  <a:gd name="connsiteX206" fmla="*/ 66127 w 687179"/>
                  <a:gd name="connsiteY206" fmla="*/ 153281 h 1017468"/>
                  <a:gd name="connsiteX207" fmla="*/ 44985 w 687179"/>
                  <a:gd name="connsiteY207" fmla="*/ 145352 h 1017468"/>
                  <a:gd name="connsiteX208" fmla="*/ 39699 w 687179"/>
                  <a:gd name="connsiteY208" fmla="*/ 137424 h 1017468"/>
                  <a:gd name="connsiteX209" fmla="*/ 15914 w 687179"/>
                  <a:gd name="connsiteY209" fmla="*/ 124210 h 1017468"/>
                  <a:gd name="connsiteX210" fmla="*/ 7986 w 687179"/>
                  <a:gd name="connsiteY210" fmla="*/ 118925 h 1017468"/>
                  <a:gd name="connsiteX211" fmla="*/ 58 w 687179"/>
                  <a:gd name="connsiteY211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58624 w 687179"/>
                  <a:gd name="connsiteY183" fmla="*/ 414915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56340 w 687179"/>
                  <a:gd name="connsiteY201" fmla="*/ 201346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56340 w 687179"/>
                  <a:gd name="connsiteY201" fmla="*/ 201346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7975 w 687179"/>
                  <a:gd name="connsiteY161" fmla="*/ 523269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46261 w 687179"/>
                  <a:gd name="connsiteY157" fmla="*/ 589339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0831 w 687179"/>
                  <a:gd name="connsiteY161" fmla="*/ 513744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70046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39117 w 687179"/>
                  <a:gd name="connsiteY157" fmla="*/ 584577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0831 w 687179"/>
                  <a:gd name="connsiteY161" fmla="*/ 513744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17616 w 687179"/>
                  <a:gd name="connsiteY126" fmla="*/ 845688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46233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39117 w 687179"/>
                  <a:gd name="connsiteY157" fmla="*/ 584577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0831 w 687179"/>
                  <a:gd name="connsiteY161" fmla="*/ 513744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393831 w 687179"/>
                  <a:gd name="connsiteY128" fmla="*/ 858902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46233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39117 w 687179"/>
                  <a:gd name="connsiteY157" fmla="*/ 584577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0831 w 687179"/>
                  <a:gd name="connsiteY161" fmla="*/ 513744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7975 w 687179"/>
                  <a:gd name="connsiteY129" fmla="*/ 869473 h 1017468"/>
                  <a:gd name="connsiteX130" fmla="*/ 370046 w 687179"/>
                  <a:gd name="connsiteY130" fmla="*/ 874758 h 1017468"/>
                  <a:gd name="connsiteX131" fmla="*/ 362118 w 687179"/>
                  <a:gd name="connsiteY131" fmla="*/ 869473 h 1017468"/>
                  <a:gd name="connsiteX132" fmla="*/ 359475 w 687179"/>
                  <a:gd name="connsiteY132" fmla="*/ 858902 h 1017468"/>
                  <a:gd name="connsiteX133" fmla="*/ 354190 w 687179"/>
                  <a:gd name="connsiteY133" fmla="*/ 843045 h 1017468"/>
                  <a:gd name="connsiteX134" fmla="*/ 351547 w 687179"/>
                  <a:gd name="connsiteY134" fmla="*/ 835117 h 1017468"/>
                  <a:gd name="connsiteX135" fmla="*/ 348904 w 687179"/>
                  <a:gd name="connsiteY135" fmla="*/ 827188 h 1017468"/>
                  <a:gd name="connsiteX136" fmla="*/ 351547 w 687179"/>
                  <a:gd name="connsiteY136" fmla="*/ 819260 h 1017468"/>
                  <a:gd name="connsiteX137" fmla="*/ 359475 w 687179"/>
                  <a:gd name="connsiteY137" fmla="*/ 813974 h 1017468"/>
                  <a:gd name="connsiteX138" fmla="*/ 375332 w 687179"/>
                  <a:gd name="connsiteY138" fmla="*/ 800761 h 1017468"/>
                  <a:gd name="connsiteX139" fmla="*/ 380617 w 687179"/>
                  <a:gd name="connsiteY139" fmla="*/ 792832 h 1017468"/>
                  <a:gd name="connsiteX140" fmla="*/ 385903 w 687179"/>
                  <a:gd name="connsiteY140" fmla="*/ 776976 h 1017468"/>
                  <a:gd name="connsiteX141" fmla="*/ 380617 w 687179"/>
                  <a:gd name="connsiteY141" fmla="*/ 737334 h 1017468"/>
                  <a:gd name="connsiteX142" fmla="*/ 346233 w 687179"/>
                  <a:gd name="connsiteY142" fmla="*/ 721477 h 1017468"/>
                  <a:gd name="connsiteX143" fmla="*/ 311905 w 687179"/>
                  <a:gd name="connsiteY143" fmla="*/ 726763 h 1017468"/>
                  <a:gd name="connsiteX144" fmla="*/ 285477 w 687179"/>
                  <a:gd name="connsiteY144" fmla="*/ 732048 h 1017468"/>
                  <a:gd name="connsiteX145" fmla="*/ 256407 w 687179"/>
                  <a:gd name="connsiteY145" fmla="*/ 729406 h 1017468"/>
                  <a:gd name="connsiteX146" fmla="*/ 259050 w 687179"/>
                  <a:gd name="connsiteY146" fmla="*/ 708263 h 1017468"/>
                  <a:gd name="connsiteX147" fmla="*/ 266978 w 687179"/>
                  <a:gd name="connsiteY147" fmla="*/ 705621 h 1017468"/>
                  <a:gd name="connsiteX148" fmla="*/ 280192 w 687179"/>
                  <a:gd name="connsiteY148" fmla="*/ 695050 h 1017468"/>
                  <a:gd name="connsiteX149" fmla="*/ 285477 w 687179"/>
                  <a:gd name="connsiteY149" fmla="*/ 687121 h 1017468"/>
                  <a:gd name="connsiteX150" fmla="*/ 290763 w 687179"/>
                  <a:gd name="connsiteY150" fmla="*/ 671265 h 1017468"/>
                  <a:gd name="connsiteX151" fmla="*/ 298691 w 687179"/>
                  <a:gd name="connsiteY151" fmla="*/ 665979 h 1017468"/>
                  <a:gd name="connsiteX152" fmla="*/ 309262 w 687179"/>
                  <a:gd name="connsiteY152" fmla="*/ 650122 h 1017468"/>
                  <a:gd name="connsiteX153" fmla="*/ 314548 w 687179"/>
                  <a:gd name="connsiteY153" fmla="*/ 642194 h 1017468"/>
                  <a:gd name="connsiteX154" fmla="*/ 317191 w 687179"/>
                  <a:gd name="connsiteY154" fmla="*/ 634266 h 1017468"/>
                  <a:gd name="connsiteX155" fmla="*/ 322476 w 687179"/>
                  <a:gd name="connsiteY155" fmla="*/ 626337 h 1017468"/>
                  <a:gd name="connsiteX156" fmla="*/ 327762 w 687179"/>
                  <a:gd name="connsiteY156" fmla="*/ 610481 h 1017468"/>
                  <a:gd name="connsiteX157" fmla="*/ 339117 w 687179"/>
                  <a:gd name="connsiteY157" fmla="*/ 584577 h 1017468"/>
                  <a:gd name="connsiteX158" fmla="*/ 359475 w 687179"/>
                  <a:gd name="connsiteY158" fmla="*/ 576125 h 1017468"/>
                  <a:gd name="connsiteX159" fmla="*/ 370046 w 687179"/>
                  <a:gd name="connsiteY159" fmla="*/ 552340 h 1017468"/>
                  <a:gd name="connsiteX160" fmla="*/ 372689 w 687179"/>
                  <a:gd name="connsiteY160" fmla="*/ 539126 h 1017468"/>
                  <a:gd name="connsiteX161" fmla="*/ 370831 w 687179"/>
                  <a:gd name="connsiteY161" fmla="*/ 513744 h 1017468"/>
                  <a:gd name="connsiteX162" fmla="*/ 383260 w 687179"/>
                  <a:gd name="connsiteY162" fmla="*/ 483628 h 1017468"/>
                  <a:gd name="connsiteX163" fmla="*/ 388546 w 687179"/>
                  <a:gd name="connsiteY163" fmla="*/ 467771 h 1017468"/>
                  <a:gd name="connsiteX164" fmla="*/ 396474 w 687179"/>
                  <a:gd name="connsiteY164" fmla="*/ 443986 h 1017468"/>
                  <a:gd name="connsiteX165" fmla="*/ 399117 w 687179"/>
                  <a:gd name="connsiteY165" fmla="*/ 436058 h 1017468"/>
                  <a:gd name="connsiteX166" fmla="*/ 396474 w 687179"/>
                  <a:gd name="connsiteY166" fmla="*/ 425487 h 1017468"/>
                  <a:gd name="connsiteX167" fmla="*/ 393831 w 687179"/>
                  <a:gd name="connsiteY167" fmla="*/ 417558 h 1017468"/>
                  <a:gd name="connsiteX168" fmla="*/ 377975 w 687179"/>
                  <a:gd name="connsiteY168" fmla="*/ 412273 h 1017468"/>
                  <a:gd name="connsiteX169" fmla="*/ 370046 w 687179"/>
                  <a:gd name="connsiteY169" fmla="*/ 409630 h 1017468"/>
                  <a:gd name="connsiteX170" fmla="*/ 346261 w 687179"/>
                  <a:gd name="connsiteY170" fmla="*/ 396416 h 1017468"/>
                  <a:gd name="connsiteX171" fmla="*/ 315594 w 687179"/>
                  <a:gd name="connsiteY171" fmla="*/ 385061 h 1017468"/>
                  <a:gd name="connsiteX172" fmla="*/ 293379 w 687179"/>
                  <a:gd name="connsiteY172" fmla="*/ 362060 h 1017468"/>
                  <a:gd name="connsiteX173" fmla="*/ 264335 w 687179"/>
                  <a:gd name="connsiteY173" fmla="*/ 359417 h 1017468"/>
                  <a:gd name="connsiteX174" fmla="*/ 256407 w 687179"/>
                  <a:gd name="connsiteY174" fmla="*/ 362060 h 1017468"/>
                  <a:gd name="connsiteX175" fmla="*/ 248479 w 687179"/>
                  <a:gd name="connsiteY175" fmla="*/ 367345 h 1017468"/>
                  <a:gd name="connsiteX176" fmla="*/ 237908 w 687179"/>
                  <a:gd name="connsiteY176" fmla="*/ 369988 h 1017468"/>
                  <a:gd name="connsiteX177" fmla="*/ 222051 w 687179"/>
                  <a:gd name="connsiteY177" fmla="*/ 375274 h 1017468"/>
                  <a:gd name="connsiteX178" fmla="*/ 214123 w 687179"/>
                  <a:gd name="connsiteY178" fmla="*/ 377917 h 1017468"/>
                  <a:gd name="connsiteX179" fmla="*/ 211480 w 687179"/>
                  <a:gd name="connsiteY179" fmla="*/ 388488 h 1017468"/>
                  <a:gd name="connsiteX180" fmla="*/ 208837 w 687179"/>
                  <a:gd name="connsiteY180" fmla="*/ 396416 h 1017468"/>
                  <a:gd name="connsiteX181" fmla="*/ 182409 w 687179"/>
                  <a:gd name="connsiteY181" fmla="*/ 399059 h 1017468"/>
                  <a:gd name="connsiteX182" fmla="*/ 174481 w 687179"/>
                  <a:gd name="connsiteY182" fmla="*/ 401702 h 1017468"/>
                  <a:gd name="connsiteX183" fmla="*/ 161006 w 687179"/>
                  <a:gd name="connsiteY183" fmla="*/ 429202 h 1017468"/>
                  <a:gd name="connsiteX184" fmla="*/ 146745 w 687179"/>
                  <a:gd name="connsiteY184" fmla="*/ 459320 h 1017468"/>
                  <a:gd name="connsiteX185" fmla="*/ 126911 w 687179"/>
                  <a:gd name="connsiteY185" fmla="*/ 483628 h 1017468"/>
                  <a:gd name="connsiteX186" fmla="*/ 95198 w 687179"/>
                  <a:gd name="connsiteY186" fmla="*/ 478342 h 1017468"/>
                  <a:gd name="connsiteX187" fmla="*/ 79341 w 687179"/>
                  <a:gd name="connsiteY187" fmla="*/ 470414 h 1017468"/>
                  <a:gd name="connsiteX188" fmla="*/ 68770 w 687179"/>
                  <a:gd name="connsiteY188" fmla="*/ 467771 h 1017468"/>
                  <a:gd name="connsiteX189" fmla="*/ 60842 w 687179"/>
                  <a:gd name="connsiteY189" fmla="*/ 465128 h 1017468"/>
                  <a:gd name="connsiteX190" fmla="*/ 60842 w 687179"/>
                  <a:gd name="connsiteY190" fmla="*/ 441343 h 1017468"/>
                  <a:gd name="connsiteX191" fmla="*/ 71413 w 687179"/>
                  <a:gd name="connsiteY191" fmla="*/ 425487 h 1017468"/>
                  <a:gd name="connsiteX192" fmla="*/ 66127 w 687179"/>
                  <a:gd name="connsiteY192" fmla="*/ 393773 h 1017468"/>
                  <a:gd name="connsiteX193" fmla="*/ 55556 w 687179"/>
                  <a:gd name="connsiteY193" fmla="*/ 369988 h 1017468"/>
                  <a:gd name="connsiteX194" fmla="*/ 50271 w 687179"/>
                  <a:gd name="connsiteY194" fmla="*/ 340918 h 1017468"/>
                  <a:gd name="connsiteX195" fmla="*/ 42342 w 687179"/>
                  <a:gd name="connsiteY195" fmla="*/ 314490 h 1017468"/>
                  <a:gd name="connsiteX196" fmla="*/ 31771 w 687179"/>
                  <a:gd name="connsiteY196" fmla="*/ 298633 h 1017468"/>
                  <a:gd name="connsiteX197" fmla="*/ 29128 w 687179"/>
                  <a:gd name="connsiteY197" fmla="*/ 288062 h 1017468"/>
                  <a:gd name="connsiteX198" fmla="*/ 34414 w 687179"/>
                  <a:gd name="connsiteY198" fmla="*/ 258992 h 1017468"/>
                  <a:gd name="connsiteX199" fmla="*/ 39699 w 687179"/>
                  <a:gd name="connsiteY199" fmla="*/ 243135 h 1017468"/>
                  <a:gd name="connsiteX200" fmla="*/ 47628 w 687179"/>
                  <a:gd name="connsiteY200" fmla="*/ 235207 h 1017468"/>
                  <a:gd name="connsiteX201" fmla="*/ 46815 w 687179"/>
                  <a:gd name="connsiteY201" fmla="*/ 213252 h 1017468"/>
                  <a:gd name="connsiteX202" fmla="*/ 65054 w 687179"/>
                  <a:gd name="connsiteY202" fmla="*/ 178374 h 1017468"/>
                  <a:gd name="connsiteX203" fmla="*/ 89912 w 687179"/>
                  <a:gd name="connsiteY203" fmla="*/ 158566 h 1017468"/>
                  <a:gd name="connsiteX204" fmla="*/ 74056 w 687179"/>
                  <a:gd name="connsiteY204" fmla="*/ 150638 h 1017468"/>
                  <a:gd name="connsiteX205" fmla="*/ 66127 w 687179"/>
                  <a:gd name="connsiteY205" fmla="*/ 153281 h 1017468"/>
                  <a:gd name="connsiteX206" fmla="*/ 44985 w 687179"/>
                  <a:gd name="connsiteY206" fmla="*/ 145352 h 1017468"/>
                  <a:gd name="connsiteX207" fmla="*/ 39699 w 687179"/>
                  <a:gd name="connsiteY207" fmla="*/ 137424 h 1017468"/>
                  <a:gd name="connsiteX208" fmla="*/ 15914 w 687179"/>
                  <a:gd name="connsiteY208" fmla="*/ 124210 h 1017468"/>
                  <a:gd name="connsiteX209" fmla="*/ 7986 w 687179"/>
                  <a:gd name="connsiteY209" fmla="*/ 118925 h 1017468"/>
                  <a:gd name="connsiteX210" fmla="*/ 58 w 687179"/>
                  <a:gd name="connsiteY210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0046 w 687179"/>
                  <a:gd name="connsiteY129" fmla="*/ 874758 h 1017468"/>
                  <a:gd name="connsiteX130" fmla="*/ 362118 w 687179"/>
                  <a:gd name="connsiteY130" fmla="*/ 869473 h 1017468"/>
                  <a:gd name="connsiteX131" fmla="*/ 359475 w 687179"/>
                  <a:gd name="connsiteY131" fmla="*/ 858902 h 1017468"/>
                  <a:gd name="connsiteX132" fmla="*/ 354190 w 687179"/>
                  <a:gd name="connsiteY132" fmla="*/ 843045 h 1017468"/>
                  <a:gd name="connsiteX133" fmla="*/ 351547 w 687179"/>
                  <a:gd name="connsiteY133" fmla="*/ 835117 h 1017468"/>
                  <a:gd name="connsiteX134" fmla="*/ 348904 w 687179"/>
                  <a:gd name="connsiteY134" fmla="*/ 827188 h 1017468"/>
                  <a:gd name="connsiteX135" fmla="*/ 351547 w 687179"/>
                  <a:gd name="connsiteY135" fmla="*/ 819260 h 1017468"/>
                  <a:gd name="connsiteX136" fmla="*/ 359475 w 687179"/>
                  <a:gd name="connsiteY136" fmla="*/ 813974 h 1017468"/>
                  <a:gd name="connsiteX137" fmla="*/ 375332 w 687179"/>
                  <a:gd name="connsiteY137" fmla="*/ 800761 h 1017468"/>
                  <a:gd name="connsiteX138" fmla="*/ 380617 w 687179"/>
                  <a:gd name="connsiteY138" fmla="*/ 792832 h 1017468"/>
                  <a:gd name="connsiteX139" fmla="*/ 385903 w 687179"/>
                  <a:gd name="connsiteY139" fmla="*/ 776976 h 1017468"/>
                  <a:gd name="connsiteX140" fmla="*/ 380617 w 687179"/>
                  <a:gd name="connsiteY140" fmla="*/ 737334 h 1017468"/>
                  <a:gd name="connsiteX141" fmla="*/ 346233 w 687179"/>
                  <a:gd name="connsiteY141" fmla="*/ 721477 h 1017468"/>
                  <a:gd name="connsiteX142" fmla="*/ 311905 w 687179"/>
                  <a:gd name="connsiteY142" fmla="*/ 726763 h 1017468"/>
                  <a:gd name="connsiteX143" fmla="*/ 285477 w 687179"/>
                  <a:gd name="connsiteY143" fmla="*/ 732048 h 1017468"/>
                  <a:gd name="connsiteX144" fmla="*/ 256407 w 687179"/>
                  <a:gd name="connsiteY144" fmla="*/ 729406 h 1017468"/>
                  <a:gd name="connsiteX145" fmla="*/ 259050 w 687179"/>
                  <a:gd name="connsiteY145" fmla="*/ 708263 h 1017468"/>
                  <a:gd name="connsiteX146" fmla="*/ 266978 w 687179"/>
                  <a:gd name="connsiteY146" fmla="*/ 705621 h 1017468"/>
                  <a:gd name="connsiteX147" fmla="*/ 280192 w 687179"/>
                  <a:gd name="connsiteY147" fmla="*/ 695050 h 1017468"/>
                  <a:gd name="connsiteX148" fmla="*/ 285477 w 687179"/>
                  <a:gd name="connsiteY148" fmla="*/ 687121 h 1017468"/>
                  <a:gd name="connsiteX149" fmla="*/ 290763 w 687179"/>
                  <a:gd name="connsiteY149" fmla="*/ 671265 h 1017468"/>
                  <a:gd name="connsiteX150" fmla="*/ 298691 w 687179"/>
                  <a:gd name="connsiteY150" fmla="*/ 665979 h 1017468"/>
                  <a:gd name="connsiteX151" fmla="*/ 309262 w 687179"/>
                  <a:gd name="connsiteY151" fmla="*/ 650122 h 1017468"/>
                  <a:gd name="connsiteX152" fmla="*/ 314548 w 687179"/>
                  <a:gd name="connsiteY152" fmla="*/ 642194 h 1017468"/>
                  <a:gd name="connsiteX153" fmla="*/ 317191 w 687179"/>
                  <a:gd name="connsiteY153" fmla="*/ 634266 h 1017468"/>
                  <a:gd name="connsiteX154" fmla="*/ 322476 w 687179"/>
                  <a:gd name="connsiteY154" fmla="*/ 626337 h 1017468"/>
                  <a:gd name="connsiteX155" fmla="*/ 327762 w 687179"/>
                  <a:gd name="connsiteY155" fmla="*/ 610481 h 1017468"/>
                  <a:gd name="connsiteX156" fmla="*/ 339117 w 687179"/>
                  <a:gd name="connsiteY156" fmla="*/ 584577 h 1017468"/>
                  <a:gd name="connsiteX157" fmla="*/ 359475 w 687179"/>
                  <a:gd name="connsiteY157" fmla="*/ 576125 h 1017468"/>
                  <a:gd name="connsiteX158" fmla="*/ 370046 w 687179"/>
                  <a:gd name="connsiteY158" fmla="*/ 552340 h 1017468"/>
                  <a:gd name="connsiteX159" fmla="*/ 372689 w 687179"/>
                  <a:gd name="connsiteY159" fmla="*/ 539126 h 1017468"/>
                  <a:gd name="connsiteX160" fmla="*/ 370831 w 687179"/>
                  <a:gd name="connsiteY160" fmla="*/ 513744 h 1017468"/>
                  <a:gd name="connsiteX161" fmla="*/ 383260 w 687179"/>
                  <a:gd name="connsiteY161" fmla="*/ 483628 h 1017468"/>
                  <a:gd name="connsiteX162" fmla="*/ 388546 w 687179"/>
                  <a:gd name="connsiteY162" fmla="*/ 467771 h 1017468"/>
                  <a:gd name="connsiteX163" fmla="*/ 396474 w 687179"/>
                  <a:gd name="connsiteY163" fmla="*/ 443986 h 1017468"/>
                  <a:gd name="connsiteX164" fmla="*/ 399117 w 687179"/>
                  <a:gd name="connsiteY164" fmla="*/ 436058 h 1017468"/>
                  <a:gd name="connsiteX165" fmla="*/ 396474 w 687179"/>
                  <a:gd name="connsiteY165" fmla="*/ 425487 h 1017468"/>
                  <a:gd name="connsiteX166" fmla="*/ 393831 w 687179"/>
                  <a:gd name="connsiteY166" fmla="*/ 417558 h 1017468"/>
                  <a:gd name="connsiteX167" fmla="*/ 377975 w 687179"/>
                  <a:gd name="connsiteY167" fmla="*/ 412273 h 1017468"/>
                  <a:gd name="connsiteX168" fmla="*/ 370046 w 687179"/>
                  <a:gd name="connsiteY168" fmla="*/ 409630 h 1017468"/>
                  <a:gd name="connsiteX169" fmla="*/ 346261 w 687179"/>
                  <a:gd name="connsiteY169" fmla="*/ 396416 h 1017468"/>
                  <a:gd name="connsiteX170" fmla="*/ 315594 w 687179"/>
                  <a:gd name="connsiteY170" fmla="*/ 385061 h 1017468"/>
                  <a:gd name="connsiteX171" fmla="*/ 293379 w 687179"/>
                  <a:gd name="connsiteY171" fmla="*/ 362060 h 1017468"/>
                  <a:gd name="connsiteX172" fmla="*/ 264335 w 687179"/>
                  <a:gd name="connsiteY172" fmla="*/ 359417 h 1017468"/>
                  <a:gd name="connsiteX173" fmla="*/ 256407 w 687179"/>
                  <a:gd name="connsiteY173" fmla="*/ 362060 h 1017468"/>
                  <a:gd name="connsiteX174" fmla="*/ 248479 w 687179"/>
                  <a:gd name="connsiteY174" fmla="*/ 367345 h 1017468"/>
                  <a:gd name="connsiteX175" fmla="*/ 237908 w 687179"/>
                  <a:gd name="connsiteY175" fmla="*/ 369988 h 1017468"/>
                  <a:gd name="connsiteX176" fmla="*/ 222051 w 687179"/>
                  <a:gd name="connsiteY176" fmla="*/ 375274 h 1017468"/>
                  <a:gd name="connsiteX177" fmla="*/ 214123 w 687179"/>
                  <a:gd name="connsiteY177" fmla="*/ 377917 h 1017468"/>
                  <a:gd name="connsiteX178" fmla="*/ 211480 w 687179"/>
                  <a:gd name="connsiteY178" fmla="*/ 388488 h 1017468"/>
                  <a:gd name="connsiteX179" fmla="*/ 208837 w 687179"/>
                  <a:gd name="connsiteY179" fmla="*/ 396416 h 1017468"/>
                  <a:gd name="connsiteX180" fmla="*/ 182409 w 687179"/>
                  <a:gd name="connsiteY180" fmla="*/ 399059 h 1017468"/>
                  <a:gd name="connsiteX181" fmla="*/ 174481 w 687179"/>
                  <a:gd name="connsiteY181" fmla="*/ 401702 h 1017468"/>
                  <a:gd name="connsiteX182" fmla="*/ 161006 w 687179"/>
                  <a:gd name="connsiteY182" fmla="*/ 429202 h 1017468"/>
                  <a:gd name="connsiteX183" fmla="*/ 146745 w 687179"/>
                  <a:gd name="connsiteY183" fmla="*/ 459320 h 1017468"/>
                  <a:gd name="connsiteX184" fmla="*/ 126911 w 687179"/>
                  <a:gd name="connsiteY184" fmla="*/ 483628 h 1017468"/>
                  <a:gd name="connsiteX185" fmla="*/ 95198 w 687179"/>
                  <a:gd name="connsiteY185" fmla="*/ 478342 h 1017468"/>
                  <a:gd name="connsiteX186" fmla="*/ 79341 w 687179"/>
                  <a:gd name="connsiteY186" fmla="*/ 470414 h 1017468"/>
                  <a:gd name="connsiteX187" fmla="*/ 68770 w 687179"/>
                  <a:gd name="connsiteY187" fmla="*/ 467771 h 1017468"/>
                  <a:gd name="connsiteX188" fmla="*/ 60842 w 687179"/>
                  <a:gd name="connsiteY188" fmla="*/ 465128 h 1017468"/>
                  <a:gd name="connsiteX189" fmla="*/ 60842 w 687179"/>
                  <a:gd name="connsiteY189" fmla="*/ 441343 h 1017468"/>
                  <a:gd name="connsiteX190" fmla="*/ 71413 w 687179"/>
                  <a:gd name="connsiteY190" fmla="*/ 425487 h 1017468"/>
                  <a:gd name="connsiteX191" fmla="*/ 66127 w 687179"/>
                  <a:gd name="connsiteY191" fmla="*/ 393773 h 1017468"/>
                  <a:gd name="connsiteX192" fmla="*/ 55556 w 687179"/>
                  <a:gd name="connsiteY192" fmla="*/ 369988 h 1017468"/>
                  <a:gd name="connsiteX193" fmla="*/ 50271 w 687179"/>
                  <a:gd name="connsiteY193" fmla="*/ 340918 h 1017468"/>
                  <a:gd name="connsiteX194" fmla="*/ 42342 w 687179"/>
                  <a:gd name="connsiteY194" fmla="*/ 314490 h 1017468"/>
                  <a:gd name="connsiteX195" fmla="*/ 31771 w 687179"/>
                  <a:gd name="connsiteY195" fmla="*/ 298633 h 1017468"/>
                  <a:gd name="connsiteX196" fmla="*/ 29128 w 687179"/>
                  <a:gd name="connsiteY196" fmla="*/ 288062 h 1017468"/>
                  <a:gd name="connsiteX197" fmla="*/ 34414 w 687179"/>
                  <a:gd name="connsiteY197" fmla="*/ 258992 h 1017468"/>
                  <a:gd name="connsiteX198" fmla="*/ 39699 w 687179"/>
                  <a:gd name="connsiteY198" fmla="*/ 243135 h 1017468"/>
                  <a:gd name="connsiteX199" fmla="*/ 47628 w 687179"/>
                  <a:gd name="connsiteY199" fmla="*/ 235207 h 1017468"/>
                  <a:gd name="connsiteX200" fmla="*/ 46815 w 687179"/>
                  <a:gd name="connsiteY200" fmla="*/ 213252 h 1017468"/>
                  <a:gd name="connsiteX201" fmla="*/ 65054 w 687179"/>
                  <a:gd name="connsiteY201" fmla="*/ 178374 h 1017468"/>
                  <a:gd name="connsiteX202" fmla="*/ 89912 w 687179"/>
                  <a:gd name="connsiteY202" fmla="*/ 158566 h 1017468"/>
                  <a:gd name="connsiteX203" fmla="*/ 74056 w 687179"/>
                  <a:gd name="connsiteY203" fmla="*/ 150638 h 1017468"/>
                  <a:gd name="connsiteX204" fmla="*/ 66127 w 687179"/>
                  <a:gd name="connsiteY204" fmla="*/ 153281 h 1017468"/>
                  <a:gd name="connsiteX205" fmla="*/ 44985 w 687179"/>
                  <a:gd name="connsiteY205" fmla="*/ 145352 h 1017468"/>
                  <a:gd name="connsiteX206" fmla="*/ 39699 w 687179"/>
                  <a:gd name="connsiteY206" fmla="*/ 137424 h 1017468"/>
                  <a:gd name="connsiteX207" fmla="*/ 15914 w 687179"/>
                  <a:gd name="connsiteY207" fmla="*/ 124210 h 1017468"/>
                  <a:gd name="connsiteX208" fmla="*/ 7986 w 687179"/>
                  <a:gd name="connsiteY208" fmla="*/ 118925 h 1017468"/>
                  <a:gd name="connsiteX209" fmla="*/ 58 w 687179"/>
                  <a:gd name="connsiteY209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9571 w 687179"/>
                  <a:gd name="connsiteY129" fmla="*/ 881902 h 1017468"/>
                  <a:gd name="connsiteX130" fmla="*/ 362118 w 687179"/>
                  <a:gd name="connsiteY130" fmla="*/ 869473 h 1017468"/>
                  <a:gd name="connsiteX131" fmla="*/ 359475 w 687179"/>
                  <a:gd name="connsiteY131" fmla="*/ 858902 h 1017468"/>
                  <a:gd name="connsiteX132" fmla="*/ 354190 w 687179"/>
                  <a:gd name="connsiteY132" fmla="*/ 843045 h 1017468"/>
                  <a:gd name="connsiteX133" fmla="*/ 351547 w 687179"/>
                  <a:gd name="connsiteY133" fmla="*/ 835117 h 1017468"/>
                  <a:gd name="connsiteX134" fmla="*/ 348904 w 687179"/>
                  <a:gd name="connsiteY134" fmla="*/ 827188 h 1017468"/>
                  <a:gd name="connsiteX135" fmla="*/ 351547 w 687179"/>
                  <a:gd name="connsiteY135" fmla="*/ 819260 h 1017468"/>
                  <a:gd name="connsiteX136" fmla="*/ 359475 w 687179"/>
                  <a:gd name="connsiteY136" fmla="*/ 813974 h 1017468"/>
                  <a:gd name="connsiteX137" fmla="*/ 375332 w 687179"/>
                  <a:gd name="connsiteY137" fmla="*/ 800761 h 1017468"/>
                  <a:gd name="connsiteX138" fmla="*/ 380617 w 687179"/>
                  <a:gd name="connsiteY138" fmla="*/ 792832 h 1017468"/>
                  <a:gd name="connsiteX139" fmla="*/ 385903 w 687179"/>
                  <a:gd name="connsiteY139" fmla="*/ 776976 h 1017468"/>
                  <a:gd name="connsiteX140" fmla="*/ 380617 w 687179"/>
                  <a:gd name="connsiteY140" fmla="*/ 737334 h 1017468"/>
                  <a:gd name="connsiteX141" fmla="*/ 346233 w 687179"/>
                  <a:gd name="connsiteY141" fmla="*/ 721477 h 1017468"/>
                  <a:gd name="connsiteX142" fmla="*/ 311905 w 687179"/>
                  <a:gd name="connsiteY142" fmla="*/ 726763 h 1017468"/>
                  <a:gd name="connsiteX143" fmla="*/ 285477 w 687179"/>
                  <a:gd name="connsiteY143" fmla="*/ 732048 h 1017468"/>
                  <a:gd name="connsiteX144" fmla="*/ 256407 w 687179"/>
                  <a:gd name="connsiteY144" fmla="*/ 729406 h 1017468"/>
                  <a:gd name="connsiteX145" fmla="*/ 259050 w 687179"/>
                  <a:gd name="connsiteY145" fmla="*/ 708263 h 1017468"/>
                  <a:gd name="connsiteX146" fmla="*/ 266978 w 687179"/>
                  <a:gd name="connsiteY146" fmla="*/ 705621 h 1017468"/>
                  <a:gd name="connsiteX147" fmla="*/ 280192 w 687179"/>
                  <a:gd name="connsiteY147" fmla="*/ 695050 h 1017468"/>
                  <a:gd name="connsiteX148" fmla="*/ 285477 w 687179"/>
                  <a:gd name="connsiteY148" fmla="*/ 687121 h 1017468"/>
                  <a:gd name="connsiteX149" fmla="*/ 290763 w 687179"/>
                  <a:gd name="connsiteY149" fmla="*/ 671265 h 1017468"/>
                  <a:gd name="connsiteX150" fmla="*/ 298691 w 687179"/>
                  <a:gd name="connsiteY150" fmla="*/ 665979 h 1017468"/>
                  <a:gd name="connsiteX151" fmla="*/ 309262 w 687179"/>
                  <a:gd name="connsiteY151" fmla="*/ 650122 h 1017468"/>
                  <a:gd name="connsiteX152" fmla="*/ 314548 w 687179"/>
                  <a:gd name="connsiteY152" fmla="*/ 642194 h 1017468"/>
                  <a:gd name="connsiteX153" fmla="*/ 317191 w 687179"/>
                  <a:gd name="connsiteY153" fmla="*/ 634266 h 1017468"/>
                  <a:gd name="connsiteX154" fmla="*/ 322476 w 687179"/>
                  <a:gd name="connsiteY154" fmla="*/ 626337 h 1017468"/>
                  <a:gd name="connsiteX155" fmla="*/ 327762 w 687179"/>
                  <a:gd name="connsiteY155" fmla="*/ 610481 h 1017468"/>
                  <a:gd name="connsiteX156" fmla="*/ 339117 w 687179"/>
                  <a:gd name="connsiteY156" fmla="*/ 584577 h 1017468"/>
                  <a:gd name="connsiteX157" fmla="*/ 359475 w 687179"/>
                  <a:gd name="connsiteY157" fmla="*/ 576125 h 1017468"/>
                  <a:gd name="connsiteX158" fmla="*/ 370046 w 687179"/>
                  <a:gd name="connsiteY158" fmla="*/ 552340 h 1017468"/>
                  <a:gd name="connsiteX159" fmla="*/ 372689 w 687179"/>
                  <a:gd name="connsiteY159" fmla="*/ 539126 h 1017468"/>
                  <a:gd name="connsiteX160" fmla="*/ 370831 w 687179"/>
                  <a:gd name="connsiteY160" fmla="*/ 513744 h 1017468"/>
                  <a:gd name="connsiteX161" fmla="*/ 383260 w 687179"/>
                  <a:gd name="connsiteY161" fmla="*/ 483628 h 1017468"/>
                  <a:gd name="connsiteX162" fmla="*/ 388546 w 687179"/>
                  <a:gd name="connsiteY162" fmla="*/ 467771 h 1017468"/>
                  <a:gd name="connsiteX163" fmla="*/ 396474 w 687179"/>
                  <a:gd name="connsiteY163" fmla="*/ 443986 h 1017468"/>
                  <a:gd name="connsiteX164" fmla="*/ 399117 w 687179"/>
                  <a:gd name="connsiteY164" fmla="*/ 436058 h 1017468"/>
                  <a:gd name="connsiteX165" fmla="*/ 396474 w 687179"/>
                  <a:gd name="connsiteY165" fmla="*/ 425487 h 1017468"/>
                  <a:gd name="connsiteX166" fmla="*/ 393831 w 687179"/>
                  <a:gd name="connsiteY166" fmla="*/ 417558 h 1017468"/>
                  <a:gd name="connsiteX167" fmla="*/ 377975 w 687179"/>
                  <a:gd name="connsiteY167" fmla="*/ 412273 h 1017468"/>
                  <a:gd name="connsiteX168" fmla="*/ 370046 w 687179"/>
                  <a:gd name="connsiteY168" fmla="*/ 409630 h 1017468"/>
                  <a:gd name="connsiteX169" fmla="*/ 346261 w 687179"/>
                  <a:gd name="connsiteY169" fmla="*/ 396416 h 1017468"/>
                  <a:gd name="connsiteX170" fmla="*/ 315594 w 687179"/>
                  <a:gd name="connsiteY170" fmla="*/ 385061 h 1017468"/>
                  <a:gd name="connsiteX171" fmla="*/ 293379 w 687179"/>
                  <a:gd name="connsiteY171" fmla="*/ 362060 h 1017468"/>
                  <a:gd name="connsiteX172" fmla="*/ 264335 w 687179"/>
                  <a:gd name="connsiteY172" fmla="*/ 359417 h 1017468"/>
                  <a:gd name="connsiteX173" fmla="*/ 256407 w 687179"/>
                  <a:gd name="connsiteY173" fmla="*/ 362060 h 1017468"/>
                  <a:gd name="connsiteX174" fmla="*/ 248479 w 687179"/>
                  <a:gd name="connsiteY174" fmla="*/ 367345 h 1017468"/>
                  <a:gd name="connsiteX175" fmla="*/ 237908 w 687179"/>
                  <a:gd name="connsiteY175" fmla="*/ 369988 h 1017468"/>
                  <a:gd name="connsiteX176" fmla="*/ 222051 w 687179"/>
                  <a:gd name="connsiteY176" fmla="*/ 375274 h 1017468"/>
                  <a:gd name="connsiteX177" fmla="*/ 214123 w 687179"/>
                  <a:gd name="connsiteY177" fmla="*/ 377917 h 1017468"/>
                  <a:gd name="connsiteX178" fmla="*/ 211480 w 687179"/>
                  <a:gd name="connsiteY178" fmla="*/ 388488 h 1017468"/>
                  <a:gd name="connsiteX179" fmla="*/ 208837 w 687179"/>
                  <a:gd name="connsiteY179" fmla="*/ 396416 h 1017468"/>
                  <a:gd name="connsiteX180" fmla="*/ 182409 w 687179"/>
                  <a:gd name="connsiteY180" fmla="*/ 399059 h 1017468"/>
                  <a:gd name="connsiteX181" fmla="*/ 174481 w 687179"/>
                  <a:gd name="connsiteY181" fmla="*/ 401702 h 1017468"/>
                  <a:gd name="connsiteX182" fmla="*/ 161006 w 687179"/>
                  <a:gd name="connsiteY182" fmla="*/ 429202 h 1017468"/>
                  <a:gd name="connsiteX183" fmla="*/ 146745 w 687179"/>
                  <a:gd name="connsiteY183" fmla="*/ 459320 h 1017468"/>
                  <a:gd name="connsiteX184" fmla="*/ 126911 w 687179"/>
                  <a:gd name="connsiteY184" fmla="*/ 483628 h 1017468"/>
                  <a:gd name="connsiteX185" fmla="*/ 95198 w 687179"/>
                  <a:gd name="connsiteY185" fmla="*/ 478342 h 1017468"/>
                  <a:gd name="connsiteX186" fmla="*/ 79341 w 687179"/>
                  <a:gd name="connsiteY186" fmla="*/ 470414 h 1017468"/>
                  <a:gd name="connsiteX187" fmla="*/ 68770 w 687179"/>
                  <a:gd name="connsiteY187" fmla="*/ 467771 h 1017468"/>
                  <a:gd name="connsiteX188" fmla="*/ 60842 w 687179"/>
                  <a:gd name="connsiteY188" fmla="*/ 465128 h 1017468"/>
                  <a:gd name="connsiteX189" fmla="*/ 60842 w 687179"/>
                  <a:gd name="connsiteY189" fmla="*/ 441343 h 1017468"/>
                  <a:gd name="connsiteX190" fmla="*/ 71413 w 687179"/>
                  <a:gd name="connsiteY190" fmla="*/ 425487 h 1017468"/>
                  <a:gd name="connsiteX191" fmla="*/ 66127 w 687179"/>
                  <a:gd name="connsiteY191" fmla="*/ 393773 h 1017468"/>
                  <a:gd name="connsiteX192" fmla="*/ 55556 w 687179"/>
                  <a:gd name="connsiteY192" fmla="*/ 369988 h 1017468"/>
                  <a:gd name="connsiteX193" fmla="*/ 50271 w 687179"/>
                  <a:gd name="connsiteY193" fmla="*/ 340918 h 1017468"/>
                  <a:gd name="connsiteX194" fmla="*/ 42342 w 687179"/>
                  <a:gd name="connsiteY194" fmla="*/ 314490 h 1017468"/>
                  <a:gd name="connsiteX195" fmla="*/ 31771 w 687179"/>
                  <a:gd name="connsiteY195" fmla="*/ 298633 h 1017468"/>
                  <a:gd name="connsiteX196" fmla="*/ 29128 w 687179"/>
                  <a:gd name="connsiteY196" fmla="*/ 288062 h 1017468"/>
                  <a:gd name="connsiteX197" fmla="*/ 34414 w 687179"/>
                  <a:gd name="connsiteY197" fmla="*/ 258992 h 1017468"/>
                  <a:gd name="connsiteX198" fmla="*/ 39699 w 687179"/>
                  <a:gd name="connsiteY198" fmla="*/ 243135 h 1017468"/>
                  <a:gd name="connsiteX199" fmla="*/ 47628 w 687179"/>
                  <a:gd name="connsiteY199" fmla="*/ 235207 h 1017468"/>
                  <a:gd name="connsiteX200" fmla="*/ 46815 w 687179"/>
                  <a:gd name="connsiteY200" fmla="*/ 213252 h 1017468"/>
                  <a:gd name="connsiteX201" fmla="*/ 65054 w 687179"/>
                  <a:gd name="connsiteY201" fmla="*/ 178374 h 1017468"/>
                  <a:gd name="connsiteX202" fmla="*/ 89912 w 687179"/>
                  <a:gd name="connsiteY202" fmla="*/ 158566 h 1017468"/>
                  <a:gd name="connsiteX203" fmla="*/ 74056 w 687179"/>
                  <a:gd name="connsiteY203" fmla="*/ 150638 h 1017468"/>
                  <a:gd name="connsiteX204" fmla="*/ 66127 w 687179"/>
                  <a:gd name="connsiteY204" fmla="*/ 153281 h 1017468"/>
                  <a:gd name="connsiteX205" fmla="*/ 44985 w 687179"/>
                  <a:gd name="connsiteY205" fmla="*/ 145352 h 1017468"/>
                  <a:gd name="connsiteX206" fmla="*/ 39699 w 687179"/>
                  <a:gd name="connsiteY206" fmla="*/ 137424 h 1017468"/>
                  <a:gd name="connsiteX207" fmla="*/ 15914 w 687179"/>
                  <a:gd name="connsiteY207" fmla="*/ 124210 h 1017468"/>
                  <a:gd name="connsiteX208" fmla="*/ 7986 w 687179"/>
                  <a:gd name="connsiteY208" fmla="*/ 118925 h 1017468"/>
                  <a:gd name="connsiteX209" fmla="*/ 58 w 687179"/>
                  <a:gd name="connsiteY209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9571 w 687179"/>
                  <a:gd name="connsiteY129" fmla="*/ 881902 h 1017468"/>
                  <a:gd name="connsiteX130" fmla="*/ 350212 w 687179"/>
                  <a:gd name="connsiteY130" fmla="*/ 871854 h 1017468"/>
                  <a:gd name="connsiteX131" fmla="*/ 359475 w 687179"/>
                  <a:gd name="connsiteY131" fmla="*/ 858902 h 1017468"/>
                  <a:gd name="connsiteX132" fmla="*/ 354190 w 687179"/>
                  <a:gd name="connsiteY132" fmla="*/ 843045 h 1017468"/>
                  <a:gd name="connsiteX133" fmla="*/ 351547 w 687179"/>
                  <a:gd name="connsiteY133" fmla="*/ 835117 h 1017468"/>
                  <a:gd name="connsiteX134" fmla="*/ 348904 w 687179"/>
                  <a:gd name="connsiteY134" fmla="*/ 827188 h 1017468"/>
                  <a:gd name="connsiteX135" fmla="*/ 351547 w 687179"/>
                  <a:gd name="connsiteY135" fmla="*/ 819260 h 1017468"/>
                  <a:gd name="connsiteX136" fmla="*/ 359475 w 687179"/>
                  <a:gd name="connsiteY136" fmla="*/ 813974 h 1017468"/>
                  <a:gd name="connsiteX137" fmla="*/ 375332 w 687179"/>
                  <a:gd name="connsiteY137" fmla="*/ 800761 h 1017468"/>
                  <a:gd name="connsiteX138" fmla="*/ 380617 w 687179"/>
                  <a:gd name="connsiteY138" fmla="*/ 792832 h 1017468"/>
                  <a:gd name="connsiteX139" fmla="*/ 385903 w 687179"/>
                  <a:gd name="connsiteY139" fmla="*/ 776976 h 1017468"/>
                  <a:gd name="connsiteX140" fmla="*/ 380617 w 687179"/>
                  <a:gd name="connsiteY140" fmla="*/ 737334 h 1017468"/>
                  <a:gd name="connsiteX141" fmla="*/ 346233 w 687179"/>
                  <a:gd name="connsiteY141" fmla="*/ 721477 h 1017468"/>
                  <a:gd name="connsiteX142" fmla="*/ 311905 w 687179"/>
                  <a:gd name="connsiteY142" fmla="*/ 726763 h 1017468"/>
                  <a:gd name="connsiteX143" fmla="*/ 285477 w 687179"/>
                  <a:gd name="connsiteY143" fmla="*/ 732048 h 1017468"/>
                  <a:gd name="connsiteX144" fmla="*/ 256407 w 687179"/>
                  <a:gd name="connsiteY144" fmla="*/ 729406 h 1017468"/>
                  <a:gd name="connsiteX145" fmla="*/ 259050 w 687179"/>
                  <a:gd name="connsiteY145" fmla="*/ 708263 h 1017468"/>
                  <a:gd name="connsiteX146" fmla="*/ 266978 w 687179"/>
                  <a:gd name="connsiteY146" fmla="*/ 705621 h 1017468"/>
                  <a:gd name="connsiteX147" fmla="*/ 280192 w 687179"/>
                  <a:gd name="connsiteY147" fmla="*/ 695050 h 1017468"/>
                  <a:gd name="connsiteX148" fmla="*/ 285477 w 687179"/>
                  <a:gd name="connsiteY148" fmla="*/ 687121 h 1017468"/>
                  <a:gd name="connsiteX149" fmla="*/ 290763 w 687179"/>
                  <a:gd name="connsiteY149" fmla="*/ 671265 h 1017468"/>
                  <a:gd name="connsiteX150" fmla="*/ 298691 w 687179"/>
                  <a:gd name="connsiteY150" fmla="*/ 665979 h 1017468"/>
                  <a:gd name="connsiteX151" fmla="*/ 309262 w 687179"/>
                  <a:gd name="connsiteY151" fmla="*/ 650122 h 1017468"/>
                  <a:gd name="connsiteX152" fmla="*/ 314548 w 687179"/>
                  <a:gd name="connsiteY152" fmla="*/ 642194 h 1017468"/>
                  <a:gd name="connsiteX153" fmla="*/ 317191 w 687179"/>
                  <a:gd name="connsiteY153" fmla="*/ 634266 h 1017468"/>
                  <a:gd name="connsiteX154" fmla="*/ 322476 w 687179"/>
                  <a:gd name="connsiteY154" fmla="*/ 626337 h 1017468"/>
                  <a:gd name="connsiteX155" fmla="*/ 327762 w 687179"/>
                  <a:gd name="connsiteY155" fmla="*/ 610481 h 1017468"/>
                  <a:gd name="connsiteX156" fmla="*/ 339117 w 687179"/>
                  <a:gd name="connsiteY156" fmla="*/ 584577 h 1017468"/>
                  <a:gd name="connsiteX157" fmla="*/ 359475 w 687179"/>
                  <a:gd name="connsiteY157" fmla="*/ 576125 h 1017468"/>
                  <a:gd name="connsiteX158" fmla="*/ 370046 w 687179"/>
                  <a:gd name="connsiteY158" fmla="*/ 552340 h 1017468"/>
                  <a:gd name="connsiteX159" fmla="*/ 372689 w 687179"/>
                  <a:gd name="connsiteY159" fmla="*/ 539126 h 1017468"/>
                  <a:gd name="connsiteX160" fmla="*/ 370831 w 687179"/>
                  <a:gd name="connsiteY160" fmla="*/ 513744 h 1017468"/>
                  <a:gd name="connsiteX161" fmla="*/ 383260 w 687179"/>
                  <a:gd name="connsiteY161" fmla="*/ 483628 h 1017468"/>
                  <a:gd name="connsiteX162" fmla="*/ 388546 w 687179"/>
                  <a:gd name="connsiteY162" fmla="*/ 467771 h 1017468"/>
                  <a:gd name="connsiteX163" fmla="*/ 396474 w 687179"/>
                  <a:gd name="connsiteY163" fmla="*/ 443986 h 1017468"/>
                  <a:gd name="connsiteX164" fmla="*/ 399117 w 687179"/>
                  <a:gd name="connsiteY164" fmla="*/ 436058 h 1017468"/>
                  <a:gd name="connsiteX165" fmla="*/ 396474 w 687179"/>
                  <a:gd name="connsiteY165" fmla="*/ 425487 h 1017468"/>
                  <a:gd name="connsiteX166" fmla="*/ 393831 w 687179"/>
                  <a:gd name="connsiteY166" fmla="*/ 417558 h 1017468"/>
                  <a:gd name="connsiteX167" fmla="*/ 377975 w 687179"/>
                  <a:gd name="connsiteY167" fmla="*/ 412273 h 1017468"/>
                  <a:gd name="connsiteX168" fmla="*/ 370046 w 687179"/>
                  <a:gd name="connsiteY168" fmla="*/ 409630 h 1017468"/>
                  <a:gd name="connsiteX169" fmla="*/ 346261 w 687179"/>
                  <a:gd name="connsiteY169" fmla="*/ 396416 h 1017468"/>
                  <a:gd name="connsiteX170" fmla="*/ 315594 w 687179"/>
                  <a:gd name="connsiteY170" fmla="*/ 385061 h 1017468"/>
                  <a:gd name="connsiteX171" fmla="*/ 293379 w 687179"/>
                  <a:gd name="connsiteY171" fmla="*/ 362060 h 1017468"/>
                  <a:gd name="connsiteX172" fmla="*/ 264335 w 687179"/>
                  <a:gd name="connsiteY172" fmla="*/ 359417 h 1017468"/>
                  <a:gd name="connsiteX173" fmla="*/ 256407 w 687179"/>
                  <a:gd name="connsiteY173" fmla="*/ 362060 h 1017468"/>
                  <a:gd name="connsiteX174" fmla="*/ 248479 w 687179"/>
                  <a:gd name="connsiteY174" fmla="*/ 367345 h 1017468"/>
                  <a:gd name="connsiteX175" fmla="*/ 237908 w 687179"/>
                  <a:gd name="connsiteY175" fmla="*/ 369988 h 1017468"/>
                  <a:gd name="connsiteX176" fmla="*/ 222051 w 687179"/>
                  <a:gd name="connsiteY176" fmla="*/ 375274 h 1017468"/>
                  <a:gd name="connsiteX177" fmla="*/ 214123 w 687179"/>
                  <a:gd name="connsiteY177" fmla="*/ 377917 h 1017468"/>
                  <a:gd name="connsiteX178" fmla="*/ 211480 w 687179"/>
                  <a:gd name="connsiteY178" fmla="*/ 388488 h 1017468"/>
                  <a:gd name="connsiteX179" fmla="*/ 208837 w 687179"/>
                  <a:gd name="connsiteY179" fmla="*/ 396416 h 1017468"/>
                  <a:gd name="connsiteX180" fmla="*/ 182409 w 687179"/>
                  <a:gd name="connsiteY180" fmla="*/ 399059 h 1017468"/>
                  <a:gd name="connsiteX181" fmla="*/ 174481 w 687179"/>
                  <a:gd name="connsiteY181" fmla="*/ 401702 h 1017468"/>
                  <a:gd name="connsiteX182" fmla="*/ 161006 w 687179"/>
                  <a:gd name="connsiteY182" fmla="*/ 429202 h 1017468"/>
                  <a:gd name="connsiteX183" fmla="*/ 146745 w 687179"/>
                  <a:gd name="connsiteY183" fmla="*/ 459320 h 1017468"/>
                  <a:gd name="connsiteX184" fmla="*/ 126911 w 687179"/>
                  <a:gd name="connsiteY184" fmla="*/ 483628 h 1017468"/>
                  <a:gd name="connsiteX185" fmla="*/ 95198 w 687179"/>
                  <a:gd name="connsiteY185" fmla="*/ 478342 h 1017468"/>
                  <a:gd name="connsiteX186" fmla="*/ 79341 w 687179"/>
                  <a:gd name="connsiteY186" fmla="*/ 470414 h 1017468"/>
                  <a:gd name="connsiteX187" fmla="*/ 68770 w 687179"/>
                  <a:gd name="connsiteY187" fmla="*/ 467771 h 1017468"/>
                  <a:gd name="connsiteX188" fmla="*/ 60842 w 687179"/>
                  <a:gd name="connsiteY188" fmla="*/ 465128 h 1017468"/>
                  <a:gd name="connsiteX189" fmla="*/ 60842 w 687179"/>
                  <a:gd name="connsiteY189" fmla="*/ 441343 h 1017468"/>
                  <a:gd name="connsiteX190" fmla="*/ 71413 w 687179"/>
                  <a:gd name="connsiteY190" fmla="*/ 425487 h 1017468"/>
                  <a:gd name="connsiteX191" fmla="*/ 66127 w 687179"/>
                  <a:gd name="connsiteY191" fmla="*/ 393773 h 1017468"/>
                  <a:gd name="connsiteX192" fmla="*/ 55556 w 687179"/>
                  <a:gd name="connsiteY192" fmla="*/ 369988 h 1017468"/>
                  <a:gd name="connsiteX193" fmla="*/ 50271 w 687179"/>
                  <a:gd name="connsiteY193" fmla="*/ 340918 h 1017468"/>
                  <a:gd name="connsiteX194" fmla="*/ 42342 w 687179"/>
                  <a:gd name="connsiteY194" fmla="*/ 314490 h 1017468"/>
                  <a:gd name="connsiteX195" fmla="*/ 31771 w 687179"/>
                  <a:gd name="connsiteY195" fmla="*/ 298633 h 1017468"/>
                  <a:gd name="connsiteX196" fmla="*/ 29128 w 687179"/>
                  <a:gd name="connsiteY196" fmla="*/ 288062 h 1017468"/>
                  <a:gd name="connsiteX197" fmla="*/ 34414 w 687179"/>
                  <a:gd name="connsiteY197" fmla="*/ 258992 h 1017468"/>
                  <a:gd name="connsiteX198" fmla="*/ 39699 w 687179"/>
                  <a:gd name="connsiteY198" fmla="*/ 243135 h 1017468"/>
                  <a:gd name="connsiteX199" fmla="*/ 47628 w 687179"/>
                  <a:gd name="connsiteY199" fmla="*/ 235207 h 1017468"/>
                  <a:gd name="connsiteX200" fmla="*/ 46815 w 687179"/>
                  <a:gd name="connsiteY200" fmla="*/ 213252 h 1017468"/>
                  <a:gd name="connsiteX201" fmla="*/ 65054 w 687179"/>
                  <a:gd name="connsiteY201" fmla="*/ 178374 h 1017468"/>
                  <a:gd name="connsiteX202" fmla="*/ 89912 w 687179"/>
                  <a:gd name="connsiteY202" fmla="*/ 158566 h 1017468"/>
                  <a:gd name="connsiteX203" fmla="*/ 74056 w 687179"/>
                  <a:gd name="connsiteY203" fmla="*/ 150638 h 1017468"/>
                  <a:gd name="connsiteX204" fmla="*/ 66127 w 687179"/>
                  <a:gd name="connsiteY204" fmla="*/ 153281 h 1017468"/>
                  <a:gd name="connsiteX205" fmla="*/ 44985 w 687179"/>
                  <a:gd name="connsiteY205" fmla="*/ 145352 h 1017468"/>
                  <a:gd name="connsiteX206" fmla="*/ 39699 w 687179"/>
                  <a:gd name="connsiteY206" fmla="*/ 137424 h 1017468"/>
                  <a:gd name="connsiteX207" fmla="*/ 15914 w 687179"/>
                  <a:gd name="connsiteY207" fmla="*/ 124210 h 1017468"/>
                  <a:gd name="connsiteX208" fmla="*/ 7986 w 687179"/>
                  <a:gd name="connsiteY208" fmla="*/ 118925 h 1017468"/>
                  <a:gd name="connsiteX209" fmla="*/ 58 w 687179"/>
                  <a:gd name="connsiteY209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9571 w 687179"/>
                  <a:gd name="connsiteY129" fmla="*/ 881902 h 1017468"/>
                  <a:gd name="connsiteX130" fmla="*/ 350212 w 687179"/>
                  <a:gd name="connsiteY130" fmla="*/ 871854 h 1017468"/>
                  <a:gd name="connsiteX131" fmla="*/ 354190 w 687179"/>
                  <a:gd name="connsiteY131" fmla="*/ 843045 h 1017468"/>
                  <a:gd name="connsiteX132" fmla="*/ 351547 w 687179"/>
                  <a:gd name="connsiteY132" fmla="*/ 835117 h 1017468"/>
                  <a:gd name="connsiteX133" fmla="*/ 348904 w 687179"/>
                  <a:gd name="connsiteY133" fmla="*/ 827188 h 1017468"/>
                  <a:gd name="connsiteX134" fmla="*/ 351547 w 687179"/>
                  <a:gd name="connsiteY134" fmla="*/ 819260 h 1017468"/>
                  <a:gd name="connsiteX135" fmla="*/ 359475 w 687179"/>
                  <a:gd name="connsiteY135" fmla="*/ 813974 h 1017468"/>
                  <a:gd name="connsiteX136" fmla="*/ 375332 w 687179"/>
                  <a:gd name="connsiteY136" fmla="*/ 800761 h 1017468"/>
                  <a:gd name="connsiteX137" fmla="*/ 380617 w 687179"/>
                  <a:gd name="connsiteY137" fmla="*/ 792832 h 1017468"/>
                  <a:gd name="connsiteX138" fmla="*/ 385903 w 687179"/>
                  <a:gd name="connsiteY138" fmla="*/ 776976 h 1017468"/>
                  <a:gd name="connsiteX139" fmla="*/ 380617 w 687179"/>
                  <a:gd name="connsiteY139" fmla="*/ 737334 h 1017468"/>
                  <a:gd name="connsiteX140" fmla="*/ 346233 w 687179"/>
                  <a:gd name="connsiteY140" fmla="*/ 721477 h 1017468"/>
                  <a:gd name="connsiteX141" fmla="*/ 311905 w 687179"/>
                  <a:gd name="connsiteY141" fmla="*/ 726763 h 1017468"/>
                  <a:gd name="connsiteX142" fmla="*/ 285477 w 687179"/>
                  <a:gd name="connsiteY142" fmla="*/ 732048 h 1017468"/>
                  <a:gd name="connsiteX143" fmla="*/ 256407 w 687179"/>
                  <a:gd name="connsiteY143" fmla="*/ 729406 h 1017468"/>
                  <a:gd name="connsiteX144" fmla="*/ 259050 w 687179"/>
                  <a:gd name="connsiteY144" fmla="*/ 708263 h 1017468"/>
                  <a:gd name="connsiteX145" fmla="*/ 266978 w 687179"/>
                  <a:gd name="connsiteY145" fmla="*/ 705621 h 1017468"/>
                  <a:gd name="connsiteX146" fmla="*/ 280192 w 687179"/>
                  <a:gd name="connsiteY146" fmla="*/ 695050 h 1017468"/>
                  <a:gd name="connsiteX147" fmla="*/ 285477 w 687179"/>
                  <a:gd name="connsiteY147" fmla="*/ 687121 h 1017468"/>
                  <a:gd name="connsiteX148" fmla="*/ 290763 w 687179"/>
                  <a:gd name="connsiteY148" fmla="*/ 671265 h 1017468"/>
                  <a:gd name="connsiteX149" fmla="*/ 298691 w 687179"/>
                  <a:gd name="connsiteY149" fmla="*/ 665979 h 1017468"/>
                  <a:gd name="connsiteX150" fmla="*/ 309262 w 687179"/>
                  <a:gd name="connsiteY150" fmla="*/ 650122 h 1017468"/>
                  <a:gd name="connsiteX151" fmla="*/ 314548 w 687179"/>
                  <a:gd name="connsiteY151" fmla="*/ 642194 h 1017468"/>
                  <a:gd name="connsiteX152" fmla="*/ 317191 w 687179"/>
                  <a:gd name="connsiteY152" fmla="*/ 634266 h 1017468"/>
                  <a:gd name="connsiteX153" fmla="*/ 322476 w 687179"/>
                  <a:gd name="connsiteY153" fmla="*/ 626337 h 1017468"/>
                  <a:gd name="connsiteX154" fmla="*/ 327762 w 687179"/>
                  <a:gd name="connsiteY154" fmla="*/ 610481 h 1017468"/>
                  <a:gd name="connsiteX155" fmla="*/ 339117 w 687179"/>
                  <a:gd name="connsiteY155" fmla="*/ 584577 h 1017468"/>
                  <a:gd name="connsiteX156" fmla="*/ 359475 w 687179"/>
                  <a:gd name="connsiteY156" fmla="*/ 576125 h 1017468"/>
                  <a:gd name="connsiteX157" fmla="*/ 370046 w 687179"/>
                  <a:gd name="connsiteY157" fmla="*/ 552340 h 1017468"/>
                  <a:gd name="connsiteX158" fmla="*/ 372689 w 687179"/>
                  <a:gd name="connsiteY158" fmla="*/ 539126 h 1017468"/>
                  <a:gd name="connsiteX159" fmla="*/ 370831 w 687179"/>
                  <a:gd name="connsiteY159" fmla="*/ 513744 h 1017468"/>
                  <a:gd name="connsiteX160" fmla="*/ 383260 w 687179"/>
                  <a:gd name="connsiteY160" fmla="*/ 483628 h 1017468"/>
                  <a:gd name="connsiteX161" fmla="*/ 388546 w 687179"/>
                  <a:gd name="connsiteY161" fmla="*/ 467771 h 1017468"/>
                  <a:gd name="connsiteX162" fmla="*/ 396474 w 687179"/>
                  <a:gd name="connsiteY162" fmla="*/ 443986 h 1017468"/>
                  <a:gd name="connsiteX163" fmla="*/ 399117 w 687179"/>
                  <a:gd name="connsiteY163" fmla="*/ 436058 h 1017468"/>
                  <a:gd name="connsiteX164" fmla="*/ 396474 w 687179"/>
                  <a:gd name="connsiteY164" fmla="*/ 425487 h 1017468"/>
                  <a:gd name="connsiteX165" fmla="*/ 393831 w 687179"/>
                  <a:gd name="connsiteY165" fmla="*/ 417558 h 1017468"/>
                  <a:gd name="connsiteX166" fmla="*/ 377975 w 687179"/>
                  <a:gd name="connsiteY166" fmla="*/ 412273 h 1017468"/>
                  <a:gd name="connsiteX167" fmla="*/ 370046 w 687179"/>
                  <a:gd name="connsiteY167" fmla="*/ 409630 h 1017468"/>
                  <a:gd name="connsiteX168" fmla="*/ 346261 w 687179"/>
                  <a:gd name="connsiteY168" fmla="*/ 396416 h 1017468"/>
                  <a:gd name="connsiteX169" fmla="*/ 315594 w 687179"/>
                  <a:gd name="connsiteY169" fmla="*/ 385061 h 1017468"/>
                  <a:gd name="connsiteX170" fmla="*/ 293379 w 687179"/>
                  <a:gd name="connsiteY170" fmla="*/ 362060 h 1017468"/>
                  <a:gd name="connsiteX171" fmla="*/ 264335 w 687179"/>
                  <a:gd name="connsiteY171" fmla="*/ 359417 h 1017468"/>
                  <a:gd name="connsiteX172" fmla="*/ 256407 w 687179"/>
                  <a:gd name="connsiteY172" fmla="*/ 362060 h 1017468"/>
                  <a:gd name="connsiteX173" fmla="*/ 248479 w 687179"/>
                  <a:gd name="connsiteY173" fmla="*/ 367345 h 1017468"/>
                  <a:gd name="connsiteX174" fmla="*/ 237908 w 687179"/>
                  <a:gd name="connsiteY174" fmla="*/ 369988 h 1017468"/>
                  <a:gd name="connsiteX175" fmla="*/ 222051 w 687179"/>
                  <a:gd name="connsiteY175" fmla="*/ 375274 h 1017468"/>
                  <a:gd name="connsiteX176" fmla="*/ 214123 w 687179"/>
                  <a:gd name="connsiteY176" fmla="*/ 377917 h 1017468"/>
                  <a:gd name="connsiteX177" fmla="*/ 211480 w 687179"/>
                  <a:gd name="connsiteY177" fmla="*/ 388488 h 1017468"/>
                  <a:gd name="connsiteX178" fmla="*/ 208837 w 687179"/>
                  <a:gd name="connsiteY178" fmla="*/ 396416 h 1017468"/>
                  <a:gd name="connsiteX179" fmla="*/ 182409 w 687179"/>
                  <a:gd name="connsiteY179" fmla="*/ 399059 h 1017468"/>
                  <a:gd name="connsiteX180" fmla="*/ 174481 w 687179"/>
                  <a:gd name="connsiteY180" fmla="*/ 401702 h 1017468"/>
                  <a:gd name="connsiteX181" fmla="*/ 161006 w 687179"/>
                  <a:gd name="connsiteY181" fmla="*/ 429202 h 1017468"/>
                  <a:gd name="connsiteX182" fmla="*/ 146745 w 687179"/>
                  <a:gd name="connsiteY182" fmla="*/ 459320 h 1017468"/>
                  <a:gd name="connsiteX183" fmla="*/ 126911 w 687179"/>
                  <a:gd name="connsiteY183" fmla="*/ 483628 h 1017468"/>
                  <a:gd name="connsiteX184" fmla="*/ 95198 w 687179"/>
                  <a:gd name="connsiteY184" fmla="*/ 478342 h 1017468"/>
                  <a:gd name="connsiteX185" fmla="*/ 79341 w 687179"/>
                  <a:gd name="connsiteY185" fmla="*/ 470414 h 1017468"/>
                  <a:gd name="connsiteX186" fmla="*/ 68770 w 687179"/>
                  <a:gd name="connsiteY186" fmla="*/ 467771 h 1017468"/>
                  <a:gd name="connsiteX187" fmla="*/ 60842 w 687179"/>
                  <a:gd name="connsiteY187" fmla="*/ 465128 h 1017468"/>
                  <a:gd name="connsiteX188" fmla="*/ 60842 w 687179"/>
                  <a:gd name="connsiteY188" fmla="*/ 441343 h 1017468"/>
                  <a:gd name="connsiteX189" fmla="*/ 71413 w 687179"/>
                  <a:gd name="connsiteY189" fmla="*/ 425487 h 1017468"/>
                  <a:gd name="connsiteX190" fmla="*/ 66127 w 687179"/>
                  <a:gd name="connsiteY190" fmla="*/ 393773 h 1017468"/>
                  <a:gd name="connsiteX191" fmla="*/ 55556 w 687179"/>
                  <a:gd name="connsiteY191" fmla="*/ 369988 h 1017468"/>
                  <a:gd name="connsiteX192" fmla="*/ 50271 w 687179"/>
                  <a:gd name="connsiteY192" fmla="*/ 340918 h 1017468"/>
                  <a:gd name="connsiteX193" fmla="*/ 42342 w 687179"/>
                  <a:gd name="connsiteY193" fmla="*/ 314490 h 1017468"/>
                  <a:gd name="connsiteX194" fmla="*/ 31771 w 687179"/>
                  <a:gd name="connsiteY194" fmla="*/ 298633 h 1017468"/>
                  <a:gd name="connsiteX195" fmla="*/ 29128 w 687179"/>
                  <a:gd name="connsiteY195" fmla="*/ 288062 h 1017468"/>
                  <a:gd name="connsiteX196" fmla="*/ 34414 w 687179"/>
                  <a:gd name="connsiteY196" fmla="*/ 258992 h 1017468"/>
                  <a:gd name="connsiteX197" fmla="*/ 39699 w 687179"/>
                  <a:gd name="connsiteY197" fmla="*/ 243135 h 1017468"/>
                  <a:gd name="connsiteX198" fmla="*/ 47628 w 687179"/>
                  <a:gd name="connsiteY198" fmla="*/ 235207 h 1017468"/>
                  <a:gd name="connsiteX199" fmla="*/ 46815 w 687179"/>
                  <a:gd name="connsiteY199" fmla="*/ 213252 h 1017468"/>
                  <a:gd name="connsiteX200" fmla="*/ 65054 w 687179"/>
                  <a:gd name="connsiteY200" fmla="*/ 178374 h 1017468"/>
                  <a:gd name="connsiteX201" fmla="*/ 89912 w 687179"/>
                  <a:gd name="connsiteY201" fmla="*/ 158566 h 1017468"/>
                  <a:gd name="connsiteX202" fmla="*/ 74056 w 687179"/>
                  <a:gd name="connsiteY202" fmla="*/ 150638 h 1017468"/>
                  <a:gd name="connsiteX203" fmla="*/ 66127 w 687179"/>
                  <a:gd name="connsiteY203" fmla="*/ 153281 h 1017468"/>
                  <a:gd name="connsiteX204" fmla="*/ 44985 w 687179"/>
                  <a:gd name="connsiteY204" fmla="*/ 145352 h 1017468"/>
                  <a:gd name="connsiteX205" fmla="*/ 39699 w 687179"/>
                  <a:gd name="connsiteY205" fmla="*/ 137424 h 1017468"/>
                  <a:gd name="connsiteX206" fmla="*/ 15914 w 687179"/>
                  <a:gd name="connsiteY206" fmla="*/ 124210 h 1017468"/>
                  <a:gd name="connsiteX207" fmla="*/ 7986 w 687179"/>
                  <a:gd name="connsiteY207" fmla="*/ 118925 h 1017468"/>
                  <a:gd name="connsiteX208" fmla="*/ 58 w 687179"/>
                  <a:gd name="connsiteY208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9571 w 687179"/>
                  <a:gd name="connsiteY129" fmla="*/ 881902 h 1017468"/>
                  <a:gd name="connsiteX130" fmla="*/ 350212 w 687179"/>
                  <a:gd name="connsiteY130" fmla="*/ 871854 h 1017468"/>
                  <a:gd name="connsiteX131" fmla="*/ 354190 w 687179"/>
                  <a:gd name="connsiteY131" fmla="*/ 843045 h 1017468"/>
                  <a:gd name="connsiteX132" fmla="*/ 351547 w 687179"/>
                  <a:gd name="connsiteY132" fmla="*/ 835117 h 1017468"/>
                  <a:gd name="connsiteX133" fmla="*/ 348904 w 687179"/>
                  <a:gd name="connsiteY133" fmla="*/ 827188 h 1017468"/>
                  <a:gd name="connsiteX134" fmla="*/ 351547 w 687179"/>
                  <a:gd name="connsiteY134" fmla="*/ 819260 h 1017468"/>
                  <a:gd name="connsiteX135" fmla="*/ 359475 w 687179"/>
                  <a:gd name="connsiteY135" fmla="*/ 813974 h 1017468"/>
                  <a:gd name="connsiteX136" fmla="*/ 375332 w 687179"/>
                  <a:gd name="connsiteY136" fmla="*/ 800761 h 1017468"/>
                  <a:gd name="connsiteX137" fmla="*/ 380617 w 687179"/>
                  <a:gd name="connsiteY137" fmla="*/ 792832 h 1017468"/>
                  <a:gd name="connsiteX138" fmla="*/ 385903 w 687179"/>
                  <a:gd name="connsiteY138" fmla="*/ 776976 h 1017468"/>
                  <a:gd name="connsiteX139" fmla="*/ 380617 w 687179"/>
                  <a:gd name="connsiteY139" fmla="*/ 737334 h 1017468"/>
                  <a:gd name="connsiteX140" fmla="*/ 346233 w 687179"/>
                  <a:gd name="connsiteY140" fmla="*/ 721477 h 1017468"/>
                  <a:gd name="connsiteX141" fmla="*/ 311905 w 687179"/>
                  <a:gd name="connsiteY141" fmla="*/ 726763 h 1017468"/>
                  <a:gd name="connsiteX142" fmla="*/ 285477 w 687179"/>
                  <a:gd name="connsiteY142" fmla="*/ 732048 h 1017468"/>
                  <a:gd name="connsiteX143" fmla="*/ 256407 w 687179"/>
                  <a:gd name="connsiteY143" fmla="*/ 729406 h 1017468"/>
                  <a:gd name="connsiteX144" fmla="*/ 259050 w 687179"/>
                  <a:gd name="connsiteY144" fmla="*/ 708263 h 1017468"/>
                  <a:gd name="connsiteX145" fmla="*/ 266978 w 687179"/>
                  <a:gd name="connsiteY145" fmla="*/ 705621 h 1017468"/>
                  <a:gd name="connsiteX146" fmla="*/ 280192 w 687179"/>
                  <a:gd name="connsiteY146" fmla="*/ 695050 h 1017468"/>
                  <a:gd name="connsiteX147" fmla="*/ 285477 w 687179"/>
                  <a:gd name="connsiteY147" fmla="*/ 687121 h 1017468"/>
                  <a:gd name="connsiteX148" fmla="*/ 290763 w 687179"/>
                  <a:gd name="connsiteY148" fmla="*/ 671265 h 1017468"/>
                  <a:gd name="connsiteX149" fmla="*/ 298691 w 687179"/>
                  <a:gd name="connsiteY149" fmla="*/ 665979 h 1017468"/>
                  <a:gd name="connsiteX150" fmla="*/ 309262 w 687179"/>
                  <a:gd name="connsiteY150" fmla="*/ 650122 h 1017468"/>
                  <a:gd name="connsiteX151" fmla="*/ 314548 w 687179"/>
                  <a:gd name="connsiteY151" fmla="*/ 642194 h 1017468"/>
                  <a:gd name="connsiteX152" fmla="*/ 317191 w 687179"/>
                  <a:gd name="connsiteY152" fmla="*/ 634266 h 1017468"/>
                  <a:gd name="connsiteX153" fmla="*/ 322476 w 687179"/>
                  <a:gd name="connsiteY153" fmla="*/ 626337 h 1017468"/>
                  <a:gd name="connsiteX154" fmla="*/ 327762 w 687179"/>
                  <a:gd name="connsiteY154" fmla="*/ 610481 h 1017468"/>
                  <a:gd name="connsiteX155" fmla="*/ 339117 w 687179"/>
                  <a:gd name="connsiteY155" fmla="*/ 584577 h 1017468"/>
                  <a:gd name="connsiteX156" fmla="*/ 359475 w 687179"/>
                  <a:gd name="connsiteY156" fmla="*/ 576125 h 1017468"/>
                  <a:gd name="connsiteX157" fmla="*/ 370046 w 687179"/>
                  <a:gd name="connsiteY157" fmla="*/ 552340 h 1017468"/>
                  <a:gd name="connsiteX158" fmla="*/ 372689 w 687179"/>
                  <a:gd name="connsiteY158" fmla="*/ 539126 h 1017468"/>
                  <a:gd name="connsiteX159" fmla="*/ 370831 w 687179"/>
                  <a:gd name="connsiteY159" fmla="*/ 513744 h 1017468"/>
                  <a:gd name="connsiteX160" fmla="*/ 383260 w 687179"/>
                  <a:gd name="connsiteY160" fmla="*/ 483628 h 1017468"/>
                  <a:gd name="connsiteX161" fmla="*/ 388546 w 687179"/>
                  <a:gd name="connsiteY161" fmla="*/ 467771 h 1017468"/>
                  <a:gd name="connsiteX162" fmla="*/ 396474 w 687179"/>
                  <a:gd name="connsiteY162" fmla="*/ 443986 h 1017468"/>
                  <a:gd name="connsiteX163" fmla="*/ 399117 w 687179"/>
                  <a:gd name="connsiteY163" fmla="*/ 436058 h 1017468"/>
                  <a:gd name="connsiteX164" fmla="*/ 396474 w 687179"/>
                  <a:gd name="connsiteY164" fmla="*/ 425487 h 1017468"/>
                  <a:gd name="connsiteX165" fmla="*/ 393831 w 687179"/>
                  <a:gd name="connsiteY165" fmla="*/ 417558 h 1017468"/>
                  <a:gd name="connsiteX166" fmla="*/ 377975 w 687179"/>
                  <a:gd name="connsiteY166" fmla="*/ 412273 h 1017468"/>
                  <a:gd name="connsiteX167" fmla="*/ 370046 w 687179"/>
                  <a:gd name="connsiteY167" fmla="*/ 409630 h 1017468"/>
                  <a:gd name="connsiteX168" fmla="*/ 346261 w 687179"/>
                  <a:gd name="connsiteY168" fmla="*/ 396416 h 1017468"/>
                  <a:gd name="connsiteX169" fmla="*/ 315594 w 687179"/>
                  <a:gd name="connsiteY169" fmla="*/ 385061 h 1017468"/>
                  <a:gd name="connsiteX170" fmla="*/ 293379 w 687179"/>
                  <a:gd name="connsiteY170" fmla="*/ 362060 h 1017468"/>
                  <a:gd name="connsiteX171" fmla="*/ 264335 w 687179"/>
                  <a:gd name="connsiteY171" fmla="*/ 359417 h 1017468"/>
                  <a:gd name="connsiteX172" fmla="*/ 256407 w 687179"/>
                  <a:gd name="connsiteY172" fmla="*/ 362060 h 1017468"/>
                  <a:gd name="connsiteX173" fmla="*/ 248479 w 687179"/>
                  <a:gd name="connsiteY173" fmla="*/ 367345 h 1017468"/>
                  <a:gd name="connsiteX174" fmla="*/ 237908 w 687179"/>
                  <a:gd name="connsiteY174" fmla="*/ 369988 h 1017468"/>
                  <a:gd name="connsiteX175" fmla="*/ 222051 w 687179"/>
                  <a:gd name="connsiteY175" fmla="*/ 375274 h 1017468"/>
                  <a:gd name="connsiteX176" fmla="*/ 214123 w 687179"/>
                  <a:gd name="connsiteY176" fmla="*/ 377917 h 1017468"/>
                  <a:gd name="connsiteX177" fmla="*/ 208837 w 687179"/>
                  <a:gd name="connsiteY177" fmla="*/ 396416 h 1017468"/>
                  <a:gd name="connsiteX178" fmla="*/ 182409 w 687179"/>
                  <a:gd name="connsiteY178" fmla="*/ 399059 h 1017468"/>
                  <a:gd name="connsiteX179" fmla="*/ 174481 w 687179"/>
                  <a:gd name="connsiteY179" fmla="*/ 401702 h 1017468"/>
                  <a:gd name="connsiteX180" fmla="*/ 161006 w 687179"/>
                  <a:gd name="connsiteY180" fmla="*/ 429202 h 1017468"/>
                  <a:gd name="connsiteX181" fmla="*/ 146745 w 687179"/>
                  <a:gd name="connsiteY181" fmla="*/ 459320 h 1017468"/>
                  <a:gd name="connsiteX182" fmla="*/ 126911 w 687179"/>
                  <a:gd name="connsiteY182" fmla="*/ 483628 h 1017468"/>
                  <a:gd name="connsiteX183" fmla="*/ 95198 w 687179"/>
                  <a:gd name="connsiteY183" fmla="*/ 478342 h 1017468"/>
                  <a:gd name="connsiteX184" fmla="*/ 79341 w 687179"/>
                  <a:gd name="connsiteY184" fmla="*/ 470414 h 1017468"/>
                  <a:gd name="connsiteX185" fmla="*/ 68770 w 687179"/>
                  <a:gd name="connsiteY185" fmla="*/ 467771 h 1017468"/>
                  <a:gd name="connsiteX186" fmla="*/ 60842 w 687179"/>
                  <a:gd name="connsiteY186" fmla="*/ 465128 h 1017468"/>
                  <a:gd name="connsiteX187" fmla="*/ 60842 w 687179"/>
                  <a:gd name="connsiteY187" fmla="*/ 441343 h 1017468"/>
                  <a:gd name="connsiteX188" fmla="*/ 71413 w 687179"/>
                  <a:gd name="connsiteY188" fmla="*/ 425487 h 1017468"/>
                  <a:gd name="connsiteX189" fmla="*/ 66127 w 687179"/>
                  <a:gd name="connsiteY189" fmla="*/ 393773 h 1017468"/>
                  <a:gd name="connsiteX190" fmla="*/ 55556 w 687179"/>
                  <a:gd name="connsiteY190" fmla="*/ 369988 h 1017468"/>
                  <a:gd name="connsiteX191" fmla="*/ 50271 w 687179"/>
                  <a:gd name="connsiteY191" fmla="*/ 340918 h 1017468"/>
                  <a:gd name="connsiteX192" fmla="*/ 42342 w 687179"/>
                  <a:gd name="connsiteY192" fmla="*/ 314490 h 1017468"/>
                  <a:gd name="connsiteX193" fmla="*/ 31771 w 687179"/>
                  <a:gd name="connsiteY193" fmla="*/ 298633 h 1017468"/>
                  <a:gd name="connsiteX194" fmla="*/ 29128 w 687179"/>
                  <a:gd name="connsiteY194" fmla="*/ 288062 h 1017468"/>
                  <a:gd name="connsiteX195" fmla="*/ 34414 w 687179"/>
                  <a:gd name="connsiteY195" fmla="*/ 258992 h 1017468"/>
                  <a:gd name="connsiteX196" fmla="*/ 39699 w 687179"/>
                  <a:gd name="connsiteY196" fmla="*/ 243135 h 1017468"/>
                  <a:gd name="connsiteX197" fmla="*/ 47628 w 687179"/>
                  <a:gd name="connsiteY197" fmla="*/ 235207 h 1017468"/>
                  <a:gd name="connsiteX198" fmla="*/ 46815 w 687179"/>
                  <a:gd name="connsiteY198" fmla="*/ 213252 h 1017468"/>
                  <a:gd name="connsiteX199" fmla="*/ 65054 w 687179"/>
                  <a:gd name="connsiteY199" fmla="*/ 178374 h 1017468"/>
                  <a:gd name="connsiteX200" fmla="*/ 89912 w 687179"/>
                  <a:gd name="connsiteY200" fmla="*/ 158566 h 1017468"/>
                  <a:gd name="connsiteX201" fmla="*/ 74056 w 687179"/>
                  <a:gd name="connsiteY201" fmla="*/ 150638 h 1017468"/>
                  <a:gd name="connsiteX202" fmla="*/ 66127 w 687179"/>
                  <a:gd name="connsiteY202" fmla="*/ 153281 h 1017468"/>
                  <a:gd name="connsiteX203" fmla="*/ 44985 w 687179"/>
                  <a:gd name="connsiteY203" fmla="*/ 145352 h 1017468"/>
                  <a:gd name="connsiteX204" fmla="*/ 39699 w 687179"/>
                  <a:gd name="connsiteY204" fmla="*/ 137424 h 1017468"/>
                  <a:gd name="connsiteX205" fmla="*/ 15914 w 687179"/>
                  <a:gd name="connsiteY205" fmla="*/ 124210 h 1017468"/>
                  <a:gd name="connsiteX206" fmla="*/ 7986 w 687179"/>
                  <a:gd name="connsiteY206" fmla="*/ 118925 h 1017468"/>
                  <a:gd name="connsiteX207" fmla="*/ 58 w 687179"/>
                  <a:gd name="connsiteY207" fmla="*/ 118925 h 1017468"/>
                  <a:gd name="connsiteX0" fmla="*/ 58 w 687179"/>
                  <a:gd name="connsiteY0" fmla="*/ 118925 h 1017468"/>
                  <a:gd name="connsiteX1" fmla="*/ 10629 w 687179"/>
                  <a:gd name="connsiteY1" fmla="*/ 105711 h 1017468"/>
                  <a:gd name="connsiteX2" fmla="*/ 13272 w 687179"/>
                  <a:gd name="connsiteY2" fmla="*/ 97782 h 1017468"/>
                  <a:gd name="connsiteX3" fmla="*/ 21200 w 687179"/>
                  <a:gd name="connsiteY3" fmla="*/ 92497 h 1017468"/>
                  <a:gd name="connsiteX4" fmla="*/ 29128 w 687179"/>
                  <a:gd name="connsiteY4" fmla="*/ 84569 h 1017468"/>
                  <a:gd name="connsiteX5" fmla="*/ 55556 w 687179"/>
                  <a:gd name="connsiteY5" fmla="*/ 79283 h 1017468"/>
                  <a:gd name="connsiteX6" fmla="*/ 63484 w 687179"/>
                  <a:gd name="connsiteY6" fmla="*/ 76640 h 1017468"/>
                  <a:gd name="connsiteX7" fmla="*/ 76698 w 687179"/>
                  <a:gd name="connsiteY7" fmla="*/ 87211 h 1017468"/>
                  <a:gd name="connsiteX8" fmla="*/ 84627 w 687179"/>
                  <a:gd name="connsiteY8" fmla="*/ 92497 h 1017468"/>
                  <a:gd name="connsiteX9" fmla="*/ 92555 w 687179"/>
                  <a:gd name="connsiteY9" fmla="*/ 89854 h 1017468"/>
                  <a:gd name="connsiteX10" fmla="*/ 95198 w 687179"/>
                  <a:gd name="connsiteY10" fmla="*/ 81926 h 1017468"/>
                  <a:gd name="connsiteX11" fmla="*/ 100483 w 687179"/>
                  <a:gd name="connsiteY11" fmla="*/ 73997 h 1017468"/>
                  <a:gd name="connsiteX12" fmla="*/ 103126 w 687179"/>
                  <a:gd name="connsiteY12" fmla="*/ 66069 h 1017468"/>
                  <a:gd name="connsiteX13" fmla="*/ 118983 w 687179"/>
                  <a:gd name="connsiteY13" fmla="*/ 58141 h 1017468"/>
                  <a:gd name="connsiteX14" fmla="*/ 124268 w 687179"/>
                  <a:gd name="connsiteY14" fmla="*/ 29070 h 1017468"/>
                  <a:gd name="connsiteX15" fmla="*/ 129554 w 687179"/>
                  <a:gd name="connsiteY15" fmla="*/ 21142 h 1017468"/>
                  <a:gd name="connsiteX16" fmla="*/ 132197 w 687179"/>
                  <a:gd name="connsiteY16" fmla="*/ 10571 h 1017468"/>
                  <a:gd name="connsiteX17" fmla="*/ 140125 w 687179"/>
                  <a:gd name="connsiteY17" fmla="*/ 5285 h 1017468"/>
                  <a:gd name="connsiteX18" fmla="*/ 158624 w 687179"/>
                  <a:gd name="connsiteY18" fmla="*/ 0 h 1017468"/>
                  <a:gd name="connsiteX19" fmla="*/ 169195 w 687179"/>
                  <a:gd name="connsiteY19" fmla="*/ 2643 h 1017468"/>
                  <a:gd name="connsiteX20" fmla="*/ 185052 w 687179"/>
                  <a:gd name="connsiteY20" fmla="*/ 7928 h 1017468"/>
                  <a:gd name="connsiteX21" fmla="*/ 219408 w 687179"/>
                  <a:gd name="connsiteY21" fmla="*/ 10571 h 1017468"/>
                  <a:gd name="connsiteX22" fmla="*/ 227336 w 687179"/>
                  <a:gd name="connsiteY22" fmla="*/ 15856 h 1017468"/>
                  <a:gd name="connsiteX23" fmla="*/ 243193 w 687179"/>
                  <a:gd name="connsiteY23" fmla="*/ 47570 h 1017468"/>
                  <a:gd name="connsiteX24" fmla="*/ 251121 w 687179"/>
                  <a:gd name="connsiteY24" fmla="*/ 50213 h 1017468"/>
                  <a:gd name="connsiteX25" fmla="*/ 266978 w 687179"/>
                  <a:gd name="connsiteY25" fmla="*/ 60784 h 1017468"/>
                  <a:gd name="connsiteX26" fmla="*/ 285477 w 687179"/>
                  <a:gd name="connsiteY26" fmla="*/ 79283 h 1017468"/>
                  <a:gd name="connsiteX27" fmla="*/ 301334 w 687179"/>
                  <a:gd name="connsiteY27" fmla="*/ 84569 h 1017468"/>
                  <a:gd name="connsiteX28" fmla="*/ 303977 w 687179"/>
                  <a:gd name="connsiteY28" fmla="*/ 92497 h 1017468"/>
                  <a:gd name="connsiteX29" fmla="*/ 311905 w 687179"/>
                  <a:gd name="connsiteY29" fmla="*/ 97782 h 1017468"/>
                  <a:gd name="connsiteX30" fmla="*/ 317191 w 687179"/>
                  <a:gd name="connsiteY30" fmla="*/ 105711 h 1017468"/>
                  <a:gd name="connsiteX31" fmla="*/ 319834 w 687179"/>
                  <a:gd name="connsiteY31" fmla="*/ 116282 h 1017468"/>
                  <a:gd name="connsiteX32" fmla="*/ 335690 w 687179"/>
                  <a:gd name="connsiteY32" fmla="*/ 121567 h 1017468"/>
                  <a:gd name="connsiteX33" fmla="*/ 351547 w 687179"/>
                  <a:gd name="connsiteY33" fmla="*/ 118925 h 1017468"/>
                  <a:gd name="connsiteX34" fmla="*/ 359475 w 687179"/>
                  <a:gd name="connsiteY34" fmla="*/ 116282 h 1017468"/>
                  <a:gd name="connsiteX35" fmla="*/ 375332 w 687179"/>
                  <a:gd name="connsiteY35" fmla="*/ 113639 h 1017468"/>
                  <a:gd name="connsiteX36" fmla="*/ 396474 w 687179"/>
                  <a:gd name="connsiteY36" fmla="*/ 116282 h 1017468"/>
                  <a:gd name="connsiteX37" fmla="*/ 412331 w 687179"/>
                  <a:gd name="connsiteY37" fmla="*/ 118925 h 1017468"/>
                  <a:gd name="connsiteX38" fmla="*/ 467829 w 687179"/>
                  <a:gd name="connsiteY38" fmla="*/ 116282 h 1017468"/>
                  <a:gd name="connsiteX39" fmla="*/ 494257 w 687179"/>
                  <a:gd name="connsiteY39" fmla="*/ 113639 h 1017468"/>
                  <a:gd name="connsiteX40" fmla="*/ 502185 w 687179"/>
                  <a:gd name="connsiteY40" fmla="*/ 116282 h 1017468"/>
                  <a:gd name="connsiteX41" fmla="*/ 510113 w 687179"/>
                  <a:gd name="connsiteY41" fmla="*/ 124210 h 1017468"/>
                  <a:gd name="connsiteX42" fmla="*/ 520684 w 687179"/>
                  <a:gd name="connsiteY42" fmla="*/ 140067 h 1017468"/>
                  <a:gd name="connsiteX43" fmla="*/ 528613 w 687179"/>
                  <a:gd name="connsiteY43" fmla="*/ 147995 h 1017468"/>
                  <a:gd name="connsiteX44" fmla="*/ 531256 w 687179"/>
                  <a:gd name="connsiteY44" fmla="*/ 155924 h 1017468"/>
                  <a:gd name="connsiteX45" fmla="*/ 533898 w 687179"/>
                  <a:gd name="connsiteY45" fmla="*/ 166495 h 1017468"/>
                  <a:gd name="connsiteX46" fmla="*/ 552398 w 687179"/>
                  <a:gd name="connsiteY46" fmla="*/ 169137 h 1017468"/>
                  <a:gd name="connsiteX47" fmla="*/ 562969 w 687179"/>
                  <a:gd name="connsiteY47" fmla="*/ 184994 h 1017468"/>
                  <a:gd name="connsiteX48" fmla="*/ 568254 w 687179"/>
                  <a:gd name="connsiteY48" fmla="*/ 208779 h 1017468"/>
                  <a:gd name="connsiteX49" fmla="*/ 570897 w 687179"/>
                  <a:gd name="connsiteY49" fmla="*/ 235207 h 1017468"/>
                  <a:gd name="connsiteX50" fmla="*/ 586754 w 687179"/>
                  <a:gd name="connsiteY50" fmla="*/ 251063 h 1017468"/>
                  <a:gd name="connsiteX51" fmla="*/ 592039 w 687179"/>
                  <a:gd name="connsiteY51" fmla="*/ 258992 h 1017468"/>
                  <a:gd name="connsiteX52" fmla="*/ 594682 w 687179"/>
                  <a:gd name="connsiteY52" fmla="*/ 266920 h 1017468"/>
                  <a:gd name="connsiteX53" fmla="*/ 610539 w 687179"/>
                  <a:gd name="connsiteY53" fmla="*/ 280134 h 1017468"/>
                  <a:gd name="connsiteX54" fmla="*/ 607896 w 687179"/>
                  <a:gd name="connsiteY54" fmla="*/ 303919 h 1017468"/>
                  <a:gd name="connsiteX55" fmla="*/ 605253 w 687179"/>
                  <a:gd name="connsiteY55" fmla="*/ 311847 h 1017468"/>
                  <a:gd name="connsiteX56" fmla="*/ 607896 w 687179"/>
                  <a:gd name="connsiteY56" fmla="*/ 319776 h 1017468"/>
                  <a:gd name="connsiteX57" fmla="*/ 623753 w 687179"/>
                  <a:gd name="connsiteY57" fmla="*/ 327704 h 1017468"/>
                  <a:gd name="connsiteX58" fmla="*/ 636967 w 687179"/>
                  <a:gd name="connsiteY58" fmla="*/ 351489 h 1017468"/>
                  <a:gd name="connsiteX59" fmla="*/ 629038 w 687179"/>
                  <a:gd name="connsiteY59" fmla="*/ 377917 h 1017468"/>
                  <a:gd name="connsiteX60" fmla="*/ 626395 w 687179"/>
                  <a:gd name="connsiteY60" fmla="*/ 385845 h 1017468"/>
                  <a:gd name="connsiteX61" fmla="*/ 623753 w 687179"/>
                  <a:gd name="connsiteY61" fmla="*/ 404344 h 1017468"/>
                  <a:gd name="connsiteX62" fmla="*/ 621110 w 687179"/>
                  <a:gd name="connsiteY62" fmla="*/ 412273 h 1017468"/>
                  <a:gd name="connsiteX63" fmla="*/ 623753 w 687179"/>
                  <a:gd name="connsiteY63" fmla="*/ 436058 h 1017468"/>
                  <a:gd name="connsiteX64" fmla="*/ 629038 w 687179"/>
                  <a:gd name="connsiteY64" fmla="*/ 451914 h 1017468"/>
                  <a:gd name="connsiteX65" fmla="*/ 626395 w 687179"/>
                  <a:gd name="connsiteY65" fmla="*/ 459843 h 1017468"/>
                  <a:gd name="connsiteX66" fmla="*/ 621110 w 687179"/>
                  <a:gd name="connsiteY66" fmla="*/ 499484 h 1017468"/>
                  <a:gd name="connsiteX67" fmla="*/ 615824 w 687179"/>
                  <a:gd name="connsiteY67" fmla="*/ 507413 h 1017468"/>
                  <a:gd name="connsiteX68" fmla="*/ 610539 w 687179"/>
                  <a:gd name="connsiteY68" fmla="*/ 523269 h 1017468"/>
                  <a:gd name="connsiteX69" fmla="*/ 607896 w 687179"/>
                  <a:gd name="connsiteY69" fmla="*/ 531197 h 1017468"/>
                  <a:gd name="connsiteX70" fmla="*/ 610539 w 687179"/>
                  <a:gd name="connsiteY70" fmla="*/ 539126 h 1017468"/>
                  <a:gd name="connsiteX71" fmla="*/ 621110 w 687179"/>
                  <a:gd name="connsiteY71" fmla="*/ 554982 h 1017468"/>
                  <a:gd name="connsiteX72" fmla="*/ 626395 w 687179"/>
                  <a:gd name="connsiteY72" fmla="*/ 570839 h 1017468"/>
                  <a:gd name="connsiteX73" fmla="*/ 629038 w 687179"/>
                  <a:gd name="connsiteY73" fmla="*/ 578767 h 1017468"/>
                  <a:gd name="connsiteX74" fmla="*/ 631681 w 687179"/>
                  <a:gd name="connsiteY74" fmla="*/ 602552 h 1017468"/>
                  <a:gd name="connsiteX75" fmla="*/ 634324 w 687179"/>
                  <a:gd name="connsiteY75" fmla="*/ 610481 h 1017468"/>
                  <a:gd name="connsiteX76" fmla="*/ 636967 w 687179"/>
                  <a:gd name="connsiteY76" fmla="*/ 626337 h 1017468"/>
                  <a:gd name="connsiteX77" fmla="*/ 644895 w 687179"/>
                  <a:gd name="connsiteY77" fmla="*/ 628980 h 1017468"/>
                  <a:gd name="connsiteX78" fmla="*/ 663394 w 687179"/>
                  <a:gd name="connsiteY78" fmla="*/ 631623 h 1017468"/>
                  <a:gd name="connsiteX79" fmla="*/ 671323 w 687179"/>
                  <a:gd name="connsiteY79" fmla="*/ 634266 h 1017468"/>
                  <a:gd name="connsiteX80" fmla="*/ 687179 w 687179"/>
                  <a:gd name="connsiteY80" fmla="*/ 660693 h 1017468"/>
                  <a:gd name="connsiteX81" fmla="*/ 684536 w 687179"/>
                  <a:gd name="connsiteY81" fmla="*/ 687121 h 1017468"/>
                  <a:gd name="connsiteX82" fmla="*/ 681894 w 687179"/>
                  <a:gd name="connsiteY82" fmla="*/ 700335 h 1017468"/>
                  <a:gd name="connsiteX83" fmla="*/ 687179 w 687179"/>
                  <a:gd name="connsiteY83" fmla="*/ 745262 h 1017468"/>
                  <a:gd name="connsiteX84" fmla="*/ 684536 w 687179"/>
                  <a:gd name="connsiteY84" fmla="*/ 758476 h 1017468"/>
                  <a:gd name="connsiteX85" fmla="*/ 681894 w 687179"/>
                  <a:gd name="connsiteY85" fmla="*/ 766404 h 1017468"/>
                  <a:gd name="connsiteX86" fmla="*/ 679251 w 687179"/>
                  <a:gd name="connsiteY86" fmla="*/ 790189 h 1017468"/>
                  <a:gd name="connsiteX87" fmla="*/ 681894 w 687179"/>
                  <a:gd name="connsiteY87" fmla="*/ 840402 h 1017468"/>
                  <a:gd name="connsiteX88" fmla="*/ 681894 w 687179"/>
                  <a:gd name="connsiteY88" fmla="*/ 880044 h 1017468"/>
                  <a:gd name="connsiteX89" fmla="*/ 679251 w 687179"/>
                  <a:gd name="connsiteY89" fmla="*/ 887972 h 1017468"/>
                  <a:gd name="connsiteX90" fmla="*/ 668680 w 687179"/>
                  <a:gd name="connsiteY90" fmla="*/ 890615 h 1017468"/>
                  <a:gd name="connsiteX91" fmla="*/ 660751 w 687179"/>
                  <a:gd name="connsiteY91" fmla="*/ 893258 h 1017468"/>
                  <a:gd name="connsiteX92" fmla="*/ 652823 w 687179"/>
                  <a:gd name="connsiteY92" fmla="*/ 898543 h 1017468"/>
                  <a:gd name="connsiteX93" fmla="*/ 636967 w 687179"/>
                  <a:gd name="connsiteY93" fmla="*/ 903829 h 1017468"/>
                  <a:gd name="connsiteX94" fmla="*/ 621110 w 687179"/>
                  <a:gd name="connsiteY94" fmla="*/ 911757 h 1017468"/>
                  <a:gd name="connsiteX95" fmla="*/ 613182 w 687179"/>
                  <a:gd name="connsiteY95" fmla="*/ 917043 h 1017468"/>
                  <a:gd name="connsiteX96" fmla="*/ 597325 w 687179"/>
                  <a:gd name="connsiteY96" fmla="*/ 922328 h 1017468"/>
                  <a:gd name="connsiteX97" fmla="*/ 589397 w 687179"/>
                  <a:gd name="connsiteY97" fmla="*/ 919685 h 1017468"/>
                  <a:gd name="connsiteX98" fmla="*/ 581468 w 687179"/>
                  <a:gd name="connsiteY98" fmla="*/ 911757 h 1017468"/>
                  <a:gd name="connsiteX99" fmla="*/ 570897 w 687179"/>
                  <a:gd name="connsiteY99" fmla="*/ 914400 h 1017468"/>
                  <a:gd name="connsiteX100" fmla="*/ 562969 w 687179"/>
                  <a:gd name="connsiteY100" fmla="*/ 930256 h 1017468"/>
                  <a:gd name="connsiteX101" fmla="*/ 560326 w 687179"/>
                  <a:gd name="connsiteY101" fmla="*/ 938185 h 1017468"/>
                  <a:gd name="connsiteX102" fmla="*/ 547112 w 687179"/>
                  <a:gd name="connsiteY102" fmla="*/ 954041 h 1017468"/>
                  <a:gd name="connsiteX103" fmla="*/ 539184 w 687179"/>
                  <a:gd name="connsiteY103" fmla="*/ 969898 h 1017468"/>
                  <a:gd name="connsiteX104" fmla="*/ 536541 w 687179"/>
                  <a:gd name="connsiteY104" fmla="*/ 977826 h 1017468"/>
                  <a:gd name="connsiteX105" fmla="*/ 525970 w 687179"/>
                  <a:gd name="connsiteY105" fmla="*/ 993683 h 1017468"/>
                  <a:gd name="connsiteX106" fmla="*/ 512756 w 687179"/>
                  <a:gd name="connsiteY106" fmla="*/ 996326 h 1017468"/>
                  <a:gd name="connsiteX107" fmla="*/ 504828 w 687179"/>
                  <a:gd name="connsiteY107" fmla="*/ 998969 h 1017468"/>
                  <a:gd name="connsiteX108" fmla="*/ 494257 w 687179"/>
                  <a:gd name="connsiteY108" fmla="*/ 1001611 h 1017468"/>
                  <a:gd name="connsiteX109" fmla="*/ 486328 w 687179"/>
                  <a:gd name="connsiteY109" fmla="*/ 1004254 h 1017468"/>
                  <a:gd name="connsiteX110" fmla="*/ 475757 w 687179"/>
                  <a:gd name="connsiteY110" fmla="*/ 1006897 h 1017468"/>
                  <a:gd name="connsiteX111" fmla="*/ 467829 w 687179"/>
                  <a:gd name="connsiteY111" fmla="*/ 1009540 h 1017468"/>
                  <a:gd name="connsiteX112" fmla="*/ 454615 w 687179"/>
                  <a:gd name="connsiteY112" fmla="*/ 1012182 h 1017468"/>
                  <a:gd name="connsiteX113" fmla="*/ 444044 w 687179"/>
                  <a:gd name="connsiteY113" fmla="*/ 1014825 h 1017468"/>
                  <a:gd name="connsiteX114" fmla="*/ 417616 w 687179"/>
                  <a:gd name="connsiteY114" fmla="*/ 1017468 h 1017468"/>
                  <a:gd name="connsiteX115" fmla="*/ 425545 w 687179"/>
                  <a:gd name="connsiteY115" fmla="*/ 991040 h 1017468"/>
                  <a:gd name="connsiteX116" fmla="*/ 430830 w 687179"/>
                  <a:gd name="connsiteY116" fmla="*/ 980469 h 1017468"/>
                  <a:gd name="connsiteX117" fmla="*/ 441401 w 687179"/>
                  <a:gd name="connsiteY117" fmla="*/ 961970 h 1017468"/>
                  <a:gd name="connsiteX118" fmla="*/ 444044 w 687179"/>
                  <a:gd name="connsiteY118" fmla="*/ 954041 h 1017468"/>
                  <a:gd name="connsiteX119" fmla="*/ 438758 w 687179"/>
                  <a:gd name="connsiteY119" fmla="*/ 938185 h 1017468"/>
                  <a:gd name="connsiteX120" fmla="*/ 444044 w 687179"/>
                  <a:gd name="connsiteY120" fmla="*/ 917043 h 1017468"/>
                  <a:gd name="connsiteX121" fmla="*/ 449330 w 687179"/>
                  <a:gd name="connsiteY121" fmla="*/ 901186 h 1017468"/>
                  <a:gd name="connsiteX122" fmla="*/ 454615 w 687179"/>
                  <a:gd name="connsiteY122" fmla="*/ 885329 h 1017468"/>
                  <a:gd name="connsiteX123" fmla="*/ 459901 w 687179"/>
                  <a:gd name="connsiteY123" fmla="*/ 877401 h 1017468"/>
                  <a:gd name="connsiteX124" fmla="*/ 465186 w 687179"/>
                  <a:gd name="connsiteY124" fmla="*/ 840402 h 1017468"/>
                  <a:gd name="connsiteX125" fmla="*/ 457258 w 687179"/>
                  <a:gd name="connsiteY125" fmla="*/ 845688 h 1017468"/>
                  <a:gd name="connsiteX126" fmla="*/ 429523 w 687179"/>
                  <a:gd name="connsiteY126" fmla="*/ 852832 h 1017468"/>
                  <a:gd name="connsiteX127" fmla="*/ 409688 w 687179"/>
                  <a:gd name="connsiteY127" fmla="*/ 853616 h 1017468"/>
                  <a:gd name="connsiteX128" fmla="*/ 400975 w 687179"/>
                  <a:gd name="connsiteY128" fmla="*/ 873189 h 1017468"/>
                  <a:gd name="connsiteX129" fmla="*/ 379571 w 687179"/>
                  <a:gd name="connsiteY129" fmla="*/ 881902 h 1017468"/>
                  <a:gd name="connsiteX130" fmla="*/ 350212 w 687179"/>
                  <a:gd name="connsiteY130" fmla="*/ 871854 h 1017468"/>
                  <a:gd name="connsiteX131" fmla="*/ 354190 w 687179"/>
                  <a:gd name="connsiteY131" fmla="*/ 843045 h 1017468"/>
                  <a:gd name="connsiteX132" fmla="*/ 351547 w 687179"/>
                  <a:gd name="connsiteY132" fmla="*/ 835117 h 1017468"/>
                  <a:gd name="connsiteX133" fmla="*/ 348904 w 687179"/>
                  <a:gd name="connsiteY133" fmla="*/ 827188 h 1017468"/>
                  <a:gd name="connsiteX134" fmla="*/ 351547 w 687179"/>
                  <a:gd name="connsiteY134" fmla="*/ 819260 h 1017468"/>
                  <a:gd name="connsiteX135" fmla="*/ 359475 w 687179"/>
                  <a:gd name="connsiteY135" fmla="*/ 813974 h 1017468"/>
                  <a:gd name="connsiteX136" fmla="*/ 375332 w 687179"/>
                  <a:gd name="connsiteY136" fmla="*/ 800761 h 1017468"/>
                  <a:gd name="connsiteX137" fmla="*/ 380617 w 687179"/>
                  <a:gd name="connsiteY137" fmla="*/ 792832 h 1017468"/>
                  <a:gd name="connsiteX138" fmla="*/ 385903 w 687179"/>
                  <a:gd name="connsiteY138" fmla="*/ 776976 h 1017468"/>
                  <a:gd name="connsiteX139" fmla="*/ 380617 w 687179"/>
                  <a:gd name="connsiteY139" fmla="*/ 737334 h 1017468"/>
                  <a:gd name="connsiteX140" fmla="*/ 346233 w 687179"/>
                  <a:gd name="connsiteY140" fmla="*/ 721477 h 1017468"/>
                  <a:gd name="connsiteX141" fmla="*/ 311905 w 687179"/>
                  <a:gd name="connsiteY141" fmla="*/ 726763 h 1017468"/>
                  <a:gd name="connsiteX142" fmla="*/ 285477 w 687179"/>
                  <a:gd name="connsiteY142" fmla="*/ 732048 h 1017468"/>
                  <a:gd name="connsiteX143" fmla="*/ 256407 w 687179"/>
                  <a:gd name="connsiteY143" fmla="*/ 729406 h 1017468"/>
                  <a:gd name="connsiteX144" fmla="*/ 259050 w 687179"/>
                  <a:gd name="connsiteY144" fmla="*/ 708263 h 1017468"/>
                  <a:gd name="connsiteX145" fmla="*/ 266978 w 687179"/>
                  <a:gd name="connsiteY145" fmla="*/ 705621 h 1017468"/>
                  <a:gd name="connsiteX146" fmla="*/ 280192 w 687179"/>
                  <a:gd name="connsiteY146" fmla="*/ 695050 h 1017468"/>
                  <a:gd name="connsiteX147" fmla="*/ 285477 w 687179"/>
                  <a:gd name="connsiteY147" fmla="*/ 687121 h 1017468"/>
                  <a:gd name="connsiteX148" fmla="*/ 290763 w 687179"/>
                  <a:gd name="connsiteY148" fmla="*/ 671265 h 1017468"/>
                  <a:gd name="connsiteX149" fmla="*/ 298691 w 687179"/>
                  <a:gd name="connsiteY149" fmla="*/ 665979 h 1017468"/>
                  <a:gd name="connsiteX150" fmla="*/ 309262 w 687179"/>
                  <a:gd name="connsiteY150" fmla="*/ 650122 h 1017468"/>
                  <a:gd name="connsiteX151" fmla="*/ 314548 w 687179"/>
                  <a:gd name="connsiteY151" fmla="*/ 642194 h 1017468"/>
                  <a:gd name="connsiteX152" fmla="*/ 317191 w 687179"/>
                  <a:gd name="connsiteY152" fmla="*/ 634266 h 1017468"/>
                  <a:gd name="connsiteX153" fmla="*/ 322476 w 687179"/>
                  <a:gd name="connsiteY153" fmla="*/ 626337 h 1017468"/>
                  <a:gd name="connsiteX154" fmla="*/ 327762 w 687179"/>
                  <a:gd name="connsiteY154" fmla="*/ 610481 h 1017468"/>
                  <a:gd name="connsiteX155" fmla="*/ 339117 w 687179"/>
                  <a:gd name="connsiteY155" fmla="*/ 584577 h 1017468"/>
                  <a:gd name="connsiteX156" fmla="*/ 359475 w 687179"/>
                  <a:gd name="connsiteY156" fmla="*/ 576125 h 1017468"/>
                  <a:gd name="connsiteX157" fmla="*/ 370046 w 687179"/>
                  <a:gd name="connsiteY157" fmla="*/ 552340 h 1017468"/>
                  <a:gd name="connsiteX158" fmla="*/ 372689 w 687179"/>
                  <a:gd name="connsiteY158" fmla="*/ 539126 h 1017468"/>
                  <a:gd name="connsiteX159" fmla="*/ 370831 w 687179"/>
                  <a:gd name="connsiteY159" fmla="*/ 513744 h 1017468"/>
                  <a:gd name="connsiteX160" fmla="*/ 383260 w 687179"/>
                  <a:gd name="connsiteY160" fmla="*/ 483628 h 1017468"/>
                  <a:gd name="connsiteX161" fmla="*/ 388546 w 687179"/>
                  <a:gd name="connsiteY161" fmla="*/ 467771 h 1017468"/>
                  <a:gd name="connsiteX162" fmla="*/ 396474 w 687179"/>
                  <a:gd name="connsiteY162" fmla="*/ 443986 h 1017468"/>
                  <a:gd name="connsiteX163" fmla="*/ 399117 w 687179"/>
                  <a:gd name="connsiteY163" fmla="*/ 436058 h 1017468"/>
                  <a:gd name="connsiteX164" fmla="*/ 396474 w 687179"/>
                  <a:gd name="connsiteY164" fmla="*/ 425487 h 1017468"/>
                  <a:gd name="connsiteX165" fmla="*/ 393831 w 687179"/>
                  <a:gd name="connsiteY165" fmla="*/ 417558 h 1017468"/>
                  <a:gd name="connsiteX166" fmla="*/ 377975 w 687179"/>
                  <a:gd name="connsiteY166" fmla="*/ 412273 h 1017468"/>
                  <a:gd name="connsiteX167" fmla="*/ 370046 w 687179"/>
                  <a:gd name="connsiteY167" fmla="*/ 409630 h 1017468"/>
                  <a:gd name="connsiteX168" fmla="*/ 346261 w 687179"/>
                  <a:gd name="connsiteY168" fmla="*/ 396416 h 1017468"/>
                  <a:gd name="connsiteX169" fmla="*/ 315594 w 687179"/>
                  <a:gd name="connsiteY169" fmla="*/ 385061 h 1017468"/>
                  <a:gd name="connsiteX170" fmla="*/ 293379 w 687179"/>
                  <a:gd name="connsiteY170" fmla="*/ 362060 h 1017468"/>
                  <a:gd name="connsiteX171" fmla="*/ 264335 w 687179"/>
                  <a:gd name="connsiteY171" fmla="*/ 359417 h 1017468"/>
                  <a:gd name="connsiteX172" fmla="*/ 256407 w 687179"/>
                  <a:gd name="connsiteY172" fmla="*/ 362060 h 1017468"/>
                  <a:gd name="connsiteX173" fmla="*/ 248479 w 687179"/>
                  <a:gd name="connsiteY173" fmla="*/ 367345 h 1017468"/>
                  <a:gd name="connsiteX174" fmla="*/ 237908 w 687179"/>
                  <a:gd name="connsiteY174" fmla="*/ 369988 h 1017468"/>
                  <a:gd name="connsiteX175" fmla="*/ 222051 w 687179"/>
                  <a:gd name="connsiteY175" fmla="*/ 375274 h 1017468"/>
                  <a:gd name="connsiteX176" fmla="*/ 221267 w 687179"/>
                  <a:gd name="connsiteY176" fmla="*/ 392205 h 1017468"/>
                  <a:gd name="connsiteX177" fmla="*/ 208837 w 687179"/>
                  <a:gd name="connsiteY177" fmla="*/ 396416 h 1017468"/>
                  <a:gd name="connsiteX178" fmla="*/ 182409 w 687179"/>
                  <a:gd name="connsiteY178" fmla="*/ 399059 h 1017468"/>
                  <a:gd name="connsiteX179" fmla="*/ 174481 w 687179"/>
                  <a:gd name="connsiteY179" fmla="*/ 401702 h 1017468"/>
                  <a:gd name="connsiteX180" fmla="*/ 161006 w 687179"/>
                  <a:gd name="connsiteY180" fmla="*/ 429202 h 1017468"/>
                  <a:gd name="connsiteX181" fmla="*/ 146745 w 687179"/>
                  <a:gd name="connsiteY181" fmla="*/ 459320 h 1017468"/>
                  <a:gd name="connsiteX182" fmla="*/ 126911 w 687179"/>
                  <a:gd name="connsiteY182" fmla="*/ 483628 h 1017468"/>
                  <a:gd name="connsiteX183" fmla="*/ 95198 w 687179"/>
                  <a:gd name="connsiteY183" fmla="*/ 478342 h 1017468"/>
                  <a:gd name="connsiteX184" fmla="*/ 79341 w 687179"/>
                  <a:gd name="connsiteY184" fmla="*/ 470414 h 1017468"/>
                  <a:gd name="connsiteX185" fmla="*/ 68770 w 687179"/>
                  <a:gd name="connsiteY185" fmla="*/ 467771 h 1017468"/>
                  <a:gd name="connsiteX186" fmla="*/ 60842 w 687179"/>
                  <a:gd name="connsiteY186" fmla="*/ 465128 h 1017468"/>
                  <a:gd name="connsiteX187" fmla="*/ 60842 w 687179"/>
                  <a:gd name="connsiteY187" fmla="*/ 441343 h 1017468"/>
                  <a:gd name="connsiteX188" fmla="*/ 71413 w 687179"/>
                  <a:gd name="connsiteY188" fmla="*/ 425487 h 1017468"/>
                  <a:gd name="connsiteX189" fmla="*/ 66127 w 687179"/>
                  <a:gd name="connsiteY189" fmla="*/ 393773 h 1017468"/>
                  <a:gd name="connsiteX190" fmla="*/ 55556 w 687179"/>
                  <a:gd name="connsiteY190" fmla="*/ 369988 h 1017468"/>
                  <a:gd name="connsiteX191" fmla="*/ 50271 w 687179"/>
                  <a:gd name="connsiteY191" fmla="*/ 340918 h 1017468"/>
                  <a:gd name="connsiteX192" fmla="*/ 42342 w 687179"/>
                  <a:gd name="connsiteY192" fmla="*/ 314490 h 1017468"/>
                  <a:gd name="connsiteX193" fmla="*/ 31771 w 687179"/>
                  <a:gd name="connsiteY193" fmla="*/ 298633 h 1017468"/>
                  <a:gd name="connsiteX194" fmla="*/ 29128 w 687179"/>
                  <a:gd name="connsiteY194" fmla="*/ 288062 h 1017468"/>
                  <a:gd name="connsiteX195" fmla="*/ 34414 w 687179"/>
                  <a:gd name="connsiteY195" fmla="*/ 258992 h 1017468"/>
                  <a:gd name="connsiteX196" fmla="*/ 39699 w 687179"/>
                  <a:gd name="connsiteY196" fmla="*/ 243135 h 1017468"/>
                  <a:gd name="connsiteX197" fmla="*/ 47628 w 687179"/>
                  <a:gd name="connsiteY197" fmla="*/ 235207 h 1017468"/>
                  <a:gd name="connsiteX198" fmla="*/ 46815 w 687179"/>
                  <a:gd name="connsiteY198" fmla="*/ 213252 h 1017468"/>
                  <a:gd name="connsiteX199" fmla="*/ 65054 w 687179"/>
                  <a:gd name="connsiteY199" fmla="*/ 178374 h 1017468"/>
                  <a:gd name="connsiteX200" fmla="*/ 89912 w 687179"/>
                  <a:gd name="connsiteY200" fmla="*/ 158566 h 1017468"/>
                  <a:gd name="connsiteX201" fmla="*/ 74056 w 687179"/>
                  <a:gd name="connsiteY201" fmla="*/ 150638 h 1017468"/>
                  <a:gd name="connsiteX202" fmla="*/ 66127 w 687179"/>
                  <a:gd name="connsiteY202" fmla="*/ 153281 h 1017468"/>
                  <a:gd name="connsiteX203" fmla="*/ 44985 w 687179"/>
                  <a:gd name="connsiteY203" fmla="*/ 145352 h 1017468"/>
                  <a:gd name="connsiteX204" fmla="*/ 39699 w 687179"/>
                  <a:gd name="connsiteY204" fmla="*/ 137424 h 1017468"/>
                  <a:gd name="connsiteX205" fmla="*/ 15914 w 687179"/>
                  <a:gd name="connsiteY205" fmla="*/ 124210 h 1017468"/>
                  <a:gd name="connsiteX206" fmla="*/ 7986 w 687179"/>
                  <a:gd name="connsiteY206" fmla="*/ 118925 h 1017468"/>
                  <a:gd name="connsiteX207" fmla="*/ 58 w 687179"/>
                  <a:gd name="connsiteY207" fmla="*/ 118925 h 101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687179" h="1017468">
                    <a:moveTo>
                      <a:pt x="58" y="118925"/>
                    </a:moveTo>
                    <a:cubicBezTo>
                      <a:pt x="498" y="116723"/>
                      <a:pt x="7640" y="110494"/>
                      <a:pt x="10629" y="105711"/>
                    </a:cubicBezTo>
                    <a:cubicBezTo>
                      <a:pt x="12106" y="103348"/>
                      <a:pt x="11532" y="99957"/>
                      <a:pt x="13272" y="97782"/>
                    </a:cubicBezTo>
                    <a:cubicBezTo>
                      <a:pt x="15256" y="95302"/>
                      <a:pt x="18760" y="94530"/>
                      <a:pt x="21200" y="92497"/>
                    </a:cubicBezTo>
                    <a:cubicBezTo>
                      <a:pt x="24071" y="90104"/>
                      <a:pt x="26018" y="86642"/>
                      <a:pt x="29128" y="84569"/>
                    </a:cubicBezTo>
                    <a:cubicBezTo>
                      <a:pt x="34160" y="81214"/>
                      <a:pt x="53988" y="79507"/>
                      <a:pt x="55556" y="79283"/>
                    </a:cubicBezTo>
                    <a:cubicBezTo>
                      <a:pt x="58199" y="78402"/>
                      <a:pt x="60698" y="76640"/>
                      <a:pt x="63484" y="76640"/>
                    </a:cubicBezTo>
                    <a:cubicBezTo>
                      <a:pt x="73775" y="76640"/>
                      <a:pt x="70610" y="81123"/>
                      <a:pt x="76698" y="87211"/>
                    </a:cubicBezTo>
                    <a:cubicBezTo>
                      <a:pt x="78944" y="89457"/>
                      <a:pt x="81984" y="90735"/>
                      <a:pt x="84627" y="92497"/>
                    </a:cubicBezTo>
                    <a:cubicBezTo>
                      <a:pt x="87270" y="91616"/>
                      <a:pt x="90585" y="91824"/>
                      <a:pt x="92555" y="89854"/>
                    </a:cubicBezTo>
                    <a:cubicBezTo>
                      <a:pt x="94525" y="87884"/>
                      <a:pt x="93952" y="84418"/>
                      <a:pt x="95198" y="81926"/>
                    </a:cubicBezTo>
                    <a:cubicBezTo>
                      <a:pt x="96618" y="79085"/>
                      <a:pt x="99063" y="76838"/>
                      <a:pt x="100483" y="73997"/>
                    </a:cubicBezTo>
                    <a:cubicBezTo>
                      <a:pt x="101729" y="71505"/>
                      <a:pt x="101386" y="68244"/>
                      <a:pt x="103126" y="66069"/>
                    </a:cubicBezTo>
                    <a:cubicBezTo>
                      <a:pt x="106852" y="61412"/>
                      <a:pt x="113761" y="59882"/>
                      <a:pt x="118983" y="58141"/>
                    </a:cubicBezTo>
                    <a:cubicBezTo>
                      <a:pt x="119894" y="50852"/>
                      <a:pt x="120194" y="37218"/>
                      <a:pt x="124268" y="29070"/>
                    </a:cubicBezTo>
                    <a:cubicBezTo>
                      <a:pt x="125689" y="26229"/>
                      <a:pt x="127792" y="23785"/>
                      <a:pt x="129554" y="21142"/>
                    </a:cubicBezTo>
                    <a:cubicBezTo>
                      <a:pt x="130435" y="17618"/>
                      <a:pt x="130182" y="13593"/>
                      <a:pt x="132197" y="10571"/>
                    </a:cubicBezTo>
                    <a:cubicBezTo>
                      <a:pt x="133959" y="7928"/>
                      <a:pt x="137284" y="6705"/>
                      <a:pt x="140125" y="5285"/>
                    </a:cubicBezTo>
                    <a:cubicBezTo>
                      <a:pt x="143912" y="3392"/>
                      <a:pt x="155244" y="845"/>
                      <a:pt x="158624" y="0"/>
                    </a:cubicBezTo>
                    <a:cubicBezTo>
                      <a:pt x="162148" y="881"/>
                      <a:pt x="165716" y="1599"/>
                      <a:pt x="169195" y="2643"/>
                    </a:cubicBezTo>
                    <a:cubicBezTo>
                      <a:pt x="174532" y="4244"/>
                      <a:pt x="179497" y="7501"/>
                      <a:pt x="185052" y="7928"/>
                    </a:cubicBezTo>
                    <a:lnTo>
                      <a:pt x="219408" y="10571"/>
                    </a:lnTo>
                    <a:cubicBezTo>
                      <a:pt x="222051" y="12333"/>
                      <a:pt x="225653" y="13163"/>
                      <a:pt x="227336" y="15856"/>
                    </a:cubicBezTo>
                    <a:cubicBezTo>
                      <a:pt x="231656" y="22769"/>
                      <a:pt x="232923" y="44146"/>
                      <a:pt x="243193" y="47570"/>
                    </a:cubicBezTo>
                    <a:cubicBezTo>
                      <a:pt x="245836" y="48451"/>
                      <a:pt x="248686" y="48860"/>
                      <a:pt x="251121" y="50213"/>
                    </a:cubicBezTo>
                    <a:cubicBezTo>
                      <a:pt x="256674" y="53298"/>
                      <a:pt x="266978" y="60784"/>
                      <a:pt x="266978" y="60784"/>
                    </a:cubicBezTo>
                    <a:cubicBezTo>
                      <a:pt x="270634" y="71749"/>
                      <a:pt x="269575" y="73982"/>
                      <a:pt x="285477" y="79283"/>
                    </a:cubicBezTo>
                    <a:lnTo>
                      <a:pt x="301334" y="84569"/>
                    </a:lnTo>
                    <a:cubicBezTo>
                      <a:pt x="302215" y="87212"/>
                      <a:pt x="302237" y="90322"/>
                      <a:pt x="303977" y="92497"/>
                    </a:cubicBezTo>
                    <a:cubicBezTo>
                      <a:pt x="305961" y="94977"/>
                      <a:pt x="309659" y="95536"/>
                      <a:pt x="311905" y="97782"/>
                    </a:cubicBezTo>
                    <a:cubicBezTo>
                      <a:pt x="314151" y="100028"/>
                      <a:pt x="315429" y="103068"/>
                      <a:pt x="317191" y="105711"/>
                    </a:cubicBezTo>
                    <a:cubicBezTo>
                      <a:pt x="318072" y="109235"/>
                      <a:pt x="317076" y="113918"/>
                      <a:pt x="319834" y="116282"/>
                    </a:cubicBezTo>
                    <a:cubicBezTo>
                      <a:pt x="324064" y="119908"/>
                      <a:pt x="335690" y="121567"/>
                      <a:pt x="335690" y="121567"/>
                    </a:cubicBezTo>
                    <a:cubicBezTo>
                      <a:pt x="340976" y="120686"/>
                      <a:pt x="346316" y="120087"/>
                      <a:pt x="351547" y="118925"/>
                    </a:cubicBezTo>
                    <a:cubicBezTo>
                      <a:pt x="354266" y="118321"/>
                      <a:pt x="356756" y="116886"/>
                      <a:pt x="359475" y="116282"/>
                    </a:cubicBezTo>
                    <a:cubicBezTo>
                      <a:pt x="364706" y="115119"/>
                      <a:pt x="370046" y="114520"/>
                      <a:pt x="375332" y="113639"/>
                    </a:cubicBezTo>
                    <a:lnTo>
                      <a:pt x="396474" y="116282"/>
                    </a:lnTo>
                    <a:cubicBezTo>
                      <a:pt x="401779" y="117040"/>
                      <a:pt x="406972" y="118925"/>
                      <a:pt x="412331" y="118925"/>
                    </a:cubicBezTo>
                    <a:cubicBezTo>
                      <a:pt x="430851" y="118925"/>
                      <a:pt x="449330" y="117163"/>
                      <a:pt x="467829" y="116282"/>
                    </a:cubicBezTo>
                    <a:cubicBezTo>
                      <a:pt x="485718" y="110319"/>
                      <a:pt x="479203" y="109337"/>
                      <a:pt x="494257" y="113639"/>
                    </a:cubicBezTo>
                    <a:cubicBezTo>
                      <a:pt x="496935" y="114404"/>
                      <a:pt x="499542" y="115401"/>
                      <a:pt x="502185" y="116282"/>
                    </a:cubicBezTo>
                    <a:cubicBezTo>
                      <a:pt x="504828" y="118925"/>
                      <a:pt x="507819" y="121260"/>
                      <a:pt x="510113" y="124210"/>
                    </a:cubicBezTo>
                    <a:cubicBezTo>
                      <a:pt x="514013" y="129224"/>
                      <a:pt x="516192" y="135575"/>
                      <a:pt x="520684" y="140067"/>
                    </a:cubicBezTo>
                    <a:lnTo>
                      <a:pt x="528613" y="147995"/>
                    </a:lnTo>
                    <a:cubicBezTo>
                      <a:pt x="529494" y="150638"/>
                      <a:pt x="530491" y="153245"/>
                      <a:pt x="531256" y="155924"/>
                    </a:cubicBezTo>
                    <a:cubicBezTo>
                      <a:pt x="532254" y="159416"/>
                      <a:pt x="530818" y="164570"/>
                      <a:pt x="533898" y="166495"/>
                    </a:cubicBezTo>
                    <a:cubicBezTo>
                      <a:pt x="539180" y="169796"/>
                      <a:pt x="546231" y="168256"/>
                      <a:pt x="552398" y="169137"/>
                    </a:cubicBezTo>
                    <a:cubicBezTo>
                      <a:pt x="555922" y="174423"/>
                      <a:pt x="561925" y="178728"/>
                      <a:pt x="562969" y="184994"/>
                    </a:cubicBezTo>
                    <a:cubicBezTo>
                      <a:pt x="566070" y="203599"/>
                      <a:pt x="563918" y="195767"/>
                      <a:pt x="568254" y="208779"/>
                    </a:cubicBezTo>
                    <a:cubicBezTo>
                      <a:pt x="569135" y="217588"/>
                      <a:pt x="567348" y="227096"/>
                      <a:pt x="570897" y="235207"/>
                    </a:cubicBezTo>
                    <a:cubicBezTo>
                      <a:pt x="573893" y="242055"/>
                      <a:pt x="582608" y="244843"/>
                      <a:pt x="586754" y="251063"/>
                    </a:cubicBezTo>
                    <a:cubicBezTo>
                      <a:pt x="588516" y="253706"/>
                      <a:pt x="590619" y="256151"/>
                      <a:pt x="592039" y="258992"/>
                    </a:cubicBezTo>
                    <a:cubicBezTo>
                      <a:pt x="593285" y="261484"/>
                      <a:pt x="593137" y="264602"/>
                      <a:pt x="594682" y="266920"/>
                    </a:cubicBezTo>
                    <a:cubicBezTo>
                      <a:pt x="598752" y="273025"/>
                      <a:pt x="604689" y="276234"/>
                      <a:pt x="610539" y="280134"/>
                    </a:cubicBezTo>
                    <a:cubicBezTo>
                      <a:pt x="614944" y="293348"/>
                      <a:pt x="614063" y="285420"/>
                      <a:pt x="607896" y="303919"/>
                    </a:cubicBezTo>
                    <a:lnTo>
                      <a:pt x="605253" y="311847"/>
                    </a:lnTo>
                    <a:cubicBezTo>
                      <a:pt x="606134" y="314490"/>
                      <a:pt x="606156" y="317601"/>
                      <a:pt x="607896" y="319776"/>
                    </a:cubicBezTo>
                    <a:cubicBezTo>
                      <a:pt x="611621" y="324433"/>
                      <a:pt x="618531" y="325963"/>
                      <a:pt x="623753" y="327704"/>
                    </a:cubicBezTo>
                    <a:cubicBezTo>
                      <a:pt x="635869" y="345879"/>
                      <a:pt x="632315" y="337535"/>
                      <a:pt x="636967" y="351489"/>
                    </a:cubicBezTo>
                    <a:cubicBezTo>
                      <a:pt x="632973" y="367464"/>
                      <a:pt x="635472" y="358616"/>
                      <a:pt x="629038" y="377917"/>
                    </a:cubicBezTo>
                    <a:lnTo>
                      <a:pt x="626395" y="385845"/>
                    </a:lnTo>
                    <a:cubicBezTo>
                      <a:pt x="625514" y="392011"/>
                      <a:pt x="624974" y="398236"/>
                      <a:pt x="623753" y="404344"/>
                    </a:cubicBezTo>
                    <a:cubicBezTo>
                      <a:pt x="623207" y="407076"/>
                      <a:pt x="621110" y="409487"/>
                      <a:pt x="621110" y="412273"/>
                    </a:cubicBezTo>
                    <a:cubicBezTo>
                      <a:pt x="621110" y="420250"/>
                      <a:pt x="622189" y="428236"/>
                      <a:pt x="623753" y="436058"/>
                    </a:cubicBezTo>
                    <a:cubicBezTo>
                      <a:pt x="624846" y="441521"/>
                      <a:pt x="629038" y="451914"/>
                      <a:pt x="629038" y="451914"/>
                    </a:cubicBezTo>
                    <a:cubicBezTo>
                      <a:pt x="628157" y="454557"/>
                      <a:pt x="626789" y="457085"/>
                      <a:pt x="626395" y="459843"/>
                    </a:cubicBezTo>
                    <a:cubicBezTo>
                      <a:pt x="625662" y="464975"/>
                      <a:pt x="625278" y="489760"/>
                      <a:pt x="621110" y="499484"/>
                    </a:cubicBezTo>
                    <a:cubicBezTo>
                      <a:pt x="619859" y="502404"/>
                      <a:pt x="617586" y="504770"/>
                      <a:pt x="615824" y="507413"/>
                    </a:cubicBezTo>
                    <a:lnTo>
                      <a:pt x="610539" y="523269"/>
                    </a:lnTo>
                    <a:lnTo>
                      <a:pt x="607896" y="531197"/>
                    </a:lnTo>
                    <a:cubicBezTo>
                      <a:pt x="608777" y="533840"/>
                      <a:pt x="609186" y="536691"/>
                      <a:pt x="610539" y="539126"/>
                    </a:cubicBezTo>
                    <a:cubicBezTo>
                      <a:pt x="613624" y="544679"/>
                      <a:pt x="621110" y="554982"/>
                      <a:pt x="621110" y="554982"/>
                    </a:cubicBezTo>
                    <a:lnTo>
                      <a:pt x="626395" y="570839"/>
                    </a:lnTo>
                    <a:lnTo>
                      <a:pt x="629038" y="578767"/>
                    </a:lnTo>
                    <a:cubicBezTo>
                      <a:pt x="629919" y="586695"/>
                      <a:pt x="630369" y="594683"/>
                      <a:pt x="631681" y="602552"/>
                    </a:cubicBezTo>
                    <a:cubicBezTo>
                      <a:pt x="632139" y="605300"/>
                      <a:pt x="633720" y="607761"/>
                      <a:pt x="634324" y="610481"/>
                    </a:cubicBezTo>
                    <a:cubicBezTo>
                      <a:pt x="635486" y="615712"/>
                      <a:pt x="634309" y="621685"/>
                      <a:pt x="636967" y="626337"/>
                    </a:cubicBezTo>
                    <a:cubicBezTo>
                      <a:pt x="638349" y="628756"/>
                      <a:pt x="642163" y="628434"/>
                      <a:pt x="644895" y="628980"/>
                    </a:cubicBezTo>
                    <a:cubicBezTo>
                      <a:pt x="651003" y="630202"/>
                      <a:pt x="657228" y="630742"/>
                      <a:pt x="663394" y="631623"/>
                    </a:cubicBezTo>
                    <a:cubicBezTo>
                      <a:pt x="666037" y="632504"/>
                      <a:pt x="669353" y="632296"/>
                      <a:pt x="671323" y="634266"/>
                    </a:cubicBezTo>
                    <a:cubicBezTo>
                      <a:pt x="677703" y="640645"/>
                      <a:pt x="683008" y="652350"/>
                      <a:pt x="687179" y="660693"/>
                    </a:cubicBezTo>
                    <a:cubicBezTo>
                      <a:pt x="686298" y="669502"/>
                      <a:pt x="685706" y="678345"/>
                      <a:pt x="684536" y="687121"/>
                    </a:cubicBezTo>
                    <a:cubicBezTo>
                      <a:pt x="683942" y="691573"/>
                      <a:pt x="681894" y="695843"/>
                      <a:pt x="681894" y="700335"/>
                    </a:cubicBezTo>
                    <a:cubicBezTo>
                      <a:pt x="681894" y="731592"/>
                      <a:pt x="681266" y="727524"/>
                      <a:pt x="687179" y="745262"/>
                    </a:cubicBezTo>
                    <a:cubicBezTo>
                      <a:pt x="686298" y="749667"/>
                      <a:pt x="685625" y="754118"/>
                      <a:pt x="684536" y="758476"/>
                    </a:cubicBezTo>
                    <a:cubicBezTo>
                      <a:pt x="683860" y="761178"/>
                      <a:pt x="682352" y="763656"/>
                      <a:pt x="681894" y="766404"/>
                    </a:cubicBezTo>
                    <a:cubicBezTo>
                      <a:pt x="680583" y="774273"/>
                      <a:pt x="680132" y="782261"/>
                      <a:pt x="679251" y="790189"/>
                    </a:cubicBezTo>
                    <a:cubicBezTo>
                      <a:pt x="680132" y="806927"/>
                      <a:pt x="680502" y="823699"/>
                      <a:pt x="681894" y="840402"/>
                    </a:cubicBezTo>
                    <a:cubicBezTo>
                      <a:pt x="684319" y="869504"/>
                      <a:pt x="688832" y="834943"/>
                      <a:pt x="681894" y="880044"/>
                    </a:cubicBezTo>
                    <a:cubicBezTo>
                      <a:pt x="681470" y="882797"/>
                      <a:pt x="681426" y="886232"/>
                      <a:pt x="679251" y="887972"/>
                    </a:cubicBezTo>
                    <a:cubicBezTo>
                      <a:pt x="676415" y="890241"/>
                      <a:pt x="672172" y="889617"/>
                      <a:pt x="668680" y="890615"/>
                    </a:cubicBezTo>
                    <a:cubicBezTo>
                      <a:pt x="666001" y="891380"/>
                      <a:pt x="663243" y="892012"/>
                      <a:pt x="660751" y="893258"/>
                    </a:cubicBezTo>
                    <a:cubicBezTo>
                      <a:pt x="657910" y="894678"/>
                      <a:pt x="655725" y="897253"/>
                      <a:pt x="652823" y="898543"/>
                    </a:cubicBezTo>
                    <a:cubicBezTo>
                      <a:pt x="647732" y="900806"/>
                      <a:pt x="641603" y="900739"/>
                      <a:pt x="636967" y="903829"/>
                    </a:cubicBezTo>
                    <a:cubicBezTo>
                      <a:pt x="614229" y="918985"/>
                      <a:pt x="643006" y="900807"/>
                      <a:pt x="621110" y="911757"/>
                    </a:cubicBezTo>
                    <a:cubicBezTo>
                      <a:pt x="618269" y="913178"/>
                      <a:pt x="616084" y="915753"/>
                      <a:pt x="613182" y="917043"/>
                    </a:cubicBezTo>
                    <a:cubicBezTo>
                      <a:pt x="608091" y="919306"/>
                      <a:pt x="597325" y="922328"/>
                      <a:pt x="597325" y="922328"/>
                    </a:cubicBezTo>
                    <a:cubicBezTo>
                      <a:pt x="594682" y="921447"/>
                      <a:pt x="591715" y="921230"/>
                      <a:pt x="589397" y="919685"/>
                    </a:cubicBezTo>
                    <a:cubicBezTo>
                      <a:pt x="586287" y="917612"/>
                      <a:pt x="585062" y="912784"/>
                      <a:pt x="581468" y="911757"/>
                    </a:cubicBezTo>
                    <a:cubicBezTo>
                      <a:pt x="577976" y="910759"/>
                      <a:pt x="574421" y="913519"/>
                      <a:pt x="570897" y="914400"/>
                    </a:cubicBezTo>
                    <a:cubicBezTo>
                      <a:pt x="564253" y="934331"/>
                      <a:pt x="573216" y="909760"/>
                      <a:pt x="562969" y="930256"/>
                    </a:cubicBezTo>
                    <a:cubicBezTo>
                      <a:pt x="561723" y="932748"/>
                      <a:pt x="561572" y="935693"/>
                      <a:pt x="560326" y="938185"/>
                    </a:cubicBezTo>
                    <a:cubicBezTo>
                      <a:pt x="556646" y="945545"/>
                      <a:pt x="552958" y="948195"/>
                      <a:pt x="547112" y="954041"/>
                    </a:cubicBezTo>
                    <a:cubicBezTo>
                      <a:pt x="540469" y="973969"/>
                      <a:pt x="549429" y="949408"/>
                      <a:pt x="539184" y="969898"/>
                    </a:cubicBezTo>
                    <a:cubicBezTo>
                      <a:pt x="537938" y="972390"/>
                      <a:pt x="537894" y="975391"/>
                      <a:pt x="536541" y="977826"/>
                    </a:cubicBezTo>
                    <a:cubicBezTo>
                      <a:pt x="533456" y="983379"/>
                      <a:pt x="532199" y="992437"/>
                      <a:pt x="525970" y="993683"/>
                    </a:cubicBezTo>
                    <a:cubicBezTo>
                      <a:pt x="521565" y="994564"/>
                      <a:pt x="517114" y="995236"/>
                      <a:pt x="512756" y="996326"/>
                    </a:cubicBezTo>
                    <a:cubicBezTo>
                      <a:pt x="510054" y="997002"/>
                      <a:pt x="507506" y="998204"/>
                      <a:pt x="504828" y="998969"/>
                    </a:cubicBezTo>
                    <a:cubicBezTo>
                      <a:pt x="501336" y="999967"/>
                      <a:pt x="497749" y="1000613"/>
                      <a:pt x="494257" y="1001611"/>
                    </a:cubicBezTo>
                    <a:cubicBezTo>
                      <a:pt x="491578" y="1002376"/>
                      <a:pt x="489007" y="1003489"/>
                      <a:pt x="486328" y="1004254"/>
                    </a:cubicBezTo>
                    <a:cubicBezTo>
                      <a:pt x="482836" y="1005252"/>
                      <a:pt x="479249" y="1005899"/>
                      <a:pt x="475757" y="1006897"/>
                    </a:cubicBezTo>
                    <a:cubicBezTo>
                      <a:pt x="473079" y="1007662"/>
                      <a:pt x="470531" y="1008864"/>
                      <a:pt x="467829" y="1009540"/>
                    </a:cubicBezTo>
                    <a:cubicBezTo>
                      <a:pt x="463471" y="1010629"/>
                      <a:pt x="459000" y="1011208"/>
                      <a:pt x="454615" y="1012182"/>
                    </a:cubicBezTo>
                    <a:cubicBezTo>
                      <a:pt x="451069" y="1012970"/>
                      <a:pt x="447640" y="1014311"/>
                      <a:pt x="444044" y="1014825"/>
                    </a:cubicBezTo>
                    <a:cubicBezTo>
                      <a:pt x="435280" y="1016077"/>
                      <a:pt x="426425" y="1016587"/>
                      <a:pt x="417616" y="1017468"/>
                    </a:cubicBezTo>
                    <a:cubicBezTo>
                      <a:pt x="419513" y="1009880"/>
                      <a:pt x="422327" y="997476"/>
                      <a:pt x="425545" y="991040"/>
                    </a:cubicBezTo>
                    <a:cubicBezTo>
                      <a:pt x="427307" y="987516"/>
                      <a:pt x="428875" y="983889"/>
                      <a:pt x="430830" y="980469"/>
                    </a:cubicBezTo>
                    <a:cubicBezTo>
                      <a:pt x="438417" y="967193"/>
                      <a:pt x="434553" y="977950"/>
                      <a:pt x="441401" y="961970"/>
                    </a:cubicBezTo>
                    <a:cubicBezTo>
                      <a:pt x="442498" y="959409"/>
                      <a:pt x="443163" y="956684"/>
                      <a:pt x="444044" y="954041"/>
                    </a:cubicBezTo>
                    <a:cubicBezTo>
                      <a:pt x="442282" y="948756"/>
                      <a:pt x="436996" y="943470"/>
                      <a:pt x="438758" y="938185"/>
                    </a:cubicBezTo>
                    <a:cubicBezTo>
                      <a:pt x="446779" y="914122"/>
                      <a:pt x="434474" y="952130"/>
                      <a:pt x="444044" y="917043"/>
                    </a:cubicBezTo>
                    <a:cubicBezTo>
                      <a:pt x="445510" y="911668"/>
                      <a:pt x="447568" y="906472"/>
                      <a:pt x="449330" y="901186"/>
                    </a:cubicBezTo>
                    <a:cubicBezTo>
                      <a:pt x="449331" y="901182"/>
                      <a:pt x="454613" y="885332"/>
                      <a:pt x="454615" y="885329"/>
                    </a:cubicBezTo>
                    <a:lnTo>
                      <a:pt x="459901" y="877401"/>
                    </a:lnTo>
                    <a:cubicBezTo>
                      <a:pt x="463907" y="865381"/>
                      <a:pt x="468273" y="854296"/>
                      <a:pt x="465186" y="840402"/>
                    </a:cubicBezTo>
                    <a:cubicBezTo>
                      <a:pt x="464497" y="837301"/>
                      <a:pt x="459901" y="843926"/>
                      <a:pt x="457258" y="845688"/>
                    </a:cubicBezTo>
                    <a:cubicBezTo>
                      <a:pt x="445806" y="844415"/>
                      <a:pt x="441387" y="847559"/>
                      <a:pt x="429523" y="852832"/>
                    </a:cubicBezTo>
                    <a:cubicBezTo>
                      <a:pt x="426108" y="854350"/>
                      <a:pt x="414446" y="850223"/>
                      <a:pt x="409688" y="853616"/>
                    </a:cubicBezTo>
                    <a:cubicBezTo>
                      <a:pt x="404930" y="857009"/>
                      <a:pt x="405995" y="868475"/>
                      <a:pt x="400975" y="873189"/>
                    </a:cubicBezTo>
                    <a:cubicBezTo>
                      <a:pt x="395956" y="877903"/>
                      <a:pt x="388031" y="882124"/>
                      <a:pt x="379571" y="881902"/>
                    </a:cubicBezTo>
                    <a:cubicBezTo>
                      <a:pt x="371111" y="881680"/>
                      <a:pt x="354442" y="878330"/>
                      <a:pt x="350212" y="871854"/>
                    </a:cubicBezTo>
                    <a:cubicBezTo>
                      <a:pt x="345982" y="865378"/>
                      <a:pt x="353968" y="849168"/>
                      <a:pt x="354190" y="843045"/>
                    </a:cubicBezTo>
                    <a:cubicBezTo>
                      <a:pt x="354412" y="836922"/>
                      <a:pt x="352428" y="837760"/>
                      <a:pt x="351547" y="835117"/>
                    </a:cubicBezTo>
                    <a:lnTo>
                      <a:pt x="348904" y="827188"/>
                    </a:lnTo>
                    <a:cubicBezTo>
                      <a:pt x="349785" y="824545"/>
                      <a:pt x="349807" y="821435"/>
                      <a:pt x="351547" y="819260"/>
                    </a:cubicBezTo>
                    <a:cubicBezTo>
                      <a:pt x="353531" y="816780"/>
                      <a:pt x="357035" y="816007"/>
                      <a:pt x="359475" y="813974"/>
                    </a:cubicBezTo>
                    <a:cubicBezTo>
                      <a:pt x="379816" y="797023"/>
                      <a:pt x="355655" y="813878"/>
                      <a:pt x="375332" y="800761"/>
                    </a:cubicBezTo>
                    <a:cubicBezTo>
                      <a:pt x="377094" y="798118"/>
                      <a:pt x="379327" y="795735"/>
                      <a:pt x="380617" y="792832"/>
                    </a:cubicBezTo>
                    <a:cubicBezTo>
                      <a:pt x="382880" y="787741"/>
                      <a:pt x="385903" y="776976"/>
                      <a:pt x="385903" y="776976"/>
                    </a:cubicBezTo>
                    <a:cubicBezTo>
                      <a:pt x="384141" y="763762"/>
                      <a:pt x="387229" y="746584"/>
                      <a:pt x="380617" y="737334"/>
                    </a:cubicBezTo>
                    <a:cubicBezTo>
                      <a:pt x="374005" y="728084"/>
                      <a:pt x="346233" y="721477"/>
                      <a:pt x="346233" y="721477"/>
                    </a:cubicBezTo>
                    <a:cubicBezTo>
                      <a:pt x="333202" y="722479"/>
                      <a:pt x="322031" y="725001"/>
                      <a:pt x="311905" y="726763"/>
                    </a:cubicBezTo>
                    <a:cubicBezTo>
                      <a:pt x="301779" y="728525"/>
                      <a:pt x="285477" y="732048"/>
                      <a:pt x="285477" y="732048"/>
                    </a:cubicBezTo>
                    <a:cubicBezTo>
                      <a:pt x="275787" y="731167"/>
                      <a:pt x="265921" y="731445"/>
                      <a:pt x="256407" y="729406"/>
                    </a:cubicBezTo>
                    <a:cubicBezTo>
                      <a:pt x="245415" y="727051"/>
                      <a:pt x="242275" y="713853"/>
                      <a:pt x="259050" y="708263"/>
                    </a:cubicBezTo>
                    <a:lnTo>
                      <a:pt x="266978" y="705621"/>
                    </a:lnTo>
                    <a:cubicBezTo>
                      <a:pt x="282130" y="682893"/>
                      <a:pt x="261954" y="709642"/>
                      <a:pt x="280192" y="695050"/>
                    </a:cubicBezTo>
                    <a:cubicBezTo>
                      <a:pt x="282672" y="693066"/>
                      <a:pt x="284187" y="690024"/>
                      <a:pt x="285477" y="687121"/>
                    </a:cubicBezTo>
                    <a:cubicBezTo>
                      <a:pt x="287740" y="682030"/>
                      <a:pt x="286128" y="674356"/>
                      <a:pt x="290763" y="671265"/>
                    </a:cubicBezTo>
                    <a:lnTo>
                      <a:pt x="298691" y="665979"/>
                    </a:lnTo>
                    <a:lnTo>
                      <a:pt x="309262" y="650122"/>
                    </a:lnTo>
                    <a:cubicBezTo>
                      <a:pt x="311024" y="647479"/>
                      <a:pt x="313543" y="645207"/>
                      <a:pt x="314548" y="642194"/>
                    </a:cubicBezTo>
                    <a:cubicBezTo>
                      <a:pt x="315429" y="639551"/>
                      <a:pt x="315945" y="636758"/>
                      <a:pt x="317191" y="634266"/>
                    </a:cubicBezTo>
                    <a:cubicBezTo>
                      <a:pt x="318611" y="631425"/>
                      <a:pt x="321186" y="629240"/>
                      <a:pt x="322476" y="626337"/>
                    </a:cubicBezTo>
                    <a:cubicBezTo>
                      <a:pt x="324739" y="621246"/>
                      <a:pt x="324989" y="617441"/>
                      <a:pt x="327762" y="610481"/>
                    </a:cubicBezTo>
                    <a:cubicBezTo>
                      <a:pt x="330536" y="603521"/>
                      <a:pt x="325903" y="593386"/>
                      <a:pt x="339117" y="584577"/>
                    </a:cubicBezTo>
                    <a:cubicBezTo>
                      <a:pt x="353214" y="563431"/>
                      <a:pt x="354320" y="581498"/>
                      <a:pt x="359475" y="576125"/>
                    </a:cubicBezTo>
                    <a:cubicBezTo>
                      <a:pt x="364630" y="570752"/>
                      <a:pt x="368737" y="558883"/>
                      <a:pt x="370046" y="552340"/>
                    </a:cubicBezTo>
                    <a:cubicBezTo>
                      <a:pt x="370927" y="547935"/>
                      <a:pt x="372558" y="545559"/>
                      <a:pt x="372689" y="539126"/>
                    </a:cubicBezTo>
                    <a:cubicBezTo>
                      <a:pt x="372820" y="532693"/>
                      <a:pt x="370831" y="513744"/>
                      <a:pt x="370831" y="513744"/>
                    </a:cubicBezTo>
                    <a:cubicBezTo>
                      <a:pt x="371223" y="510604"/>
                      <a:pt x="380308" y="491290"/>
                      <a:pt x="383260" y="483628"/>
                    </a:cubicBezTo>
                    <a:cubicBezTo>
                      <a:pt x="386212" y="475966"/>
                      <a:pt x="386784" y="473057"/>
                      <a:pt x="388546" y="467771"/>
                    </a:cubicBezTo>
                    <a:lnTo>
                      <a:pt x="396474" y="443986"/>
                    </a:lnTo>
                    <a:lnTo>
                      <a:pt x="399117" y="436058"/>
                    </a:lnTo>
                    <a:cubicBezTo>
                      <a:pt x="398236" y="432534"/>
                      <a:pt x="397472" y="428979"/>
                      <a:pt x="396474" y="425487"/>
                    </a:cubicBezTo>
                    <a:cubicBezTo>
                      <a:pt x="395709" y="422808"/>
                      <a:pt x="396098" y="419177"/>
                      <a:pt x="393831" y="417558"/>
                    </a:cubicBezTo>
                    <a:cubicBezTo>
                      <a:pt x="389298" y="414320"/>
                      <a:pt x="383260" y="414035"/>
                      <a:pt x="377975" y="412273"/>
                    </a:cubicBezTo>
                    <a:lnTo>
                      <a:pt x="370046" y="409630"/>
                    </a:lnTo>
                    <a:cubicBezTo>
                      <a:pt x="351872" y="397514"/>
                      <a:pt x="360216" y="401068"/>
                      <a:pt x="346261" y="396416"/>
                    </a:cubicBezTo>
                    <a:cubicBezTo>
                      <a:pt x="327762" y="384083"/>
                      <a:pt x="324404" y="398274"/>
                      <a:pt x="315594" y="385061"/>
                    </a:cubicBezTo>
                    <a:cubicBezTo>
                      <a:pt x="313445" y="378613"/>
                      <a:pt x="301922" y="366334"/>
                      <a:pt x="293379" y="362060"/>
                    </a:cubicBezTo>
                    <a:cubicBezTo>
                      <a:pt x="284836" y="357786"/>
                      <a:pt x="270497" y="359417"/>
                      <a:pt x="264335" y="359417"/>
                    </a:cubicBezTo>
                    <a:cubicBezTo>
                      <a:pt x="258173" y="359417"/>
                      <a:pt x="258899" y="360814"/>
                      <a:pt x="256407" y="362060"/>
                    </a:cubicBezTo>
                    <a:cubicBezTo>
                      <a:pt x="253566" y="363480"/>
                      <a:pt x="251398" y="366094"/>
                      <a:pt x="248479" y="367345"/>
                    </a:cubicBezTo>
                    <a:cubicBezTo>
                      <a:pt x="245141" y="368776"/>
                      <a:pt x="241387" y="368944"/>
                      <a:pt x="237908" y="369988"/>
                    </a:cubicBezTo>
                    <a:cubicBezTo>
                      <a:pt x="232571" y="371589"/>
                      <a:pt x="224824" y="371571"/>
                      <a:pt x="222051" y="375274"/>
                    </a:cubicBezTo>
                    <a:cubicBezTo>
                      <a:pt x="219278" y="378977"/>
                      <a:pt x="223469" y="388681"/>
                      <a:pt x="221267" y="392205"/>
                    </a:cubicBezTo>
                    <a:cubicBezTo>
                      <a:pt x="219065" y="395729"/>
                      <a:pt x="215313" y="395274"/>
                      <a:pt x="208837" y="396416"/>
                    </a:cubicBezTo>
                    <a:cubicBezTo>
                      <a:pt x="202361" y="397558"/>
                      <a:pt x="191218" y="398178"/>
                      <a:pt x="182409" y="399059"/>
                    </a:cubicBezTo>
                    <a:cubicBezTo>
                      <a:pt x="179766" y="399940"/>
                      <a:pt x="178048" y="396678"/>
                      <a:pt x="174481" y="401702"/>
                    </a:cubicBezTo>
                    <a:cubicBezTo>
                      <a:pt x="170914" y="406726"/>
                      <a:pt x="166851" y="423358"/>
                      <a:pt x="161006" y="429202"/>
                    </a:cubicBezTo>
                    <a:cubicBezTo>
                      <a:pt x="156383" y="438805"/>
                      <a:pt x="152427" y="450249"/>
                      <a:pt x="146745" y="459320"/>
                    </a:cubicBezTo>
                    <a:cubicBezTo>
                      <a:pt x="141063" y="468391"/>
                      <a:pt x="135502" y="480458"/>
                      <a:pt x="126911" y="483628"/>
                    </a:cubicBezTo>
                    <a:cubicBezTo>
                      <a:pt x="118320" y="486798"/>
                      <a:pt x="105503" y="480918"/>
                      <a:pt x="95198" y="478342"/>
                    </a:cubicBezTo>
                    <a:cubicBezTo>
                      <a:pt x="77379" y="473887"/>
                      <a:pt x="97427" y="478165"/>
                      <a:pt x="79341" y="470414"/>
                    </a:cubicBezTo>
                    <a:cubicBezTo>
                      <a:pt x="76003" y="468983"/>
                      <a:pt x="72262" y="468769"/>
                      <a:pt x="68770" y="467771"/>
                    </a:cubicBezTo>
                    <a:cubicBezTo>
                      <a:pt x="66092" y="467006"/>
                      <a:pt x="63485" y="466009"/>
                      <a:pt x="60842" y="465128"/>
                    </a:cubicBezTo>
                    <a:cubicBezTo>
                      <a:pt x="57579" y="455340"/>
                      <a:pt x="55674" y="453747"/>
                      <a:pt x="60842" y="441343"/>
                    </a:cubicBezTo>
                    <a:cubicBezTo>
                      <a:pt x="63285" y="435479"/>
                      <a:pt x="71413" y="425487"/>
                      <a:pt x="71413" y="425487"/>
                    </a:cubicBezTo>
                    <a:cubicBezTo>
                      <a:pt x="70575" y="417948"/>
                      <a:pt x="70555" y="402629"/>
                      <a:pt x="66127" y="393773"/>
                    </a:cubicBezTo>
                    <a:cubicBezTo>
                      <a:pt x="59394" y="380306"/>
                      <a:pt x="58966" y="390443"/>
                      <a:pt x="55556" y="369988"/>
                    </a:cubicBezTo>
                    <a:cubicBezTo>
                      <a:pt x="53647" y="358535"/>
                      <a:pt x="52729" y="351981"/>
                      <a:pt x="50271" y="340918"/>
                    </a:cubicBezTo>
                    <a:cubicBezTo>
                      <a:pt x="49040" y="335378"/>
                      <a:pt x="44537" y="317783"/>
                      <a:pt x="42342" y="314490"/>
                    </a:cubicBezTo>
                    <a:lnTo>
                      <a:pt x="31771" y="298633"/>
                    </a:lnTo>
                    <a:cubicBezTo>
                      <a:pt x="30890" y="295109"/>
                      <a:pt x="29128" y="291694"/>
                      <a:pt x="29128" y="288062"/>
                    </a:cubicBezTo>
                    <a:cubicBezTo>
                      <a:pt x="29128" y="281236"/>
                      <a:pt x="32101" y="266703"/>
                      <a:pt x="34414" y="258992"/>
                    </a:cubicBezTo>
                    <a:cubicBezTo>
                      <a:pt x="36015" y="253655"/>
                      <a:pt x="35759" y="247074"/>
                      <a:pt x="39699" y="243135"/>
                    </a:cubicBezTo>
                    <a:cubicBezTo>
                      <a:pt x="42342" y="240492"/>
                      <a:pt x="46442" y="240187"/>
                      <a:pt x="47628" y="235207"/>
                    </a:cubicBezTo>
                    <a:cubicBezTo>
                      <a:pt x="48814" y="230227"/>
                      <a:pt x="43911" y="222724"/>
                      <a:pt x="46815" y="213252"/>
                    </a:cubicBezTo>
                    <a:cubicBezTo>
                      <a:pt x="49719" y="203780"/>
                      <a:pt x="57871" y="187488"/>
                      <a:pt x="65054" y="178374"/>
                    </a:cubicBezTo>
                    <a:cubicBezTo>
                      <a:pt x="72237" y="169260"/>
                      <a:pt x="88412" y="163189"/>
                      <a:pt x="89912" y="158566"/>
                    </a:cubicBezTo>
                    <a:cubicBezTo>
                      <a:pt x="91412" y="153943"/>
                      <a:pt x="78578" y="152145"/>
                      <a:pt x="74056" y="150638"/>
                    </a:cubicBezTo>
                    <a:cubicBezTo>
                      <a:pt x="71413" y="151519"/>
                      <a:pt x="68913" y="153281"/>
                      <a:pt x="66127" y="153281"/>
                    </a:cubicBezTo>
                    <a:cubicBezTo>
                      <a:pt x="54697" y="153281"/>
                      <a:pt x="53187" y="150821"/>
                      <a:pt x="44985" y="145352"/>
                    </a:cubicBezTo>
                    <a:cubicBezTo>
                      <a:pt x="43223" y="142709"/>
                      <a:pt x="42089" y="139516"/>
                      <a:pt x="39699" y="137424"/>
                    </a:cubicBezTo>
                    <a:cubicBezTo>
                      <a:pt x="17481" y="117984"/>
                      <a:pt x="31643" y="132074"/>
                      <a:pt x="15914" y="124210"/>
                    </a:cubicBezTo>
                    <a:cubicBezTo>
                      <a:pt x="13073" y="122790"/>
                      <a:pt x="10629" y="120687"/>
                      <a:pt x="7986" y="118925"/>
                    </a:cubicBezTo>
                    <a:cubicBezTo>
                      <a:pt x="1608" y="109357"/>
                      <a:pt x="-382" y="121127"/>
                      <a:pt x="58" y="1189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1" name="13 Forma libre">
                <a:extLst>
                  <a:ext uri="{FF2B5EF4-FFF2-40B4-BE49-F238E27FC236}">
                    <a16:creationId xmlns:a16="http://schemas.microsoft.com/office/drawing/2014/main" id="{EA85D3F2-1D2E-4858-9DB4-7642DC0C2F4A}"/>
                  </a:ext>
                </a:extLst>
              </p:cNvPr>
              <p:cNvSpPr/>
              <p:nvPr/>
            </p:nvSpPr>
            <p:spPr>
              <a:xfrm>
                <a:off x="5172075" y="3259138"/>
                <a:ext cx="866775" cy="995362"/>
              </a:xfrm>
              <a:custGeom>
                <a:avLst/>
                <a:gdLst>
                  <a:gd name="connsiteX0" fmla="*/ 10571 w 867255"/>
                  <a:gd name="connsiteY0" fmla="*/ 84569 h 996326"/>
                  <a:gd name="connsiteX1" fmla="*/ 23785 w 867255"/>
                  <a:gd name="connsiteY1" fmla="*/ 81926 h 996326"/>
                  <a:gd name="connsiteX2" fmla="*/ 31713 w 867255"/>
                  <a:gd name="connsiteY2" fmla="*/ 87212 h 996326"/>
                  <a:gd name="connsiteX3" fmla="*/ 52855 w 867255"/>
                  <a:gd name="connsiteY3" fmla="*/ 84569 h 996326"/>
                  <a:gd name="connsiteX4" fmla="*/ 142710 w 867255"/>
                  <a:gd name="connsiteY4" fmla="*/ 76641 h 996326"/>
                  <a:gd name="connsiteX5" fmla="*/ 169137 w 867255"/>
                  <a:gd name="connsiteY5" fmla="*/ 71355 h 996326"/>
                  <a:gd name="connsiteX6" fmla="*/ 177066 w 867255"/>
                  <a:gd name="connsiteY6" fmla="*/ 68712 h 996326"/>
                  <a:gd name="connsiteX7" fmla="*/ 187637 w 867255"/>
                  <a:gd name="connsiteY7" fmla="*/ 66069 h 996326"/>
                  <a:gd name="connsiteX8" fmla="*/ 206136 w 867255"/>
                  <a:gd name="connsiteY8" fmla="*/ 63427 h 996326"/>
                  <a:gd name="connsiteX9" fmla="*/ 232564 w 867255"/>
                  <a:gd name="connsiteY9" fmla="*/ 55498 h 996326"/>
                  <a:gd name="connsiteX10" fmla="*/ 245778 w 867255"/>
                  <a:gd name="connsiteY10" fmla="*/ 52856 h 996326"/>
                  <a:gd name="connsiteX11" fmla="*/ 280134 w 867255"/>
                  <a:gd name="connsiteY11" fmla="*/ 50213 h 996326"/>
                  <a:gd name="connsiteX12" fmla="*/ 311847 w 867255"/>
                  <a:gd name="connsiteY12" fmla="*/ 44927 h 996326"/>
                  <a:gd name="connsiteX13" fmla="*/ 367345 w 867255"/>
                  <a:gd name="connsiteY13" fmla="*/ 47570 h 996326"/>
                  <a:gd name="connsiteX14" fmla="*/ 372631 w 867255"/>
                  <a:gd name="connsiteY14" fmla="*/ 55498 h 996326"/>
                  <a:gd name="connsiteX15" fmla="*/ 380559 w 867255"/>
                  <a:gd name="connsiteY15" fmla="*/ 58141 h 996326"/>
                  <a:gd name="connsiteX16" fmla="*/ 388488 w 867255"/>
                  <a:gd name="connsiteY16" fmla="*/ 63427 h 996326"/>
                  <a:gd name="connsiteX17" fmla="*/ 449272 w 867255"/>
                  <a:gd name="connsiteY17" fmla="*/ 60784 h 996326"/>
                  <a:gd name="connsiteX18" fmla="*/ 465128 w 867255"/>
                  <a:gd name="connsiteY18" fmla="*/ 58141 h 996326"/>
                  <a:gd name="connsiteX19" fmla="*/ 470414 w 867255"/>
                  <a:gd name="connsiteY19" fmla="*/ 50213 h 996326"/>
                  <a:gd name="connsiteX20" fmla="*/ 478342 w 867255"/>
                  <a:gd name="connsiteY20" fmla="*/ 44927 h 996326"/>
                  <a:gd name="connsiteX21" fmla="*/ 517984 w 867255"/>
                  <a:gd name="connsiteY21" fmla="*/ 36999 h 996326"/>
                  <a:gd name="connsiteX22" fmla="*/ 525912 w 867255"/>
                  <a:gd name="connsiteY22" fmla="*/ 34356 h 996326"/>
                  <a:gd name="connsiteX23" fmla="*/ 541769 w 867255"/>
                  <a:gd name="connsiteY23" fmla="*/ 31713 h 996326"/>
                  <a:gd name="connsiteX24" fmla="*/ 549697 w 867255"/>
                  <a:gd name="connsiteY24" fmla="*/ 26428 h 996326"/>
                  <a:gd name="connsiteX25" fmla="*/ 597267 w 867255"/>
                  <a:gd name="connsiteY25" fmla="*/ 18499 h 996326"/>
                  <a:gd name="connsiteX26" fmla="*/ 605195 w 867255"/>
                  <a:gd name="connsiteY26" fmla="*/ 13214 h 996326"/>
                  <a:gd name="connsiteX27" fmla="*/ 644837 w 867255"/>
                  <a:gd name="connsiteY27" fmla="*/ 7928 h 996326"/>
                  <a:gd name="connsiteX28" fmla="*/ 668622 w 867255"/>
                  <a:gd name="connsiteY28" fmla="*/ 2643 h 996326"/>
                  <a:gd name="connsiteX29" fmla="*/ 687121 w 867255"/>
                  <a:gd name="connsiteY29" fmla="*/ 0 h 996326"/>
                  <a:gd name="connsiteX30" fmla="*/ 710906 w 867255"/>
                  <a:gd name="connsiteY30" fmla="*/ 2643 h 996326"/>
                  <a:gd name="connsiteX31" fmla="*/ 726763 w 867255"/>
                  <a:gd name="connsiteY31" fmla="*/ 7928 h 996326"/>
                  <a:gd name="connsiteX32" fmla="*/ 734691 w 867255"/>
                  <a:gd name="connsiteY32" fmla="*/ 15857 h 996326"/>
                  <a:gd name="connsiteX33" fmla="*/ 739977 w 867255"/>
                  <a:gd name="connsiteY33" fmla="*/ 34356 h 996326"/>
                  <a:gd name="connsiteX34" fmla="*/ 732048 w 867255"/>
                  <a:gd name="connsiteY34" fmla="*/ 71355 h 996326"/>
                  <a:gd name="connsiteX35" fmla="*/ 729406 w 867255"/>
                  <a:gd name="connsiteY35" fmla="*/ 79283 h 996326"/>
                  <a:gd name="connsiteX36" fmla="*/ 713549 w 867255"/>
                  <a:gd name="connsiteY36" fmla="*/ 89854 h 996326"/>
                  <a:gd name="connsiteX37" fmla="*/ 700335 w 867255"/>
                  <a:gd name="connsiteY37" fmla="*/ 113639 h 996326"/>
                  <a:gd name="connsiteX38" fmla="*/ 708263 w 867255"/>
                  <a:gd name="connsiteY38" fmla="*/ 147995 h 996326"/>
                  <a:gd name="connsiteX39" fmla="*/ 724120 w 867255"/>
                  <a:gd name="connsiteY39" fmla="*/ 155924 h 996326"/>
                  <a:gd name="connsiteX40" fmla="*/ 747905 w 867255"/>
                  <a:gd name="connsiteY40" fmla="*/ 147995 h 996326"/>
                  <a:gd name="connsiteX41" fmla="*/ 753191 w 867255"/>
                  <a:gd name="connsiteY41" fmla="*/ 132139 h 996326"/>
                  <a:gd name="connsiteX42" fmla="*/ 784904 w 867255"/>
                  <a:gd name="connsiteY42" fmla="*/ 126853 h 996326"/>
                  <a:gd name="connsiteX43" fmla="*/ 792832 w 867255"/>
                  <a:gd name="connsiteY43" fmla="*/ 124210 h 996326"/>
                  <a:gd name="connsiteX44" fmla="*/ 819260 w 867255"/>
                  <a:gd name="connsiteY44" fmla="*/ 126853 h 996326"/>
                  <a:gd name="connsiteX45" fmla="*/ 816617 w 867255"/>
                  <a:gd name="connsiteY45" fmla="*/ 147995 h 996326"/>
                  <a:gd name="connsiteX46" fmla="*/ 808689 w 867255"/>
                  <a:gd name="connsiteY46" fmla="*/ 155924 h 996326"/>
                  <a:gd name="connsiteX47" fmla="*/ 795475 w 867255"/>
                  <a:gd name="connsiteY47" fmla="*/ 169138 h 996326"/>
                  <a:gd name="connsiteX48" fmla="*/ 792832 w 867255"/>
                  <a:gd name="connsiteY48" fmla="*/ 177066 h 996326"/>
                  <a:gd name="connsiteX49" fmla="*/ 800761 w 867255"/>
                  <a:gd name="connsiteY49" fmla="*/ 192923 h 996326"/>
                  <a:gd name="connsiteX50" fmla="*/ 798118 w 867255"/>
                  <a:gd name="connsiteY50" fmla="*/ 214065 h 996326"/>
                  <a:gd name="connsiteX51" fmla="*/ 790189 w 867255"/>
                  <a:gd name="connsiteY51" fmla="*/ 219350 h 996326"/>
                  <a:gd name="connsiteX52" fmla="*/ 784904 w 867255"/>
                  <a:gd name="connsiteY52" fmla="*/ 235207 h 996326"/>
                  <a:gd name="connsiteX53" fmla="*/ 779618 w 867255"/>
                  <a:gd name="connsiteY53" fmla="*/ 261635 h 996326"/>
                  <a:gd name="connsiteX54" fmla="*/ 771690 w 867255"/>
                  <a:gd name="connsiteY54" fmla="*/ 290705 h 996326"/>
                  <a:gd name="connsiteX55" fmla="*/ 766404 w 867255"/>
                  <a:gd name="connsiteY55" fmla="*/ 298634 h 996326"/>
                  <a:gd name="connsiteX56" fmla="*/ 766404 w 867255"/>
                  <a:gd name="connsiteY56" fmla="*/ 332990 h 996326"/>
                  <a:gd name="connsiteX57" fmla="*/ 763762 w 867255"/>
                  <a:gd name="connsiteY57" fmla="*/ 401702 h 996326"/>
                  <a:gd name="connsiteX58" fmla="*/ 761119 w 867255"/>
                  <a:gd name="connsiteY58" fmla="*/ 412273 h 996326"/>
                  <a:gd name="connsiteX59" fmla="*/ 753191 w 867255"/>
                  <a:gd name="connsiteY59" fmla="*/ 414916 h 996326"/>
                  <a:gd name="connsiteX60" fmla="*/ 745262 w 867255"/>
                  <a:gd name="connsiteY60" fmla="*/ 422844 h 996326"/>
                  <a:gd name="connsiteX61" fmla="*/ 729406 w 867255"/>
                  <a:gd name="connsiteY61" fmla="*/ 433415 h 996326"/>
                  <a:gd name="connsiteX62" fmla="*/ 721477 w 867255"/>
                  <a:gd name="connsiteY62" fmla="*/ 441343 h 996326"/>
                  <a:gd name="connsiteX63" fmla="*/ 713549 w 867255"/>
                  <a:gd name="connsiteY63" fmla="*/ 467771 h 996326"/>
                  <a:gd name="connsiteX64" fmla="*/ 710906 w 867255"/>
                  <a:gd name="connsiteY64" fmla="*/ 475699 h 996326"/>
                  <a:gd name="connsiteX65" fmla="*/ 702978 w 867255"/>
                  <a:gd name="connsiteY65" fmla="*/ 478342 h 996326"/>
                  <a:gd name="connsiteX66" fmla="*/ 700335 w 867255"/>
                  <a:gd name="connsiteY66" fmla="*/ 486271 h 996326"/>
                  <a:gd name="connsiteX67" fmla="*/ 692407 w 867255"/>
                  <a:gd name="connsiteY67" fmla="*/ 494199 h 996326"/>
                  <a:gd name="connsiteX68" fmla="*/ 687121 w 867255"/>
                  <a:gd name="connsiteY68" fmla="*/ 502127 h 996326"/>
                  <a:gd name="connsiteX69" fmla="*/ 684478 w 867255"/>
                  <a:gd name="connsiteY69" fmla="*/ 510056 h 996326"/>
                  <a:gd name="connsiteX70" fmla="*/ 689764 w 867255"/>
                  <a:gd name="connsiteY70" fmla="*/ 525912 h 996326"/>
                  <a:gd name="connsiteX71" fmla="*/ 692407 w 867255"/>
                  <a:gd name="connsiteY71" fmla="*/ 557625 h 996326"/>
                  <a:gd name="connsiteX72" fmla="*/ 700335 w 867255"/>
                  <a:gd name="connsiteY72" fmla="*/ 560268 h 996326"/>
                  <a:gd name="connsiteX73" fmla="*/ 710906 w 867255"/>
                  <a:gd name="connsiteY73" fmla="*/ 576125 h 996326"/>
                  <a:gd name="connsiteX74" fmla="*/ 716192 w 867255"/>
                  <a:gd name="connsiteY74" fmla="*/ 584053 h 996326"/>
                  <a:gd name="connsiteX75" fmla="*/ 710906 w 867255"/>
                  <a:gd name="connsiteY75" fmla="*/ 591982 h 996326"/>
                  <a:gd name="connsiteX76" fmla="*/ 716192 w 867255"/>
                  <a:gd name="connsiteY76" fmla="*/ 607838 h 996326"/>
                  <a:gd name="connsiteX77" fmla="*/ 718835 w 867255"/>
                  <a:gd name="connsiteY77" fmla="*/ 615767 h 996326"/>
                  <a:gd name="connsiteX78" fmla="*/ 721477 w 867255"/>
                  <a:gd name="connsiteY78" fmla="*/ 623695 h 996326"/>
                  <a:gd name="connsiteX79" fmla="*/ 729406 w 867255"/>
                  <a:gd name="connsiteY79" fmla="*/ 628980 h 996326"/>
                  <a:gd name="connsiteX80" fmla="*/ 734691 w 867255"/>
                  <a:gd name="connsiteY80" fmla="*/ 636909 h 996326"/>
                  <a:gd name="connsiteX81" fmla="*/ 750548 w 867255"/>
                  <a:gd name="connsiteY81" fmla="*/ 650123 h 996326"/>
                  <a:gd name="connsiteX82" fmla="*/ 755833 w 867255"/>
                  <a:gd name="connsiteY82" fmla="*/ 665979 h 996326"/>
                  <a:gd name="connsiteX83" fmla="*/ 761119 w 867255"/>
                  <a:gd name="connsiteY83" fmla="*/ 673908 h 996326"/>
                  <a:gd name="connsiteX84" fmla="*/ 766404 w 867255"/>
                  <a:gd name="connsiteY84" fmla="*/ 689764 h 996326"/>
                  <a:gd name="connsiteX85" fmla="*/ 769047 w 867255"/>
                  <a:gd name="connsiteY85" fmla="*/ 697693 h 996326"/>
                  <a:gd name="connsiteX86" fmla="*/ 776976 w 867255"/>
                  <a:gd name="connsiteY86" fmla="*/ 702978 h 996326"/>
                  <a:gd name="connsiteX87" fmla="*/ 779618 w 867255"/>
                  <a:gd name="connsiteY87" fmla="*/ 718835 h 996326"/>
                  <a:gd name="connsiteX88" fmla="*/ 784904 w 867255"/>
                  <a:gd name="connsiteY88" fmla="*/ 734691 h 996326"/>
                  <a:gd name="connsiteX89" fmla="*/ 798118 w 867255"/>
                  <a:gd name="connsiteY89" fmla="*/ 758476 h 996326"/>
                  <a:gd name="connsiteX90" fmla="*/ 813974 w 867255"/>
                  <a:gd name="connsiteY90" fmla="*/ 769047 h 996326"/>
                  <a:gd name="connsiteX91" fmla="*/ 829831 w 867255"/>
                  <a:gd name="connsiteY91" fmla="*/ 779619 h 996326"/>
                  <a:gd name="connsiteX92" fmla="*/ 840402 w 867255"/>
                  <a:gd name="connsiteY92" fmla="*/ 795475 h 996326"/>
                  <a:gd name="connsiteX93" fmla="*/ 843045 w 867255"/>
                  <a:gd name="connsiteY93" fmla="*/ 803404 h 996326"/>
                  <a:gd name="connsiteX94" fmla="*/ 850973 w 867255"/>
                  <a:gd name="connsiteY94" fmla="*/ 808689 h 996326"/>
                  <a:gd name="connsiteX95" fmla="*/ 856259 w 867255"/>
                  <a:gd name="connsiteY95" fmla="*/ 816617 h 996326"/>
                  <a:gd name="connsiteX96" fmla="*/ 864187 w 867255"/>
                  <a:gd name="connsiteY96" fmla="*/ 821903 h 996326"/>
                  <a:gd name="connsiteX97" fmla="*/ 861544 w 867255"/>
                  <a:gd name="connsiteY97" fmla="*/ 829831 h 996326"/>
                  <a:gd name="connsiteX98" fmla="*/ 866830 w 867255"/>
                  <a:gd name="connsiteY98" fmla="*/ 837760 h 996326"/>
                  <a:gd name="connsiteX99" fmla="*/ 850973 w 867255"/>
                  <a:gd name="connsiteY99" fmla="*/ 843045 h 996326"/>
                  <a:gd name="connsiteX100" fmla="*/ 843045 w 867255"/>
                  <a:gd name="connsiteY100" fmla="*/ 845688 h 996326"/>
                  <a:gd name="connsiteX101" fmla="*/ 835117 w 867255"/>
                  <a:gd name="connsiteY101" fmla="*/ 848331 h 996326"/>
                  <a:gd name="connsiteX102" fmla="*/ 819260 w 867255"/>
                  <a:gd name="connsiteY102" fmla="*/ 850973 h 996326"/>
                  <a:gd name="connsiteX103" fmla="*/ 803403 w 867255"/>
                  <a:gd name="connsiteY103" fmla="*/ 856259 h 996326"/>
                  <a:gd name="connsiteX104" fmla="*/ 787547 w 867255"/>
                  <a:gd name="connsiteY104" fmla="*/ 866830 h 996326"/>
                  <a:gd name="connsiteX105" fmla="*/ 779618 w 867255"/>
                  <a:gd name="connsiteY105" fmla="*/ 872116 h 996326"/>
                  <a:gd name="connsiteX106" fmla="*/ 771690 w 867255"/>
                  <a:gd name="connsiteY106" fmla="*/ 874758 h 996326"/>
                  <a:gd name="connsiteX107" fmla="*/ 763762 w 867255"/>
                  <a:gd name="connsiteY107" fmla="*/ 882687 h 996326"/>
                  <a:gd name="connsiteX108" fmla="*/ 755833 w 867255"/>
                  <a:gd name="connsiteY108" fmla="*/ 887972 h 996326"/>
                  <a:gd name="connsiteX109" fmla="*/ 750548 w 867255"/>
                  <a:gd name="connsiteY109" fmla="*/ 895901 h 996326"/>
                  <a:gd name="connsiteX110" fmla="*/ 742619 w 867255"/>
                  <a:gd name="connsiteY110" fmla="*/ 901186 h 996326"/>
                  <a:gd name="connsiteX111" fmla="*/ 726763 w 867255"/>
                  <a:gd name="connsiteY111" fmla="*/ 911757 h 996326"/>
                  <a:gd name="connsiteX112" fmla="*/ 705621 w 867255"/>
                  <a:gd name="connsiteY112" fmla="*/ 930257 h 996326"/>
                  <a:gd name="connsiteX113" fmla="*/ 697692 w 867255"/>
                  <a:gd name="connsiteY113" fmla="*/ 935542 h 996326"/>
                  <a:gd name="connsiteX114" fmla="*/ 689764 w 867255"/>
                  <a:gd name="connsiteY114" fmla="*/ 940828 h 996326"/>
                  <a:gd name="connsiteX115" fmla="*/ 681836 w 867255"/>
                  <a:gd name="connsiteY115" fmla="*/ 914400 h 996326"/>
                  <a:gd name="connsiteX116" fmla="*/ 676550 w 867255"/>
                  <a:gd name="connsiteY116" fmla="*/ 895901 h 996326"/>
                  <a:gd name="connsiteX117" fmla="*/ 660693 w 867255"/>
                  <a:gd name="connsiteY117" fmla="*/ 885330 h 996326"/>
                  <a:gd name="connsiteX118" fmla="*/ 658051 w 867255"/>
                  <a:gd name="connsiteY118" fmla="*/ 877401 h 996326"/>
                  <a:gd name="connsiteX119" fmla="*/ 652765 w 867255"/>
                  <a:gd name="connsiteY119" fmla="*/ 869473 h 996326"/>
                  <a:gd name="connsiteX120" fmla="*/ 650122 w 867255"/>
                  <a:gd name="connsiteY120" fmla="*/ 858902 h 996326"/>
                  <a:gd name="connsiteX121" fmla="*/ 647480 w 867255"/>
                  <a:gd name="connsiteY121" fmla="*/ 850973 h 996326"/>
                  <a:gd name="connsiteX122" fmla="*/ 631623 w 867255"/>
                  <a:gd name="connsiteY122" fmla="*/ 845688 h 996326"/>
                  <a:gd name="connsiteX123" fmla="*/ 626337 w 867255"/>
                  <a:gd name="connsiteY123" fmla="*/ 853616 h 996326"/>
                  <a:gd name="connsiteX124" fmla="*/ 621052 w 867255"/>
                  <a:gd name="connsiteY124" fmla="*/ 869473 h 996326"/>
                  <a:gd name="connsiteX125" fmla="*/ 615766 w 867255"/>
                  <a:gd name="connsiteY125" fmla="*/ 877401 h 996326"/>
                  <a:gd name="connsiteX126" fmla="*/ 610481 w 867255"/>
                  <a:gd name="connsiteY126" fmla="*/ 893258 h 996326"/>
                  <a:gd name="connsiteX127" fmla="*/ 607838 w 867255"/>
                  <a:gd name="connsiteY127" fmla="*/ 901186 h 996326"/>
                  <a:gd name="connsiteX128" fmla="*/ 610481 w 867255"/>
                  <a:gd name="connsiteY128" fmla="*/ 909114 h 996326"/>
                  <a:gd name="connsiteX129" fmla="*/ 607838 w 867255"/>
                  <a:gd name="connsiteY129" fmla="*/ 930257 h 996326"/>
                  <a:gd name="connsiteX130" fmla="*/ 599910 w 867255"/>
                  <a:gd name="connsiteY130" fmla="*/ 932899 h 996326"/>
                  <a:gd name="connsiteX131" fmla="*/ 584053 w 867255"/>
                  <a:gd name="connsiteY131" fmla="*/ 935542 h 996326"/>
                  <a:gd name="connsiteX132" fmla="*/ 568196 w 867255"/>
                  <a:gd name="connsiteY132" fmla="*/ 940828 h 996326"/>
                  <a:gd name="connsiteX133" fmla="*/ 560268 w 867255"/>
                  <a:gd name="connsiteY133" fmla="*/ 943471 h 996326"/>
                  <a:gd name="connsiteX134" fmla="*/ 531198 w 867255"/>
                  <a:gd name="connsiteY134" fmla="*/ 946113 h 996326"/>
                  <a:gd name="connsiteX135" fmla="*/ 520626 w 867255"/>
                  <a:gd name="connsiteY135" fmla="*/ 948756 h 996326"/>
                  <a:gd name="connsiteX136" fmla="*/ 512698 w 867255"/>
                  <a:gd name="connsiteY136" fmla="*/ 972541 h 996326"/>
                  <a:gd name="connsiteX137" fmla="*/ 502127 w 867255"/>
                  <a:gd name="connsiteY137" fmla="*/ 988398 h 996326"/>
                  <a:gd name="connsiteX138" fmla="*/ 496841 w 867255"/>
                  <a:gd name="connsiteY138" fmla="*/ 996326 h 996326"/>
                  <a:gd name="connsiteX139" fmla="*/ 491556 w 867255"/>
                  <a:gd name="connsiteY139" fmla="*/ 988398 h 996326"/>
                  <a:gd name="connsiteX140" fmla="*/ 488913 w 867255"/>
                  <a:gd name="connsiteY140" fmla="*/ 980469 h 996326"/>
                  <a:gd name="connsiteX141" fmla="*/ 480985 w 867255"/>
                  <a:gd name="connsiteY141" fmla="*/ 977827 h 996326"/>
                  <a:gd name="connsiteX142" fmla="*/ 473056 w 867255"/>
                  <a:gd name="connsiteY142" fmla="*/ 972541 h 996326"/>
                  <a:gd name="connsiteX143" fmla="*/ 457200 w 867255"/>
                  <a:gd name="connsiteY143" fmla="*/ 967256 h 996326"/>
                  <a:gd name="connsiteX144" fmla="*/ 449272 w 867255"/>
                  <a:gd name="connsiteY144" fmla="*/ 961970 h 996326"/>
                  <a:gd name="connsiteX145" fmla="*/ 443986 w 867255"/>
                  <a:gd name="connsiteY145" fmla="*/ 946113 h 996326"/>
                  <a:gd name="connsiteX146" fmla="*/ 428129 w 867255"/>
                  <a:gd name="connsiteY146" fmla="*/ 938185 h 996326"/>
                  <a:gd name="connsiteX147" fmla="*/ 414915 w 867255"/>
                  <a:gd name="connsiteY147" fmla="*/ 924971 h 996326"/>
                  <a:gd name="connsiteX148" fmla="*/ 412273 w 867255"/>
                  <a:gd name="connsiteY148" fmla="*/ 917043 h 996326"/>
                  <a:gd name="connsiteX149" fmla="*/ 393773 w 867255"/>
                  <a:gd name="connsiteY149" fmla="*/ 911757 h 996326"/>
                  <a:gd name="connsiteX150" fmla="*/ 351489 w 867255"/>
                  <a:gd name="connsiteY150" fmla="*/ 919686 h 996326"/>
                  <a:gd name="connsiteX151" fmla="*/ 343561 w 867255"/>
                  <a:gd name="connsiteY151" fmla="*/ 924971 h 996326"/>
                  <a:gd name="connsiteX152" fmla="*/ 327704 w 867255"/>
                  <a:gd name="connsiteY152" fmla="*/ 938185 h 996326"/>
                  <a:gd name="connsiteX153" fmla="*/ 322418 w 867255"/>
                  <a:gd name="connsiteY153" fmla="*/ 946113 h 996326"/>
                  <a:gd name="connsiteX154" fmla="*/ 314490 w 867255"/>
                  <a:gd name="connsiteY154" fmla="*/ 948756 h 996326"/>
                  <a:gd name="connsiteX155" fmla="*/ 248421 w 867255"/>
                  <a:gd name="connsiteY155" fmla="*/ 951399 h 996326"/>
                  <a:gd name="connsiteX156" fmla="*/ 237850 w 867255"/>
                  <a:gd name="connsiteY156" fmla="*/ 954042 h 996326"/>
                  <a:gd name="connsiteX157" fmla="*/ 227278 w 867255"/>
                  <a:gd name="connsiteY157" fmla="*/ 969898 h 996326"/>
                  <a:gd name="connsiteX158" fmla="*/ 211422 w 867255"/>
                  <a:gd name="connsiteY158" fmla="*/ 975184 h 996326"/>
                  <a:gd name="connsiteX159" fmla="*/ 203493 w 867255"/>
                  <a:gd name="connsiteY159" fmla="*/ 980469 h 996326"/>
                  <a:gd name="connsiteX160" fmla="*/ 187637 w 867255"/>
                  <a:gd name="connsiteY160" fmla="*/ 985755 h 996326"/>
                  <a:gd name="connsiteX161" fmla="*/ 171780 w 867255"/>
                  <a:gd name="connsiteY161" fmla="*/ 977827 h 996326"/>
                  <a:gd name="connsiteX162" fmla="*/ 163852 w 867255"/>
                  <a:gd name="connsiteY162" fmla="*/ 975184 h 996326"/>
                  <a:gd name="connsiteX163" fmla="*/ 145352 w 867255"/>
                  <a:gd name="connsiteY163" fmla="*/ 964613 h 996326"/>
                  <a:gd name="connsiteX164" fmla="*/ 134781 w 867255"/>
                  <a:gd name="connsiteY164" fmla="*/ 959327 h 996326"/>
                  <a:gd name="connsiteX165" fmla="*/ 118925 w 867255"/>
                  <a:gd name="connsiteY165" fmla="*/ 946113 h 996326"/>
                  <a:gd name="connsiteX166" fmla="*/ 110996 w 867255"/>
                  <a:gd name="connsiteY166" fmla="*/ 943471 h 996326"/>
                  <a:gd name="connsiteX167" fmla="*/ 116282 w 867255"/>
                  <a:gd name="connsiteY167" fmla="*/ 935542 h 996326"/>
                  <a:gd name="connsiteX168" fmla="*/ 105711 w 867255"/>
                  <a:gd name="connsiteY168" fmla="*/ 911757 h 996326"/>
                  <a:gd name="connsiteX169" fmla="*/ 97782 w 867255"/>
                  <a:gd name="connsiteY169" fmla="*/ 909114 h 996326"/>
                  <a:gd name="connsiteX170" fmla="*/ 89854 w 867255"/>
                  <a:gd name="connsiteY170" fmla="*/ 903829 h 996326"/>
                  <a:gd name="connsiteX171" fmla="*/ 84569 w 867255"/>
                  <a:gd name="connsiteY171" fmla="*/ 882687 h 996326"/>
                  <a:gd name="connsiteX172" fmla="*/ 87211 w 867255"/>
                  <a:gd name="connsiteY172" fmla="*/ 864187 h 996326"/>
                  <a:gd name="connsiteX173" fmla="*/ 89854 w 867255"/>
                  <a:gd name="connsiteY173" fmla="*/ 856259 h 996326"/>
                  <a:gd name="connsiteX174" fmla="*/ 97782 w 867255"/>
                  <a:gd name="connsiteY174" fmla="*/ 853616 h 996326"/>
                  <a:gd name="connsiteX175" fmla="*/ 105711 w 867255"/>
                  <a:gd name="connsiteY175" fmla="*/ 845688 h 996326"/>
                  <a:gd name="connsiteX176" fmla="*/ 110996 w 867255"/>
                  <a:gd name="connsiteY176" fmla="*/ 829831 h 996326"/>
                  <a:gd name="connsiteX177" fmla="*/ 113639 w 867255"/>
                  <a:gd name="connsiteY177" fmla="*/ 821903 h 996326"/>
                  <a:gd name="connsiteX178" fmla="*/ 118925 w 867255"/>
                  <a:gd name="connsiteY178" fmla="*/ 813975 h 996326"/>
                  <a:gd name="connsiteX179" fmla="*/ 134781 w 867255"/>
                  <a:gd name="connsiteY179" fmla="*/ 800761 h 996326"/>
                  <a:gd name="connsiteX180" fmla="*/ 142710 w 867255"/>
                  <a:gd name="connsiteY180" fmla="*/ 784904 h 996326"/>
                  <a:gd name="connsiteX181" fmla="*/ 158566 w 867255"/>
                  <a:gd name="connsiteY181" fmla="*/ 792832 h 996326"/>
                  <a:gd name="connsiteX182" fmla="*/ 166495 w 867255"/>
                  <a:gd name="connsiteY182" fmla="*/ 787547 h 996326"/>
                  <a:gd name="connsiteX183" fmla="*/ 153281 w 867255"/>
                  <a:gd name="connsiteY183" fmla="*/ 763762 h 996326"/>
                  <a:gd name="connsiteX184" fmla="*/ 150638 w 867255"/>
                  <a:gd name="connsiteY184" fmla="*/ 737334 h 996326"/>
                  <a:gd name="connsiteX185" fmla="*/ 142710 w 867255"/>
                  <a:gd name="connsiteY185" fmla="*/ 729406 h 996326"/>
                  <a:gd name="connsiteX186" fmla="*/ 137424 w 867255"/>
                  <a:gd name="connsiteY186" fmla="*/ 721477 h 996326"/>
                  <a:gd name="connsiteX187" fmla="*/ 142710 w 867255"/>
                  <a:gd name="connsiteY187" fmla="*/ 687121 h 996326"/>
                  <a:gd name="connsiteX188" fmla="*/ 147995 w 867255"/>
                  <a:gd name="connsiteY188" fmla="*/ 679193 h 996326"/>
                  <a:gd name="connsiteX189" fmla="*/ 153281 w 867255"/>
                  <a:gd name="connsiteY189" fmla="*/ 663336 h 996326"/>
                  <a:gd name="connsiteX190" fmla="*/ 155924 w 867255"/>
                  <a:gd name="connsiteY190" fmla="*/ 655408 h 996326"/>
                  <a:gd name="connsiteX191" fmla="*/ 150638 w 867255"/>
                  <a:gd name="connsiteY191" fmla="*/ 605195 h 996326"/>
                  <a:gd name="connsiteX192" fmla="*/ 147995 w 867255"/>
                  <a:gd name="connsiteY192" fmla="*/ 578768 h 996326"/>
                  <a:gd name="connsiteX193" fmla="*/ 137424 w 867255"/>
                  <a:gd name="connsiteY193" fmla="*/ 554983 h 996326"/>
                  <a:gd name="connsiteX194" fmla="*/ 132139 w 867255"/>
                  <a:gd name="connsiteY194" fmla="*/ 523269 h 996326"/>
                  <a:gd name="connsiteX195" fmla="*/ 126853 w 867255"/>
                  <a:gd name="connsiteY195" fmla="*/ 507413 h 996326"/>
                  <a:gd name="connsiteX196" fmla="*/ 121567 w 867255"/>
                  <a:gd name="connsiteY196" fmla="*/ 499484 h 996326"/>
                  <a:gd name="connsiteX197" fmla="*/ 113639 w 867255"/>
                  <a:gd name="connsiteY197" fmla="*/ 475699 h 996326"/>
                  <a:gd name="connsiteX198" fmla="*/ 110996 w 867255"/>
                  <a:gd name="connsiteY198" fmla="*/ 467771 h 996326"/>
                  <a:gd name="connsiteX199" fmla="*/ 113639 w 867255"/>
                  <a:gd name="connsiteY199" fmla="*/ 459843 h 996326"/>
                  <a:gd name="connsiteX200" fmla="*/ 121567 w 867255"/>
                  <a:gd name="connsiteY200" fmla="*/ 457200 h 996326"/>
                  <a:gd name="connsiteX201" fmla="*/ 129496 w 867255"/>
                  <a:gd name="connsiteY201" fmla="*/ 451914 h 996326"/>
                  <a:gd name="connsiteX202" fmla="*/ 137424 w 867255"/>
                  <a:gd name="connsiteY202" fmla="*/ 436058 h 996326"/>
                  <a:gd name="connsiteX203" fmla="*/ 134781 w 867255"/>
                  <a:gd name="connsiteY203" fmla="*/ 428130 h 996326"/>
                  <a:gd name="connsiteX204" fmla="*/ 132139 w 867255"/>
                  <a:gd name="connsiteY204" fmla="*/ 417558 h 996326"/>
                  <a:gd name="connsiteX205" fmla="*/ 129496 w 867255"/>
                  <a:gd name="connsiteY205" fmla="*/ 393773 h 996326"/>
                  <a:gd name="connsiteX206" fmla="*/ 124210 w 867255"/>
                  <a:gd name="connsiteY206" fmla="*/ 377917 h 996326"/>
                  <a:gd name="connsiteX207" fmla="*/ 121567 w 867255"/>
                  <a:gd name="connsiteY207" fmla="*/ 369988 h 996326"/>
                  <a:gd name="connsiteX208" fmla="*/ 129496 w 867255"/>
                  <a:gd name="connsiteY208" fmla="*/ 335632 h 996326"/>
                  <a:gd name="connsiteX209" fmla="*/ 132139 w 867255"/>
                  <a:gd name="connsiteY209" fmla="*/ 327704 h 996326"/>
                  <a:gd name="connsiteX210" fmla="*/ 129496 w 867255"/>
                  <a:gd name="connsiteY210" fmla="*/ 280134 h 996326"/>
                  <a:gd name="connsiteX211" fmla="*/ 121567 w 867255"/>
                  <a:gd name="connsiteY211" fmla="*/ 274849 h 996326"/>
                  <a:gd name="connsiteX212" fmla="*/ 105711 w 867255"/>
                  <a:gd name="connsiteY212" fmla="*/ 266920 h 996326"/>
                  <a:gd name="connsiteX213" fmla="*/ 100425 w 867255"/>
                  <a:gd name="connsiteY213" fmla="*/ 243135 h 996326"/>
                  <a:gd name="connsiteX214" fmla="*/ 92497 w 867255"/>
                  <a:gd name="connsiteY214" fmla="*/ 235207 h 996326"/>
                  <a:gd name="connsiteX215" fmla="*/ 81926 w 867255"/>
                  <a:gd name="connsiteY215" fmla="*/ 219350 h 996326"/>
                  <a:gd name="connsiteX216" fmla="*/ 76640 w 867255"/>
                  <a:gd name="connsiteY216" fmla="*/ 211422 h 996326"/>
                  <a:gd name="connsiteX217" fmla="*/ 68712 w 867255"/>
                  <a:gd name="connsiteY217" fmla="*/ 206136 h 996326"/>
                  <a:gd name="connsiteX218" fmla="*/ 60784 w 867255"/>
                  <a:gd name="connsiteY218" fmla="*/ 198208 h 996326"/>
                  <a:gd name="connsiteX219" fmla="*/ 50213 w 867255"/>
                  <a:gd name="connsiteY219" fmla="*/ 195565 h 996326"/>
                  <a:gd name="connsiteX220" fmla="*/ 26428 w 867255"/>
                  <a:gd name="connsiteY220" fmla="*/ 187637 h 996326"/>
                  <a:gd name="connsiteX221" fmla="*/ 18499 w 867255"/>
                  <a:gd name="connsiteY221" fmla="*/ 184994 h 996326"/>
                  <a:gd name="connsiteX222" fmla="*/ 10571 w 867255"/>
                  <a:gd name="connsiteY222" fmla="*/ 177066 h 996326"/>
                  <a:gd name="connsiteX223" fmla="*/ 5285 w 867255"/>
                  <a:gd name="connsiteY223" fmla="*/ 153281 h 996326"/>
                  <a:gd name="connsiteX224" fmla="*/ 0 w 867255"/>
                  <a:gd name="connsiteY224" fmla="*/ 137424 h 996326"/>
                  <a:gd name="connsiteX225" fmla="*/ 5285 w 867255"/>
                  <a:gd name="connsiteY225" fmla="*/ 121568 h 996326"/>
                  <a:gd name="connsiteX226" fmla="*/ 7928 w 867255"/>
                  <a:gd name="connsiteY226" fmla="*/ 113639 h 996326"/>
                  <a:gd name="connsiteX227" fmla="*/ 13214 w 867255"/>
                  <a:gd name="connsiteY227" fmla="*/ 105711 h 996326"/>
                  <a:gd name="connsiteX228" fmla="*/ 10571 w 867255"/>
                  <a:gd name="connsiteY228" fmla="*/ 84569 h 99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867255" h="996326">
                    <a:moveTo>
                      <a:pt x="10571" y="84569"/>
                    </a:moveTo>
                    <a:cubicBezTo>
                      <a:pt x="14976" y="83688"/>
                      <a:pt x="19328" y="81369"/>
                      <a:pt x="23785" y="81926"/>
                    </a:cubicBezTo>
                    <a:cubicBezTo>
                      <a:pt x="26937" y="82320"/>
                      <a:pt x="28550" y="86924"/>
                      <a:pt x="31713" y="87212"/>
                    </a:cubicBezTo>
                    <a:cubicBezTo>
                      <a:pt x="38786" y="87855"/>
                      <a:pt x="45808" y="85450"/>
                      <a:pt x="52855" y="84569"/>
                    </a:cubicBezTo>
                    <a:cubicBezTo>
                      <a:pt x="92127" y="71478"/>
                      <a:pt x="63144" y="79482"/>
                      <a:pt x="142710" y="76641"/>
                    </a:cubicBezTo>
                    <a:cubicBezTo>
                      <a:pt x="160620" y="70670"/>
                      <a:pt x="138772" y="77428"/>
                      <a:pt x="169137" y="71355"/>
                    </a:cubicBezTo>
                    <a:cubicBezTo>
                      <a:pt x="171869" y="70809"/>
                      <a:pt x="174387" y="69477"/>
                      <a:pt x="177066" y="68712"/>
                    </a:cubicBezTo>
                    <a:cubicBezTo>
                      <a:pt x="180558" y="67714"/>
                      <a:pt x="184063" y="66719"/>
                      <a:pt x="187637" y="66069"/>
                    </a:cubicBezTo>
                    <a:cubicBezTo>
                      <a:pt x="193765" y="64955"/>
                      <a:pt x="199970" y="64308"/>
                      <a:pt x="206136" y="63427"/>
                    </a:cubicBezTo>
                    <a:cubicBezTo>
                      <a:pt x="219304" y="59037"/>
                      <a:pt x="220587" y="58159"/>
                      <a:pt x="232564" y="55498"/>
                    </a:cubicBezTo>
                    <a:cubicBezTo>
                      <a:pt x="236949" y="54524"/>
                      <a:pt x="241314" y="53352"/>
                      <a:pt x="245778" y="52856"/>
                    </a:cubicBezTo>
                    <a:cubicBezTo>
                      <a:pt x="257194" y="51588"/>
                      <a:pt x="268705" y="51356"/>
                      <a:pt x="280134" y="50213"/>
                    </a:cubicBezTo>
                    <a:cubicBezTo>
                      <a:pt x="293245" y="48902"/>
                      <a:pt x="299617" y="47373"/>
                      <a:pt x="311847" y="44927"/>
                    </a:cubicBezTo>
                    <a:cubicBezTo>
                      <a:pt x="330346" y="45808"/>
                      <a:pt x="349099" y="44397"/>
                      <a:pt x="367345" y="47570"/>
                    </a:cubicBezTo>
                    <a:cubicBezTo>
                      <a:pt x="370474" y="48114"/>
                      <a:pt x="370151" y="53514"/>
                      <a:pt x="372631" y="55498"/>
                    </a:cubicBezTo>
                    <a:cubicBezTo>
                      <a:pt x="374806" y="57238"/>
                      <a:pt x="378067" y="56895"/>
                      <a:pt x="380559" y="58141"/>
                    </a:cubicBezTo>
                    <a:cubicBezTo>
                      <a:pt x="383400" y="59562"/>
                      <a:pt x="385845" y="61665"/>
                      <a:pt x="388488" y="63427"/>
                    </a:cubicBezTo>
                    <a:cubicBezTo>
                      <a:pt x="408749" y="62546"/>
                      <a:pt x="429040" y="62179"/>
                      <a:pt x="449272" y="60784"/>
                    </a:cubicBezTo>
                    <a:cubicBezTo>
                      <a:pt x="454618" y="60415"/>
                      <a:pt x="460335" y="60537"/>
                      <a:pt x="465128" y="58141"/>
                    </a:cubicBezTo>
                    <a:cubicBezTo>
                      <a:pt x="467969" y="56721"/>
                      <a:pt x="468168" y="52459"/>
                      <a:pt x="470414" y="50213"/>
                    </a:cubicBezTo>
                    <a:cubicBezTo>
                      <a:pt x="472660" y="47967"/>
                      <a:pt x="475440" y="46217"/>
                      <a:pt x="478342" y="44927"/>
                    </a:cubicBezTo>
                    <a:cubicBezTo>
                      <a:pt x="493956" y="37988"/>
                      <a:pt x="499845" y="39015"/>
                      <a:pt x="517984" y="36999"/>
                    </a:cubicBezTo>
                    <a:cubicBezTo>
                      <a:pt x="520627" y="36118"/>
                      <a:pt x="523193" y="34960"/>
                      <a:pt x="525912" y="34356"/>
                    </a:cubicBezTo>
                    <a:cubicBezTo>
                      <a:pt x="531143" y="33193"/>
                      <a:pt x="536685" y="33407"/>
                      <a:pt x="541769" y="31713"/>
                    </a:cubicBezTo>
                    <a:cubicBezTo>
                      <a:pt x="544782" y="30709"/>
                      <a:pt x="546795" y="27718"/>
                      <a:pt x="549697" y="26428"/>
                    </a:cubicBezTo>
                    <a:cubicBezTo>
                      <a:pt x="567643" y="18452"/>
                      <a:pt x="575183" y="20340"/>
                      <a:pt x="597267" y="18499"/>
                    </a:cubicBezTo>
                    <a:cubicBezTo>
                      <a:pt x="599910" y="16737"/>
                      <a:pt x="602354" y="14634"/>
                      <a:pt x="605195" y="13214"/>
                    </a:cubicBezTo>
                    <a:cubicBezTo>
                      <a:pt x="615991" y="7816"/>
                      <a:pt x="637748" y="8519"/>
                      <a:pt x="644837" y="7928"/>
                    </a:cubicBezTo>
                    <a:cubicBezTo>
                      <a:pt x="654335" y="5554"/>
                      <a:pt x="658564" y="4320"/>
                      <a:pt x="668622" y="2643"/>
                    </a:cubicBezTo>
                    <a:cubicBezTo>
                      <a:pt x="674766" y="1619"/>
                      <a:pt x="680955" y="881"/>
                      <a:pt x="687121" y="0"/>
                    </a:cubicBezTo>
                    <a:cubicBezTo>
                      <a:pt x="695049" y="881"/>
                      <a:pt x="703084" y="1079"/>
                      <a:pt x="710906" y="2643"/>
                    </a:cubicBezTo>
                    <a:cubicBezTo>
                      <a:pt x="716369" y="3736"/>
                      <a:pt x="726763" y="7928"/>
                      <a:pt x="726763" y="7928"/>
                    </a:cubicBezTo>
                    <a:cubicBezTo>
                      <a:pt x="729406" y="10571"/>
                      <a:pt x="732618" y="12747"/>
                      <a:pt x="734691" y="15857"/>
                    </a:cubicBezTo>
                    <a:cubicBezTo>
                      <a:pt x="736208" y="18132"/>
                      <a:pt x="739624" y="32945"/>
                      <a:pt x="739977" y="34356"/>
                    </a:cubicBezTo>
                    <a:cubicBezTo>
                      <a:pt x="736642" y="61031"/>
                      <a:pt x="739581" y="48757"/>
                      <a:pt x="732048" y="71355"/>
                    </a:cubicBezTo>
                    <a:cubicBezTo>
                      <a:pt x="731167" y="73998"/>
                      <a:pt x="731724" y="77738"/>
                      <a:pt x="729406" y="79283"/>
                    </a:cubicBezTo>
                    <a:lnTo>
                      <a:pt x="713549" y="89854"/>
                    </a:lnTo>
                    <a:cubicBezTo>
                      <a:pt x="701433" y="108029"/>
                      <a:pt x="704987" y="99685"/>
                      <a:pt x="700335" y="113639"/>
                    </a:cubicBezTo>
                    <a:cubicBezTo>
                      <a:pt x="700777" y="116733"/>
                      <a:pt x="703681" y="144941"/>
                      <a:pt x="708263" y="147995"/>
                    </a:cubicBezTo>
                    <a:cubicBezTo>
                      <a:pt x="718510" y="154826"/>
                      <a:pt x="713179" y="152276"/>
                      <a:pt x="724120" y="155924"/>
                    </a:cubicBezTo>
                    <a:cubicBezTo>
                      <a:pt x="729504" y="155027"/>
                      <a:pt x="743583" y="154909"/>
                      <a:pt x="747905" y="147995"/>
                    </a:cubicBezTo>
                    <a:cubicBezTo>
                      <a:pt x="750858" y="143271"/>
                      <a:pt x="747906" y="133901"/>
                      <a:pt x="753191" y="132139"/>
                    </a:cubicBezTo>
                    <a:cubicBezTo>
                      <a:pt x="768687" y="126973"/>
                      <a:pt x="758350" y="129804"/>
                      <a:pt x="784904" y="126853"/>
                    </a:cubicBezTo>
                    <a:cubicBezTo>
                      <a:pt x="787547" y="125972"/>
                      <a:pt x="790046" y="124210"/>
                      <a:pt x="792832" y="124210"/>
                    </a:cubicBezTo>
                    <a:cubicBezTo>
                      <a:pt x="801685" y="124210"/>
                      <a:pt x="813000" y="120593"/>
                      <a:pt x="819260" y="126853"/>
                    </a:cubicBezTo>
                    <a:cubicBezTo>
                      <a:pt x="824282" y="131875"/>
                      <a:pt x="819044" y="141320"/>
                      <a:pt x="816617" y="147995"/>
                    </a:cubicBezTo>
                    <a:cubicBezTo>
                      <a:pt x="815340" y="151508"/>
                      <a:pt x="811082" y="153053"/>
                      <a:pt x="808689" y="155924"/>
                    </a:cubicBezTo>
                    <a:cubicBezTo>
                      <a:pt x="797679" y="169137"/>
                      <a:pt x="810008" y="159448"/>
                      <a:pt x="795475" y="169138"/>
                    </a:cubicBezTo>
                    <a:cubicBezTo>
                      <a:pt x="794594" y="171781"/>
                      <a:pt x="792832" y="174280"/>
                      <a:pt x="792832" y="177066"/>
                    </a:cubicBezTo>
                    <a:cubicBezTo>
                      <a:pt x="792832" y="182536"/>
                      <a:pt x="798089" y="188915"/>
                      <a:pt x="800761" y="192923"/>
                    </a:cubicBezTo>
                    <a:cubicBezTo>
                      <a:pt x="799880" y="199970"/>
                      <a:pt x="800756" y="207471"/>
                      <a:pt x="798118" y="214065"/>
                    </a:cubicBezTo>
                    <a:cubicBezTo>
                      <a:pt x="796938" y="217014"/>
                      <a:pt x="791872" y="216657"/>
                      <a:pt x="790189" y="219350"/>
                    </a:cubicBezTo>
                    <a:cubicBezTo>
                      <a:pt x="787236" y="224075"/>
                      <a:pt x="785997" y="229744"/>
                      <a:pt x="784904" y="235207"/>
                    </a:cubicBezTo>
                    <a:lnTo>
                      <a:pt x="779618" y="261635"/>
                    </a:lnTo>
                    <a:cubicBezTo>
                      <a:pt x="778199" y="268731"/>
                      <a:pt x="775525" y="284953"/>
                      <a:pt x="771690" y="290705"/>
                    </a:cubicBezTo>
                    <a:lnTo>
                      <a:pt x="766404" y="298634"/>
                    </a:lnTo>
                    <a:cubicBezTo>
                      <a:pt x="771307" y="328046"/>
                      <a:pt x="768369" y="300570"/>
                      <a:pt x="766404" y="332990"/>
                    </a:cubicBezTo>
                    <a:cubicBezTo>
                      <a:pt x="765018" y="355869"/>
                      <a:pt x="765287" y="378832"/>
                      <a:pt x="763762" y="401702"/>
                    </a:cubicBezTo>
                    <a:cubicBezTo>
                      <a:pt x="763520" y="405326"/>
                      <a:pt x="763388" y="409437"/>
                      <a:pt x="761119" y="412273"/>
                    </a:cubicBezTo>
                    <a:cubicBezTo>
                      <a:pt x="759379" y="414448"/>
                      <a:pt x="755834" y="414035"/>
                      <a:pt x="753191" y="414916"/>
                    </a:cubicBezTo>
                    <a:cubicBezTo>
                      <a:pt x="750548" y="417559"/>
                      <a:pt x="748212" y="420549"/>
                      <a:pt x="745262" y="422844"/>
                    </a:cubicBezTo>
                    <a:cubicBezTo>
                      <a:pt x="740248" y="426744"/>
                      <a:pt x="733898" y="428924"/>
                      <a:pt x="729406" y="433415"/>
                    </a:cubicBezTo>
                    <a:lnTo>
                      <a:pt x="721477" y="441343"/>
                    </a:lnTo>
                    <a:cubicBezTo>
                      <a:pt x="708907" y="479058"/>
                      <a:pt x="721544" y="439792"/>
                      <a:pt x="713549" y="467771"/>
                    </a:cubicBezTo>
                    <a:cubicBezTo>
                      <a:pt x="712784" y="470449"/>
                      <a:pt x="712876" y="473729"/>
                      <a:pt x="710906" y="475699"/>
                    </a:cubicBezTo>
                    <a:cubicBezTo>
                      <a:pt x="708936" y="477669"/>
                      <a:pt x="705621" y="477461"/>
                      <a:pt x="702978" y="478342"/>
                    </a:cubicBezTo>
                    <a:cubicBezTo>
                      <a:pt x="702097" y="480985"/>
                      <a:pt x="701880" y="483953"/>
                      <a:pt x="700335" y="486271"/>
                    </a:cubicBezTo>
                    <a:cubicBezTo>
                      <a:pt x="698262" y="489381"/>
                      <a:pt x="694800" y="491328"/>
                      <a:pt x="692407" y="494199"/>
                    </a:cubicBezTo>
                    <a:cubicBezTo>
                      <a:pt x="690374" y="496639"/>
                      <a:pt x="688883" y="499484"/>
                      <a:pt x="687121" y="502127"/>
                    </a:cubicBezTo>
                    <a:cubicBezTo>
                      <a:pt x="686240" y="504770"/>
                      <a:pt x="684170" y="507287"/>
                      <a:pt x="684478" y="510056"/>
                    </a:cubicBezTo>
                    <a:cubicBezTo>
                      <a:pt x="685093" y="515593"/>
                      <a:pt x="689764" y="525912"/>
                      <a:pt x="689764" y="525912"/>
                    </a:cubicBezTo>
                    <a:cubicBezTo>
                      <a:pt x="690645" y="536483"/>
                      <a:pt x="689287" y="547486"/>
                      <a:pt x="692407" y="557625"/>
                    </a:cubicBezTo>
                    <a:cubicBezTo>
                      <a:pt x="693226" y="560287"/>
                      <a:pt x="698365" y="558298"/>
                      <a:pt x="700335" y="560268"/>
                    </a:cubicBezTo>
                    <a:cubicBezTo>
                      <a:pt x="704827" y="564760"/>
                      <a:pt x="707382" y="570839"/>
                      <a:pt x="710906" y="576125"/>
                    </a:cubicBezTo>
                    <a:lnTo>
                      <a:pt x="716192" y="584053"/>
                    </a:lnTo>
                    <a:cubicBezTo>
                      <a:pt x="714430" y="586696"/>
                      <a:pt x="710906" y="588806"/>
                      <a:pt x="710906" y="591982"/>
                    </a:cubicBezTo>
                    <a:cubicBezTo>
                      <a:pt x="710906" y="597553"/>
                      <a:pt x="714430" y="602553"/>
                      <a:pt x="716192" y="607838"/>
                    </a:cubicBezTo>
                    <a:lnTo>
                      <a:pt x="718835" y="615767"/>
                    </a:lnTo>
                    <a:cubicBezTo>
                      <a:pt x="719716" y="618410"/>
                      <a:pt x="719159" y="622150"/>
                      <a:pt x="721477" y="623695"/>
                    </a:cubicBezTo>
                    <a:lnTo>
                      <a:pt x="729406" y="628980"/>
                    </a:lnTo>
                    <a:cubicBezTo>
                      <a:pt x="731168" y="631623"/>
                      <a:pt x="732658" y="634469"/>
                      <a:pt x="734691" y="636909"/>
                    </a:cubicBezTo>
                    <a:cubicBezTo>
                      <a:pt x="741049" y="644539"/>
                      <a:pt x="742753" y="644926"/>
                      <a:pt x="750548" y="650123"/>
                    </a:cubicBezTo>
                    <a:cubicBezTo>
                      <a:pt x="752310" y="655408"/>
                      <a:pt x="752743" y="661343"/>
                      <a:pt x="755833" y="665979"/>
                    </a:cubicBezTo>
                    <a:cubicBezTo>
                      <a:pt x="757595" y="668622"/>
                      <a:pt x="759829" y="671005"/>
                      <a:pt x="761119" y="673908"/>
                    </a:cubicBezTo>
                    <a:cubicBezTo>
                      <a:pt x="763382" y="678999"/>
                      <a:pt x="764642" y="684479"/>
                      <a:pt x="766404" y="689764"/>
                    </a:cubicBezTo>
                    <a:cubicBezTo>
                      <a:pt x="767285" y="692407"/>
                      <a:pt x="766729" y="696148"/>
                      <a:pt x="769047" y="697693"/>
                    </a:cubicBezTo>
                    <a:lnTo>
                      <a:pt x="776976" y="702978"/>
                    </a:lnTo>
                    <a:cubicBezTo>
                      <a:pt x="777857" y="708264"/>
                      <a:pt x="778318" y="713636"/>
                      <a:pt x="779618" y="718835"/>
                    </a:cubicBezTo>
                    <a:cubicBezTo>
                      <a:pt x="780969" y="724240"/>
                      <a:pt x="783142" y="729406"/>
                      <a:pt x="784904" y="734691"/>
                    </a:cubicBezTo>
                    <a:cubicBezTo>
                      <a:pt x="787658" y="742953"/>
                      <a:pt x="790328" y="753282"/>
                      <a:pt x="798118" y="758476"/>
                    </a:cubicBezTo>
                    <a:cubicBezTo>
                      <a:pt x="803403" y="762000"/>
                      <a:pt x="809482" y="764555"/>
                      <a:pt x="813974" y="769047"/>
                    </a:cubicBezTo>
                    <a:cubicBezTo>
                      <a:pt x="823873" y="778946"/>
                      <a:pt x="818357" y="775794"/>
                      <a:pt x="829831" y="779619"/>
                    </a:cubicBezTo>
                    <a:cubicBezTo>
                      <a:pt x="833355" y="784904"/>
                      <a:pt x="838393" y="789449"/>
                      <a:pt x="840402" y="795475"/>
                    </a:cubicBezTo>
                    <a:cubicBezTo>
                      <a:pt x="841283" y="798118"/>
                      <a:pt x="841305" y="801229"/>
                      <a:pt x="843045" y="803404"/>
                    </a:cubicBezTo>
                    <a:cubicBezTo>
                      <a:pt x="845029" y="805884"/>
                      <a:pt x="848330" y="806927"/>
                      <a:pt x="850973" y="808689"/>
                    </a:cubicBezTo>
                    <a:cubicBezTo>
                      <a:pt x="852735" y="811332"/>
                      <a:pt x="854013" y="814371"/>
                      <a:pt x="856259" y="816617"/>
                    </a:cubicBezTo>
                    <a:cubicBezTo>
                      <a:pt x="858505" y="818863"/>
                      <a:pt x="863007" y="818954"/>
                      <a:pt x="864187" y="821903"/>
                    </a:cubicBezTo>
                    <a:cubicBezTo>
                      <a:pt x="865221" y="824489"/>
                      <a:pt x="862425" y="827188"/>
                      <a:pt x="861544" y="829831"/>
                    </a:cubicBezTo>
                    <a:cubicBezTo>
                      <a:pt x="863306" y="832474"/>
                      <a:pt x="868814" y="835280"/>
                      <a:pt x="866830" y="837760"/>
                    </a:cubicBezTo>
                    <a:cubicBezTo>
                      <a:pt x="863350" y="842111"/>
                      <a:pt x="856259" y="841283"/>
                      <a:pt x="850973" y="843045"/>
                    </a:cubicBezTo>
                    <a:lnTo>
                      <a:pt x="843045" y="845688"/>
                    </a:lnTo>
                    <a:cubicBezTo>
                      <a:pt x="840402" y="846569"/>
                      <a:pt x="837865" y="847873"/>
                      <a:pt x="835117" y="848331"/>
                    </a:cubicBezTo>
                    <a:lnTo>
                      <a:pt x="819260" y="850973"/>
                    </a:lnTo>
                    <a:cubicBezTo>
                      <a:pt x="813974" y="852735"/>
                      <a:pt x="808039" y="853168"/>
                      <a:pt x="803403" y="856259"/>
                    </a:cubicBezTo>
                    <a:lnTo>
                      <a:pt x="787547" y="866830"/>
                    </a:lnTo>
                    <a:cubicBezTo>
                      <a:pt x="784904" y="868592"/>
                      <a:pt x="782632" y="871112"/>
                      <a:pt x="779618" y="872116"/>
                    </a:cubicBezTo>
                    <a:lnTo>
                      <a:pt x="771690" y="874758"/>
                    </a:lnTo>
                    <a:cubicBezTo>
                      <a:pt x="769047" y="877401"/>
                      <a:pt x="766633" y="880294"/>
                      <a:pt x="763762" y="882687"/>
                    </a:cubicBezTo>
                    <a:cubicBezTo>
                      <a:pt x="761322" y="884720"/>
                      <a:pt x="758079" y="885726"/>
                      <a:pt x="755833" y="887972"/>
                    </a:cubicBezTo>
                    <a:cubicBezTo>
                      <a:pt x="753587" y="890218"/>
                      <a:pt x="752794" y="893655"/>
                      <a:pt x="750548" y="895901"/>
                    </a:cubicBezTo>
                    <a:cubicBezTo>
                      <a:pt x="748302" y="898147"/>
                      <a:pt x="745059" y="899153"/>
                      <a:pt x="742619" y="901186"/>
                    </a:cubicBezTo>
                    <a:cubicBezTo>
                      <a:pt x="729420" y="912184"/>
                      <a:pt x="740697" y="907112"/>
                      <a:pt x="726763" y="911757"/>
                    </a:cubicBezTo>
                    <a:cubicBezTo>
                      <a:pt x="717954" y="924971"/>
                      <a:pt x="724119" y="917926"/>
                      <a:pt x="705621" y="930257"/>
                    </a:cubicBezTo>
                    <a:lnTo>
                      <a:pt x="697692" y="935542"/>
                    </a:lnTo>
                    <a:lnTo>
                      <a:pt x="689764" y="940828"/>
                    </a:lnTo>
                    <a:cubicBezTo>
                      <a:pt x="680431" y="926829"/>
                      <a:pt x="686087" y="937784"/>
                      <a:pt x="681836" y="914400"/>
                    </a:cubicBezTo>
                    <a:cubicBezTo>
                      <a:pt x="681821" y="914316"/>
                      <a:pt x="677808" y="897159"/>
                      <a:pt x="676550" y="895901"/>
                    </a:cubicBezTo>
                    <a:cubicBezTo>
                      <a:pt x="672058" y="891409"/>
                      <a:pt x="660693" y="885330"/>
                      <a:pt x="660693" y="885330"/>
                    </a:cubicBezTo>
                    <a:cubicBezTo>
                      <a:pt x="659812" y="882687"/>
                      <a:pt x="659297" y="879893"/>
                      <a:pt x="658051" y="877401"/>
                    </a:cubicBezTo>
                    <a:cubicBezTo>
                      <a:pt x="656631" y="874560"/>
                      <a:pt x="654016" y="872392"/>
                      <a:pt x="652765" y="869473"/>
                    </a:cubicBezTo>
                    <a:cubicBezTo>
                      <a:pt x="651334" y="866135"/>
                      <a:pt x="651120" y="862394"/>
                      <a:pt x="650122" y="858902"/>
                    </a:cubicBezTo>
                    <a:cubicBezTo>
                      <a:pt x="649357" y="856223"/>
                      <a:pt x="649747" y="852592"/>
                      <a:pt x="647480" y="850973"/>
                    </a:cubicBezTo>
                    <a:cubicBezTo>
                      <a:pt x="642946" y="847735"/>
                      <a:pt x="631623" y="845688"/>
                      <a:pt x="631623" y="845688"/>
                    </a:cubicBezTo>
                    <a:cubicBezTo>
                      <a:pt x="629861" y="848331"/>
                      <a:pt x="627627" y="850714"/>
                      <a:pt x="626337" y="853616"/>
                    </a:cubicBezTo>
                    <a:cubicBezTo>
                      <a:pt x="624074" y="858707"/>
                      <a:pt x="624143" y="864837"/>
                      <a:pt x="621052" y="869473"/>
                    </a:cubicBezTo>
                    <a:lnTo>
                      <a:pt x="615766" y="877401"/>
                    </a:lnTo>
                    <a:lnTo>
                      <a:pt x="610481" y="893258"/>
                    </a:lnTo>
                    <a:lnTo>
                      <a:pt x="607838" y="901186"/>
                    </a:lnTo>
                    <a:cubicBezTo>
                      <a:pt x="608719" y="903829"/>
                      <a:pt x="610481" y="906328"/>
                      <a:pt x="610481" y="909114"/>
                    </a:cubicBezTo>
                    <a:cubicBezTo>
                      <a:pt x="610481" y="916217"/>
                      <a:pt x="610723" y="923767"/>
                      <a:pt x="607838" y="930257"/>
                    </a:cubicBezTo>
                    <a:cubicBezTo>
                      <a:pt x="606707" y="932802"/>
                      <a:pt x="602629" y="932295"/>
                      <a:pt x="599910" y="932899"/>
                    </a:cubicBezTo>
                    <a:cubicBezTo>
                      <a:pt x="594679" y="934061"/>
                      <a:pt x="589339" y="934661"/>
                      <a:pt x="584053" y="935542"/>
                    </a:cubicBezTo>
                    <a:lnTo>
                      <a:pt x="568196" y="940828"/>
                    </a:lnTo>
                    <a:cubicBezTo>
                      <a:pt x="565553" y="941709"/>
                      <a:pt x="563042" y="943219"/>
                      <a:pt x="560268" y="943471"/>
                    </a:cubicBezTo>
                    <a:lnTo>
                      <a:pt x="531198" y="946113"/>
                    </a:lnTo>
                    <a:cubicBezTo>
                      <a:pt x="527674" y="946994"/>
                      <a:pt x="522990" y="945998"/>
                      <a:pt x="520626" y="948756"/>
                    </a:cubicBezTo>
                    <a:cubicBezTo>
                      <a:pt x="508744" y="962619"/>
                      <a:pt x="519961" y="961646"/>
                      <a:pt x="512698" y="972541"/>
                    </a:cubicBezTo>
                    <a:lnTo>
                      <a:pt x="502127" y="988398"/>
                    </a:lnTo>
                    <a:lnTo>
                      <a:pt x="496841" y="996326"/>
                    </a:lnTo>
                    <a:cubicBezTo>
                      <a:pt x="495079" y="993683"/>
                      <a:pt x="492976" y="991239"/>
                      <a:pt x="491556" y="988398"/>
                    </a:cubicBezTo>
                    <a:cubicBezTo>
                      <a:pt x="490310" y="985906"/>
                      <a:pt x="490883" y="982439"/>
                      <a:pt x="488913" y="980469"/>
                    </a:cubicBezTo>
                    <a:cubicBezTo>
                      <a:pt x="486943" y="978499"/>
                      <a:pt x="483628" y="978708"/>
                      <a:pt x="480985" y="977827"/>
                    </a:cubicBezTo>
                    <a:cubicBezTo>
                      <a:pt x="478342" y="976065"/>
                      <a:pt x="475959" y="973831"/>
                      <a:pt x="473056" y="972541"/>
                    </a:cubicBezTo>
                    <a:cubicBezTo>
                      <a:pt x="467965" y="970278"/>
                      <a:pt x="457200" y="967256"/>
                      <a:pt x="457200" y="967256"/>
                    </a:cubicBezTo>
                    <a:cubicBezTo>
                      <a:pt x="454557" y="965494"/>
                      <a:pt x="450955" y="964663"/>
                      <a:pt x="449272" y="961970"/>
                    </a:cubicBezTo>
                    <a:cubicBezTo>
                      <a:pt x="446319" y="957245"/>
                      <a:pt x="448622" y="949203"/>
                      <a:pt x="443986" y="946113"/>
                    </a:cubicBezTo>
                    <a:cubicBezTo>
                      <a:pt x="433740" y="939283"/>
                      <a:pt x="439071" y="941832"/>
                      <a:pt x="428129" y="938185"/>
                    </a:cubicBezTo>
                    <a:cubicBezTo>
                      <a:pt x="420203" y="932900"/>
                      <a:pt x="419319" y="933779"/>
                      <a:pt x="414915" y="924971"/>
                    </a:cubicBezTo>
                    <a:cubicBezTo>
                      <a:pt x="413669" y="922480"/>
                      <a:pt x="414243" y="919013"/>
                      <a:pt x="412273" y="917043"/>
                    </a:cubicBezTo>
                    <a:cubicBezTo>
                      <a:pt x="411009" y="915779"/>
                      <a:pt x="393865" y="911780"/>
                      <a:pt x="393773" y="911757"/>
                    </a:cubicBezTo>
                    <a:cubicBezTo>
                      <a:pt x="369518" y="919843"/>
                      <a:pt x="383461" y="916489"/>
                      <a:pt x="351489" y="919686"/>
                    </a:cubicBezTo>
                    <a:cubicBezTo>
                      <a:pt x="348846" y="921448"/>
                      <a:pt x="346001" y="922938"/>
                      <a:pt x="343561" y="924971"/>
                    </a:cubicBezTo>
                    <a:cubicBezTo>
                      <a:pt x="323204" y="941933"/>
                      <a:pt x="347394" y="925057"/>
                      <a:pt x="327704" y="938185"/>
                    </a:cubicBezTo>
                    <a:cubicBezTo>
                      <a:pt x="325942" y="940828"/>
                      <a:pt x="324898" y="944129"/>
                      <a:pt x="322418" y="946113"/>
                    </a:cubicBezTo>
                    <a:cubicBezTo>
                      <a:pt x="320243" y="947853"/>
                      <a:pt x="317269" y="948558"/>
                      <a:pt x="314490" y="948756"/>
                    </a:cubicBezTo>
                    <a:cubicBezTo>
                      <a:pt x="292505" y="950326"/>
                      <a:pt x="270444" y="950518"/>
                      <a:pt x="248421" y="951399"/>
                    </a:cubicBezTo>
                    <a:cubicBezTo>
                      <a:pt x="244897" y="952280"/>
                      <a:pt x="240584" y="951650"/>
                      <a:pt x="237850" y="954042"/>
                    </a:cubicBezTo>
                    <a:cubicBezTo>
                      <a:pt x="233069" y="958225"/>
                      <a:pt x="233304" y="967889"/>
                      <a:pt x="227278" y="969898"/>
                    </a:cubicBezTo>
                    <a:cubicBezTo>
                      <a:pt x="221993" y="971660"/>
                      <a:pt x="216058" y="972094"/>
                      <a:pt x="211422" y="975184"/>
                    </a:cubicBezTo>
                    <a:cubicBezTo>
                      <a:pt x="208779" y="976946"/>
                      <a:pt x="206396" y="979179"/>
                      <a:pt x="203493" y="980469"/>
                    </a:cubicBezTo>
                    <a:cubicBezTo>
                      <a:pt x="198402" y="982732"/>
                      <a:pt x="187637" y="985755"/>
                      <a:pt x="187637" y="985755"/>
                    </a:cubicBezTo>
                    <a:cubicBezTo>
                      <a:pt x="167709" y="979112"/>
                      <a:pt x="192270" y="988072"/>
                      <a:pt x="171780" y="977827"/>
                    </a:cubicBezTo>
                    <a:cubicBezTo>
                      <a:pt x="169288" y="976581"/>
                      <a:pt x="166412" y="976281"/>
                      <a:pt x="163852" y="975184"/>
                    </a:cubicBezTo>
                    <a:cubicBezTo>
                      <a:pt x="147888" y="968341"/>
                      <a:pt x="158617" y="972193"/>
                      <a:pt x="145352" y="964613"/>
                    </a:cubicBezTo>
                    <a:cubicBezTo>
                      <a:pt x="141931" y="962658"/>
                      <a:pt x="138202" y="961282"/>
                      <a:pt x="134781" y="959327"/>
                    </a:cubicBezTo>
                    <a:cubicBezTo>
                      <a:pt x="104498" y="942022"/>
                      <a:pt x="151746" y="967993"/>
                      <a:pt x="118925" y="946113"/>
                    </a:cubicBezTo>
                    <a:cubicBezTo>
                      <a:pt x="116607" y="944568"/>
                      <a:pt x="113639" y="944352"/>
                      <a:pt x="110996" y="943471"/>
                    </a:cubicBezTo>
                    <a:cubicBezTo>
                      <a:pt x="112758" y="940828"/>
                      <a:pt x="116282" y="938718"/>
                      <a:pt x="116282" y="935542"/>
                    </a:cubicBezTo>
                    <a:cubicBezTo>
                      <a:pt x="116282" y="931992"/>
                      <a:pt x="110500" y="915588"/>
                      <a:pt x="105711" y="911757"/>
                    </a:cubicBezTo>
                    <a:cubicBezTo>
                      <a:pt x="103536" y="910017"/>
                      <a:pt x="100274" y="910360"/>
                      <a:pt x="97782" y="909114"/>
                    </a:cubicBezTo>
                    <a:cubicBezTo>
                      <a:pt x="94941" y="907694"/>
                      <a:pt x="92497" y="905591"/>
                      <a:pt x="89854" y="903829"/>
                    </a:cubicBezTo>
                    <a:cubicBezTo>
                      <a:pt x="87768" y="897570"/>
                      <a:pt x="84569" y="889069"/>
                      <a:pt x="84569" y="882687"/>
                    </a:cubicBezTo>
                    <a:cubicBezTo>
                      <a:pt x="84569" y="876458"/>
                      <a:pt x="85989" y="870295"/>
                      <a:pt x="87211" y="864187"/>
                    </a:cubicBezTo>
                    <a:cubicBezTo>
                      <a:pt x="87757" y="861455"/>
                      <a:pt x="87884" y="858229"/>
                      <a:pt x="89854" y="856259"/>
                    </a:cubicBezTo>
                    <a:cubicBezTo>
                      <a:pt x="91824" y="854289"/>
                      <a:pt x="95139" y="854497"/>
                      <a:pt x="97782" y="853616"/>
                    </a:cubicBezTo>
                    <a:cubicBezTo>
                      <a:pt x="100425" y="850973"/>
                      <a:pt x="103896" y="848955"/>
                      <a:pt x="105711" y="845688"/>
                    </a:cubicBezTo>
                    <a:cubicBezTo>
                      <a:pt x="108417" y="840818"/>
                      <a:pt x="109234" y="835117"/>
                      <a:pt x="110996" y="829831"/>
                    </a:cubicBezTo>
                    <a:cubicBezTo>
                      <a:pt x="111877" y="827188"/>
                      <a:pt x="112094" y="824221"/>
                      <a:pt x="113639" y="821903"/>
                    </a:cubicBezTo>
                    <a:cubicBezTo>
                      <a:pt x="115401" y="819260"/>
                      <a:pt x="116679" y="816221"/>
                      <a:pt x="118925" y="813975"/>
                    </a:cubicBezTo>
                    <a:cubicBezTo>
                      <a:pt x="139706" y="793194"/>
                      <a:pt x="113143" y="826727"/>
                      <a:pt x="134781" y="800761"/>
                    </a:cubicBezTo>
                    <a:cubicBezTo>
                      <a:pt x="140473" y="793930"/>
                      <a:pt x="140061" y="792850"/>
                      <a:pt x="142710" y="784904"/>
                    </a:cubicBezTo>
                    <a:cubicBezTo>
                      <a:pt x="145472" y="786746"/>
                      <a:pt x="154188" y="793562"/>
                      <a:pt x="158566" y="792832"/>
                    </a:cubicBezTo>
                    <a:cubicBezTo>
                      <a:pt x="161699" y="792310"/>
                      <a:pt x="163852" y="789309"/>
                      <a:pt x="166495" y="787547"/>
                    </a:cubicBezTo>
                    <a:cubicBezTo>
                      <a:pt x="154379" y="769372"/>
                      <a:pt x="157933" y="777716"/>
                      <a:pt x="153281" y="763762"/>
                    </a:cubicBezTo>
                    <a:cubicBezTo>
                      <a:pt x="152400" y="754953"/>
                      <a:pt x="153242" y="745796"/>
                      <a:pt x="150638" y="737334"/>
                    </a:cubicBezTo>
                    <a:cubicBezTo>
                      <a:pt x="149539" y="733762"/>
                      <a:pt x="145103" y="732277"/>
                      <a:pt x="142710" y="729406"/>
                    </a:cubicBezTo>
                    <a:cubicBezTo>
                      <a:pt x="140676" y="726966"/>
                      <a:pt x="139186" y="724120"/>
                      <a:pt x="137424" y="721477"/>
                    </a:cubicBezTo>
                    <a:cubicBezTo>
                      <a:pt x="138182" y="713895"/>
                      <a:pt x="137948" y="696646"/>
                      <a:pt x="142710" y="687121"/>
                    </a:cubicBezTo>
                    <a:cubicBezTo>
                      <a:pt x="144130" y="684280"/>
                      <a:pt x="146705" y="682095"/>
                      <a:pt x="147995" y="679193"/>
                    </a:cubicBezTo>
                    <a:cubicBezTo>
                      <a:pt x="150258" y="674102"/>
                      <a:pt x="151519" y="668622"/>
                      <a:pt x="153281" y="663336"/>
                    </a:cubicBezTo>
                    <a:lnTo>
                      <a:pt x="155924" y="655408"/>
                    </a:lnTo>
                    <a:cubicBezTo>
                      <a:pt x="149740" y="581211"/>
                      <a:pt x="156557" y="655499"/>
                      <a:pt x="150638" y="605195"/>
                    </a:cubicBezTo>
                    <a:cubicBezTo>
                      <a:pt x="149604" y="596403"/>
                      <a:pt x="149626" y="587469"/>
                      <a:pt x="147995" y="578768"/>
                    </a:cubicBezTo>
                    <a:cubicBezTo>
                      <a:pt x="145533" y="565638"/>
                      <a:pt x="143619" y="564274"/>
                      <a:pt x="137424" y="554983"/>
                    </a:cubicBezTo>
                    <a:cubicBezTo>
                      <a:pt x="136291" y="547055"/>
                      <a:pt x="134455" y="531762"/>
                      <a:pt x="132139" y="523269"/>
                    </a:cubicBezTo>
                    <a:cubicBezTo>
                      <a:pt x="130673" y="517894"/>
                      <a:pt x="129943" y="512049"/>
                      <a:pt x="126853" y="507413"/>
                    </a:cubicBezTo>
                    <a:lnTo>
                      <a:pt x="121567" y="499484"/>
                    </a:lnTo>
                    <a:lnTo>
                      <a:pt x="113639" y="475699"/>
                    </a:lnTo>
                    <a:lnTo>
                      <a:pt x="110996" y="467771"/>
                    </a:lnTo>
                    <a:cubicBezTo>
                      <a:pt x="111877" y="465128"/>
                      <a:pt x="111669" y="461813"/>
                      <a:pt x="113639" y="459843"/>
                    </a:cubicBezTo>
                    <a:cubicBezTo>
                      <a:pt x="115609" y="457873"/>
                      <a:pt x="119075" y="458446"/>
                      <a:pt x="121567" y="457200"/>
                    </a:cubicBezTo>
                    <a:cubicBezTo>
                      <a:pt x="124408" y="455779"/>
                      <a:pt x="126853" y="453676"/>
                      <a:pt x="129496" y="451914"/>
                    </a:cubicBezTo>
                    <a:cubicBezTo>
                      <a:pt x="132168" y="447906"/>
                      <a:pt x="137424" y="441527"/>
                      <a:pt x="137424" y="436058"/>
                    </a:cubicBezTo>
                    <a:cubicBezTo>
                      <a:pt x="137424" y="433272"/>
                      <a:pt x="135546" y="430808"/>
                      <a:pt x="134781" y="428130"/>
                    </a:cubicBezTo>
                    <a:cubicBezTo>
                      <a:pt x="133783" y="424637"/>
                      <a:pt x="133020" y="421082"/>
                      <a:pt x="132139" y="417558"/>
                    </a:cubicBezTo>
                    <a:cubicBezTo>
                      <a:pt x="131258" y="409630"/>
                      <a:pt x="131061" y="401595"/>
                      <a:pt x="129496" y="393773"/>
                    </a:cubicBezTo>
                    <a:cubicBezTo>
                      <a:pt x="128403" y="388310"/>
                      <a:pt x="125972" y="383202"/>
                      <a:pt x="124210" y="377917"/>
                    </a:cubicBezTo>
                    <a:lnTo>
                      <a:pt x="121567" y="369988"/>
                    </a:lnTo>
                    <a:cubicBezTo>
                      <a:pt x="124998" y="345974"/>
                      <a:pt x="122240" y="357397"/>
                      <a:pt x="129496" y="335632"/>
                    </a:cubicBezTo>
                    <a:lnTo>
                      <a:pt x="132139" y="327704"/>
                    </a:lnTo>
                    <a:cubicBezTo>
                      <a:pt x="131258" y="311847"/>
                      <a:pt x="132611" y="295707"/>
                      <a:pt x="129496" y="280134"/>
                    </a:cubicBezTo>
                    <a:cubicBezTo>
                      <a:pt x="128873" y="277019"/>
                      <a:pt x="124408" y="276269"/>
                      <a:pt x="121567" y="274849"/>
                    </a:cubicBezTo>
                    <a:cubicBezTo>
                      <a:pt x="99697" y="263915"/>
                      <a:pt x="128418" y="282060"/>
                      <a:pt x="105711" y="266920"/>
                    </a:cubicBezTo>
                    <a:cubicBezTo>
                      <a:pt x="105391" y="265001"/>
                      <a:pt x="103316" y="247472"/>
                      <a:pt x="100425" y="243135"/>
                    </a:cubicBezTo>
                    <a:cubicBezTo>
                      <a:pt x="98352" y="240025"/>
                      <a:pt x="95140" y="237850"/>
                      <a:pt x="92497" y="235207"/>
                    </a:cubicBezTo>
                    <a:cubicBezTo>
                      <a:pt x="87853" y="221275"/>
                      <a:pt x="92923" y="232547"/>
                      <a:pt x="81926" y="219350"/>
                    </a:cubicBezTo>
                    <a:cubicBezTo>
                      <a:pt x="79893" y="216910"/>
                      <a:pt x="78886" y="213668"/>
                      <a:pt x="76640" y="211422"/>
                    </a:cubicBezTo>
                    <a:cubicBezTo>
                      <a:pt x="74394" y="209176"/>
                      <a:pt x="71152" y="208169"/>
                      <a:pt x="68712" y="206136"/>
                    </a:cubicBezTo>
                    <a:cubicBezTo>
                      <a:pt x="65841" y="203743"/>
                      <a:pt x="64029" y="200062"/>
                      <a:pt x="60784" y="198208"/>
                    </a:cubicBezTo>
                    <a:cubicBezTo>
                      <a:pt x="57630" y="196406"/>
                      <a:pt x="53692" y="196609"/>
                      <a:pt x="50213" y="195565"/>
                    </a:cubicBezTo>
                    <a:cubicBezTo>
                      <a:pt x="50161" y="195550"/>
                      <a:pt x="30418" y="188967"/>
                      <a:pt x="26428" y="187637"/>
                    </a:cubicBezTo>
                    <a:lnTo>
                      <a:pt x="18499" y="184994"/>
                    </a:lnTo>
                    <a:cubicBezTo>
                      <a:pt x="15856" y="182351"/>
                      <a:pt x="12644" y="180176"/>
                      <a:pt x="10571" y="177066"/>
                    </a:cubicBezTo>
                    <a:cubicBezTo>
                      <a:pt x="7546" y="172529"/>
                      <a:pt x="5861" y="155585"/>
                      <a:pt x="5285" y="153281"/>
                    </a:cubicBezTo>
                    <a:cubicBezTo>
                      <a:pt x="3934" y="147876"/>
                      <a:pt x="0" y="137424"/>
                      <a:pt x="0" y="137424"/>
                    </a:cubicBezTo>
                    <a:lnTo>
                      <a:pt x="5285" y="121568"/>
                    </a:lnTo>
                    <a:cubicBezTo>
                      <a:pt x="6166" y="118925"/>
                      <a:pt x="6382" y="115957"/>
                      <a:pt x="7928" y="113639"/>
                    </a:cubicBezTo>
                    <a:lnTo>
                      <a:pt x="13214" y="105711"/>
                    </a:lnTo>
                    <a:lnTo>
                      <a:pt x="10571" y="845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2" name="15 Forma libre">
                <a:extLst>
                  <a:ext uri="{FF2B5EF4-FFF2-40B4-BE49-F238E27FC236}">
                    <a16:creationId xmlns:a16="http://schemas.microsoft.com/office/drawing/2014/main" id="{3F85EDED-6CFD-4A0D-80D0-53DEF5D3A4B8}"/>
                  </a:ext>
                </a:extLst>
              </p:cNvPr>
              <p:cNvSpPr/>
              <p:nvPr/>
            </p:nvSpPr>
            <p:spPr>
              <a:xfrm>
                <a:off x="5856288" y="3424238"/>
                <a:ext cx="1022350" cy="674687"/>
              </a:xfrm>
              <a:custGeom>
                <a:avLst/>
                <a:gdLst>
                  <a:gd name="connsiteX0" fmla="*/ 343561 w 1022754"/>
                  <a:gd name="connsiteY0" fmla="*/ 269 h 674176"/>
                  <a:gd name="connsiteX1" fmla="*/ 359418 w 1022754"/>
                  <a:gd name="connsiteY1" fmla="*/ 10840 h 674176"/>
                  <a:gd name="connsiteX2" fmla="*/ 375274 w 1022754"/>
                  <a:gd name="connsiteY2" fmla="*/ 21411 h 674176"/>
                  <a:gd name="connsiteX3" fmla="*/ 383203 w 1022754"/>
                  <a:gd name="connsiteY3" fmla="*/ 29339 h 674176"/>
                  <a:gd name="connsiteX4" fmla="*/ 391131 w 1022754"/>
                  <a:gd name="connsiteY4" fmla="*/ 34625 h 674176"/>
                  <a:gd name="connsiteX5" fmla="*/ 396417 w 1022754"/>
                  <a:gd name="connsiteY5" fmla="*/ 50482 h 674176"/>
                  <a:gd name="connsiteX6" fmla="*/ 399059 w 1022754"/>
                  <a:gd name="connsiteY6" fmla="*/ 100694 h 674176"/>
                  <a:gd name="connsiteX7" fmla="*/ 404345 w 1022754"/>
                  <a:gd name="connsiteY7" fmla="*/ 116551 h 674176"/>
                  <a:gd name="connsiteX8" fmla="*/ 406988 w 1022754"/>
                  <a:gd name="connsiteY8" fmla="*/ 145621 h 674176"/>
                  <a:gd name="connsiteX9" fmla="*/ 412273 w 1022754"/>
                  <a:gd name="connsiteY9" fmla="*/ 161478 h 674176"/>
                  <a:gd name="connsiteX10" fmla="*/ 414916 w 1022754"/>
                  <a:gd name="connsiteY10" fmla="*/ 169406 h 674176"/>
                  <a:gd name="connsiteX11" fmla="*/ 420202 w 1022754"/>
                  <a:gd name="connsiteY11" fmla="*/ 190549 h 674176"/>
                  <a:gd name="connsiteX12" fmla="*/ 425487 w 1022754"/>
                  <a:gd name="connsiteY12" fmla="*/ 198477 h 674176"/>
                  <a:gd name="connsiteX13" fmla="*/ 428130 w 1022754"/>
                  <a:gd name="connsiteY13" fmla="*/ 206405 h 674176"/>
                  <a:gd name="connsiteX14" fmla="*/ 443987 w 1022754"/>
                  <a:gd name="connsiteY14" fmla="*/ 214334 h 674176"/>
                  <a:gd name="connsiteX15" fmla="*/ 459843 w 1022754"/>
                  <a:gd name="connsiteY15" fmla="*/ 209048 h 674176"/>
                  <a:gd name="connsiteX16" fmla="*/ 475700 w 1022754"/>
                  <a:gd name="connsiteY16" fmla="*/ 216976 h 674176"/>
                  <a:gd name="connsiteX17" fmla="*/ 502128 w 1022754"/>
                  <a:gd name="connsiteY17" fmla="*/ 224905 h 674176"/>
                  <a:gd name="connsiteX18" fmla="*/ 539126 w 1022754"/>
                  <a:gd name="connsiteY18" fmla="*/ 222262 h 674176"/>
                  <a:gd name="connsiteX19" fmla="*/ 544412 w 1022754"/>
                  <a:gd name="connsiteY19" fmla="*/ 206405 h 674176"/>
                  <a:gd name="connsiteX20" fmla="*/ 562911 w 1022754"/>
                  <a:gd name="connsiteY20" fmla="*/ 203762 h 674176"/>
                  <a:gd name="connsiteX21" fmla="*/ 584054 w 1022754"/>
                  <a:gd name="connsiteY21" fmla="*/ 206405 h 674176"/>
                  <a:gd name="connsiteX22" fmla="*/ 591982 w 1022754"/>
                  <a:gd name="connsiteY22" fmla="*/ 209048 h 674176"/>
                  <a:gd name="connsiteX23" fmla="*/ 610481 w 1022754"/>
                  <a:gd name="connsiteY23" fmla="*/ 201120 h 674176"/>
                  <a:gd name="connsiteX24" fmla="*/ 613124 w 1022754"/>
                  <a:gd name="connsiteY24" fmla="*/ 193191 h 674176"/>
                  <a:gd name="connsiteX25" fmla="*/ 642195 w 1022754"/>
                  <a:gd name="connsiteY25" fmla="*/ 190549 h 674176"/>
                  <a:gd name="connsiteX26" fmla="*/ 665980 w 1022754"/>
                  <a:gd name="connsiteY26" fmla="*/ 190549 h 674176"/>
                  <a:gd name="connsiteX27" fmla="*/ 668622 w 1022754"/>
                  <a:gd name="connsiteY27" fmla="*/ 182620 h 674176"/>
                  <a:gd name="connsiteX28" fmla="*/ 665980 w 1022754"/>
                  <a:gd name="connsiteY28" fmla="*/ 174692 h 674176"/>
                  <a:gd name="connsiteX29" fmla="*/ 668622 w 1022754"/>
                  <a:gd name="connsiteY29" fmla="*/ 164121 h 674176"/>
                  <a:gd name="connsiteX30" fmla="*/ 721478 w 1022754"/>
                  <a:gd name="connsiteY30" fmla="*/ 150907 h 674176"/>
                  <a:gd name="connsiteX31" fmla="*/ 724121 w 1022754"/>
                  <a:gd name="connsiteY31" fmla="*/ 142979 h 674176"/>
                  <a:gd name="connsiteX32" fmla="*/ 761120 w 1022754"/>
                  <a:gd name="connsiteY32" fmla="*/ 135050 h 674176"/>
                  <a:gd name="connsiteX33" fmla="*/ 766405 w 1022754"/>
                  <a:gd name="connsiteY33" fmla="*/ 127122 h 674176"/>
                  <a:gd name="connsiteX34" fmla="*/ 782262 w 1022754"/>
                  <a:gd name="connsiteY34" fmla="*/ 116551 h 674176"/>
                  <a:gd name="connsiteX35" fmla="*/ 795476 w 1022754"/>
                  <a:gd name="connsiteY35" fmla="*/ 119194 h 674176"/>
                  <a:gd name="connsiteX36" fmla="*/ 803404 w 1022754"/>
                  <a:gd name="connsiteY36" fmla="*/ 121836 h 674176"/>
                  <a:gd name="connsiteX37" fmla="*/ 829832 w 1022754"/>
                  <a:gd name="connsiteY37" fmla="*/ 124479 h 674176"/>
                  <a:gd name="connsiteX38" fmla="*/ 837760 w 1022754"/>
                  <a:gd name="connsiteY38" fmla="*/ 127122 h 674176"/>
                  <a:gd name="connsiteX39" fmla="*/ 853617 w 1022754"/>
                  <a:gd name="connsiteY39" fmla="*/ 137693 h 674176"/>
                  <a:gd name="connsiteX40" fmla="*/ 861545 w 1022754"/>
                  <a:gd name="connsiteY40" fmla="*/ 140336 h 674176"/>
                  <a:gd name="connsiteX41" fmla="*/ 869473 w 1022754"/>
                  <a:gd name="connsiteY41" fmla="*/ 145621 h 674176"/>
                  <a:gd name="connsiteX42" fmla="*/ 885330 w 1022754"/>
                  <a:gd name="connsiteY42" fmla="*/ 150907 h 674176"/>
                  <a:gd name="connsiteX43" fmla="*/ 890615 w 1022754"/>
                  <a:gd name="connsiteY43" fmla="*/ 158835 h 674176"/>
                  <a:gd name="connsiteX44" fmla="*/ 906472 w 1022754"/>
                  <a:gd name="connsiteY44" fmla="*/ 164121 h 674176"/>
                  <a:gd name="connsiteX45" fmla="*/ 911758 w 1022754"/>
                  <a:gd name="connsiteY45" fmla="*/ 172049 h 674176"/>
                  <a:gd name="connsiteX46" fmla="*/ 930257 w 1022754"/>
                  <a:gd name="connsiteY46" fmla="*/ 179978 h 674176"/>
                  <a:gd name="connsiteX47" fmla="*/ 938185 w 1022754"/>
                  <a:gd name="connsiteY47" fmla="*/ 182620 h 674176"/>
                  <a:gd name="connsiteX48" fmla="*/ 948757 w 1022754"/>
                  <a:gd name="connsiteY48" fmla="*/ 198477 h 674176"/>
                  <a:gd name="connsiteX49" fmla="*/ 951399 w 1022754"/>
                  <a:gd name="connsiteY49" fmla="*/ 206405 h 674176"/>
                  <a:gd name="connsiteX50" fmla="*/ 956685 w 1022754"/>
                  <a:gd name="connsiteY50" fmla="*/ 214334 h 674176"/>
                  <a:gd name="connsiteX51" fmla="*/ 972541 w 1022754"/>
                  <a:gd name="connsiteY51" fmla="*/ 219619 h 674176"/>
                  <a:gd name="connsiteX52" fmla="*/ 988398 w 1022754"/>
                  <a:gd name="connsiteY52" fmla="*/ 227547 h 674176"/>
                  <a:gd name="connsiteX53" fmla="*/ 1004255 w 1022754"/>
                  <a:gd name="connsiteY53" fmla="*/ 238119 h 674176"/>
                  <a:gd name="connsiteX54" fmla="*/ 1017469 w 1022754"/>
                  <a:gd name="connsiteY54" fmla="*/ 248690 h 674176"/>
                  <a:gd name="connsiteX55" fmla="*/ 1014826 w 1022754"/>
                  <a:gd name="connsiteY55" fmla="*/ 264546 h 674176"/>
                  <a:gd name="connsiteX56" fmla="*/ 1012183 w 1022754"/>
                  <a:gd name="connsiteY56" fmla="*/ 280403 h 674176"/>
                  <a:gd name="connsiteX57" fmla="*/ 1001612 w 1022754"/>
                  <a:gd name="connsiteY57" fmla="*/ 296260 h 674176"/>
                  <a:gd name="connsiteX58" fmla="*/ 996326 w 1022754"/>
                  <a:gd name="connsiteY58" fmla="*/ 304188 h 674176"/>
                  <a:gd name="connsiteX59" fmla="*/ 993684 w 1022754"/>
                  <a:gd name="connsiteY59" fmla="*/ 327973 h 674176"/>
                  <a:gd name="connsiteX60" fmla="*/ 993684 w 1022754"/>
                  <a:gd name="connsiteY60" fmla="*/ 354401 h 674176"/>
                  <a:gd name="connsiteX61" fmla="*/ 1006898 w 1022754"/>
                  <a:gd name="connsiteY61" fmla="*/ 370257 h 674176"/>
                  <a:gd name="connsiteX62" fmla="*/ 1020111 w 1022754"/>
                  <a:gd name="connsiteY62" fmla="*/ 386114 h 674176"/>
                  <a:gd name="connsiteX63" fmla="*/ 1022754 w 1022754"/>
                  <a:gd name="connsiteY63" fmla="*/ 394042 h 674176"/>
                  <a:gd name="connsiteX64" fmla="*/ 1017469 w 1022754"/>
                  <a:gd name="connsiteY64" fmla="*/ 436327 h 674176"/>
                  <a:gd name="connsiteX65" fmla="*/ 1014826 w 1022754"/>
                  <a:gd name="connsiteY65" fmla="*/ 475968 h 674176"/>
                  <a:gd name="connsiteX66" fmla="*/ 998969 w 1022754"/>
                  <a:gd name="connsiteY66" fmla="*/ 486539 h 674176"/>
                  <a:gd name="connsiteX67" fmla="*/ 991041 w 1022754"/>
                  <a:gd name="connsiteY67" fmla="*/ 494468 h 674176"/>
                  <a:gd name="connsiteX68" fmla="*/ 983113 w 1022754"/>
                  <a:gd name="connsiteY68" fmla="*/ 499753 h 674176"/>
                  <a:gd name="connsiteX69" fmla="*/ 991041 w 1022754"/>
                  <a:gd name="connsiteY69" fmla="*/ 539395 h 674176"/>
                  <a:gd name="connsiteX70" fmla="*/ 993684 w 1022754"/>
                  <a:gd name="connsiteY70" fmla="*/ 547323 h 674176"/>
                  <a:gd name="connsiteX71" fmla="*/ 996326 w 1022754"/>
                  <a:gd name="connsiteY71" fmla="*/ 555251 h 674176"/>
                  <a:gd name="connsiteX72" fmla="*/ 991041 w 1022754"/>
                  <a:gd name="connsiteY72" fmla="*/ 589608 h 674176"/>
                  <a:gd name="connsiteX73" fmla="*/ 988398 w 1022754"/>
                  <a:gd name="connsiteY73" fmla="*/ 597536 h 674176"/>
                  <a:gd name="connsiteX74" fmla="*/ 985755 w 1022754"/>
                  <a:gd name="connsiteY74" fmla="*/ 616035 h 674176"/>
                  <a:gd name="connsiteX75" fmla="*/ 977827 w 1022754"/>
                  <a:gd name="connsiteY75" fmla="*/ 639820 h 674176"/>
                  <a:gd name="connsiteX76" fmla="*/ 975184 w 1022754"/>
                  <a:gd name="connsiteY76" fmla="*/ 647749 h 674176"/>
                  <a:gd name="connsiteX77" fmla="*/ 967256 w 1022754"/>
                  <a:gd name="connsiteY77" fmla="*/ 650391 h 674176"/>
                  <a:gd name="connsiteX78" fmla="*/ 954042 w 1022754"/>
                  <a:gd name="connsiteY78" fmla="*/ 647749 h 674176"/>
                  <a:gd name="connsiteX79" fmla="*/ 935543 w 1022754"/>
                  <a:gd name="connsiteY79" fmla="*/ 650391 h 674176"/>
                  <a:gd name="connsiteX80" fmla="*/ 914400 w 1022754"/>
                  <a:gd name="connsiteY80" fmla="*/ 653034 h 674176"/>
                  <a:gd name="connsiteX81" fmla="*/ 901187 w 1022754"/>
                  <a:gd name="connsiteY81" fmla="*/ 655677 h 674176"/>
                  <a:gd name="connsiteX82" fmla="*/ 885330 w 1022754"/>
                  <a:gd name="connsiteY82" fmla="*/ 660962 h 674176"/>
                  <a:gd name="connsiteX83" fmla="*/ 861545 w 1022754"/>
                  <a:gd name="connsiteY83" fmla="*/ 647749 h 674176"/>
                  <a:gd name="connsiteX84" fmla="*/ 853617 w 1022754"/>
                  <a:gd name="connsiteY84" fmla="*/ 642463 h 674176"/>
                  <a:gd name="connsiteX85" fmla="*/ 835117 w 1022754"/>
                  <a:gd name="connsiteY85" fmla="*/ 637178 h 674176"/>
                  <a:gd name="connsiteX86" fmla="*/ 827189 w 1022754"/>
                  <a:gd name="connsiteY86" fmla="*/ 634535 h 674176"/>
                  <a:gd name="connsiteX87" fmla="*/ 813975 w 1022754"/>
                  <a:gd name="connsiteY87" fmla="*/ 637178 h 674176"/>
                  <a:gd name="connsiteX88" fmla="*/ 806047 w 1022754"/>
                  <a:gd name="connsiteY88" fmla="*/ 639820 h 674176"/>
                  <a:gd name="connsiteX89" fmla="*/ 784904 w 1022754"/>
                  <a:gd name="connsiteY89" fmla="*/ 637178 h 674176"/>
                  <a:gd name="connsiteX90" fmla="*/ 776976 w 1022754"/>
                  <a:gd name="connsiteY90" fmla="*/ 631892 h 674176"/>
                  <a:gd name="connsiteX91" fmla="*/ 769048 w 1022754"/>
                  <a:gd name="connsiteY91" fmla="*/ 629249 h 674176"/>
                  <a:gd name="connsiteX92" fmla="*/ 753191 w 1022754"/>
                  <a:gd name="connsiteY92" fmla="*/ 618678 h 674176"/>
                  <a:gd name="connsiteX93" fmla="*/ 716192 w 1022754"/>
                  <a:gd name="connsiteY93" fmla="*/ 623964 h 674176"/>
                  <a:gd name="connsiteX94" fmla="*/ 708264 w 1022754"/>
                  <a:gd name="connsiteY94" fmla="*/ 621321 h 674176"/>
                  <a:gd name="connsiteX95" fmla="*/ 695050 w 1022754"/>
                  <a:gd name="connsiteY95" fmla="*/ 605464 h 674176"/>
                  <a:gd name="connsiteX96" fmla="*/ 692407 w 1022754"/>
                  <a:gd name="connsiteY96" fmla="*/ 597536 h 674176"/>
                  <a:gd name="connsiteX97" fmla="*/ 684479 w 1022754"/>
                  <a:gd name="connsiteY97" fmla="*/ 592250 h 674176"/>
                  <a:gd name="connsiteX98" fmla="*/ 681836 w 1022754"/>
                  <a:gd name="connsiteY98" fmla="*/ 584322 h 674176"/>
                  <a:gd name="connsiteX99" fmla="*/ 658051 w 1022754"/>
                  <a:gd name="connsiteY99" fmla="*/ 571108 h 674176"/>
                  <a:gd name="connsiteX100" fmla="*/ 655409 w 1022754"/>
                  <a:gd name="connsiteY100" fmla="*/ 563180 h 674176"/>
                  <a:gd name="connsiteX101" fmla="*/ 647480 w 1022754"/>
                  <a:gd name="connsiteY101" fmla="*/ 560537 h 674176"/>
                  <a:gd name="connsiteX102" fmla="*/ 610481 w 1022754"/>
                  <a:gd name="connsiteY102" fmla="*/ 557894 h 674176"/>
                  <a:gd name="connsiteX103" fmla="*/ 602553 w 1022754"/>
                  <a:gd name="connsiteY103" fmla="*/ 552609 h 674176"/>
                  <a:gd name="connsiteX104" fmla="*/ 581411 w 1022754"/>
                  <a:gd name="connsiteY104" fmla="*/ 547323 h 674176"/>
                  <a:gd name="connsiteX105" fmla="*/ 573483 w 1022754"/>
                  <a:gd name="connsiteY105" fmla="*/ 544680 h 674176"/>
                  <a:gd name="connsiteX106" fmla="*/ 562911 w 1022754"/>
                  <a:gd name="connsiteY106" fmla="*/ 528824 h 674176"/>
                  <a:gd name="connsiteX107" fmla="*/ 557626 w 1022754"/>
                  <a:gd name="connsiteY107" fmla="*/ 507682 h 674176"/>
                  <a:gd name="connsiteX108" fmla="*/ 549698 w 1022754"/>
                  <a:gd name="connsiteY108" fmla="*/ 502396 h 674176"/>
                  <a:gd name="connsiteX109" fmla="*/ 541769 w 1022754"/>
                  <a:gd name="connsiteY109" fmla="*/ 505039 h 674176"/>
                  <a:gd name="connsiteX110" fmla="*/ 539126 w 1022754"/>
                  <a:gd name="connsiteY110" fmla="*/ 512967 h 674176"/>
                  <a:gd name="connsiteX111" fmla="*/ 502128 w 1022754"/>
                  <a:gd name="connsiteY111" fmla="*/ 518253 h 674176"/>
                  <a:gd name="connsiteX112" fmla="*/ 475700 w 1022754"/>
                  <a:gd name="connsiteY112" fmla="*/ 526181 h 674176"/>
                  <a:gd name="connsiteX113" fmla="*/ 467772 w 1022754"/>
                  <a:gd name="connsiteY113" fmla="*/ 528824 h 674176"/>
                  <a:gd name="connsiteX114" fmla="*/ 414916 w 1022754"/>
                  <a:gd name="connsiteY114" fmla="*/ 526181 h 674176"/>
                  <a:gd name="connsiteX115" fmla="*/ 399059 w 1022754"/>
                  <a:gd name="connsiteY115" fmla="*/ 531467 h 674176"/>
                  <a:gd name="connsiteX116" fmla="*/ 380560 w 1022754"/>
                  <a:gd name="connsiteY116" fmla="*/ 542038 h 674176"/>
                  <a:gd name="connsiteX117" fmla="*/ 362061 w 1022754"/>
                  <a:gd name="connsiteY117" fmla="*/ 547323 h 674176"/>
                  <a:gd name="connsiteX118" fmla="*/ 346204 w 1022754"/>
                  <a:gd name="connsiteY118" fmla="*/ 552609 h 674176"/>
                  <a:gd name="connsiteX119" fmla="*/ 330347 w 1022754"/>
                  <a:gd name="connsiteY119" fmla="*/ 560537 h 674176"/>
                  <a:gd name="connsiteX120" fmla="*/ 298634 w 1022754"/>
                  <a:gd name="connsiteY120" fmla="*/ 576394 h 674176"/>
                  <a:gd name="connsiteX121" fmla="*/ 290706 w 1022754"/>
                  <a:gd name="connsiteY121" fmla="*/ 579036 h 674176"/>
                  <a:gd name="connsiteX122" fmla="*/ 282777 w 1022754"/>
                  <a:gd name="connsiteY122" fmla="*/ 581679 h 674176"/>
                  <a:gd name="connsiteX123" fmla="*/ 277492 w 1022754"/>
                  <a:gd name="connsiteY123" fmla="*/ 589608 h 674176"/>
                  <a:gd name="connsiteX124" fmla="*/ 272206 w 1022754"/>
                  <a:gd name="connsiteY124" fmla="*/ 605464 h 674176"/>
                  <a:gd name="connsiteX125" fmla="*/ 253707 w 1022754"/>
                  <a:gd name="connsiteY125" fmla="*/ 610750 h 674176"/>
                  <a:gd name="connsiteX126" fmla="*/ 237850 w 1022754"/>
                  <a:gd name="connsiteY126" fmla="*/ 621321 h 674176"/>
                  <a:gd name="connsiteX127" fmla="*/ 235207 w 1022754"/>
                  <a:gd name="connsiteY127" fmla="*/ 629249 h 674176"/>
                  <a:gd name="connsiteX128" fmla="*/ 229922 w 1022754"/>
                  <a:gd name="connsiteY128" fmla="*/ 637178 h 674176"/>
                  <a:gd name="connsiteX129" fmla="*/ 227279 w 1022754"/>
                  <a:gd name="connsiteY129" fmla="*/ 647749 h 674176"/>
                  <a:gd name="connsiteX130" fmla="*/ 211422 w 1022754"/>
                  <a:gd name="connsiteY130" fmla="*/ 658320 h 674176"/>
                  <a:gd name="connsiteX131" fmla="*/ 195566 w 1022754"/>
                  <a:gd name="connsiteY131" fmla="*/ 666248 h 674176"/>
                  <a:gd name="connsiteX132" fmla="*/ 177066 w 1022754"/>
                  <a:gd name="connsiteY132" fmla="*/ 674176 h 674176"/>
                  <a:gd name="connsiteX133" fmla="*/ 166495 w 1022754"/>
                  <a:gd name="connsiteY133" fmla="*/ 658320 h 674176"/>
                  <a:gd name="connsiteX134" fmla="*/ 150639 w 1022754"/>
                  <a:gd name="connsiteY134" fmla="*/ 647749 h 674176"/>
                  <a:gd name="connsiteX135" fmla="*/ 145353 w 1022754"/>
                  <a:gd name="connsiteY135" fmla="*/ 639820 h 674176"/>
                  <a:gd name="connsiteX136" fmla="*/ 142710 w 1022754"/>
                  <a:gd name="connsiteY136" fmla="*/ 631892 h 674176"/>
                  <a:gd name="connsiteX137" fmla="*/ 134782 w 1022754"/>
                  <a:gd name="connsiteY137" fmla="*/ 626606 h 674176"/>
                  <a:gd name="connsiteX138" fmla="*/ 118925 w 1022754"/>
                  <a:gd name="connsiteY138" fmla="*/ 613393 h 674176"/>
                  <a:gd name="connsiteX139" fmla="*/ 110997 w 1022754"/>
                  <a:gd name="connsiteY139" fmla="*/ 597536 h 674176"/>
                  <a:gd name="connsiteX140" fmla="*/ 103069 w 1022754"/>
                  <a:gd name="connsiteY140" fmla="*/ 592250 h 674176"/>
                  <a:gd name="connsiteX141" fmla="*/ 95140 w 1022754"/>
                  <a:gd name="connsiteY141" fmla="*/ 576394 h 674176"/>
                  <a:gd name="connsiteX142" fmla="*/ 92498 w 1022754"/>
                  <a:gd name="connsiteY142" fmla="*/ 568465 h 674176"/>
                  <a:gd name="connsiteX143" fmla="*/ 89855 w 1022754"/>
                  <a:gd name="connsiteY143" fmla="*/ 549966 h 674176"/>
                  <a:gd name="connsiteX144" fmla="*/ 81926 w 1022754"/>
                  <a:gd name="connsiteY144" fmla="*/ 526181 h 674176"/>
                  <a:gd name="connsiteX145" fmla="*/ 71355 w 1022754"/>
                  <a:gd name="connsiteY145" fmla="*/ 494468 h 674176"/>
                  <a:gd name="connsiteX146" fmla="*/ 63427 w 1022754"/>
                  <a:gd name="connsiteY146" fmla="*/ 478611 h 674176"/>
                  <a:gd name="connsiteX147" fmla="*/ 55499 w 1022754"/>
                  <a:gd name="connsiteY147" fmla="*/ 475968 h 674176"/>
                  <a:gd name="connsiteX148" fmla="*/ 44928 w 1022754"/>
                  <a:gd name="connsiteY148" fmla="*/ 460112 h 674176"/>
                  <a:gd name="connsiteX149" fmla="*/ 39642 w 1022754"/>
                  <a:gd name="connsiteY149" fmla="*/ 452183 h 674176"/>
                  <a:gd name="connsiteX150" fmla="*/ 31714 w 1022754"/>
                  <a:gd name="connsiteY150" fmla="*/ 436327 h 674176"/>
                  <a:gd name="connsiteX151" fmla="*/ 23785 w 1022754"/>
                  <a:gd name="connsiteY151" fmla="*/ 399328 h 674176"/>
                  <a:gd name="connsiteX152" fmla="*/ 13214 w 1022754"/>
                  <a:gd name="connsiteY152" fmla="*/ 383471 h 674176"/>
                  <a:gd name="connsiteX153" fmla="*/ 7929 w 1022754"/>
                  <a:gd name="connsiteY153" fmla="*/ 375543 h 674176"/>
                  <a:gd name="connsiteX154" fmla="*/ 7929 w 1022754"/>
                  <a:gd name="connsiteY154" fmla="*/ 357043 h 674176"/>
                  <a:gd name="connsiteX155" fmla="*/ 0 w 1022754"/>
                  <a:gd name="connsiteY155" fmla="*/ 351758 h 674176"/>
                  <a:gd name="connsiteX156" fmla="*/ 13214 w 1022754"/>
                  <a:gd name="connsiteY156" fmla="*/ 333258 h 674176"/>
                  <a:gd name="connsiteX157" fmla="*/ 18500 w 1022754"/>
                  <a:gd name="connsiteY157" fmla="*/ 306831 h 674176"/>
                  <a:gd name="connsiteX158" fmla="*/ 23785 w 1022754"/>
                  <a:gd name="connsiteY158" fmla="*/ 290974 h 674176"/>
                  <a:gd name="connsiteX159" fmla="*/ 47570 w 1022754"/>
                  <a:gd name="connsiteY159" fmla="*/ 277760 h 674176"/>
                  <a:gd name="connsiteX160" fmla="*/ 52856 w 1022754"/>
                  <a:gd name="connsiteY160" fmla="*/ 269832 h 674176"/>
                  <a:gd name="connsiteX161" fmla="*/ 68713 w 1022754"/>
                  <a:gd name="connsiteY161" fmla="*/ 256618 h 674176"/>
                  <a:gd name="connsiteX162" fmla="*/ 84569 w 1022754"/>
                  <a:gd name="connsiteY162" fmla="*/ 251332 h 674176"/>
                  <a:gd name="connsiteX163" fmla="*/ 84569 w 1022754"/>
                  <a:gd name="connsiteY163" fmla="*/ 235476 h 674176"/>
                  <a:gd name="connsiteX164" fmla="*/ 87212 w 1022754"/>
                  <a:gd name="connsiteY164" fmla="*/ 201120 h 674176"/>
                  <a:gd name="connsiteX165" fmla="*/ 89855 w 1022754"/>
                  <a:gd name="connsiteY165" fmla="*/ 137693 h 674176"/>
                  <a:gd name="connsiteX166" fmla="*/ 92498 w 1022754"/>
                  <a:gd name="connsiteY166" fmla="*/ 129765 h 674176"/>
                  <a:gd name="connsiteX167" fmla="*/ 124211 w 1022754"/>
                  <a:gd name="connsiteY167" fmla="*/ 121836 h 674176"/>
                  <a:gd name="connsiteX168" fmla="*/ 134782 w 1022754"/>
                  <a:gd name="connsiteY168" fmla="*/ 116551 h 674176"/>
                  <a:gd name="connsiteX169" fmla="*/ 142710 w 1022754"/>
                  <a:gd name="connsiteY169" fmla="*/ 113908 h 674176"/>
                  <a:gd name="connsiteX170" fmla="*/ 150639 w 1022754"/>
                  <a:gd name="connsiteY170" fmla="*/ 108623 h 674176"/>
                  <a:gd name="connsiteX171" fmla="*/ 161210 w 1022754"/>
                  <a:gd name="connsiteY171" fmla="*/ 105980 h 674176"/>
                  <a:gd name="connsiteX172" fmla="*/ 184995 w 1022754"/>
                  <a:gd name="connsiteY172" fmla="*/ 98051 h 674176"/>
                  <a:gd name="connsiteX173" fmla="*/ 200851 w 1022754"/>
                  <a:gd name="connsiteY173" fmla="*/ 92766 h 674176"/>
                  <a:gd name="connsiteX174" fmla="*/ 208780 w 1022754"/>
                  <a:gd name="connsiteY174" fmla="*/ 87480 h 674176"/>
                  <a:gd name="connsiteX175" fmla="*/ 216708 w 1022754"/>
                  <a:gd name="connsiteY175" fmla="*/ 71624 h 674176"/>
                  <a:gd name="connsiteX176" fmla="*/ 221994 w 1022754"/>
                  <a:gd name="connsiteY176" fmla="*/ 61053 h 674176"/>
                  <a:gd name="connsiteX177" fmla="*/ 232565 w 1022754"/>
                  <a:gd name="connsiteY177" fmla="*/ 37268 h 674176"/>
                  <a:gd name="connsiteX178" fmla="*/ 235207 w 1022754"/>
                  <a:gd name="connsiteY178" fmla="*/ 26697 h 674176"/>
                  <a:gd name="connsiteX179" fmla="*/ 253707 w 1022754"/>
                  <a:gd name="connsiteY179" fmla="*/ 24054 h 674176"/>
                  <a:gd name="connsiteX180" fmla="*/ 269563 w 1022754"/>
                  <a:gd name="connsiteY180" fmla="*/ 31982 h 674176"/>
                  <a:gd name="connsiteX181" fmla="*/ 288063 w 1022754"/>
                  <a:gd name="connsiteY181" fmla="*/ 24054 h 674176"/>
                  <a:gd name="connsiteX182" fmla="*/ 303920 w 1022754"/>
                  <a:gd name="connsiteY182" fmla="*/ 18768 h 674176"/>
                  <a:gd name="connsiteX183" fmla="*/ 311848 w 1022754"/>
                  <a:gd name="connsiteY183" fmla="*/ 16125 h 674176"/>
                  <a:gd name="connsiteX184" fmla="*/ 335633 w 1022754"/>
                  <a:gd name="connsiteY184" fmla="*/ 5554 h 674176"/>
                  <a:gd name="connsiteX185" fmla="*/ 346204 w 1022754"/>
                  <a:gd name="connsiteY185" fmla="*/ 2912 h 674176"/>
                  <a:gd name="connsiteX186" fmla="*/ 343561 w 1022754"/>
                  <a:gd name="connsiteY186" fmla="*/ 269 h 6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1022754" h="674176">
                    <a:moveTo>
                      <a:pt x="343561" y="269"/>
                    </a:moveTo>
                    <a:cubicBezTo>
                      <a:pt x="345763" y="1590"/>
                      <a:pt x="354404" y="6940"/>
                      <a:pt x="359418" y="10840"/>
                    </a:cubicBezTo>
                    <a:cubicBezTo>
                      <a:pt x="374266" y="22388"/>
                      <a:pt x="360111" y="16356"/>
                      <a:pt x="375274" y="21411"/>
                    </a:cubicBezTo>
                    <a:cubicBezTo>
                      <a:pt x="377917" y="24054"/>
                      <a:pt x="380332" y="26946"/>
                      <a:pt x="383203" y="29339"/>
                    </a:cubicBezTo>
                    <a:cubicBezTo>
                      <a:pt x="385643" y="31372"/>
                      <a:pt x="389448" y="31932"/>
                      <a:pt x="391131" y="34625"/>
                    </a:cubicBezTo>
                    <a:cubicBezTo>
                      <a:pt x="394084" y="39350"/>
                      <a:pt x="396417" y="50482"/>
                      <a:pt x="396417" y="50482"/>
                    </a:cubicBezTo>
                    <a:cubicBezTo>
                      <a:pt x="397298" y="67219"/>
                      <a:pt x="397062" y="84053"/>
                      <a:pt x="399059" y="100694"/>
                    </a:cubicBezTo>
                    <a:cubicBezTo>
                      <a:pt x="399723" y="106226"/>
                      <a:pt x="404345" y="116551"/>
                      <a:pt x="404345" y="116551"/>
                    </a:cubicBezTo>
                    <a:cubicBezTo>
                      <a:pt x="405226" y="126241"/>
                      <a:pt x="405297" y="136039"/>
                      <a:pt x="406988" y="145621"/>
                    </a:cubicBezTo>
                    <a:cubicBezTo>
                      <a:pt x="407956" y="151108"/>
                      <a:pt x="410511" y="156192"/>
                      <a:pt x="412273" y="161478"/>
                    </a:cubicBezTo>
                    <a:cubicBezTo>
                      <a:pt x="413154" y="164121"/>
                      <a:pt x="414370" y="166674"/>
                      <a:pt x="414916" y="169406"/>
                    </a:cubicBezTo>
                    <a:cubicBezTo>
                      <a:pt x="415921" y="174433"/>
                      <a:pt x="417493" y="185131"/>
                      <a:pt x="420202" y="190549"/>
                    </a:cubicBezTo>
                    <a:cubicBezTo>
                      <a:pt x="421622" y="193390"/>
                      <a:pt x="424067" y="195636"/>
                      <a:pt x="425487" y="198477"/>
                    </a:cubicBezTo>
                    <a:cubicBezTo>
                      <a:pt x="426733" y="200969"/>
                      <a:pt x="426390" y="204230"/>
                      <a:pt x="428130" y="206405"/>
                    </a:cubicBezTo>
                    <a:cubicBezTo>
                      <a:pt x="431857" y="211063"/>
                      <a:pt x="438763" y="212593"/>
                      <a:pt x="443987" y="214334"/>
                    </a:cubicBezTo>
                    <a:cubicBezTo>
                      <a:pt x="449272" y="212572"/>
                      <a:pt x="454558" y="207286"/>
                      <a:pt x="459843" y="209048"/>
                    </a:cubicBezTo>
                    <a:cubicBezTo>
                      <a:pt x="488758" y="218686"/>
                      <a:pt x="444964" y="203316"/>
                      <a:pt x="475700" y="216976"/>
                    </a:cubicBezTo>
                    <a:cubicBezTo>
                      <a:pt x="483974" y="220653"/>
                      <a:pt x="493342" y="222708"/>
                      <a:pt x="502128" y="224905"/>
                    </a:cubicBezTo>
                    <a:cubicBezTo>
                      <a:pt x="514461" y="224024"/>
                      <a:pt x="527799" y="227218"/>
                      <a:pt x="539126" y="222262"/>
                    </a:cubicBezTo>
                    <a:cubicBezTo>
                      <a:pt x="544230" y="220029"/>
                      <a:pt x="538896" y="207193"/>
                      <a:pt x="544412" y="206405"/>
                    </a:cubicBezTo>
                    <a:lnTo>
                      <a:pt x="562911" y="203762"/>
                    </a:lnTo>
                    <a:cubicBezTo>
                      <a:pt x="569959" y="204643"/>
                      <a:pt x="577066" y="205134"/>
                      <a:pt x="584054" y="206405"/>
                    </a:cubicBezTo>
                    <a:cubicBezTo>
                      <a:pt x="586795" y="206903"/>
                      <a:pt x="589196" y="209048"/>
                      <a:pt x="591982" y="209048"/>
                    </a:cubicBezTo>
                    <a:cubicBezTo>
                      <a:pt x="595869" y="209048"/>
                      <a:pt x="608419" y="202151"/>
                      <a:pt x="610481" y="201120"/>
                    </a:cubicBezTo>
                    <a:cubicBezTo>
                      <a:pt x="611362" y="198477"/>
                      <a:pt x="611384" y="195366"/>
                      <a:pt x="613124" y="193191"/>
                    </a:cubicBezTo>
                    <a:cubicBezTo>
                      <a:pt x="621091" y="183232"/>
                      <a:pt x="631030" y="189153"/>
                      <a:pt x="642195" y="190549"/>
                    </a:cubicBezTo>
                    <a:cubicBezTo>
                      <a:pt x="650879" y="193443"/>
                      <a:pt x="655700" y="196423"/>
                      <a:pt x="665980" y="190549"/>
                    </a:cubicBezTo>
                    <a:cubicBezTo>
                      <a:pt x="668399" y="189167"/>
                      <a:pt x="667741" y="185263"/>
                      <a:pt x="668622" y="182620"/>
                    </a:cubicBezTo>
                    <a:cubicBezTo>
                      <a:pt x="667741" y="179977"/>
                      <a:pt x="665980" y="177478"/>
                      <a:pt x="665980" y="174692"/>
                    </a:cubicBezTo>
                    <a:cubicBezTo>
                      <a:pt x="665980" y="171060"/>
                      <a:pt x="666230" y="166854"/>
                      <a:pt x="668622" y="164121"/>
                    </a:cubicBezTo>
                    <a:cubicBezTo>
                      <a:pt x="683146" y="147522"/>
                      <a:pt x="700761" y="152387"/>
                      <a:pt x="721478" y="150907"/>
                    </a:cubicBezTo>
                    <a:cubicBezTo>
                      <a:pt x="722359" y="148264"/>
                      <a:pt x="722381" y="145154"/>
                      <a:pt x="724121" y="142979"/>
                    </a:cubicBezTo>
                    <a:cubicBezTo>
                      <a:pt x="732081" y="133028"/>
                      <a:pt x="753588" y="135735"/>
                      <a:pt x="761120" y="135050"/>
                    </a:cubicBezTo>
                    <a:cubicBezTo>
                      <a:pt x="762882" y="132407"/>
                      <a:pt x="764015" y="129213"/>
                      <a:pt x="766405" y="127122"/>
                    </a:cubicBezTo>
                    <a:cubicBezTo>
                      <a:pt x="771186" y="122939"/>
                      <a:pt x="782262" y="116551"/>
                      <a:pt x="782262" y="116551"/>
                    </a:cubicBezTo>
                    <a:cubicBezTo>
                      <a:pt x="786667" y="117432"/>
                      <a:pt x="791118" y="118105"/>
                      <a:pt x="795476" y="119194"/>
                    </a:cubicBezTo>
                    <a:cubicBezTo>
                      <a:pt x="798178" y="119870"/>
                      <a:pt x="800651" y="121412"/>
                      <a:pt x="803404" y="121836"/>
                    </a:cubicBezTo>
                    <a:cubicBezTo>
                      <a:pt x="812154" y="123182"/>
                      <a:pt x="821023" y="123598"/>
                      <a:pt x="829832" y="124479"/>
                    </a:cubicBezTo>
                    <a:cubicBezTo>
                      <a:pt x="832475" y="125360"/>
                      <a:pt x="835325" y="125769"/>
                      <a:pt x="837760" y="127122"/>
                    </a:cubicBezTo>
                    <a:cubicBezTo>
                      <a:pt x="843313" y="130207"/>
                      <a:pt x="847591" y="135684"/>
                      <a:pt x="853617" y="137693"/>
                    </a:cubicBezTo>
                    <a:cubicBezTo>
                      <a:pt x="856260" y="138574"/>
                      <a:pt x="859053" y="139090"/>
                      <a:pt x="861545" y="140336"/>
                    </a:cubicBezTo>
                    <a:cubicBezTo>
                      <a:pt x="864386" y="141756"/>
                      <a:pt x="866571" y="144331"/>
                      <a:pt x="869473" y="145621"/>
                    </a:cubicBezTo>
                    <a:cubicBezTo>
                      <a:pt x="874564" y="147884"/>
                      <a:pt x="885330" y="150907"/>
                      <a:pt x="885330" y="150907"/>
                    </a:cubicBezTo>
                    <a:cubicBezTo>
                      <a:pt x="887092" y="153550"/>
                      <a:pt x="887922" y="157152"/>
                      <a:pt x="890615" y="158835"/>
                    </a:cubicBezTo>
                    <a:cubicBezTo>
                      <a:pt x="895340" y="161788"/>
                      <a:pt x="906472" y="164121"/>
                      <a:pt x="906472" y="164121"/>
                    </a:cubicBezTo>
                    <a:cubicBezTo>
                      <a:pt x="908234" y="166764"/>
                      <a:pt x="909512" y="169803"/>
                      <a:pt x="911758" y="172049"/>
                    </a:cubicBezTo>
                    <a:cubicBezTo>
                      <a:pt x="918196" y="178487"/>
                      <a:pt x="921765" y="177552"/>
                      <a:pt x="930257" y="179978"/>
                    </a:cubicBezTo>
                    <a:cubicBezTo>
                      <a:pt x="932935" y="180743"/>
                      <a:pt x="935542" y="181739"/>
                      <a:pt x="938185" y="182620"/>
                    </a:cubicBezTo>
                    <a:cubicBezTo>
                      <a:pt x="941709" y="187906"/>
                      <a:pt x="946749" y="192450"/>
                      <a:pt x="948757" y="198477"/>
                    </a:cubicBezTo>
                    <a:cubicBezTo>
                      <a:pt x="949638" y="201120"/>
                      <a:pt x="950153" y="203914"/>
                      <a:pt x="951399" y="206405"/>
                    </a:cubicBezTo>
                    <a:cubicBezTo>
                      <a:pt x="952819" y="209246"/>
                      <a:pt x="953991" y="212650"/>
                      <a:pt x="956685" y="214334"/>
                    </a:cubicBezTo>
                    <a:cubicBezTo>
                      <a:pt x="961409" y="217287"/>
                      <a:pt x="967905" y="216529"/>
                      <a:pt x="972541" y="219619"/>
                    </a:cubicBezTo>
                    <a:cubicBezTo>
                      <a:pt x="982788" y="226450"/>
                      <a:pt x="977456" y="223901"/>
                      <a:pt x="988398" y="227547"/>
                    </a:cubicBezTo>
                    <a:cubicBezTo>
                      <a:pt x="993684" y="231071"/>
                      <a:pt x="1000731" y="232833"/>
                      <a:pt x="1004255" y="238119"/>
                    </a:cubicBezTo>
                    <a:cubicBezTo>
                      <a:pt x="1011085" y="248365"/>
                      <a:pt x="1006527" y="245043"/>
                      <a:pt x="1017469" y="248690"/>
                    </a:cubicBezTo>
                    <a:cubicBezTo>
                      <a:pt x="1022613" y="264124"/>
                      <a:pt x="1019949" y="249177"/>
                      <a:pt x="1014826" y="264546"/>
                    </a:cubicBezTo>
                    <a:cubicBezTo>
                      <a:pt x="1013132" y="269630"/>
                      <a:pt x="1014244" y="275457"/>
                      <a:pt x="1012183" y="280403"/>
                    </a:cubicBezTo>
                    <a:cubicBezTo>
                      <a:pt x="1009740" y="286267"/>
                      <a:pt x="1005136" y="290974"/>
                      <a:pt x="1001612" y="296260"/>
                    </a:cubicBezTo>
                    <a:lnTo>
                      <a:pt x="996326" y="304188"/>
                    </a:lnTo>
                    <a:cubicBezTo>
                      <a:pt x="995445" y="312116"/>
                      <a:pt x="994995" y="320104"/>
                      <a:pt x="993684" y="327973"/>
                    </a:cubicBezTo>
                    <a:cubicBezTo>
                      <a:pt x="991087" y="343554"/>
                      <a:pt x="986138" y="329245"/>
                      <a:pt x="993684" y="354401"/>
                    </a:cubicBezTo>
                    <a:cubicBezTo>
                      <a:pt x="995530" y="360555"/>
                      <a:pt x="1003210" y="365831"/>
                      <a:pt x="1006898" y="370257"/>
                    </a:cubicBezTo>
                    <a:cubicBezTo>
                      <a:pt x="1025302" y="392342"/>
                      <a:pt x="996940" y="362943"/>
                      <a:pt x="1020111" y="386114"/>
                    </a:cubicBezTo>
                    <a:cubicBezTo>
                      <a:pt x="1020992" y="388757"/>
                      <a:pt x="1022754" y="391256"/>
                      <a:pt x="1022754" y="394042"/>
                    </a:cubicBezTo>
                    <a:cubicBezTo>
                      <a:pt x="1022754" y="406739"/>
                      <a:pt x="1019644" y="423275"/>
                      <a:pt x="1017469" y="436327"/>
                    </a:cubicBezTo>
                    <a:cubicBezTo>
                      <a:pt x="1016588" y="449541"/>
                      <a:pt x="1019404" y="463542"/>
                      <a:pt x="1014826" y="475968"/>
                    </a:cubicBezTo>
                    <a:cubicBezTo>
                      <a:pt x="1012630" y="481929"/>
                      <a:pt x="1003461" y="482047"/>
                      <a:pt x="998969" y="486539"/>
                    </a:cubicBezTo>
                    <a:cubicBezTo>
                      <a:pt x="996326" y="489182"/>
                      <a:pt x="993912" y="492075"/>
                      <a:pt x="991041" y="494468"/>
                    </a:cubicBezTo>
                    <a:cubicBezTo>
                      <a:pt x="988601" y="496501"/>
                      <a:pt x="985756" y="497991"/>
                      <a:pt x="983113" y="499753"/>
                    </a:cubicBezTo>
                    <a:cubicBezTo>
                      <a:pt x="986370" y="529075"/>
                      <a:pt x="983232" y="515971"/>
                      <a:pt x="991041" y="539395"/>
                    </a:cubicBezTo>
                    <a:lnTo>
                      <a:pt x="993684" y="547323"/>
                    </a:lnTo>
                    <a:lnTo>
                      <a:pt x="996326" y="555251"/>
                    </a:lnTo>
                    <a:cubicBezTo>
                      <a:pt x="994721" y="568093"/>
                      <a:pt x="994069" y="577498"/>
                      <a:pt x="991041" y="589608"/>
                    </a:cubicBezTo>
                    <a:cubicBezTo>
                      <a:pt x="990365" y="592310"/>
                      <a:pt x="989279" y="594893"/>
                      <a:pt x="988398" y="597536"/>
                    </a:cubicBezTo>
                    <a:cubicBezTo>
                      <a:pt x="987517" y="603702"/>
                      <a:pt x="987156" y="609966"/>
                      <a:pt x="985755" y="616035"/>
                    </a:cubicBezTo>
                    <a:cubicBezTo>
                      <a:pt x="985751" y="616052"/>
                      <a:pt x="979151" y="635848"/>
                      <a:pt x="977827" y="639820"/>
                    </a:cubicBezTo>
                    <a:cubicBezTo>
                      <a:pt x="976946" y="642463"/>
                      <a:pt x="977827" y="646868"/>
                      <a:pt x="975184" y="647749"/>
                    </a:cubicBezTo>
                    <a:lnTo>
                      <a:pt x="967256" y="650391"/>
                    </a:lnTo>
                    <a:cubicBezTo>
                      <a:pt x="962851" y="649510"/>
                      <a:pt x="958534" y="647749"/>
                      <a:pt x="954042" y="647749"/>
                    </a:cubicBezTo>
                    <a:cubicBezTo>
                      <a:pt x="947813" y="647749"/>
                      <a:pt x="941717" y="649568"/>
                      <a:pt x="935543" y="650391"/>
                    </a:cubicBezTo>
                    <a:cubicBezTo>
                      <a:pt x="928503" y="651330"/>
                      <a:pt x="921420" y="651954"/>
                      <a:pt x="914400" y="653034"/>
                    </a:cubicBezTo>
                    <a:cubicBezTo>
                      <a:pt x="909961" y="653717"/>
                      <a:pt x="905520" y="654495"/>
                      <a:pt x="901187" y="655677"/>
                    </a:cubicBezTo>
                    <a:cubicBezTo>
                      <a:pt x="895812" y="657143"/>
                      <a:pt x="885330" y="660962"/>
                      <a:pt x="885330" y="660962"/>
                    </a:cubicBezTo>
                    <a:cubicBezTo>
                      <a:pt x="871376" y="656312"/>
                      <a:pt x="879718" y="659864"/>
                      <a:pt x="861545" y="647749"/>
                    </a:cubicBezTo>
                    <a:cubicBezTo>
                      <a:pt x="858902" y="645987"/>
                      <a:pt x="856630" y="643467"/>
                      <a:pt x="853617" y="642463"/>
                    </a:cubicBezTo>
                    <a:cubicBezTo>
                      <a:pt x="834600" y="636124"/>
                      <a:pt x="858355" y="643817"/>
                      <a:pt x="835117" y="637178"/>
                    </a:cubicBezTo>
                    <a:cubicBezTo>
                      <a:pt x="832439" y="636413"/>
                      <a:pt x="829832" y="635416"/>
                      <a:pt x="827189" y="634535"/>
                    </a:cubicBezTo>
                    <a:cubicBezTo>
                      <a:pt x="822784" y="635416"/>
                      <a:pt x="818333" y="636089"/>
                      <a:pt x="813975" y="637178"/>
                    </a:cubicBezTo>
                    <a:cubicBezTo>
                      <a:pt x="811273" y="637854"/>
                      <a:pt x="808833" y="639820"/>
                      <a:pt x="806047" y="639820"/>
                    </a:cubicBezTo>
                    <a:cubicBezTo>
                      <a:pt x="798945" y="639820"/>
                      <a:pt x="791952" y="638059"/>
                      <a:pt x="784904" y="637178"/>
                    </a:cubicBezTo>
                    <a:cubicBezTo>
                      <a:pt x="782261" y="635416"/>
                      <a:pt x="779817" y="633313"/>
                      <a:pt x="776976" y="631892"/>
                    </a:cubicBezTo>
                    <a:cubicBezTo>
                      <a:pt x="774485" y="630646"/>
                      <a:pt x="771483" y="630602"/>
                      <a:pt x="769048" y="629249"/>
                    </a:cubicBezTo>
                    <a:cubicBezTo>
                      <a:pt x="763495" y="626164"/>
                      <a:pt x="753191" y="618678"/>
                      <a:pt x="753191" y="618678"/>
                    </a:cubicBezTo>
                    <a:cubicBezTo>
                      <a:pt x="745299" y="619993"/>
                      <a:pt x="722809" y="623964"/>
                      <a:pt x="716192" y="623964"/>
                    </a:cubicBezTo>
                    <a:cubicBezTo>
                      <a:pt x="713406" y="623964"/>
                      <a:pt x="710907" y="622202"/>
                      <a:pt x="708264" y="621321"/>
                    </a:cubicBezTo>
                    <a:cubicBezTo>
                      <a:pt x="702418" y="615475"/>
                      <a:pt x="698730" y="612824"/>
                      <a:pt x="695050" y="605464"/>
                    </a:cubicBezTo>
                    <a:cubicBezTo>
                      <a:pt x="693804" y="602972"/>
                      <a:pt x="694147" y="599711"/>
                      <a:pt x="692407" y="597536"/>
                    </a:cubicBezTo>
                    <a:cubicBezTo>
                      <a:pt x="690423" y="595056"/>
                      <a:pt x="687122" y="594012"/>
                      <a:pt x="684479" y="592250"/>
                    </a:cubicBezTo>
                    <a:cubicBezTo>
                      <a:pt x="683598" y="589607"/>
                      <a:pt x="683806" y="586292"/>
                      <a:pt x="681836" y="584322"/>
                    </a:cubicBezTo>
                    <a:cubicBezTo>
                      <a:pt x="672748" y="575234"/>
                      <a:pt x="668021" y="574431"/>
                      <a:pt x="658051" y="571108"/>
                    </a:cubicBezTo>
                    <a:cubicBezTo>
                      <a:pt x="657170" y="568465"/>
                      <a:pt x="657379" y="565150"/>
                      <a:pt x="655409" y="563180"/>
                    </a:cubicBezTo>
                    <a:cubicBezTo>
                      <a:pt x="653439" y="561210"/>
                      <a:pt x="650247" y="560863"/>
                      <a:pt x="647480" y="560537"/>
                    </a:cubicBezTo>
                    <a:cubicBezTo>
                      <a:pt x="635200" y="559092"/>
                      <a:pt x="622814" y="558775"/>
                      <a:pt x="610481" y="557894"/>
                    </a:cubicBezTo>
                    <a:cubicBezTo>
                      <a:pt x="607838" y="556132"/>
                      <a:pt x="605394" y="554029"/>
                      <a:pt x="602553" y="552609"/>
                    </a:cubicBezTo>
                    <a:cubicBezTo>
                      <a:pt x="596510" y="549588"/>
                      <a:pt x="587445" y="548832"/>
                      <a:pt x="581411" y="547323"/>
                    </a:cubicBezTo>
                    <a:cubicBezTo>
                      <a:pt x="578709" y="546647"/>
                      <a:pt x="576126" y="545561"/>
                      <a:pt x="573483" y="544680"/>
                    </a:cubicBezTo>
                    <a:cubicBezTo>
                      <a:pt x="569959" y="539395"/>
                      <a:pt x="564156" y="535053"/>
                      <a:pt x="562911" y="528824"/>
                    </a:cubicBezTo>
                    <a:cubicBezTo>
                      <a:pt x="562779" y="528163"/>
                      <a:pt x="559794" y="510393"/>
                      <a:pt x="557626" y="507682"/>
                    </a:cubicBezTo>
                    <a:cubicBezTo>
                      <a:pt x="555642" y="505202"/>
                      <a:pt x="552341" y="504158"/>
                      <a:pt x="549698" y="502396"/>
                    </a:cubicBezTo>
                    <a:cubicBezTo>
                      <a:pt x="547055" y="503277"/>
                      <a:pt x="543739" y="503069"/>
                      <a:pt x="541769" y="505039"/>
                    </a:cubicBezTo>
                    <a:cubicBezTo>
                      <a:pt x="539799" y="507009"/>
                      <a:pt x="541769" y="512086"/>
                      <a:pt x="539126" y="512967"/>
                    </a:cubicBezTo>
                    <a:cubicBezTo>
                      <a:pt x="527307" y="516907"/>
                      <a:pt x="514214" y="515232"/>
                      <a:pt x="502128" y="518253"/>
                    </a:cubicBezTo>
                    <a:cubicBezTo>
                      <a:pt x="486153" y="522246"/>
                      <a:pt x="495001" y="519747"/>
                      <a:pt x="475700" y="526181"/>
                    </a:cubicBezTo>
                    <a:lnTo>
                      <a:pt x="467772" y="528824"/>
                    </a:lnTo>
                    <a:cubicBezTo>
                      <a:pt x="440185" y="519628"/>
                      <a:pt x="457472" y="523141"/>
                      <a:pt x="414916" y="526181"/>
                    </a:cubicBezTo>
                    <a:cubicBezTo>
                      <a:pt x="409630" y="527943"/>
                      <a:pt x="403695" y="528377"/>
                      <a:pt x="399059" y="531467"/>
                    </a:cubicBezTo>
                    <a:cubicBezTo>
                      <a:pt x="391100" y="536773"/>
                      <a:pt x="389944" y="538016"/>
                      <a:pt x="380560" y="542038"/>
                    </a:cubicBezTo>
                    <a:cubicBezTo>
                      <a:pt x="373660" y="544995"/>
                      <a:pt x="369500" y="545091"/>
                      <a:pt x="362061" y="547323"/>
                    </a:cubicBezTo>
                    <a:cubicBezTo>
                      <a:pt x="356724" y="548924"/>
                      <a:pt x="350840" y="549519"/>
                      <a:pt x="346204" y="552609"/>
                    </a:cubicBezTo>
                    <a:cubicBezTo>
                      <a:pt x="335958" y="559439"/>
                      <a:pt x="341289" y="556890"/>
                      <a:pt x="330347" y="560537"/>
                    </a:cubicBezTo>
                    <a:cubicBezTo>
                      <a:pt x="309858" y="574197"/>
                      <a:pt x="320515" y="569101"/>
                      <a:pt x="298634" y="576394"/>
                    </a:cubicBezTo>
                    <a:lnTo>
                      <a:pt x="290706" y="579036"/>
                    </a:lnTo>
                    <a:lnTo>
                      <a:pt x="282777" y="581679"/>
                    </a:lnTo>
                    <a:cubicBezTo>
                      <a:pt x="281015" y="584322"/>
                      <a:pt x="278782" y="586705"/>
                      <a:pt x="277492" y="589608"/>
                    </a:cubicBezTo>
                    <a:cubicBezTo>
                      <a:pt x="275229" y="594699"/>
                      <a:pt x="277611" y="604113"/>
                      <a:pt x="272206" y="605464"/>
                    </a:cubicBezTo>
                    <a:cubicBezTo>
                      <a:pt x="269717" y="606086"/>
                      <a:pt x="256810" y="609026"/>
                      <a:pt x="253707" y="610750"/>
                    </a:cubicBezTo>
                    <a:cubicBezTo>
                      <a:pt x="248154" y="613835"/>
                      <a:pt x="237850" y="621321"/>
                      <a:pt x="237850" y="621321"/>
                    </a:cubicBezTo>
                    <a:cubicBezTo>
                      <a:pt x="236969" y="623964"/>
                      <a:pt x="236453" y="626757"/>
                      <a:pt x="235207" y="629249"/>
                    </a:cubicBezTo>
                    <a:cubicBezTo>
                      <a:pt x="233787" y="632090"/>
                      <a:pt x="231173" y="634258"/>
                      <a:pt x="229922" y="637178"/>
                    </a:cubicBezTo>
                    <a:cubicBezTo>
                      <a:pt x="228491" y="640516"/>
                      <a:pt x="229671" y="645016"/>
                      <a:pt x="227279" y="647749"/>
                    </a:cubicBezTo>
                    <a:cubicBezTo>
                      <a:pt x="223096" y="652530"/>
                      <a:pt x="216708" y="654796"/>
                      <a:pt x="211422" y="658320"/>
                    </a:cubicBezTo>
                    <a:cubicBezTo>
                      <a:pt x="188699" y="673468"/>
                      <a:pt x="217450" y="655305"/>
                      <a:pt x="195566" y="666248"/>
                    </a:cubicBezTo>
                    <a:cubicBezTo>
                      <a:pt x="177319" y="675372"/>
                      <a:pt x="199061" y="668679"/>
                      <a:pt x="177066" y="674176"/>
                    </a:cubicBezTo>
                    <a:cubicBezTo>
                      <a:pt x="173979" y="664914"/>
                      <a:pt x="175405" y="665250"/>
                      <a:pt x="166495" y="658320"/>
                    </a:cubicBezTo>
                    <a:cubicBezTo>
                      <a:pt x="161481" y="654420"/>
                      <a:pt x="150639" y="647749"/>
                      <a:pt x="150639" y="647749"/>
                    </a:cubicBezTo>
                    <a:cubicBezTo>
                      <a:pt x="148877" y="645106"/>
                      <a:pt x="146774" y="642661"/>
                      <a:pt x="145353" y="639820"/>
                    </a:cubicBezTo>
                    <a:cubicBezTo>
                      <a:pt x="144107" y="637328"/>
                      <a:pt x="144450" y="634067"/>
                      <a:pt x="142710" y="631892"/>
                    </a:cubicBezTo>
                    <a:cubicBezTo>
                      <a:pt x="140726" y="629412"/>
                      <a:pt x="137222" y="628639"/>
                      <a:pt x="134782" y="626606"/>
                    </a:cubicBezTo>
                    <a:cubicBezTo>
                      <a:pt x="114447" y="609659"/>
                      <a:pt x="138600" y="626507"/>
                      <a:pt x="118925" y="613393"/>
                    </a:cubicBezTo>
                    <a:cubicBezTo>
                      <a:pt x="116775" y="606942"/>
                      <a:pt x="116122" y="602661"/>
                      <a:pt x="110997" y="597536"/>
                    </a:cubicBezTo>
                    <a:cubicBezTo>
                      <a:pt x="108751" y="595290"/>
                      <a:pt x="105712" y="594012"/>
                      <a:pt x="103069" y="592250"/>
                    </a:cubicBezTo>
                    <a:cubicBezTo>
                      <a:pt x="96422" y="572313"/>
                      <a:pt x="105391" y="596897"/>
                      <a:pt x="95140" y="576394"/>
                    </a:cubicBezTo>
                    <a:cubicBezTo>
                      <a:pt x="93894" y="573902"/>
                      <a:pt x="93379" y="571108"/>
                      <a:pt x="92498" y="568465"/>
                    </a:cubicBezTo>
                    <a:cubicBezTo>
                      <a:pt x="91617" y="562299"/>
                      <a:pt x="91256" y="556035"/>
                      <a:pt x="89855" y="549966"/>
                    </a:cubicBezTo>
                    <a:cubicBezTo>
                      <a:pt x="89853" y="549957"/>
                      <a:pt x="83249" y="530150"/>
                      <a:pt x="81926" y="526181"/>
                    </a:cubicBezTo>
                    <a:lnTo>
                      <a:pt x="71355" y="494468"/>
                    </a:lnTo>
                    <a:cubicBezTo>
                      <a:pt x="69613" y="489242"/>
                      <a:pt x="68087" y="482339"/>
                      <a:pt x="63427" y="478611"/>
                    </a:cubicBezTo>
                    <a:cubicBezTo>
                      <a:pt x="61252" y="476871"/>
                      <a:pt x="58142" y="476849"/>
                      <a:pt x="55499" y="475968"/>
                    </a:cubicBezTo>
                    <a:lnTo>
                      <a:pt x="44928" y="460112"/>
                    </a:lnTo>
                    <a:cubicBezTo>
                      <a:pt x="43166" y="457469"/>
                      <a:pt x="40647" y="455196"/>
                      <a:pt x="39642" y="452183"/>
                    </a:cubicBezTo>
                    <a:cubicBezTo>
                      <a:pt x="35995" y="441242"/>
                      <a:pt x="38544" y="446573"/>
                      <a:pt x="31714" y="436327"/>
                    </a:cubicBezTo>
                    <a:cubicBezTo>
                      <a:pt x="30595" y="427379"/>
                      <a:pt x="29579" y="408020"/>
                      <a:pt x="23785" y="399328"/>
                    </a:cubicBezTo>
                    <a:lnTo>
                      <a:pt x="13214" y="383471"/>
                    </a:lnTo>
                    <a:lnTo>
                      <a:pt x="7929" y="375543"/>
                    </a:lnTo>
                    <a:cubicBezTo>
                      <a:pt x="9600" y="368860"/>
                      <a:pt x="12985" y="363362"/>
                      <a:pt x="7929" y="357043"/>
                    </a:cubicBezTo>
                    <a:cubicBezTo>
                      <a:pt x="5945" y="354563"/>
                      <a:pt x="2643" y="353520"/>
                      <a:pt x="0" y="351758"/>
                    </a:cubicBezTo>
                    <a:cubicBezTo>
                      <a:pt x="6167" y="333258"/>
                      <a:pt x="0" y="337663"/>
                      <a:pt x="13214" y="333258"/>
                    </a:cubicBezTo>
                    <a:cubicBezTo>
                      <a:pt x="14976" y="324449"/>
                      <a:pt x="15659" y="315354"/>
                      <a:pt x="18500" y="306831"/>
                    </a:cubicBezTo>
                    <a:cubicBezTo>
                      <a:pt x="20262" y="301545"/>
                      <a:pt x="19149" y="294064"/>
                      <a:pt x="23785" y="290974"/>
                    </a:cubicBezTo>
                    <a:cubicBezTo>
                      <a:pt x="41960" y="278858"/>
                      <a:pt x="33616" y="282412"/>
                      <a:pt x="47570" y="277760"/>
                    </a:cubicBezTo>
                    <a:cubicBezTo>
                      <a:pt x="49332" y="275117"/>
                      <a:pt x="50823" y="272272"/>
                      <a:pt x="52856" y="269832"/>
                    </a:cubicBezTo>
                    <a:cubicBezTo>
                      <a:pt x="56518" y="265438"/>
                      <a:pt x="63210" y="259064"/>
                      <a:pt x="68713" y="256618"/>
                    </a:cubicBezTo>
                    <a:cubicBezTo>
                      <a:pt x="73804" y="254355"/>
                      <a:pt x="84569" y="251332"/>
                      <a:pt x="84569" y="251332"/>
                    </a:cubicBezTo>
                    <a:cubicBezTo>
                      <a:pt x="91617" y="230191"/>
                      <a:pt x="84569" y="256617"/>
                      <a:pt x="84569" y="235476"/>
                    </a:cubicBezTo>
                    <a:cubicBezTo>
                      <a:pt x="84569" y="223990"/>
                      <a:pt x="86331" y="212572"/>
                      <a:pt x="87212" y="201120"/>
                    </a:cubicBezTo>
                    <a:cubicBezTo>
                      <a:pt x="85178" y="172640"/>
                      <a:pt x="81237" y="163545"/>
                      <a:pt x="89855" y="137693"/>
                    </a:cubicBezTo>
                    <a:cubicBezTo>
                      <a:pt x="90736" y="135050"/>
                      <a:pt x="90231" y="131384"/>
                      <a:pt x="92498" y="129765"/>
                    </a:cubicBezTo>
                    <a:cubicBezTo>
                      <a:pt x="98872" y="125212"/>
                      <a:pt x="116868" y="123060"/>
                      <a:pt x="124211" y="121836"/>
                    </a:cubicBezTo>
                    <a:cubicBezTo>
                      <a:pt x="127735" y="120074"/>
                      <a:pt x="131161" y="118103"/>
                      <a:pt x="134782" y="116551"/>
                    </a:cubicBezTo>
                    <a:cubicBezTo>
                      <a:pt x="137342" y="115454"/>
                      <a:pt x="140218" y="115154"/>
                      <a:pt x="142710" y="113908"/>
                    </a:cubicBezTo>
                    <a:cubicBezTo>
                      <a:pt x="145551" y="112488"/>
                      <a:pt x="147719" y="109874"/>
                      <a:pt x="150639" y="108623"/>
                    </a:cubicBezTo>
                    <a:cubicBezTo>
                      <a:pt x="153977" y="107192"/>
                      <a:pt x="157731" y="107024"/>
                      <a:pt x="161210" y="105980"/>
                    </a:cubicBezTo>
                    <a:cubicBezTo>
                      <a:pt x="169215" y="103578"/>
                      <a:pt x="177067" y="100693"/>
                      <a:pt x="184995" y="98051"/>
                    </a:cubicBezTo>
                    <a:cubicBezTo>
                      <a:pt x="185000" y="98049"/>
                      <a:pt x="200847" y="92769"/>
                      <a:pt x="200851" y="92766"/>
                    </a:cubicBezTo>
                    <a:lnTo>
                      <a:pt x="208780" y="87480"/>
                    </a:lnTo>
                    <a:cubicBezTo>
                      <a:pt x="218938" y="72242"/>
                      <a:pt x="210142" y="86943"/>
                      <a:pt x="216708" y="71624"/>
                    </a:cubicBezTo>
                    <a:cubicBezTo>
                      <a:pt x="218260" y="68003"/>
                      <a:pt x="220531" y="64711"/>
                      <a:pt x="221994" y="61053"/>
                    </a:cubicBezTo>
                    <a:cubicBezTo>
                      <a:pt x="231429" y="37464"/>
                      <a:pt x="222395" y="52521"/>
                      <a:pt x="232565" y="37268"/>
                    </a:cubicBezTo>
                    <a:cubicBezTo>
                      <a:pt x="233446" y="33744"/>
                      <a:pt x="233192" y="29719"/>
                      <a:pt x="235207" y="26697"/>
                    </a:cubicBezTo>
                    <a:cubicBezTo>
                      <a:pt x="240809" y="18294"/>
                      <a:pt x="246171" y="21901"/>
                      <a:pt x="253707" y="24054"/>
                    </a:cubicBezTo>
                    <a:cubicBezTo>
                      <a:pt x="263280" y="26789"/>
                      <a:pt x="260877" y="26192"/>
                      <a:pt x="269563" y="31982"/>
                    </a:cubicBezTo>
                    <a:cubicBezTo>
                      <a:pt x="297527" y="24991"/>
                      <a:pt x="264600" y="34482"/>
                      <a:pt x="288063" y="24054"/>
                    </a:cubicBezTo>
                    <a:cubicBezTo>
                      <a:pt x="293154" y="21791"/>
                      <a:pt x="298634" y="20530"/>
                      <a:pt x="303920" y="18768"/>
                    </a:cubicBezTo>
                    <a:cubicBezTo>
                      <a:pt x="306563" y="17887"/>
                      <a:pt x="309530" y="17670"/>
                      <a:pt x="311848" y="16125"/>
                    </a:cubicBezTo>
                    <a:cubicBezTo>
                      <a:pt x="322258" y="9185"/>
                      <a:pt x="320541" y="9326"/>
                      <a:pt x="335633" y="5554"/>
                    </a:cubicBezTo>
                    <a:cubicBezTo>
                      <a:pt x="339157" y="4673"/>
                      <a:pt x="342572" y="2912"/>
                      <a:pt x="346204" y="2912"/>
                    </a:cubicBezTo>
                    <a:cubicBezTo>
                      <a:pt x="348174" y="2912"/>
                      <a:pt x="341359" y="-1052"/>
                      <a:pt x="343561" y="26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3" name="16 Forma libre">
                <a:extLst>
                  <a:ext uri="{FF2B5EF4-FFF2-40B4-BE49-F238E27FC236}">
                    <a16:creationId xmlns:a16="http://schemas.microsoft.com/office/drawing/2014/main" id="{89F02384-598F-4A16-AE51-A94D2FCDE6C0}"/>
                  </a:ext>
                </a:extLst>
              </p:cNvPr>
              <p:cNvSpPr/>
              <p:nvPr/>
            </p:nvSpPr>
            <p:spPr>
              <a:xfrm>
                <a:off x="5175250" y="4167188"/>
                <a:ext cx="501650" cy="427037"/>
              </a:xfrm>
              <a:custGeom>
                <a:avLst/>
                <a:gdLst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17558 w 502127"/>
                  <a:gd name="connsiteY30" fmla="*/ 34357 h 426087"/>
                  <a:gd name="connsiteX31" fmla="*/ 428129 w 502127"/>
                  <a:gd name="connsiteY31" fmla="*/ 50213 h 426087"/>
                  <a:gd name="connsiteX32" fmla="*/ 470413 w 502127"/>
                  <a:gd name="connsiteY32" fmla="*/ 58142 h 426087"/>
                  <a:gd name="connsiteX33" fmla="*/ 486270 w 502127"/>
                  <a:gd name="connsiteY33" fmla="*/ 66070 h 426087"/>
                  <a:gd name="connsiteX34" fmla="*/ 499484 w 502127"/>
                  <a:gd name="connsiteY34" fmla="*/ 79284 h 426087"/>
                  <a:gd name="connsiteX35" fmla="*/ 502127 w 502127"/>
                  <a:gd name="connsiteY35" fmla="*/ 92498 h 426087"/>
                  <a:gd name="connsiteX36" fmla="*/ 494198 w 502127"/>
                  <a:gd name="connsiteY36" fmla="*/ 121568 h 426087"/>
                  <a:gd name="connsiteX37" fmla="*/ 491556 w 502127"/>
                  <a:gd name="connsiteY37" fmla="*/ 129496 h 426087"/>
                  <a:gd name="connsiteX38" fmla="*/ 483627 w 502127"/>
                  <a:gd name="connsiteY38" fmla="*/ 145353 h 426087"/>
                  <a:gd name="connsiteX39" fmla="*/ 478342 w 502127"/>
                  <a:gd name="connsiteY39" fmla="*/ 171781 h 426087"/>
                  <a:gd name="connsiteX40" fmla="*/ 475699 w 502127"/>
                  <a:gd name="connsiteY40" fmla="*/ 179709 h 426087"/>
                  <a:gd name="connsiteX41" fmla="*/ 470413 w 502127"/>
                  <a:gd name="connsiteY41" fmla="*/ 187637 h 426087"/>
                  <a:gd name="connsiteX42" fmla="*/ 473056 w 502127"/>
                  <a:gd name="connsiteY42" fmla="*/ 195566 h 426087"/>
                  <a:gd name="connsiteX43" fmla="*/ 470413 w 502127"/>
                  <a:gd name="connsiteY43" fmla="*/ 203494 h 426087"/>
                  <a:gd name="connsiteX44" fmla="*/ 465128 w 502127"/>
                  <a:gd name="connsiteY44" fmla="*/ 227279 h 426087"/>
                  <a:gd name="connsiteX45" fmla="*/ 467771 w 502127"/>
                  <a:gd name="connsiteY45" fmla="*/ 235207 h 426087"/>
                  <a:gd name="connsiteX46" fmla="*/ 462485 w 502127"/>
                  <a:gd name="connsiteY46" fmla="*/ 251064 h 426087"/>
                  <a:gd name="connsiteX47" fmla="*/ 465128 w 502127"/>
                  <a:gd name="connsiteY47" fmla="*/ 264278 h 426087"/>
                  <a:gd name="connsiteX48" fmla="*/ 467771 w 502127"/>
                  <a:gd name="connsiteY48" fmla="*/ 272206 h 426087"/>
                  <a:gd name="connsiteX49" fmla="*/ 459842 w 502127"/>
                  <a:gd name="connsiteY49" fmla="*/ 274849 h 426087"/>
                  <a:gd name="connsiteX50" fmla="*/ 436057 w 502127"/>
                  <a:gd name="connsiteY50" fmla="*/ 293348 h 426087"/>
                  <a:gd name="connsiteX51" fmla="*/ 428129 w 502127"/>
                  <a:gd name="connsiteY51" fmla="*/ 298634 h 426087"/>
                  <a:gd name="connsiteX52" fmla="*/ 420201 w 502127"/>
                  <a:gd name="connsiteY52" fmla="*/ 306562 h 426087"/>
                  <a:gd name="connsiteX53" fmla="*/ 404344 w 502127"/>
                  <a:gd name="connsiteY53" fmla="*/ 317133 h 426087"/>
                  <a:gd name="connsiteX54" fmla="*/ 396416 w 502127"/>
                  <a:gd name="connsiteY54" fmla="*/ 322419 h 426087"/>
                  <a:gd name="connsiteX55" fmla="*/ 388487 w 502127"/>
                  <a:gd name="connsiteY55" fmla="*/ 330347 h 426087"/>
                  <a:gd name="connsiteX56" fmla="*/ 369988 w 502127"/>
                  <a:gd name="connsiteY56" fmla="*/ 335633 h 426087"/>
                  <a:gd name="connsiteX57" fmla="*/ 362060 w 502127"/>
                  <a:gd name="connsiteY57" fmla="*/ 340918 h 426087"/>
                  <a:gd name="connsiteX58" fmla="*/ 354131 w 502127"/>
                  <a:gd name="connsiteY58" fmla="*/ 348847 h 426087"/>
                  <a:gd name="connsiteX59" fmla="*/ 338275 w 502127"/>
                  <a:gd name="connsiteY59" fmla="*/ 351490 h 426087"/>
                  <a:gd name="connsiteX60" fmla="*/ 327704 w 502127"/>
                  <a:gd name="connsiteY60" fmla="*/ 367346 h 426087"/>
                  <a:gd name="connsiteX61" fmla="*/ 325061 w 502127"/>
                  <a:gd name="connsiteY61" fmla="*/ 388488 h 426087"/>
                  <a:gd name="connsiteX62" fmla="*/ 319775 w 502127"/>
                  <a:gd name="connsiteY62" fmla="*/ 417559 h 426087"/>
                  <a:gd name="connsiteX63" fmla="*/ 322418 w 502127"/>
                  <a:gd name="connsiteY63" fmla="*/ 425487 h 426087"/>
                  <a:gd name="connsiteX64" fmla="*/ 311847 w 502127"/>
                  <a:gd name="connsiteY64" fmla="*/ 422844 h 426087"/>
                  <a:gd name="connsiteX65" fmla="*/ 295990 w 502127"/>
                  <a:gd name="connsiteY65" fmla="*/ 417559 h 426087"/>
                  <a:gd name="connsiteX66" fmla="*/ 288062 w 502127"/>
                  <a:gd name="connsiteY66" fmla="*/ 412273 h 426087"/>
                  <a:gd name="connsiteX67" fmla="*/ 272205 w 502127"/>
                  <a:gd name="connsiteY67" fmla="*/ 406988 h 426087"/>
                  <a:gd name="connsiteX68" fmla="*/ 264277 w 502127"/>
                  <a:gd name="connsiteY68" fmla="*/ 380560 h 426087"/>
                  <a:gd name="connsiteX69" fmla="*/ 258992 w 502127"/>
                  <a:gd name="connsiteY69" fmla="*/ 372632 h 426087"/>
                  <a:gd name="connsiteX70" fmla="*/ 258992 w 502127"/>
                  <a:gd name="connsiteY70" fmla="*/ 346204 h 426087"/>
                  <a:gd name="connsiteX71" fmla="*/ 243135 w 502127"/>
                  <a:gd name="connsiteY71" fmla="*/ 351490 h 426087"/>
                  <a:gd name="connsiteX72" fmla="*/ 235207 w 502127"/>
                  <a:gd name="connsiteY72" fmla="*/ 354132 h 426087"/>
                  <a:gd name="connsiteX73" fmla="*/ 208779 w 502127"/>
                  <a:gd name="connsiteY73" fmla="*/ 367346 h 426087"/>
                  <a:gd name="connsiteX74" fmla="*/ 192922 w 502127"/>
                  <a:gd name="connsiteY74" fmla="*/ 362061 h 426087"/>
                  <a:gd name="connsiteX75" fmla="*/ 184994 w 502127"/>
                  <a:gd name="connsiteY75" fmla="*/ 356775 h 426087"/>
                  <a:gd name="connsiteX76" fmla="*/ 169137 w 502127"/>
                  <a:gd name="connsiteY76" fmla="*/ 354132 h 426087"/>
                  <a:gd name="connsiteX77" fmla="*/ 161209 w 502127"/>
                  <a:gd name="connsiteY77" fmla="*/ 351490 h 426087"/>
                  <a:gd name="connsiteX78" fmla="*/ 140067 w 502127"/>
                  <a:gd name="connsiteY78" fmla="*/ 354132 h 426087"/>
                  <a:gd name="connsiteX79" fmla="*/ 137424 w 502127"/>
                  <a:gd name="connsiteY79" fmla="*/ 346204 h 426087"/>
                  <a:gd name="connsiteX80" fmla="*/ 126853 w 502127"/>
                  <a:gd name="connsiteY80" fmla="*/ 330347 h 426087"/>
                  <a:gd name="connsiteX81" fmla="*/ 124210 w 502127"/>
                  <a:gd name="connsiteY81" fmla="*/ 303920 h 426087"/>
                  <a:gd name="connsiteX82" fmla="*/ 110996 w 502127"/>
                  <a:gd name="connsiteY82" fmla="*/ 290706 h 426087"/>
                  <a:gd name="connsiteX83" fmla="*/ 103068 w 502127"/>
                  <a:gd name="connsiteY83" fmla="*/ 288063 h 426087"/>
                  <a:gd name="connsiteX84" fmla="*/ 95139 w 502127"/>
                  <a:gd name="connsiteY84" fmla="*/ 282777 h 426087"/>
                  <a:gd name="connsiteX85" fmla="*/ 87211 w 502127"/>
                  <a:gd name="connsiteY85" fmla="*/ 274849 h 426087"/>
                  <a:gd name="connsiteX86" fmla="*/ 73997 w 502127"/>
                  <a:gd name="connsiteY86" fmla="*/ 272206 h 426087"/>
                  <a:gd name="connsiteX87" fmla="*/ 66069 w 502127"/>
                  <a:gd name="connsiteY87" fmla="*/ 266921 h 426087"/>
                  <a:gd name="connsiteX88" fmla="*/ 60783 w 502127"/>
                  <a:gd name="connsiteY88" fmla="*/ 251064 h 426087"/>
                  <a:gd name="connsiteX89" fmla="*/ 58141 w 502127"/>
                  <a:gd name="connsiteY89" fmla="*/ 243136 h 426087"/>
                  <a:gd name="connsiteX90" fmla="*/ 55498 w 502127"/>
                  <a:gd name="connsiteY90" fmla="*/ 235207 h 426087"/>
                  <a:gd name="connsiteX91" fmla="*/ 52855 w 502127"/>
                  <a:gd name="connsiteY91" fmla="*/ 221994 h 426087"/>
                  <a:gd name="connsiteX92" fmla="*/ 47570 w 502127"/>
                  <a:gd name="connsiteY92" fmla="*/ 214065 h 426087"/>
                  <a:gd name="connsiteX93" fmla="*/ 39641 w 502127"/>
                  <a:gd name="connsiteY93" fmla="*/ 184995 h 426087"/>
                  <a:gd name="connsiteX94" fmla="*/ 34356 w 502127"/>
                  <a:gd name="connsiteY94" fmla="*/ 177066 h 426087"/>
                  <a:gd name="connsiteX95" fmla="*/ 26427 w 502127"/>
                  <a:gd name="connsiteY95" fmla="*/ 171781 h 426087"/>
                  <a:gd name="connsiteX96" fmla="*/ 23785 w 502127"/>
                  <a:gd name="connsiteY96" fmla="*/ 163853 h 426087"/>
                  <a:gd name="connsiteX97" fmla="*/ 13213 w 502127"/>
                  <a:gd name="connsiteY97" fmla="*/ 147996 h 426087"/>
                  <a:gd name="connsiteX98" fmla="*/ 0 w 502127"/>
                  <a:gd name="connsiteY98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17558 w 502127"/>
                  <a:gd name="connsiteY30" fmla="*/ 34357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8062 w 502127"/>
                  <a:gd name="connsiteY65" fmla="*/ 412273 h 426087"/>
                  <a:gd name="connsiteX66" fmla="*/ 272205 w 502127"/>
                  <a:gd name="connsiteY66" fmla="*/ 406988 h 426087"/>
                  <a:gd name="connsiteX67" fmla="*/ 264277 w 502127"/>
                  <a:gd name="connsiteY67" fmla="*/ 380560 h 426087"/>
                  <a:gd name="connsiteX68" fmla="*/ 258992 w 502127"/>
                  <a:gd name="connsiteY68" fmla="*/ 372632 h 426087"/>
                  <a:gd name="connsiteX69" fmla="*/ 258992 w 502127"/>
                  <a:gd name="connsiteY69" fmla="*/ 346204 h 426087"/>
                  <a:gd name="connsiteX70" fmla="*/ 243135 w 502127"/>
                  <a:gd name="connsiteY70" fmla="*/ 351490 h 426087"/>
                  <a:gd name="connsiteX71" fmla="*/ 235207 w 502127"/>
                  <a:gd name="connsiteY71" fmla="*/ 354132 h 426087"/>
                  <a:gd name="connsiteX72" fmla="*/ 208779 w 502127"/>
                  <a:gd name="connsiteY72" fmla="*/ 367346 h 426087"/>
                  <a:gd name="connsiteX73" fmla="*/ 192922 w 502127"/>
                  <a:gd name="connsiteY73" fmla="*/ 362061 h 426087"/>
                  <a:gd name="connsiteX74" fmla="*/ 184994 w 502127"/>
                  <a:gd name="connsiteY74" fmla="*/ 356775 h 426087"/>
                  <a:gd name="connsiteX75" fmla="*/ 169137 w 502127"/>
                  <a:gd name="connsiteY75" fmla="*/ 354132 h 426087"/>
                  <a:gd name="connsiteX76" fmla="*/ 161209 w 502127"/>
                  <a:gd name="connsiteY76" fmla="*/ 351490 h 426087"/>
                  <a:gd name="connsiteX77" fmla="*/ 140067 w 502127"/>
                  <a:gd name="connsiteY77" fmla="*/ 354132 h 426087"/>
                  <a:gd name="connsiteX78" fmla="*/ 137424 w 502127"/>
                  <a:gd name="connsiteY78" fmla="*/ 346204 h 426087"/>
                  <a:gd name="connsiteX79" fmla="*/ 126853 w 502127"/>
                  <a:gd name="connsiteY79" fmla="*/ 330347 h 426087"/>
                  <a:gd name="connsiteX80" fmla="*/ 124210 w 502127"/>
                  <a:gd name="connsiteY80" fmla="*/ 303920 h 426087"/>
                  <a:gd name="connsiteX81" fmla="*/ 110996 w 502127"/>
                  <a:gd name="connsiteY81" fmla="*/ 290706 h 426087"/>
                  <a:gd name="connsiteX82" fmla="*/ 103068 w 502127"/>
                  <a:gd name="connsiteY82" fmla="*/ 288063 h 426087"/>
                  <a:gd name="connsiteX83" fmla="*/ 95139 w 502127"/>
                  <a:gd name="connsiteY83" fmla="*/ 282777 h 426087"/>
                  <a:gd name="connsiteX84" fmla="*/ 87211 w 502127"/>
                  <a:gd name="connsiteY84" fmla="*/ 274849 h 426087"/>
                  <a:gd name="connsiteX85" fmla="*/ 73997 w 502127"/>
                  <a:gd name="connsiteY85" fmla="*/ 272206 h 426087"/>
                  <a:gd name="connsiteX86" fmla="*/ 66069 w 502127"/>
                  <a:gd name="connsiteY86" fmla="*/ 266921 h 426087"/>
                  <a:gd name="connsiteX87" fmla="*/ 60783 w 502127"/>
                  <a:gd name="connsiteY87" fmla="*/ 251064 h 426087"/>
                  <a:gd name="connsiteX88" fmla="*/ 58141 w 502127"/>
                  <a:gd name="connsiteY88" fmla="*/ 243136 h 426087"/>
                  <a:gd name="connsiteX89" fmla="*/ 55498 w 502127"/>
                  <a:gd name="connsiteY89" fmla="*/ 235207 h 426087"/>
                  <a:gd name="connsiteX90" fmla="*/ 52855 w 502127"/>
                  <a:gd name="connsiteY90" fmla="*/ 221994 h 426087"/>
                  <a:gd name="connsiteX91" fmla="*/ 47570 w 502127"/>
                  <a:gd name="connsiteY91" fmla="*/ 214065 h 426087"/>
                  <a:gd name="connsiteX92" fmla="*/ 39641 w 502127"/>
                  <a:gd name="connsiteY92" fmla="*/ 184995 h 426087"/>
                  <a:gd name="connsiteX93" fmla="*/ 34356 w 502127"/>
                  <a:gd name="connsiteY93" fmla="*/ 177066 h 426087"/>
                  <a:gd name="connsiteX94" fmla="*/ 26427 w 502127"/>
                  <a:gd name="connsiteY94" fmla="*/ 171781 h 426087"/>
                  <a:gd name="connsiteX95" fmla="*/ 23785 w 502127"/>
                  <a:gd name="connsiteY95" fmla="*/ 163853 h 426087"/>
                  <a:gd name="connsiteX96" fmla="*/ 13213 w 502127"/>
                  <a:gd name="connsiteY96" fmla="*/ 147996 h 426087"/>
                  <a:gd name="connsiteX97" fmla="*/ 0 w 502127"/>
                  <a:gd name="connsiteY97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8062 w 502127"/>
                  <a:gd name="connsiteY65" fmla="*/ 412273 h 426087"/>
                  <a:gd name="connsiteX66" fmla="*/ 272205 w 502127"/>
                  <a:gd name="connsiteY66" fmla="*/ 406988 h 426087"/>
                  <a:gd name="connsiteX67" fmla="*/ 264277 w 502127"/>
                  <a:gd name="connsiteY67" fmla="*/ 380560 h 426087"/>
                  <a:gd name="connsiteX68" fmla="*/ 258992 w 502127"/>
                  <a:gd name="connsiteY68" fmla="*/ 372632 h 426087"/>
                  <a:gd name="connsiteX69" fmla="*/ 258992 w 502127"/>
                  <a:gd name="connsiteY69" fmla="*/ 346204 h 426087"/>
                  <a:gd name="connsiteX70" fmla="*/ 243135 w 502127"/>
                  <a:gd name="connsiteY70" fmla="*/ 351490 h 426087"/>
                  <a:gd name="connsiteX71" fmla="*/ 235207 w 502127"/>
                  <a:gd name="connsiteY71" fmla="*/ 354132 h 426087"/>
                  <a:gd name="connsiteX72" fmla="*/ 208779 w 502127"/>
                  <a:gd name="connsiteY72" fmla="*/ 367346 h 426087"/>
                  <a:gd name="connsiteX73" fmla="*/ 192922 w 502127"/>
                  <a:gd name="connsiteY73" fmla="*/ 362061 h 426087"/>
                  <a:gd name="connsiteX74" fmla="*/ 184994 w 502127"/>
                  <a:gd name="connsiteY74" fmla="*/ 356775 h 426087"/>
                  <a:gd name="connsiteX75" fmla="*/ 169137 w 502127"/>
                  <a:gd name="connsiteY75" fmla="*/ 354132 h 426087"/>
                  <a:gd name="connsiteX76" fmla="*/ 161209 w 502127"/>
                  <a:gd name="connsiteY76" fmla="*/ 351490 h 426087"/>
                  <a:gd name="connsiteX77" fmla="*/ 140067 w 502127"/>
                  <a:gd name="connsiteY77" fmla="*/ 354132 h 426087"/>
                  <a:gd name="connsiteX78" fmla="*/ 137424 w 502127"/>
                  <a:gd name="connsiteY78" fmla="*/ 346204 h 426087"/>
                  <a:gd name="connsiteX79" fmla="*/ 126853 w 502127"/>
                  <a:gd name="connsiteY79" fmla="*/ 330347 h 426087"/>
                  <a:gd name="connsiteX80" fmla="*/ 124210 w 502127"/>
                  <a:gd name="connsiteY80" fmla="*/ 303920 h 426087"/>
                  <a:gd name="connsiteX81" fmla="*/ 110996 w 502127"/>
                  <a:gd name="connsiteY81" fmla="*/ 290706 h 426087"/>
                  <a:gd name="connsiteX82" fmla="*/ 103068 w 502127"/>
                  <a:gd name="connsiteY82" fmla="*/ 288063 h 426087"/>
                  <a:gd name="connsiteX83" fmla="*/ 95139 w 502127"/>
                  <a:gd name="connsiteY83" fmla="*/ 282777 h 426087"/>
                  <a:gd name="connsiteX84" fmla="*/ 87211 w 502127"/>
                  <a:gd name="connsiteY84" fmla="*/ 274849 h 426087"/>
                  <a:gd name="connsiteX85" fmla="*/ 73997 w 502127"/>
                  <a:gd name="connsiteY85" fmla="*/ 272206 h 426087"/>
                  <a:gd name="connsiteX86" fmla="*/ 66069 w 502127"/>
                  <a:gd name="connsiteY86" fmla="*/ 266921 h 426087"/>
                  <a:gd name="connsiteX87" fmla="*/ 60783 w 502127"/>
                  <a:gd name="connsiteY87" fmla="*/ 251064 h 426087"/>
                  <a:gd name="connsiteX88" fmla="*/ 58141 w 502127"/>
                  <a:gd name="connsiteY88" fmla="*/ 243136 h 426087"/>
                  <a:gd name="connsiteX89" fmla="*/ 55498 w 502127"/>
                  <a:gd name="connsiteY89" fmla="*/ 235207 h 426087"/>
                  <a:gd name="connsiteX90" fmla="*/ 52855 w 502127"/>
                  <a:gd name="connsiteY90" fmla="*/ 221994 h 426087"/>
                  <a:gd name="connsiteX91" fmla="*/ 47570 w 502127"/>
                  <a:gd name="connsiteY91" fmla="*/ 214065 h 426087"/>
                  <a:gd name="connsiteX92" fmla="*/ 39641 w 502127"/>
                  <a:gd name="connsiteY92" fmla="*/ 184995 h 426087"/>
                  <a:gd name="connsiteX93" fmla="*/ 34356 w 502127"/>
                  <a:gd name="connsiteY93" fmla="*/ 177066 h 426087"/>
                  <a:gd name="connsiteX94" fmla="*/ 26427 w 502127"/>
                  <a:gd name="connsiteY94" fmla="*/ 171781 h 426087"/>
                  <a:gd name="connsiteX95" fmla="*/ 23785 w 502127"/>
                  <a:gd name="connsiteY95" fmla="*/ 163853 h 426087"/>
                  <a:gd name="connsiteX96" fmla="*/ 13213 w 502127"/>
                  <a:gd name="connsiteY96" fmla="*/ 147996 h 426087"/>
                  <a:gd name="connsiteX97" fmla="*/ 0 w 502127"/>
                  <a:gd name="connsiteY97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8062 w 502127"/>
                  <a:gd name="connsiteY65" fmla="*/ 412273 h 426087"/>
                  <a:gd name="connsiteX66" fmla="*/ 250774 w 502127"/>
                  <a:gd name="connsiteY66" fmla="*/ 409370 h 426087"/>
                  <a:gd name="connsiteX67" fmla="*/ 264277 w 502127"/>
                  <a:gd name="connsiteY67" fmla="*/ 380560 h 426087"/>
                  <a:gd name="connsiteX68" fmla="*/ 258992 w 502127"/>
                  <a:gd name="connsiteY68" fmla="*/ 372632 h 426087"/>
                  <a:gd name="connsiteX69" fmla="*/ 258992 w 502127"/>
                  <a:gd name="connsiteY69" fmla="*/ 346204 h 426087"/>
                  <a:gd name="connsiteX70" fmla="*/ 243135 w 502127"/>
                  <a:gd name="connsiteY70" fmla="*/ 351490 h 426087"/>
                  <a:gd name="connsiteX71" fmla="*/ 235207 w 502127"/>
                  <a:gd name="connsiteY71" fmla="*/ 354132 h 426087"/>
                  <a:gd name="connsiteX72" fmla="*/ 208779 w 502127"/>
                  <a:gd name="connsiteY72" fmla="*/ 367346 h 426087"/>
                  <a:gd name="connsiteX73" fmla="*/ 192922 w 502127"/>
                  <a:gd name="connsiteY73" fmla="*/ 362061 h 426087"/>
                  <a:gd name="connsiteX74" fmla="*/ 184994 w 502127"/>
                  <a:gd name="connsiteY74" fmla="*/ 356775 h 426087"/>
                  <a:gd name="connsiteX75" fmla="*/ 169137 w 502127"/>
                  <a:gd name="connsiteY75" fmla="*/ 354132 h 426087"/>
                  <a:gd name="connsiteX76" fmla="*/ 161209 w 502127"/>
                  <a:gd name="connsiteY76" fmla="*/ 351490 h 426087"/>
                  <a:gd name="connsiteX77" fmla="*/ 140067 w 502127"/>
                  <a:gd name="connsiteY77" fmla="*/ 354132 h 426087"/>
                  <a:gd name="connsiteX78" fmla="*/ 137424 w 502127"/>
                  <a:gd name="connsiteY78" fmla="*/ 346204 h 426087"/>
                  <a:gd name="connsiteX79" fmla="*/ 126853 w 502127"/>
                  <a:gd name="connsiteY79" fmla="*/ 330347 h 426087"/>
                  <a:gd name="connsiteX80" fmla="*/ 124210 w 502127"/>
                  <a:gd name="connsiteY80" fmla="*/ 303920 h 426087"/>
                  <a:gd name="connsiteX81" fmla="*/ 110996 w 502127"/>
                  <a:gd name="connsiteY81" fmla="*/ 290706 h 426087"/>
                  <a:gd name="connsiteX82" fmla="*/ 103068 w 502127"/>
                  <a:gd name="connsiteY82" fmla="*/ 288063 h 426087"/>
                  <a:gd name="connsiteX83" fmla="*/ 95139 w 502127"/>
                  <a:gd name="connsiteY83" fmla="*/ 282777 h 426087"/>
                  <a:gd name="connsiteX84" fmla="*/ 87211 w 502127"/>
                  <a:gd name="connsiteY84" fmla="*/ 274849 h 426087"/>
                  <a:gd name="connsiteX85" fmla="*/ 73997 w 502127"/>
                  <a:gd name="connsiteY85" fmla="*/ 272206 h 426087"/>
                  <a:gd name="connsiteX86" fmla="*/ 66069 w 502127"/>
                  <a:gd name="connsiteY86" fmla="*/ 266921 h 426087"/>
                  <a:gd name="connsiteX87" fmla="*/ 60783 w 502127"/>
                  <a:gd name="connsiteY87" fmla="*/ 251064 h 426087"/>
                  <a:gd name="connsiteX88" fmla="*/ 58141 w 502127"/>
                  <a:gd name="connsiteY88" fmla="*/ 243136 h 426087"/>
                  <a:gd name="connsiteX89" fmla="*/ 55498 w 502127"/>
                  <a:gd name="connsiteY89" fmla="*/ 235207 h 426087"/>
                  <a:gd name="connsiteX90" fmla="*/ 52855 w 502127"/>
                  <a:gd name="connsiteY90" fmla="*/ 221994 h 426087"/>
                  <a:gd name="connsiteX91" fmla="*/ 47570 w 502127"/>
                  <a:gd name="connsiteY91" fmla="*/ 214065 h 426087"/>
                  <a:gd name="connsiteX92" fmla="*/ 39641 w 502127"/>
                  <a:gd name="connsiteY92" fmla="*/ 184995 h 426087"/>
                  <a:gd name="connsiteX93" fmla="*/ 34356 w 502127"/>
                  <a:gd name="connsiteY93" fmla="*/ 177066 h 426087"/>
                  <a:gd name="connsiteX94" fmla="*/ 26427 w 502127"/>
                  <a:gd name="connsiteY94" fmla="*/ 171781 h 426087"/>
                  <a:gd name="connsiteX95" fmla="*/ 23785 w 502127"/>
                  <a:gd name="connsiteY95" fmla="*/ 163853 h 426087"/>
                  <a:gd name="connsiteX96" fmla="*/ 13213 w 502127"/>
                  <a:gd name="connsiteY96" fmla="*/ 147996 h 426087"/>
                  <a:gd name="connsiteX97" fmla="*/ 0 w 502127"/>
                  <a:gd name="connsiteY97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64277 w 502127"/>
                  <a:gd name="connsiteY67" fmla="*/ 380560 h 426087"/>
                  <a:gd name="connsiteX68" fmla="*/ 258992 w 502127"/>
                  <a:gd name="connsiteY68" fmla="*/ 372632 h 426087"/>
                  <a:gd name="connsiteX69" fmla="*/ 258992 w 502127"/>
                  <a:gd name="connsiteY69" fmla="*/ 346204 h 426087"/>
                  <a:gd name="connsiteX70" fmla="*/ 243135 w 502127"/>
                  <a:gd name="connsiteY70" fmla="*/ 351490 h 426087"/>
                  <a:gd name="connsiteX71" fmla="*/ 235207 w 502127"/>
                  <a:gd name="connsiteY71" fmla="*/ 354132 h 426087"/>
                  <a:gd name="connsiteX72" fmla="*/ 208779 w 502127"/>
                  <a:gd name="connsiteY72" fmla="*/ 367346 h 426087"/>
                  <a:gd name="connsiteX73" fmla="*/ 192922 w 502127"/>
                  <a:gd name="connsiteY73" fmla="*/ 362061 h 426087"/>
                  <a:gd name="connsiteX74" fmla="*/ 184994 w 502127"/>
                  <a:gd name="connsiteY74" fmla="*/ 356775 h 426087"/>
                  <a:gd name="connsiteX75" fmla="*/ 169137 w 502127"/>
                  <a:gd name="connsiteY75" fmla="*/ 354132 h 426087"/>
                  <a:gd name="connsiteX76" fmla="*/ 161209 w 502127"/>
                  <a:gd name="connsiteY76" fmla="*/ 351490 h 426087"/>
                  <a:gd name="connsiteX77" fmla="*/ 140067 w 502127"/>
                  <a:gd name="connsiteY77" fmla="*/ 354132 h 426087"/>
                  <a:gd name="connsiteX78" fmla="*/ 137424 w 502127"/>
                  <a:gd name="connsiteY78" fmla="*/ 346204 h 426087"/>
                  <a:gd name="connsiteX79" fmla="*/ 126853 w 502127"/>
                  <a:gd name="connsiteY79" fmla="*/ 330347 h 426087"/>
                  <a:gd name="connsiteX80" fmla="*/ 124210 w 502127"/>
                  <a:gd name="connsiteY80" fmla="*/ 303920 h 426087"/>
                  <a:gd name="connsiteX81" fmla="*/ 110996 w 502127"/>
                  <a:gd name="connsiteY81" fmla="*/ 290706 h 426087"/>
                  <a:gd name="connsiteX82" fmla="*/ 103068 w 502127"/>
                  <a:gd name="connsiteY82" fmla="*/ 288063 h 426087"/>
                  <a:gd name="connsiteX83" fmla="*/ 95139 w 502127"/>
                  <a:gd name="connsiteY83" fmla="*/ 282777 h 426087"/>
                  <a:gd name="connsiteX84" fmla="*/ 87211 w 502127"/>
                  <a:gd name="connsiteY84" fmla="*/ 274849 h 426087"/>
                  <a:gd name="connsiteX85" fmla="*/ 73997 w 502127"/>
                  <a:gd name="connsiteY85" fmla="*/ 272206 h 426087"/>
                  <a:gd name="connsiteX86" fmla="*/ 66069 w 502127"/>
                  <a:gd name="connsiteY86" fmla="*/ 266921 h 426087"/>
                  <a:gd name="connsiteX87" fmla="*/ 60783 w 502127"/>
                  <a:gd name="connsiteY87" fmla="*/ 251064 h 426087"/>
                  <a:gd name="connsiteX88" fmla="*/ 58141 w 502127"/>
                  <a:gd name="connsiteY88" fmla="*/ 243136 h 426087"/>
                  <a:gd name="connsiteX89" fmla="*/ 55498 w 502127"/>
                  <a:gd name="connsiteY89" fmla="*/ 235207 h 426087"/>
                  <a:gd name="connsiteX90" fmla="*/ 52855 w 502127"/>
                  <a:gd name="connsiteY90" fmla="*/ 221994 h 426087"/>
                  <a:gd name="connsiteX91" fmla="*/ 47570 w 502127"/>
                  <a:gd name="connsiteY91" fmla="*/ 214065 h 426087"/>
                  <a:gd name="connsiteX92" fmla="*/ 39641 w 502127"/>
                  <a:gd name="connsiteY92" fmla="*/ 184995 h 426087"/>
                  <a:gd name="connsiteX93" fmla="*/ 34356 w 502127"/>
                  <a:gd name="connsiteY93" fmla="*/ 177066 h 426087"/>
                  <a:gd name="connsiteX94" fmla="*/ 26427 w 502127"/>
                  <a:gd name="connsiteY94" fmla="*/ 171781 h 426087"/>
                  <a:gd name="connsiteX95" fmla="*/ 23785 w 502127"/>
                  <a:gd name="connsiteY95" fmla="*/ 163853 h 426087"/>
                  <a:gd name="connsiteX96" fmla="*/ 13213 w 502127"/>
                  <a:gd name="connsiteY96" fmla="*/ 147996 h 426087"/>
                  <a:gd name="connsiteX97" fmla="*/ 0 w 502127"/>
                  <a:gd name="connsiteY97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4994 w 502127"/>
                  <a:gd name="connsiteY73" fmla="*/ 356775 h 426087"/>
                  <a:gd name="connsiteX74" fmla="*/ 169137 w 502127"/>
                  <a:gd name="connsiteY74" fmla="*/ 354132 h 426087"/>
                  <a:gd name="connsiteX75" fmla="*/ 161209 w 502127"/>
                  <a:gd name="connsiteY75" fmla="*/ 351490 h 426087"/>
                  <a:gd name="connsiteX76" fmla="*/ 140067 w 502127"/>
                  <a:gd name="connsiteY76" fmla="*/ 354132 h 426087"/>
                  <a:gd name="connsiteX77" fmla="*/ 137424 w 502127"/>
                  <a:gd name="connsiteY77" fmla="*/ 346204 h 426087"/>
                  <a:gd name="connsiteX78" fmla="*/ 126853 w 502127"/>
                  <a:gd name="connsiteY78" fmla="*/ 330347 h 426087"/>
                  <a:gd name="connsiteX79" fmla="*/ 124210 w 502127"/>
                  <a:gd name="connsiteY79" fmla="*/ 303920 h 426087"/>
                  <a:gd name="connsiteX80" fmla="*/ 110996 w 502127"/>
                  <a:gd name="connsiteY80" fmla="*/ 290706 h 426087"/>
                  <a:gd name="connsiteX81" fmla="*/ 103068 w 502127"/>
                  <a:gd name="connsiteY81" fmla="*/ 288063 h 426087"/>
                  <a:gd name="connsiteX82" fmla="*/ 95139 w 502127"/>
                  <a:gd name="connsiteY82" fmla="*/ 282777 h 426087"/>
                  <a:gd name="connsiteX83" fmla="*/ 87211 w 502127"/>
                  <a:gd name="connsiteY83" fmla="*/ 274849 h 426087"/>
                  <a:gd name="connsiteX84" fmla="*/ 73997 w 502127"/>
                  <a:gd name="connsiteY84" fmla="*/ 272206 h 426087"/>
                  <a:gd name="connsiteX85" fmla="*/ 66069 w 502127"/>
                  <a:gd name="connsiteY85" fmla="*/ 266921 h 426087"/>
                  <a:gd name="connsiteX86" fmla="*/ 60783 w 502127"/>
                  <a:gd name="connsiteY86" fmla="*/ 251064 h 426087"/>
                  <a:gd name="connsiteX87" fmla="*/ 58141 w 502127"/>
                  <a:gd name="connsiteY87" fmla="*/ 243136 h 426087"/>
                  <a:gd name="connsiteX88" fmla="*/ 55498 w 502127"/>
                  <a:gd name="connsiteY88" fmla="*/ 235207 h 426087"/>
                  <a:gd name="connsiteX89" fmla="*/ 52855 w 502127"/>
                  <a:gd name="connsiteY89" fmla="*/ 221994 h 426087"/>
                  <a:gd name="connsiteX90" fmla="*/ 47570 w 502127"/>
                  <a:gd name="connsiteY90" fmla="*/ 214065 h 426087"/>
                  <a:gd name="connsiteX91" fmla="*/ 39641 w 502127"/>
                  <a:gd name="connsiteY91" fmla="*/ 184995 h 426087"/>
                  <a:gd name="connsiteX92" fmla="*/ 34356 w 502127"/>
                  <a:gd name="connsiteY92" fmla="*/ 177066 h 426087"/>
                  <a:gd name="connsiteX93" fmla="*/ 26427 w 502127"/>
                  <a:gd name="connsiteY93" fmla="*/ 171781 h 426087"/>
                  <a:gd name="connsiteX94" fmla="*/ 23785 w 502127"/>
                  <a:gd name="connsiteY94" fmla="*/ 163853 h 426087"/>
                  <a:gd name="connsiteX95" fmla="*/ 13213 w 502127"/>
                  <a:gd name="connsiteY95" fmla="*/ 147996 h 426087"/>
                  <a:gd name="connsiteX96" fmla="*/ 0 w 502127"/>
                  <a:gd name="connsiteY96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4994 w 502127"/>
                  <a:gd name="connsiteY73" fmla="*/ 356775 h 426087"/>
                  <a:gd name="connsiteX74" fmla="*/ 161994 w 502127"/>
                  <a:gd name="connsiteY74" fmla="*/ 363657 h 426087"/>
                  <a:gd name="connsiteX75" fmla="*/ 161209 w 502127"/>
                  <a:gd name="connsiteY75" fmla="*/ 351490 h 426087"/>
                  <a:gd name="connsiteX76" fmla="*/ 140067 w 502127"/>
                  <a:gd name="connsiteY76" fmla="*/ 354132 h 426087"/>
                  <a:gd name="connsiteX77" fmla="*/ 137424 w 502127"/>
                  <a:gd name="connsiteY77" fmla="*/ 346204 h 426087"/>
                  <a:gd name="connsiteX78" fmla="*/ 126853 w 502127"/>
                  <a:gd name="connsiteY78" fmla="*/ 330347 h 426087"/>
                  <a:gd name="connsiteX79" fmla="*/ 124210 w 502127"/>
                  <a:gd name="connsiteY79" fmla="*/ 303920 h 426087"/>
                  <a:gd name="connsiteX80" fmla="*/ 110996 w 502127"/>
                  <a:gd name="connsiteY80" fmla="*/ 290706 h 426087"/>
                  <a:gd name="connsiteX81" fmla="*/ 103068 w 502127"/>
                  <a:gd name="connsiteY81" fmla="*/ 288063 h 426087"/>
                  <a:gd name="connsiteX82" fmla="*/ 95139 w 502127"/>
                  <a:gd name="connsiteY82" fmla="*/ 282777 h 426087"/>
                  <a:gd name="connsiteX83" fmla="*/ 87211 w 502127"/>
                  <a:gd name="connsiteY83" fmla="*/ 274849 h 426087"/>
                  <a:gd name="connsiteX84" fmla="*/ 73997 w 502127"/>
                  <a:gd name="connsiteY84" fmla="*/ 272206 h 426087"/>
                  <a:gd name="connsiteX85" fmla="*/ 66069 w 502127"/>
                  <a:gd name="connsiteY85" fmla="*/ 266921 h 426087"/>
                  <a:gd name="connsiteX86" fmla="*/ 60783 w 502127"/>
                  <a:gd name="connsiteY86" fmla="*/ 251064 h 426087"/>
                  <a:gd name="connsiteX87" fmla="*/ 58141 w 502127"/>
                  <a:gd name="connsiteY87" fmla="*/ 243136 h 426087"/>
                  <a:gd name="connsiteX88" fmla="*/ 55498 w 502127"/>
                  <a:gd name="connsiteY88" fmla="*/ 235207 h 426087"/>
                  <a:gd name="connsiteX89" fmla="*/ 52855 w 502127"/>
                  <a:gd name="connsiteY89" fmla="*/ 221994 h 426087"/>
                  <a:gd name="connsiteX90" fmla="*/ 47570 w 502127"/>
                  <a:gd name="connsiteY90" fmla="*/ 214065 h 426087"/>
                  <a:gd name="connsiteX91" fmla="*/ 39641 w 502127"/>
                  <a:gd name="connsiteY91" fmla="*/ 184995 h 426087"/>
                  <a:gd name="connsiteX92" fmla="*/ 34356 w 502127"/>
                  <a:gd name="connsiteY92" fmla="*/ 177066 h 426087"/>
                  <a:gd name="connsiteX93" fmla="*/ 26427 w 502127"/>
                  <a:gd name="connsiteY93" fmla="*/ 171781 h 426087"/>
                  <a:gd name="connsiteX94" fmla="*/ 23785 w 502127"/>
                  <a:gd name="connsiteY94" fmla="*/ 163853 h 426087"/>
                  <a:gd name="connsiteX95" fmla="*/ 13213 w 502127"/>
                  <a:gd name="connsiteY95" fmla="*/ 147996 h 426087"/>
                  <a:gd name="connsiteX96" fmla="*/ 0 w 502127"/>
                  <a:gd name="connsiteY96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0231 w 502127"/>
                  <a:gd name="connsiteY73" fmla="*/ 371063 h 426087"/>
                  <a:gd name="connsiteX74" fmla="*/ 161994 w 502127"/>
                  <a:gd name="connsiteY74" fmla="*/ 363657 h 426087"/>
                  <a:gd name="connsiteX75" fmla="*/ 161209 w 502127"/>
                  <a:gd name="connsiteY75" fmla="*/ 351490 h 426087"/>
                  <a:gd name="connsiteX76" fmla="*/ 140067 w 502127"/>
                  <a:gd name="connsiteY76" fmla="*/ 354132 h 426087"/>
                  <a:gd name="connsiteX77" fmla="*/ 137424 w 502127"/>
                  <a:gd name="connsiteY77" fmla="*/ 346204 h 426087"/>
                  <a:gd name="connsiteX78" fmla="*/ 126853 w 502127"/>
                  <a:gd name="connsiteY78" fmla="*/ 330347 h 426087"/>
                  <a:gd name="connsiteX79" fmla="*/ 124210 w 502127"/>
                  <a:gd name="connsiteY79" fmla="*/ 303920 h 426087"/>
                  <a:gd name="connsiteX80" fmla="*/ 110996 w 502127"/>
                  <a:gd name="connsiteY80" fmla="*/ 290706 h 426087"/>
                  <a:gd name="connsiteX81" fmla="*/ 103068 w 502127"/>
                  <a:gd name="connsiteY81" fmla="*/ 288063 h 426087"/>
                  <a:gd name="connsiteX82" fmla="*/ 95139 w 502127"/>
                  <a:gd name="connsiteY82" fmla="*/ 282777 h 426087"/>
                  <a:gd name="connsiteX83" fmla="*/ 87211 w 502127"/>
                  <a:gd name="connsiteY83" fmla="*/ 274849 h 426087"/>
                  <a:gd name="connsiteX84" fmla="*/ 73997 w 502127"/>
                  <a:gd name="connsiteY84" fmla="*/ 272206 h 426087"/>
                  <a:gd name="connsiteX85" fmla="*/ 66069 w 502127"/>
                  <a:gd name="connsiteY85" fmla="*/ 266921 h 426087"/>
                  <a:gd name="connsiteX86" fmla="*/ 60783 w 502127"/>
                  <a:gd name="connsiteY86" fmla="*/ 251064 h 426087"/>
                  <a:gd name="connsiteX87" fmla="*/ 58141 w 502127"/>
                  <a:gd name="connsiteY87" fmla="*/ 243136 h 426087"/>
                  <a:gd name="connsiteX88" fmla="*/ 55498 w 502127"/>
                  <a:gd name="connsiteY88" fmla="*/ 235207 h 426087"/>
                  <a:gd name="connsiteX89" fmla="*/ 52855 w 502127"/>
                  <a:gd name="connsiteY89" fmla="*/ 221994 h 426087"/>
                  <a:gd name="connsiteX90" fmla="*/ 47570 w 502127"/>
                  <a:gd name="connsiteY90" fmla="*/ 214065 h 426087"/>
                  <a:gd name="connsiteX91" fmla="*/ 39641 w 502127"/>
                  <a:gd name="connsiteY91" fmla="*/ 184995 h 426087"/>
                  <a:gd name="connsiteX92" fmla="*/ 34356 w 502127"/>
                  <a:gd name="connsiteY92" fmla="*/ 177066 h 426087"/>
                  <a:gd name="connsiteX93" fmla="*/ 26427 w 502127"/>
                  <a:gd name="connsiteY93" fmla="*/ 171781 h 426087"/>
                  <a:gd name="connsiteX94" fmla="*/ 23785 w 502127"/>
                  <a:gd name="connsiteY94" fmla="*/ 163853 h 426087"/>
                  <a:gd name="connsiteX95" fmla="*/ 13213 w 502127"/>
                  <a:gd name="connsiteY95" fmla="*/ 147996 h 426087"/>
                  <a:gd name="connsiteX96" fmla="*/ 0 w 502127"/>
                  <a:gd name="connsiteY96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0231 w 502127"/>
                  <a:gd name="connsiteY73" fmla="*/ 371063 h 426087"/>
                  <a:gd name="connsiteX74" fmla="*/ 161994 w 502127"/>
                  <a:gd name="connsiteY74" fmla="*/ 363657 h 426087"/>
                  <a:gd name="connsiteX75" fmla="*/ 140067 w 502127"/>
                  <a:gd name="connsiteY75" fmla="*/ 354132 h 426087"/>
                  <a:gd name="connsiteX76" fmla="*/ 137424 w 502127"/>
                  <a:gd name="connsiteY76" fmla="*/ 346204 h 426087"/>
                  <a:gd name="connsiteX77" fmla="*/ 126853 w 502127"/>
                  <a:gd name="connsiteY77" fmla="*/ 330347 h 426087"/>
                  <a:gd name="connsiteX78" fmla="*/ 124210 w 502127"/>
                  <a:gd name="connsiteY78" fmla="*/ 303920 h 426087"/>
                  <a:gd name="connsiteX79" fmla="*/ 110996 w 502127"/>
                  <a:gd name="connsiteY79" fmla="*/ 290706 h 426087"/>
                  <a:gd name="connsiteX80" fmla="*/ 103068 w 502127"/>
                  <a:gd name="connsiteY80" fmla="*/ 288063 h 426087"/>
                  <a:gd name="connsiteX81" fmla="*/ 95139 w 502127"/>
                  <a:gd name="connsiteY81" fmla="*/ 282777 h 426087"/>
                  <a:gd name="connsiteX82" fmla="*/ 87211 w 502127"/>
                  <a:gd name="connsiteY82" fmla="*/ 274849 h 426087"/>
                  <a:gd name="connsiteX83" fmla="*/ 73997 w 502127"/>
                  <a:gd name="connsiteY83" fmla="*/ 272206 h 426087"/>
                  <a:gd name="connsiteX84" fmla="*/ 66069 w 502127"/>
                  <a:gd name="connsiteY84" fmla="*/ 266921 h 426087"/>
                  <a:gd name="connsiteX85" fmla="*/ 60783 w 502127"/>
                  <a:gd name="connsiteY85" fmla="*/ 251064 h 426087"/>
                  <a:gd name="connsiteX86" fmla="*/ 58141 w 502127"/>
                  <a:gd name="connsiteY86" fmla="*/ 243136 h 426087"/>
                  <a:gd name="connsiteX87" fmla="*/ 55498 w 502127"/>
                  <a:gd name="connsiteY87" fmla="*/ 235207 h 426087"/>
                  <a:gd name="connsiteX88" fmla="*/ 52855 w 502127"/>
                  <a:gd name="connsiteY88" fmla="*/ 221994 h 426087"/>
                  <a:gd name="connsiteX89" fmla="*/ 47570 w 502127"/>
                  <a:gd name="connsiteY89" fmla="*/ 214065 h 426087"/>
                  <a:gd name="connsiteX90" fmla="*/ 39641 w 502127"/>
                  <a:gd name="connsiteY90" fmla="*/ 184995 h 426087"/>
                  <a:gd name="connsiteX91" fmla="*/ 34356 w 502127"/>
                  <a:gd name="connsiteY91" fmla="*/ 177066 h 426087"/>
                  <a:gd name="connsiteX92" fmla="*/ 26427 w 502127"/>
                  <a:gd name="connsiteY92" fmla="*/ 171781 h 426087"/>
                  <a:gd name="connsiteX93" fmla="*/ 23785 w 502127"/>
                  <a:gd name="connsiteY93" fmla="*/ 163853 h 426087"/>
                  <a:gd name="connsiteX94" fmla="*/ 13213 w 502127"/>
                  <a:gd name="connsiteY94" fmla="*/ 147996 h 426087"/>
                  <a:gd name="connsiteX95" fmla="*/ 0 w 502127"/>
                  <a:gd name="connsiteY95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70413 w 502127"/>
                  <a:gd name="connsiteY42" fmla="*/ 203494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0231 w 502127"/>
                  <a:gd name="connsiteY73" fmla="*/ 371063 h 426087"/>
                  <a:gd name="connsiteX74" fmla="*/ 161994 w 502127"/>
                  <a:gd name="connsiteY74" fmla="*/ 363657 h 426087"/>
                  <a:gd name="connsiteX75" fmla="*/ 140067 w 502127"/>
                  <a:gd name="connsiteY75" fmla="*/ 354132 h 426087"/>
                  <a:gd name="connsiteX76" fmla="*/ 137424 w 502127"/>
                  <a:gd name="connsiteY76" fmla="*/ 346204 h 426087"/>
                  <a:gd name="connsiteX77" fmla="*/ 126853 w 502127"/>
                  <a:gd name="connsiteY77" fmla="*/ 330347 h 426087"/>
                  <a:gd name="connsiteX78" fmla="*/ 124210 w 502127"/>
                  <a:gd name="connsiteY78" fmla="*/ 303920 h 426087"/>
                  <a:gd name="connsiteX79" fmla="*/ 110996 w 502127"/>
                  <a:gd name="connsiteY79" fmla="*/ 290706 h 426087"/>
                  <a:gd name="connsiteX80" fmla="*/ 103068 w 502127"/>
                  <a:gd name="connsiteY80" fmla="*/ 288063 h 426087"/>
                  <a:gd name="connsiteX81" fmla="*/ 95139 w 502127"/>
                  <a:gd name="connsiteY81" fmla="*/ 282777 h 426087"/>
                  <a:gd name="connsiteX82" fmla="*/ 82449 w 502127"/>
                  <a:gd name="connsiteY82" fmla="*/ 279612 h 426087"/>
                  <a:gd name="connsiteX83" fmla="*/ 73997 w 502127"/>
                  <a:gd name="connsiteY83" fmla="*/ 272206 h 426087"/>
                  <a:gd name="connsiteX84" fmla="*/ 66069 w 502127"/>
                  <a:gd name="connsiteY84" fmla="*/ 266921 h 426087"/>
                  <a:gd name="connsiteX85" fmla="*/ 60783 w 502127"/>
                  <a:gd name="connsiteY85" fmla="*/ 251064 h 426087"/>
                  <a:gd name="connsiteX86" fmla="*/ 58141 w 502127"/>
                  <a:gd name="connsiteY86" fmla="*/ 243136 h 426087"/>
                  <a:gd name="connsiteX87" fmla="*/ 55498 w 502127"/>
                  <a:gd name="connsiteY87" fmla="*/ 235207 h 426087"/>
                  <a:gd name="connsiteX88" fmla="*/ 52855 w 502127"/>
                  <a:gd name="connsiteY88" fmla="*/ 221994 h 426087"/>
                  <a:gd name="connsiteX89" fmla="*/ 47570 w 502127"/>
                  <a:gd name="connsiteY89" fmla="*/ 214065 h 426087"/>
                  <a:gd name="connsiteX90" fmla="*/ 39641 w 502127"/>
                  <a:gd name="connsiteY90" fmla="*/ 184995 h 426087"/>
                  <a:gd name="connsiteX91" fmla="*/ 34356 w 502127"/>
                  <a:gd name="connsiteY91" fmla="*/ 177066 h 426087"/>
                  <a:gd name="connsiteX92" fmla="*/ 26427 w 502127"/>
                  <a:gd name="connsiteY92" fmla="*/ 171781 h 426087"/>
                  <a:gd name="connsiteX93" fmla="*/ 23785 w 502127"/>
                  <a:gd name="connsiteY93" fmla="*/ 163853 h 426087"/>
                  <a:gd name="connsiteX94" fmla="*/ 13213 w 502127"/>
                  <a:gd name="connsiteY94" fmla="*/ 147996 h 426087"/>
                  <a:gd name="connsiteX95" fmla="*/ 0 w 502127"/>
                  <a:gd name="connsiteY95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70413 w 502127"/>
                  <a:gd name="connsiteY40" fmla="*/ 187637 h 426087"/>
                  <a:gd name="connsiteX41" fmla="*/ 473056 w 502127"/>
                  <a:gd name="connsiteY41" fmla="*/ 195566 h 426087"/>
                  <a:gd name="connsiteX42" fmla="*/ 482319 w 502127"/>
                  <a:gd name="connsiteY42" fmla="*/ 201113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0231 w 502127"/>
                  <a:gd name="connsiteY73" fmla="*/ 371063 h 426087"/>
                  <a:gd name="connsiteX74" fmla="*/ 161994 w 502127"/>
                  <a:gd name="connsiteY74" fmla="*/ 363657 h 426087"/>
                  <a:gd name="connsiteX75" fmla="*/ 140067 w 502127"/>
                  <a:gd name="connsiteY75" fmla="*/ 354132 h 426087"/>
                  <a:gd name="connsiteX76" fmla="*/ 137424 w 502127"/>
                  <a:gd name="connsiteY76" fmla="*/ 346204 h 426087"/>
                  <a:gd name="connsiteX77" fmla="*/ 126853 w 502127"/>
                  <a:gd name="connsiteY77" fmla="*/ 330347 h 426087"/>
                  <a:gd name="connsiteX78" fmla="*/ 124210 w 502127"/>
                  <a:gd name="connsiteY78" fmla="*/ 303920 h 426087"/>
                  <a:gd name="connsiteX79" fmla="*/ 110996 w 502127"/>
                  <a:gd name="connsiteY79" fmla="*/ 290706 h 426087"/>
                  <a:gd name="connsiteX80" fmla="*/ 103068 w 502127"/>
                  <a:gd name="connsiteY80" fmla="*/ 288063 h 426087"/>
                  <a:gd name="connsiteX81" fmla="*/ 95139 w 502127"/>
                  <a:gd name="connsiteY81" fmla="*/ 282777 h 426087"/>
                  <a:gd name="connsiteX82" fmla="*/ 82449 w 502127"/>
                  <a:gd name="connsiteY82" fmla="*/ 279612 h 426087"/>
                  <a:gd name="connsiteX83" fmla="*/ 73997 w 502127"/>
                  <a:gd name="connsiteY83" fmla="*/ 272206 h 426087"/>
                  <a:gd name="connsiteX84" fmla="*/ 66069 w 502127"/>
                  <a:gd name="connsiteY84" fmla="*/ 266921 h 426087"/>
                  <a:gd name="connsiteX85" fmla="*/ 60783 w 502127"/>
                  <a:gd name="connsiteY85" fmla="*/ 251064 h 426087"/>
                  <a:gd name="connsiteX86" fmla="*/ 58141 w 502127"/>
                  <a:gd name="connsiteY86" fmla="*/ 243136 h 426087"/>
                  <a:gd name="connsiteX87" fmla="*/ 55498 w 502127"/>
                  <a:gd name="connsiteY87" fmla="*/ 235207 h 426087"/>
                  <a:gd name="connsiteX88" fmla="*/ 52855 w 502127"/>
                  <a:gd name="connsiteY88" fmla="*/ 221994 h 426087"/>
                  <a:gd name="connsiteX89" fmla="*/ 47570 w 502127"/>
                  <a:gd name="connsiteY89" fmla="*/ 214065 h 426087"/>
                  <a:gd name="connsiteX90" fmla="*/ 39641 w 502127"/>
                  <a:gd name="connsiteY90" fmla="*/ 184995 h 426087"/>
                  <a:gd name="connsiteX91" fmla="*/ 34356 w 502127"/>
                  <a:gd name="connsiteY91" fmla="*/ 177066 h 426087"/>
                  <a:gd name="connsiteX92" fmla="*/ 26427 w 502127"/>
                  <a:gd name="connsiteY92" fmla="*/ 171781 h 426087"/>
                  <a:gd name="connsiteX93" fmla="*/ 23785 w 502127"/>
                  <a:gd name="connsiteY93" fmla="*/ 163853 h 426087"/>
                  <a:gd name="connsiteX94" fmla="*/ 13213 w 502127"/>
                  <a:gd name="connsiteY94" fmla="*/ 147996 h 426087"/>
                  <a:gd name="connsiteX95" fmla="*/ 0 w 502127"/>
                  <a:gd name="connsiteY95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75699 w 502127"/>
                  <a:gd name="connsiteY39" fmla="*/ 179709 h 426087"/>
                  <a:gd name="connsiteX40" fmla="*/ 482319 w 502127"/>
                  <a:gd name="connsiteY40" fmla="*/ 185256 h 426087"/>
                  <a:gd name="connsiteX41" fmla="*/ 473056 w 502127"/>
                  <a:gd name="connsiteY41" fmla="*/ 195566 h 426087"/>
                  <a:gd name="connsiteX42" fmla="*/ 482319 w 502127"/>
                  <a:gd name="connsiteY42" fmla="*/ 201113 h 426087"/>
                  <a:gd name="connsiteX43" fmla="*/ 465128 w 502127"/>
                  <a:gd name="connsiteY43" fmla="*/ 227279 h 426087"/>
                  <a:gd name="connsiteX44" fmla="*/ 467771 w 502127"/>
                  <a:gd name="connsiteY44" fmla="*/ 235207 h 426087"/>
                  <a:gd name="connsiteX45" fmla="*/ 462485 w 502127"/>
                  <a:gd name="connsiteY45" fmla="*/ 251064 h 426087"/>
                  <a:gd name="connsiteX46" fmla="*/ 465128 w 502127"/>
                  <a:gd name="connsiteY46" fmla="*/ 264278 h 426087"/>
                  <a:gd name="connsiteX47" fmla="*/ 467771 w 502127"/>
                  <a:gd name="connsiteY47" fmla="*/ 272206 h 426087"/>
                  <a:gd name="connsiteX48" fmla="*/ 459842 w 502127"/>
                  <a:gd name="connsiteY48" fmla="*/ 274849 h 426087"/>
                  <a:gd name="connsiteX49" fmla="*/ 436057 w 502127"/>
                  <a:gd name="connsiteY49" fmla="*/ 293348 h 426087"/>
                  <a:gd name="connsiteX50" fmla="*/ 428129 w 502127"/>
                  <a:gd name="connsiteY50" fmla="*/ 298634 h 426087"/>
                  <a:gd name="connsiteX51" fmla="*/ 420201 w 502127"/>
                  <a:gd name="connsiteY51" fmla="*/ 306562 h 426087"/>
                  <a:gd name="connsiteX52" fmla="*/ 404344 w 502127"/>
                  <a:gd name="connsiteY52" fmla="*/ 317133 h 426087"/>
                  <a:gd name="connsiteX53" fmla="*/ 396416 w 502127"/>
                  <a:gd name="connsiteY53" fmla="*/ 322419 h 426087"/>
                  <a:gd name="connsiteX54" fmla="*/ 388487 w 502127"/>
                  <a:gd name="connsiteY54" fmla="*/ 330347 h 426087"/>
                  <a:gd name="connsiteX55" fmla="*/ 369988 w 502127"/>
                  <a:gd name="connsiteY55" fmla="*/ 335633 h 426087"/>
                  <a:gd name="connsiteX56" fmla="*/ 362060 w 502127"/>
                  <a:gd name="connsiteY56" fmla="*/ 340918 h 426087"/>
                  <a:gd name="connsiteX57" fmla="*/ 354131 w 502127"/>
                  <a:gd name="connsiteY57" fmla="*/ 348847 h 426087"/>
                  <a:gd name="connsiteX58" fmla="*/ 338275 w 502127"/>
                  <a:gd name="connsiteY58" fmla="*/ 351490 h 426087"/>
                  <a:gd name="connsiteX59" fmla="*/ 327704 w 502127"/>
                  <a:gd name="connsiteY59" fmla="*/ 367346 h 426087"/>
                  <a:gd name="connsiteX60" fmla="*/ 325061 w 502127"/>
                  <a:gd name="connsiteY60" fmla="*/ 388488 h 426087"/>
                  <a:gd name="connsiteX61" fmla="*/ 319775 w 502127"/>
                  <a:gd name="connsiteY61" fmla="*/ 417559 h 426087"/>
                  <a:gd name="connsiteX62" fmla="*/ 322418 w 502127"/>
                  <a:gd name="connsiteY62" fmla="*/ 425487 h 426087"/>
                  <a:gd name="connsiteX63" fmla="*/ 311847 w 502127"/>
                  <a:gd name="connsiteY63" fmla="*/ 422844 h 426087"/>
                  <a:gd name="connsiteX64" fmla="*/ 295990 w 502127"/>
                  <a:gd name="connsiteY64" fmla="*/ 417559 h 426087"/>
                  <a:gd name="connsiteX65" fmla="*/ 280918 w 502127"/>
                  <a:gd name="connsiteY65" fmla="*/ 417036 h 426087"/>
                  <a:gd name="connsiteX66" fmla="*/ 250774 w 502127"/>
                  <a:gd name="connsiteY66" fmla="*/ 409370 h 426087"/>
                  <a:gd name="connsiteX67" fmla="*/ 258992 w 502127"/>
                  <a:gd name="connsiteY67" fmla="*/ 372632 h 426087"/>
                  <a:gd name="connsiteX68" fmla="*/ 258992 w 502127"/>
                  <a:gd name="connsiteY68" fmla="*/ 346204 h 426087"/>
                  <a:gd name="connsiteX69" fmla="*/ 243135 w 502127"/>
                  <a:gd name="connsiteY69" fmla="*/ 351490 h 426087"/>
                  <a:gd name="connsiteX70" fmla="*/ 235207 w 502127"/>
                  <a:gd name="connsiteY70" fmla="*/ 354132 h 426087"/>
                  <a:gd name="connsiteX71" fmla="*/ 208779 w 502127"/>
                  <a:gd name="connsiteY71" fmla="*/ 367346 h 426087"/>
                  <a:gd name="connsiteX72" fmla="*/ 192922 w 502127"/>
                  <a:gd name="connsiteY72" fmla="*/ 362061 h 426087"/>
                  <a:gd name="connsiteX73" fmla="*/ 180231 w 502127"/>
                  <a:gd name="connsiteY73" fmla="*/ 371063 h 426087"/>
                  <a:gd name="connsiteX74" fmla="*/ 161994 w 502127"/>
                  <a:gd name="connsiteY74" fmla="*/ 363657 h 426087"/>
                  <a:gd name="connsiteX75" fmla="*/ 140067 w 502127"/>
                  <a:gd name="connsiteY75" fmla="*/ 354132 h 426087"/>
                  <a:gd name="connsiteX76" fmla="*/ 137424 w 502127"/>
                  <a:gd name="connsiteY76" fmla="*/ 346204 h 426087"/>
                  <a:gd name="connsiteX77" fmla="*/ 126853 w 502127"/>
                  <a:gd name="connsiteY77" fmla="*/ 330347 h 426087"/>
                  <a:gd name="connsiteX78" fmla="*/ 124210 w 502127"/>
                  <a:gd name="connsiteY78" fmla="*/ 303920 h 426087"/>
                  <a:gd name="connsiteX79" fmla="*/ 110996 w 502127"/>
                  <a:gd name="connsiteY79" fmla="*/ 290706 h 426087"/>
                  <a:gd name="connsiteX80" fmla="*/ 103068 w 502127"/>
                  <a:gd name="connsiteY80" fmla="*/ 288063 h 426087"/>
                  <a:gd name="connsiteX81" fmla="*/ 95139 w 502127"/>
                  <a:gd name="connsiteY81" fmla="*/ 282777 h 426087"/>
                  <a:gd name="connsiteX82" fmla="*/ 82449 w 502127"/>
                  <a:gd name="connsiteY82" fmla="*/ 279612 h 426087"/>
                  <a:gd name="connsiteX83" fmla="*/ 73997 w 502127"/>
                  <a:gd name="connsiteY83" fmla="*/ 272206 h 426087"/>
                  <a:gd name="connsiteX84" fmla="*/ 66069 w 502127"/>
                  <a:gd name="connsiteY84" fmla="*/ 266921 h 426087"/>
                  <a:gd name="connsiteX85" fmla="*/ 60783 w 502127"/>
                  <a:gd name="connsiteY85" fmla="*/ 251064 h 426087"/>
                  <a:gd name="connsiteX86" fmla="*/ 58141 w 502127"/>
                  <a:gd name="connsiteY86" fmla="*/ 243136 h 426087"/>
                  <a:gd name="connsiteX87" fmla="*/ 55498 w 502127"/>
                  <a:gd name="connsiteY87" fmla="*/ 235207 h 426087"/>
                  <a:gd name="connsiteX88" fmla="*/ 52855 w 502127"/>
                  <a:gd name="connsiteY88" fmla="*/ 221994 h 426087"/>
                  <a:gd name="connsiteX89" fmla="*/ 47570 w 502127"/>
                  <a:gd name="connsiteY89" fmla="*/ 214065 h 426087"/>
                  <a:gd name="connsiteX90" fmla="*/ 39641 w 502127"/>
                  <a:gd name="connsiteY90" fmla="*/ 184995 h 426087"/>
                  <a:gd name="connsiteX91" fmla="*/ 34356 w 502127"/>
                  <a:gd name="connsiteY91" fmla="*/ 177066 h 426087"/>
                  <a:gd name="connsiteX92" fmla="*/ 26427 w 502127"/>
                  <a:gd name="connsiteY92" fmla="*/ 171781 h 426087"/>
                  <a:gd name="connsiteX93" fmla="*/ 23785 w 502127"/>
                  <a:gd name="connsiteY93" fmla="*/ 163853 h 426087"/>
                  <a:gd name="connsiteX94" fmla="*/ 13213 w 502127"/>
                  <a:gd name="connsiteY94" fmla="*/ 147996 h 426087"/>
                  <a:gd name="connsiteX95" fmla="*/ 0 w 502127"/>
                  <a:gd name="connsiteY95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78342 w 502127"/>
                  <a:gd name="connsiteY38" fmla="*/ 171781 h 426087"/>
                  <a:gd name="connsiteX39" fmla="*/ 482319 w 502127"/>
                  <a:gd name="connsiteY39" fmla="*/ 185256 h 426087"/>
                  <a:gd name="connsiteX40" fmla="*/ 473056 w 502127"/>
                  <a:gd name="connsiteY40" fmla="*/ 195566 h 426087"/>
                  <a:gd name="connsiteX41" fmla="*/ 482319 w 502127"/>
                  <a:gd name="connsiteY41" fmla="*/ 201113 h 426087"/>
                  <a:gd name="connsiteX42" fmla="*/ 465128 w 502127"/>
                  <a:gd name="connsiteY42" fmla="*/ 227279 h 426087"/>
                  <a:gd name="connsiteX43" fmla="*/ 467771 w 502127"/>
                  <a:gd name="connsiteY43" fmla="*/ 235207 h 426087"/>
                  <a:gd name="connsiteX44" fmla="*/ 462485 w 502127"/>
                  <a:gd name="connsiteY44" fmla="*/ 251064 h 426087"/>
                  <a:gd name="connsiteX45" fmla="*/ 465128 w 502127"/>
                  <a:gd name="connsiteY45" fmla="*/ 264278 h 426087"/>
                  <a:gd name="connsiteX46" fmla="*/ 467771 w 502127"/>
                  <a:gd name="connsiteY46" fmla="*/ 272206 h 426087"/>
                  <a:gd name="connsiteX47" fmla="*/ 459842 w 502127"/>
                  <a:gd name="connsiteY47" fmla="*/ 274849 h 426087"/>
                  <a:gd name="connsiteX48" fmla="*/ 436057 w 502127"/>
                  <a:gd name="connsiteY48" fmla="*/ 293348 h 426087"/>
                  <a:gd name="connsiteX49" fmla="*/ 428129 w 502127"/>
                  <a:gd name="connsiteY49" fmla="*/ 298634 h 426087"/>
                  <a:gd name="connsiteX50" fmla="*/ 420201 w 502127"/>
                  <a:gd name="connsiteY50" fmla="*/ 306562 h 426087"/>
                  <a:gd name="connsiteX51" fmla="*/ 404344 w 502127"/>
                  <a:gd name="connsiteY51" fmla="*/ 317133 h 426087"/>
                  <a:gd name="connsiteX52" fmla="*/ 396416 w 502127"/>
                  <a:gd name="connsiteY52" fmla="*/ 322419 h 426087"/>
                  <a:gd name="connsiteX53" fmla="*/ 388487 w 502127"/>
                  <a:gd name="connsiteY53" fmla="*/ 330347 h 426087"/>
                  <a:gd name="connsiteX54" fmla="*/ 369988 w 502127"/>
                  <a:gd name="connsiteY54" fmla="*/ 335633 h 426087"/>
                  <a:gd name="connsiteX55" fmla="*/ 362060 w 502127"/>
                  <a:gd name="connsiteY55" fmla="*/ 340918 h 426087"/>
                  <a:gd name="connsiteX56" fmla="*/ 354131 w 502127"/>
                  <a:gd name="connsiteY56" fmla="*/ 348847 h 426087"/>
                  <a:gd name="connsiteX57" fmla="*/ 338275 w 502127"/>
                  <a:gd name="connsiteY57" fmla="*/ 351490 h 426087"/>
                  <a:gd name="connsiteX58" fmla="*/ 327704 w 502127"/>
                  <a:gd name="connsiteY58" fmla="*/ 367346 h 426087"/>
                  <a:gd name="connsiteX59" fmla="*/ 325061 w 502127"/>
                  <a:gd name="connsiteY59" fmla="*/ 388488 h 426087"/>
                  <a:gd name="connsiteX60" fmla="*/ 319775 w 502127"/>
                  <a:gd name="connsiteY60" fmla="*/ 417559 h 426087"/>
                  <a:gd name="connsiteX61" fmla="*/ 322418 w 502127"/>
                  <a:gd name="connsiteY61" fmla="*/ 425487 h 426087"/>
                  <a:gd name="connsiteX62" fmla="*/ 311847 w 502127"/>
                  <a:gd name="connsiteY62" fmla="*/ 422844 h 426087"/>
                  <a:gd name="connsiteX63" fmla="*/ 295990 w 502127"/>
                  <a:gd name="connsiteY63" fmla="*/ 417559 h 426087"/>
                  <a:gd name="connsiteX64" fmla="*/ 280918 w 502127"/>
                  <a:gd name="connsiteY64" fmla="*/ 417036 h 426087"/>
                  <a:gd name="connsiteX65" fmla="*/ 250774 w 502127"/>
                  <a:gd name="connsiteY65" fmla="*/ 409370 h 426087"/>
                  <a:gd name="connsiteX66" fmla="*/ 258992 w 502127"/>
                  <a:gd name="connsiteY66" fmla="*/ 372632 h 426087"/>
                  <a:gd name="connsiteX67" fmla="*/ 258992 w 502127"/>
                  <a:gd name="connsiteY67" fmla="*/ 346204 h 426087"/>
                  <a:gd name="connsiteX68" fmla="*/ 243135 w 502127"/>
                  <a:gd name="connsiteY68" fmla="*/ 351490 h 426087"/>
                  <a:gd name="connsiteX69" fmla="*/ 235207 w 502127"/>
                  <a:gd name="connsiteY69" fmla="*/ 354132 h 426087"/>
                  <a:gd name="connsiteX70" fmla="*/ 208779 w 502127"/>
                  <a:gd name="connsiteY70" fmla="*/ 367346 h 426087"/>
                  <a:gd name="connsiteX71" fmla="*/ 192922 w 502127"/>
                  <a:gd name="connsiteY71" fmla="*/ 362061 h 426087"/>
                  <a:gd name="connsiteX72" fmla="*/ 180231 w 502127"/>
                  <a:gd name="connsiteY72" fmla="*/ 371063 h 426087"/>
                  <a:gd name="connsiteX73" fmla="*/ 161994 w 502127"/>
                  <a:gd name="connsiteY73" fmla="*/ 363657 h 426087"/>
                  <a:gd name="connsiteX74" fmla="*/ 140067 w 502127"/>
                  <a:gd name="connsiteY74" fmla="*/ 354132 h 426087"/>
                  <a:gd name="connsiteX75" fmla="*/ 137424 w 502127"/>
                  <a:gd name="connsiteY75" fmla="*/ 346204 h 426087"/>
                  <a:gd name="connsiteX76" fmla="*/ 126853 w 502127"/>
                  <a:gd name="connsiteY76" fmla="*/ 330347 h 426087"/>
                  <a:gd name="connsiteX77" fmla="*/ 124210 w 502127"/>
                  <a:gd name="connsiteY77" fmla="*/ 303920 h 426087"/>
                  <a:gd name="connsiteX78" fmla="*/ 110996 w 502127"/>
                  <a:gd name="connsiteY78" fmla="*/ 290706 h 426087"/>
                  <a:gd name="connsiteX79" fmla="*/ 103068 w 502127"/>
                  <a:gd name="connsiteY79" fmla="*/ 288063 h 426087"/>
                  <a:gd name="connsiteX80" fmla="*/ 95139 w 502127"/>
                  <a:gd name="connsiteY80" fmla="*/ 282777 h 426087"/>
                  <a:gd name="connsiteX81" fmla="*/ 82449 w 502127"/>
                  <a:gd name="connsiteY81" fmla="*/ 279612 h 426087"/>
                  <a:gd name="connsiteX82" fmla="*/ 73997 w 502127"/>
                  <a:gd name="connsiteY82" fmla="*/ 272206 h 426087"/>
                  <a:gd name="connsiteX83" fmla="*/ 66069 w 502127"/>
                  <a:gd name="connsiteY83" fmla="*/ 266921 h 426087"/>
                  <a:gd name="connsiteX84" fmla="*/ 60783 w 502127"/>
                  <a:gd name="connsiteY84" fmla="*/ 251064 h 426087"/>
                  <a:gd name="connsiteX85" fmla="*/ 58141 w 502127"/>
                  <a:gd name="connsiteY85" fmla="*/ 243136 h 426087"/>
                  <a:gd name="connsiteX86" fmla="*/ 55498 w 502127"/>
                  <a:gd name="connsiteY86" fmla="*/ 235207 h 426087"/>
                  <a:gd name="connsiteX87" fmla="*/ 52855 w 502127"/>
                  <a:gd name="connsiteY87" fmla="*/ 221994 h 426087"/>
                  <a:gd name="connsiteX88" fmla="*/ 47570 w 502127"/>
                  <a:gd name="connsiteY88" fmla="*/ 214065 h 426087"/>
                  <a:gd name="connsiteX89" fmla="*/ 39641 w 502127"/>
                  <a:gd name="connsiteY89" fmla="*/ 184995 h 426087"/>
                  <a:gd name="connsiteX90" fmla="*/ 34356 w 502127"/>
                  <a:gd name="connsiteY90" fmla="*/ 177066 h 426087"/>
                  <a:gd name="connsiteX91" fmla="*/ 26427 w 502127"/>
                  <a:gd name="connsiteY91" fmla="*/ 171781 h 426087"/>
                  <a:gd name="connsiteX92" fmla="*/ 23785 w 502127"/>
                  <a:gd name="connsiteY92" fmla="*/ 163853 h 426087"/>
                  <a:gd name="connsiteX93" fmla="*/ 13213 w 502127"/>
                  <a:gd name="connsiteY93" fmla="*/ 147996 h 426087"/>
                  <a:gd name="connsiteX94" fmla="*/ 0 w 502127"/>
                  <a:gd name="connsiteY94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80723 w 502127"/>
                  <a:gd name="connsiteY38" fmla="*/ 171781 h 426087"/>
                  <a:gd name="connsiteX39" fmla="*/ 482319 w 502127"/>
                  <a:gd name="connsiteY39" fmla="*/ 185256 h 426087"/>
                  <a:gd name="connsiteX40" fmla="*/ 473056 w 502127"/>
                  <a:gd name="connsiteY40" fmla="*/ 195566 h 426087"/>
                  <a:gd name="connsiteX41" fmla="*/ 482319 w 502127"/>
                  <a:gd name="connsiteY41" fmla="*/ 201113 h 426087"/>
                  <a:gd name="connsiteX42" fmla="*/ 465128 w 502127"/>
                  <a:gd name="connsiteY42" fmla="*/ 227279 h 426087"/>
                  <a:gd name="connsiteX43" fmla="*/ 467771 w 502127"/>
                  <a:gd name="connsiteY43" fmla="*/ 235207 h 426087"/>
                  <a:gd name="connsiteX44" fmla="*/ 462485 w 502127"/>
                  <a:gd name="connsiteY44" fmla="*/ 251064 h 426087"/>
                  <a:gd name="connsiteX45" fmla="*/ 465128 w 502127"/>
                  <a:gd name="connsiteY45" fmla="*/ 264278 h 426087"/>
                  <a:gd name="connsiteX46" fmla="*/ 467771 w 502127"/>
                  <a:gd name="connsiteY46" fmla="*/ 272206 h 426087"/>
                  <a:gd name="connsiteX47" fmla="*/ 459842 w 502127"/>
                  <a:gd name="connsiteY47" fmla="*/ 274849 h 426087"/>
                  <a:gd name="connsiteX48" fmla="*/ 436057 w 502127"/>
                  <a:gd name="connsiteY48" fmla="*/ 293348 h 426087"/>
                  <a:gd name="connsiteX49" fmla="*/ 428129 w 502127"/>
                  <a:gd name="connsiteY49" fmla="*/ 298634 h 426087"/>
                  <a:gd name="connsiteX50" fmla="*/ 420201 w 502127"/>
                  <a:gd name="connsiteY50" fmla="*/ 306562 h 426087"/>
                  <a:gd name="connsiteX51" fmla="*/ 404344 w 502127"/>
                  <a:gd name="connsiteY51" fmla="*/ 317133 h 426087"/>
                  <a:gd name="connsiteX52" fmla="*/ 396416 w 502127"/>
                  <a:gd name="connsiteY52" fmla="*/ 322419 h 426087"/>
                  <a:gd name="connsiteX53" fmla="*/ 388487 w 502127"/>
                  <a:gd name="connsiteY53" fmla="*/ 330347 h 426087"/>
                  <a:gd name="connsiteX54" fmla="*/ 369988 w 502127"/>
                  <a:gd name="connsiteY54" fmla="*/ 335633 h 426087"/>
                  <a:gd name="connsiteX55" fmla="*/ 362060 w 502127"/>
                  <a:gd name="connsiteY55" fmla="*/ 340918 h 426087"/>
                  <a:gd name="connsiteX56" fmla="*/ 354131 w 502127"/>
                  <a:gd name="connsiteY56" fmla="*/ 348847 h 426087"/>
                  <a:gd name="connsiteX57" fmla="*/ 338275 w 502127"/>
                  <a:gd name="connsiteY57" fmla="*/ 351490 h 426087"/>
                  <a:gd name="connsiteX58" fmla="*/ 327704 w 502127"/>
                  <a:gd name="connsiteY58" fmla="*/ 367346 h 426087"/>
                  <a:gd name="connsiteX59" fmla="*/ 325061 w 502127"/>
                  <a:gd name="connsiteY59" fmla="*/ 388488 h 426087"/>
                  <a:gd name="connsiteX60" fmla="*/ 319775 w 502127"/>
                  <a:gd name="connsiteY60" fmla="*/ 417559 h 426087"/>
                  <a:gd name="connsiteX61" fmla="*/ 322418 w 502127"/>
                  <a:gd name="connsiteY61" fmla="*/ 425487 h 426087"/>
                  <a:gd name="connsiteX62" fmla="*/ 311847 w 502127"/>
                  <a:gd name="connsiteY62" fmla="*/ 422844 h 426087"/>
                  <a:gd name="connsiteX63" fmla="*/ 295990 w 502127"/>
                  <a:gd name="connsiteY63" fmla="*/ 417559 h 426087"/>
                  <a:gd name="connsiteX64" fmla="*/ 280918 w 502127"/>
                  <a:gd name="connsiteY64" fmla="*/ 417036 h 426087"/>
                  <a:gd name="connsiteX65" fmla="*/ 250774 w 502127"/>
                  <a:gd name="connsiteY65" fmla="*/ 409370 h 426087"/>
                  <a:gd name="connsiteX66" fmla="*/ 258992 w 502127"/>
                  <a:gd name="connsiteY66" fmla="*/ 372632 h 426087"/>
                  <a:gd name="connsiteX67" fmla="*/ 258992 w 502127"/>
                  <a:gd name="connsiteY67" fmla="*/ 346204 h 426087"/>
                  <a:gd name="connsiteX68" fmla="*/ 243135 w 502127"/>
                  <a:gd name="connsiteY68" fmla="*/ 351490 h 426087"/>
                  <a:gd name="connsiteX69" fmla="*/ 235207 w 502127"/>
                  <a:gd name="connsiteY69" fmla="*/ 354132 h 426087"/>
                  <a:gd name="connsiteX70" fmla="*/ 208779 w 502127"/>
                  <a:gd name="connsiteY70" fmla="*/ 367346 h 426087"/>
                  <a:gd name="connsiteX71" fmla="*/ 192922 w 502127"/>
                  <a:gd name="connsiteY71" fmla="*/ 362061 h 426087"/>
                  <a:gd name="connsiteX72" fmla="*/ 180231 w 502127"/>
                  <a:gd name="connsiteY72" fmla="*/ 371063 h 426087"/>
                  <a:gd name="connsiteX73" fmla="*/ 161994 w 502127"/>
                  <a:gd name="connsiteY73" fmla="*/ 363657 h 426087"/>
                  <a:gd name="connsiteX74" fmla="*/ 140067 w 502127"/>
                  <a:gd name="connsiteY74" fmla="*/ 354132 h 426087"/>
                  <a:gd name="connsiteX75" fmla="*/ 137424 w 502127"/>
                  <a:gd name="connsiteY75" fmla="*/ 346204 h 426087"/>
                  <a:gd name="connsiteX76" fmla="*/ 126853 w 502127"/>
                  <a:gd name="connsiteY76" fmla="*/ 330347 h 426087"/>
                  <a:gd name="connsiteX77" fmla="*/ 124210 w 502127"/>
                  <a:gd name="connsiteY77" fmla="*/ 303920 h 426087"/>
                  <a:gd name="connsiteX78" fmla="*/ 110996 w 502127"/>
                  <a:gd name="connsiteY78" fmla="*/ 290706 h 426087"/>
                  <a:gd name="connsiteX79" fmla="*/ 103068 w 502127"/>
                  <a:gd name="connsiteY79" fmla="*/ 288063 h 426087"/>
                  <a:gd name="connsiteX80" fmla="*/ 95139 w 502127"/>
                  <a:gd name="connsiteY80" fmla="*/ 282777 h 426087"/>
                  <a:gd name="connsiteX81" fmla="*/ 82449 w 502127"/>
                  <a:gd name="connsiteY81" fmla="*/ 279612 h 426087"/>
                  <a:gd name="connsiteX82" fmla="*/ 73997 w 502127"/>
                  <a:gd name="connsiteY82" fmla="*/ 272206 h 426087"/>
                  <a:gd name="connsiteX83" fmla="*/ 66069 w 502127"/>
                  <a:gd name="connsiteY83" fmla="*/ 266921 h 426087"/>
                  <a:gd name="connsiteX84" fmla="*/ 60783 w 502127"/>
                  <a:gd name="connsiteY84" fmla="*/ 251064 h 426087"/>
                  <a:gd name="connsiteX85" fmla="*/ 58141 w 502127"/>
                  <a:gd name="connsiteY85" fmla="*/ 243136 h 426087"/>
                  <a:gd name="connsiteX86" fmla="*/ 55498 w 502127"/>
                  <a:gd name="connsiteY86" fmla="*/ 235207 h 426087"/>
                  <a:gd name="connsiteX87" fmla="*/ 52855 w 502127"/>
                  <a:gd name="connsiteY87" fmla="*/ 221994 h 426087"/>
                  <a:gd name="connsiteX88" fmla="*/ 47570 w 502127"/>
                  <a:gd name="connsiteY88" fmla="*/ 214065 h 426087"/>
                  <a:gd name="connsiteX89" fmla="*/ 39641 w 502127"/>
                  <a:gd name="connsiteY89" fmla="*/ 184995 h 426087"/>
                  <a:gd name="connsiteX90" fmla="*/ 34356 w 502127"/>
                  <a:gd name="connsiteY90" fmla="*/ 177066 h 426087"/>
                  <a:gd name="connsiteX91" fmla="*/ 26427 w 502127"/>
                  <a:gd name="connsiteY91" fmla="*/ 171781 h 426087"/>
                  <a:gd name="connsiteX92" fmla="*/ 23785 w 502127"/>
                  <a:gd name="connsiteY92" fmla="*/ 163853 h 426087"/>
                  <a:gd name="connsiteX93" fmla="*/ 13213 w 502127"/>
                  <a:gd name="connsiteY93" fmla="*/ 147996 h 426087"/>
                  <a:gd name="connsiteX94" fmla="*/ 0 w 502127"/>
                  <a:gd name="connsiteY94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80723 w 502127"/>
                  <a:gd name="connsiteY38" fmla="*/ 171781 h 426087"/>
                  <a:gd name="connsiteX39" fmla="*/ 482319 w 502127"/>
                  <a:gd name="connsiteY39" fmla="*/ 185256 h 426087"/>
                  <a:gd name="connsiteX40" fmla="*/ 473056 w 502127"/>
                  <a:gd name="connsiteY40" fmla="*/ 195566 h 426087"/>
                  <a:gd name="connsiteX41" fmla="*/ 482319 w 502127"/>
                  <a:gd name="connsiteY41" fmla="*/ 201113 h 426087"/>
                  <a:gd name="connsiteX42" fmla="*/ 465128 w 502127"/>
                  <a:gd name="connsiteY42" fmla="*/ 227279 h 426087"/>
                  <a:gd name="connsiteX43" fmla="*/ 467771 w 502127"/>
                  <a:gd name="connsiteY43" fmla="*/ 235207 h 426087"/>
                  <a:gd name="connsiteX44" fmla="*/ 462485 w 502127"/>
                  <a:gd name="connsiteY44" fmla="*/ 251064 h 426087"/>
                  <a:gd name="connsiteX45" fmla="*/ 465128 w 502127"/>
                  <a:gd name="connsiteY45" fmla="*/ 264278 h 426087"/>
                  <a:gd name="connsiteX46" fmla="*/ 467771 w 502127"/>
                  <a:gd name="connsiteY46" fmla="*/ 272206 h 426087"/>
                  <a:gd name="connsiteX47" fmla="*/ 459842 w 502127"/>
                  <a:gd name="connsiteY47" fmla="*/ 274849 h 426087"/>
                  <a:gd name="connsiteX48" fmla="*/ 447963 w 502127"/>
                  <a:gd name="connsiteY48" fmla="*/ 298110 h 426087"/>
                  <a:gd name="connsiteX49" fmla="*/ 428129 w 502127"/>
                  <a:gd name="connsiteY49" fmla="*/ 298634 h 426087"/>
                  <a:gd name="connsiteX50" fmla="*/ 420201 w 502127"/>
                  <a:gd name="connsiteY50" fmla="*/ 306562 h 426087"/>
                  <a:gd name="connsiteX51" fmla="*/ 404344 w 502127"/>
                  <a:gd name="connsiteY51" fmla="*/ 317133 h 426087"/>
                  <a:gd name="connsiteX52" fmla="*/ 396416 w 502127"/>
                  <a:gd name="connsiteY52" fmla="*/ 322419 h 426087"/>
                  <a:gd name="connsiteX53" fmla="*/ 388487 w 502127"/>
                  <a:gd name="connsiteY53" fmla="*/ 330347 h 426087"/>
                  <a:gd name="connsiteX54" fmla="*/ 369988 w 502127"/>
                  <a:gd name="connsiteY54" fmla="*/ 335633 h 426087"/>
                  <a:gd name="connsiteX55" fmla="*/ 362060 w 502127"/>
                  <a:gd name="connsiteY55" fmla="*/ 340918 h 426087"/>
                  <a:gd name="connsiteX56" fmla="*/ 354131 w 502127"/>
                  <a:gd name="connsiteY56" fmla="*/ 348847 h 426087"/>
                  <a:gd name="connsiteX57" fmla="*/ 338275 w 502127"/>
                  <a:gd name="connsiteY57" fmla="*/ 351490 h 426087"/>
                  <a:gd name="connsiteX58" fmla="*/ 327704 w 502127"/>
                  <a:gd name="connsiteY58" fmla="*/ 367346 h 426087"/>
                  <a:gd name="connsiteX59" fmla="*/ 325061 w 502127"/>
                  <a:gd name="connsiteY59" fmla="*/ 388488 h 426087"/>
                  <a:gd name="connsiteX60" fmla="*/ 319775 w 502127"/>
                  <a:gd name="connsiteY60" fmla="*/ 417559 h 426087"/>
                  <a:gd name="connsiteX61" fmla="*/ 322418 w 502127"/>
                  <a:gd name="connsiteY61" fmla="*/ 425487 h 426087"/>
                  <a:gd name="connsiteX62" fmla="*/ 311847 w 502127"/>
                  <a:gd name="connsiteY62" fmla="*/ 422844 h 426087"/>
                  <a:gd name="connsiteX63" fmla="*/ 295990 w 502127"/>
                  <a:gd name="connsiteY63" fmla="*/ 417559 h 426087"/>
                  <a:gd name="connsiteX64" fmla="*/ 280918 w 502127"/>
                  <a:gd name="connsiteY64" fmla="*/ 417036 h 426087"/>
                  <a:gd name="connsiteX65" fmla="*/ 250774 w 502127"/>
                  <a:gd name="connsiteY65" fmla="*/ 409370 h 426087"/>
                  <a:gd name="connsiteX66" fmla="*/ 258992 w 502127"/>
                  <a:gd name="connsiteY66" fmla="*/ 372632 h 426087"/>
                  <a:gd name="connsiteX67" fmla="*/ 258992 w 502127"/>
                  <a:gd name="connsiteY67" fmla="*/ 346204 h 426087"/>
                  <a:gd name="connsiteX68" fmla="*/ 243135 w 502127"/>
                  <a:gd name="connsiteY68" fmla="*/ 351490 h 426087"/>
                  <a:gd name="connsiteX69" fmla="*/ 235207 w 502127"/>
                  <a:gd name="connsiteY69" fmla="*/ 354132 h 426087"/>
                  <a:gd name="connsiteX70" fmla="*/ 208779 w 502127"/>
                  <a:gd name="connsiteY70" fmla="*/ 367346 h 426087"/>
                  <a:gd name="connsiteX71" fmla="*/ 192922 w 502127"/>
                  <a:gd name="connsiteY71" fmla="*/ 362061 h 426087"/>
                  <a:gd name="connsiteX72" fmla="*/ 180231 w 502127"/>
                  <a:gd name="connsiteY72" fmla="*/ 371063 h 426087"/>
                  <a:gd name="connsiteX73" fmla="*/ 161994 w 502127"/>
                  <a:gd name="connsiteY73" fmla="*/ 363657 h 426087"/>
                  <a:gd name="connsiteX74" fmla="*/ 140067 w 502127"/>
                  <a:gd name="connsiteY74" fmla="*/ 354132 h 426087"/>
                  <a:gd name="connsiteX75" fmla="*/ 137424 w 502127"/>
                  <a:gd name="connsiteY75" fmla="*/ 346204 h 426087"/>
                  <a:gd name="connsiteX76" fmla="*/ 126853 w 502127"/>
                  <a:gd name="connsiteY76" fmla="*/ 330347 h 426087"/>
                  <a:gd name="connsiteX77" fmla="*/ 124210 w 502127"/>
                  <a:gd name="connsiteY77" fmla="*/ 303920 h 426087"/>
                  <a:gd name="connsiteX78" fmla="*/ 110996 w 502127"/>
                  <a:gd name="connsiteY78" fmla="*/ 290706 h 426087"/>
                  <a:gd name="connsiteX79" fmla="*/ 103068 w 502127"/>
                  <a:gd name="connsiteY79" fmla="*/ 288063 h 426087"/>
                  <a:gd name="connsiteX80" fmla="*/ 95139 w 502127"/>
                  <a:gd name="connsiteY80" fmla="*/ 282777 h 426087"/>
                  <a:gd name="connsiteX81" fmla="*/ 82449 w 502127"/>
                  <a:gd name="connsiteY81" fmla="*/ 279612 h 426087"/>
                  <a:gd name="connsiteX82" fmla="*/ 73997 w 502127"/>
                  <a:gd name="connsiteY82" fmla="*/ 272206 h 426087"/>
                  <a:gd name="connsiteX83" fmla="*/ 66069 w 502127"/>
                  <a:gd name="connsiteY83" fmla="*/ 266921 h 426087"/>
                  <a:gd name="connsiteX84" fmla="*/ 60783 w 502127"/>
                  <a:gd name="connsiteY84" fmla="*/ 251064 h 426087"/>
                  <a:gd name="connsiteX85" fmla="*/ 58141 w 502127"/>
                  <a:gd name="connsiteY85" fmla="*/ 243136 h 426087"/>
                  <a:gd name="connsiteX86" fmla="*/ 55498 w 502127"/>
                  <a:gd name="connsiteY86" fmla="*/ 235207 h 426087"/>
                  <a:gd name="connsiteX87" fmla="*/ 52855 w 502127"/>
                  <a:gd name="connsiteY87" fmla="*/ 221994 h 426087"/>
                  <a:gd name="connsiteX88" fmla="*/ 47570 w 502127"/>
                  <a:gd name="connsiteY88" fmla="*/ 214065 h 426087"/>
                  <a:gd name="connsiteX89" fmla="*/ 39641 w 502127"/>
                  <a:gd name="connsiteY89" fmla="*/ 184995 h 426087"/>
                  <a:gd name="connsiteX90" fmla="*/ 34356 w 502127"/>
                  <a:gd name="connsiteY90" fmla="*/ 177066 h 426087"/>
                  <a:gd name="connsiteX91" fmla="*/ 26427 w 502127"/>
                  <a:gd name="connsiteY91" fmla="*/ 171781 h 426087"/>
                  <a:gd name="connsiteX92" fmla="*/ 23785 w 502127"/>
                  <a:gd name="connsiteY92" fmla="*/ 163853 h 426087"/>
                  <a:gd name="connsiteX93" fmla="*/ 13213 w 502127"/>
                  <a:gd name="connsiteY93" fmla="*/ 147996 h 426087"/>
                  <a:gd name="connsiteX94" fmla="*/ 0 w 502127"/>
                  <a:gd name="connsiteY94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80723 w 502127"/>
                  <a:gd name="connsiteY38" fmla="*/ 171781 h 426087"/>
                  <a:gd name="connsiteX39" fmla="*/ 482319 w 502127"/>
                  <a:gd name="connsiteY39" fmla="*/ 185256 h 426087"/>
                  <a:gd name="connsiteX40" fmla="*/ 473056 w 502127"/>
                  <a:gd name="connsiteY40" fmla="*/ 195566 h 426087"/>
                  <a:gd name="connsiteX41" fmla="*/ 482319 w 502127"/>
                  <a:gd name="connsiteY41" fmla="*/ 201113 h 426087"/>
                  <a:gd name="connsiteX42" fmla="*/ 465128 w 502127"/>
                  <a:gd name="connsiteY42" fmla="*/ 227279 h 426087"/>
                  <a:gd name="connsiteX43" fmla="*/ 467771 w 502127"/>
                  <a:gd name="connsiteY43" fmla="*/ 235207 h 426087"/>
                  <a:gd name="connsiteX44" fmla="*/ 462485 w 502127"/>
                  <a:gd name="connsiteY44" fmla="*/ 251064 h 426087"/>
                  <a:gd name="connsiteX45" fmla="*/ 465128 w 502127"/>
                  <a:gd name="connsiteY45" fmla="*/ 264278 h 426087"/>
                  <a:gd name="connsiteX46" fmla="*/ 467771 w 502127"/>
                  <a:gd name="connsiteY46" fmla="*/ 272206 h 426087"/>
                  <a:gd name="connsiteX47" fmla="*/ 459842 w 502127"/>
                  <a:gd name="connsiteY47" fmla="*/ 274849 h 426087"/>
                  <a:gd name="connsiteX48" fmla="*/ 447963 w 502127"/>
                  <a:gd name="connsiteY48" fmla="*/ 298110 h 426087"/>
                  <a:gd name="connsiteX49" fmla="*/ 420201 w 502127"/>
                  <a:gd name="connsiteY49" fmla="*/ 306562 h 426087"/>
                  <a:gd name="connsiteX50" fmla="*/ 404344 w 502127"/>
                  <a:gd name="connsiteY50" fmla="*/ 317133 h 426087"/>
                  <a:gd name="connsiteX51" fmla="*/ 396416 w 502127"/>
                  <a:gd name="connsiteY51" fmla="*/ 322419 h 426087"/>
                  <a:gd name="connsiteX52" fmla="*/ 388487 w 502127"/>
                  <a:gd name="connsiteY52" fmla="*/ 330347 h 426087"/>
                  <a:gd name="connsiteX53" fmla="*/ 369988 w 502127"/>
                  <a:gd name="connsiteY53" fmla="*/ 335633 h 426087"/>
                  <a:gd name="connsiteX54" fmla="*/ 362060 w 502127"/>
                  <a:gd name="connsiteY54" fmla="*/ 340918 h 426087"/>
                  <a:gd name="connsiteX55" fmla="*/ 354131 w 502127"/>
                  <a:gd name="connsiteY55" fmla="*/ 348847 h 426087"/>
                  <a:gd name="connsiteX56" fmla="*/ 338275 w 502127"/>
                  <a:gd name="connsiteY56" fmla="*/ 351490 h 426087"/>
                  <a:gd name="connsiteX57" fmla="*/ 327704 w 502127"/>
                  <a:gd name="connsiteY57" fmla="*/ 367346 h 426087"/>
                  <a:gd name="connsiteX58" fmla="*/ 325061 w 502127"/>
                  <a:gd name="connsiteY58" fmla="*/ 388488 h 426087"/>
                  <a:gd name="connsiteX59" fmla="*/ 319775 w 502127"/>
                  <a:gd name="connsiteY59" fmla="*/ 417559 h 426087"/>
                  <a:gd name="connsiteX60" fmla="*/ 322418 w 502127"/>
                  <a:gd name="connsiteY60" fmla="*/ 425487 h 426087"/>
                  <a:gd name="connsiteX61" fmla="*/ 311847 w 502127"/>
                  <a:gd name="connsiteY61" fmla="*/ 422844 h 426087"/>
                  <a:gd name="connsiteX62" fmla="*/ 295990 w 502127"/>
                  <a:gd name="connsiteY62" fmla="*/ 417559 h 426087"/>
                  <a:gd name="connsiteX63" fmla="*/ 280918 w 502127"/>
                  <a:gd name="connsiteY63" fmla="*/ 417036 h 426087"/>
                  <a:gd name="connsiteX64" fmla="*/ 250774 w 502127"/>
                  <a:gd name="connsiteY64" fmla="*/ 409370 h 426087"/>
                  <a:gd name="connsiteX65" fmla="*/ 258992 w 502127"/>
                  <a:gd name="connsiteY65" fmla="*/ 372632 h 426087"/>
                  <a:gd name="connsiteX66" fmla="*/ 258992 w 502127"/>
                  <a:gd name="connsiteY66" fmla="*/ 346204 h 426087"/>
                  <a:gd name="connsiteX67" fmla="*/ 243135 w 502127"/>
                  <a:gd name="connsiteY67" fmla="*/ 351490 h 426087"/>
                  <a:gd name="connsiteX68" fmla="*/ 235207 w 502127"/>
                  <a:gd name="connsiteY68" fmla="*/ 354132 h 426087"/>
                  <a:gd name="connsiteX69" fmla="*/ 208779 w 502127"/>
                  <a:gd name="connsiteY69" fmla="*/ 367346 h 426087"/>
                  <a:gd name="connsiteX70" fmla="*/ 192922 w 502127"/>
                  <a:gd name="connsiteY70" fmla="*/ 362061 h 426087"/>
                  <a:gd name="connsiteX71" fmla="*/ 180231 w 502127"/>
                  <a:gd name="connsiteY71" fmla="*/ 371063 h 426087"/>
                  <a:gd name="connsiteX72" fmla="*/ 161994 w 502127"/>
                  <a:gd name="connsiteY72" fmla="*/ 363657 h 426087"/>
                  <a:gd name="connsiteX73" fmla="*/ 140067 w 502127"/>
                  <a:gd name="connsiteY73" fmla="*/ 354132 h 426087"/>
                  <a:gd name="connsiteX74" fmla="*/ 137424 w 502127"/>
                  <a:gd name="connsiteY74" fmla="*/ 346204 h 426087"/>
                  <a:gd name="connsiteX75" fmla="*/ 126853 w 502127"/>
                  <a:gd name="connsiteY75" fmla="*/ 330347 h 426087"/>
                  <a:gd name="connsiteX76" fmla="*/ 124210 w 502127"/>
                  <a:gd name="connsiteY76" fmla="*/ 303920 h 426087"/>
                  <a:gd name="connsiteX77" fmla="*/ 110996 w 502127"/>
                  <a:gd name="connsiteY77" fmla="*/ 290706 h 426087"/>
                  <a:gd name="connsiteX78" fmla="*/ 103068 w 502127"/>
                  <a:gd name="connsiteY78" fmla="*/ 288063 h 426087"/>
                  <a:gd name="connsiteX79" fmla="*/ 95139 w 502127"/>
                  <a:gd name="connsiteY79" fmla="*/ 282777 h 426087"/>
                  <a:gd name="connsiteX80" fmla="*/ 82449 w 502127"/>
                  <a:gd name="connsiteY80" fmla="*/ 279612 h 426087"/>
                  <a:gd name="connsiteX81" fmla="*/ 73997 w 502127"/>
                  <a:gd name="connsiteY81" fmla="*/ 272206 h 426087"/>
                  <a:gd name="connsiteX82" fmla="*/ 66069 w 502127"/>
                  <a:gd name="connsiteY82" fmla="*/ 266921 h 426087"/>
                  <a:gd name="connsiteX83" fmla="*/ 60783 w 502127"/>
                  <a:gd name="connsiteY83" fmla="*/ 251064 h 426087"/>
                  <a:gd name="connsiteX84" fmla="*/ 58141 w 502127"/>
                  <a:gd name="connsiteY84" fmla="*/ 243136 h 426087"/>
                  <a:gd name="connsiteX85" fmla="*/ 55498 w 502127"/>
                  <a:gd name="connsiteY85" fmla="*/ 235207 h 426087"/>
                  <a:gd name="connsiteX86" fmla="*/ 52855 w 502127"/>
                  <a:gd name="connsiteY86" fmla="*/ 221994 h 426087"/>
                  <a:gd name="connsiteX87" fmla="*/ 47570 w 502127"/>
                  <a:gd name="connsiteY87" fmla="*/ 214065 h 426087"/>
                  <a:gd name="connsiteX88" fmla="*/ 39641 w 502127"/>
                  <a:gd name="connsiteY88" fmla="*/ 184995 h 426087"/>
                  <a:gd name="connsiteX89" fmla="*/ 34356 w 502127"/>
                  <a:gd name="connsiteY89" fmla="*/ 177066 h 426087"/>
                  <a:gd name="connsiteX90" fmla="*/ 26427 w 502127"/>
                  <a:gd name="connsiteY90" fmla="*/ 171781 h 426087"/>
                  <a:gd name="connsiteX91" fmla="*/ 23785 w 502127"/>
                  <a:gd name="connsiteY91" fmla="*/ 163853 h 426087"/>
                  <a:gd name="connsiteX92" fmla="*/ 13213 w 502127"/>
                  <a:gd name="connsiteY92" fmla="*/ 147996 h 426087"/>
                  <a:gd name="connsiteX93" fmla="*/ 0 w 502127"/>
                  <a:gd name="connsiteY93" fmla="*/ 137425 h 426087"/>
                  <a:gd name="connsiteX0" fmla="*/ 0 w 502127"/>
                  <a:gd name="connsiteY0" fmla="*/ 137425 h 426087"/>
                  <a:gd name="connsiteX1" fmla="*/ 23785 w 502127"/>
                  <a:gd name="connsiteY1" fmla="*/ 124211 h 426087"/>
                  <a:gd name="connsiteX2" fmla="*/ 36998 w 502127"/>
                  <a:gd name="connsiteY2" fmla="*/ 110997 h 426087"/>
                  <a:gd name="connsiteX3" fmla="*/ 50212 w 502127"/>
                  <a:gd name="connsiteY3" fmla="*/ 89855 h 426087"/>
                  <a:gd name="connsiteX4" fmla="*/ 58141 w 502127"/>
                  <a:gd name="connsiteY4" fmla="*/ 87212 h 426087"/>
                  <a:gd name="connsiteX5" fmla="*/ 71355 w 502127"/>
                  <a:gd name="connsiteY5" fmla="*/ 63427 h 426087"/>
                  <a:gd name="connsiteX6" fmla="*/ 81926 w 502127"/>
                  <a:gd name="connsiteY6" fmla="*/ 47570 h 426087"/>
                  <a:gd name="connsiteX7" fmla="*/ 89854 w 502127"/>
                  <a:gd name="connsiteY7" fmla="*/ 42285 h 426087"/>
                  <a:gd name="connsiteX8" fmla="*/ 95139 w 502127"/>
                  <a:gd name="connsiteY8" fmla="*/ 34357 h 426087"/>
                  <a:gd name="connsiteX9" fmla="*/ 132138 w 502127"/>
                  <a:gd name="connsiteY9" fmla="*/ 47570 h 426087"/>
                  <a:gd name="connsiteX10" fmla="*/ 140067 w 502127"/>
                  <a:gd name="connsiteY10" fmla="*/ 50213 h 426087"/>
                  <a:gd name="connsiteX11" fmla="*/ 163852 w 502127"/>
                  <a:gd name="connsiteY11" fmla="*/ 63427 h 426087"/>
                  <a:gd name="connsiteX12" fmla="*/ 187637 w 502127"/>
                  <a:gd name="connsiteY12" fmla="*/ 73998 h 426087"/>
                  <a:gd name="connsiteX13" fmla="*/ 195565 w 502127"/>
                  <a:gd name="connsiteY13" fmla="*/ 76641 h 426087"/>
                  <a:gd name="connsiteX14" fmla="*/ 211422 w 502127"/>
                  <a:gd name="connsiteY14" fmla="*/ 73998 h 426087"/>
                  <a:gd name="connsiteX15" fmla="*/ 219350 w 502127"/>
                  <a:gd name="connsiteY15" fmla="*/ 71355 h 426087"/>
                  <a:gd name="connsiteX16" fmla="*/ 216707 w 502127"/>
                  <a:gd name="connsiteY16" fmla="*/ 60784 h 426087"/>
                  <a:gd name="connsiteX17" fmla="*/ 224635 w 502127"/>
                  <a:gd name="connsiteY17" fmla="*/ 52856 h 426087"/>
                  <a:gd name="connsiteX18" fmla="*/ 240492 w 502127"/>
                  <a:gd name="connsiteY18" fmla="*/ 47570 h 426087"/>
                  <a:gd name="connsiteX19" fmla="*/ 245778 w 502127"/>
                  <a:gd name="connsiteY19" fmla="*/ 39642 h 426087"/>
                  <a:gd name="connsiteX20" fmla="*/ 261634 w 502127"/>
                  <a:gd name="connsiteY20" fmla="*/ 36999 h 426087"/>
                  <a:gd name="connsiteX21" fmla="*/ 311847 w 502127"/>
                  <a:gd name="connsiteY21" fmla="*/ 34357 h 426087"/>
                  <a:gd name="connsiteX22" fmla="*/ 327704 w 502127"/>
                  <a:gd name="connsiteY22" fmla="*/ 26428 h 426087"/>
                  <a:gd name="connsiteX23" fmla="*/ 343560 w 502127"/>
                  <a:gd name="connsiteY23" fmla="*/ 18500 h 426087"/>
                  <a:gd name="connsiteX24" fmla="*/ 348846 w 502127"/>
                  <a:gd name="connsiteY24" fmla="*/ 10572 h 426087"/>
                  <a:gd name="connsiteX25" fmla="*/ 359417 w 502127"/>
                  <a:gd name="connsiteY25" fmla="*/ 7929 h 426087"/>
                  <a:gd name="connsiteX26" fmla="*/ 367345 w 502127"/>
                  <a:gd name="connsiteY26" fmla="*/ 5286 h 426087"/>
                  <a:gd name="connsiteX27" fmla="*/ 385845 w 502127"/>
                  <a:gd name="connsiteY27" fmla="*/ 0 h 426087"/>
                  <a:gd name="connsiteX28" fmla="*/ 406987 w 502127"/>
                  <a:gd name="connsiteY28" fmla="*/ 2643 h 426087"/>
                  <a:gd name="connsiteX29" fmla="*/ 412272 w 502127"/>
                  <a:gd name="connsiteY29" fmla="*/ 10572 h 426087"/>
                  <a:gd name="connsiteX30" fmla="*/ 443751 w 502127"/>
                  <a:gd name="connsiteY30" fmla="*/ 24832 h 426087"/>
                  <a:gd name="connsiteX31" fmla="*/ 470413 w 502127"/>
                  <a:gd name="connsiteY31" fmla="*/ 58142 h 426087"/>
                  <a:gd name="connsiteX32" fmla="*/ 486270 w 502127"/>
                  <a:gd name="connsiteY32" fmla="*/ 66070 h 426087"/>
                  <a:gd name="connsiteX33" fmla="*/ 499484 w 502127"/>
                  <a:gd name="connsiteY33" fmla="*/ 79284 h 426087"/>
                  <a:gd name="connsiteX34" fmla="*/ 502127 w 502127"/>
                  <a:gd name="connsiteY34" fmla="*/ 92498 h 426087"/>
                  <a:gd name="connsiteX35" fmla="*/ 494198 w 502127"/>
                  <a:gd name="connsiteY35" fmla="*/ 121568 h 426087"/>
                  <a:gd name="connsiteX36" fmla="*/ 491556 w 502127"/>
                  <a:gd name="connsiteY36" fmla="*/ 129496 h 426087"/>
                  <a:gd name="connsiteX37" fmla="*/ 483627 w 502127"/>
                  <a:gd name="connsiteY37" fmla="*/ 145353 h 426087"/>
                  <a:gd name="connsiteX38" fmla="*/ 480723 w 502127"/>
                  <a:gd name="connsiteY38" fmla="*/ 171781 h 426087"/>
                  <a:gd name="connsiteX39" fmla="*/ 482319 w 502127"/>
                  <a:gd name="connsiteY39" fmla="*/ 185256 h 426087"/>
                  <a:gd name="connsiteX40" fmla="*/ 473056 w 502127"/>
                  <a:gd name="connsiteY40" fmla="*/ 195566 h 426087"/>
                  <a:gd name="connsiteX41" fmla="*/ 482319 w 502127"/>
                  <a:gd name="connsiteY41" fmla="*/ 201113 h 426087"/>
                  <a:gd name="connsiteX42" fmla="*/ 465128 w 502127"/>
                  <a:gd name="connsiteY42" fmla="*/ 227279 h 426087"/>
                  <a:gd name="connsiteX43" fmla="*/ 467771 w 502127"/>
                  <a:gd name="connsiteY43" fmla="*/ 235207 h 426087"/>
                  <a:gd name="connsiteX44" fmla="*/ 462485 w 502127"/>
                  <a:gd name="connsiteY44" fmla="*/ 251064 h 426087"/>
                  <a:gd name="connsiteX45" fmla="*/ 465128 w 502127"/>
                  <a:gd name="connsiteY45" fmla="*/ 264278 h 426087"/>
                  <a:gd name="connsiteX46" fmla="*/ 467771 w 502127"/>
                  <a:gd name="connsiteY46" fmla="*/ 272206 h 426087"/>
                  <a:gd name="connsiteX47" fmla="*/ 459842 w 502127"/>
                  <a:gd name="connsiteY47" fmla="*/ 274849 h 426087"/>
                  <a:gd name="connsiteX48" fmla="*/ 447963 w 502127"/>
                  <a:gd name="connsiteY48" fmla="*/ 298110 h 426087"/>
                  <a:gd name="connsiteX49" fmla="*/ 422582 w 502127"/>
                  <a:gd name="connsiteY49" fmla="*/ 311324 h 426087"/>
                  <a:gd name="connsiteX50" fmla="*/ 404344 w 502127"/>
                  <a:gd name="connsiteY50" fmla="*/ 317133 h 426087"/>
                  <a:gd name="connsiteX51" fmla="*/ 396416 w 502127"/>
                  <a:gd name="connsiteY51" fmla="*/ 322419 h 426087"/>
                  <a:gd name="connsiteX52" fmla="*/ 388487 w 502127"/>
                  <a:gd name="connsiteY52" fmla="*/ 330347 h 426087"/>
                  <a:gd name="connsiteX53" fmla="*/ 369988 w 502127"/>
                  <a:gd name="connsiteY53" fmla="*/ 335633 h 426087"/>
                  <a:gd name="connsiteX54" fmla="*/ 362060 w 502127"/>
                  <a:gd name="connsiteY54" fmla="*/ 340918 h 426087"/>
                  <a:gd name="connsiteX55" fmla="*/ 354131 w 502127"/>
                  <a:gd name="connsiteY55" fmla="*/ 348847 h 426087"/>
                  <a:gd name="connsiteX56" fmla="*/ 338275 w 502127"/>
                  <a:gd name="connsiteY56" fmla="*/ 351490 h 426087"/>
                  <a:gd name="connsiteX57" fmla="*/ 327704 w 502127"/>
                  <a:gd name="connsiteY57" fmla="*/ 367346 h 426087"/>
                  <a:gd name="connsiteX58" fmla="*/ 325061 w 502127"/>
                  <a:gd name="connsiteY58" fmla="*/ 388488 h 426087"/>
                  <a:gd name="connsiteX59" fmla="*/ 319775 w 502127"/>
                  <a:gd name="connsiteY59" fmla="*/ 417559 h 426087"/>
                  <a:gd name="connsiteX60" fmla="*/ 322418 w 502127"/>
                  <a:gd name="connsiteY60" fmla="*/ 425487 h 426087"/>
                  <a:gd name="connsiteX61" fmla="*/ 311847 w 502127"/>
                  <a:gd name="connsiteY61" fmla="*/ 422844 h 426087"/>
                  <a:gd name="connsiteX62" fmla="*/ 295990 w 502127"/>
                  <a:gd name="connsiteY62" fmla="*/ 417559 h 426087"/>
                  <a:gd name="connsiteX63" fmla="*/ 280918 w 502127"/>
                  <a:gd name="connsiteY63" fmla="*/ 417036 h 426087"/>
                  <a:gd name="connsiteX64" fmla="*/ 250774 w 502127"/>
                  <a:gd name="connsiteY64" fmla="*/ 409370 h 426087"/>
                  <a:gd name="connsiteX65" fmla="*/ 258992 w 502127"/>
                  <a:gd name="connsiteY65" fmla="*/ 372632 h 426087"/>
                  <a:gd name="connsiteX66" fmla="*/ 258992 w 502127"/>
                  <a:gd name="connsiteY66" fmla="*/ 346204 h 426087"/>
                  <a:gd name="connsiteX67" fmla="*/ 243135 w 502127"/>
                  <a:gd name="connsiteY67" fmla="*/ 351490 h 426087"/>
                  <a:gd name="connsiteX68" fmla="*/ 235207 w 502127"/>
                  <a:gd name="connsiteY68" fmla="*/ 354132 h 426087"/>
                  <a:gd name="connsiteX69" fmla="*/ 208779 w 502127"/>
                  <a:gd name="connsiteY69" fmla="*/ 367346 h 426087"/>
                  <a:gd name="connsiteX70" fmla="*/ 192922 w 502127"/>
                  <a:gd name="connsiteY70" fmla="*/ 362061 h 426087"/>
                  <a:gd name="connsiteX71" fmla="*/ 180231 w 502127"/>
                  <a:gd name="connsiteY71" fmla="*/ 371063 h 426087"/>
                  <a:gd name="connsiteX72" fmla="*/ 161994 w 502127"/>
                  <a:gd name="connsiteY72" fmla="*/ 363657 h 426087"/>
                  <a:gd name="connsiteX73" fmla="*/ 140067 w 502127"/>
                  <a:gd name="connsiteY73" fmla="*/ 354132 h 426087"/>
                  <a:gd name="connsiteX74" fmla="*/ 137424 w 502127"/>
                  <a:gd name="connsiteY74" fmla="*/ 346204 h 426087"/>
                  <a:gd name="connsiteX75" fmla="*/ 126853 w 502127"/>
                  <a:gd name="connsiteY75" fmla="*/ 330347 h 426087"/>
                  <a:gd name="connsiteX76" fmla="*/ 124210 w 502127"/>
                  <a:gd name="connsiteY76" fmla="*/ 303920 h 426087"/>
                  <a:gd name="connsiteX77" fmla="*/ 110996 w 502127"/>
                  <a:gd name="connsiteY77" fmla="*/ 290706 h 426087"/>
                  <a:gd name="connsiteX78" fmla="*/ 103068 w 502127"/>
                  <a:gd name="connsiteY78" fmla="*/ 288063 h 426087"/>
                  <a:gd name="connsiteX79" fmla="*/ 95139 w 502127"/>
                  <a:gd name="connsiteY79" fmla="*/ 282777 h 426087"/>
                  <a:gd name="connsiteX80" fmla="*/ 82449 w 502127"/>
                  <a:gd name="connsiteY80" fmla="*/ 279612 h 426087"/>
                  <a:gd name="connsiteX81" fmla="*/ 73997 w 502127"/>
                  <a:gd name="connsiteY81" fmla="*/ 272206 h 426087"/>
                  <a:gd name="connsiteX82" fmla="*/ 66069 w 502127"/>
                  <a:gd name="connsiteY82" fmla="*/ 266921 h 426087"/>
                  <a:gd name="connsiteX83" fmla="*/ 60783 w 502127"/>
                  <a:gd name="connsiteY83" fmla="*/ 251064 h 426087"/>
                  <a:gd name="connsiteX84" fmla="*/ 58141 w 502127"/>
                  <a:gd name="connsiteY84" fmla="*/ 243136 h 426087"/>
                  <a:gd name="connsiteX85" fmla="*/ 55498 w 502127"/>
                  <a:gd name="connsiteY85" fmla="*/ 235207 h 426087"/>
                  <a:gd name="connsiteX86" fmla="*/ 52855 w 502127"/>
                  <a:gd name="connsiteY86" fmla="*/ 221994 h 426087"/>
                  <a:gd name="connsiteX87" fmla="*/ 47570 w 502127"/>
                  <a:gd name="connsiteY87" fmla="*/ 214065 h 426087"/>
                  <a:gd name="connsiteX88" fmla="*/ 39641 w 502127"/>
                  <a:gd name="connsiteY88" fmla="*/ 184995 h 426087"/>
                  <a:gd name="connsiteX89" fmla="*/ 34356 w 502127"/>
                  <a:gd name="connsiteY89" fmla="*/ 177066 h 426087"/>
                  <a:gd name="connsiteX90" fmla="*/ 26427 w 502127"/>
                  <a:gd name="connsiteY90" fmla="*/ 171781 h 426087"/>
                  <a:gd name="connsiteX91" fmla="*/ 23785 w 502127"/>
                  <a:gd name="connsiteY91" fmla="*/ 163853 h 426087"/>
                  <a:gd name="connsiteX92" fmla="*/ 13213 w 502127"/>
                  <a:gd name="connsiteY92" fmla="*/ 147996 h 426087"/>
                  <a:gd name="connsiteX93" fmla="*/ 0 w 502127"/>
                  <a:gd name="connsiteY93" fmla="*/ 137425 h 42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02127" h="426087">
                    <a:moveTo>
                      <a:pt x="0" y="137425"/>
                    </a:moveTo>
                    <a:cubicBezTo>
                      <a:pt x="2757" y="136046"/>
                      <a:pt x="19507" y="128489"/>
                      <a:pt x="23785" y="124211"/>
                    </a:cubicBezTo>
                    <a:cubicBezTo>
                      <a:pt x="41411" y="106587"/>
                      <a:pt x="15848" y="125099"/>
                      <a:pt x="36998" y="110997"/>
                    </a:cubicBezTo>
                    <a:cubicBezTo>
                      <a:pt x="41819" y="96535"/>
                      <a:pt x="38486" y="95718"/>
                      <a:pt x="50212" y="89855"/>
                    </a:cubicBezTo>
                    <a:cubicBezTo>
                      <a:pt x="52704" y="88609"/>
                      <a:pt x="55498" y="88093"/>
                      <a:pt x="58141" y="87212"/>
                    </a:cubicBezTo>
                    <a:cubicBezTo>
                      <a:pt x="62792" y="73256"/>
                      <a:pt x="59237" y="81603"/>
                      <a:pt x="71355" y="63427"/>
                    </a:cubicBezTo>
                    <a:cubicBezTo>
                      <a:pt x="71356" y="63425"/>
                      <a:pt x="81925" y="47571"/>
                      <a:pt x="81926" y="47570"/>
                    </a:cubicBezTo>
                    <a:lnTo>
                      <a:pt x="89854" y="42285"/>
                    </a:lnTo>
                    <a:cubicBezTo>
                      <a:pt x="91616" y="39642"/>
                      <a:pt x="92025" y="34980"/>
                      <a:pt x="95139" y="34357"/>
                    </a:cubicBezTo>
                    <a:cubicBezTo>
                      <a:pt x="121073" y="29170"/>
                      <a:pt x="111725" y="40766"/>
                      <a:pt x="132138" y="47570"/>
                    </a:cubicBezTo>
                    <a:lnTo>
                      <a:pt x="140067" y="50213"/>
                    </a:lnTo>
                    <a:cubicBezTo>
                      <a:pt x="158241" y="62329"/>
                      <a:pt x="149897" y="58775"/>
                      <a:pt x="163852" y="63427"/>
                    </a:cubicBezTo>
                    <a:cubicBezTo>
                      <a:pt x="176417" y="71804"/>
                      <a:pt x="168765" y="67708"/>
                      <a:pt x="187637" y="73998"/>
                    </a:cubicBezTo>
                    <a:lnTo>
                      <a:pt x="195565" y="76641"/>
                    </a:lnTo>
                    <a:cubicBezTo>
                      <a:pt x="200851" y="75760"/>
                      <a:pt x="206191" y="75161"/>
                      <a:pt x="211422" y="73998"/>
                    </a:cubicBezTo>
                    <a:cubicBezTo>
                      <a:pt x="214141" y="73394"/>
                      <a:pt x="218316" y="73941"/>
                      <a:pt x="219350" y="71355"/>
                    </a:cubicBezTo>
                    <a:cubicBezTo>
                      <a:pt x="220699" y="67983"/>
                      <a:pt x="217588" y="64308"/>
                      <a:pt x="216707" y="60784"/>
                    </a:cubicBezTo>
                    <a:cubicBezTo>
                      <a:pt x="219350" y="58141"/>
                      <a:pt x="221368" y="54671"/>
                      <a:pt x="224635" y="52856"/>
                    </a:cubicBezTo>
                    <a:cubicBezTo>
                      <a:pt x="229505" y="50150"/>
                      <a:pt x="240492" y="47570"/>
                      <a:pt x="240492" y="47570"/>
                    </a:cubicBezTo>
                    <a:cubicBezTo>
                      <a:pt x="242254" y="44927"/>
                      <a:pt x="242937" y="41062"/>
                      <a:pt x="245778" y="39642"/>
                    </a:cubicBezTo>
                    <a:cubicBezTo>
                      <a:pt x="250571" y="37246"/>
                      <a:pt x="256293" y="37426"/>
                      <a:pt x="261634" y="36999"/>
                    </a:cubicBezTo>
                    <a:cubicBezTo>
                      <a:pt x="278341" y="35663"/>
                      <a:pt x="295109" y="35238"/>
                      <a:pt x="311847" y="34357"/>
                    </a:cubicBezTo>
                    <a:cubicBezTo>
                      <a:pt x="331773" y="27714"/>
                      <a:pt x="307212" y="36675"/>
                      <a:pt x="327704" y="26428"/>
                    </a:cubicBezTo>
                    <a:cubicBezTo>
                      <a:pt x="349590" y="15484"/>
                      <a:pt x="320835" y="33649"/>
                      <a:pt x="343560" y="18500"/>
                    </a:cubicBezTo>
                    <a:cubicBezTo>
                      <a:pt x="345322" y="15857"/>
                      <a:pt x="346203" y="12334"/>
                      <a:pt x="348846" y="10572"/>
                    </a:cubicBezTo>
                    <a:cubicBezTo>
                      <a:pt x="351868" y="8557"/>
                      <a:pt x="355925" y="8927"/>
                      <a:pt x="359417" y="7929"/>
                    </a:cubicBezTo>
                    <a:cubicBezTo>
                      <a:pt x="362095" y="7164"/>
                      <a:pt x="364667" y="6051"/>
                      <a:pt x="367345" y="5286"/>
                    </a:cubicBezTo>
                    <a:cubicBezTo>
                      <a:pt x="390583" y="-1354"/>
                      <a:pt x="366828" y="6339"/>
                      <a:pt x="385845" y="0"/>
                    </a:cubicBezTo>
                    <a:cubicBezTo>
                      <a:pt x="392892" y="881"/>
                      <a:pt x="400393" y="5"/>
                      <a:pt x="406987" y="2643"/>
                    </a:cubicBezTo>
                    <a:cubicBezTo>
                      <a:pt x="409936" y="3823"/>
                      <a:pt x="406145" y="6874"/>
                      <a:pt x="412272" y="10572"/>
                    </a:cubicBezTo>
                    <a:cubicBezTo>
                      <a:pt x="418399" y="14270"/>
                      <a:pt x="434061" y="16904"/>
                      <a:pt x="443751" y="24832"/>
                    </a:cubicBezTo>
                    <a:cubicBezTo>
                      <a:pt x="453441" y="32760"/>
                      <a:pt x="458961" y="52857"/>
                      <a:pt x="470413" y="58142"/>
                    </a:cubicBezTo>
                    <a:cubicBezTo>
                      <a:pt x="476864" y="60292"/>
                      <a:pt x="481145" y="60945"/>
                      <a:pt x="486270" y="66070"/>
                    </a:cubicBezTo>
                    <a:cubicBezTo>
                      <a:pt x="503889" y="83689"/>
                      <a:pt x="478343" y="65188"/>
                      <a:pt x="499484" y="79284"/>
                    </a:cubicBezTo>
                    <a:cubicBezTo>
                      <a:pt x="500365" y="83689"/>
                      <a:pt x="502127" y="88006"/>
                      <a:pt x="502127" y="92498"/>
                    </a:cubicBezTo>
                    <a:cubicBezTo>
                      <a:pt x="502127" y="99968"/>
                      <a:pt x="496270" y="115351"/>
                      <a:pt x="494198" y="121568"/>
                    </a:cubicBezTo>
                    <a:cubicBezTo>
                      <a:pt x="493317" y="124211"/>
                      <a:pt x="493101" y="127178"/>
                      <a:pt x="491556" y="129496"/>
                    </a:cubicBezTo>
                    <a:cubicBezTo>
                      <a:pt x="486683" y="136806"/>
                      <a:pt x="485432" y="138306"/>
                      <a:pt x="483627" y="145353"/>
                    </a:cubicBezTo>
                    <a:cubicBezTo>
                      <a:pt x="481822" y="152400"/>
                      <a:pt x="480941" y="165131"/>
                      <a:pt x="480723" y="171781"/>
                    </a:cubicBezTo>
                    <a:cubicBezTo>
                      <a:pt x="480505" y="178431"/>
                      <a:pt x="483200" y="181292"/>
                      <a:pt x="482319" y="185256"/>
                    </a:cubicBezTo>
                    <a:cubicBezTo>
                      <a:pt x="481438" y="189220"/>
                      <a:pt x="473056" y="192923"/>
                      <a:pt x="473056" y="195566"/>
                    </a:cubicBezTo>
                    <a:cubicBezTo>
                      <a:pt x="473056" y="198209"/>
                      <a:pt x="482923" y="198394"/>
                      <a:pt x="482319" y="201113"/>
                    </a:cubicBezTo>
                    <a:cubicBezTo>
                      <a:pt x="476118" y="229020"/>
                      <a:pt x="471078" y="209432"/>
                      <a:pt x="465128" y="227279"/>
                    </a:cubicBezTo>
                    <a:cubicBezTo>
                      <a:pt x="466009" y="229922"/>
                      <a:pt x="468079" y="232438"/>
                      <a:pt x="467771" y="235207"/>
                    </a:cubicBezTo>
                    <a:cubicBezTo>
                      <a:pt x="467156" y="240745"/>
                      <a:pt x="462485" y="251064"/>
                      <a:pt x="462485" y="251064"/>
                    </a:cubicBezTo>
                    <a:cubicBezTo>
                      <a:pt x="463366" y="255469"/>
                      <a:pt x="464038" y="259920"/>
                      <a:pt x="465128" y="264278"/>
                    </a:cubicBezTo>
                    <a:cubicBezTo>
                      <a:pt x="465804" y="266980"/>
                      <a:pt x="469017" y="269714"/>
                      <a:pt x="467771" y="272206"/>
                    </a:cubicBezTo>
                    <a:cubicBezTo>
                      <a:pt x="466525" y="274698"/>
                      <a:pt x="462485" y="273968"/>
                      <a:pt x="459842" y="274849"/>
                    </a:cubicBezTo>
                    <a:cubicBezTo>
                      <a:pt x="419776" y="301560"/>
                      <a:pt x="454173" y="292031"/>
                      <a:pt x="447963" y="298110"/>
                    </a:cubicBezTo>
                    <a:cubicBezTo>
                      <a:pt x="441753" y="304189"/>
                      <a:pt x="429852" y="308154"/>
                      <a:pt x="422582" y="311324"/>
                    </a:cubicBezTo>
                    <a:cubicBezTo>
                      <a:pt x="415312" y="314495"/>
                      <a:pt x="408705" y="315284"/>
                      <a:pt x="404344" y="317133"/>
                    </a:cubicBezTo>
                    <a:cubicBezTo>
                      <a:pt x="399983" y="318982"/>
                      <a:pt x="398662" y="320173"/>
                      <a:pt x="396416" y="322419"/>
                    </a:cubicBezTo>
                    <a:cubicBezTo>
                      <a:pt x="393773" y="325062"/>
                      <a:pt x="391597" y="328274"/>
                      <a:pt x="388487" y="330347"/>
                    </a:cubicBezTo>
                    <a:cubicBezTo>
                      <a:pt x="386212" y="331864"/>
                      <a:pt x="371399" y="335280"/>
                      <a:pt x="369988" y="335633"/>
                    </a:cubicBezTo>
                    <a:cubicBezTo>
                      <a:pt x="367345" y="337395"/>
                      <a:pt x="364500" y="338885"/>
                      <a:pt x="362060" y="340918"/>
                    </a:cubicBezTo>
                    <a:cubicBezTo>
                      <a:pt x="359189" y="343311"/>
                      <a:pt x="357547" y="347329"/>
                      <a:pt x="354131" y="348847"/>
                    </a:cubicBezTo>
                    <a:cubicBezTo>
                      <a:pt x="349235" y="351023"/>
                      <a:pt x="343560" y="350609"/>
                      <a:pt x="338275" y="351490"/>
                    </a:cubicBezTo>
                    <a:cubicBezTo>
                      <a:pt x="334751" y="356775"/>
                      <a:pt x="328492" y="361043"/>
                      <a:pt x="327704" y="367346"/>
                    </a:cubicBezTo>
                    <a:cubicBezTo>
                      <a:pt x="326823" y="374393"/>
                      <a:pt x="326065" y="381457"/>
                      <a:pt x="325061" y="388488"/>
                    </a:cubicBezTo>
                    <a:cubicBezTo>
                      <a:pt x="323370" y="400323"/>
                      <a:pt x="322052" y="406176"/>
                      <a:pt x="319775" y="417559"/>
                    </a:cubicBezTo>
                    <a:cubicBezTo>
                      <a:pt x="320656" y="420202"/>
                      <a:pt x="324736" y="423942"/>
                      <a:pt x="322418" y="425487"/>
                    </a:cubicBezTo>
                    <a:cubicBezTo>
                      <a:pt x="319396" y="427502"/>
                      <a:pt x="315326" y="423888"/>
                      <a:pt x="311847" y="422844"/>
                    </a:cubicBezTo>
                    <a:cubicBezTo>
                      <a:pt x="306510" y="421243"/>
                      <a:pt x="301145" y="418527"/>
                      <a:pt x="295990" y="417559"/>
                    </a:cubicBezTo>
                    <a:cubicBezTo>
                      <a:pt x="290835" y="416591"/>
                      <a:pt x="288454" y="418401"/>
                      <a:pt x="280918" y="417036"/>
                    </a:cubicBezTo>
                    <a:cubicBezTo>
                      <a:pt x="273382" y="415671"/>
                      <a:pt x="254428" y="416771"/>
                      <a:pt x="250774" y="409370"/>
                    </a:cubicBezTo>
                    <a:cubicBezTo>
                      <a:pt x="247120" y="401969"/>
                      <a:pt x="257622" y="383160"/>
                      <a:pt x="258992" y="372632"/>
                    </a:cubicBezTo>
                    <a:cubicBezTo>
                      <a:pt x="259548" y="369851"/>
                      <a:pt x="265481" y="348985"/>
                      <a:pt x="258992" y="346204"/>
                    </a:cubicBezTo>
                    <a:cubicBezTo>
                      <a:pt x="253871" y="344009"/>
                      <a:pt x="248421" y="349728"/>
                      <a:pt x="243135" y="351490"/>
                    </a:cubicBezTo>
                    <a:lnTo>
                      <a:pt x="235207" y="354132"/>
                    </a:lnTo>
                    <a:cubicBezTo>
                      <a:pt x="216328" y="366718"/>
                      <a:pt x="225513" y="363162"/>
                      <a:pt x="208779" y="367346"/>
                    </a:cubicBezTo>
                    <a:cubicBezTo>
                      <a:pt x="203493" y="365584"/>
                      <a:pt x="197680" y="361442"/>
                      <a:pt x="192922" y="362061"/>
                    </a:cubicBezTo>
                    <a:cubicBezTo>
                      <a:pt x="188164" y="362681"/>
                      <a:pt x="185386" y="370797"/>
                      <a:pt x="180231" y="371063"/>
                    </a:cubicBezTo>
                    <a:cubicBezTo>
                      <a:pt x="175076" y="371329"/>
                      <a:pt x="168688" y="366479"/>
                      <a:pt x="161994" y="363657"/>
                    </a:cubicBezTo>
                    <a:cubicBezTo>
                      <a:pt x="155300" y="360835"/>
                      <a:pt x="144162" y="357041"/>
                      <a:pt x="140067" y="354132"/>
                    </a:cubicBezTo>
                    <a:cubicBezTo>
                      <a:pt x="135972" y="351223"/>
                      <a:pt x="138777" y="348639"/>
                      <a:pt x="137424" y="346204"/>
                    </a:cubicBezTo>
                    <a:cubicBezTo>
                      <a:pt x="134339" y="340651"/>
                      <a:pt x="126853" y="330347"/>
                      <a:pt x="126853" y="330347"/>
                    </a:cubicBezTo>
                    <a:cubicBezTo>
                      <a:pt x="125972" y="321538"/>
                      <a:pt x="126201" y="312546"/>
                      <a:pt x="124210" y="303920"/>
                    </a:cubicBezTo>
                    <a:cubicBezTo>
                      <a:pt x="122831" y="297944"/>
                      <a:pt x="115899" y="293158"/>
                      <a:pt x="110996" y="290706"/>
                    </a:cubicBezTo>
                    <a:cubicBezTo>
                      <a:pt x="108504" y="289460"/>
                      <a:pt x="105560" y="289309"/>
                      <a:pt x="103068" y="288063"/>
                    </a:cubicBezTo>
                    <a:cubicBezTo>
                      <a:pt x="100227" y="286642"/>
                      <a:pt x="98575" y="284185"/>
                      <a:pt x="95139" y="282777"/>
                    </a:cubicBezTo>
                    <a:cubicBezTo>
                      <a:pt x="91703" y="281369"/>
                      <a:pt x="85792" y="281283"/>
                      <a:pt x="82449" y="279612"/>
                    </a:cubicBezTo>
                    <a:cubicBezTo>
                      <a:pt x="78431" y="277603"/>
                      <a:pt x="78402" y="273087"/>
                      <a:pt x="73997" y="272206"/>
                    </a:cubicBezTo>
                    <a:cubicBezTo>
                      <a:pt x="71354" y="270444"/>
                      <a:pt x="67752" y="269614"/>
                      <a:pt x="66069" y="266921"/>
                    </a:cubicBezTo>
                    <a:cubicBezTo>
                      <a:pt x="63116" y="262196"/>
                      <a:pt x="62545" y="256350"/>
                      <a:pt x="60783" y="251064"/>
                    </a:cubicBezTo>
                    <a:lnTo>
                      <a:pt x="58141" y="243136"/>
                    </a:lnTo>
                    <a:cubicBezTo>
                      <a:pt x="57260" y="240493"/>
                      <a:pt x="56044" y="237939"/>
                      <a:pt x="55498" y="235207"/>
                    </a:cubicBezTo>
                    <a:cubicBezTo>
                      <a:pt x="54617" y="230803"/>
                      <a:pt x="54432" y="226200"/>
                      <a:pt x="52855" y="221994"/>
                    </a:cubicBezTo>
                    <a:cubicBezTo>
                      <a:pt x="51740" y="219020"/>
                      <a:pt x="49332" y="216708"/>
                      <a:pt x="47570" y="214065"/>
                    </a:cubicBezTo>
                    <a:cubicBezTo>
                      <a:pt x="46151" y="206971"/>
                      <a:pt x="43474" y="190746"/>
                      <a:pt x="39641" y="184995"/>
                    </a:cubicBezTo>
                    <a:cubicBezTo>
                      <a:pt x="37879" y="182352"/>
                      <a:pt x="36602" y="179312"/>
                      <a:pt x="34356" y="177066"/>
                    </a:cubicBezTo>
                    <a:cubicBezTo>
                      <a:pt x="32110" y="174820"/>
                      <a:pt x="29070" y="173543"/>
                      <a:pt x="26427" y="171781"/>
                    </a:cubicBezTo>
                    <a:cubicBezTo>
                      <a:pt x="25546" y="169138"/>
                      <a:pt x="25138" y="166288"/>
                      <a:pt x="23785" y="163853"/>
                    </a:cubicBezTo>
                    <a:cubicBezTo>
                      <a:pt x="20700" y="158300"/>
                      <a:pt x="16053" y="153678"/>
                      <a:pt x="13213" y="147996"/>
                    </a:cubicBezTo>
                    <a:lnTo>
                      <a:pt x="0" y="13742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4" name="17 Forma libre">
                <a:extLst>
                  <a:ext uri="{FF2B5EF4-FFF2-40B4-BE49-F238E27FC236}">
                    <a16:creationId xmlns:a16="http://schemas.microsoft.com/office/drawing/2014/main" id="{756CB3D9-BD21-403D-A78B-79B653B2D97E}"/>
                  </a:ext>
                </a:extLst>
              </p:cNvPr>
              <p:cNvSpPr/>
              <p:nvPr/>
            </p:nvSpPr>
            <p:spPr>
              <a:xfrm>
                <a:off x="5492750" y="3948113"/>
                <a:ext cx="1036638" cy="706437"/>
              </a:xfrm>
              <a:custGeom>
                <a:avLst/>
                <a:gdLst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40493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91981 w 1025815"/>
                  <a:gd name="connsiteY37" fmla="*/ 129496 h 705621"/>
                  <a:gd name="connsiteX38" fmla="*/ 602552 w 1025815"/>
                  <a:gd name="connsiteY38" fmla="*/ 116282 h 705621"/>
                  <a:gd name="connsiteX39" fmla="*/ 605195 w 1025815"/>
                  <a:gd name="connsiteY39" fmla="*/ 108354 h 705621"/>
                  <a:gd name="connsiteX40" fmla="*/ 610481 w 1025815"/>
                  <a:gd name="connsiteY40" fmla="*/ 100426 h 705621"/>
                  <a:gd name="connsiteX41" fmla="*/ 623695 w 1025815"/>
                  <a:gd name="connsiteY41" fmla="*/ 79283 h 705621"/>
                  <a:gd name="connsiteX42" fmla="*/ 631623 w 1025815"/>
                  <a:gd name="connsiteY42" fmla="*/ 76641 h 705621"/>
                  <a:gd name="connsiteX43" fmla="*/ 639551 w 1025815"/>
                  <a:gd name="connsiteY43" fmla="*/ 71355 h 705621"/>
                  <a:gd name="connsiteX44" fmla="*/ 647480 w 1025815"/>
                  <a:gd name="connsiteY44" fmla="*/ 68712 h 705621"/>
                  <a:gd name="connsiteX45" fmla="*/ 652765 w 1025815"/>
                  <a:gd name="connsiteY45" fmla="*/ 60784 h 705621"/>
                  <a:gd name="connsiteX46" fmla="*/ 668622 w 1025815"/>
                  <a:gd name="connsiteY46" fmla="*/ 52856 h 705621"/>
                  <a:gd name="connsiteX47" fmla="*/ 684478 w 1025815"/>
                  <a:gd name="connsiteY47" fmla="*/ 44927 h 705621"/>
                  <a:gd name="connsiteX48" fmla="*/ 692407 w 1025815"/>
                  <a:gd name="connsiteY48" fmla="*/ 39642 h 705621"/>
                  <a:gd name="connsiteX49" fmla="*/ 708263 w 1025815"/>
                  <a:gd name="connsiteY49" fmla="*/ 34356 h 705621"/>
                  <a:gd name="connsiteX50" fmla="*/ 724120 w 1025815"/>
                  <a:gd name="connsiteY50" fmla="*/ 29071 h 705621"/>
                  <a:gd name="connsiteX51" fmla="*/ 739977 w 1025815"/>
                  <a:gd name="connsiteY51" fmla="*/ 21142 h 705621"/>
                  <a:gd name="connsiteX52" fmla="*/ 755833 w 1025815"/>
                  <a:gd name="connsiteY52" fmla="*/ 15857 h 705621"/>
                  <a:gd name="connsiteX53" fmla="*/ 763762 w 1025815"/>
                  <a:gd name="connsiteY53" fmla="*/ 13214 h 705621"/>
                  <a:gd name="connsiteX54" fmla="*/ 798118 w 1025815"/>
                  <a:gd name="connsiteY54" fmla="*/ 10571 h 705621"/>
                  <a:gd name="connsiteX55" fmla="*/ 808689 w 1025815"/>
                  <a:gd name="connsiteY55" fmla="*/ 7929 h 705621"/>
                  <a:gd name="connsiteX56" fmla="*/ 816617 w 1025815"/>
                  <a:gd name="connsiteY56" fmla="*/ 5286 h 705621"/>
                  <a:gd name="connsiteX57" fmla="*/ 843045 w 1025815"/>
                  <a:gd name="connsiteY57" fmla="*/ 0 h 705621"/>
                  <a:gd name="connsiteX58" fmla="*/ 840402 w 1025815"/>
                  <a:gd name="connsiteY58" fmla="*/ 7929 h 705621"/>
                  <a:gd name="connsiteX59" fmla="*/ 835117 w 1025815"/>
                  <a:gd name="connsiteY59" fmla="*/ 15857 h 705621"/>
                  <a:gd name="connsiteX60" fmla="*/ 829831 w 1025815"/>
                  <a:gd name="connsiteY60" fmla="*/ 31713 h 705621"/>
                  <a:gd name="connsiteX61" fmla="*/ 832474 w 1025815"/>
                  <a:gd name="connsiteY61" fmla="*/ 39642 h 705621"/>
                  <a:gd name="connsiteX62" fmla="*/ 821903 w 1025815"/>
                  <a:gd name="connsiteY62" fmla="*/ 55498 h 705621"/>
                  <a:gd name="connsiteX63" fmla="*/ 816617 w 1025815"/>
                  <a:gd name="connsiteY63" fmla="*/ 87212 h 705621"/>
                  <a:gd name="connsiteX64" fmla="*/ 824546 w 1025815"/>
                  <a:gd name="connsiteY64" fmla="*/ 121568 h 705621"/>
                  <a:gd name="connsiteX65" fmla="*/ 816617 w 1025815"/>
                  <a:gd name="connsiteY65" fmla="*/ 140067 h 705621"/>
                  <a:gd name="connsiteX66" fmla="*/ 806046 w 1025815"/>
                  <a:gd name="connsiteY66" fmla="*/ 184994 h 705621"/>
                  <a:gd name="connsiteX67" fmla="*/ 798118 w 1025815"/>
                  <a:gd name="connsiteY67" fmla="*/ 187637 h 705621"/>
                  <a:gd name="connsiteX68" fmla="*/ 790189 w 1025815"/>
                  <a:gd name="connsiteY68" fmla="*/ 195566 h 705621"/>
                  <a:gd name="connsiteX69" fmla="*/ 806046 w 1025815"/>
                  <a:gd name="connsiteY69" fmla="*/ 227279 h 705621"/>
                  <a:gd name="connsiteX70" fmla="*/ 811332 w 1025815"/>
                  <a:gd name="connsiteY70" fmla="*/ 235207 h 705621"/>
                  <a:gd name="connsiteX71" fmla="*/ 819260 w 1025815"/>
                  <a:gd name="connsiteY71" fmla="*/ 261635 h 705621"/>
                  <a:gd name="connsiteX72" fmla="*/ 821903 w 1025815"/>
                  <a:gd name="connsiteY72" fmla="*/ 269563 h 705621"/>
                  <a:gd name="connsiteX73" fmla="*/ 824546 w 1025815"/>
                  <a:gd name="connsiteY73" fmla="*/ 277492 h 705621"/>
                  <a:gd name="connsiteX74" fmla="*/ 829831 w 1025815"/>
                  <a:gd name="connsiteY74" fmla="*/ 285420 h 705621"/>
                  <a:gd name="connsiteX75" fmla="*/ 832474 w 1025815"/>
                  <a:gd name="connsiteY75" fmla="*/ 293348 h 705621"/>
                  <a:gd name="connsiteX76" fmla="*/ 856259 w 1025815"/>
                  <a:gd name="connsiteY76" fmla="*/ 306562 h 705621"/>
                  <a:gd name="connsiteX77" fmla="*/ 864187 w 1025815"/>
                  <a:gd name="connsiteY77" fmla="*/ 314490 h 705621"/>
                  <a:gd name="connsiteX78" fmla="*/ 872115 w 1025815"/>
                  <a:gd name="connsiteY78" fmla="*/ 319776 h 705621"/>
                  <a:gd name="connsiteX79" fmla="*/ 877401 w 1025815"/>
                  <a:gd name="connsiteY79" fmla="*/ 335633 h 705621"/>
                  <a:gd name="connsiteX80" fmla="*/ 882687 w 1025815"/>
                  <a:gd name="connsiteY80" fmla="*/ 343561 h 705621"/>
                  <a:gd name="connsiteX81" fmla="*/ 885329 w 1025815"/>
                  <a:gd name="connsiteY81" fmla="*/ 351489 h 705621"/>
                  <a:gd name="connsiteX82" fmla="*/ 917043 w 1025815"/>
                  <a:gd name="connsiteY82" fmla="*/ 362060 h 705621"/>
                  <a:gd name="connsiteX83" fmla="*/ 932899 w 1025815"/>
                  <a:gd name="connsiteY83" fmla="*/ 369989 h 705621"/>
                  <a:gd name="connsiteX84" fmla="*/ 940828 w 1025815"/>
                  <a:gd name="connsiteY84" fmla="*/ 372631 h 705621"/>
                  <a:gd name="connsiteX85" fmla="*/ 964613 w 1025815"/>
                  <a:gd name="connsiteY85" fmla="*/ 385845 h 705621"/>
                  <a:gd name="connsiteX86" fmla="*/ 972541 w 1025815"/>
                  <a:gd name="connsiteY86" fmla="*/ 393774 h 705621"/>
                  <a:gd name="connsiteX87" fmla="*/ 977826 w 1025815"/>
                  <a:gd name="connsiteY87" fmla="*/ 409630 h 705621"/>
                  <a:gd name="connsiteX88" fmla="*/ 983112 w 1025815"/>
                  <a:gd name="connsiteY88" fmla="*/ 417559 h 705621"/>
                  <a:gd name="connsiteX89" fmla="*/ 993683 w 1025815"/>
                  <a:gd name="connsiteY89" fmla="*/ 441344 h 705621"/>
                  <a:gd name="connsiteX90" fmla="*/ 998969 w 1025815"/>
                  <a:gd name="connsiteY90" fmla="*/ 462486 h 705621"/>
                  <a:gd name="connsiteX91" fmla="*/ 1006897 w 1025815"/>
                  <a:gd name="connsiteY91" fmla="*/ 473057 h 705621"/>
                  <a:gd name="connsiteX92" fmla="*/ 1017468 w 1025815"/>
                  <a:gd name="connsiteY92" fmla="*/ 488913 h 705621"/>
                  <a:gd name="connsiteX93" fmla="*/ 1022754 w 1025815"/>
                  <a:gd name="connsiteY93" fmla="*/ 496842 h 705621"/>
                  <a:gd name="connsiteX94" fmla="*/ 1022754 w 1025815"/>
                  <a:gd name="connsiteY94" fmla="*/ 512698 h 705621"/>
                  <a:gd name="connsiteX95" fmla="*/ 1006897 w 1025815"/>
                  <a:gd name="connsiteY95" fmla="*/ 507413 h 705621"/>
                  <a:gd name="connsiteX96" fmla="*/ 988398 w 1025815"/>
                  <a:gd name="connsiteY96" fmla="*/ 502127 h 705621"/>
                  <a:gd name="connsiteX97" fmla="*/ 972541 w 1025815"/>
                  <a:gd name="connsiteY97" fmla="*/ 488913 h 705621"/>
                  <a:gd name="connsiteX98" fmla="*/ 964613 w 1025815"/>
                  <a:gd name="connsiteY98" fmla="*/ 486271 h 705621"/>
                  <a:gd name="connsiteX99" fmla="*/ 922328 w 1025815"/>
                  <a:gd name="connsiteY99" fmla="*/ 483628 h 705621"/>
                  <a:gd name="connsiteX100" fmla="*/ 903829 w 1025815"/>
                  <a:gd name="connsiteY100" fmla="*/ 480985 h 705621"/>
                  <a:gd name="connsiteX101" fmla="*/ 893258 w 1025815"/>
                  <a:gd name="connsiteY101" fmla="*/ 467771 h 705621"/>
                  <a:gd name="connsiteX102" fmla="*/ 882687 w 1025815"/>
                  <a:gd name="connsiteY102" fmla="*/ 451915 h 705621"/>
                  <a:gd name="connsiteX103" fmla="*/ 866830 w 1025815"/>
                  <a:gd name="connsiteY103" fmla="*/ 446629 h 705621"/>
                  <a:gd name="connsiteX104" fmla="*/ 858902 w 1025815"/>
                  <a:gd name="connsiteY104" fmla="*/ 443986 h 705621"/>
                  <a:gd name="connsiteX105" fmla="*/ 837759 w 1025815"/>
                  <a:gd name="connsiteY105" fmla="*/ 449272 h 705621"/>
                  <a:gd name="connsiteX106" fmla="*/ 829831 w 1025815"/>
                  <a:gd name="connsiteY106" fmla="*/ 454557 h 705621"/>
                  <a:gd name="connsiteX107" fmla="*/ 824546 w 1025815"/>
                  <a:gd name="connsiteY107" fmla="*/ 462486 h 705621"/>
                  <a:gd name="connsiteX108" fmla="*/ 821903 w 1025815"/>
                  <a:gd name="connsiteY108" fmla="*/ 470414 h 705621"/>
                  <a:gd name="connsiteX109" fmla="*/ 813974 w 1025815"/>
                  <a:gd name="connsiteY109" fmla="*/ 478342 h 705621"/>
                  <a:gd name="connsiteX110" fmla="*/ 808689 w 1025815"/>
                  <a:gd name="connsiteY110" fmla="*/ 486271 h 705621"/>
                  <a:gd name="connsiteX111" fmla="*/ 792832 w 1025815"/>
                  <a:gd name="connsiteY111" fmla="*/ 502127 h 705621"/>
                  <a:gd name="connsiteX112" fmla="*/ 782261 w 1025815"/>
                  <a:gd name="connsiteY112" fmla="*/ 517984 h 705621"/>
                  <a:gd name="connsiteX113" fmla="*/ 776976 w 1025815"/>
                  <a:gd name="connsiteY113" fmla="*/ 525912 h 705621"/>
                  <a:gd name="connsiteX114" fmla="*/ 753191 w 1025815"/>
                  <a:gd name="connsiteY114" fmla="*/ 547055 h 705621"/>
                  <a:gd name="connsiteX115" fmla="*/ 747905 w 1025815"/>
                  <a:gd name="connsiteY115" fmla="*/ 554983 h 705621"/>
                  <a:gd name="connsiteX116" fmla="*/ 745262 w 1025815"/>
                  <a:gd name="connsiteY116" fmla="*/ 562911 h 705621"/>
                  <a:gd name="connsiteX117" fmla="*/ 734691 w 1025815"/>
                  <a:gd name="connsiteY117" fmla="*/ 578768 h 705621"/>
                  <a:gd name="connsiteX118" fmla="*/ 729406 w 1025815"/>
                  <a:gd name="connsiteY118" fmla="*/ 586696 h 705621"/>
                  <a:gd name="connsiteX119" fmla="*/ 724120 w 1025815"/>
                  <a:gd name="connsiteY119" fmla="*/ 594624 h 705621"/>
                  <a:gd name="connsiteX120" fmla="*/ 718835 w 1025815"/>
                  <a:gd name="connsiteY120" fmla="*/ 610481 h 705621"/>
                  <a:gd name="connsiteX121" fmla="*/ 716192 w 1025815"/>
                  <a:gd name="connsiteY121" fmla="*/ 618409 h 705621"/>
                  <a:gd name="connsiteX122" fmla="*/ 705621 w 1025815"/>
                  <a:gd name="connsiteY122" fmla="*/ 634266 h 705621"/>
                  <a:gd name="connsiteX123" fmla="*/ 697692 w 1025815"/>
                  <a:gd name="connsiteY123" fmla="*/ 650123 h 705621"/>
                  <a:gd name="connsiteX124" fmla="*/ 695050 w 1025815"/>
                  <a:gd name="connsiteY124" fmla="*/ 665979 h 705621"/>
                  <a:gd name="connsiteX125" fmla="*/ 687121 w 1025815"/>
                  <a:gd name="connsiteY125" fmla="*/ 663337 h 705621"/>
                  <a:gd name="connsiteX126" fmla="*/ 679193 w 1025815"/>
                  <a:gd name="connsiteY126" fmla="*/ 658051 h 705621"/>
                  <a:gd name="connsiteX127" fmla="*/ 665979 w 1025815"/>
                  <a:gd name="connsiteY127" fmla="*/ 655408 h 705621"/>
                  <a:gd name="connsiteX128" fmla="*/ 658051 w 1025815"/>
                  <a:gd name="connsiteY128" fmla="*/ 650123 h 705621"/>
                  <a:gd name="connsiteX129" fmla="*/ 642194 w 1025815"/>
                  <a:gd name="connsiteY129" fmla="*/ 655408 h 705621"/>
                  <a:gd name="connsiteX130" fmla="*/ 639551 w 1025815"/>
                  <a:gd name="connsiteY130" fmla="*/ 647480 h 705621"/>
                  <a:gd name="connsiteX131" fmla="*/ 610481 w 1025815"/>
                  <a:gd name="connsiteY131" fmla="*/ 647480 h 705621"/>
                  <a:gd name="connsiteX132" fmla="*/ 602552 w 1025815"/>
                  <a:gd name="connsiteY132" fmla="*/ 650123 h 705621"/>
                  <a:gd name="connsiteX133" fmla="*/ 541769 w 1025815"/>
                  <a:gd name="connsiteY133" fmla="*/ 655408 h 705621"/>
                  <a:gd name="connsiteX134" fmla="*/ 517984 w 1025815"/>
                  <a:gd name="connsiteY134" fmla="*/ 652766 h 705621"/>
                  <a:gd name="connsiteX135" fmla="*/ 441343 w 1025815"/>
                  <a:gd name="connsiteY135" fmla="*/ 647480 h 705621"/>
                  <a:gd name="connsiteX136" fmla="*/ 430772 w 1025815"/>
                  <a:gd name="connsiteY136" fmla="*/ 644837 h 705621"/>
                  <a:gd name="connsiteX137" fmla="*/ 417558 w 1025815"/>
                  <a:gd name="connsiteY137" fmla="*/ 642194 h 705621"/>
                  <a:gd name="connsiteX138" fmla="*/ 409630 w 1025815"/>
                  <a:gd name="connsiteY138" fmla="*/ 639552 h 705621"/>
                  <a:gd name="connsiteX139" fmla="*/ 399059 w 1025815"/>
                  <a:gd name="connsiteY139" fmla="*/ 636909 h 705621"/>
                  <a:gd name="connsiteX140" fmla="*/ 383202 w 1025815"/>
                  <a:gd name="connsiteY140" fmla="*/ 631623 h 705621"/>
                  <a:gd name="connsiteX141" fmla="*/ 375274 w 1025815"/>
                  <a:gd name="connsiteY141" fmla="*/ 628981 h 705621"/>
                  <a:gd name="connsiteX142" fmla="*/ 359417 w 1025815"/>
                  <a:gd name="connsiteY142" fmla="*/ 621052 h 705621"/>
                  <a:gd name="connsiteX143" fmla="*/ 335632 w 1025815"/>
                  <a:gd name="connsiteY143" fmla="*/ 623695 h 705621"/>
                  <a:gd name="connsiteX144" fmla="*/ 306562 w 1025815"/>
                  <a:gd name="connsiteY144" fmla="*/ 626338 h 705621"/>
                  <a:gd name="connsiteX145" fmla="*/ 282777 w 1025815"/>
                  <a:gd name="connsiteY145" fmla="*/ 623695 h 705621"/>
                  <a:gd name="connsiteX146" fmla="*/ 274848 w 1025815"/>
                  <a:gd name="connsiteY146" fmla="*/ 621052 h 705621"/>
                  <a:gd name="connsiteX147" fmla="*/ 258992 w 1025815"/>
                  <a:gd name="connsiteY147" fmla="*/ 626338 h 705621"/>
                  <a:gd name="connsiteX148" fmla="*/ 251063 w 1025815"/>
                  <a:gd name="connsiteY148" fmla="*/ 628981 h 705621"/>
                  <a:gd name="connsiteX149" fmla="*/ 243135 w 1025815"/>
                  <a:gd name="connsiteY149" fmla="*/ 634266 h 705621"/>
                  <a:gd name="connsiteX150" fmla="*/ 227278 w 1025815"/>
                  <a:gd name="connsiteY150" fmla="*/ 639552 h 705621"/>
                  <a:gd name="connsiteX151" fmla="*/ 219350 w 1025815"/>
                  <a:gd name="connsiteY151" fmla="*/ 647480 h 705621"/>
                  <a:gd name="connsiteX152" fmla="*/ 211422 w 1025815"/>
                  <a:gd name="connsiteY152" fmla="*/ 652766 h 705621"/>
                  <a:gd name="connsiteX153" fmla="*/ 206136 w 1025815"/>
                  <a:gd name="connsiteY153" fmla="*/ 660694 h 705621"/>
                  <a:gd name="connsiteX154" fmla="*/ 190280 w 1025815"/>
                  <a:gd name="connsiteY154" fmla="*/ 668622 h 705621"/>
                  <a:gd name="connsiteX155" fmla="*/ 182351 w 1025815"/>
                  <a:gd name="connsiteY155" fmla="*/ 673908 h 705621"/>
                  <a:gd name="connsiteX156" fmla="*/ 177066 w 1025815"/>
                  <a:gd name="connsiteY156" fmla="*/ 665979 h 705621"/>
                  <a:gd name="connsiteX157" fmla="*/ 150638 w 1025815"/>
                  <a:gd name="connsiteY157" fmla="*/ 673908 h 705621"/>
                  <a:gd name="connsiteX158" fmla="*/ 142710 w 1025815"/>
                  <a:gd name="connsiteY158" fmla="*/ 681836 h 705621"/>
                  <a:gd name="connsiteX159" fmla="*/ 124210 w 1025815"/>
                  <a:gd name="connsiteY159" fmla="*/ 684479 h 705621"/>
                  <a:gd name="connsiteX160" fmla="*/ 100425 w 1025815"/>
                  <a:gd name="connsiteY160" fmla="*/ 697693 h 705621"/>
                  <a:gd name="connsiteX161" fmla="*/ 92497 w 1025815"/>
                  <a:gd name="connsiteY161" fmla="*/ 702978 h 705621"/>
                  <a:gd name="connsiteX162" fmla="*/ 84569 w 1025815"/>
                  <a:gd name="connsiteY162" fmla="*/ 705621 h 705621"/>
                  <a:gd name="connsiteX163" fmla="*/ 81926 w 1025815"/>
                  <a:gd name="connsiteY163" fmla="*/ 697693 h 705621"/>
                  <a:gd name="connsiteX164" fmla="*/ 66069 w 1025815"/>
                  <a:gd name="connsiteY164" fmla="*/ 684479 h 705621"/>
                  <a:gd name="connsiteX165" fmla="*/ 58141 w 1025815"/>
                  <a:gd name="connsiteY165" fmla="*/ 681836 h 705621"/>
                  <a:gd name="connsiteX166" fmla="*/ 42284 w 1025815"/>
                  <a:gd name="connsiteY166" fmla="*/ 671265 h 705621"/>
                  <a:gd name="connsiteX167" fmla="*/ 26428 w 1025815"/>
                  <a:gd name="connsiteY167" fmla="*/ 660694 h 705621"/>
                  <a:gd name="connsiteX168" fmla="*/ 18499 w 1025815"/>
                  <a:gd name="connsiteY168" fmla="*/ 655408 h 705621"/>
                  <a:gd name="connsiteX169" fmla="*/ 15857 w 1025815"/>
                  <a:gd name="connsiteY169" fmla="*/ 647480 h 705621"/>
                  <a:gd name="connsiteX170" fmla="*/ 0 w 1025815"/>
                  <a:gd name="connsiteY170" fmla="*/ 642194 h 705621"/>
                  <a:gd name="connsiteX171" fmla="*/ 2643 w 1025815"/>
                  <a:gd name="connsiteY171" fmla="*/ 581411 h 705621"/>
                  <a:gd name="connsiteX172" fmla="*/ 5285 w 1025815"/>
                  <a:gd name="connsiteY172" fmla="*/ 573482 h 705621"/>
                  <a:gd name="connsiteX173" fmla="*/ 13214 w 1025815"/>
                  <a:gd name="connsiteY173" fmla="*/ 570840 h 705621"/>
                  <a:gd name="connsiteX174" fmla="*/ 31713 w 1025815"/>
                  <a:gd name="connsiteY174" fmla="*/ 568197 h 705621"/>
                  <a:gd name="connsiteX175" fmla="*/ 39641 w 1025815"/>
                  <a:gd name="connsiteY175" fmla="*/ 562911 h 705621"/>
                  <a:gd name="connsiteX176" fmla="*/ 47570 w 1025815"/>
                  <a:gd name="connsiteY176" fmla="*/ 554983 h 705621"/>
                  <a:gd name="connsiteX177" fmla="*/ 63426 w 1025815"/>
                  <a:gd name="connsiteY177" fmla="*/ 549697 h 705621"/>
                  <a:gd name="connsiteX178" fmla="*/ 87211 w 1025815"/>
                  <a:gd name="connsiteY178" fmla="*/ 533841 h 705621"/>
                  <a:gd name="connsiteX179" fmla="*/ 95140 w 1025815"/>
                  <a:gd name="connsiteY179" fmla="*/ 528555 h 705621"/>
                  <a:gd name="connsiteX180" fmla="*/ 110996 w 1025815"/>
                  <a:gd name="connsiteY180" fmla="*/ 523270 h 705621"/>
                  <a:gd name="connsiteX181" fmla="*/ 118925 w 1025815"/>
                  <a:gd name="connsiteY181" fmla="*/ 517984 h 705621"/>
                  <a:gd name="connsiteX182" fmla="*/ 132139 w 1025815"/>
                  <a:gd name="connsiteY182" fmla="*/ 496842 h 705621"/>
                  <a:gd name="connsiteX183" fmla="*/ 134781 w 1025815"/>
                  <a:gd name="connsiteY183" fmla="*/ 488913 h 705621"/>
                  <a:gd name="connsiteX184" fmla="*/ 134781 w 1025815"/>
                  <a:gd name="connsiteY184" fmla="*/ 470414 h 705621"/>
                  <a:gd name="connsiteX185" fmla="*/ 132139 w 1025815"/>
                  <a:gd name="connsiteY185" fmla="*/ 462486 h 705621"/>
                  <a:gd name="connsiteX186" fmla="*/ 140067 w 1025815"/>
                  <a:gd name="connsiteY186" fmla="*/ 446629 h 705621"/>
                  <a:gd name="connsiteX187" fmla="*/ 145352 w 1025815"/>
                  <a:gd name="connsiteY187" fmla="*/ 430772 h 705621"/>
                  <a:gd name="connsiteX188" fmla="*/ 150638 w 1025815"/>
                  <a:gd name="connsiteY188" fmla="*/ 422844 h 705621"/>
                  <a:gd name="connsiteX189" fmla="*/ 155924 w 1025815"/>
                  <a:gd name="connsiteY189" fmla="*/ 406987 h 705621"/>
                  <a:gd name="connsiteX190" fmla="*/ 161209 w 1025815"/>
                  <a:gd name="connsiteY190" fmla="*/ 364703 h 705621"/>
                  <a:gd name="connsiteX191" fmla="*/ 166495 w 1025815"/>
                  <a:gd name="connsiteY191" fmla="*/ 356775 h 705621"/>
                  <a:gd name="connsiteX192" fmla="*/ 169137 w 1025815"/>
                  <a:gd name="connsiteY192" fmla="*/ 343561 h 705621"/>
                  <a:gd name="connsiteX193" fmla="*/ 171780 w 1025815"/>
                  <a:gd name="connsiteY193" fmla="*/ 325061 h 705621"/>
                  <a:gd name="connsiteX194" fmla="*/ 179709 w 1025815"/>
                  <a:gd name="connsiteY194" fmla="*/ 317133 h 705621"/>
                  <a:gd name="connsiteX195" fmla="*/ 174423 w 1025815"/>
                  <a:gd name="connsiteY195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91981 w 1025815"/>
                  <a:gd name="connsiteY37" fmla="*/ 129496 h 705621"/>
                  <a:gd name="connsiteX38" fmla="*/ 602552 w 1025815"/>
                  <a:gd name="connsiteY38" fmla="*/ 116282 h 705621"/>
                  <a:gd name="connsiteX39" fmla="*/ 605195 w 1025815"/>
                  <a:gd name="connsiteY39" fmla="*/ 108354 h 705621"/>
                  <a:gd name="connsiteX40" fmla="*/ 610481 w 1025815"/>
                  <a:gd name="connsiteY40" fmla="*/ 100426 h 705621"/>
                  <a:gd name="connsiteX41" fmla="*/ 623695 w 1025815"/>
                  <a:gd name="connsiteY41" fmla="*/ 79283 h 705621"/>
                  <a:gd name="connsiteX42" fmla="*/ 631623 w 1025815"/>
                  <a:gd name="connsiteY42" fmla="*/ 76641 h 705621"/>
                  <a:gd name="connsiteX43" fmla="*/ 639551 w 1025815"/>
                  <a:gd name="connsiteY43" fmla="*/ 71355 h 705621"/>
                  <a:gd name="connsiteX44" fmla="*/ 647480 w 1025815"/>
                  <a:gd name="connsiteY44" fmla="*/ 68712 h 705621"/>
                  <a:gd name="connsiteX45" fmla="*/ 652765 w 1025815"/>
                  <a:gd name="connsiteY45" fmla="*/ 60784 h 705621"/>
                  <a:gd name="connsiteX46" fmla="*/ 668622 w 1025815"/>
                  <a:gd name="connsiteY46" fmla="*/ 52856 h 705621"/>
                  <a:gd name="connsiteX47" fmla="*/ 684478 w 1025815"/>
                  <a:gd name="connsiteY47" fmla="*/ 44927 h 705621"/>
                  <a:gd name="connsiteX48" fmla="*/ 692407 w 1025815"/>
                  <a:gd name="connsiteY48" fmla="*/ 39642 h 705621"/>
                  <a:gd name="connsiteX49" fmla="*/ 708263 w 1025815"/>
                  <a:gd name="connsiteY49" fmla="*/ 34356 h 705621"/>
                  <a:gd name="connsiteX50" fmla="*/ 724120 w 1025815"/>
                  <a:gd name="connsiteY50" fmla="*/ 29071 h 705621"/>
                  <a:gd name="connsiteX51" fmla="*/ 739977 w 1025815"/>
                  <a:gd name="connsiteY51" fmla="*/ 21142 h 705621"/>
                  <a:gd name="connsiteX52" fmla="*/ 755833 w 1025815"/>
                  <a:gd name="connsiteY52" fmla="*/ 15857 h 705621"/>
                  <a:gd name="connsiteX53" fmla="*/ 763762 w 1025815"/>
                  <a:gd name="connsiteY53" fmla="*/ 13214 h 705621"/>
                  <a:gd name="connsiteX54" fmla="*/ 798118 w 1025815"/>
                  <a:gd name="connsiteY54" fmla="*/ 10571 h 705621"/>
                  <a:gd name="connsiteX55" fmla="*/ 808689 w 1025815"/>
                  <a:gd name="connsiteY55" fmla="*/ 7929 h 705621"/>
                  <a:gd name="connsiteX56" fmla="*/ 816617 w 1025815"/>
                  <a:gd name="connsiteY56" fmla="*/ 5286 h 705621"/>
                  <a:gd name="connsiteX57" fmla="*/ 843045 w 1025815"/>
                  <a:gd name="connsiteY57" fmla="*/ 0 h 705621"/>
                  <a:gd name="connsiteX58" fmla="*/ 840402 w 1025815"/>
                  <a:gd name="connsiteY58" fmla="*/ 7929 h 705621"/>
                  <a:gd name="connsiteX59" fmla="*/ 835117 w 1025815"/>
                  <a:gd name="connsiteY59" fmla="*/ 15857 h 705621"/>
                  <a:gd name="connsiteX60" fmla="*/ 829831 w 1025815"/>
                  <a:gd name="connsiteY60" fmla="*/ 31713 h 705621"/>
                  <a:gd name="connsiteX61" fmla="*/ 832474 w 1025815"/>
                  <a:gd name="connsiteY61" fmla="*/ 39642 h 705621"/>
                  <a:gd name="connsiteX62" fmla="*/ 821903 w 1025815"/>
                  <a:gd name="connsiteY62" fmla="*/ 55498 h 705621"/>
                  <a:gd name="connsiteX63" fmla="*/ 816617 w 1025815"/>
                  <a:gd name="connsiteY63" fmla="*/ 87212 h 705621"/>
                  <a:gd name="connsiteX64" fmla="*/ 824546 w 1025815"/>
                  <a:gd name="connsiteY64" fmla="*/ 121568 h 705621"/>
                  <a:gd name="connsiteX65" fmla="*/ 816617 w 1025815"/>
                  <a:gd name="connsiteY65" fmla="*/ 140067 h 705621"/>
                  <a:gd name="connsiteX66" fmla="*/ 806046 w 1025815"/>
                  <a:gd name="connsiteY66" fmla="*/ 184994 h 705621"/>
                  <a:gd name="connsiteX67" fmla="*/ 798118 w 1025815"/>
                  <a:gd name="connsiteY67" fmla="*/ 187637 h 705621"/>
                  <a:gd name="connsiteX68" fmla="*/ 790189 w 1025815"/>
                  <a:gd name="connsiteY68" fmla="*/ 195566 h 705621"/>
                  <a:gd name="connsiteX69" fmla="*/ 806046 w 1025815"/>
                  <a:gd name="connsiteY69" fmla="*/ 227279 h 705621"/>
                  <a:gd name="connsiteX70" fmla="*/ 811332 w 1025815"/>
                  <a:gd name="connsiteY70" fmla="*/ 235207 h 705621"/>
                  <a:gd name="connsiteX71" fmla="*/ 819260 w 1025815"/>
                  <a:gd name="connsiteY71" fmla="*/ 261635 h 705621"/>
                  <a:gd name="connsiteX72" fmla="*/ 821903 w 1025815"/>
                  <a:gd name="connsiteY72" fmla="*/ 269563 h 705621"/>
                  <a:gd name="connsiteX73" fmla="*/ 824546 w 1025815"/>
                  <a:gd name="connsiteY73" fmla="*/ 277492 h 705621"/>
                  <a:gd name="connsiteX74" fmla="*/ 829831 w 1025815"/>
                  <a:gd name="connsiteY74" fmla="*/ 285420 h 705621"/>
                  <a:gd name="connsiteX75" fmla="*/ 832474 w 1025815"/>
                  <a:gd name="connsiteY75" fmla="*/ 293348 h 705621"/>
                  <a:gd name="connsiteX76" fmla="*/ 856259 w 1025815"/>
                  <a:gd name="connsiteY76" fmla="*/ 306562 h 705621"/>
                  <a:gd name="connsiteX77" fmla="*/ 864187 w 1025815"/>
                  <a:gd name="connsiteY77" fmla="*/ 314490 h 705621"/>
                  <a:gd name="connsiteX78" fmla="*/ 872115 w 1025815"/>
                  <a:gd name="connsiteY78" fmla="*/ 319776 h 705621"/>
                  <a:gd name="connsiteX79" fmla="*/ 877401 w 1025815"/>
                  <a:gd name="connsiteY79" fmla="*/ 335633 h 705621"/>
                  <a:gd name="connsiteX80" fmla="*/ 882687 w 1025815"/>
                  <a:gd name="connsiteY80" fmla="*/ 343561 h 705621"/>
                  <a:gd name="connsiteX81" fmla="*/ 885329 w 1025815"/>
                  <a:gd name="connsiteY81" fmla="*/ 351489 h 705621"/>
                  <a:gd name="connsiteX82" fmla="*/ 917043 w 1025815"/>
                  <a:gd name="connsiteY82" fmla="*/ 362060 h 705621"/>
                  <a:gd name="connsiteX83" fmla="*/ 932899 w 1025815"/>
                  <a:gd name="connsiteY83" fmla="*/ 369989 h 705621"/>
                  <a:gd name="connsiteX84" fmla="*/ 940828 w 1025815"/>
                  <a:gd name="connsiteY84" fmla="*/ 372631 h 705621"/>
                  <a:gd name="connsiteX85" fmla="*/ 964613 w 1025815"/>
                  <a:gd name="connsiteY85" fmla="*/ 385845 h 705621"/>
                  <a:gd name="connsiteX86" fmla="*/ 972541 w 1025815"/>
                  <a:gd name="connsiteY86" fmla="*/ 393774 h 705621"/>
                  <a:gd name="connsiteX87" fmla="*/ 977826 w 1025815"/>
                  <a:gd name="connsiteY87" fmla="*/ 409630 h 705621"/>
                  <a:gd name="connsiteX88" fmla="*/ 983112 w 1025815"/>
                  <a:gd name="connsiteY88" fmla="*/ 417559 h 705621"/>
                  <a:gd name="connsiteX89" fmla="*/ 993683 w 1025815"/>
                  <a:gd name="connsiteY89" fmla="*/ 441344 h 705621"/>
                  <a:gd name="connsiteX90" fmla="*/ 998969 w 1025815"/>
                  <a:gd name="connsiteY90" fmla="*/ 462486 h 705621"/>
                  <a:gd name="connsiteX91" fmla="*/ 1006897 w 1025815"/>
                  <a:gd name="connsiteY91" fmla="*/ 473057 h 705621"/>
                  <a:gd name="connsiteX92" fmla="*/ 1017468 w 1025815"/>
                  <a:gd name="connsiteY92" fmla="*/ 488913 h 705621"/>
                  <a:gd name="connsiteX93" fmla="*/ 1022754 w 1025815"/>
                  <a:gd name="connsiteY93" fmla="*/ 496842 h 705621"/>
                  <a:gd name="connsiteX94" fmla="*/ 1022754 w 1025815"/>
                  <a:gd name="connsiteY94" fmla="*/ 512698 h 705621"/>
                  <a:gd name="connsiteX95" fmla="*/ 1006897 w 1025815"/>
                  <a:gd name="connsiteY95" fmla="*/ 507413 h 705621"/>
                  <a:gd name="connsiteX96" fmla="*/ 988398 w 1025815"/>
                  <a:gd name="connsiteY96" fmla="*/ 502127 h 705621"/>
                  <a:gd name="connsiteX97" fmla="*/ 972541 w 1025815"/>
                  <a:gd name="connsiteY97" fmla="*/ 488913 h 705621"/>
                  <a:gd name="connsiteX98" fmla="*/ 964613 w 1025815"/>
                  <a:gd name="connsiteY98" fmla="*/ 486271 h 705621"/>
                  <a:gd name="connsiteX99" fmla="*/ 922328 w 1025815"/>
                  <a:gd name="connsiteY99" fmla="*/ 483628 h 705621"/>
                  <a:gd name="connsiteX100" fmla="*/ 903829 w 1025815"/>
                  <a:gd name="connsiteY100" fmla="*/ 480985 h 705621"/>
                  <a:gd name="connsiteX101" fmla="*/ 893258 w 1025815"/>
                  <a:gd name="connsiteY101" fmla="*/ 467771 h 705621"/>
                  <a:gd name="connsiteX102" fmla="*/ 882687 w 1025815"/>
                  <a:gd name="connsiteY102" fmla="*/ 451915 h 705621"/>
                  <a:gd name="connsiteX103" fmla="*/ 866830 w 1025815"/>
                  <a:gd name="connsiteY103" fmla="*/ 446629 h 705621"/>
                  <a:gd name="connsiteX104" fmla="*/ 858902 w 1025815"/>
                  <a:gd name="connsiteY104" fmla="*/ 443986 h 705621"/>
                  <a:gd name="connsiteX105" fmla="*/ 837759 w 1025815"/>
                  <a:gd name="connsiteY105" fmla="*/ 449272 h 705621"/>
                  <a:gd name="connsiteX106" fmla="*/ 829831 w 1025815"/>
                  <a:gd name="connsiteY106" fmla="*/ 454557 h 705621"/>
                  <a:gd name="connsiteX107" fmla="*/ 824546 w 1025815"/>
                  <a:gd name="connsiteY107" fmla="*/ 462486 h 705621"/>
                  <a:gd name="connsiteX108" fmla="*/ 821903 w 1025815"/>
                  <a:gd name="connsiteY108" fmla="*/ 470414 h 705621"/>
                  <a:gd name="connsiteX109" fmla="*/ 813974 w 1025815"/>
                  <a:gd name="connsiteY109" fmla="*/ 478342 h 705621"/>
                  <a:gd name="connsiteX110" fmla="*/ 808689 w 1025815"/>
                  <a:gd name="connsiteY110" fmla="*/ 486271 h 705621"/>
                  <a:gd name="connsiteX111" fmla="*/ 792832 w 1025815"/>
                  <a:gd name="connsiteY111" fmla="*/ 502127 h 705621"/>
                  <a:gd name="connsiteX112" fmla="*/ 782261 w 1025815"/>
                  <a:gd name="connsiteY112" fmla="*/ 517984 h 705621"/>
                  <a:gd name="connsiteX113" fmla="*/ 776976 w 1025815"/>
                  <a:gd name="connsiteY113" fmla="*/ 525912 h 705621"/>
                  <a:gd name="connsiteX114" fmla="*/ 753191 w 1025815"/>
                  <a:gd name="connsiteY114" fmla="*/ 547055 h 705621"/>
                  <a:gd name="connsiteX115" fmla="*/ 747905 w 1025815"/>
                  <a:gd name="connsiteY115" fmla="*/ 554983 h 705621"/>
                  <a:gd name="connsiteX116" fmla="*/ 745262 w 1025815"/>
                  <a:gd name="connsiteY116" fmla="*/ 562911 h 705621"/>
                  <a:gd name="connsiteX117" fmla="*/ 734691 w 1025815"/>
                  <a:gd name="connsiteY117" fmla="*/ 578768 h 705621"/>
                  <a:gd name="connsiteX118" fmla="*/ 729406 w 1025815"/>
                  <a:gd name="connsiteY118" fmla="*/ 586696 h 705621"/>
                  <a:gd name="connsiteX119" fmla="*/ 724120 w 1025815"/>
                  <a:gd name="connsiteY119" fmla="*/ 594624 h 705621"/>
                  <a:gd name="connsiteX120" fmla="*/ 718835 w 1025815"/>
                  <a:gd name="connsiteY120" fmla="*/ 610481 h 705621"/>
                  <a:gd name="connsiteX121" fmla="*/ 716192 w 1025815"/>
                  <a:gd name="connsiteY121" fmla="*/ 618409 h 705621"/>
                  <a:gd name="connsiteX122" fmla="*/ 705621 w 1025815"/>
                  <a:gd name="connsiteY122" fmla="*/ 634266 h 705621"/>
                  <a:gd name="connsiteX123" fmla="*/ 697692 w 1025815"/>
                  <a:gd name="connsiteY123" fmla="*/ 650123 h 705621"/>
                  <a:gd name="connsiteX124" fmla="*/ 695050 w 1025815"/>
                  <a:gd name="connsiteY124" fmla="*/ 665979 h 705621"/>
                  <a:gd name="connsiteX125" fmla="*/ 687121 w 1025815"/>
                  <a:gd name="connsiteY125" fmla="*/ 663337 h 705621"/>
                  <a:gd name="connsiteX126" fmla="*/ 679193 w 1025815"/>
                  <a:gd name="connsiteY126" fmla="*/ 658051 h 705621"/>
                  <a:gd name="connsiteX127" fmla="*/ 665979 w 1025815"/>
                  <a:gd name="connsiteY127" fmla="*/ 655408 h 705621"/>
                  <a:gd name="connsiteX128" fmla="*/ 658051 w 1025815"/>
                  <a:gd name="connsiteY128" fmla="*/ 650123 h 705621"/>
                  <a:gd name="connsiteX129" fmla="*/ 642194 w 1025815"/>
                  <a:gd name="connsiteY129" fmla="*/ 655408 h 705621"/>
                  <a:gd name="connsiteX130" fmla="*/ 639551 w 1025815"/>
                  <a:gd name="connsiteY130" fmla="*/ 647480 h 705621"/>
                  <a:gd name="connsiteX131" fmla="*/ 610481 w 1025815"/>
                  <a:gd name="connsiteY131" fmla="*/ 647480 h 705621"/>
                  <a:gd name="connsiteX132" fmla="*/ 602552 w 1025815"/>
                  <a:gd name="connsiteY132" fmla="*/ 650123 h 705621"/>
                  <a:gd name="connsiteX133" fmla="*/ 541769 w 1025815"/>
                  <a:gd name="connsiteY133" fmla="*/ 655408 h 705621"/>
                  <a:gd name="connsiteX134" fmla="*/ 517984 w 1025815"/>
                  <a:gd name="connsiteY134" fmla="*/ 652766 h 705621"/>
                  <a:gd name="connsiteX135" fmla="*/ 441343 w 1025815"/>
                  <a:gd name="connsiteY135" fmla="*/ 647480 h 705621"/>
                  <a:gd name="connsiteX136" fmla="*/ 430772 w 1025815"/>
                  <a:gd name="connsiteY136" fmla="*/ 644837 h 705621"/>
                  <a:gd name="connsiteX137" fmla="*/ 417558 w 1025815"/>
                  <a:gd name="connsiteY137" fmla="*/ 642194 h 705621"/>
                  <a:gd name="connsiteX138" fmla="*/ 409630 w 1025815"/>
                  <a:gd name="connsiteY138" fmla="*/ 639552 h 705621"/>
                  <a:gd name="connsiteX139" fmla="*/ 399059 w 1025815"/>
                  <a:gd name="connsiteY139" fmla="*/ 636909 h 705621"/>
                  <a:gd name="connsiteX140" fmla="*/ 383202 w 1025815"/>
                  <a:gd name="connsiteY140" fmla="*/ 631623 h 705621"/>
                  <a:gd name="connsiteX141" fmla="*/ 375274 w 1025815"/>
                  <a:gd name="connsiteY141" fmla="*/ 628981 h 705621"/>
                  <a:gd name="connsiteX142" fmla="*/ 359417 w 1025815"/>
                  <a:gd name="connsiteY142" fmla="*/ 621052 h 705621"/>
                  <a:gd name="connsiteX143" fmla="*/ 335632 w 1025815"/>
                  <a:gd name="connsiteY143" fmla="*/ 623695 h 705621"/>
                  <a:gd name="connsiteX144" fmla="*/ 306562 w 1025815"/>
                  <a:gd name="connsiteY144" fmla="*/ 626338 h 705621"/>
                  <a:gd name="connsiteX145" fmla="*/ 282777 w 1025815"/>
                  <a:gd name="connsiteY145" fmla="*/ 623695 h 705621"/>
                  <a:gd name="connsiteX146" fmla="*/ 274848 w 1025815"/>
                  <a:gd name="connsiteY146" fmla="*/ 621052 h 705621"/>
                  <a:gd name="connsiteX147" fmla="*/ 258992 w 1025815"/>
                  <a:gd name="connsiteY147" fmla="*/ 626338 h 705621"/>
                  <a:gd name="connsiteX148" fmla="*/ 251063 w 1025815"/>
                  <a:gd name="connsiteY148" fmla="*/ 628981 h 705621"/>
                  <a:gd name="connsiteX149" fmla="*/ 243135 w 1025815"/>
                  <a:gd name="connsiteY149" fmla="*/ 634266 h 705621"/>
                  <a:gd name="connsiteX150" fmla="*/ 227278 w 1025815"/>
                  <a:gd name="connsiteY150" fmla="*/ 639552 h 705621"/>
                  <a:gd name="connsiteX151" fmla="*/ 219350 w 1025815"/>
                  <a:gd name="connsiteY151" fmla="*/ 647480 h 705621"/>
                  <a:gd name="connsiteX152" fmla="*/ 211422 w 1025815"/>
                  <a:gd name="connsiteY152" fmla="*/ 652766 h 705621"/>
                  <a:gd name="connsiteX153" fmla="*/ 206136 w 1025815"/>
                  <a:gd name="connsiteY153" fmla="*/ 660694 h 705621"/>
                  <a:gd name="connsiteX154" fmla="*/ 190280 w 1025815"/>
                  <a:gd name="connsiteY154" fmla="*/ 668622 h 705621"/>
                  <a:gd name="connsiteX155" fmla="*/ 182351 w 1025815"/>
                  <a:gd name="connsiteY155" fmla="*/ 673908 h 705621"/>
                  <a:gd name="connsiteX156" fmla="*/ 177066 w 1025815"/>
                  <a:gd name="connsiteY156" fmla="*/ 665979 h 705621"/>
                  <a:gd name="connsiteX157" fmla="*/ 150638 w 1025815"/>
                  <a:gd name="connsiteY157" fmla="*/ 673908 h 705621"/>
                  <a:gd name="connsiteX158" fmla="*/ 142710 w 1025815"/>
                  <a:gd name="connsiteY158" fmla="*/ 681836 h 705621"/>
                  <a:gd name="connsiteX159" fmla="*/ 124210 w 1025815"/>
                  <a:gd name="connsiteY159" fmla="*/ 684479 h 705621"/>
                  <a:gd name="connsiteX160" fmla="*/ 100425 w 1025815"/>
                  <a:gd name="connsiteY160" fmla="*/ 697693 h 705621"/>
                  <a:gd name="connsiteX161" fmla="*/ 92497 w 1025815"/>
                  <a:gd name="connsiteY161" fmla="*/ 702978 h 705621"/>
                  <a:gd name="connsiteX162" fmla="*/ 84569 w 1025815"/>
                  <a:gd name="connsiteY162" fmla="*/ 705621 h 705621"/>
                  <a:gd name="connsiteX163" fmla="*/ 81926 w 1025815"/>
                  <a:gd name="connsiteY163" fmla="*/ 697693 h 705621"/>
                  <a:gd name="connsiteX164" fmla="*/ 66069 w 1025815"/>
                  <a:gd name="connsiteY164" fmla="*/ 684479 h 705621"/>
                  <a:gd name="connsiteX165" fmla="*/ 58141 w 1025815"/>
                  <a:gd name="connsiteY165" fmla="*/ 681836 h 705621"/>
                  <a:gd name="connsiteX166" fmla="*/ 42284 w 1025815"/>
                  <a:gd name="connsiteY166" fmla="*/ 671265 h 705621"/>
                  <a:gd name="connsiteX167" fmla="*/ 26428 w 1025815"/>
                  <a:gd name="connsiteY167" fmla="*/ 660694 h 705621"/>
                  <a:gd name="connsiteX168" fmla="*/ 18499 w 1025815"/>
                  <a:gd name="connsiteY168" fmla="*/ 655408 h 705621"/>
                  <a:gd name="connsiteX169" fmla="*/ 15857 w 1025815"/>
                  <a:gd name="connsiteY169" fmla="*/ 647480 h 705621"/>
                  <a:gd name="connsiteX170" fmla="*/ 0 w 1025815"/>
                  <a:gd name="connsiteY170" fmla="*/ 642194 h 705621"/>
                  <a:gd name="connsiteX171" fmla="*/ 2643 w 1025815"/>
                  <a:gd name="connsiteY171" fmla="*/ 581411 h 705621"/>
                  <a:gd name="connsiteX172" fmla="*/ 5285 w 1025815"/>
                  <a:gd name="connsiteY172" fmla="*/ 573482 h 705621"/>
                  <a:gd name="connsiteX173" fmla="*/ 13214 w 1025815"/>
                  <a:gd name="connsiteY173" fmla="*/ 570840 h 705621"/>
                  <a:gd name="connsiteX174" fmla="*/ 31713 w 1025815"/>
                  <a:gd name="connsiteY174" fmla="*/ 568197 h 705621"/>
                  <a:gd name="connsiteX175" fmla="*/ 39641 w 1025815"/>
                  <a:gd name="connsiteY175" fmla="*/ 562911 h 705621"/>
                  <a:gd name="connsiteX176" fmla="*/ 47570 w 1025815"/>
                  <a:gd name="connsiteY176" fmla="*/ 554983 h 705621"/>
                  <a:gd name="connsiteX177" fmla="*/ 63426 w 1025815"/>
                  <a:gd name="connsiteY177" fmla="*/ 549697 h 705621"/>
                  <a:gd name="connsiteX178" fmla="*/ 87211 w 1025815"/>
                  <a:gd name="connsiteY178" fmla="*/ 533841 h 705621"/>
                  <a:gd name="connsiteX179" fmla="*/ 95140 w 1025815"/>
                  <a:gd name="connsiteY179" fmla="*/ 528555 h 705621"/>
                  <a:gd name="connsiteX180" fmla="*/ 110996 w 1025815"/>
                  <a:gd name="connsiteY180" fmla="*/ 523270 h 705621"/>
                  <a:gd name="connsiteX181" fmla="*/ 118925 w 1025815"/>
                  <a:gd name="connsiteY181" fmla="*/ 517984 h 705621"/>
                  <a:gd name="connsiteX182" fmla="*/ 132139 w 1025815"/>
                  <a:gd name="connsiteY182" fmla="*/ 496842 h 705621"/>
                  <a:gd name="connsiteX183" fmla="*/ 134781 w 1025815"/>
                  <a:gd name="connsiteY183" fmla="*/ 488913 h 705621"/>
                  <a:gd name="connsiteX184" fmla="*/ 134781 w 1025815"/>
                  <a:gd name="connsiteY184" fmla="*/ 470414 h 705621"/>
                  <a:gd name="connsiteX185" fmla="*/ 132139 w 1025815"/>
                  <a:gd name="connsiteY185" fmla="*/ 462486 h 705621"/>
                  <a:gd name="connsiteX186" fmla="*/ 140067 w 1025815"/>
                  <a:gd name="connsiteY186" fmla="*/ 446629 h 705621"/>
                  <a:gd name="connsiteX187" fmla="*/ 145352 w 1025815"/>
                  <a:gd name="connsiteY187" fmla="*/ 430772 h 705621"/>
                  <a:gd name="connsiteX188" fmla="*/ 150638 w 1025815"/>
                  <a:gd name="connsiteY188" fmla="*/ 422844 h 705621"/>
                  <a:gd name="connsiteX189" fmla="*/ 155924 w 1025815"/>
                  <a:gd name="connsiteY189" fmla="*/ 406987 h 705621"/>
                  <a:gd name="connsiteX190" fmla="*/ 161209 w 1025815"/>
                  <a:gd name="connsiteY190" fmla="*/ 364703 h 705621"/>
                  <a:gd name="connsiteX191" fmla="*/ 166495 w 1025815"/>
                  <a:gd name="connsiteY191" fmla="*/ 356775 h 705621"/>
                  <a:gd name="connsiteX192" fmla="*/ 169137 w 1025815"/>
                  <a:gd name="connsiteY192" fmla="*/ 343561 h 705621"/>
                  <a:gd name="connsiteX193" fmla="*/ 171780 w 1025815"/>
                  <a:gd name="connsiteY193" fmla="*/ 325061 h 705621"/>
                  <a:gd name="connsiteX194" fmla="*/ 179709 w 1025815"/>
                  <a:gd name="connsiteY194" fmla="*/ 317133 h 705621"/>
                  <a:gd name="connsiteX195" fmla="*/ 174423 w 1025815"/>
                  <a:gd name="connsiteY195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91981 w 1025815"/>
                  <a:gd name="connsiteY37" fmla="*/ 129496 h 705621"/>
                  <a:gd name="connsiteX38" fmla="*/ 605195 w 1025815"/>
                  <a:gd name="connsiteY38" fmla="*/ 108354 h 705621"/>
                  <a:gd name="connsiteX39" fmla="*/ 610481 w 1025815"/>
                  <a:gd name="connsiteY39" fmla="*/ 100426 h 705621"/>
                  <a:gd name="connsiteX40" fmla="*/ 623695 w 1025815"/>
                  <a:gd name="connsiteY40" fmla="*/ 79283 h 705621"/>
                  <a:gd name="connsiteX41" fmla="*/ 631623 w 1025815"/>
                  <a:gd name="connsiteY41" fmla="*/ 76641 h 705621"/>
                  <a:gd name="connsiteX42" fmla="*/ 639551 w 1025815"/>
                  <a:gd name="connsiteY42" fmla="*/ 71355 h 705621"/>
                  <a:gd name="connsiteX43" fmla="*/ 647480 w 1025815"/>
                  <a:gd name="connsiteY43" fmla="*/ 68712 h 705621"/>
                  <a:gd name="connsiteX44" fmla="*/ 652765 w 1025815"/>
                  <a:gd name="connsiteY44" fmla="*/ 60784 h 705621"/>
                  <a:gd name="connsiteX45" fmla="*/ 668622 w 1025815"/>
                  <a:gd name="connsiteY45" fmla="*/ 52856 h 705621"/>
                  <a:gd name="connsiteX46" fmla="*/ 684478 w 1025815"/>
                  <a:gd name="connsiteY46" fmla="*/ 44927 h 705621"/>
                  <a:gd name="connsiteX47" fmla="*/ 692407 w 1025815"/>
                  <a:gd name="connsiteY47" fmla="*/ 39642 h 705621"/>
                  <a:gd name="connsiteX48" fmla="*/ 708263 w 1025815"/>
                  <a:gd name="connsiteY48" fmla="*/ 34356 h 705621"/>
                  <a:gd name="connsiteX49" fmla="*/ 724120 w 1025815"/>
                  <a:gd name="connsiteY49" fmla="*/ 29071 h 705621"/>
                  <a:gd name="connsiteX50" fmla="*/ 739977 w 1025815"/>
                  <a:gd name="connsiteY50" fmla="*/ 21142 h 705621"/>
                  <a:gd name="connsiteX51" fmla="*/ 755833 w 1025815"/>
                  <a:gd name="connsiteY51" fmla="*/ 15857 h 705621"/>
                  <a:gd name="connsiteX52" fmla="*/ 763762 w 1025815"/>
                  <a:gd name="connsiteY52" fmla="*/ 13214 h 705621"/>
                  <a:gd name="connsiteX53" fmla="*/ 798118 w 1025815"/>
                  <a:gd name="connsiteY53" fmla="*/ 10571 h 705621"/>
                  <a:gd name="connsiteX54" fmla="*/ 808689 w 1025815"/>
                  <a:gd name="connsiteY54" fmla="*/ 7929 h 705621"/>
                  <a:gd name="connsiteX55" fmla="*/ 816617 w 1025815"/>
                  <a:gd name="connsiteY55" fmla="*/ 5286 h 705621"/>
                  <a:gd name="connsiteX56" fmla="*/ 843045 w 1025815"/>
                  <a:gd name="connsiteY56" fmla="*/ 0 h 705621"/>
                  <a:gd name="connsiteX57" fmla="*/ 840402 w 1025815"/>
                  <a:gd name="connsiteY57" fmla="*/ 7929 h 705621"/>
                  <a:gd name="connsiteX58" fmla="*/ 835117 w 1025815"/>
                  <a:gd name="connsiteY58" fmla="*/ 15857 h 705621"/>
                  <a:gd name="connsiteX59" fmla="*/ 829831 w 1025815"/>
                  <a:gd name="connsiteY59" fmla="*/ 31713 h 705621"/>
                  <a:gd name="connsiteX60" fmla="*/ 832474 w 1025815"/>
                  <a:gd name="connsiteY60" fmla="*/ 39642 h 705621"/>
                  <a:gd name="connsiteX61" fmla="*/ 821903 w 1025815"/>
                  <a:gd name="connsiteY61" fmla="*/ 55498 h 705621"/>
                  <a:gd name="connsiteX62" fmla="*/ 816617 w 1025815"/>
                  <a:gd name="connsiteY62" fmla="*/ 87212 h 705621"/>
                  <a:gd name="connsiteX63" fmla="*/ 824546 w 1025815"/>
                  <a:gd name="connsiteY63" fmla="*/ 121568 h 705621"/>
                  <a:gd name="connsiteX64" fmla="*/ 816617 w 1025815"/>
                  <a:gd name="connsiteY64" fmla="*/ 140067 h 705621"/>
                  <a:gd name="connsiteX65" fmla="*/ 806046 w 1025815"/>
                  <a:gd name="connsiteY65" fmla="*/ 184994 h 705621"/>
                  <a:gd name="connsiteX66" fmla="*/ 798118 w 1025815"/>
                  <a:gd name="connsiteY66" fmla="*/ 187637 h 705621"/>
                  <a:gd name="connsiteX67" fmla="*/ 790189 w 1025815"/>
                  <a:gd name="connsiteY67" fmla="*/ 195566 h 705621"/>
                  <a:gd name="connsiteX68" fmla="*/ 806046 w 1025815"/>
                  <a:gd name="connsiteY68" fmla="*/ 227279 h 705621"/>
                  <a:gd name="connsiteX69" fmla="*/ 811332 w 1025815"/>
                  <a:gd name="connsiteY69" fmla="*/ 235207 h 705621"/>
                  <a:gd name="connsiteX70" fmla="*/ 819260 w 1025815"/>
                  <a:gd name="connsiteY70" fmla="*/ 261635 h 705621"/>
                  <a:gd name="connsiteX71" fmla="*/ 821903 w 1025815"/>
                  <a:gd name="connsiteY71" fmla="*/ 269563 h 705621"/>
                  <a:gd name="connsiteX72" fmla="*/ 824546 w 1025815"/>
                  <a:gd name="connsiteY72" fmla="*/ 277492 h 705621"/>
                  <a:gd name="connsiteX73" fmla="*/ 829831 w 1025815"/>
                  <a:gd name="connsiteY73" fmla="*/ 285420 h 705621"/>
                  <a:gd name="connsiteX74" fmla="*/ 832474 w 1025815"/>
                  <a:gd name="connsiteY74" fmla="*/ 293348 h 705621"/>
                  <a:gd name="connsiteX75" fmla="*/ 856259 w 1025815"/>
                  <a:gd name="connsiteY75" fmla="*/ 306562 h 705621"/>
                  <a:gd name="connsiteX76" fmla="*/ 864187 w 1025815"/>
                  <a:gd name="connsiteY76" fmla="*/ 314490 h 705621"/>
                  <a:gd name="connsiteX77" fmla="*/ 872115 w 1025815"/>
                  <a:gd name="connsiteY77" fmla="*/ 319776 h 705621"/>
                  <a:gd name="connsiteX78" fmla="*/ 877401 w 1025815"/>
                  <a:gd name="connsiteY78" fmla="*/ 335633 h 705621"/>
                  <a:gd name="connsiteX79" fmla="*/ 882687 w 1025815"/>
                  <a:gd name="connsiteY79" fmla="*/ 343561 h 705621"/>
                  <a:gd name="connsiteX80" fmla="*/ 885329 w 1025815"/>
                  <a:gd name="connsiteY80" fmla="*/ 351489 h 705621"/>
                  <a:gd name="connsiteX81" fmla="*/ 917043 w 1025815"/>
                  <a:gd name="connsiteY81" fmla="*/ 362060 h 705621"/>
                  <a:gd name="connsiteX82" fmla="*/ 932899 w 1025815"/>
                  <a:gd name="connsiteY82" fmla="*/ 369989 h 705621"/>
                  <a:gd name="connsiteX83" fmla="*/ 940828 w 1025815"/>
                  <a:gd name="connsiteY83" fmla="*/ 372631 h 705621"/>
                  <a:gd name="connsiteX84" fmla="*/ 964613 w 1025815"/>
                  <a:gd name="connsiteY84" fmla="*/ 385845 h 705621"/>
                  <a:gd name="connsiteX85" fmla="*/ 972541 w 1025815"/>
                  <a:gd name="connsiteY85" fmla="*/ 393774 h 705621"/>
                  <a:gd name="connsiteX86" fmla="*/ 977826 w 1025815"/>
                  <a:gd name="connsiteY86" fmla="*/ 409630 h 705621"/>
                  <a:gd name="connsiteX87" fmla="*/ 983112 w 1025815"/>
                  <a:gd name="connsiteY87" fmla="*/ 417559 h 705621"/>
                  <a:gd name="connsiteX88" fmla="*/ 993683 w 1025815"/>
                  <a:gd name="connsiteY88" fmla="*/ 441344 h 705621"/>
                  <a:gd name="connsiteX89" fmla="*/ 998969 w 1025815"/>
                  <a:gd name="connsiteY89" fmla="*/ 462486 h 705621"/>
                  <a:gd name="connsiteX90" fmla="*/ 1006897 w 1025815"/>
                  <a:gd name="connsiteY90" fmla="*/ 473057 h 705621"/>
                  <a:gd name="connsiteX91" fmla="*/ 1017468 w 1025815"/>
                  <a:gd name="connsiteY91" fmla="*/ 488913 h 705621"/>
                  <a:gd name="connsiteX92" fmla="*/ 1022754 w 1025815"/>
                  <a:gd name="connsiteY92" fmla="*/ 496842 h 705621"/>
                  <a:gd name="connsiteX93" fmla="*/ 1022754 w 1025815"/>
                  <a:gd name="connsiteY93" fmla="*/ 512698 h 705621"/>
                  <a:gd name="connsiteX94" fmla="*/ 1006897 w 1025815"/>
                  <a:gd name="connsiteY94" fmla="*/ 507413 h 705621"/>
                  <a:gd name="connsiteX95" fmla="*/ 988398 w 1025815"/>
                  <a:gd name="connsiteY95" fmla="*/ 502127 h 705621"/>
                  <a:gd name="connsiteX96" fmla="*/ 972541 w 1025815"/>
                  <a:gd name="connsiteY96" fmla="*/ 488913 h 705621"/>
                  <a:gd name="connsiteX97" fmla="*/ 964613 w 1025815"/>
                  <a:gd name="connsiteY97" fmla="*/ 486271 h 705621"/>
                  <a:gd name="connsiteX98" fmla="*/ 922328 w 1025815"/>
                  <a:gd name="connsiteY98" fmla="*/ 483628 h 705621"/>
                  <a:gd name="connsiteX99" fmla="*/ 903829 w 1025815"/>
                  <a:gd name="connsiteY99" fmla="*/ 480985 h 705621"/>
                  <a:gd name="connsiteX100" fmla="*/ 893258 w 1025815"/>
                  <a:gd name="connsiteY100" fmla="*/ 467771 h 705621"/>
                  <a:gd name="connsiteX101" fmla="*/ 882687 w 1025815"/>
                  <a:gd name="connsiteY101" fmla="*/ 451915 h 705621"/>
                  <a:gd name="connsiteX102" fmla="*/ 866830 w 1025815"/>
                  <a:gd name="connsiteY102" fmla="*/ 446629 h 705621"/>
                  <a:gd name="connsiteX103" fmla="*/ 858902 w 1025815"/>
                  <a:gd name="connsiteY103" fmla="*/ 443986 h 705621"/>
                  <a:gd name="connsiteX104" fmla="*/ 837759 w 1025815"/>
                  <a:gd name="connsiteY104" fmla="*/ 449272 h 705621"/>
                  <a:gd name="connsiteX105" fmla="*/ 829831 w 1025815"/>
                  <a:gd name="connsiteY105" fmla="*/ 454557 h 705621"/>
                  <a:gd name="connsiteX106" fmla="*/ 824546 w 1025815"/>
                  <a:gd name="connsiteY106" fmla="*/ 462486 h 705621"/>
                  <a:gd name="connsiteX107" fmla="*/ 821903 w 1025815"/>
                  <a:gd name="connsiteY107" fmla="*/ 470414 h 705621"/>
                  <a:gd name="connsiteX108" fmla="*/ 813974 w 1025815"/>
                  <a:gd name="connsiteY108" fmla="*/ 478342 h 705621"/>
                  <a:gd name="connsiteX109" fmla="*/ 808689 w 1025815"/>
                  <a:gd name="connsiteY109" fmla="*/ 486271 h 705621"/>
                  <a:gd name="connsiteX110" fmla="*/ 792832 w 1025815"/>
                  <a:gd name="connsiteY110" fmla="*/ 502127 h 705621"/>
                  <a:gd name="connsiteX111" fmla="*/ 782261 w 1025815"/>
                  <a:gd name="connsiteY111" fmla="*/ 517984 h 705621"/>
                  <a:gd name="connsiteX112" fmla="*/ 776976 w 1025815"/>
                  <a:gd name="connsiteY112" fmla="*/ 525912 h 705621"/>
                  <a:gd name="connsiteX113" fmla="*/ 753191 w 1025815"/>
                  <a:gd name="connsiteY113" fmla="*/ 547055 h 705621"/>
                  <a:gd name="connsiteX114" fmla="*/ 747905 w 1025815"/>
                  <a:gd name="connsiteY114" fmla="*/ 554983 h 705621"/>
                  <a:gd name="connsiteX115" fmla="*/ 745262 w 1025815"/>
                  <a:gd name="connsiteY115" fmla="*/ 562911 h 705621"/>
                  <a:gd name="connsiteX116" fmla="*/ 734691 w 1025815"/>
                  <a:gd name="connsiteY116" fmla="*/ 578768 h 705621"/>
                  <a:gd name="connsiteX117" fmla="*/ 729406 w 1025815"/>
                  <a:gd name="connsiteY117" fmla="*/ 586696 h 705621"/>
                  <a:gd name="connsiteX118" fmla="*/ 724120 w 1025815"/>
                  <a:gd name="connsiteY118" fmla="*/ 594624 h 705621"/>
                  <a:gd name="connsiteX119" fmla="*/ 718835 w 1025815"/>
                  <a:gd name="connsiteY119" fmla="*/ 610481 h 705621"/>
                  <a:gd name="connsiteX120" fmla="*/ 716192 w 1025815"/>
                  <a:gd name="connsiteY120" fmla="*/ 618409 h 705621"/>
                  <a:gd name="connsiteX121" fmla="*/ 705621 w 1025815"/>
                  <a:gd name="connsiteY121" fmla="*/ 634266 h 705621"/>
                  <a:gd name="connsiteX122" fmla="*/ 697692 w 1025815"/>
                  <a:gd name="connsiteY122" fmla="*/ 650123 h 705621"/>
                  <a:gd name="connsiteX123" fmla="*/ 695050 w 1025815"/>
                  <a:gd name="connsiteY123" fmla="*/ 665979 h 705621"/>
                  <a:gd name="connsiteX124" fmla="*/ 687121 w 1025815"/>
                  <a:gd name="connsiteY124" fmla="*/ 663337 h 705621"/>
                  <a:gd name="connsiteX125" fmla="*/ 679193 w 1025815"/>
                  <a:gd name="connsiteY125" fmla="*/ 658051 h 705621"/>
                  <a:gd name="connsiteX126" fmla="*/ 665979 w 1025815"/>
                  <a:gd name="connsiteY126" fmla="*/ 655408 h 705621"/>
                  <a:gd name="connsiteX127" fmla="*/ 658051 w 1025815"/>
                  <a:gd name="connsiteY127" fmla="*/ 650123 h 705621"/>
                  <a:gd name="connsiteX128" fmla="*/ 642194 w 1025815"/>
                  <a:gd name="connsiteY128" fmla="*/ 655408 h 705621"/>
                  <a:gd name="connsiteX129" fmla="*/ 639551 w 1025815"/>
                  <a:gd name="connsiteY129" fmla="*/ 647480 h 705621"/>
                  <a:gd name="connsiteX130" fmla="*/ 610481 w 1025815"/>
                  <a:gd name="connsiteY130" fmla="*/ 647480 h 705621"/>
                  <a:gd name="connsiteX131" fmla="*/ 602552 w 1025815"/>
                  <a:gd name="connsiteY131" fmla="*/ 650123 h 705621"/>
                  <a:gd name="connsiteX132" fmla="*/ 541769 w 1025815"/>
                  <a:gd name="connsiteY132" fmla="*/ 655408 h 705621"/>
                  <a:gd name="connsiteX133" fmla="*/ 517984 w 1025815"/>
                  <a:gd name="connsiteY133" fmla="*/ 652766 h 705621"/>
                  <a:gd name="connsiteX134" fmla="*/ 441343 w 1025815"/>
                  <a:gd name="connsiteY134" fmla="*/ 647480 h 705621"/>
                  <a:gd name="connsiteX135" fmla="*/ 430772 w 1025815"/>
                  <a:gd name="connsiteY135" fmla="*/ 644837 h 705621"/>
                  <a:gd name="connsiteX136" fmla="*/ 417558 w 1025815"/>
                  <a:gd name="connsiteY136" fmla="*/ 642194 h 705621"/>
                  <a:gd name="connsiteX137" fmla="*/ 409630 w 1025815"/>
                  <a:gd name="connsiteY137" fmla="*/ 639552 h 705621"/>
                  <a:gd name="connsiteX138" fmla="*/ 399059 w 1025815"/>
                  <a:gd name="connsiteY138" fmla="*/ 636909 h 705621"/>
                  <a:gd name="connsiteX139" fmla="*/ 383202 w 1025815"/>
                  <a:gd name="connsiteY139" fmla="*/ 631623 h 705621"/>
                  <a:gd name="connsiteX140" fmla="*/ 375274 w 1025815"/>
                  <a:gd name="connsiteY140" fmla="*/ 628981 h 705621"/>
                  <a:gd name="connsiteX141" fmla="*/ 359417 w 1025815"/>
                  <a:gd name="connsiteY141" fmla="*/ 621052 h 705621"/>
                  <a:gd name="connsiteX142" fmla="*/ 335632 w 1025815"/>
                  <a:gd name="connsiteY142" fmla="*/ 623695 h 705621"/>
                  <a:gd name="connsiteX143" fmla="*/ 306562 w 1025815"/>
                  <a:gd name="connsiteY143" fmla="*/ 626338 h 705621"/>
                  <a:gd name="connsiteX144" fmla="*/ 282777 w 1025815"/>
                  <a:gd name="connsiteY144" fmla="*/ 623695 h 705621"/>
                  <a:gd name="connsiteX145" fmla="*/ 274848 w 1025815"/>
                  <a:gd name="connsiteY145" fmla="*/ 621052 h 705621"/>
                  <a:gd name="connsiteX146" fmla="*/ 258992 w 1025815"/>
                  <a:gd name="connsiteY146" fmla="*/ 626338 h 705621"/>
                  <a:gd name="connsiteX147" fmla="*/ 251063 w 1025815"/>
                  <a:gd name="connsiteY147" fmla="*/ 628981 h 705621"/>
                  <a:gd name="connsiteX148" fmla="*/ 243135 w 1025815"/>
                  <a:gd name="connsiteY148" fmla="*/ 634266 h 705621"/>
                  <a:gd name="connsiteX149" fmla="*/ 227278 w 1025815"/>
                  <a:gd name="connsiteY149" fmla="*/ 639552 h 705621"/>
                  <a:gd name="connsiteX150" fmla="*/ 219350 w 1025815"/>
                  <a:gd name="connsiteY150" fmla="*/ 647480 h 705621"/>
                  <a:gd name="connsiteX151" fmla="*/ 211422 w 1025815"/>
                  <a:gd name="connsiteY151" fmla="*/ 652766 h 705621"/>
                  <a:gd name="connsiteX152" fmla="*/ 206136 w 1025815"/>
                  <a:gd name="connsiteY152" fmla="*/ 660694 h 705621"/>
                  <a:gd name="connsiteX153" fmla="*/ 190280 w 1025815"/>
                  <a:gd name="connsiteY153" fmla="*/ 668622 h 705621"/>
                  <a:gd name="connsiteX154" fmla="*/ 182351 w 1025815"/>
                  <a:gd name="connsiteY154" fmla="*/ 673908 h 705621"/>
                  <a:gd name="connsiteX155" fmla="*/ 177066 w 1025815"/>
                  <a:gd name="connsiteY155" fmla="*/ 665979 h 705621"/>
                  <a:gd name="connsiteX156" fmla="*/ 150638 w 1025815"/>
                  <a:gd name="connsiteY156" fmla="*/ 673908 h 705621"/>
                  <a:gd name="connsiteX157" fmla="*/ 142710 w 1025815"/>
                  <a:gd name="connsiteY157" fmla="*/ 681836 h 705621"/>
                  <a:gd name="connsiteX158" fmla="*/ 124210 w 1025815"/>
                  <a:gd name="connsiteY158" fmla="*/ 684479 h 705621"/>
                  <a:gd name="connsiteX159" fmla="*/ 100425 w 1025815"/>
                  <a:gd name="connsiteY159" fmla="*/ 697693 h 705621"/>
                  <a:gd name="connsiteX160" fmla="*/ 92497 w 1025815"/>
                  <a:gd name="connsiteY160" fmla="*/ 702978 h 705621"/>
                  <a:gd name="connsiteX161" fmla="*/ 84569 w 1025815"/>
                  <a:gd name="connsiteY161" fmla="*/ 705621 h 705621"/>
                  <a:gd name="connsiteX162" fmla="*/ 81926 w 1025815"/>
                  <a:gd name="connsiteY162" fmla="*/ 697693 h 705621"/>
                  <a:gd name="connsiteX163" fmla="*/ 66069 w 1025815"/>
                  <a:gd name="connsiteY163" fmla="*/ 684479 h 705621"/>
                  <a:gd name="connsiteX164" fmla="*/ 58141 w 1025815"/>
                  <a:gd name="connsiteY164" fmla="*/ 681836 h 705621"/>
                  <a:gd name="connsiteX165" fmla="*/ 42284 w 1025815"/>
                  <a:gd name="connsiteY165" fmla="*/ 671265 h 705621"/>
                  <a:gd name="connsiteX166" fmla="*/ 26428 w 1025815"/>
                  <a:gd name="connsiteY166" fmla="*/ 660694 h 705621"/>
                  <a:gd name="connsiteX167" fmla="*/ 18499 w 1025815"/>
                  <a:gd name="connsiteY167" fmla="*/ 655408 h 705621"/>
                  <a:gd name="connsiteX168" fmla="*/ 15857 w 1025815"/>
                  <a:gd name="connsiteY168" fmla="*/ 647480 h 705621"/>
                  <a:gd name="connsiteX169" fmla="*/ 0 w 1025815"/>
                  <a:gd name="connsiteY169" fmla="*/ 642194 h 705621"/>
                  <a:gd name="connsiteX170" fmla="*/ 2643 w 1025815"/>
                  <a:gd name="connsiteY170" fmla="*/ 581411 h 705621"/>
                  <a:gd name="connsiteX171" fmla="*/ 5285 w 1025815"/>
                  <a:gd name="connsiteY171" fmla="*/ 573482 h 705621"/>
                  <a:gd name="connsiteX172" fmla="*/ 13214 w 1025815"/>
                  <a:gd name="connsiteY172" fmla="*/ 570840 h 705621"/>
                  <a:gd name="connsiteX173" fmla="*/ 31713 w 1025815"/>
                  <a:gd name="connsiteY173" fmla="*/ 568197 h 705621"/>
                  <a:gd name="connsiteX174" fmla="*/ 39641 w 1025815"/>
                  <a:gd name="connsiteY174" fmla="*/ 562911 h 705621"/>
                  <a:gd name="connsiteX175" fmla="*/ 47570 w 1025815"/>
                  <a:gd name="connsiteY175" fmla="*/ 554983 h 705621"/>
                  <a:gd name="connsiteX176" fmla="*/ 63426 w 1025815"/>
                  <a:gd name="connsiteY176" fmla="*/ 549697 h 705621"/>
                  <a:gd name="connsiteX177" fmla="*/ 87211 w 1025815"/>
                  <a:gd name="connsiteY177" fmla="*/ 533841 h 705621"/>
                  <a:gd name="connsiteX178" fmla="*/ 95140 w 1025815"/>
                  <a:gd name="connsiteY178" fmla="*/ 528555 h 705621"/>
                  <a:gd name="connsiteX179" fmla="*/ 110996 w 1025815"/>
                  <a:gd name="connsiteY179" fmla="*/ 523270 h 705621"/>
                  <a:gd name="connsiteX180" fmla="*/ 118925 w 1025815"/>
                  <a:gd name="connsiteY180" fmla="*/ 517984 h 705621"/>
                  <a:gd name="connsiteX181" fmla="*/ 132139 w 1025815"/>
                  <a:gd name="connsiteY181" fmla="*/ 496842 h 705621"/>
                  <a:gd name="connsiteX182" fmla="*/ 134781 w 1025815"/>
                  <a:gd name="connsiteY182" fmla="*/ 488913 h 705621"/>
                  <a:gd name="connsiteX183" fmla="*/ 134781 w 1025815"/>
                  <a:gd name="connsiteY183" fmla="*/ 470414 h 705621"/>
                  <a:gd name="connsiteX184" fmla="*/ 132139 w 1025815"/>
                  <a:gd name="connsiteY184" fmla="*/ 462486 h 705621"/>
                  <a:gd name="connsiteX185" fmla="*/ 140067 w 1025815"/>
                  <a:gd name="connsiteY185" fmla="*/ 446629 h 705621"/>
                  <a:gd name="connsiteX186" fmla="*/ 145352 w 1025815"/>
                  <a:gd name="connsiteY186" fmla="*/ 430772 h 705621"/>
                  <a:gd name="connsiteX187" fmla="*/ 150638 w 1025815"/>
                  <a:gd name="connsiteY187" fmla="*/ 422844 h 705621"/>
                  <a:gd name="connsiteX188" fmla="*/ 155924 w 1025815"/>
                  <a:gd name="connsiteY188" fmla="*/ 406987 h 705621"/>
                  <a:gd name="connsiteX189" fmla="*/ 161209 w 1025815"/>
                  <a:gd name="connsiteY189" fmla="*/ 364703 h 705621"/>
                  <a:gd name="connsiteX190" fmla="*/ 166495 w 1025815"/>
                  <a:gd name="connsiteY190" fmla="*/ 356775 h 705621"/>
                  <a:gd name="connsiteX191" fmla="*/ 169137 w 1025815"/>
                  <a:gd name="connsiteY191" fmla="*/ 343561 h 705621"/>
                  <a:gd name="connsiteX192" fmla="*/ 171780 w 1025815"/>
                  <a:gd name="connsiteY192" fmla="*/ 325061 h 705621"/>
                  <a:gd name="connsiteX193" fmla="*/ 179709 w 1025815"/>
                  <a:gd name="connsiteY193" fmla="*/ 317133 h 705621"/>
                  <a:gd name="connsiteX194" fmla="*/ 174423 w 1025815"/>
                  <a:gd name="connsiteY194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91981 w 1025815"/>
                  <a:gd name="connsiteY37" fmla="*/ 129496 h 705621"/>
                  <a:gd name="connsiteX38" fmla="*/ 610481 w 1025815"/>
                  <a:gd name="connsiteY38" fmla="*/ 100426 h 705621"/>
                  <a:gd name="connsiteX39" fmla="*/ 623695 w 1025815"/>
                  <a:gd name="connsiteY39" fmla="*/ 79283 h 705621"/>
                  <a:gd name="connsiteX40" fmla="*/ 631623 w 1025815"/>
                  <a:gd name="connsiteY40" fmla="*/ 76641 h 705621"/>
                  <a:gd name="connsiteX41" fmla="*/ 639551 w 1025815"/>
                  <a:gd name="connsiteY41" fmla="*/ 71355 h 705621"/>
                  <a:gd name="connsiteX42" fmla="*/ 647480 w 1025815"/>
                  <a:gd name="connsiteY42" fmla="*/ 68712 h 705621"/>
                  <a:gd name="connsiteX43" fmla="*/ 652765 w 1025815"/>
                  <a:gd name="connsiteY43" fmla="*/ 60784 h 705621"/>
                  <a:gd name="connsiteX44" fmla="*/ 668622 w 1025815"/>
                  <a:gd name="connsiteY44" fmla="*/ 52856 h 705621"/>
                  <a:gd name="connsiteX45" fmla="*/ 684478 w 1025815"/>
                  <a:gd name="connsiteY45" fmla="*/ 44927 h 705621"/>
                  <a:gd name="connsiteX46" fmla="*/ 692407 w 1025815"/>
                  <a:gd name="connsiteY46" fmla="*/ 39642 h 705621"/>
                  <a:gd name="connsiteX47" fmla="*/ 708263 w 1025815"/>
                  <a:gd name="connsiteY47" fmla="*/ 34356 h 705621"/>
                  <a:gd name="connsiteX48" fmla="*/ 724120 w 1025815"/>
                  <a:gd name="connsiteY48" fmla="*/ 29071 h 705621"/>
                  <a:gd name="connsiteX49" fmla="*/ 739977 w 1025815"/>
                  <a:gd name="connsiteY49" fmla="*/ 21142 h 705621"/>
                  <a:gd name="connsiteX50" fmla="*/ 755833 w 1025815"/>
                  <a:gd name="connsiteY50" fmla="*/ 15857 h 705621"/>
                  <a:gd name="connsiteX51" fmla="*/ 763762 w 1025815"/>
                  <a:gd name="connsiteY51" fmla="*/ 13214 h 705621"/>
                  <a:gd name="connsiteX52" fmla="*/ 798118 w 1025815"/>
                  <a:gd name="connsiteY52" fmla="*/ 10571 h 705621"/>
                  <a:gd name="connsiteX53" fmla="*/ 808689 w 1025815"/>
                  <a:gd name="connsiteY53" fmla="*/ 7929 h 705621"/>
                  <a:gd name="connsiteX54" fmla="*/ 816617 w 1025815"/>
                  <a:gd name="connsiteY54" fmla="*/ 5286 h 705621"/>
                  <a:gd name="connsiteX55" fmla="*/ 843045 w 1025815"/>
                  <a:gd name="connsiteY55" fmla="*/ 0 h 705621"/>
                  <a:gd name="connsiteX56" fmla="*/ 840402 w 1025815"/>
                  <a:gd name="connsiteY56" fmla="*/ 7929 h 705621"/>
                  <a:gd name="connsiteX57" fmla="*/ 835117 w 1025815"/>
                  <a:gd name="connsiteY57" fmla="*/ 15857 h 705621"/>
                  <a:gd name="connsiteX58" fmla="*/ 829831 w 1025815"/>
                  <a:gd name="connsiteY58" fmla="*/ 31713 h 705621"/>
                  <a:gd name="connsiteX59" fmla="*/ 832474 w 1025815"/>
                  <a:gd name="connsiteY59" fmla="*/ 39642 h 705621"/>
                  <a:gd name="connsiteX60" fmla="*/ 821903 w 1025815"/>
                  <a:gd name="connsiteY60" fmla="*/ 55498 h 705621"/>
                  <a:gd name="connsiteX61" fmla="*/ 816617 w 1025815"/>
                  <a:gd name="connsiteY61" fmla="*/ 87212 h 705621"/>
                  <a:gd name="connsiteX62" fmla="*/ 824546 w 1025815"/>
                  <a:gd name="connsiteY62" fmla="*/ 121568 h 705621"/>
                  <a:gd name="connsiteX63" fmla="*/ 816617 w 1025815"/>
                  <a:gd name="connsiteY63" fmla="*/ 140067 h 705621"/>
                  <a:gd name="connsiteX64" fmla="*/ 806046 w 1025815"/>
                  <a:gd name="connsiteY64" fmla="*/ 184994 h 705621"/>
                  <a:gd name="connsiteX65" fmla="*/ 798118 w 1025815"/>
                  <a:gd name="connsiteY65" fmla="*/ 187637 h 705621"/>
                  <a:gd name="connsiteX66" fmla="*/ 790189 w 1025815"/>
                  <a:gd name="connsiteY66" fmla="*/ 195566 h 705621"/>
                  <a:gd name="connsiteX67" fmla="*/ 806046 w 1025815"/>
                  <a:gd name="connsiteY67" fmla="*/ 227279 h 705621"/>
                  <a:gd name="connsiteX68" fmla="*/ 811332 w 1025815"/>
                  <a:gd name="connsiteY68" fmla="*/ 235207 h 705621"/>
                  <a:gd name="connsiteX69" fmla="*/ 819260 w 1025815"/>
                  <a:gd name="connsiteY69" fmla="*/ 261635 h 705621"/>
                  <a:gd name="connsiteX70" fmla="*/ 821903 w 1025815"/>
                  <a:gd name="connsiteY70" fmla="*/ 269563 h 705621"/>
                  <a:gd name="connsiteX71" fmla="*/ 824546 w 1025815"/>
                  <a:gd name="connsiteY71" fmla="*/ 277492 h 705621"/>
                  <a:gd name="connsiteX72" fmla="*/ 829831 w 1025815"/>
                  <a:gd name="connsiteY72" fmla="*/ 285420 h 705621"/>
                  <a:gd name="connsiteX73" fmla="*/ 832474 w 1025815"/>
                  <a:gd name="connsiteY73" fmla="*/ 293348 h 705621"/>
                  <a:gd name="connsiteX74" fmla="*/ 856259 w 1025815"/>
                  <a:gd name="connsiteY74" fmla="*/ 306562 h 705621"/>
                  <a:gd name="connsiteX75" fmla="*/ 864187 w 1025815"/>
                  <a:gd name="connsiteY75" fmla="*/ 314490 h 705621"/>
                  <a:gd name="connsiteX76" fmla="*/ 872115 w 1025815"/>
                  <a:gd name="connsiteY76" fmla="*/ 319776 h 705621"/>
                  <a:gd name="connsiteX77" fmla="*/ 877401 w 1025815"/>
                  <a:gd name="connsiteY77" fmla="*/ 335633 h 705621"/>
                  <a:gd name="connsiteX78" fmla="*/ 882687 w 1025815"/>
                  <a:gd name="connsiteY78" fmla="*/ 343561 h 705621"/>
                  <a:gd name="connsiteX79" fmla="*/ 885329 w 1025815"/>
                  <a:gd name="connsiteY79" fmla="*/ 351489 h 705621"/>
                  <a:gd name="connsiteX80" fmla="*/ 917043 w 1025815"/>
                  <a:gd name="connsiteY80" fmla="*/ 362060 h 705621"/>
                  <a:gd name="connsiteX81" fmla="*/ 932899 w 1025815"/>
                  <a:gd name="connsiteY81" fmla="*/ 369989 h 705621"/>
                  <a:gd name="connsiteX82" fmla="*/ 940828 w 1025815"/>
                  <a:gd name="connsiteY82" fmla="*/ 372631 h 705621"/>
                  <a:gd name="connsiteX83" fmla="*/ 964613 w 1025815"/>
                  <a:gd name="connsiteY83" fmla="*/ 385845 h 705621"/>
                  <a:gd name="connsiteX84" fmla="*/ 972541 w 1025815"/>
                  <a:gd name="connsiteY84" fmla="*/ 393774 h 705621"/>
                  <a:gd name="connsiteX85" fmla="*/ 977826 w 1025815"/>
                  <a:gd name="connsiteY85" fmla="*/ 409630 h 705621"/>
                  <a:gd name="connsiteX86" fmla="*/ 983112 w 1025815"/>
                  <a:gd name="connsiteY86" fmla="*/ 417559 h 705621"/>
                  <a:gd name="connsiteX87" fmla="*/ 993683 w 1025815"/>
                  <a:gd name="connsiteY87" fmla="*/ 441344 h 705621"/>
                  <a:gd name="connsiteX88" fmla="*/ 998969 w 1025815"/>
                  <a:gd name="connsiteY88" fmla="*/ 462486 h 705621"/>
                  <a:gd name="connsiteX89" fmla="*/ 1006897 w 1025815"/>
                  <a:gd name="connsiteY89" fmla="*/ 473057 h 705621"/>
                  <a:gd name="connsiteX90" fmla="*/ 1017468 w 1025815"/>
                  <a:gd name="connsiteY90" fmla="*/ 488913 h 705621"/>
                  <a:gd name="connsiteX91" fmla="*/ 1022754 w 1025815"/>
                  <a:gd name="connsiteY91" fmla="*/ 496842 h 705621"/>
                  <a:gd name="connsiteX92" fmla="*/ 1022754 w 1025815"/>
                  <a:gd name="connsiteY92" fmla="*/ 512698 h 705621"/>
                  <a:gd name="connsiteX93" fmla="*/ 1006897 w 1025815"/>
                  <a:gd name="connsiteY93" fmla="*/ 507413 h 705621"/>
                  <a:gd name="connsiteX94" fmla="*/ 988398 w 1025815"/>
                  <a:gd name="connsiteY94" fmla="*/ 502127 h 705621"/>
                  <a:gd name="connsiteX95" fmla="*/ 972541 w 1025815"/>
                  <a:gd name="connsiteY95" fmla="*/ 488913 h 705621"/>
                  <a:gd name="connsiteX96" fmla="*/ 964613 w 1025815"/>
                  <a:gd name="connsiteY96" fmla="*/ 486271 h 705621"/>
                  <a:gd name="connsiteX97" fmla="*/ 922328 w 1025815"/>
                  <a:gd name="connsiteY97" fmla="*/ 483628 h 705621"/>
                  <a:gd name="connsiteX98" fmla="*/ 903829 w 1025815"/>
                  <a:gd name="connsiteY98" fmla="*/ 480985 h 705621"/>
                  <a:gd name="connsiteX99" fmla="*/ 893258 w 1025815"/>
                  <a:gd name="connsiteY99" fmla="*/ 467771 h 705621"/>
                  <a:gd name="connsiteX100" fmla="*/ 882687 w 1025815"/>
                  <a:gd name="connsiteY100" fmla="*/ 451915 h 705621"/>
                  <a:gd name="connsiteX101" fmla="*/ 866830 w 1025815"/>
                  <a:gd name="connsiteY101" fmla="*/ 446629 h 705621"/>
                  <a:gd name="connsiteX102" fmla="*/ 858902 w 1025815"/>
                  <a:gd name="connsiteY102" fmla="*/ 443986 h 705621"/>
                  <a:gd name="connsiteX103" fmla="*/ 837759 w 1025815"/>
                  <a:gd name="connsiteY103" fmla="*/ 449272 h 705621"/>
                  <a:gd name="connsiteX104" fmla="*/ 829831 w 1025815"/>
                  <a:gd name="connsiteY104" fmla="*/ 454557 h 705621"/>
                  <a:gd name="connsiteX105" fmla="*/ 824546 w 1025815"/>
                  <a:gd name="connsiteY105" fmla="*/ 462486 h 705621"/>
                  <a:gd name="connsiteX106" fmla="*/ 821903 w 1025815"/>
                  <a:gd name="connsiteY106" fmla="*/ 470414 h 705621"/>
                  <a:gd name="connsiteX107" fmla="*/ 813974 w 1025815"/>
                  <a:gd name="connsiteY107" fmla="*/ 478342 h 705621"/>
                  <a:gd name="connsiteX108" fmla="*/ 808689 w 1025815"/>
                  <a:gd name="connsiteY108" fmla="*/ 486271 h 705621"/>
                  <a:gd name="connsiteX109" fmla="*/ 792832 w 1025815"/>
                  <a:gd name="connsiteY109" fmla="*/ 502127 h 705621"/>
                  <a:gd name="connsiteX110" fmla="*/ 782261 w 1025815"/>
                  <a:gd name="connsiteY110" fmla="*/ 517984 h 705621"/>
                  <a:gd name="connsiteX111" fmla="*/ 776976 w 1025815"/>
                  <a:gd name="connsiteY111" fmla="*/ 525912 h 705621"/>
                  <a:gd name="connsiteX112" fmla="*/ 753191 w 1025815"/>
                  <a:gd name="connsiteY112" fmla="*/ 547055 h 705621"/>
                  <a:gd name="connsiteX113" fmla="*/ 747905 w 1025815"/>
                  <a:gd name="connsiteY113" fmla="*/ 554983 h 705621"/>
                  <a:gd name="connsiteX114" fmla="*/ 745262 w 1025815"/>
                  <a:gd name="connsiteY114" fmla="*/ 562911 h 705621"/>
                  <a:gd name="connsiteX115" fmla="*/ 734691 w 1025815"/>
                  <a:gd name="connsiteY115" fmla="*/ 578768 h 705621"/>
                  <a:gd name="connsiteX116" fmla="*/ 729406 w 1025815"/>
                  <a:gd name="connsiteY116" fmla="*/ 586696 h 705621"/>
                  <a:gd name="connsiteX117" fmla="*/ 724120 w 1025815"/>
                  <a:gd name="connsiteY117" fmla="*/ 594624 h 705621"/>
                  <a:gd name="connsiteX118" fmla="*/ 718835 w 1025815"/>
                  <a:gd name="connsiteY118" fmla="*/ 610481 h 705621"/>
                  <a:gd name="connsiteX119" fmla="*/ 716192 w 1025815"/>
                  <a:gd name="connsiteY119" fmla="*/ 618409 h 705621"/>
                  <a:gd name="connsiteX120" fmla="*/ 705621 w 1025815"/>
                  <a:gd name="connsiteY120" fmla="*/ 634266 h 705621"/>
                  <a:gd name="connsiteX121" fmla="*/ 697692 w 1025815"/>
                  <a:gd name="connsiteY121" fmla="*/ 650123 h 705621"/>
                  <a:gd name="connsiteX122" fmla="*/ 695050 w 1025815"/>
                  <a:gd name="connsiteY122" fmla="*/ 665979 h 705621"/>
                  <a:gd name="connsiteX123" fmla="*/ 687121 w 1025815"/>
                  <a:gd name="connsiteY123" fmla="*/ 663337 h 705621"/>
                  <a:gd name="connsiteX124" fmla="*/ 679193 w 1025815"/>
                  <a:gd name="connsiteY124" fmla="*/ 658051 h 705621"/>
                  <a:gd name="connsiteX125" fmla="*/ 665979 w 1025815"/>
                  <a:gd name="connsiteY125" fmla="*/ 655408 h 705621"/>
                  <a:gd name="connsiteX126" fmla="*/ 658051 w 1025815"/>
                  <a:gd name="connsiteY126" fmla="*/ 650123 h 705621"/>
                  <a:gd name="connsiteX127" fmla="*/ 642194 w 1025815"/>
                  <a:gd name="connsiteY127" fmla="*/ 655408 h 705621"/>
                  <a:gd name="connsiteX128" fmla="*/ 639551 w 1025815"/>
                  <a:gd name="connsiteY128" fmla="*/ 647480 h 705621"/>
                  <a:gd name="connsiteX129" fmla="*/ 610481 w 1025815"/>
                  <a:gd name="connsiteY129" fmla="*/ 647480 h 705621"/>
                  <a:gd name="connsiteX130" fmla="*/ 602552 w 1025815"/>
                  <a:gd name="connsiteY130" fmla="*/ 650123 h 705621"/>
                  <a:gd name="connsiteX131" fmla="*/ 541769 w 1025815"/>
                  <a:gd name="connsiteY131" fmla="*/ 655408 h 705621"/>
                  <a:gd name="connsiteX132" fmla="*/ 517984 w 1025815"/>
                  <a:gd name="connsiteY132" fmla="*/ 652766 h 705621"/>
                  <a:gd name="connsiteX133" fmla="*/ 441343 w 1025815"/>
                  <a:gd name="connsiteY133" fmla="*/ 647480 h 705621"/>
                  <a:gd name="connsiteX134" fmla="*/ 430772 w 1025815"/>
                  <a:gd name="connsiteY134" fmla="*/ 644837 h 705621"/>
                  <a:gd name="connsiteX135" fmla="*/ 417558 w 1025815"/>
                  <a:gd name="connsiteY135" fmla="*/ 642194 h 705621"/>
                  <a:gd name="connsiteX136" fmla="*/ 409630 w 1025815"/>
                  <a:gd name="connsiteY136" fmla="*/ 639552 h 705621"/>
                  <a:gd name="connsiteX137" fmla="*/ 399059 w 1025815"/>
                  <a:gd name="connsiteY137" fmla="*/ 636909 h 705621"/>
                  <a:gd name="connsiteX138" fmla="*/ 383202 w 1025815"/>
                  <a:gd name="connsiteY138" fmla="*/ 631623 h 705621"/>
                  <a:gd name="connsiteX139" fmla="*/ 375274 w 1025815"/>
                  <a:gd name="connsiteY139" fmla="*/ 628981 h 705621"/>
                  <a:gd name="connsiteX140" fmla="*/ 359417 w 1025815"/>
                  <a:gd name="connsiteY140" fmla="*/ 621052 h 705621"/>
                  <a:gd name="connsiteX141" fmla="*/ 335632 w 1025815"/>
                  <a:gd name="connsiteY141" fmla="*/ 623695 h 705621"/>
                  <a:gd name="connsiteX142" fmla="*/ 306562 w 1025815"/>
                  <a:gd name="connsiteY142" fmla="*/ 626338 h 705621"/>
                  <a:gd name="connsiteX143" fmla="*/ 282777 w 1025815"/>
                  <a:gd name="connsiteY143" fmla="*/ 623695 h 705621"/>
                  <a:gd name="connsiteX144" fmla="*/ 274848 w 1025815"/>
                  <a:gd name="connsiteY144" fmla="*/ 621052 h 705621"/>
                  <a:gd name="connsiteX145" fmla="*/ 258992 w 1025815"/>
                  <a:gd name="connsiteY145" fmla="*/ 626338 h 705621"/>
                  <a:gd name="connsiteX146" fmla="*/ 251063 w 1025815"/>
                  <a:gd name="connsiteY146" fmla="*/ 628981 h 705621"/>
                  <a:gd name="connsiteX147" fmla="*/ 243135 w 1025815"/>
                  <a:gd name="connsiteY147" fmla="*/ 634266 h 705621"/>
                  <a:gd name="connsiteX148" fmla="*/ 227278 w 1025815"/>
                  <a:gd name="connsiteY148" fmla="*/ 639552 h 705621"/>
                  <a:gd name="connsiteX149" fmla="*/ 219350 w 1025815"/>
                  <a:gd name="connsiteY149" fmla="*/ 647480 h 705621"/>
                  <a:gd name="connsiteX150" fmla="*/ 211422 w 1025815"/>
                  <a:gd name="connsiteY150" fmla="*/ 652766 h 705621"/>
                  <a:gd name="connsiteX151" fmla="*/ 206136 w 1025815"/>
                  <a:gd name="connsiteY151" fmla="*/ 660694 h 705621"/>
                  <a:gd name="connsiteX152" fmla="*/ 190280 w 1025815"/>
                  <a:gd name="connsiteY152" fmla="*/ 668622 h 705621"/>
                  <a:gd name="connsiteX153" fmla="*/ 182351 w 1025815"/>
                  <a:gd name="connsiteY153" fmla="*/ 673908 h 705621"/>
                  <a:gd name="connsiteX154" fmla="*/ 177066 w 1025815"/>
                  <a:gd name="connsiteY154" fmla="*/ 665979 h 705621"/>
                  <a:gd name="connsiteX155" fmla="*/ 150638 w 1025815"/>
                  <a:gd name="connsiteY155" fmla="*/ 673908 h 705621"/>
                  <a:gd name="connsiteX156" fmla="*/ 142710 w 1025815"/>
                  <a:gd name="connsiteY156" fmla="*/ 681836 h 705621"/>
                  <a:gd name="connsiteX157" fmla="*/ 124210 w 1025815"/>
                  <a:gd name="connsiteY157" fmla="*/ 684479 h 705621"/>
                  <a:gd name="connsiteX158" fmla="*/ 100425 w 1025815"/>
                  <a:gd name="connsiteY158" fmla="*/ 697693 h 705621"/>
                  <a:gd name="connsiteX159" fmla="*/ 92497 w 1025815"/>
                  <a:gd name="connsiteY159" fmla="*/ 702978 h 705621"/>
                  <a:gd name="connsiteX160" fmla="*/ 84569 w 1025815"/>
                  <a:gd name="connsiteY160" fmla="*/ 705621 h 705621"/>
                  <a:gd name="connsiteX161" fmla="*/ 81926 w 1025815"/>
                  <a:gd name="connsiteY161" fmla="*/ 697693 h 705621"/>
                  <a:gd name="connsiteX162" fmla="*/ 66069 w 1025815"/>
                  <a:gd name="connsiteY162" fmla="*/ 684479 h 705621"/>
                  <a:gd name="connsiteX163" fmla="*/ 58141 w 1025815"/>
                  <a:gd name="connsiteY163" fmla="*/ 681836 h 705621"/>
                  <a:gd name="connsiteX164" fmla="*/ 42284 w 1025815"/>
                  <a:gd name="connsiteY164" fmla="*/ 671265 h 705621"/>
                  <a:gd name="connsiteX165" fmla="*/ 26428 w 1025815"/>
                  <a:gd name="connsiteY165" fmla="*/ 660694 h 705621"/>
                  <a:gd name="connsiteX166" fmla="*/ 18499 w 1025815"/>
                  <a:gd name="connsiteY166" fmla="*/ 655408 h 705621"/>
                  <a:gd name="connsiteX167" fmla="*/ 15857 w 1025815"/>
                  <a:gd name="connsiteY167" fmla="*/ 647480 h 705621"/>
                  <a:gd name="connsiteX168" fmla="*/ 0 w 1025815"/>
                  <a:gd name="connsiteY168" fmla="*/ 642194 h 705621"/>
                  <a:gd name="connsiteX169" fmla="*/ 2643 w 1025815"/>
                  <a:gd name="connsiteY169" fmla="*/ 581411 h 705621"/>
                  <a:gd name="connsiteX170" fmla="*/ 5285 w 1025815"/>
                  <a:gd name="connsiteY170" fmla="*/ 573482 h 705621"/>
                  <a:gd name="connsiteX171" fmla="*/ 13214 w 1025815"/>
                  <a:gd name="connsiteY171" fmla="*/ 570840 h 705621"/>
                  <a:gd name="connsiteX172" fmla="*/ 31713 w 1025815"/>
                  <a:gd name="connsiteY172" fmla="*/ 568197 h 705621"/>
                  <a:gd name="connsiteX173" fmla="*/ 39641 w 1025815"/>
                  <a:gd name="connsiteY173" fmla="*/ 562911 h 705621"/>
                  <a:gd name="connsiteX174" fmla="*/ 47570 w 1025815"/>
                  <a:gd name="connsiteY174" fmla="*/ 554983 h 705621"/>
                  <a:gd name="connsiteX175" fmla="*/ 63426 w 1025815"/>
                  <a:gd name="connsiteY175" fmla="*/ 549697 h 705621"/>
                  <a:gd name="connsiteX176" fmla="*/ 87211 w 1025815"/>
                  <a:gd name="connsiteY176" fmla="*/ 533841 h 705621"/>
                  <a:gd name="connsiteX177" fmla="*/ 95140 w 1025815"/>
                  <a:gd name="connsiteY177" fmla="*/ 528555 h 705621"/>
                  <a:gd name="connsiteX178" fmla="*/ 110996 w 1025815"/>
                  <a:gd name="connsiteY178" fmla="*/ 523270 h 705621"/>
                  <a:gd name="connsiteX179" fmla="*/ 118925 w 1025815"/>
                  <a:gd name="connsiteY179" fmla="*/ 517984 h 705621"/>
                  <a:gd name="connsiteX180" fmla="*/ 132139 w 1025815"/>
                  <a:gd name="connsiteY180" fmla="*/ 496842 h 705621"/>
                  <a:gd name="connsiteX181" fmla="*/ 134781 w 1025815"/>
                  <a:gd name="connsiteY181" fmla="*/ 488913 h 705621"/>
                  <a:gd name="connsiteX182" fmla="*/ 134781 w 1025815"/>
                  <a:gd name="connsiteY182" fmla="*/ 470414 h 705621"/>
                  <a:gd name="connsiteX183" fmla="*/ 132139 w 1025815"/>
                  <a:gd name="connsiteY183" fmla="*/ 462486 h 705621"/>
                  <a:gd name="connsiteX184" fmla="*/ 140067 w 1025815"/>
                  <a:gd name="connsiteY184" fmla="*/ 446629 h 705621"/>
                  <a:gd name="connsiteX185" fmla="*/ 145352 w 1025815"/>
                  <a:gd name="connsiteY185" fmla="*/ 430772 h 705621"/>
                  <a:gd name="connsiteX186" fmla="*/ 150638 w 1025815"/>
                  <a:gd name="connsiteY186" fmla="*/ 422844 h 705621"/>
                  <a:gd name="connsiteX187" fmla="*/ 155924 w 1025815"/>
                  <a:gd name="connsiteY187" fmla="*/ 406987 h 705621"/>
                  <a:gd name="connsiteX188" fmla="*/ 161209 w 1025815"/>
                  <a:gd name="connsiteY188" fmla="*/ 364703 h 705621"/>
                  <a:gd name="connsiteX189" fmla="*/ 166495 w 1025815"/>
                  <a:gd name="connsiteY189" fmla="*/ 356775 h 705621"/>
                  <a:gd name="connsiteX190" fmla="*/ 169137 w 1025815"/>
                  <a:gd name="connsiteY190" fmla="*/ 343561 h 705621"/>
                  <a:gd name="connsiteX191" fmla="*/ 171780 w 1025815"/>
                  <a:gd name="connsiteY191" fmla="*/ 325061 h 705621"/>
                  <a:gd name="connsiteX192" fmla="*/ 179709 w 1025815"/>
                  <a:gd name="connsiteY192" fmla="*/ 317133 h 705621"/>
                  <a:gd name="connsiteX193" fmla="*/ 174423 w 1025815"/>
                  <a:gd name="connsiteY193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91981 w 1025815"/>
                  <a:gd name="connsiteY37" fmla="*/ 129496 h 705621"/>
                  <a:gd name="connsiteX38" fmla="*/ 600956 w 1025815"/>
                  <a:gd name="connsiteY38" fmla="*/ 95663 h 705621"/>
                  <a:gd name="connsiteX39" fmla="*/ 623695 w 1025815"/>
                  <a:gd name="connsiteY39" fmla="*/ 79283 h 705621"/>
                  <a:gd name="connsiteX40" fmla="*/ 631623 w 1025815"/>
                  <a:gd name="connsiteY40" fmla="*/ 76641 h 705621"/>
                  <a:gd name="connsiteX41" fmla="*/ 639551 w 1025815"/>
                  <a:gd name="connsiteY41" fmla="*/ 71355 h 705621"/>
                  <a:gd name="connsiteX42" fmla="*/ 647480 w 1025815"/>
                  <a:gd name="connsiteY42" fmla="*/ 68712 h 705621"/>
                  <a:gd name="connsiteX43" fmla="*/ 652765 w 1025815"/>
                  <a:gd name="connsiteY43" fmla="*/ 60784 h 705621"/>
                  <a:gd name="connsiteX44" fmla="*/ 668622 w 1025815"/>
                  <a:gd name="connsiteY44" fmla="*/ 52856 h 705621"/>
                  <a:gd name="connsiteX45" fmla="*/ 684478 w 1025815"/>
                  <a:gd name="connsiteY45" fmla="*/ 44927 h 705621"/>
                  <a:gd name="connsiteX46" fmla="*/ 692407 w 1025815"/>
                  <a:gd name="connsiteY46" fmla="*/ 39642 h 705621"/>
                  <a:gd name="connsiteX47" fmla="*/ 708263 w 1025815"/>
                  <a:gd name="connsiteY47" fmla="*/ 34356 h 705621"/>
                  <a:gd name="connsiteX48" fmla="*/ 724120 w 1025815"/>
                  <a:gd name="connsiteY48" fmla="*/ 29071 h 705621"/>
                  <a:gd name="connsiteX49" fmla="*/ 739977 w 1025815"/>
                  <a:gd name="connsiteY49" fmla="*/ 21142 h 705621"/>
                  <a:gd name="connsiteX50" fmla="*/ 755833 w 1025815"/>
                  <a:gd name="connsiteY50" fmla="*/ 15857 h 705621"/>
                  <a:gd name="connsiteX51" fmla="*/ 763762 w 1025815"/>
                  <a:gd name="connsiteY51" fmla="*/ 13214 h 705621"/>
                  <a:gd name="connsiteX52" fmla="*/ 798118 w 1025815"/>
                  <a:gd name="connsiteY52" fmla="*/ 10571 h 705621"/>
                  <a:gd name="connsiteX53" fmla="*/ 808689 w 1025815"/>
                  <a:gd name="connsiteY53" fmla="*/ 7929 h 705621"/>
                  <a:gd name="connsiteX54" fmla="*/ 816617 w 1025815"/>
                  <a:gd name="connsiteY54" fmla="*/ 5286 h 705621"/>
                  <a:gd name="connsiteX55" fmla="*/ 843045 w 1025815"/>
                  <a:gd name="connsiteY55" fmla="*/ 0 h 705621"/>
                  <a:gd name="connsiteX56" fmla="*/ 840402 w 1025815"/>
                  <a:gd name="connsiteY56" fmla="*/ 7929 h 705621"/>
                  <a:gd name="connsiteX57" fmla="*/ 835117 w 1025815"/>
                  <a:gd name="connsiteY57" fmla="*/ 15857 h 705621"/>
                  <a:gd name="connsiteX58" fmla="*/ 829831 w 1025815"/>
                  <a:gd name="connsiteY58" fmla="*/ 31713 h 705621"/>
                  <a:gd name="connsiteX59" fmla="*/ 832474 w 1025815"/>
                  <a:gd name="connsiteY59" fmla="*/ 39642 h 705621"/>
                  <a:gd name="connsiteX60" fmla="*/ 821903 w 1025815"/>
                  <a:gd name="connsiteY60" fmla="*/ 55498 h 705621"/>
                  <a:gd name="connsiteX61" fmla="*/ 816617 w 1025815"/>
                  <a:gd name="connsiteY61" fmla="*/ 87212 h 705621"/>
                  <a:gd name="connsiteX62" fmla="*/ 824546 w 1025815"/>
                  <a:gd name="connsiteY62" fmla="*/ 121568 h 705621"/>
                  <a:gd name="connsiteX63" fmla="*/ 816617 w 1025815"/>
                  <a:gd name="connsiteY63" fmla="*/ 140067 h 705621"/>
                  <a:gd name="connsiteX64" fmla="*/ 806046 w 1025815"/>
                  <a:gd name="connsiteY64" fmla="*/ 184994 h 705621"/>
                  <a:gd name="connsiteX65" fmla="*/ 798118 w 1025815"/>
                  <a:gd name="connsiteY65" fmla="*/ 187637 h 705621"/>
                  <a:gd name="connsiteX66" fmla="*/ 790189 w 1025815"/>
                  <a:gd name="connsiteY66" fmla="*/ 195566 h 705621"/>
                  <a:gd name="connsiteX67" fmla="*/ 806046 w 1025815"/>
                  <a:gd name="connsiteY67" fmla="*/ 227279 h 705621"/>
                  <a:gd name="connsiteX68" fmla="*/ 811332 w 1025815"/>
                  <a:gd name="connsiteY68" fmla="*/ 235207 h 705621"/>
                  <a:gd name="connsiteX69" fmla="*/ 819260 w 1025815"/>
                  <a:gd name="connsiteY69" fmla="*/ 261635 h 705621"/>
                  <a:gd name="connsiteX70" fmla="*/ 821903 w 1025815"/>
                  <a:gd name="connsiteY70" fmla="*/ 269563 h 705621"/>
                  <a:gd name="connsiteX71" fmla="*/ 824546 w 1025815"/>
                  <a:gd name="connsiteY71" fmla="*/ 277492 h 705621"/>
                  <a:gd name="connsiteX72" fmla="*/ 829831 w 1025815"/>
                  <a:gd name="connsiteY72" fmla="*/ 285420 h 705621"/>
                  <a:gd name="connsiteX73" fmla="*/ 832474 w 1025815"/>
                  <a:gd name="connsiteY73" fmla="*/ 293348 h 705621"/>
                  <a:gd name="connsiteX74" fmla="*/ 856259 w 1025815"/>
                  <a:gd name="connsiteY74" fmla="*/ 306562 h 705621"/>
                  <a:gd name="connsiteX75" fmla="*/ 864187 w 1025815"/>
                  <a:gd name="connsiteY75" fmla="*/ 314490 h 705621"/>
                  <a:gd name="connsiteX76" fmla="*/ 872115 w 1025815"/>
                  <a:gd name="connsiteY76" fmla="*/ 319776 h 705621"/>
                  <a:gd name="connsiteX77" fmla="*/ 877401 w 1025815"/>
                  <a:gd name="connsiteY77" fmla="*/ 335633 h 705621"/>
                  <a:gd name="connsiteX78" fmla="*/ 882687 w 1025815"/>
                  <a:gd name="connsiteY78" fmla="*/ 343561 h 705621"/>
                  <a:gd name="connsiteX79" fmla="*/ 885329 w 1025815"/>
                  <a:gd name="connsiteY79" fmla="*/ 351489 h 705621"/>
                  <a:gd name="connsiteX80" fmla="*/ 917043 w 1025815"/>
                  <a:gd name="connsiteY80" fmla="*/ 362060 h 705621"/>
                  <a:gd name="connsiteX81" fmla="*/ 932899 w 1025815"/>
                  <a:gd name="connsiteY81" fmla="*/ 369989 h 705621"/>
                  <a:gd name="connsiteX82" fmla="*/ 940828 w 1025815"/>
                  <a:gd name="connsiteY82" fmla="*/ 372631 h 705621"/>
                  <a:gd name="connsiteX83" fmla="*/ 964613 w 1025815"/>
                  <a:gd name="connsiteY83" fmla="*/ 385845 h 705621"/>
                  <a:gd name="connsiteX84" fmla="*/ 972541 w 1025815"/>
                  <a:gd name="connsiteY84" fmla="*/ 393774 h 705621"/>
                  <a:gd name="connsiteX85" fmla="*/ 977826 w 1025815"/>
                  <a:gd name="connsiteY85" fmla="*/ 409630 h 705621"/>
                  <a:gd name="connsiteX86" fmla="*/ 983112 w 1025815"/>
                  <a:gd name="connsiteY86" fmla="*/ 417559 h 705621"/>
                  <a:gd name="connsiteX87" fmla="*/ 993683 w 1025815"/>
                  <a:gd name="connsiteY87" fmla="*/ 441344 h 705621"/>
                  <a:gd name="connsiteX88" fmla="*/ 998969 w 1025815"/>
                  <a:gd name="connsiteY88" fmla="*/ 462486 h 705621"/>
                  <a:gd name="connsiteX89" fmla="*/ 1006897 w 1025815"/>
                  <a:gd name="connsiteY89" fmla="*/ 473057 h 705621"/>
                  <a:gd name="connsiteX90" fmla="*/ 1017468 w 1025815"/>
                  <a:gd name="connsiteY90" fmla="*/ 488913 h 705621"/>
                  <a:gd name="connsiteX91" fmla="*/ 1022754 w 1025815"/>
                  <a:gd name="connsiteY91" fmla="*/ 496842 h 705621"/>
                  <a:gd name="connsiteX92" fmla="*/ 1022754 w 1025815"/>
                  <a:gd name="connsiteY92" fmla="*/ 512698 h 705621"/>
                  <a:gd name="connsiteX93" fmla="*/ 1006897 w 1025815"/>
                  <a:gd name="connsiteY93" fmla="*/ 507413 h 705621"/>
                  <a:gd name="connsiteX94" fmla="*/ 988398 w 1025815"/>
                  <a:gd name="connsiteY94" fmla="*/ 502127 h 705621"/>
                  <a:gd name="connsiteX95" fmla="*/ 972541 w 1025815"/>
                  <a:gd name="connsiteY95" fmla="*/ 488913 h 705621"/>
                  <a:gd name="connsiteX96" fmla="*/ 964613 w 1025815"/>
                  <a:gd name="connsiteY96" fmla="*/ 486271 h 705621"/>
                  <a:gd name="connsiteX97" fmla="*/ 922328 w 1025815"/>
                  <a:gd name="connsiteY97" fmla="*/ 483628 h 705621"/>
                  <a:gd name="connsiteX98" fmla="*/ 903829 w 1025815"/>
                  <a:gd name="connsiteY98" fmla="*/ 480985 h 705621"/>
                  <a:gd name="connsiteX99" fmla="*/ 893258 w 1025815"/>
                  <a:gd name="connsiteY99" fmla="*/ 467771 h 705621"/>
                  <a:gd name="connsiteX100" fmla="*/ 882687 w 1025815"/>
                  <a:gd name="connsiteY100" fmla="*/ 451915 h 705621"/>
                  <a:gd name="connsiteX101" fmla="*/ 866830 w 1025815"/>
                  <a:gd name="connsiteY101" fmla="*/ 446629 h 705621"/>
                  <a:gd name="connsiteX102" fmla="*/ 858902 w 1025815"/>
                  <a:gd name="connsiteY102" fmla="*/ 443986 h 705621"/>
                  <a:gd name="connsiteX103" fmla="*/ 837759 w 1025815"/>
                  <a:gd name="connsiteY103" fmla="*/ 449272 h 705621"/>
                  <a:gd name="connsiteX104" fmla="*/ 829831 w 1025815"/>
                  <a:gd name="connsiteY104" fmla="*/ 454557 h 705621"/>
                  <a:gd name="connsiteX105" fmla="*/ 824546 w 1025815"/>
                  <a:gd name="connsiteY105" fmla="*/ 462486 h 705621"/>
                  <a:gd name="connsiteX106" fmla="*/ 821903 w 1025815"/>
                  <a:gd name="connsiteY106" fmla="*/ 470414 h 705621"/>
                  <a:gd name="connsiteX107" fmla="*/ 813974 w 1025815"/>
                  <a:gd name="connsiteY107" fmla="*/ 478342 h 705621"/>
                  <a:gd name="connsiteX108" fmla="*/ 808689 w 1025815"/>
                  <a:gd name="connsiteY108" fmla="*/ 486271 h 705621"/>
                  <a:gd name="connsiteX109" fmla="*/ 792832 w 1025815"/>
                  <a:gd name="connsiteY109" fmla="*/ 502127 h 705621"/>
                  <a:gd name="connsiteX110" fmla="*/ 782261 w 1025815"/>
                  <a:gd name="connsiteY110" fmla="*/ 517984 h 705621"/>
                  <a:gd name="connsiteX111" fmla="*/ 776976 w 1025815"/>
                  <a:gd name="connsiteY111" fmla="*/ 525912 h 705621"/>
                  <a:gd name="connsiteX112" fmla="*/ 753191 w 1025815"/>
                  <a:gd name="connsiteY112" fmla="*/ 547055 h 705621"/>
                  <a:gd name="connsiteX113" fmla="*/ 747905 w 1025815"/>
                  <a:gd name="connsiteY113" fmla="*/ 554983 h 705621"/>
                  <a:gd name="connsiteX114" fmla="*/ 745262 w 1025815"/>
                  <a:gd name="connsiteY114" fmla="*/ 562911 h 705621"/>
                  <a:gd name="connsiteX115" fmla="*/ 734691 w 1025815"/>
                  <a:gd name="connsiteY115" fmla="*/ 578768 h 705621"/>
                  <a:gd name="connsiteX116" fmla="*/ 729406 w 1025815"/>
                  <a:gd name="connsiteY116" fmla="*/ 586696 h 705621"/>
                  <a:gd name="connsiteX117" fmla="*/ 724120 w 1025815"/>
                  <a:gd name="connsiteY117" fmla="*/ 594624 h 705621"/>
                  <a:gd name="connsiteX118" fmla="*/ 718835 w 1025815"/>
                  <a:gd name="connsiteY118" fmla="*/ 610481 h 705621"/>
                  <a:gd name="connsiteX119" fmla="*/ 716192 w 1025815"/>
                  <a:gd name="connsiteY119" fmla="*/ 618409 h 705621"/>
                  <a:gd name="connsiteX120" fmla="*/ 705621 w 1025815"/>
                  <a:gd name="connsiteY120" fmla="*/ 634266 h 705621"/>
                  <a:gd name="connsiteX121" fmla="*/ 697692 w 1025815"/>
                  <a:gd name="connsiteY121" fmla="*/ 650123 h 705621"/>
                  <a:gd name="connsiteX122" fmla="*/ 695050 w 1025815"/>
                  <a:gd name="connsiteY122" fmla="*/ 665979 h 705621"/>
                  <a:gd name="connsiteX123" fmla="*/ 687121 w 1025815"/>
                  <a:gd name="connsiteY123" fmla="*/ 663337 h 705621"/>
                  <a:gd name="connsiteX124" fmla="*/ 679193 w 1025815"/>
                  <a:gd name="connsiteY124" fmla="*/ 658051 h 705621"/>
                  <a:gd name="connsiteX125" fmla="*/ 665979 w 1025815"/>
                  <a:gd name="connsiteY125" fmla="*/ 655408 h 705621"/>
                  <a:gd name="connsiteX126" fmla="*/ 658051 w 1025815"/>
                  <a:gd name="connsiteY126" fmla="*/ 650123 h 705621"/>
                  <a:gd name="connsiteX127" fmla="*/ 642194 w 1025815"/>
                  <a:gd name="connsiteY127" fmla="*/ 655408 h 705621"/>
                  <a:gd name="connsiteX128" fmla="*/ 639551 w 1025815"/>
                  <a:gd name="connsiteY128" fmla="*/ 647480 h 705621"/>
                  <a:gd name="connsiteX129" fmla="*/ 610481 w 1025815"/>
                  <a:gd name="connsiteY129" fmla="*/ 647480 h 705621"/>
                  <a:gd name="connsiteX130" fmla="*/ 602552 w 1025815"/>
                  <a:gd name="connsiteY130" fmla="*/ 650123 h 705621"/>
                  <a:gd name="connsiteX131" fmla="*/ 541769 w 1025815"/>
                  <a:gd name="connsiteY131" fmla="*/ 655408 h 705621"/>
                  <a:gd name="connsiteX132" fmla="*/ 517984 w 1025815"/>
                  <a:gd name="connsiteY132" fmla="*/ 652766 h 705621"/>
                  <a:gd name="connsiteX133" fmla="*/ 441343 w 1025815"/>
                  <a:gd name="connsiteY133" fmla="*/ 647480 h 705621"/>
                  <a:gd name="connsiteX134" fmla="*/ 430772 w 1025815"/>
                  <a:gd name="connsiteY134" fmla="*/ 644837 h 705621"/>
                  <a:gd name="connsiteX135" fmla="*/ 417558 w 1025815"/>
                  <a:gd name="connsiteY135" fmla="*/ 642194 h 705621"/>
                  <a:gd name="connsiteX136" fmla="*/ 409630 w 1025815"/>
                  <a:gd name="connsiteY136" fmla="*/ 639552 h 705621"/>
                  <a:gd name="connsiteX137" fmla="*/ 399059 w 1025815"/>
                  <a:gd name="connsiteY137" fmla="*/ 636909 h 705621"/>
                  <a:gd name="connsiteX138" fmla="*/ 383202 w 1025815"/>
                  <a:gd name="connsiteY138" fmla="*/ 631623 h 705621"/>
                  <a:gd name="connsiteX139" fmla="*/ 375274 w 1025815"/>
                  <a:gd name="connsiteY139" fmla="*/ 628981 h 705621"/>
                  <a:gd name="connsiteX140" fmla="*/ 359417 w 1025815"/>
                  <a:gd name="connsiteY140" fmla="*/ 621052 h 705621"/>
                  <a:gd name="connsiteX141" fmla="*/ 335632 w 1025815"/>
                  <a:gd name="connsiteY141" fmla="*/ 623695 h 705621"/>
                  <a:gd name="connsiteX142" fmla="*/ 306562 w 1025815"/>
                  <a:gd name="connsiteY142" fmla="*/ 626338 h 705621"/>
                  <a:gd name="connsiteX143" fmla="*/ 282777 w 1025815"/>
                  <a:gd name="connsiteY143" fmla="*/ 623695 h 705621"/>
                  <a:gd name="connsiteX144" fmla="*/ 274848 w 1025815"/>
                  <a:gd name="connsiteY144" fmla="*/ 621052 h 705621"/>
                  <a:gd name="connsiteX145" fmla="*/ 258992 w 1025815"/>
                  <a:gd name="connsiteY145" fmla="*/ 626338 h 705621"/>
                  <a:gd name="connsiteX146" fmla="*/ 251063 w 1025815"/>
                  <a:gd name="connsiteY146" fmla="*/ 628981 h 705621"/>
                  <a:gd name="connsiteX147" fmla="*/ 243135 w 1025815"/>
                  <a:gd name="connsiteY147" fmla="*/ 634266 h 705621"/>
                  <a:gd name="connsiteX148" fmla="*/ 227278 w 1025815"/>
                  <a:gd name="connsiteY148" fmla="*/ 639552 h 705621"/>
                  <a:gd name="connsiteX149" fmla="*/ 219350 w 1025815"/>
                  <a:gd name="connsiteY149" fmla="*/ 647480 h 705621"/>
                  <a:gd name="connsiteX150" fmla="*/ 211422 w 1025815"/>
                  <a:gd name="connsiteY150" fmla="*/ 652766 h 705621"/>
                  <a:gd name="connsiteX151" fmla="*/ 206136 w 1025815"/>
                  <a:gd name="connsiteY151" fmla="*/ 660694 h 705621"/>
                  <a:gd name="connsiteX152" fmla="*/ 190280 w 1025815"/>
                  <a:gd name="connsiteY152" fmla="*/ 668622 h 705621"/>
                  <a:gd name="connsiteX153" fmla="*/ 182351 w 1025815"/>
                  <a:gd name="connsiteY153" fmla="*/ 673908 h 705621"/>
                  <a:gd name="connsiteX154" fmla="*/ 177066 w 1025815"/>
                  <a:gd name="connsiteY154" fmla="*/ 665979 h 705621"/>
                  <a:gd name="connsiteX155" fmla="*/ 150638 w 1025815"/>
                  <a:gd name="connsiteY155" fmla="*/ 673908 h 705621"/>
                  <a:gd name="connsiteX156" fmla="*/ 142710 w 1025815"/>
                  <a:gd name="connsiteY156" fmla="*/ 681836 h 705621"/>
                  <a:gd name="connsiteX157" fmla="*/ 124210 w 1025815"/>
                  <a:gd name="connsiteY157" fmla="*/ 684479 h 705621"/>
                  <a:gd name="connsiteX158" fmla="*/ 100425 w 1025815"/>
                  <a:gd name="connsiteY158" fmla="*/ 697693 h 705621"/>
                  <a:gd name="connsiteX159" fmla="*/ 92497 w 1025815"/>
                  <a:gd name="connsiteY159" fmla="*/ 702978 h 705621"/>
                  <a:gd name="connsiteX160" fmla="*/ 84569 w 1025815"/>
                  <a:gd name="connsiteY160" fmla="*/ 705621 h 705621"/>
                  <a:gd name="connsiteX161" fmla="*/ 81926 w 1025815"/>
                  <a:gd name="connsiteY161" fmla="*/ 697693 h 705621"/>
                  <a:gd name="connsiteX162" fmla="*/ 66069 w 1025815"/>
                  <a:gd name="connsiteY162" fmla="*/ 684479 h 705621"/>
                  <a:gd name="connsiteX163" fmla="*/ 58141 w 1025815"/>
                  <a:gd name="connsiteY163" fmla="*/ 681836 h 705621"/>
                  <a:gd name="connsiteX164" fmla="*/ 42284 w 1025815"/>
                  <a:gd name="connsiteY164" fmla="*/ 671265 h 705621"/>
                  <a:gd name="connsiteX165" fmla="*/ 26428 w 1025815"/>
                  <a:gd name="connsiteY165" fmla="*/ 660694 h 705621"/>
                  <a:gd name="connsiteX166" fmla="*/ 18499 w 1025815"/>
                  <a:gd name="connsiteY166" fmla="*/ 655408 h 705621"/>
                  <a:gd name="connsiteX167" fmla="*/ 15857 w 1025815"/>
                  <a:gd name="connsiteY167" fmla="*/ 647480 h 705621"/>
                  <a:gd name="connsiteX168" fmla="*/ 0 w 1025815"/>
                  <a:gd name="connsiteY168" fmla="*/ 642194 h 705621"/>
                  <a:gd name="connsiteX169" fmla="*/ 2643 w 1025815"/>
                  <a:gd name="connsiteY169" fmla="*/ 581411 h 705621"/>
                  <a:gd name="connsiteX170" fmla="*/ 5285 w 1025815"/>
                  <a:gd name="connsiteY170" fmla="*/ 573482 h 705621"/>
                  <a:gd name="connsiteX171" fmla="*/ 13214 w 1025815"/>
                  <a:gd name="connsiteY171" fmla="*/ 570840 h 705621"/>
                  <a:gd name="connsiteX172" fmla="*/ 31713 w 1025815"/>
                  <a:gd name="connsiteY172" fmla="*/ 568197 h 705621"/>
                  <a:gd name="connsiteX173" fmla="*/ 39641 w 1025815"/>
                  <a:gd name="connsiteY173" fmla="*/ 562911 h 705621"/>
                  <a:gd name="connsiteX174" fmla="*/ 47570 w 1025815"/>
                  <a:gd name="connsiteY174" fmla="*/ 554983 h 705621"/>
                  <a:gd name="connsiteX175" fmla="*/ 63426 w 1025815"/>
                  <a:gd name="connsiteY175" fmla="*/ 549697 h 705621"/>
                  <a:gd name="connsiteX176" fmla="*/ 87211 w 1025815"/>
                  <a:gd name="connsiteY176" fmla="*/ 533841 h 705621"/>
                  <a:gd name="connsiteX177" fmla="*/ 95140 w 1025815"/>
                  <a:gd name="connsiteY177" fmla="*/ 528555 h 705621"/>
                  <a:gd name="connsiteX178" fmla="*/ 110996 w 1025815"/>
                  <a:gd name="connsiteY178" fmla="*/ 523270 h 705621"/>
                  <a:gd name="connsiteX179" fmla="*/ 118925 w 1025815"/>
                  <a:gd name="connsiteY179" fmla="*/ 517984 h 705621"/>
                  <a:gd name="connsiteX180" fmla="*/ 132139 w 1025815"/>
                  <a:gd name="connsiteY180" fmla="*/ 496842 h 705621"/>
                  <a:gd name="connsiteX181" fmla="*/ 134781 w 1025815"/>
                  <a:gd name="connsiteY181" fmla="*/ 488913 h 705621"/>
                  <a:gd name="connsiteX182" fmla="*/ 134781 w 1025815"/>
                  <a:gd name="connsiteY182" fmla="*/ 470414 h 705621"/>
                  <a:gd name="connsiteX183" fmla="*/ 132139 w 1025815"/>
                  <a:gd name="connsiteY183" fmla="*/ 462486 h 705621"/>
                  <a:gd name="connsiteX184" fmla="*/ 140067 w 1025815"/>
                  <a:gd name="connsiteY184" fmla="*/ 446629 h 705621"/>
                  <a:gd name="connsiteX185" fmla="*/ 145352 w 1025815"/>
                  <a:gd name="connsiteY185" fmla="*/ 430772 h 705621"/>
                  <a:gd name="connsiteX186" fmla="*/ 150638 w 1025815"/>
                  <a:gd name="connsiteY186" fmla="*/ 422844 h 705621"/>
                  <a:gd name="connsiteX187" fmla="*/ 155924 w 1025815"/>
                  <a:gd name="connsiteY187" fmla="*/ 406987 h 705621"/>
                  <a:gd name="connsiteX188" fmla="*/ 161209 w 1025815"/>
                  <a:gd name="connsiteY188" fmla="*/ 364703 h 705621"/>
                  <a:gd name="connsiteX189" fmla="*/ 166495 w 1025815"/>
                  <a:gd name="connsiteY189" fmla="*/ 356775 h 705621"/>
                  <a:gd name="connsiteX190" fmla="*/ 169137 w 1025815"/>
                  <a:gd name="connsiteY190" fmla="*/ 343561 h 705621"/>
                  <a:gd name="connsiteX191" fmla="*/ 171780 w 1025815"/>
                  <a:gd name="connsiteY191" fmla="*/ 325061 h 705621"/>
                  <a:gd name="connsiteX192" fmla="*/ 179709 w 1025815"/>
                  <a:gd name="connsiteY192" fmla="*/ 317133 h 705621"/>
                  <a:gd name="connsiteX193" fmla="*/ 174423 w 1025815"/>
                  <a:gd name="connsiteY193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58992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89600 w 1025815"/>
                  <a:gd name="connsiteY37" fmla="*/ 117590 h 705621"/>
                  <a:gd name="connsiteX38" fmla="*/ 600956 w 1025815"/>
                  <a:gd name="connsiteY38" fmla="*/ 95663 h 705621"/>
                  <a:gd name="connsiteX39" fmla="*/ 623695 w 1025815"/>
                  <a:gd name="connsiteY39" fmla="*/ 79283 h 705621"/>
                  <a:gd name="connsiteX40" fmla="*/ 631623 w 1025815"/>
                  <a:gd name="connsiteY40" fmla="*/ 76641 h 705621"/>
                  <a:gd name="connsiteX41" fmla="*/ 639551 w 1025815"/>
                  <a:gd name="connsiteY41" fmla="*/ 71355 h 705621"/>
                  <a:gd name="connsiteX42" fmla="*/ 647480 w 1025815"/>
                  <a:gd name="connsiteY42" fmla="*/ 68712 h 705621"/>
                  <a:gd name="connsiteX43" fmla="*/ 652765 w 1025815"/>
                  <a:gd name="connsiteY43" fmla="*/ 60784 h 705621"/>
                  <a:gd name="connsiteX44" fmla="*/ 668622 w 1025815"/>
                  <a:gd name="connsiteY44" fmla="*/ 52856 h 705621"/>
                  <a:gd name="connsiteX45" fmla="*/ 684478 w 1025815"/>
                  <a:gd name="connsiteY45" fmla="*/ 44927 h 705621"/>
                  <a:gd name="connsiteX46" fmla="*/ 692407 w 1025815"/>
                  <a:gd name="connsiteY46" fmla="*/ 39642 h 705621"/>
                  <a:gd name="connsiteX47" fmla="*/ 708263 w 1025815"/>
                  <a:gd name="connsiteY47" fmla="*/ 34356 h 705621"/>
                  <a:gd name="connsiteX48" fmla="*/ 724120 w 1025815"/>
                  <a:gd name="connsiteY48" fmla="*/ 29071 h 705621"/>
                  <a:gd name="connsiteX49" fmla="*/ 739977 w 1025815"/>
                  <a:gd name="connsiteY49" fmla="*/ 21142 h 705621"/>
                  <a:gd name="connsiteX50" fmla="*/ 755833 w 1025815"/>
                  <a:gd name="connsiteY50" fmla="*/ 15857 h 705621"/>
                  <a:gd name="connsiteX51" fmla="*/ 763762 w 1025815"/>
                  <a:gd name="connsiteY51" fmla="*/ 13214 h 705621"/>
                  <a:gd name="connsiteX52" fmla="*/ 798118 w 1025815"/>
                  <a:gd name="connsiteY52" fmla="*/ 10571 h 705621"/>
                  <a:gd name="connsiteX53" fmla="*/ 808689 w 1025815"/>
                  <a:gd name="connsiteY53" fmla="*/ 7929 h 705621"/>
                  <a:gd name="connsiteX54" fmla="*/ 816617 w 1025815"/>
                  <a:gd name="connsiteY54" fmla="*/ 5286 h 705621"/>
                  <a:gd name="connsiteX55" fmla="*/ 843045 w 1025815"/>
                  <a:gd name="connsiteY55" fmla="*/ 0 h 705621"/>
                  <a:gd name="connsiteX56" fmla="*/ 840402 w 1025815"/>
                  <a:gd name="connsiteY56" fmla="*/ 7929 h 705621"/>
                  <a:gd name="connsiteX57" fmla="*/ 835117 w 1025815"/>
                  <a:gd name="connsiteY57" fmla="*/ 15857 h 705621"/>
                  <a:gd name="connsiteX58" fmla="*/ 829831 w 1025815"/>
                  <a:gd name="connsiteY58" fmla="*/ 31713 h 705621"/>
                  <a:gd name="connsiteX59" fmla="*/ 832474 w 1025815"/>
                  <a:gd name="connsiteY59" fmla="*/ 39642 h 705621"/>
                  <a:gd name="connsiteX60" fmla="*/ 821903 w 1025815"/>
                  <a:gd name="connsiteY60" fmla="*/ 55498 h 705621"/>
                  <a:gd name="connsiteX61" fmla="*/ 816617 w 1025815"/>
                  <a:gd name="connsiteY61" fmla="*/ 87212 h 705621"/>
                  <a:gd name="connsiteX62" fmla="*/ 824546 w 1025815"/>
                  <a:gd name="connsiteY62" fmla="*/ 121568 h 705621"/>
                  <a:gd name="connsiteX63" fmla="*/ 816617 w 1025815"/>
                  <a:gd name="connsiteY63" fmla="*/ 140067 h 705621"/>
                  <a:gd name="connsiteX64" fmla="*/ 806046 w 1025815"/>
                  <a:gd name="connsiteY64" fmla="*/ 184994 h 705621"/>
                  <a:gd name="connsiteX65" fmla="*/ 798118 w 1025815"/>
                  <a:gd name="connsiteY65" fmla="*/ 187637 h 705621"/>
                  <a:gd name="connsiteX66" fmla="*/ 790189 w 1025815"/>
                  <a:gd name="connsiteY66" fmla="*/ 195566 h 705621"/>
                  <a:gd name="connsiteX67" fmla="*/ 806046 w 1025815"/>
                  <a:gd name="connsiteY67" fmla="*/ 227279 h 705621"/>
                  <a:gd name="connsiteX68" fmla="*/ 811332 w 1025815"/>
                  <a:gd name="connsiteY68" fmla="*/ 235207 h 705621"/>
                  <a:gd name="connsiteX69" fmla="*/ 819260 w 1025815"/>
                  <a:gd name="connsiteY69" fmla="*/ 261635 h 705621"/>
                  <a:gd name="connsiteX70" fmla="*/ 821903 w 1025815"/>
                  <a:gd name="connsiteY70" fmla="*/ 269563 h 705621"/>
                  <a:gd name="connsiteX71" fmla="*/ 824546 w 1025815"/>
                  <a:gd name="connsiteY71" fmla="*/ 277492 h 705621"/>
                  <a:gd name="connsiteX72" fmla="*/ 829831 w 1025815"/>
                  <a:gd name="connsiteY72" fmla="*/ 285420 h 705621"/>
                  <a:gd name="connsiteX73" fmla="*/ 832474 w 1025815"/>
                  <a:gd name="connsiteY73" fmla="*/ 293348 h 705621"/>
                  <a:gd name="connsiteX74" fmla="*/ 856259 w 1025815"/>
                  <a:gd name="connsiteY74" fmla="*/ 306562 h 705621"/>
                  <a:gd name="connsiteX75" fmla="*/ 864187 w 1025815"/>
                  <a:gd name="connsiteY75" fmla="*/ 314490 h 705621"/>
                  <a:gd name="connsiteX76" fmla="*/ 872115 w 1025815"/>
                  <a:gd name="connsiteY76" fmla="*/ 319776 h 705621"/>
                  <a:gd name="connsiteX77" fmla="*/ 877401 w 1025815"/>
                  <a:gd name="connsiteY77" fmla="*/ 335633 h 705621"/>
                  <a:gd name="connsiteX78" fmla="*/ 882687 w 1025815"/>
                  <a:gd name="connsiteY78" fmla="*/ 343561 h 705621"/>
                  <a:gd name="connsiteX79" fmla="*/ 885329 w 1025815"/>
                  <a:gd name="connsiteY79" fmla="*/ 351489 h 705621"/>
                  <a:gd name="connsiteX80" fmla="*/ 917043 w 1025815"/>
                  <a:gd name="connsiteY80" fmla="*/ 362060 h 705621"/>
                  <a:gd name="connsiteX81" fmla="*/ 932899 w 1025815"/>
                  <a:gd name="connsiteY81" fmla="*/ 369989 h 705621"/>
                  <a:gd name="connsiteX82" fmla="*/ 940828 w 1025815"/>
                  <a:gd name="connsiteY82" fmla="*/ 372631 h 705621"/>
                  <a:gd name="connsiteX83" fmla="*/ 964613 w 1025815"/>
                  <a:gd name="connsiteY83" fmla="*/ 385845 h 705621"/>
                  <a:gd name="connsiteX84" fmla="*/ 972541 w 1025815"/>
                  <a:gd name="connsiteY84" fmla="*/ 393774 h 705621"/>
                  <a:gd name="connsiteX85" fmla="*/ 977826 w 1025815"/>
                  <a:gd name="connsiteY85" fmla="*/ 409630 h 705621"/>
                  <a:gd name="connsiteX86" fmla="*/ 983112 w 1025815"/>
                  <a:gd name="connsiteY86" fmla="*/ 417559 h 705621"/>
                  <a:gd name="connsiteX87" fmla="*/ 993683 w 1025815"/>
                  <a:gd name="connsiteY87" fmla="*/ 441344 h 705621"/>
                  <a:gd name="connsiteX88" fmla="*/ 998969 w 1025815"/>
                  <a:gd name="connsiteY88" fmla="*/ 462486 h 705621"/>
                  <a:gd name="connsiteX89" fmla="*/ 1006897 w 1025815"/>
                  <a:gd name="connsiteY89" fmla="*/ 473057 h 705621"/>
                  <a:gd name="connsiteX90" fmla="*/ 1017468 w 1025815"/>
                  <a:gd name="connsiteY90" fmla="*/ 488913 h 705621"/>
                  <a:gd name="connsiteX91" fmla="*/ 1022754 w 1025815"/>
                  <a:gd name="connsiteY91" fmla="*/ 496842 h 705621"/>
                  <a:gd name="connsiteX92" fmla="*/ 1022754 w 1025815"/>
                  <a:gd name="connsiteY92" fmla="*/ 512698 h 705621"/>
                  <a:gd name="connsiteX93" fmla="*/ 1006897 w 1025815"/>
                  <a:gd name="connsiteY93" fmla="*/ 507413 h 705621"/>
                  <a:gd name="connsiteX94" fmla="*/ 988398 w 1025815"/>
                  <a:gd name="connsiteY94" fmla="*/ 502127 h 705621"/>
                  <a:gd name="connsiteX95" fmla="*/ 972541 w 1025815"/>
                  <a:gd name="connsiteY95" fmla="*/ 488913 h 705621"/>
                  <a:gd name="connsiteX96" fmla="*/ 964613 w 1025815"/>
                  <a:gd name="connsiteY96" fmla="*/ 486271 h 705621"/>
                  <a:gd name="connsiteX97" fmla="*/ 922328 w 1025815"/>
                  <a:gd name="connsiteY97" fmla="*/ 483628 h 705621"/>
                  <a:gd name="connsiteX98" fmla="*/ 903829 w 1025815"/>
                  <a:gd name="connsiteY98" fmla="*/ 480985 h 705621"/>
                  <a:gd name="connsiteX99" fmla="*/ 893258 w 1025815"/>
                  <a:gd name="connsiteY99" fmla="*/ 467771 h 705621"/>
                  <a:gd name="connsiteX100" fmla="*/ 882687 w 1025815"/>
                  <a:gd name="connsiteY100" fmla="*/ 451915 h 705621"/>
                  <a:gd name="connsiteX101" fmla="*/ 866830 w 1025815"/>
                  <a:gd name="connsiteY101" fmla="*/ 446629 h 705621"/>
                  <a:gd name="connsiteX102" fmla="*/ 858902 w 1025815"/>
                  <a:gd name="connsiteY102" fmla="*/ 443986 h 705621"/>
                  <a:gd name="connsiteX103" fmla="*/ 837759 w 1025815"/>
                  <a:gd name="connsiteY103" fmla="*/ 449272 h 705621"/>
                  <a:gd name="connsiteX104" fmla="*/ 829831 w 1025815"/>
                  <a:gd name="connsiteY104" fmla="*/ 454557 h 705621"/>
                  <a:gd name="connsiteX105" fmla="*/ 824546 w 1025815"/>
                  <a:gd name="connsiteY105" fmla="*/ 462486 h 705621"/>
                  <a:gd name="connsiteX106" fmla="*/ 821903 w 1025815"/>
                  <a:gd name="connsiteY106" fmla="*/ 470414 h 705621"/>
                  <a:gd name="connsiteX107" fmla="*/ 813974 w 1025815"/>
                  <a:gd name="connsiteY107" fmla="*/ 478342 h 705621"/>
                  <a:gd name="connsiteX108" fmla="*/ 808689 w 1025815"/>
                  <a:gd name="connsiteY108" fmla="*/ 486271 h 705621"/>
                  <a:gd name="connsiteX109" fmla="*/ 792832 w 1025815"/>
                  <a:gd name="connsiteY109" fmla="*/ 502127 h 705621"/>
                  <a:gd name="connsiteX110" fmla="*/ 782261 w 1025815"/>
                  <a:gd name="connsiteY110" fmla="*/ 517984 h 705621"/>
                  <a:gd name="connsiteX111" fmla="*/ 776976 w 1025815"/>
                  <a:gd name="connsiteY111" fmla="*/ 525912 h 705621"/>
                  <a:gd name="connsiteX112" fmla="*/ 753191 w 1025815"/>
                  <a:gd name="connsiteY112" fmla="*/ 547055 h 705621"/>
                  <a:gd name="connsiteX113" fmla="*/ 747905 w 1025815"/>
                  <a:gd name="connsiteY113" fmla="*/ 554983 h 705621"/>
                  <a:gd name="connsiteX114" fmla="*/ 745262 w 1025815"/>
                  <a:gd name="connsiteY114" fmla="*/ 562911 h 705621"/>
                  <a:gd name="connsiteX115" fmla="*/ 734691 w 1025815"/>
                  <a:gd name="connsiteY115" fmla="*/ 578768 h 705621"/>
                  <a:gd name="connsiteX116" fmla="*/ 729406 w 1025815"/>
                  <a:gd name="connsiteY116" fmla="*/ 586696 h 705621"/>
                  <a:gd name="connsiteX117" fmla="*/ 724120 w 1025815"/>
                  <a:gd name="connsiteY117" fmla="*/ 594624 h 705621"/>
                  <a:gd name="connsiteX118" fmla="*/ 718835 w 1025815"/>
                  <a:gd name="connsiteY118" fmla="*/ 610481 h 705621"/>
                  <a:gd name="connsiteX119" fmla="*/ 716192 w 1025815"/>
                  <a:gd name="connsiteY119" fmla="*/ 618409 h 705621"/>
                  <a:gd name="connsiteX120" fmla="*/ 705621 w 1025815"/>
                  <a:gd name="connsiteY120" fmla="*/ 634266 h 705621"/>
                  <a:gd name="connsiteX121" fmla="*/ 697692 w 1025815"/>
                  <a:gd name="connsiteY121" fmla="*/ 650123 h 705621"/>
                  <a:gd name="connsiteX122" fmla="*/ 695050 w 1025815"/>
                  <a:gd name="connsiteY122" fmla="*/ 665979 h 705621"/>
                  <a:gd name="connsiteX123" fmla="*/ 687121 w 1025815"/>
                  <a:gd name="connsiteY123" fmla="*/ 663337 h 705621"/>
                  <a:gd name="connsiteX124" fmla="*/ 679193 w 1025815"/>
                  <a:gd name="connsiteY124" fmla="*/ 658051 h 705621"/>
                  <a:gd name="connsiteX125" fmla="*/ 665979 w 1025815"/>
                  <a:gd name="connsiteY125" fmla="*/ 655408 h 705621"/>
                  <a:gd name="connsiteX126" fmla="*/ 658051 w 1025815"/>
                  <a:gd name="connsiteY126" fmla="*/ 650123 h 705621"/>
                  <a:gd name="connsiteX127" fmla="*/ 642194 w 1025815"/>
                  <a:gd name="connsiteY127" fmla="*/ 655408 h 705621"/>
                  <a:gd name="connsiteX128" fmla="*/ 639551 w 1025815"/>
                  <a:gd name="connsiteY128" fmla="*/ 647480 h 705621"/>
                  <a:gd name="connsiteX129" fmla="*/ 610481 w 1025815"/>
                  <a:gd name="connsiteY129" fmla="*/ 647480 h 705621"/>
                  <a:gd name="connsiteX130" fmla="*/ 602552 w 1025815"/>
                  <a:gd name="connsiteY130" fmla="*/ 650123 h 705621"/>
                  <a:gd name="connsiteX131" fmla="*/ 541769 w 1025815"/>
                  <a:gd name="connsiteY131" fmla="*/ 655408 h 705621"/>
                  <a:gd name="connsiteX132" fmla="*/ 517984 w 1025815"/>
                  <a:gd name="connsiteY132" fmla="*/ 652766 h 705621"/>
                  <a:gd name="connsiteX133" fmla="*/ 441343 w 1025815"/>
                  <a:gd name="connsiteY133" fmla="*/ 647480 h 705621"/>
                  <a:gd name="connsiteX134" fmla="*/ 430772 w 1025815"/>
                  <a:gd name="connsiteY134" fmla="*/ 644837 h 705621"/>
                  <a:gd name="connsiteX135" fmla="*/ 417558 w 1025815"/>
                  <a:gd name="connsiteY135" fmla="*/ 642194 h 705621"/>
                  <a:gd name="connsiteX136" fmla="*/ 409630 w 1025815"/>
                  <a:gd name="connsiteY136" fmla="*/ 639552 h 705621"/>
                  <a:gd name="connsiteX137" fmla="*/ 399059 w 1025815"/>
                  <a:gd name="connsiteY137" fmla="*/ 636909 h 705621"/>
                  <a:gd name="connsiteX138" fmla="*/ 383202 w 1025815"/>
                  <a:gd name="connsiteY138" fmla="*/ 631623 h 705621"/>
                  <a:gd name="connsiteX139" fmla="*/ 375274 w 1025815"/>
                  <a:gd name="connsiteY139" fmla="*/ 628981 h 705621"/>
                  <a:gd name="connsiteX140" fmla="*/ 359417 w 1025815"/>
                  <a:gd name="connsiteY140" fmla="*/ 621052 h 705621"/>
                  <a:gd name="connsiteX141" fmla="*/ 335632 w 1025815"/>
                  <a:gd name="connsiteY141" fmla="*/ 623695 h 705621"/>
                  <a:gd name="connsiteX142" fmla="*/ 306562 w 1025815"/>
                  <a:gd name="connsiteY142" fmla="*/ 626338 h 705621"/>
                  <a:gd name="connsiteX143" fmla="*/ 282777 w 1025815"/>
                  <a:gd name="connsiteY143" fmla="*/ 623695 h 705621"/>
                  <a:gd name="connsiteX144" fmla="*/ 274848 w 1025815"/>
                  <a:gd name="connsiteY144" fmla="*/ 621052 h 705621"/>
                  <a:gd name="connsiteX145" fmla="*/ 258992 w 1025815"/>
                  <a:gd name="connsiteY145" fmla="*/ 626338 h 705621"/>
                  <a:gd name="connsiteX146" fmla="*/ 251063 w 1025815"/>
                  <a:gd name="connsiteY146" fmla="*/ 628981 h 705621"/>
                  <a:gd name="connsiteX147" fmla="*/ 243135 w 1025815"/>
                  <a:gd name="connsiteY147" fmla="*/ 634266 h 705621"/>
                  <a:gd name="connsiteX148" fmla="*/ 227278 w 1025815"/>
                  <a:gd name="connsiteY148" fmla="*/ 639552 h 705621"/>
                  <a:gd name="connsiteX149" fmla="*/ 219350 w 1025815"/>
                  <a:gd name="connsiteY149" fmla="*/ 647480 h 705621"/>
                  <a:gd name="connsiteX150" fmla="*/ 211422 w 1025815"/>
                  <a:gd name="connsiteY150" fmla="*/ 652766 h 705621"/>
                  <a:gd name="connsiteX151" fmla="*/ 206136 w 1025815"/>
                  <a:gd name="connsiteY151" fmla="*/ 660694 h 705621"/>
                  <a:gd name="connsiteX152" fmla="*/ 190280 w 1025815"/>
                  <a:gd name="connsiteY152" fmla="*/ 668622 h 705621"/>
                  <a:gd name="connsiteX153" fmla="*/ 182351 w 1025815"/>
                  <a:gd name="connsiteY153" fmla="*/ 673908 h 705621"/>
                  <a:gd name="connsiteX154" fmla="*/ 177066 w 1025815"/>
                  <a:gd name="connsiteY154" fmla="*/ 665979 h 705621"/>
                  <a:gd name="connsiteX155" fmla="*/ 150638 w 1025815"/>
                  <a:gd name="connsiteY155" fmla="*/ 673908 h 705621"/>
                  <a:gd name="connsiteX156" fmla="*/ 142710 w 1025815"/>
                  <a:gd name="connsiteY156" fmla="*/ 681836 h 705621"/>
                  <a:gd name="connsiteX157" fmla="*/ 124210 w 1025815"/>
                  <a:gd name="connsiteY157" fmla="*/ 684479 h 705621"/>
                  <a:gd name="connsiteX158" fmla="*/ 100425 w 1025815"/>
                  <a:gd name="connsiteY158" fmla="*/ 697693 h 705621"/>
                  <a:gd name="connsiteX159" fmla="*/ 92497 w 1025815"/>
                  <a:gd name="connsiteY159" fmla="*/ 702978 h 705621"/>
                  <a:gd name="connsiteX160" fmla="*/ 84569 w 1025815"/>
                  <a:gd name="connsiteY160" fmla="*/ 705621 h 705621"/>
                  <a:gd name="connsiteX161" fmla="*/ 81926 w 1025815"/>
                  <a:gd name="connsiteY161" fmla="*/ 697693 h 705621"/>
                  <a:gd name="connsiteX162" fmla="*/ 66069 w 1025815"/>
                  <a:gd name="connsiteY162" fmla="*/ 684479 h 705621"/>
                  <a:gd name="connsiteX163" fmla="*/ 58141 w 1025815"/>
                  <a:gd name="connsiteY163" fmla="*/ 681836 h 705621"/>
                  <a:gd name="connsiteX164" fmla="*/ 42284 w 1025815"/>
                  <a:gd name="connsiteY164" fmla="*/ 671265 h 705621"/>
                  <a:gd name="connsiteX165" fmla="*/ 26428 w 1025815"/>
                  <a:gd name="connsiteY165" fmla="*/ 660694 h 705621"/>
                  <a:gd name="connsiteX166" fmla="*/ 18499 w 1025815"/>
                  <a:gd name="connsiteY166" fmla="*/ 655408 h 705621"/>
                  <a:gd name="connsiteX167" fmla="*/ 15857 w 1025815"/>
                  <a:gd name="connsiteY167" fmla="*/ 647480 h 705621"/>
                  <a:gd name="connsiteX168" fmla="*/ 0 w 1025815"/>
                  <a:gd name="connsiteY168" fmla="*/ 642194 h 705621"/>
                  <a:gd name="connsiteX169" fmla="*/ 2643 w 1025815"/>
                  <a:gd name="connsiteY169" fmla="*/ 581411 h 705621"/>
                  <a:gd name="connsiteX170" fmla="*/ 5285 w 1025815"/>
                  <a:gd name="connsiteY170" fmla="*/ 573482 h 705621"/>
                  <a:gd name="connsiteX171" fmla="*/ 13214 w 1025815"/>
                  <a:gd name="connsiteY171" fmla="*/ 570840 h 705621"/>
                  <a:gd name="connsiteX172" fmla="*/ 31713 w 1025815"/>
                  <a:gd name="connsiteY172" fmla="*/ 568197 h 705621"/>
                  <a:gd name="connsiteX173" fmla="*/ 39641 w 1025815"/>
                  <a:gd name="connsiteY173" fmla="*/ 562911 h 705621"/>
                  <a:gd name="connsiteX174" fmla="*/ 47570 w 1025815"/>
                  <a:gd name="connsiteY174" fmla="*/ 554983 h 705621"/>
                  <a:gd name="connsiteX175" fmla="*/ 63426 w 1025815"/>
                  <a:gd name="connsiteY175" fmla="*/ 549697 h 705621"/>
                  <a:gd name="connsiteX176" fmla="*/ 87211 w 1025815"/>
                  <a:gd name="connsiteY176" fmla="*/ 533841 h 705621"/>
                  <a:gd name="connsiteX177" fmla="*/ 95140 w 1025815"/>
                  <a:gd name="connsiteY177" fmla="*/ 528555 h 705621"/>
                  <a:gd name="connsiteX178" fmla="*/ 110996 w 1025815"/>
                  <a:gd name="connsiteY178" fmla="*/ 523270 h 705621"/>
                  <a:gd name="connsiteX179" fmla="*/ 118925 w 1025815"/>
                  <a:gd name="connsiteY179" fmla="*/ 517984 h 705621"/>
                  <a:gd name="connsiteX180" fmla="*/ 132139 w 1025815"/>
                  <a:gd name="connsiteY180" fmla="*/ 496842 h 705621"/>
                  <a:gd name="connsiteX181" fmla="*/ 134781 w 1025815"/>
                  <a:gd name="connsiteY181" fmla="*/ 488913 h 705621"/>
                  <a:gd name="connsiteX182" fmla="*/ 134781 w 1025815"/>
                  <a:gd name="connsiteY182" fmla="*/ 470414 h 705621"/>
                  <a:gd name="connsiteX183" fmla="*/ 132139 w 1025815"/>
                  <a:gd name="connsiteY183" fmla="*/ 462486 h 705621"/>
                  <a:gd name="connsiteX184" fmla="*/ 140067 w 1025815"/>
                  <a:gd name="connsiteY184" fmla="*/ 446629 h 705621"/>
                  <a:gd name="connsiteX185" fmla="*/ 145352 w 1025815"/>
                  <a:gd name="connsiteY185" fmla="*/ 430772 h 705621"/>
                  <a:gd name="connsiteX186" fmla="*/ 150638 w 1025815"/>
                  <a:gd name="connsiteY186" fmla="*/ 422844 h 705621"/>
                  <a:gd name="connsiteX187" fmla="*/ 155924 w 1025815"/>
                  <a:gd name="connsiteY187" fmla="*/ 406987 h 705621"/>
                  <a:gd name="connsiteX188" fmla="*/ 161209 w 1025815"/>
                  <a:gd name="connsiteY188" fmla="*/ 364703 h 705621"/>
                  <a:gd name="connsiteX189" fmla="*/ 166495 w 1025815"/>
                  <a:gd name="connsiteY189" fmla="*/ 356775 h 705621"/>
                  <a:gd name="connsiteX190" fmla="*/ 169137 w 1025815"/>
                  <a:gd name="connsiteY190" fmla="*/ 343561 h 705621"/>
                  <a:gd name="connsiteX191" fmla="*/ 171780 w 1025815"/>
                  <a:gd name="connsiteY191" fmla="*/ 325061 h 705621"/>
                  <a:gd name="connsiteX192" fmla="*/ 179709 w 1025815"/>
                  <a:gd name="connsiteY192" fmla="*/ 317133 h 705621"/>
                  <a:gd name="connsiteX193" fmla="*/ 174423 w 1025815"/>
                  <a:gd name="connsiteY193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09630 w 1025815"/>
                  <a:gd name="connsiteY22" fmla="*/ 227279 h 705621"/>
                  <a:gd name="connsiteX23" fmla="*/ 425487 w 1025815"/>
                  <a:gd name="connsiteY23" fmla="*/ 216708 h 705621"/>
                  <a:gd name="connsiteX24" fmla="*/ 433415 w 1025815"/>
                  <a:gd name="connsiteY24" fmla="*/ 211422 h 705621"/>
                  <a:gd name="connsiteX25" fmla="*/ 443986 w 1025815"/>
                  <a:gd name="connsiteY25" fmla="*/ 195566 h 705621"/>
                  <a:gd name="connsiteX26" fmla="*/ 459843 w 1025815"/>
                  <a:gd name="connsiteY26" fmla="*/ 184994 h 705621"/>
                  <a:gd name="connsiteX27" fmla="*/ 467771 w 1025815"/>
                  <a:gd name="connsiteY27" fmla="*/ 179709 h 705621"/>
                  <a:gd name="connsiteX28" fmla="*/ 475699 w 1025815"/>
                  <a:gd name="connsiteY28" fmla="*/ 177066 h 705621"/>
                  <a:gd name="connsiteX29" fmla="*/ 483628 w 1025815"/>
                  <a:gd name="connsiteY29" fmla="*/ 169138 h 705621"/>
                  <a:gd name="connsiteX30" fmla="*/ 491556 w 1025815"/>
                  <a:gd name="connsiteY30" fmla="*/ 166495 h 705621"/>
                  <a:gd name="connsiteX31" fmla="*/ 499484 w 1025815"/>
                  <a:gd name="connsiteY31" fmla="*/ 161209 h 705621"/>
                  <a:gd name="connsiteX32" fmla="*/ 510055 w 1025815"/>
                  <a:gd name="connsiteY32" fmla="*/ 158567 h 705621"/>
                  <a:gd name="connsiteX33" fmla="*/ 525912 w 1025815"/>
                  <a:gd name="connsiteY33" fmla="*/ 153281 h 705621"/>
                  <a:gd name="connsiteX34" fmla="*/ 533840 w 1025815"/>
                  <a:gd name="connsiteY34" fmla="*/ 150638 h 705621"/>
                  <a:gd name="connsiteX35" fmla="*/ 560268 w 1025815"/>
                  <a:gd name="connsiteY35" fmla="*/ 142710 h 705621"/>
                  <a:gd name="connsiteX36" fmla="*/ 584053 w 1025815"/>
                  <a:gd name="connsiteY36" fmla="*/ 132139 h 705621"/>
                  <a:gd name="connsiteX37" fmla="*/ 589600 w 1025815"/>
                  <a:gd name="connsiteY37" fmla="*/ 117590 h 705621"/>
                  <a:gd name="connsiteX38" fmla="*/ 600956 w 1025815"/>
                  <a:gd name="connsiteY38" fmla="*/ 95663 h 705621"/>
                  <a:gd name="connsiteX39" fmla="*/ 623695 w 1025815"/>
                  <a:gd name="connsiteY39" fmla="*/ 79283 h 705621"/>
                  <a:gd name="connsiteX40" fmla="*/ 631623 w 1025815"/>
                  <a:gd name="connsiteY40" fmla="*/ 76641 h 705621"/>
                  <a:gd name="connsiteX41" fmla="*/ 639551 w 1025815"/>
                  <a:gd name="connsiteY41" fmla="*/ 71355 h 705621"/>
                  <a:gd name="connsiteX42" fmla="*/ 647480 w 1025815"/>
                  <a:gd name="connsiteY42" fmla="*/ 68712 h 705621"/>
                  <a:gd name="connsiteX43" fmla="*/ 652765 w 1025815"/>
                  <a:gd name="connsiteY43" fmla="*/ 60784 h 705621"/>
                  <a:gd name="connsiteX44" fmla="*/ 668622 w 1025815"/>
                  <a:gd name="connsiteY44" fmla="*/ 52856 h 705621"/>
                  <a:gd name="connsiteX45" fmla="*/ 684478 w 1025815"/>
                  <a:gd name="connsiteY45" fmla="*/ 44927 h 705621"/>
                  <a:gd name="connsiteX46" fmla="*/ 692407 w 1025815"/>
                  <a:gd name="connsiteY46" fmla="*/ 39642 h 705621"/>
                  <a:gd name="connsiteX47" fmla="*/ 708263 w 1025815"/>
                  <a:gd name="connsiteY47" fmla="*/ 34356 h 705621"/>
                  <a:gd name="connsiteX48" fmla="*/ 724120 w 1025815"/>
                  <a:gd name="connsiteY48" fmla="*/ 29071 h 705621"/>
                  <a:gd name="connsiteX49" fmla="*/ 739977 w 1025815"/>
                  <a:gd name="connsiteY49" fmla="*/ 21142 h 705621"/>
                  <a:gd name="connsiteX50" fmla="*/ 755833 w 1025815"/>
                  <a:gd name="connsiteY50" fmla="*/ 15857 h 705621"/>
                  <a:gd name="connsiteX51" fmla="*/ 763762 w 1025815"/>
                  <a:gd name="connsiteY51" fmla="*/ 13214 h 705621"/>
                  <a:gd name="connsiteX52" fmla="*/ 798118 w 1025815"/>
                  <a:gd name="connsiteY52" fmla="*/ 10571 h 705621"/>
                  <a:gd name="connsiteX53" fmla="*/ 808689 w 1025815"/>
                  <a:gd name="connsiteY53" fmla="*/ 7929 h 705621"/>
                  <a:gd name="connsiteX54" fmla="*/ 816617 w 1025815"/>
                  <a:gd name="connsiteY54" fmla="*/ 5286 h 705621"/>
                  <a:gd name="connsiteX55" fmla="*/ 843045 w 1025815"/>
                  <a:gd name="connsiteY55" fmla="*/ 0 h 705621"/>
                  <a:gd name="connsiteX56" fmla="*/ 840402 w 1025815"/>
                  <a:gd name="connsiteY56" fmla="*/ 7929 h 705621"/>
                  <a:gd name="connsiteX57" fmla="*/ 835117 w 1025815"/>
                  <a:gd name="connsiteY57" fmla="*/ 15857 h 705621"/>
                  <a:gd name="connsiteX58" fmla="*/ 829831 w 1025815"/>
                  <a:gd name="connsiteY58" fmla="*/ 31713 h 705621"/>
                  <a:gd name="connsiteX59" fmla="*/ 832474 w 1025815"/>
                  <a:gd name="connsiteY59" fmla="*/ 39642 h 705621"/>
                  <a:gd name="connsiteX60" fmla="*/ 821903 w 1025815"/>
                  <a:gd name="connsiteY60" fmla="*/ 55498 h 705621"/>
                  <a:gd name="connsiteX61" fmla="*/ 816617 w 1025815"/>
                  <a:gd name="connsiteY61" fmla="*/ 87212 h 705621"/>
                  <a:gd name="connsiteX62" fmla="*/ 824546 w 1025815"/>
                  <a:gd name="connsiteY62" fmla="*/ 121568 h 705621"/>
                  <a:gd name="connsiteX63" fmla="*/ 816617 w 1025815"/>
                  <a:gd name="connsiteY63" fmla="*/ 140067 h 705621"/>
                  <a:gd name="connsiteX64" fmla="*/ 806046 w 1025815"/>
                  <a:gd name="connsiteY64" fmla="*/ 184994 h 705621"/>
                  <a:gd name="connsiteX65" fmla="*/ 798118 w 1025815"/>
                  <a:gd name="connsiteY65" fmla="*/ 187637 h 705621"/>
                  <a:gd name="connsiteX66" fmla="*/ 790189 w 1025815"/>
                  <a:gd name="connsiteY66" fmla="*/ 195566 h 705621"/>
                  <a:gd name="connsiteX67" fmla="*/ 806046 w 1025815"/>
                  <a:gd name="connsiteY67" fmla="*/ 227279 h 705621"/>
                  <a:gd name="connsiteX68" fmla="*/ 811332 w 1025815"/>
                  <a:gd name="connsiteY68" fmla="*/ 235207 h 705621"/>
                  <a:gd name="connsiteX69" fmla="*/ 819260 w 1025815"/>
                  <a:gd name="connsiteY69" fmla="*/ 261635 h 705621"/>
                  <a:gd name="connsiteX70" fmla="*/ 821903 w 1025815"/>
                  <a:gd name="connsiteY70" fmla="*/ 269563 h 705621"/>
                  <a:gd name="connsiteX71" fmla="*/ 824546 w 1025815"/>
                  <a:gd name="connsiteY71" fmla="*/ 277492 h 705621"/>
                  <a:gd name="connsiteX72" fmla="*/ 829831 w 1025815"/>
                  <a:gd name="connsiteY72" fmla="*/ 285420 h 705621"/>
                  <a:gd name="connsiteX73" fmla="*/ 832474 w 1025815"/>
                  <a:gd name="connsiteY73" fmla="*/ 293348 h 705621"/>
                  <a:gd name="connsiteX74" fmla="*/ 856259 w 1025815"/>
                  <a:gd name="connsiteY74" fmla="*/ 306562 h 705621"/>
                  <a:gd name="connsiteX75" fmla="*/ 864187 w 1025815"/>
                  <a:gd name="connsiteY75" fmla="*/ 314490 h 705621"/>
                  <a:gd name="connsiteX76" fmla="*/ 872115 w 1025815"/>
                  <a:gd name="connsiteY76" fmla="*/ 319776 h 705621"/>
                  <a:gd name="connsiteX77" fmla="*/ 877401 w 1025815"/>
                  <a:gd name="connsiteY77" fmla="*/ 335633 h 705621"/>
                  <a:gd name="connsiteX78" fmla="*/ 882687 w 1025815"/>
                  <a:gd name="connsiteY78" fmla="*/ 343561 h 705621"/>
                  <a:gd name="connsiteX79" fmla="*/ 885329 w 1025815"/>
                  <a:gd name="connsiteY79" fmla="*/ 351489 h 705621"/>
                  <a:gd name="connsiteX80" fmla="*/ 917043 w 1025815"/>
                  <a:gd name="connsiteY80" fmla="*/ 362060 h 705621"/>
                  <a:gd name="connsiteX81" fmla="*/ 932899 w 1025815"/>
                  <a:gd name="connsiteY81" fmla="*/ 369989 h 705621"/>
                  <a:gd name="connsiteX82" fmla="*/ 940828 w 1025815"/>
                  <a:gd name="connsiteY82" fmla="*/ 372631 h 705621"/>
                  <a:gd name="connsiteX83" fmla="*/ 964613 w 1025815"/>
                  <a:gd name="connsiteY83" fmla="*/ 385845 h 705621"/>
                  <a:gd name="connsiteX84" fmla="*/ 972541 w 1025815"/>
                  <a:gd name="connsiteY84" fmla="*/ 393774 h 705621"/>
                  <a:gd name="connsiteX85" fmla="*/ 977826 w 1025815"/>
                  <a:gd name="connsiteY85" fmla="*/ 409630 h 705621"/>
                  <a:gd name="connsiteX86" fmla="*/ 983112 w 1025815"/>
                  <a:gd name="connsiteY86" fmla="*/ 417559 h 705621"/>
                  <a:gd name="connsiteX87" fmla="*/ 993683 w 1025815"/>
                  <a:gd name="connsiteY87" fmla="*/ 441344 h 705621"/>
                  <a:gd name="connsiteX88" fmla="*/ 998969 w 1025815"/>
                  <a:gd name="connsiteY88" fmla="*/ 462486 h 705621"/>
                  <a:gd name="connsiteX89" fmla="*/ 1006897 w 1025815"/>
                  <a:gd name="connsiteY89" fmla="*/ 473057 h 705621"/>
                  <a:gd name="connsiteX90" fmla="*/ 1017468 w 1025815"/>
                  <a:gd name="connsiteY90" fmla="*/ 488913 h 705621"/>
                  <a:gd name="connsiteX91" fmla="*/ 1022754 w 1025815"/>
                  <a:gd name="connsiteY91" fmla="*/ 496842 h 705621"/>
                  <a:gd name="connsiteX92" fmla="*/ 1022754 w 1025815"/>
                  <a:gd name="connsiteY92" fmla="*/ 512698 h 705621"/>
                  <a:gd name="connsiteX93" fmla="*/ 1006897 w 1025815"/>
                  <a:gd name="connsiteY93" fmla="*/ 507413 h 705621"/>
                  <a:gd name="connsiteX94" fmla="*/ 988398 w 1025815"/>
                  <a:gd name="connsiteY94" fmla="*/ 502127 h 705621"/>
                  <a:gd name="connsiteX95" fmla="*/ 972541 w 1025815"/>
                  <a:gd name="connsiteY95" fmla="*/ 488913 h 705621"/>
                  <a:gd name="connsiteX96" fmla="*/ 964613 w 1025815"/>
                  <a:gd name="connsiteY96" fmla="*/ 486271 h 705621"/>
                  <a:gd name="connsiteX97" fmla="*/ 922328 w 1025815"/>
                  <a:gd name="connsiteY97" fmla="*/ 483628 h 705621"/>
                  <a:gd name="connsiteX98" fmla="*/ 903829 w 1025815"/>
                  <a:gd name="connsiteY98" fmla="*/ 480985 h 705621"/>
                  <a:gd name="connsiteX99" fmla="*/ 893258 w 1025815"/>
                  <a:gd name="connsiteY99" fmla="*/ 467771 h 705621"/>
                  <a:gd name="connsiteX100" fmla="*/ 882687 w 1025815"/>
                  <a:gd name="connsiteY100" fmla="*/ 451915 h 705621"/>
                  <a:gd name="connsiteX101" fmla="*/ 866830 w 1025815"/>
                  <a:gd name="connsiteY101" fmla="*/ 446629 h 705621"/>
                  <a:gd name="connsiteX102" fmla="*/ 858902 w 1025815"/>
                  <a:gd name="connsiteY102" fmla="*/ 443986 h 705621"/>
                  <a:gd name="connsiteX103" fmla="*/ 837759 w 1025815"/>
                  <a:gd name="connsiteY103" fmla="*/ 449272 h 705621"/>
                  <a:gd name="connsiteX104" fmla="*/ 829831 w 1025815"/>
                  <a:gd name="connsiteY104" fmla="*/ 454557 h 705621"/>
                  <a:gd name="connsiteX105" fmla="*/ 824546 w 1025815"/>
                  <a:gd name="connsiteY105" fmla="*/ 462486 h 705621"/>
                  <a:gd name="connsiteX106" fmla="*/ 821903 w 1025815"/>
                  <a:gd name="connsiteY106" fmla="*/ 470414 h 705621"/>
                  <a:gd name="connsiteX107" fmla="*/ 813974 w 1025815"/>
                  <a:gd name="connsiteY107" fmla="*/ 478342 h 705621"/>
                  <a:gd name="connsiteX108" fmla="*/ 808689 w 1025815"/>
                  <a:gd name="connsiteY108" fmla="*/ 486271 h 705621"/>
                  <a:gd name="connsiteX109" fmla="*/ 792832 w 1025815"/>
                  <a:gd name="connsiteY109" fmla="*/ 502127 h 705621"/>
                  <a:gd name="connsiteX110" fmla="*/ 782261 w 1025815"/>
                  <a:gd name="connsiteY110" fmla="*/ 517984 h 705621"/>
                  <a:gd name="connsiteX111" fmla="*/ 776976 w 1025815"/>
                  <a:gd name="connsiteY111" fmla="*/ 525912 h 705621"/>
                  <a:gd name="connsiteX112" fmla="*/ 753191 w 1025815"/>
                  <a:gd name="connsiteY112" fmla="*/ 547055 h 705621"/>
                  <a:gd name="connsiteX113" fmla="*/ 747905 w 1025815"/>
                  <a:gd name="connsiteY113" fmla="*/ 554983 h 705621"/>
                  <a:gd name="connsiteX114" fmla="*/ 745262 w 1025815"/>
                  <a:gd name="connsiteY114" fmla="*/ 562911 h 705621"/>
                  <a:gd name="connsiteX115" fmla="*/ 734691 w 1025815"/>
                  <a:gd name="connsiteY115" fmla="*/ 578768 h 705621"/>
                  <a:gd name="connsiteX116" fmla="*/ 729406 w 1025815"/>
                  <a:gd name="connsiteY116" fmla="*/ 586696 h 705621"/>
                  <a:gd name="connsiteX117" fmla="*/ 724120 w 1025815"/>
                  <a:gd name="connsiteY117" fmla="*/ 594624 h 705621"/>
                  <a:gd name="connsiteX118" fmla="*/ 718835 w 1025815"/>
                  <a:gd name="connsiteY118" fmla="*/ 610481 h 705621"/>
                  <a:gd name="connsiteX119" fmla="*/ 716192 w 1025815"/>
                  <a:gd name="connsiteY119" fmla="*/ 618409 h 705621"/>
                  <a:gd name="connsiteX120" fmla="*/ 705621 w 1025815"/>
                  <a:gd name="connsiteY120" fmla="*/ 634266 h 705621"/>
                  <a:gd name="connsiteX121" fmla="*/ 697692 w 1025815"/>
                  <a:gd name="connsiteY121" fmla="*/ 650123 h 705621"/>
                  <a:gd name="connsiteX122" fmla="*/ 695050 w 1025815"/>
                  <a:gd name="connsiteY122" fmla="*/ 665979 h 705621"/>
                  <a:gd name="connsiteX123" fmla="*/ 687121 w 1025815"/>
                  <a:gd name="connsiteY123" fmla="*/ 663337 h 705621"/>
                  <a:gd name="connsiteX124" fmla="*/ 679193 w 1025815"/>
                  <a:gd name="connsiteY124" fmla="*/ 658051 h 705621"/>
                  <a:gd name="connsiteX125" fmla="*/ 665979 w 1025815"/>
                  <a:gd name="connsiteY125" fmla="*/ 655408 h 705621"/>
                  <a:gd name="connsiteX126" fmla="*/ 658051 w 1025815"/>
                  <a:gd name="connsiteY126" fmla="*/ 650123 h 705621"/>
                  <a:gd name="connsiteX127" fmla="*/ 642194 w 1025815"/>
                  <a:gd name="connsiteY127" fmla="*/ 655408 h 705621"/>
                  <a:gd name="connsiteX128" fmla="*/ 639551 w 1025815"/>
                  <a:gd name="connsiteY128" fmla="*/ 647480 h 705621"/>
                  <a:gd name="connsiteX129" fmla="*/ 610481 w 1025815"/>
                  <a:gd name="connsiteY129" fmla="*/ 647480 h 705621"/>
                  <a:gd name="connsiteX130" fmla="*/ 602552 w 1025815"/>
                  <a:gd name="connsiteY130" fmla="*/ 650123 h 705621"/>
                  <a:gd name="connsiteX131" fmla="*/ 541769 w 1025815"/>
                  <a:gd name="connsiteY131" fmla="*/ 655408 h 705621"/>
                  <a:gd name="connsiteX132" fmla="*/ 517984 w 1025815"/>
                  <a:gd name="connsiteY132" fmla="*/ 652766 h 705621"/>
                  <a:gd name="connsiteX133" fmla="*/ 441343 w 1025815"/>
                  <a:gd name="connsiteY133" fmla="*/ 647480 h 705621"/>
                  <a:gd name="connsiteX134" fmla="*/ 430772 w 1025815"/>
                  <a:gd name="connsiteY134" fmla="*/ 644837 h 705621"/>
                  <a:gd name="connsiteX135" fmla="*/ 417558 w 1025815"/>
                  <a:gd name="connsiteY135" fmla="*/ 642194 h 705621"/>
                  <a:gd name="connsiteX136" fmla="*/ 409630 w 1025815"/>
                  <a:gd name="connsiteY136" fmla="*/ 639552 h 705621"/>
                  <a:gd name="connsiteX137" fmla="*/ 399059 w 1025815"/>
                  <a:gd name="connsiteY137" fmla="*/ 636909 h 705621"/>
                  <a:gd name="connsiteX138" fmla="*/ 383202 w 1025815"/>
                  <a:gd name="connsiteY138" fmla="*/ 631623 h 705621"/>
                  <a:gd name="connsiteX139" fmla="*/ 375274 w 1025815"/>
                  <a:gd name="connsiteY139" fmla="*/ 628981 h 705621"/>
                  <a:gd name="connsiteX140" fmla="*/ 359417 w 1025815"/>
                  <a:gd name="connsiteY140" fmla="*/ 621052 h 705621"/>
                  <a:gd name="connsiteX141" fmla="*/ 335632 w 1025815"/>
                  <a:gd name="connsiteY141" fmla="*/ 623695 h 705621"/>
                  <a:gd name="connsiteX142" fmla="*/ 306562 w 1025815"/>
                  <a:gd name="connsiteY142" fmla="*/ 626338 h 705621"/>
                  <a:gd name="connsiteX143" fmla="*/ 282777 w 1025815"/>
                  <a:gd name="connsiteY143" fmla="*/ 623695 h 705621"/>
                  <a:gd name="connsiteX144" fmla="*/ 274848 w 1025815"/>
                  <a:gd name="connsiteY144" fmla="*/ 621052 h 705621"/>
                  <a:gd name="connsiteX145" fmla="*/ 258992 w 1025815"/>
                  <a:gd name="connsiteY145" fmla="*/ 626338 h 705621"/>
                  <a:gd name="connsiteX146" fmla="*/ 251063 w 1025815"/>
                  <a:gd name="connsiteY146" fmla="*/ 628981 h 705621"/>
                  <a:gd name="connsiteX147" fmla="*/ 243135 w 1025815"/>
                  <a:gd name="connsiteY147" fmla="*/ 634266 h 705621"/>
                  <a:gd name="connsiteX148" fmla="*/ 227278 w 1025815"/>
                  <a:gd name="connsiteY148" fmla="*/ 639552 h 705621"/>
                  <a:gd name="connsiteX149" fmla="*/ 219350 w 1025815"/>
                  <a:gd name="connsiteY149" fmla="*/ 647480 h 705621"/>
                  <a:gd name="connsiteX150" fmla="*/ 211422 w 1025815"/>
                  <a:gd name="connsiteY150" fmla="*/ 652766 h 705621"/>
                  <a:gd name="connsiteX151" fmla="*/ 206136 w 1025815"/>
                  <a:gd name="connsiteY151" fmla="*/ 660694 h 705621"/>
                  <a:gd name="connsiteX152" fmla="*/ 190280 w 1025815"/>
                  <a:gd name="connsiteY152" fmla="*/ 668622 h 705621"/>
                  <a:gd name="connsiteX153" fmla="*/ 182351 w 1025815"/>
                  <a:gd name="connsiteY153" fmla="*/ 673908 h 705621"/>
                  <a:gd name="connsiteX154" fmla="*/ 177066 w 1025815"/>
                  <a:gd name="connsiteY154" fmla="*/ 665979 h 705621"/>
                  <a:gd name="connsiteX155" fmla="*/ 150638 w 1025815"/>
                  <a:gd name="connsiteY155" fmla="*/ 673908 h 705621"/>
                  <a:gd name="connsiteX156" fmla="*/ 142710 w 1025815"/>
                  <a:gd name="connsiteY156" fmla="*/ 681836 h 705621"/>
                  <a:gd name="connsiteX157" fmla="*/ 124210 w 1025815"/>
                  <a:gd name="connsiteY157" fmla="*/ 684479 h 705621"/>
                  <a:gd name="connsiteX158" fmla="*/ 100425 w 1025815"/>
                  <a:gd name="connsiteY158" fmla="*/ 697693 h 705621"/>
                  <a:gd name="connsiteX159" fmla="*/ 92497 w 1025815"/>
                  <a:gd name="connsiteY159" fmla="*/ 702978 h 705621"/>
                  <a:gd name="connsiteX160" fmla="*/ 84569 w 1025815"/>
                  <a:gd name="connsiteY160" fmla="*/ 705621 h 705621"/>
                  <a:gd name="connsiteX161" fmla="*/ 81926 w 1025815"/>
                  <a:gd name="connsiteY161" fmla="*/ 697693 h 705621"/>
                  <a:gd name="connsiteX162" fmla="*/ 66069 w 1025815"/>
                  <a:gd name="connsiteY162" fmla="*/ 684479 h 705621"/>
                  <a:gd name="connsiteX163" fmla="*/ 58141 w 1025815"/>
                  <a:gd name="connsiteY163" fmla="*/ 681836 h 705621"/>
                  <a:gd name="connsiteX164" fmla="*/ 42284 w 1025815"/>
                  <a:gd name="connsiteY164" fmla="*/ 671265 h 705621"/>
                  <a:gd name="connsiteX165" fmla="*/ 26428 w 1025815"/>
                  <a:gd name="connsiteY165" fmla="*/ 660694 h 705621"/>
                  <a:gd name="connsiteX166" fmla="*/ 18499 w 1025815"/>
                  <a:gd name="connsiteY166" fmla="*/ 655408 h 705621"/>
                  <a:gd name="connsiteX167" fmla="*/ 15857 w 1025815"/>
                  <a:gd name="connsiteY167" fmla="*/ 647480 h 705621"/>
                  <a:gd name="connsiteX168" fmla="*/ 0 w 1025815"/>
                  <a:gd name="connsiteY168" fmla="*/ 642194 h 705621"/>
                  <a:gd name="connsiteX169" fmla="*/ 2643 w 1025815"/>
                  <a:gd name="connsiteY169" fmla="*/ 581411 h 705621"/>
                  <a:gd name="connsiteX170" fmla="*/ 5285 w 1025815"/>
                  <a:gd name="connsiteY170" fmla="*/ 573482 h 705621"/>
                  <a:gd name="connsiteX171" fmla="*/ 13214 w 1025815"/>
                  <a:gd name="connsiteY171" fmla="*/ 570840 h 705621"/>
                  <a:gd name="connsiteX172" fmla="*/ 31713 w 1025815"/>
                  <a:gd name="connsiteY172" fmla="*/ 568197 h 705621"/>
                  <a:gd name="connsiteX173" fmla="*/ 39641 w 1025815"/>
                  <a:gd name="connsiteY173" fmla="*/ 562911 h 705621"/>
                  <a:gd name="connsiteX174" fmla="*/ 47570 w 1025815"/>
                  <a:gd name="connsiteY174" fmla="*/ 554983 h 705621"/>
                  <a:gd name="connsiteX175" fmla="*/ 63426 w 1025815"/>
                  <a:gd name="connsiteY175" fmla="*/ 549697 h 705621"/>
                  <a:gd name="connsiteX176" fmla="*/ 87211 w 1025815"/>
                  <a:gd name="connsiteY176" fmla="*/ 533841 h 705621"/>
                  <a:gd name="connsiteX177" fmla="*/ 95140 w 1025815"/>
                  <a:gd name="connsiteY177" fmla="*/ 528555 h 705621"/>
                  <a:gd name="connsiteX178" fmla="*/ 110996 w 1025815"/>
                  <a:gd name="connsiteY178" fmla="*/ 523270 h 705621"/>
                  <a:gd name="connsiteX179" fmla="*/ 118925 w 1025815"/>
                  <a:gd name="connsiteY179" fmla="*/ 517984 h 705621"/>
                  <a:gd name="connsiteX180" fmla="*/ 132139 w 1025815"/>
                  <a:gd name="connsiteY180" fmla="*/ 496842 h 705621"/>
                  <a:gd name="connsiteX181" fmla="*/ 134781 w 1025815"/>
                  <a:gd name="connsiteY181" fmla="*/ 488913 h 705621"/>
                  <a:gd name="connsiteX182" fmla="*/ 134781 w 1025815"/>
                  <a:gd name="connsiteY182" fmla="*/ 470414 h 705621"/>
                  <a:gd name="connsiteX183" fmla="*/ 132139 w 1025815"/>
                  <a:gd name="connsiteY183" fmla="*/ 462486 h 705621"/>
                  <a:gd name="connsiteX184" fmla="*/ 140067 w 1025815"/>
                  <a:gd name="connsiteY184" fmla="*/ 446629 h 705621"/>
                  <a:gd name="connsiteX185" fmla="*/ 145352 w 1025815"/>
                  <a:gd name="connsiteY185" fmla="*/ 430772 h 705621"/>
                  <a:gd name="connsiteX186" fmla="*/ 150638 w 1025815"/>
                  <a:gd name="connsiteY186" fmla="*/ 422844 h 705621"/>
                  <a:gd name="connsiteX187" fmla="*/ 155924 w 1025815"/>
                  <a:gd name="connsiteY187" fmla="*/ 406987 h 705621"/>
                  <a:gd name="connsiteX188" fmla="*/ 161209 w 1025815"/>
                  <a:gd name="connsiteY188" fmla="*/ 364703 h 705621"/>
                  <a:gd name="connsiteX189" fmla="*/ 166495 w 1025815"/>
                  <a:gd name="connsiteY189" fmla="*/ 356775 h 705621"/>
                  <a:gd name="connsiteX190" fmla="*/ 169137 w 1025815"/>
                  <a:gd name="connsiteY190" fmla="*/ 343561 h 705621"/>
                  <a:gd name="connsiteX191" fmla="*/ 171780 w 1025815"/>
                  <a:gd name="connsiteY191" fmla="*/ 325061 h 705621"/>
                  <a:gd name="connsiteX192" fmla="*/ 179709 w 1025815"/>
                  <a:gd name="connsiteY192" fmla="*/ 317133 h 705621"/>
                  <a:gd name="connsiteX193" fmla="*/ 174423 w 1025815"/>
                  <a:gd name="connsiteY193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25487 w 1025815"/>
                  <a:gd name="connsiteY22" fmla="*/ 216708 h 705621"/>
                  <a:gd name="connsiteX23" fmla="*/ 433415 w 1025815"/>
                  <a:gd name="connsiteY23" fmla="*/ 211422 h 705621"/>
                  <a:gd name="connsiteX24" fmla="*/ 443986 w 1025815"/>
                  <a:gd name="connsiteY24" fmla="*/ 195566 h 705621"/>
                  <a:gd name="connsiteX25" fmla="*/ 459843 w 1025815"/>
                  <a:gd name="connsiteY25" fmla="*/ 184994 h 705621"/>
                  <a:gd name="connsiteX26" fmla="*/ 467771 w 1025815"/>
                  <a:gd name="connsiteY26" fmla="*/ 179709 h 705621"/>
                  <a:gd name="connsiteX27" fmla="*/ 475699 w 1025815"/>
                  <a:gd name="connsiteY27" fmla="*/ 177066 h 705621"/>
                  <a:gd name="connsiteX28" fmla="*/ 483628 w 1025815"/>
                  <a:gd name="connsiteY28" fmla="*/ 169138 h 705621"/>
                  <a:gd name="connsiteX29" fmla="*/ 491556 w 1025815"/>
                  <a:gd name="connsiteY29" fmla="*/ 166495 h 705621"/>
                  <a:gd name="connsiteX30" fmla="*/ 499484 w 1025815"/>
                  <a:gd name="connsiteY30" fmla="*/ 161209 h 705621"/>
                  <a:gd name="connsiteX31" fmla="*/ 510055 w 1025815"/>
                  <a:gd name="connsiteY31" fmla="*/ 158567 h 705621"/>
                  <a:gd name="connsiteX32" fmla="*/ 525912 w 1025815"/>
                  <a:gd name="connsiteY32" fmla="*/ 153281 h 705621"/>
                  <a:gd name="connsiteX33" fmla="*/ 533840 w 1025815"/>
                  <a:gd name="connsiteY33" fmla="*/ 150638 h 705621"/>
                  <a:gd name="connsiteX34" fmla="*/ 560268 w 1025815"/>
                  <a:gd name="connsiteY34" fmla="*/ 142710 h 705621"/>
                  <a:gd name="connsiteX35" fmla="*/ 584053 w 1025815"/>
                  <a:gd name="connsiteY35" fmla="*/ 132139 h 705621"/>
                  <a:gd name="connsiteX36" fmla="*/ 589600 w 1025815"/>
                  <a:gd name="connsiteY36" fmla="*/ 117590 h 705621"/>
                  <a:gd name="connsiteX37" fmla="*/ 600956 w 1025815"/>
                  <a:gd name="connsiteY37" fmla="*/ 95663 h 705621"/>
                  <a:gd name="connsiteX38" fmla="*/ 623695 w 1025815"/>
                  <a:gd name="connsiteY38" fmla="*/ 79283 h 705621"/>
                  <a:gd name="connsiteX39" fmla="*/ 631623 w 1025815"/>
                  <a:gd name="connsiteY39" fmla="*/ 76641 h 705621"/>
                  <a:gd name="connsiteX40" fmla="*/ 639551 w 1025815"/>
                  <a:gd name="connsiteY40" fmla="*/ 71355 h 705621"/>
                  <a:gd name="connsiteX41" fmla="*/ 647480 w 1025815"/>
                  <a:gd name="connsiteY41" fmla="*/ 68712 h 705621"/>
                  <a:gd name="connsiteX42" fmla="*/ 652765 w 1025815"/>
                  <a:gd name="connsiteY42" fmla="*/ 60784 h 705621"/>
                  <a:gd name="connsiteX43" fmla="*/ 668622 w 1025815"/>
                  <a:gd name="connsiteY43" fmla="*/ 52856 h 705621"/>
                  <a:gd name="connsiteX44" fmla="*/ 684478 w 1025815"/>
                  <a:gd name="connsiteY44" fmla="*/ 44927 h 705621"/>
                  <a:gd name="connsiteX45" fmla="*/ 692407 w 1025815"/>
                  <a:gd name="connsiteY45" fmla="*/ 39642 h 705621"/>
                  <a:gd name="connsiteX46" fmla="*/ 708263 w 1025815"/>
                  <a:gd name="connsiteY46" fmla="*/ 34356 h 705621"/>
                  <a:gd name="connsiteX47" fmla="*/ 724120 w 1025815"/>
                  <a:gd name="connsiteY47" fmla="*/ 29071 h 705621"/>
                  <a:gd name="connsiteX48" fmla="*/ 739977 w 1025815"/>
                  <a:gd name="connsiteY48" fmla="*/ 21142 h 705621"/>
                  <a:gd name="connsiteX49" fmla="*/ 755833 w 1025815"/>
                  <a:gd name="connsiteY49" fmla="*/ 15857 h 705621"/>
                  <a:gd name="connsiteX50" fmla="*/ 763762 w 1025815"/>
                  <a:gd name="connsiteY50" fmla="*/ 13214 h 705621"/>
                  <a:gd name="connsiteX51" fmla="*/ 798118 w 1025815"/>
                  <a:gd name="connsiteY51" fmla="*/ 10571 h 705621"/>
                  <a:gd name="connsiteX52" fmla="*/ 808689 w 1025815"/>
                  <a:gd name="connsiteY52" fmla="*/ 7929 h 705621"/>
                  <a:gd name="connsiteX53" fmla="*/ 816617 w 1025815"/>
                  <a:gd name="connsiteY53" fmla="*/ 5286 h 705621"/>
                  <a:gd name="connsiteX54" fmla="*/ 843045 w 1025815"/>
                  <a:gd name="connsiteY54" fmla="*/ 0 h 705621"/>
                  <a:gd name="connsiteX55" fmla="*/ 840402 w 1025815"/>
                  <a:gd name="connsiteY55" fmla="*/ 7929 h 705621"/>
                  <a:gd name="connsiteX56" fmla="*/ 835117 w 1025815"/>
                  <a:gd name="connsiteY56" fmla="*/ 15857 h 705621"/>
                  <a:gd name="connsiteX57" fmla="*/ 829831 w 1025815"/>
                  <a:gd name="connsiteY57" fmla="*/ 31713 h 705621"/>
                  <a:gd name="connsiteX58" fmla="*/ 832474 w 1025815"/>
                  <a:gd name="connsiteY58" fmla="*/ 39642 h 705621"/>
                  <a:gd name="connsiteX59" fmla="*/ 821903 w 1025815"/>
                  <a:gd name="connsiteY59" fmla="*/ 55498 h 705621"/>
                  <a:gd name="connsiteX60" fmla="*/ 816617 w 1025815"/>
                  <a:gd name="connsiteY60" fmla="*/ 87212 h 705621"/>
                  <a:gd name="connsiteX61" fmla="*/ 824546 w 1025815"/>
                  <a:gd name="connsiteY61" fmla="*/ 121568 h 705621"/>
                  <a:gd name="connsiteX62" fmla="*/ 816617 w 1025815"/>
                  <a:gd name="connsiteY62" fmla="*/ 140067 h 705621"/>
                  <a:gd name="connsiteX63" fmla="*/ 806046 w 1025815"/>
                  <a:gd name="connsiteY63" fmla="*/ 184994 h 705621"/>
                  <a:gd name="connsiteX64" fmla="*/ 798118 w 1025815"/>
                  <a:gd name="connsiteY64" fmla="*/ 187637 h 705621"/>
                  <a:gd name="connsiteX65" fmla="*/ 790189 w 1025815"/>
                  <a:gd name="connsiteY65" fmla="*/ 195566 h 705621"/>
                  <a:gd name="connsiteX66" fmla="*/ 806046 w 1025815"/>
                  <a:gd name="connsiteY66" fmla="*/ 227279 h 705621"/>
                  <a:gd name="connsiteX67" fmla="*/ 811332 w 1025815"/>
                  <a:gd name="connsiteY67" fmla="*/ 235207 h 705621"/>
                  <a:gd name="connsiteX68" fmla="*/ 819260 w 1025815"/>
                  <a:gd name="connsiteY68" fmla="*/ 261635 h 705621"/>
                  <a:gd name="connsiteX69" fmla="*/ 821903 w 1025815"/>
                  <a:gd name="connsiteY69" fmla="*/ 269563 h 705621"/>
                  <a:gd name="connsiteX70" fmla="*/ 824546 w 1025815"/>
                  <a:gd name="connsiteY70" fmla="*/ 277492 h 705621"/>
                  <a:gd name="connsiteX71" fmla="*/ 829831 w 1025815"/>
                  <a:gd name="connsiteY71" fmla="*/ 285420 h 705621"/>
                  <a:gd name="connsiteX72" fmla="*/ 832474 w 1025815"/>
                  <a:gd name="connsiteY72" fmla="*/ 293348 h 705621"/>
                  <a:gd name="connsiteX73" fmla="*/ 856259 w 1025815"/>
                  <a:gd name="connsiteY73" fmla="*/ 306562 h 705621"/>
                  <a:gd name="connsiteX74" fmla="*/ 864187 w 1025815"/>
                  <a:gd name="connsiteY74" fmla="*/ 314490 h 705621"/>
                  <a:gd name="connsiteX75" fmla="*/ 872115 w 1025815"/>
                  <a:gd name="connsiteY75" fmla="*/ 319776 h 705621"/>
                  <a:gd name="connsiteX76" fmla="*/ 877401 w 1025815"/>
                  <a:gd name="connsiteY76" fmla="*/ 335633 h 705621"/>
                  <a:gd name="connsiteX77" fmla="*/ 882687 w 1025815"/>
                  <a:gd name="connsiteY77" fmla="*/ 343561 h 705621"/>
                  <a:gd name="connsiteX78" fmla="*/ 885329 w 1025815"/>
                  <a:gd name="connsiteY78" fmla="*/ 351489 h 705621"/>
                  <a:gd name="connsiteX79" fmla="*/ 917043 w 1025815"/>
                  <a:gd name="connsiteY79" fmla="*/ 362060 h 705621"/>
                  <a:gd name="connsiteX80" fmla="*/ 932899 w 1025815"/>
                  <a:gd name="connsiteY80" fmla="*/ 369989 h 705621"/>
                  <a:gd name="connsiteX81" fmla="*/ 940828 w 1025815"/>
                  <a:gd name="connsiteY81" fmla="*/ 372631 h 705621"/>
                  <a:gd name="connsiteX82" fmla="*/ 964613 w 1025815"/>
                  <a:gd name="connsiteY82" fmla="*/ 385845 h 705621"/>
                  <a:gd name="connsiteX83" fmla="*/ 972541 w 1025815"/>
                  <a:gd name="connsiteY83" fmla="*/ 393774 h 705621"/>
                  <a:gd name="connsiteX84" fmla="*/ 977826 w 1025815"/>
                  <a:gd name="connsiteY84" fmla="*/ 409630 h 705621"/>
                  <a:gd name="connsiteX85" fmla="*/ 983112 w 1025815"/>
                  <a:gd name="connsiteY85" fmla="*/ 417559 h 705621"/>
                  <a:gd name="connsiteX86" fmla="*/ 993683 w 1025815"/>
                  <a:gd name="connsiteY86" fmla="*/ 441344 h 705621"/>
                  <a:gd name="connsiteX87" fmla="*/ 998969 w 1025815"/>
                  <a:gd name="connsiteY87" fmla="*/ 462486 h 705621"/>
                  <a:gd name="connsiteX88" fmla="*/ 1006897 w 1025815"/>
                  <a:gd name="connsiteY88" fmla="*/ 473057 h 705621"/>
                  <a:gd name="connsiteX89" fmla="*/ 1017468 w 1025815"/>
                  <a:gd name="connsiteY89" fmla="*/ 488913 h 705621"/>
                  <a:gd name="connsiteX90" fmla="*/ 1022754 w 1025815"/>
                  <a:gd name="connsiteY90" fmla="*/ 496842 h 705621"/>
                  <a:gd name="connsiteX91" fmla="*/ 1022754 w 1025815"/>
                  <a:gd name="connsiteY91" fmla="*/ 512698 h 705621"/>
                  <a:gd name="connsiteX92" fmla="*/ 1006897 w 1025815"/>
                  <a:gd name="connsiteY92" fmla="*/ 507413 h 705621"/>
                  <a:gd name="connsiteX93" fmla="*/ 988398 w 1025815"/>
                  <a:gd name="connsiteY93" fmla="*/ 502127 h 705621"/>
                  <a:gd name="connsiteX94" fmla="*/ 972541 w 1025815"/>
                  <a:gd name="connsiteY94" fmla="*/ 488913 h 705621"/>
                  <a:gd name="connsiteX95" fmla="*/ 964613 w 1025815"/>
                  <a:gd name="connsiteY95" fmla="*/ 486271 h 705621"/>
                  <a:gd name="connsiteX96" fmla="*/ 922328 w 1025815"/>
                  <a:gd name="connsiteY96" fmla="*/ 483628 h 705621"/>
                  <a:gd name="connsiteX97" fmla="*/ 903829 w 1025815"/>
                  <a:gd name="connsiteY97" fmla="*/ 480985 h 705621"/>
                  <a:gd name="connsiteX98" fmla="*/ 893258 w 1025815"/>
                  <a:gd name="connsiteY98" fmla="*/ 467771 h 705621"/>
                  <a:gd name="connsiteX99" fmla="*/ 882687 w 1025815"/>
                  <a:gd name="connsiteY99" fmla="*/ 451915 h 705621"/>
                  <a:gd name="connsiteX100" fmla="*/ 866830 w 1025815"/>
                  <a:gd name="connsiteY100" fmla="*/ 446629 h 705621"/>
                  <a:gd name="connsiteX101" fmla="*/ 858902 w 1025815"/>
                  <a:gd name="connsiteY101" fmla="*/ 443986 h 705621"/>
                  <a:gd name="connsiteX102" fmla="*/ 837759 w 1025815"/>
                  <a:gd name="connsiteY102" fmla="*/ 449272 h 705621"/>
                  <a:gd name="connsiteX103" fmla="*/ 829831 w 1025815"/>
                  <a:gd name="connsiteY103" fmla="*/ 454557 h 705621"/>
                  <a:gd name="connsiteX104" fmla="*/ 824546 w 1025815"/>
                  <a:gd name="connsiteY104" fmla="*/ 462486 h 705621"/>
                  <a:gd name="connsiteX105" fmla="*/ 821903 w 1025815"/>
                  <a:gd name="connsiteY105" fmla="*/ 470414 h 705621"/>
                  <a:gd name="connsiteX106" fmla="*/ 813974 w 1025815"/>
                  <a:gd name="connsiteY106" fmla="*/ 478342 h 705621"/>
                  <a:gd name="connsiteX107" fmla="*/ 808689 w 1025815"/>
                  <a:gd name="connsiteY107" fmla="*/ 486271 h 705621"/>
                  <a:gd name="connsiteX108" fmla="*/ 792832 w 1025815"/>
                  <a:gd name="connsiteY108" fmla="*/ 502127 h 705621"/>
                  <a:gd name="connsiteX109" fmla="*/ 782261 w 1025815"/>
                  <a:gd name="connsiteY109" fmla="*/ 517984 h 705621"/>
                  <a:gd name="connsiteX110" fmla="*/ 776976 w 1025815"/>
                  <a:gd name="connsiteY110" fmla="*/ 525912 h 705621"/>
                  <a:gd name="connsiteX111" fmla="*/ 753191 w 1025815"/>
                  <a:gd name="connsiteY111" fmla="*/ 547055 h 705621"/>
                  <a:gd name="connsiteX112" fmla="*/ 747905 w 1025815"/>
                  <a:gd name="connsiteY112" fmla="*/ 554983 h 705621"/>
                  <a:gd name="connsiteX113" fmla="*/ 745262 w 1025815"/>
                  <a:gd name="connsiteY113" fmla="*/ 562911 h 705621"/>
                  <a:gd name="connsiteX114" fmla="*/ 734691 w 1025815"/>
                  <a:gd name="connsiteY114" fmla="*/ 578768 h 705621"/>
                  <a:gd name="connsiteX115" fmla="*/ 729406 w 1025815"/>
                  <a:gd name="connsiteY115" fmla="*/ 586696 h 705621"/>
                  <a:gd name="connsiteX116" fmla="*/ 724120 w 1025815"/>
                  <a:gd name="connsiteY116" fmla="*/ 594624 h 705621"/>
                  <a:gd name="connsiteX117" fmla="*/ 718835 w 1025815"/>
                  <a:gd name="connsiteY117" fmla="*/ 610481 h 705621"/>
                  <a:gd name="connsiteX118" fmla="*/ 716192 w 1025815"/>
                  <a:gd name="connsiteY118" fmla="*/ 618409 h 705621"/>
                  <a:gd name="connsiteX119" fmla="*/ 705621 w 1025815"/>
                  <a:gd name="connsiteY119" fmla="*/ 634266 h 705621"/>
                  <a:gd name="connsiteX120" fmla="*/ 697692 w 1025815"/>
                  <a:gd name="connsiteY120" fmla="*/ 650123 h 705621"/>
                  <a:gd name="connsiteX121" fmla="*/ 695050 w 1025815"/>
                  <a:gd name="connsiteY121" fmla="*/ 665979 h 705621"/>
                  <a:gd name="connsiteX122" fmla="*/ 687121 w 1025815"/>
                  <a:gd name="connsiteY122" fmla="*/ 663337 h 705621"/>
                  <a:gd name="connsiteX123" fmla="*/ 679193 w 1025815"/>
                  <a:gd name="connsiteY123" fmla="*/ 658051 h 705621"/>
                  <a:gd name="connsiteX124" fmla="*/ 665979 w 1025815"/>
                  <a:gd name="connsiteY124" fmla="*/ 655408 h 705621"/>
                  <a:gd name="connsiteX125" fmla="*/ 658051 w 1025815"/>
                  <a:gd name="connsiteY125" fmla="*/ 650123 h 705621"/>
                  <a:gd name="connsiteX126" fmla="*/ 642194 w 1025815"/>
                  <a:gd name="connsiteY126" fmla="*/ 655408 h 705621"/>
                  <a:gd name="connsiteX127" fmla="*/ 639551 w 1025815"/>
                  <a:gd name="connsiteY127" fmla="*/ 647480 h 705621"/>
                  <a:gd name="connsiteX128" fmla="*/ 610481 w 1025815"/>
                  <a:gd name="connsiteY128" fmla="*/ 647480 h 705621"/>
                  <a:gd name="connsiteX129" fmla="*/ 602552 w 1025815"/>
                  <a:gd name="connsiteY129" fmla="*/ 650123 h 705621"/>
                  <a:gd name="connsiteX130" fmla="*/ 541769 w 1025815"/>
                  <a:gd name="connsiteY130" fmla="*/ 655408 h 705621"/>
                  <a:gd name="connsiteX131" fmla="*/ 517984 w 1025815"/>
                  <a:gd name="connsiteY131" fmla="*/ 652766 h 705621"/>
                  <a:gd name="connsiteX132" fmla="*/ 441343 w 1025815"/>
                  <a:gd name="connsiteY132" fmla="*/ 647480 h 705621"/>
                  <a:gd name="connsiteX133" fmla="*/ 430772 w 1025815"/>
                  <a:gd name="connsiteY133" fmla="*/ 644837 h 705621"/>
                  <a:gd name="connsiteX134" fmla="*/ 417558 w 1025815"/>
                  <a:gd name="connsiteY134" fmla="*/ 642194 h 705621"/>
                  <a:gd name="connsiteX135" fmla="*/ 409630 w 1025815"/>
                  <a:gd name="connsiteY135" fmla="*/ 639552 h 705621"/>
                  <a:gd name="connsiteX136" fmla="*/ 399059 w 1025815"/>
                  <a:gd name="connsiteY136" fmla="*/ 636909 h 705621"/>
                  <a:gd name="connsiteX137" fmla="*/ 383202 w 1025815"/>
                  <a:gd name="connsiteY137" fmla="*/ 631623 h 705621"/>
                  <a:gd name="connsiteX138" fmla="*/ 375274 w 1025815"/>
                  <a:gd name="connsiteY138" fmla="*/ 628981 h 705621"/>
                  <a:gd name="connsiteX139" fmla="*/ 359417 w 1025815"/>
                  <a:gd name="connsiteY139" fmla="*/ 621052 h 705621"/>
                  <a:gd name="connsiteX140" fmla="*/ 335632 w 1025815"/>
                  <a:gd name="connsiteY140" fmla="*/ 623695 h 705621"/>
                  <a:gd name="connsiteX141" fmla="*/ 306562 w 1025815"/>
                  <a:gd name="connsiteY141" fmla="*/ 626338 h 705621"/>
                  <a:gd name="connsiteX142" fmla="*/ 282777 w 1025815"/>
                  <a:gd name="connsiteY142" fmla="*/ 623695 h 705621"/>
                  <a:gd name="connsiteX143" fmla="*/ 274848 w 1025815"/>
                  <a:gd name="connsiteY143" fmla="*/ 621052 h 705621"/>
                  <a:gd name="connsiteX144" fmla="*/ 258992 w 1025815"/>
                  <a:gd name="connsiteY144" fmla="*/ 626338 h 705621"/>
                  <a:gd name="connsiteX145" fmla="*/ 251063 w 1025815"/>
                  <a:gd name="connsiteY145" fmla="*/ 628981 h 705621"/>
                  <a:gd name="connsiteX146" fmla="*/ 243135 w 1025815"/>
                  <a:gd name="connsiteY146" fmla="*/ 634266 h 705621"/>
                  <a:gd name="connsiteX147" fmla="*/ 227278 w 1025815"/>
                  <a:gd name="connsiteY147" fmla="*/ 639552 h 705621"/>
                  <a:gd name="connsiteX148" fmla="*/ 219350 w 1025815"/>
                  <a:gd name="connsiteY148" fmla="*/ 647480 h 705621"/>
                  <a:gd name="connsiteX149" fmla="*/ 211422 w 1025815"/>
                  <a:gd name="connsiteY149" fmla="*/ 652766 h 705621"/>
                  <a:gd name="connsiteX150" fmla="*/ 206136 w 1025815"/>
                  <a:gd name="connsiteY150" fmla="*/ 660694 h 705621"/>
                  <a:gd name="connsiteX151" fmla="*/ 190280 w 1025815"/>
                  <a:gd name="connsiteY151" fmla="*/ 668622 h 705621"/>
                  <a:gd name="connsiteX152" fmla="*/ 182351 w 1025815"/>
                  <a:gd name="connsiteY152" fmla="*/ 673908 h 705621"/>
                  <a:gd name="connsiteX153" fmla="*/ 177066 w 1025815"/>
                  <a:gd name="connsiteY153" fmla="*/ 665979 h 705621"/>
                  <a:gd name="connsiteX154" fmla="*/ 150638 w 1025815"/>
                  <a:gd name="connsiteY154" fmla="*/ 673908 h 705621"/>
                  <a:gd name="connsiteX155" fmla="*/ 142710 w 1025815"/>
                  <a:gd name="connsiteY155" fmla="*/ 681836 h 705621"/>
                  <a:gd name="connsiteX156" fmla="*/ 124210 w 1025815"/>
                  <a:gd name="connsiteY156" fmla="*/ 684479 h 705621"/>
                  <a:gd name="connsiteX157" fmla="*/ 100425 w 1025815"/>
                  <a:gd name="connsiteY157" fmla="*/ 697693 h 705621"/>
                  <a:gd name="connsiteX158" fmla="*/ 92497 w 1025815"/>
                  <a:gd name="connsiteY158" fmla="*/ 702978 h 705621"/>
                  <a:gd name="connsiteX159" fmla="*/ 84569 w 1025815"/>
                  <a:gd name="connsiteY159" fmla="*/ 705621 h 705621"/>
                  <a:gd name="connsiteX160" fmla="*/ 81926 w 1025815"/>
                  <a:gd name="connsiteY160" fmla="*/ 697693 h 705621"/>
                  <a:gd name="connsiteX161" fmla="*/ 66069 w 1025815"/>
                  <a:gd name="connsiteY161" fmla="*/ 684479 h 705621"/>
                  <a:gd name="connsiteX162" fmla="*/ 58141 w 1025815"/>
                  <a:gd name="connsiteY162" fmla="*/ 681836 h 705621"/>
                  <a:gd name="connsiteX163" fmla="*/ 42284 w 1025815"/>
                  <a:gd name="connsiteY163" fmla="*/ 671265 h 705621"/>
                  <a:gd name="connsiteX164" fmla="*/ 26428 w 1025815"/>
                  <a:gd name="connsiteY164" fmla="*/ 660694 h 705621"/>
                  <a:gd name="connsiteX165" fmla="*/ 18499 w 1025815"/>
                  <a:gd name="connsiteY165" fmla="*/ 655408 h 705621"/>
                  <a:gd name="connsiteX166" fmla="*/ 15857 w 1025815"/>
                  <a:gd name="connsiteY166" fmla="*/ 647480 h 705621"/>
                  <a:gd name="connsiteX167" fmla="*/ 0 w 1025815"/>
                  <a:gd name="connsiteY167" fmla="*/ 642194 h 705621"/>
                  <a:gd name="connsiteX168" fmla="*/ 2643 w 1025815"/>
                  <a:gd name="connsiteY168" fmla="*/ 581411 h 705621"/>
                  <a:gd name="connsiteX169" fmla="*/ 5285 w 1025815"/>
                  <a:gd name="connsiteY169" fmla="*/ 573482 h 705621"/>
                  <a:gd name="connsiteX170" fmla="*/ 13214 w 1025815"/>
                  <a:gd name="connsiteY170" fmla="*/ 570840 h 705621"/>
                  <a:gd name="connsiteX171" fmla="*/ 31713 w 1025815"/>
                  <a:gd name="connsiteY171" fmla="*/ 568197 h 705621"/>
                  <a:gd name="connsiteX172" fmla="*/ 39641 w 1025815"/>
                  <a:gd name="connsiteY172" fmla="*/ 562911 h 705621"/>
                  <a:gd name="connsiteX173" fmla="*/ 47570 w 1025815"/>
                  <a:gd name="connsiteY173" fmla="*/ 554983 h 705621"/>
                  <a:gd name="connsiteX174" fmla="*/ 63426 w 1025815"/>
                  <a:gd name="connsiteY174" fmla="*/ 549697 h 705621"/>
                  <a:gd name="connsiteX175" fmla="*/ 87211 w 1025815"/>
                  <a:gd name="connsiteY175" fmla="*/ 533841 h 705621"/>
                  <a:gd name="connsiteX176" fmla="*/ 95140 w 1025815"/>
                  <a:gd name="connsiteY176" fmla="*/ 528555 h 705621"/>
                  <a:gd name="connsiteX177" fmla="*/ 110996 w 1025815"/>
                  <a:gd name="connsiteY177" fmla="*/ 523270 h 705621"/>
                  <a:gd name="connsiteX178" fmla="*/ 118925 w 1025815"/>
                  <a:gd name="connsiteY178" fmla="*/ 517984 h 705621"/>
                  <a:gd name="connsiteX179" fmla="*/ 132139 w 1025815"/>
                  <a:gd name="connsiteY179" fmla="*/ 496842 h 705621"/>
                  <a:gd name="connsiteX180" fmla="*/ 134781 w 1025815"/>
                  <a:gd name="connsiteY180" fmla="*/ 488913 h 705621"/>
                  <a:gd name="connsiteX181" fmla="*/ 134781 w 1025815"/>
                  <a:gd name="connsiteY181" fmla="*/ 470414 h 705621"/>
                  <a:gd name="connsiteX182" fmla="*/ 132139 w 1025815"/>
                  <a:gd name="connsiteY182" fmla="*/ 462486 h 705621"/>
                  <a:gd name="connsiteX183" fmla="*/ 140067 w 1025815"/>
                  <a:gd name="connsiteY183" fmla="*/ 446629 h 705621"/>
                  <a:gd name="connsiteX184" fmla="*/ 145352 w 1025815"/>
                  <a:gd name="connsiteY184" fmla="*/ 430772 h 705621"/>
                  <a:gd name="connsiteX185" fmla="*/ 150638 w 1025815"/>
                  <a:gd name="connsiteY185" fmla="*/ 422844 h 705621"/>
                  <a:gd name="connsiteX186" fmla="*/ 155924 w 1025815"/>
                  <a:gd name="connsiteY186" fmla="*/ 406987 h 705621"/>
                  <a:gd name="connsiteX187" fmla="*/ 161209 w 1025815"/>
                  <a:gd name="connsiteY187" fmla="*/ 364703 h 705621"/>
                  <a:gd name="connsiteX188" fmla="*/ 166495 w 1025815"/>
                  <a:gd name="connsiteY188" fmla="*/ 356775 h 705621"/>
                  <a:gd name="connsiteX189" fmla="*/ 169137 w 1025815"/>
                  <a:gd name="connsiteY189" fmla="*/ 343561 h 705621"/>
                  <a:gd name="connsiteX190" fmla="*/ 171780 w 1025815"/>
                  <a:gd name="connsiteY190" fmla="*/ 325061 h 705621"/>
                  <a:gd name="connsiteX191" fmla="*/ 179709 w 1025815"/>
                  <a:gd name="connsiteY191" fmla="*/ 317133 h 705621"/>
                  <a:gd name="connsiteX192" fmla="*/ 174423 w 1025815"/>
                  <a:gd name="connsiteY192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25487 w 1025815"/>
                  <a:gd name="connsiteY22" fmla="*/ 216708 h 705621"/>
                  <a:gd name="connsiteX23" fmla="*/ 443986 w 1025815"/>
                  <a:gd name="connsiteY23" fmla="*/ 195566 h 705621"/>
                  <a:gd name="connsiteX24" fmla="*/ 459843 w 1025815"/>
                  <a:gd name="connsiteY24" fmla="*/ 184994 h 705621"/>
                  <a:gd name="connsiteX25" fmla="*/ 467771 w 1025815"/>
                  <a:gd name="connsiteY25" fmla="*/ 179709 h 705621"/>
                  <a:gd name="connsiteX26" fmla="*/ 475699 w 1025815"/>
                  <a:gd name="connsiteY26" fmla="*/ 177066 h 705621"/>
                  <a:gd name="connsiteX27" fmla="*/ 483628 w 1025815"/>
                  <a:gd name="connsiteY27" fmla="*/ 169138 h 705621"/>
                  <a:gd name="connsiteX28" fmla="*/ 491556 w 1025815"/>
                  <a:gd name="connsiteY28" fmla="*/ 166495 h 705621"/>
                  <a:gd name="connsiteX29" fmla="*/ 499484 w 1025815"/>
                  <a:gd name="connsiteY29" fmla="*/ 161209 h 705621"/>
                  <a:gd name="connsiteX30" fmla="*/ 510055 w 1025815"/>
                  <a:gd name="connsiteY30" fmla="*/ 158567 h 705621"/>
                  <a:gd name="connsiteX31" fmla="*/ 525912 w 1025815"/>
                  <a:gd name="connsiteY31" fmla="*/ 153281 h 705621"/>
                  <a:gd name="connsiteX32" fmla="*/ 533840 w 1025815"/>
                  <a:gd name="connsiteY32" fmla="*/ 150638 h 705621"/>
                  <a:gd name="connsiteX33" fmla="*/ 560268 w 1025815"/>
                  <a:gd name="connsiteY33" fmla="*/ 142710 h 705621"/>
                  <a:gd name="connsiteX34" fmla="*/ 584053 w 1025815"/>
                  <a:gd name="connsiteY34" fmla="*/ 132139 h 705621"/>
                  <a:gd name="connsiteX35" fmla="*/ 589600 w 1025815"/>
                  <a:gd name="connsiteY35" fmla="*/ 117590 h 705621"/>
                  <a:gd name="connsiteX36" fmla="*/ 600956 w 1025815"/>
                  <a:gd name="connsiteY36" fmla="*/ 95663 h 705621"/>
                  <a:gd name="connsiteX37" fmla="*/ 623695 w 1025815"/>
                  <a:gd name="connsiteY37" fmla="*/ 79283 h 705621"/>
                  <a:gd name="connsiteX38" fmla="*/ 631623 w 1025815"/>
                  <a:gd name="connsiteY38" fmla="*/ 76641 h 705621"/>
                  <a:gd name="connsiteX39" fmla="*/ 639551 w 1025815"/>
                  <a:gd name="connsiteY39" fmla="*/ 71355 h 705621"/>
                  <a:gd name="connsiteX40" fmla="*/ 647480 w 1025815"/>
                  <a:gd name="connsiteY40" fmla="*/ 68712 h 705621"/>
                  <a:gd name="connsiteX41" fmla="*/ 652765 w 1025815"/>
                  <a:gd name="connsiteY41" fmla="*/ 60784 h 705621"/>
                  <a:gd name="connsiteX42" fmla="*/ 668622 w 1025815"/>
                  <a:gd name="connsiteY42" fmla="*/ 52856 h 705621"/>
                  <a:gd name="connsiteX43" fmla="*/ 684478 w 1025815"/>
                  <a:gd name="connsiteY43" fmla="*/ 44927 h 705621"/>
                  <a:gd name="connsiteX44" fmla="*/ 692407 w 1025815"/>
                  <a:gd name="connsiteY44" fmla="*/ 39642 h 705621"/>
                  <a:gd name="connsiteX45" fmla="*/ 708263 w 1025815"/>
                  <a:gd name="connsiteY45" fmla="*/ 34356 h 705621"/>
                  <a:gd name="connsiteX46" fmla="*/ 724120 w 1025815"/>
                  <a:gd name="connsiteY46" fmla="*/ 29071 h 705621"/>
                  <a:gd name="connsiteX47" fmla="*/ 739977 w 1025815"/>
                  <a:gd name="connsiteY47" fmla="*/ 21142 h 705621"/>
                  <a:gd name="connsiteX48" fmla="*/ 755833 w 1025815"/>
                  <a:gd name="connsiteY48" fmla="*/ 15857 h 705621"/>
                  <a:gd name="connsiteX49" fmla="*/ 763762 w 1025815"/>
                  <a:gd name="connsiteY49" fmla="*/ 13214 h 705621"/>
                  <a:gd name="connsiteX50" fmla="*/ 798118 w 1025815"/>
                  <a:gd name="connsiteY50" fmla="*/ 10571 h 705621"/>
                  <a:gd name="connsiteX51" fmla="*/ 808689 w 1025815"/>
                  <a:gd name="connsiteY51" fmla="*/ 7929 h 705621"/>
                  <a:gd name="connsiteX52" fmla="*/ 816617 w 1025815"/>
                  <a:gd name="connsiteY52" fmla="*/ 5286 h 705621"/>
                  <a:gd name="connsiteX53" fmla="*/ 843045 w 1025815"/>
                  <a:gd name="connsiteY53" fmla="*/ 0 h 705621"/>
                  <a:gd name="connsiteX54" fmla="*/ 840402 w 1025815"/>
                  <a:gd name="connsiteY54" fmla="*/ 7929 h 705621"/>
                  <a:gd name="connsiteX55" fmla="*/ 835117 w 1025815"/>
                  <a:gd name="connsiteY55" fmla="*/ 15857 h 705621"/>
                  <a:gd name="connsiteX56" fmla="*/ 829831 w 1025815"/>
                  <a:gd name="connsiteY56" fmla="*/ 31713 h 705621"/>
                  <a:gd name="connsiteX57" fmla="*/ 832474 w 1025815"/>
                  <a:gd name="connsiteY57" fmla="*/ 39642 h 705621"/>
                  <a:gd name="connsiteX58" fmla="*/ 821903 w 1025815"/>
                  <a:gd name="connsiteY58" fmla="*/ 55498 h 705621"/>
                  <a:gd name="connsiteX59" fmla="*/ 816617 w 1025815"/>
                  <a:gd name="connsiteY59" fmla="*/ 87212 h 705621"/>
                  <a:gd name="connsiteX60" fmla="*/ 824546 w 1025815"/>
                  <a:gd name="connsiteY60" fmla="*/ 121568 h 705621"/>
                  <a:gd name="connsiteX61" fmla="*/ 816617 w 1025815"/>
                  <a:gd name="connsiteY61" fmla="*/ 140067 h 705621"/>
                  <a:gd name="connsiteX62" fmla="*/ 806046 w 1025815"/>
                  <a:gd name="connsiteY62" fmla="*/ 184994 h 705621"/>
                  <a:gd name="connsiteX63" fmla="*/ 798118 w 1025815"/>
                  <a:gd name="connsiteY63" fmla="*/ 187637 h 705621"/>
                  <a:gd name="connsiteX64" fmla="*/ 790189 w 1025815"/>
                  <a:gd name="connsiteY64" fmla="*/ 195566 h 705621"/>
                  <a:gd name="connsiteX65" fmla="*/ 806046 w 1025815"/>
                  <a:gd name="connsiteY65" fmla="*/ 227279 h 705621"/>
                  <a:gd name="connsiteX66" fmla="*/ 811332 w 1025815"/>
                  <a:gd name="connsiteY66" fmla="*/ 235207 h 705621"/>
                  <a:gd name="connsiteX67" fmla="*/ 819260 w 1025815"/>
                  <a:gd name="connsiteY67" fmla="*/ 261635 h 705621"/>
                  <a:gd name="connsiteX68" fmla="*/ 821903 w 1025815"/>
                  <a:gd name="connsiteY68" fmla="*/ 269563 h 705621"/>
                  <a:gd name="connsiteX69" fmla="*/ 824546 w 1025815"/>
                  <a:gd name="connsiteY69" fmla="*/ 277492 h 705621"/>
                  <a:gd name="connsiteX70" fmla="*/ 829831 w 1025815"/>
                  <a:gd name="connsiteY70" fmla="*/ 285420 h 705621"/>
                  <a:gd name="connsiteX71" fmla="*/ 832474 w 1025815"/>
                  <a:gd name="connsiteY71" fmla="*/ 293348 h 705621"/>
                  <a:gd name="connsiteX72" fmla="*/ 856259 w 1025815"/>
                  <a:gd name="connsiteY72" fmla="*/ 306562 h 705621"/>
                  <a:gd name="connsiteX73" fmla="*/ 864187 w 1025815"/>
                  <a:gd name="connsiteY73" fmla="*/ 314490 h 705621"/>
                  <a:gd name="connsiteX74" fmla="*/ 872115 w 1025815"/>
                  <a:gd name="connsiteY74" fmla="*/ 319776 h 705621"/>
                  <a:gd name="connsiteX75" fmla="*/ 877401 w 1025815"/>
                  <a:gd name="connsiteY75" fmla="*/ 335633 h 705621"/>
                  <a:gd name="connsiteX76" fmla="*/ 882687 w 1025815"/>
                  <a:gd name="connsiteY76" fmla="*/ 343561 h 705621"/>
                  <a:gd name="connsiteX77" fmla="*/ 885329 w 1025815"/>
                  <a:gd name="connsiteY77" fmla="*/ 351489 h 705621"/>
                  <a:gd name="connsiteX78" fmla="*/ 917043 w 1025815"/>
                  <a:gd name="connsiteY78" fmla="*/ 362060 h 705621"/>
                  <a:gd name="connsiteX79" fmla="*/ 932899 w 1025815"/>
                  <a:gd name="connsiteY79" fmla="*/ 369989 h 705621"/>
                  <a:gd name="connsiteX80" fmla="*/ 940828 w 1025815"/>
                  <a:gd name="connsiteY80" fmla="*/ 372631 h 705621"/>
                  <a:gd name="connsiteX81" fmla="*/ 964613 w 1025815"/>
                  <a:gd name="connsiteY81" fmla="*/ 385845 h 705621"/>
                  <a:gd name="connsiteX82" fmla="*/ 972541 w 1025815"/>
                  <a:gd name="connsiteY82" fmla="*/ 393774 h 705621"/>
                  <a:gd name="connsiteX83" fmla="*/ 977826 w 1025815"/>
                  <a:gd name="connsiteY83" fmla="*/ 409630 h 705621"/>
                  <a:gd name="connsiteX84" fmla="*/ 983112 w 1025815"/>
                  <a:gd name="connsiteY84" fmla="*/ 417559 h 705621"/>
                  <a:gd name="connsiteX85" fmla="*/ 993683 w 1025815"/>
                  <a:gd name="connsiteY85" fmla="*/ 441344 h 705621"/>
                  <a:gd name="connsiteX86" fmla="*/ 998969 w 1025815"/>
                  <a:gd name="connsiteY86" fmla="*/ 462486 h 705621"/>
                  <a:gd name="connsiteX87" fmla="*/ 1006897 w 1025815"/>
                  <a:gd name="connsiteY87" fmla="*/ 473057 h 705621"/>
                  <a:gd name="connsiteX88" fmla="*/ 1017468 w 1025815"/>
                  <a:gd name="connsiteY88" fmla="*/ 488913 h 705621"/>
                  <a:gd name="connsiteX89" fmla="*/ 1022754 w 1025815"/>
                  <a:gd name="connsiteY89" fmla="*/ 496842 h 705621"/>
                  <a:gd name="connsiteX90" fmla="*/ 1022754 w 1025815"/>
                  <a:gd name="connsiteY90" fmla="*/ 512698 h 705621"/>
                  <a:gd name="connsiteX91" fmla="*/ 1006897 w 1025815"/>
                  <a:gd name="connsiteY91" fmla="*/ 507413 h 705621"/>
                  <a:gd name="connsiteX92" fmla="*/ 988398 w 1025815"/>
                  <a:gd name="connsiteY92" fmla="*/ 502127 h 705621"/>
                  <a:gd name="connsiteX93" fmla="*/ 972541 w 1025815"/>
                  <a:gd name="connsiteY93" fmla="*/ 488913 h 705621"/>
                  <a:gd name="connsiteX94" fmla="*/ 964613 w 1025815"/>
                  <a:gd name="connsiteY94" fmla="*/ 486271 h 705621"/>
                  <a:gd name="connsiteX95" fmla="*/ 922328 w 1025815"/>
                  <a:gd name="connsiteY95" fmla="*/ 483628 h 705621"/>
                  <a:gd name="connsiteX96" fmla="*/ 903829 w 1025815"/>
                  <a:gd name="connsiteY96" fmla="*/ 480985 h 705621"/>
                  <a:gd name="connsiteX97" fmla="*/ 893258 w 1025815"/>
                  <a:gd name="connsiteY97" fmla="*/ 467771 h 705621"/>
                  <a:gd name="connsiteX98" fmla="*/ 882687 w 1025815"/>
                  <a:gd name="connsiteY98" fmla="*/ 451915 h 705621"/>
                  <a:gd name="connsiteX99" fmla="*/ 866830 w 1025815"/>
                  <a:gd name="connsiteY99" fmla="*/ 446629 h 705621"/>
                  <a:gd name="connsiteX100" fmla="*/ 858902 w 1025815"/>
                  <a:gd name="connsiteY100" fmla="*/ 443986 h 705621"/>
                  <a:gd name="connsiteX101" fmla="*/ 837759 w 1025815"/>
                  <a:gd name="connsiteY101" fmla="*/ 449272 h 705621"/>
                  <a:gd name="connsiteX102" fmla="*/ 829831 w 1025815"/>
                  <a:gd name="connsiteY102" fmla="*/ 454557 h 705621"/>
                  <a:gd name="connsiteX103" fmla="*/ 824546 w 1025815"/>
                  <a:gd name="connsiteY103" fmla="*/ 462486 h 705621"/>
                  <a:gd name="connsiteX104" fmla="*/ 821903 w 1025815"/>
                  <a:gd name="connsiteY104" fmla="*/ 470414 h 705621"/>
                  <a:gd name="connsiteX105" fmla="*/ 813974 w 1025815"/>
                  <a:gd name="connsiteY105" fmla="*/ 478342 h 705621"/>
                  <a:gd name="connsiteX106" fmla="*/ 808689 w 1025815"/>
                  <a:gd name="connsiteY106" fmla="*/ 486271 h 705621"/>
                  <a:gd name="connsiteX107" fmla="*/ 792832 w 1025815"/>
                  <a:gd name="connsiteY107" fmla="*/ 502127 h 705621"/>
                  <a:gd name="connsiteX108" fmla="*/ 782261 w 1025815"/>
                  <a:gd name="connsiteY108" fmla="*/ 517984 h 705621"/>
                  <a:gd name="connsiteX109" fmla="*/ 776976 w 1025815"/>
                  <a:gd name="connsiteY109" fmla="*/ 525912 h 705621"/>
                  <a:gd name="connsiteX110" fmla="*/ 753191 w 1025815"/>
                  <a:gd name="connsiteY110" fmla="*/ 547055 h 705621"/>
                  <a:gd name="connsiteX111" fmla="*/ 747905 w 1025815"/>
                  <a:gd name="connsiteY111" fmla="*/ 554983 h 705621"/>
                  <a:gd name="connsiteX112" fmla="*/ 745262 w 1025815"/>
                  <a:gd name="connsiteY112" fmla="*/ 562911 h 705621"/>
                  <a:gd name="connsiteX113" fmla="*/ 734691 w 1025815"/>
                  <a:gd name="connsiteY113" fmla="*/ 578768 h 705621"/>
                  <a:gd name="connsiteX114" fmla="*/ 729406 w 1025815"/>
                  <a:gd name="connsiteY114" fmla="*/ 586696 h 705621"/>
                  <a:gd name="connsiteX115" fmla="*/ 724120 w 1025815"/>
                  <a:gd name="connsiteY115" fmla="*/ 594624 h 705621"/>
                  <a:gd name="connsiteX116" fmla="*/ 718835 w 1025815"/>
                  <a:gd name="connsiteY116" fmla="*/ 610481 h 705621"/>
                  <a:gd name="connsiteX117" fmla="*/ 716192 w 1025815"/>
                  <a:gd name="connsiteY117" fmla="*/ 618409 h 705621"/>
                  <a:gd name="connsiteX118" fmla="*/ 705621 w 1025815"/>
                  <a:gd name="connsiteY118" fmla="*/ 634266 h 705621"/>
                  <a:gd name="connsiteX119" fmla="*/ 697692 w 1025815"/>
                  <a:gd name="connsiteY119" fmla="*/ 650123 h 705621"/>
                  <a:gd name="connsiteX120" fmla="*/ 695050 w 1025815"/>
                  <a:gd name="connsiteY120" fmla="*/ 665979 h 705621"/>
                  <a:gd name="connsiteX121" fmla="*/ 687121 w 1025815"/>
                  <a:gd name="connsiteY121" fmla="*/ 663337 h 705621"/>
                  <a:gd name="connsiteX122" fmla="*/ 679193 w 1025815"/>
                  <a:gd name="connsiteY122" fmla="*/ 658051 h 705621"/>
                  <a:gd name="connsiteX123" fmla="*/ 665979 w 1025815"/>
                  <a:gd name="connsiteY123" fmla="*/ 655408 h 705621"/>
                  <a:gd name="connsiteX124" fmla="*/ 658051 w 1025815"/>
                  <a:gd name="connsiteY124" fmla="*/ 650123 h 705621"/>
                  <a:gd name="connsiteX125" fmla="*/ 642194 w 1025815"/>
                  <a:gd name="connsiteY125" fmla="*/ 655408 h 705621"/>
                  <a:gd name="connsiteX126" fmla="*/ 639551 w 1025815"/>
                  <a:gd name="connsiteY126" fmla="*/ 647480 h 705621"/>
                  <a:gd name="connsiteX127" fmla="*/ 610481 w 1025815"/>
                  <a:gd name="connsiteY127" fmla="*/ 647480 h 705621"/>
                  <a:gd name="connsiteX128" fmla="*/ 602552 w 1025815"/>
                  <a:gd name="connsiteY128" fmla="*/ 650123 h 705621"/>
                  <a:gd name="connsiteX129" fmla="*/ 541769 w 1025815"/>
                  <a:gd name="connsiteY129" fmla="*/ 655408 h 705621"/>
                  <a:gd name="connsiteX130" fmla="*/ 517984 w 1025815"/>
                  <a:gd name="connsiteY130" fmla="*/ 652766 h 705621"/>
                  <a:gd name="connsiteX131" fmla="*/ 441343 w 1025815"/>
                  <a:gd name="connsiteY131" fmla="*/ 647480 h 705621"/>
                  <a:gd name="connsiteX132" fmla="*/ 430772 w 1025815"/>
                  <a:gd name="connsiteY132" fmla="*/ 644837 h 705621"/>
                  <a:gd name="connsiteX133" fmla="*/ 417558 w 1025815"/>
                  <a:gd name="connsiteY133" fmla="*/ 642194 h 705621"/>
                  <a:gd name="connsiteX134" fmla="*/ 409630 w 1025815"/>
                  <a:gd name="connsiteY134" fmla="*/ 639552 h 705621"/>
                  <a:gd name="connsiteX135" fmla="*/ 399059 w 1025815"/>
                  <a:gd name="connsiteY135" fmla="*/ 636909 h 705621"/>
                  <a:gd name="connsiteX136" fmla="*/ 383202 w 1025815"/>
                  <a:gd name="connsiteY136" fmla="*/ 631623 h 705621"/>
                  <a:gd name="connsiteX137" fmla="*/ 375274 w 1025815"/>
                  <a:gd name="connsiteY137" fmla="*/ 628981 h 705621"/>
                  <a:gd name="connsiteX138" fmla="*/ 359417 w 1025815"/>
                  <a:gd name="connsiteY138" fmla="*/ 621052 h 705621"/>
                  <a:gd name="connsiteX139" fmla="*/ 335632 w 1025815"/>
                  <a:gd name="connsiteY139" fmla="*/ 623695 h 705621"/>
                  <a:gd name="connsiteX140" fmla="*/ 306562 w 1025815"/>
                  <a:gd name="connsiteY140" fmla="*/ 626338 h 705621"/>
                  <a:gd name="connsiteX141" fmla="*/ 282777 w 1025815"/>
                  <a:gd name="connsiteY141" fmla="*/ 623695 h 705621"/>
                  <a:gd name="connsiteX142" fmla="*/ 274848 w 1025815"/>
                  <a:gd name="connsiteY142" fmla="*/ 621052 h 705621"/>
                  <a:gd name="connsiteX143" fmla="*/ 258992 w 1025815"/>
                  <a:gd name="connsiteY143" fmla="*/ 626338 h 705621"/>
                  <a:gd name="connsiteX144" fmla="*/ 251063 w 1025815"/>
                  <a:gd name="connsiteY144" fmla="*/ 628981 h 705621"/>
                  <a:gd name="connsiteX145" fmla="*/ 243135 w 1025815"/>
                  <a:gd name="connsiteY145" fmla="*/ 634266 h 705621"/>
                  <a:gd name="connsiteX146" fmla="*/ 227278 w 1025815"/>
                  <a:gd name="connsiteY146" fmla="*/ 639552 h 705621"/>
                  <a:gd name="connsiteX147" fmla="*/ 219350 w 1025815"/>
                  <a:gd name="connsiteY147" fmla="*/ 647480 h 705621"/>
                  <a:gd name="connsiteX148" fmla="*/ 211422 w 1025815"/>
                  <a:gd name="connsiteY148" fmla="*/ 652766 h 705621"/>
                  <a:gd name="connsiteX149" fmla="*/ 206136 w 1025815"/>
                  <a:gd name="connsiteY149" fmla="*/ 660694 h 705621"/>
                  <a:gd name="connsiteX150" fmla="*/ 190280 w 1025815"/>
                  <a:gd name="connsiteY150" fmla="*/ 668622 h 705621"/>
                  <a:gd name="connsiteX151" fmla="*/ 182351 w 1025815"/>
                  <a:gd name="connsiteY151" fmla="*/ 673908 h 705621"/>
                  <a:gd name="connsiteX152" fmla="*/ 177066 w 1025815"/>
                  <a:gd name="connsiteY152" fmla="*/ 665979 h 705621"/>
                  <a:gd name="connsiteX153" fmla="*/ 150638 w 1025815"/>
                  <a:gd name="connsiteY153" fmla="*/ 673908 h 705621"/>
                  <a:gd name="connsiteX154" fmla="*/ 142710 w 1025815"/>
                  <a:gd name="connsiteY154" fmla="*/ 681836 h 705621"/>
                  <a:gd name="connsiteX155" fmla="*/ 124210 w 1025815"/>
                  <a:gd name="connsiteY155" fmla="*/ 684479 h 705621"/>
                  <a:gd name="connsiteX156" fmla="*/ 100425 w 1025815"/>
                  <a:gd name="connsiteY156" fmla="*/ 697693 h 705621"/>
                  <a:gd name="connsiteX157" fmla="*/ 92497 w 1025815"/>
                  <a:gd name="connsiteY157" fmla="*/ 702978 h 705621"/>
                  <a:gd name="connsiteX158" fmla="*/ 84569 w 1025815"/>
                  <a:gd name="connsiteY158" fmla="*/ 705621 h 705621"/>
                  <a:gd name="connsiteX159" fmla="*/ 81926 w 1025815"/>
                  <a:gd name="connsiteY159" fmla="*/ 697693 h 705621"/>
                  <a:gd name="connsiteX160" fmla="*/ 66069 w 1025815"/>
                  <a:gd name="connsiteY160" fmla="*/ 684479 h 705621"/>
                  <a:gd name="connsiteX161" fmla="*/ 58141 w 1025815"/>
                  <a:gd name="connsiteY161" fmla="*/ 681836 h 705621"/>
                  <a:gd name="connsiteX162" fmla="*/ 42284 w 1025815"/>
                  <a:gd name="connsiteY162" fmla="*/ 671265 h 705621"/>
                  <a:gd name="connsiteX163" fmla="*/ 26428 w 1025815"/>
                  <a:gd name="connsiteY163" fmla="*/ 660694 h 705621"/>
                  <a:gd name="connsiteX164" fmla="*/ 18499 w 1025815"/>
                  <a:gd name="connsiteY164" fmla="*/ 655408 h 705621"/>
                  <a:gd name="connsiteX165" fmla="*/ 15857 w 1025815"/>
                  <a:gd name="connsiteY165" fmla="*/ 647480 h 705621"/>
                  <a:gd name="connsiteX166" fmla="*/ 0 w 1025815"/>
                  <a:gd name="connsiteY166" fmla="*/ 642194 h 705621"/>
                  <a:gd name="connsiteX167" fmla="*/ 2643 w 1025815"/>
                  <a:gd name="connsiteY167" fmla="*/ 581411 h 705621"/>
                  <a:gd name="connsiteX168" fmla="*/ 5285 w 1025815"/>
                  <a:gd name="connsiteY168" fmla="*/ 573482 h 705621"/>
                  <a:gd name="connsiteX169" fmla="*/ 13214 w 1025815"/>
                  <a:gd name="connsiteY169" fmla="*/ 570840 h 705621"/>
                  <a:gd name="connsiteX170" fmla="*/ 31713 w 1025815"/>
                  <a:gd name="connsiteY170" fmla="*/ 568197 h 705621"/>
                  <a:gd name="connsiteX171" fmla="*/ 39641 w 1025815"/>
                  <a:gd name="connsiteY171" fmla="*/ 562911 h 705621"/>
                  <a:gd name="connsiteX172" fmla="*/ 47570 w 1025815"/>
                  <a:gd name="connsiteY172" fmla="*/ 554983 h 705621"/>
                  <a:gd name="connsiteX173" fmla="*/ 63426 w 1025815"/>
                  <a:gd name="connsiteY173" fmla="*/ 549697 h 705621"/>
                  <a:gd name="connsiteX174" fmla="*/ 87211 w 1025815"/>
                  <a:gd name="connsiteY174" fmla="*/ 533841 h 705621"/>
                  <a:gd name="connsiteX175" fmla="*/ 95140 w 1025815"/>
                  <a:gd name="connsiteY175" fmla="*/ 528555 h 705621"/>
                  <a:gd name="connsiteX176" fmla="*/ 110996 w 1025815"/>
                  <a:gd name="connsiteY176" fmla="*/ 523270 h 705621"/>
                  <a:gd name="connsiteX177" fmla="*/ 118925 w 1025815"/>
                  <a:gd name="connsiteY177" fmla="*/ 517984 h 705621"/>
                  <a:gd name="connsiteX178" fmla="*/ 132139 w 1025815"/>
                  <a:gd name="connsiteY178" fmla="*/ 496842 h 705621"/>
                  <a:gd name="connsiteX179" fmla="*/ 134781 w 1025815"/>
                  <a:gd name="connsiteY179" fmla="*/ 488913 h 705621"/>
                  <a:gd name="connsiteX180" fmla="*/ 134781 w 1025815"/>
                  <a:gd name="connsiteY180" fmla="*/ 470414 h 705621"/>
                  <a:gd name="connsiteX181" fmla="*/ 132139 w 1025815"/>
                  <a:gd name="connsiteY181" fmla="*/ 462486 h 705621"/>
                  <a:gd name="connsiteX182" fmla="*/ 140067 w 1025815"/>
                  <a:gd name="connsiteY182" fmla="*/ 446629 h 705621"/>
                  <a:gd name="connsiteX183" fmla="*/ 145352 w 1025815"/>
                  <a:gd name="connsiteY183" fmla="*/ 430772 h 705621"/>
                  <a:gd name="connsiteX184" fmla="*/ 150638 w 1025815"/>
                  <a:gd name="connsiteY184" fmla="*/ 422844 h 705621"/>
                  <a:gd name="connsiteX185" fmla="*/ 155924 w 1025815"/>
                  <a:gd name="connsiteY185" fmla="*/ 406987 h 705621"/>
                  <a:gd name="connsiteX186" fmla="*/ 161209 w 1025815"/>
                  <a:gd name="connsiteY186" fmla="*/ 364703 h 705621"/>
                  <a:gd name="connsiteX187" fmla="*/ 166495 w 1025815"/>
                  <a:gd name="connsiteY187" fmla="*/ 356775 h 705621"/>
                  <a:gd name="connsiteX188" fmla="*/ 169137 w 1025815"/>
                  <a:gd name="connsiteY188" fmla="*/ 343561 h 705621"/>
                  <a:gd name="connsiteX189" fmla="*/ 171780 w 1025815"/>
                  <a:gd name="connsiteY189" fmla="*/ 325061 h 705621"/>
                  <a:gd name="connsiteX190" fmla="*/ 179709 w 1025815"/>
                  <a:gd name="connsiteY190" fmla="*/ 317133 h 705621"/>
                  <a:gd name="connsiteX191" fmla="*/ 174423 w 1025815"/>
                  <a:gd name="connsiteY191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25487 w 1025815"/>
                  <a:gd name="connsiteY22" fmla="*/ 216708 h 705621"/>
                  <a:gd name="connsiteX23" fmla="*/ 459843 w 1025815"/>
                  <a:gd name="connsiteY23" fmla="*/ 184994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3773 w 1025815"/>
                  <a:gd name="connsiteY21" fmla="*/ 237850 h 705621"/>
                  <a:gd name="connsiteX22" fmla="*/ 420724 w 1025815"/>
                  <a:gd name="connsiteY22" fmla="*/ 207183 h 705621"/>
                  <a:gd name="connsiteX23" fmla="*/ 459843 w 1025815"/>
                  <a:gd name="connsiteY23" fmla="*/ 184994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398535 w 1025815"/>
                  <a:gd name="connsiteY21" fmla="*/ 228325 h 705621"/>
                  <a:gd name="connsiteX22" fmla="*/ 420724 w 1025815"/>
                  <a:gd name="connsiteY22" fmla="*/ 207183 h 705621"/>
                  <a:gd name="connsiteX23" fmla="*/ 459843 w 1025815"/>
                  <a:gd name="connsiteY23" fmla="*/ 184994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1131 w 1025815"/>
                  <a:gd name="connsiteY20" fmla="*/ 245778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59843 w 1025815"/>
                  <a:gd name="connsiteY23" fmla="*/ 184994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59843 w 1025815"/>
                  <a:gd name="connsiteY23" fmla="*/ 184994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8062 w 1025815"/>
                  <a:gd name="connsiteY7" fmla="*/ 219062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602552 w 1025815"/>
                  <a:gd name="connsiteY127" fmla="*/ 650123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41769 w 1025815"/>
                  <a:gd name="connsiteY128" fmla="*/ 655408 h 705621"/>
                  <a:gd name="connsiteX129" fmla="*/ 517984 w 1025815"/>
                  <a:gd name="connsiteY129" fmla="*/ 652766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41769 w 1025815"/>
                  <a:gd name="connsiteY128" fmla="*/ 655408 h 705621"/>
                  <a:gd name="connsiteX129" fmla="*/ 506078 w 1025815"/>
                  <a:gd name="connsiteY129" fmla="*/ 664672 h 705621"/>
                  <a:gd name="connsiteX130" fmla="*/ 441343 w 1025815"/>
                  <a:gd name="connsiteY130" fmla="*/ 647480 h 705621"/>
                  <a:gd name="connsiteX131" fmla="*/ 430772 w 1025815"/>
                  <a:gd name="connsiteY131" fmla="*/ 644837 h 705621"/>
                  <a:gd name="connsiteX132" fmla="*/ 417558 w 1025815"/>
                  <a:gd name="connsiteY132" fmla="*/ 642194 h 705621"/>
                  <a:gd name="connsiteX133" fmla="*/ 409630 w 1025815"/>
                  <a:gd name="connsiteY133" fmla="*/ 639552 h 705621"/>
                  <a:gd name="connsiteX134" fmla="*/ 399059 w 1025815"/>
                  <a:gd name="connsiteY134" fmla="*/ 636909 h 705621"/>
                  <a:gd name="connsiteX135" fmla="*/ 383202 w 1025815"/>
                  <a:gd name="connsiteY135" fmla="*/ 631623 h 705621"/>
                  <a:gd name="connsiteX136" fmla="*/ 375274 w 1025815"/>
                  <a:gd name="connsiteY136" fmla="*/ 628981 h 705621"/>
                  <a:gd name="connsiteX137" fmla="*/ 359417 w 1025815"/>
                  <a:gd name="connsiteY137" fmla="*/ 621052 h 705621"/>
                  <a:gd name="connsiteX138" fmla="*/ 335632 w 1025815"/>
                  <a:gd name="connsiteY138" fmla="*/ 623695 h 705621"/>
                  <a:gd name="connsiteX139" fmla="*/ 306562 w 1025815"/>
                  <a:gd name="connsiteY139" fmla="*/ 626338 h 705621"/>
                  <a:gd name="connsiteX140" fmla="*/ 282777 w 1025815"/>
                  <a:gd name="connsiteY140" fmla="*/ 623695 h 705621"/>
                  <a:gd name="connsiteX141" fmla="*/ 274848 w 1025815"/>
                  <a:gd name="connsiteY141" fmla="*/ 621052 h 705621"/>
                  <a:gd name="connsiteX142" fmla="*/ 258992 w 1025815"/>
                  <a:gd name="connsiteY142" fmla="*/ 626338 h 705621"/>
                  <a:gd name="connsiteX143" fmla="*/ 251063 w 1025815"/>
                  <a:gd name="connsiteY143" fmla="*/ 628981 h 705621"/>
                  <a:gd name="connsiteX144" fmla="*/ 243135 w 1025815"/>
                  <a:gd name="connsiteY144" fmla="*/ 634266 h 705621"/>
                  <a:gd name="connsiteX145" fmla="*/ 227278 w 1025815"/>
                  <a:gd name="connsiteY145" fmla="*/ 639552 h 705621"/>
                  <a:gd name="connsiteX146" fmla="*/ 219350 w 1025815"/>
                  <a:gd name="connsiteY146" fmla="*/ 647480 h 705621"/>
                  <a:gd name="connsiteX147" fmla="*/ 211422 w 1025815"/>
                  <a:gd name="connsiteY147" fmla="*/ 652766 h 705621"/>
                  <a:gd name="connsiteX148" fmla="*/ 206136 w 1025815"/>
                  <a:gd name="connsiteY148" fmla="*/ 660694 h 705621"/>
                  <a:gd name="connsiteX149" fmla="*/ 190280 w 1025815"/>
                  <a:gd name="connsiteY149" fmla="*/ 668622 h 705621"/>
                  <a:gd name="connsiteX150" fmla="*/ 182351 w 1025815"/>
                  <a:gd name="connsiteY150" fmla="*/ 673908 h 705621"/>
                  <a:gd name="connsiteX151" fmla="*/ 177066 w 1025815"/>
                  <a:gd name="connsiteY151" fmla="*/ 665979 h 705621"/>
                  <a:gd name="connsiteX152" fmla="*/ 150638 w 1025815"/>
                  <a:gd name="connsiteY152" fmla="*/ 673908 h 705621"/>
                  <a:gd name="connsiteX153" fmla="*/ 142710 w 1025815"/>
                  <a:gd name="connsiteY153" fmla="*/ 681836 h 705621"/>
                  <a:gd name="connsiteX154" fmla="*/ 124210 w 1025815"/>
                  <a:gd name="connsiteY154" fmla="*/ 684479 h 705621"/>
                  <a:gd name="connsiteX155" fmla="*/ 100425 w 1025815"/>
                  <a:gd name="connsiteY155" fmla="*/ 697693 h 705621"/>
                  <a:gd name="connsiteX156" fmla="*/ 92497 w 1025815"/>
                  <a:gd name="connsiteY156" fmla="*/ 702978 h 705621"/>
                  <a:gd name="connsiteX157" fmla="*/ 84569 w 1025815"/>
                  <a:gd name="connsiteY157" fmla="*/ 705621 h 705621"/>
                  <a:gd name="connsiteX158" fmla="*/ 81926 w 1025815"/>
                  <a:gd name="connsiteY158" fmla="*/ 697693 h 705621"/>
                  <a:gd name="connsiteX159" fmla="*/ 66069 w 1025815"/>
                  <a:gd name="connsiteY159" fmla="*/ 684479 h 705621"/>
                  <a:gd name="connsiteX160" fmla="*/ 58141 w 1025815"/>
                  <a:gd name="connsiteY160" fmla="*/ 681836 h 705621"/>
                  <a:gd name="connsiteX161" fmla="*/ 42284 w 1025815"/>
                  <a:gd name="connsiteY161" fmla="*/ 671265 h 705621"/>
                  <a:gd name="connsiteX162" fmla="*/ 26428 w 1025815"/>
                  <a:gd name="connsiteY162" fmla="*/ 660694 h 705621"/>
                  <a:gd name="connsiteX163" fmla="*/ 18499 w 1025815"/>
                  <a:gd name="connsiteY163" fmla="*/ 655408 h 705621"/>
                  <a:gd name="connsiteX164" fmla="*/ 15857 w 1025815"/>
                  <a:gd name="connsiteY164" fmla="*/ 647480 h 705621"/>
                  <a:gd name="connsiteX165" fmla="*/ 0 w 1025815"/>
                  <a:gd name="connsiteY165" fmla="*/ 642194 h 705621"/>
                  <a:gd name="connsiteX166" fmla="*/ 2643 w 1025815"/>
                  <a:gd name="connsiteY166" fmla="*/ 581411 h 705621"/>
                  <a:gd name="connsiteX167" fmla="*/ 5285 w 1025815"/>
                  <a:gd name="connsiteY167" fmla="*/ 573482 h 705621"/>
                  <a:gd name="connsiteX168" fmla="*/ 13214 w 1025815"/>
                  <a:gd name="connsiteY168" fmla="*/ 570840 h 705621"/>
                  <a:gd name="connsiteX169" fmla="*/ 31713 w 1025815"/>
                  <a:gd name="connsiteY169" fmla="*/ 568197 h 705621"/>
                  <a:gd name="connsiteX170" fmla="*/ 39641 w 1025815"/>
                  <a:gd name="connsiteY170" fmla="*/ 562911 h 705621"/>
                  <a:gd name="connsiteX171" fmla="*/ 47570 w 1025815"/>
                  <a:gd name="connsiteY171" fmla="*/ 554983 h 705621"/>
                  <a:gd name="connsiteX172" fmla="*/ 63426 w 1025815"/>
                  <a:gd name="connsiteY172" fmla="*/ 549697 h 705621"/>
                  <a:gd name="connsiteX173" fmla="*/ 87211 w 1025815"/>
                  <a:gd name="connsiteY173" fmla="*/ 533841 h 705621"/>
                  <a:gd name="connsiteX174" fmla="*/ 95140 w 1025815"/>
                  <a:gd name="connsiteY174" fmla="*/ 528555 h 705621"/>
                  <a:gd name="connsiteX175" fmla="*/ 110996 w 1025815"/>
                  <a:gd name="connsiteY175" fmla="*/ 523270 h 705621"/>
                  <a:gd name="connsiteX176" fmla="*/ 118925 w 1025815"/>
                  <a:gd name="connsiteY176" fmla="*/ 517984 h 705621"/>
                  <a:gd name="connsiteX177" fmla="*/ 132139 w 1025815"/>
                  <a:gd name="connsiteY177" fmla="*/ 496842 h 705621"/>
                  <a:gd name="connsiteX178" fmla="*/ 134781 w 1025815"/>
                  <a:gd name="connsiteY178" fmla="*/ 488913 h 705621"/>
                  <a:gd name="connsiteX179" fmla="*/ 134781 w 1025815"/>
                  <a:gd name="connsiteY179" fmla="*/ 470414 h 705621"/>
                  <a:gd name="connsiteX180" fmla="*/ 132139 w 1025815"/>
                  <a:gd name="connsiteY180" fmla="*/ 462486 h 705621"/>
                  <a:gd name="connsiteX181" fmla="*/ 140067 w 1025815"/>
                  <a:gd name="connsiteY181" fmla="*/ 446629 h 705621"/>
                  <a:gd name="connsiteX182" fmla="*/ 145352 w 1025815"/>
                  <a:gd name="connsiteY182" fmla="*/ 430772 h 705621"/>
                  <a:gd name="connsiteX183" fmla="*/ 150638 w 1025815"/>
                  <a:gd name="connsiteY183" fmla="*/ 422844 h 705621"/>
                  <a:gd name="connsiteX184" fmla="*/ 155924 w 1025815"/>
                  <a:gd name="connsiteY184" fmla="*/ 406987 h 705621"/>
                  <a:gd name="connsiteX185" fmla="*/ 161209 w 1025815"/>
                  <a:gd name="connsiteY185" fmla="*/ 364703 h 705621"/>
                  <a:gd name="connsiteX186" fmla="*/ 166495 w 1025815"/>
                  <a:gd name="connsiteY186" fmla="*/ 356775 h 705621"/>
                  <a:gd name="connsiteX187" fmla="*/ 169137 w 1025815"/>
                  <a:gd name="connsiteY187" fmla="*/ 343561 h 705621"/>
                  <a:gd name="connsiteX188" fmla="*/ 171780 w 1025815"/>
                  <a:gd name="connsiteY188" fmla="*/ 325061 h 705621"/>
                  <a:gd name="connsiteX189" fmla="*/ 179709 w 1025815"/>
                  <a:gd name="connsiteY189" fmla="*/ 317133 h 705621"/>
                  <a:gd name="connsiteX190" fmla="*/ 174423 w 1025815"/>
                  <a:gd name="connsiteY190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41769 w 1025815"/>
                  <a:gd name="connsiteY128" fmla="*/ 655408 h 705621"/>
                  <a:gd name="connsiteX129" fmla="*/ 441343 w 1025815"/>
                  <a:gd name="connsiteY129" fmla="*/ 647480 h 705621"/>
                  <a:gd name="connsiteX130" fmla="*/ 430772 w 1025815"/>
                  <a:gd name="connsiteY130" fmla="*/ 644837 h 705621"/>
                  <a:gd name="connsiteX131" fmla="*/ 417558 w 1025815"/>
                  <a:gd name="connsiteY131" fmla="*/ 642194 h 705621"/>
                  <a:gd name="connsiteX132" fmla="*/ 409630 w 1025815"/>
                  <a:gd name="connsiteY132" fmla="*/ 639552 h 705621"/>
                  <a:gd name="connsiteX133" fmla="*/ 399059 w 1025815"/>
                  <a:gd name="connsiteY133" fmla="*/ 636909 h 705621"/>
                  <a:gd name="connsiteX134" fmla="*/ 383202 w 1025815"/>
                  <a:gd name="connsiteY134" fmla="*/ 631623 h 705621"/>
                  <a:gd name="connsiteX135" fmla="*/ 375274 w 1025815"/>
                  <a:gd name="connsiteY135" fmla="*/ 628981 h 705621"/>
                  <a:gd name="connsiteX136" fmla="*/ 359417 w 1025815"/>
                  <a:gd name="connsiteY136" fmla="*/ 621052 h 705621"/>
                  <a:gd name="connsiteX137" fmla="*/ 335632 w 1025815"/>
                  <a:gd name="connsiteY137" fmla="*/ 623695 h 705621"/>
                  <a:gd name="connsiteX138" fmla="*/ 306562 w 1025815"/>
                  <a:gd name="connsiteY138" fmla="*/ 626338 h 705621"/>
                  <a:gd name="connsiteX139" fmla="*/ 282777 w 1025815"/>
                  <a:gd name="connsiteY139" fmla="*/ 623695 h 705621"/>
                  <a:gd name="connsiteX140" fmla="*/ 274848 w 1025815"/>
                  <a:gd name="connsiteY140" fmla="*/ 621052 h 705621"/>
                  <a:gd name="connsiteX141" fmla="*/ 258992 w 1025815"/>
                  <a:gd name="connsiteY141" fmla="*/ 626338 h 705621"/>
                  <a:gd name="connsiteX142" fmla="*/ 251063 w 1025815"/>
                  <a:gd name="connsiteY142" fmla="*/ 628981 h 705621"/>
                  <a:gd name="connsiteX143" fmla="*/ 243135 w 1025815"/>
                  <a:gd name="connsiteY143" fmla="*/ 634266 h 705621"/>
                  <a:gd name="connsiteX144" fmla="*/ 227278 w 1025815"/>
                  <a:gd name="connsiteY144" fmla="*/ 639552 h 705621"/>
                  <a:gd name="connsiteX145" fmla="*/ 219350 w 1025815"/>
                  <a:gd name="connsiteY145" fmla="*/ 647480 h 705621"/>
                  <a:gd name="connsiteX146" fmla="*/ 211422 w 1025815"/>
                  <a:gd name="connsiteY146" fmla="*/ 652766 h 705621"/>
                  <a:gd name="connsiteX147" fmla="*/ 206136 w 1025815"/>
                  <a:gd name="connsiteY147" fmla="*/ 660694 h 705621"/>
                  <a:gd name="connsiteX148" fmla="*/ 190280 w 1025815"/>
                  <a:gd name="connsiteY148" fmla="*/ 668622 h 705621"/>
                  <a:gd name="connsiteX149" fmla="*/ 182351 w 1025815"/>
                  <a:gd name="connsiteY149" fmla="*/ 673908 h 705621"/>
                  <a:gd name="connsiteX150" fmla="*/ 177066 w 1025815"/>
                  <a:gd name="connsiteY150" fmla="*/ 665979 h 705621"/>
                  <a:gd name="connsiteX151" fmla="*/ 150638 w 1025815"/>
                  <a:gd name="connsiteY151" fmla="*/ 673908 h 705621"/>
                  <a:gd name="connsiteX152" fmla="*/ 142710 w 1025815"/>
                  <a:gd name="connsiteY152" fmla="*/ 681836 h 705621"/>
                  <a:gd name="connsiteX153" fmla="*/ 124210 w 1025815"/>
                  <a:gd name="connsiteY153" fmla="*/ 684479 h 705621"/>
                  <a:gd name="connsiteX154" fmla="*/ 100425 w 1025815"/>
                  <a:gd name="connsiteY154" fmla="*/ 697693 h 705621"/>
                  <a:gd name="connsiteX155" fmla="*/ 92497 w 1025815"/>
                  <a:gd name="connsiteY155" fmla="*/ 702978 h 705621"/>
                  <a:gd name="connsiteX156" fmla="*/ 84569 w 1025815"/>
                  <a:gd name="connsiteY156" fmla="*/ 705621 h 705621"/>
                  <a:gd name="connsiteX157" fmla="*/ 81926 w 1025815"/>
                  <a:gd name="connsiteY157" fmla="*/ 697693 h 705621"/>
                  <a:gd name="connsiteX158" fmla="*/ 66069 w 1025815"/>
                  <a:gd name="connsiteY158" fmla="*/ 684479 h 705621"/>
                  <a:gd name="connsiteX159" fmla="*/ 58141 w 1025815"/>
                  <a:gd name="connsiteY159" fmla="*/ 681836 h 705621"/>
                  <a:gd name="connsiteX160" fmla="*/ 42284 w 1025815"/>
                  <a:gd name="connsiteY160" fmla="*/ 671265 h 705621"/>
                  <a:gd name="connsiteX161" fmla="*/ 26428 w 1025815"/>
                  <a:gd name="connsiteY161" fmla="*/ 660694 h 705621"/>
                  <a:gd name="connsiteX162" fmla="*/ 18499 w 1025815"/>
                  <a:gd name="connsiteY162" fmla="*/ 655408 h 705621"/>
                  <a:gd name="connsiteX163" fmla="*/ 15857 w 1025815"/>
                  <a:gd name="connsiteY163" fmla="*/ 647480 h 705621"/>
                  <a:gd name="connsiteX164" fmla="*/ 0 w 1025815"/>
                  <a:gd name="connsiteY164" fmla="*/ 642194 h 705621"/>
                  <a:gd name="connsiteX165" fmla="*/ 2643 w 1025815"/>
                  <a:gd name="connsiteY165" fmla="*/ 581411 h 705621"/>
                  <a:gd name="connsiteX166" fmla="*/ 5285 w 1025815"/>
                  <a:gd name="connsiteY166" fmla="*/ 573482 h 705621"/>
                  <a:gd name="connsiteX167" fmla="*/ 13214 w 1025815"/>
                  <a:gd name="connsiteY167" fmla="*/ 570840 h 705621"/>
                  <a:gd name="connsiteX168" fmla="*/ 31713 w 1025815"/>
                  <a:gd name="connsiteY168" fmla="*/ 568197 h 705621"/>
                  <a:gd name="connsiteX169" fmla="*/ 39641 w 1025815"/>
                  <a:gd name="connsiteY169" fmla="*/ 562911 h 705621"/>
                  <a:gd name="connsiteX170" fmla="*/ 47570 w 1025815"/>
                  <a:gd name="connsiteY170" fmla="*/ 554983 h 705621"/>
                  <a:gd name="connsiteX171" fmla="*/ 63426 w 1025815"/>
                  <a:gd name="connsiteY171" fmla="*/ 549697 h 705621"/>
                  <a:gd name="connsiteX172" fmla="*/ 87211 w 1025815"/>
                  <a:gd name="connsiteY172" fmla="*/ 533841 h 705621"/>
                  <a:gd name="connsiteX173" fmla="*/ 95140 w 1025815"/>
                  <a:gd name="connsiteY173" fmla="*/ 528555 h 705621"/>
                  <a:gd name="connsiteX174" fmla="*/ 110996 w 1025815"/>
                  <a:gd name="connsiteY174" fmla="*/ 523270 h 705621"/>
                  <a:gd name="connsiteX175" fmla="*/ 118925 w 1025815"/>
                  <a:gd name="connsiteY175" fmla="*/ 517984 h 705621"/>
                  <a:gd name="connsiteX176" fmla="*/ 132139 w 1025815"/>
                  <a:gd name="connsiteY176" fmla="*/ 496842 h 705621"/>
                  <a:gd name="connsiteX177" fmla="*/ 134781 w 1025815"/>
                  <a:gd name="connsiteY177" fmla="*/ 488913 h 705621"/>
                  <a:gd name="connsiteX178" fmla="*/ 134781 w 1025815"/>
                  <a:gd name="connsiteY178" fmla="*/ 470414 h 705621"/>
                  <a:gd name="connsiteX179" fmla="*/ 132139 w 1025815"/>
                  <a:gd name="connsiteY179" fmla="*/ 462486 h 705621"/>
                  <a:gd name="connsiteX180" fmla="*/ 140067 w 1025815"/>
                  <a:gd name="connsiteY180" fmla="*/ 446629 h 705621"/>
                  <a:gd name="connsiteX181" fmla="*/ 145352 w 1025815"/>
                  <a:gd name="connsiteY181" fmla="*/ 430772 h 705621"/>
                  <a:gd name="connsiteX182" fmla="*/ 150638 w 1025815"/>
                  <a:gd name="connsiteY182" fmla="*/ 422844 h 705621"/>
                  <a:gd name="connsiteX183" fmla="*/ 155924 w 1025815"/>
                  <a:gd name="connsiteY183" fmla="*/ 406987 h 705621"/>
                  <a:gd name="connsiteX184" fmla="*/ 161209 w 1025815"/>
                  <a:gd name="connsiteY184" fmla="*/ 364703 h 705621"/>
                  <a:gd name="connsiteX185" fmla="*/ 166495 w 1025815"/>
                  <a:gd name="connsiteY185" fmla="*/ 356775 h 705621"/>
                  <a:gd name="connsiteX186" fmla="*/ 169137 w 1025815"/>
                  <a:gd name="connsiteY186" fmla="*/ 343561 h 705621"/>
                  <a:gd name="connsiteX187" fmla="*/ 171780 w 1025815"/>
                  <a:gd name="connsiteY187" fmla="*/ 325061 h 705621"/>
                  <a:gd name="connsiteX188" fmla="*/ 179709 w 1025815"/>
                  <a:gd name="connsiteY188" fmla="*/ 317133 h 705621"/>
                  <a:gd name="connsiteX189" fmla="*/ 174423 w 1025815"/>
                  <a:gd name="connsiteY189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41769 w 1025815"/>
                  <a:gd name="connsiteY128" fmla="*/ 655408 h 705621"/>
                  <a:gd name="connsiteX129" fmla="*/ 474681 w 1025815"/>
                  <a:gd name="connsiteY129" fmla="*/ 659386 h 705621"/>
                  <a:gd name="connsiteX130" fmla="*/ 430772 w 1025815"/>
                  <a:gd name="connsiteY130" fmla="*/ 644837 h 705621"/>
                  <a:gd name="connsiteX131" fmla="*/ 417558 w 1025815"/>
                  <a:gd name="connsiteY131" fmla="*/ 642194 h 705621"/>
                  <a:gd name="connsiteX132" fmla="*/ 409630 w 1025815"/>
                  <a:gd name="connsiteY132" fmla="*/ 639552 h 705621"/>
                  <a:gd name="connsiteX133" fmla="*/ 399059 w 1025815"/>
                  <a:gd name="connsiteY133" fmla="*/ 636909 h 705621"/>
                  <a:gd name="connsiteX134" fmla="*/ 383202 w 1025815"/>
                  <a:gd name="connsiteY134" fmla="*/ 631623 h 705621"/>
                  <a:gd name="connsiteX135" fmla="*/ 375274 w 1025815"/>
                  <a:gd name="connsiteY135" fmla="*/ 628981 h 705621"/>
                  <a:gd name="connsiteX136" fmla="*/ 359417 w 1025815"/>
                  <a:gd name="connsiteY136" fmla="*/ 621052 h 705621"/>
                  <a:gd name="connsiteX137" fmla="*/ 335632 w 1025815"/>
                  <a:gd name="connsiteY137" fmla="*/ 623695 h 705621"/>
                  <a:gd name="connsiteX138" fmla="*/ 306562 w 1025815"/>
                  <a:gd name="connsiteY138" fmla="*/ 626338 h 705621"/>
                  <a:gd name="connsiteX139" fmla="*/ 282777 w 1025815"/>
                  <a:gd name="connsiteY139" fmla="*/ 623695 h 705621"/>
                  <a:gd name="connsiteX140" fmla="*/ 274848 w 1025815"/>
                  <a:gd name="connsiteY140" fmla="*/ 621052 h 705621"/>
                  <a:gd name="connsiteX141" fmla="*/ 258992 w 1025815"/>
                  <a:gd name="connsiteY141" fmla="*/ 626338 h 705621"/>
                  <a:gd name="connsiteX142" fmla="*/ 251063 w 1025815"/>
                  <a:gd name="connsiteY142" fmla="*/ 628981 h 705621"/>
                  <a:gd name="connsiteX143" fmla="*/ 243135 w 1025815"/>
                  <a:gd name="connsiteY143" fmla="*/ 634266 h 705621"/>
                  <a:gd name="connsiteX144" fmla="*/ 227278 w 1025815"/>
                  <a:gd name="connsiteY144" fmla="*/ 639552 h 705621"/>
                  <a:gd name="connsiteX145" fmla="*/ 219350 w 1025815"/>
                  <a:gd name="connsiteY145" fmla="*/ 647480 h 705621"/>
                  <a:gd name="connsiteX146" fmla="*/ 211422 w 1025815"/>
                  <a:gd name="connsiteY146" fmla="*/ 652766 h 705621"/>
                  <a:gd name="connsiteX147" fmla="*/ 206136 w 1025815"/>
                  <a:gd name="connsiteY147" fmla="*/ 660694 h 705621"/>
                  <a:gd name="connsiteX148" fmla="*/ 190280 w 1025815"/>
                  <a:gd name="connsiteY148" fmla="*/ 668622 h 705621"/>
                  <a:gd name="connsiteX149" fmla="*/ 182351 w 1025815"/>
                  <a:gd name="connsiteY149" fmla="*/ 673908 h 705621"/>
                  <a:gd name="connsiteX150" fmla="*/ 177066 w 1025815"/>
                  <a:gd name="connsiteY150" fmla="*/ 665979 h 705621"/>
                  <a:gd name="connsiteX151" fmla="*/ 150638 w 1025815"/>
                  <a:gd name="connsiteY151" fmla="*/ 673908 h 705621"/>
                  <a:gd name="connsiteX152" fmla="*/ 142710 w 1025815"/>
                  <a:gd name="connsiteY152" fmla="*/ 681836 h 705621"/>
                  <a:gd name="connsiteX153" fmla="*/ 124210 w 1025815"/>
                  <a:gd name="connsiteY153" fmla="*/ 684479 h 705621"/>
                  <a:gd name="connsiteX154" fmla="*/ 100425 w 1025815"/>
                  <a:gd name="connsiteY154" fmla="*/ 697693 h 705621"/>
                  <a:gd name="connsiteX155" fmla="*/ 92497 w 1025815"/>
                  <a:gd name="connsiteY155" fmla="*/ 702978 h 705621"/>
                  <a:gd name="connsiteX156" fmla="*/ 84569 w 1025815"/>
                  <a:gd name="connsiteY156" fmla="*/ 705621 h 705621"/>
                  <a:gd name="connsiteX157" fmla="*/ 81926 w 1025815"/>
                  <a:gd name="connsiteY157" fmla="*/ 697693 h 705621"/>
                  <a:gd name="connsiteX158" fmla="*/ 66069 w 1025815"/>
                  <a:gd name="connsiteY158" fmla="*/ 684479 h 705621"/>
                  <a:gd name="connsiteX159" fmla="*/ 58141 w 1025815"/>
                  <a:gd name="connsiteY159" fmla="*/ 681836 h 705621"/>
                  <a:gd name="connsiteX160" fmla="*/ 42284 w 1025815"/>
                  <a:gd name="connsiteY160" fmla="*/ 671265 h 705621"/>
                  <a:gd name="connsiteX161" fmla="*/ 26428 w 1025815"/>
                  <a:gd name="connsiteY161" fmla="*/ 660694 h 705621"/>
                  <a:gd name="connsiteX162" fmla="*/ 18499 w 1025815"/>
                  <a:gd name="connsiteY162" fmla="*/ 655408 h 705621"/>
                  <a:gd name="connsiteX163" fmla="*/ 15857 w 1025815"/>
                  <a:gd name="connsiteY163" fmla="*/ 647480 h 705621"/>
                  <a:gd name="connsiteX164" fmla="*/ 0 w 1025815"/>
                  <a:gd name="connsiteY164" fmla="*/ 642194 h 705621"/>
                  <a:gd name="connsiteX165" fmla="*/ 2643 w 1025815"/>
                  <a:gd name="connsiteY165" fmla="*/ 581411 h 705621"/>
                  <a:gd name="connsiteX166" fmla="*/ 5285 w 1025815"/>
                  <a:gd name="connsiteY166" fmla="*/ 573482 h 705621"/>
                  <a:gd name="connsiteX167" fmla="*/ 13214 w 1025815"/>
                  <a:gd name="connsiteY167" fmla="*/ 570840 h 705621"/>
                  <a:gd name="connsiteX168" fmla="*/ 31713 w 1025815"/>
                  <a:gd name="connsiteY168" fmla="*/ 568197 h 705621"/>
                  <a:gd name="connsiteX169" fmla="*/ 39641 w 1025815"/>
                  <a:gd name="connsiteY169" fmla="*/ 562911 h 705621"/>
                  <a:gd name="connsiteX170" fmla="*/ 47570 w 1025815"/>
                  <a:gd name="connsiteY170" fmla="*/ 554983 h 705621"/>
                  <a:gd name="connsiteX171" fmla="*/ 63426 w 1025815"/>
                  <a:gd name="connsiteY171" fmla="*/ 549697 h 705621"/>
                  <a:gd name="connsiteX172" fmla="*/ 87211 w 1025815"/>
                  <a:gd name="connsiteY172" fmla="*/ 533841 h 705621"/>
                  <a:gd name="connsiteX173" fmla="*/ 95140 w 1025815"/>
                  <a:gd name="connsiteY173" fmla="*/ 528555 h 705621"/>
                  <a:gd name="connsiteX174" fmla="*/ 110996 w 1025815"/>
                  <a:gd name="connsiteY174" fmla="*/ 523270 h 705621"/>
                  <a:gd name="connsiteX175" fmla="*/ 118925 w 1025815"/>
                  <a:gd name="connsiteY175" fmla="*/ 517984 h 705621"/>
                  <a:gd name="connsiteX176" fmla="*/ 132139 w 1025815"/>
                  <a:gd name="connsiteY176" fmla="*/ 496842 h 705621"/>
                  <a:gd name="connsiteX177" fmla="*/ 134781 w 1025815"/>
                  <a:gd name="connsiteY177" fmla="*/ 488913 h 705621"/>
                  <a:gd name="connsiteX178" fmla="*/ 134781 w 1025815"/>
                  <a:gd name="connsiteY178" fmla="*/ 470414 h 705621"/>
                  <a:gd name="connsiteX179" fmla="*/ 132139 w 1025815"/>
                  <a:gd name="connsiteY179" fmla="*/ 462486 h 705621"/>
                  <a:gd name="connsiteX180" fmla="*/ 140067 w 1025815"/>
                  <a:gd name="connsiteY180" fmla="*/ 446629 h 705621"/>
                  <a:gd name="connsiteX181" fmla="*/ 145352 w 1025815"/>
                  <a:gd name="connsiteY181" fmla="*/ 430772 h 705621"/>
                  <a:gd name="connsiteX182" fmla="*/ 150638 w 1025815"/>
                  <a:gd name="connsiteY182" fmla="*/ 422844 h 705621"/>
                  <a:gd name="connsiteX183" fmla="*/ 155924 w 1025815"/>
                  <a:gd name="connsiteY183" fmla="*/ 406987 h 705621"/>
                  <a:gd name="connsiteX184" fmla="*/ 161209 w 1025815"/>
                  <a:gd name="connsiteY184" fmla="*/ 364703 h 705621"/>
                  <a:gd name="connsiteX185" fmla="*/ 166495 w 1025815"/>
                  <a:gd name="connsiteY185" fmla="*/ 356775 h 705621"/>
                  <a:gd name="connsiteX186" fmla="*/ 169137 w 1025815"/>
                  <a:gd name="connsiteY186" fmla="*/ 343561 h 705621"/>
                  <a:gd name="connsiteX187" fmla="*/ 171780 w 1025815"/>
                  <a:gd name="connsiteY187" fmla="*/ 325061 h 705621"/>
                  <a:gd name="connsiteX188" fmla="*/ 179709 w 1025815"/>
                  <a:gd name="connsiteY188" fmla="*/ 317133 h 705621"/>
                  <a:gd name="connsiteX189" fmla="*/ 174423 w 1025815"/>
                  <a:gd name="connsiteY189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8051 w 1025815"/>
                  <a:gd name="connsiteY123" fmla="*/ 650123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27481 w 1025815"/>
                  <a:gd name="connsiteY128" fmla="*/ 667314 h 705621"/>
                  <a:gd name="connsiteX129" fmla="*/ 474681 w 1025815"/>
                  <a:gd name="connsiteY129" fmla="*/ 659386 h 705621"/>
                  <a:gd name="connsiteX130" fmla="*/ 430772 w 1025815"/>
                  <a:gd name="connsiteY130" fmla="*/ 644837 h 705621"/>
                  <a:gd name="connsiteX131" fmla="*/ 417558 w 1025815"/>
                  <a:gd name="connsiteY131" fmla="*/ 642194 h 705621"/>
                  <a:gd name="connsiteX132" fmla="*/ 409630 w 1025815"/>
                  <a:gd name="connsiteY132" fmla="*/ 639552 h 705621"/>
                  <a:gd name="connsiteX133" fmla="*/ 399059 w 1025815"/>
                  <a:gd name="connsiteY133" fmla="*/ 636909 h 705621"/>
                  <a:gd name="connsiteX134" fmla="*/ 383202 w 1025815"/>
                  <a:gd name="connsiteY134" fmla="*/ 631623 h 705621"/>
                  <a:gd name="connsiteX135" fmla="*/ 375274 w 1025815"/>
                  <a:gd name="connsiteY135" fmla="*/ 628981 h 705621"/>
                  <a:gd name="connsiteX136" fmla="*/ 359417 w 1025815"/>
                  <a:gd name="connsiteY136" fmla="*/ 621052 h 705621"/>
                  <a:gd name="connsiteX137" fmla="*/ 335632 w 1025815"/>
                  <a:gd name="connsiteY137" fmla="*/ 623695 h 705621"/>
                  <a:gd name="connsiteX138" fmla="*/ 306562 w 1025815"/>
                  <a:gd name="connsiteY138" fmla="*/ 626338 h 705621"/>
                  <a:gd name="connsiteX139" fmla="*/ 282777 w 1025815"/>
                  <a:gd name="connsiteY139" fmla="*/ 623695 h 705621"/>
                  <a:gd name="connsiteX140" fmla="*/ 274848 w 1025815"/>
                  <a:gd name="connsiteY140" fmla="*/ 621052 h 705621"/>
                  <a:gd name="connsiteX141" fmla="*/ 258992 w 1025815"/>
                  <a:gd name="connsiteY141" fmla="*/ 626338 h 705621"/>
                  <a:gd name="connsiteX142" fmla="*/ 251063 w 1025815"/>
                  <a:gd name="connsiteY142" fmla="*/ 628981 h 705621"/>
                  <a:gd name="connsiteX143" fmla="*/ 243135 w 1025815"/>
                  <a:gd name="connsiteY143" fmla="*/ 634266 h 705621"/>
                  <a:gd name="connsiteX144" fmla="*/ 227278 w 1025815"/>
                  <a:gd name="connsiteY144" fmla="*/ 639552 h 705621"/>
                  <a:gd name="connsiteX145" fmla="*/ 219350 w 1025815"/>
                  <a:gd name="connsiteY145" fmla="*/ 647480 h 705621"/>
                  <a:gd name="connsiteX146" fmla="*/ 211422 w 1025815"/>
                  <a:gd name="connsiteY146" fmla="*/ 652766 h 705621"/>
                  <a:gd name="connsiteX147" fmla="*/ 206136 w 1025815"/>
                  <a:gd name="connsiteY147" fmla="*/ 660694 h 705621"/>
                  <a:gd name="connsiteX148" fmla="*/ 190280 w 1025815"/>
                  <a:gd name="connsiteY148" fmla="*/ 668622 h 705621"/>
                  <a:gd name="connsiteX149" fmla="*/ 182351 w 1025815"/>
                  <a:gd name="connsiteY149" fmla="*/ 673908 h 705621"/>
                  <a:gd name="connsiteX150" fmla="*/ 177066 w 1025815"/>
                  <a:gd name="connsiteY150" fmla="*/ 665979 h 705621"/>
                  <a:gd name="connsiteX151" fmla="*/ 150638 w 1025815"/>
                  <a:gd name="connsiteY151" fmla="*/ 673908 h 705621"/>
                  <a:gd name="connsiteX152" fmla="*/ 142710 w 1025815"/>
                  <a:gd name="connsiteY152" fmla="*/ 681836 h 705621"/>
                  <a:gd name="connsiteX153" fmla="*/ 124210 w 1025815"/>
                  <a:gd name="connsiteY153" fmla="*/ 684479 h 705621"/>
                  <a:gd name="connsiteX154" fmla="*/ 100425 w 1025815"/>
                  <a:gd name="connsiteY154" fmla="*/ 697693 h 705621"/>
                  <a:gd name="connsiteX155" fmla="*/ 92497 w 1025815"/>
                  <a:gd name="connsiteY155" fmla="*/ 702978 h 705621"/>
                  <a:gd name="connsiteX156" fmla="*/ 84569 w 1025815"/>
                  <a:gd name="connsiteY156" fmla="*/ 705621 h 705621"/>
                  <a:gd name="connsiteX157" fmla="*/ 81926 w 1025815"/>
                  <a:gd name="connsiteY157" fmla="*/ 697693 h 705621"/>
                  <a:gd name="connsiteX158" fmla="*/ 66069 w 1025815"/>
                  <a:gd name="connsiteY158" fmla="*/ 684479 h 705621"/>
                  <a:gd name="connsiteX159" fmla="*/ 58141 w 1025815"/>
                  <a:gd name="connsiteY159" fmla="*/ 681836 h 705621"/>
                  <a:gd name="connsiteX160" fmla="*/ 42284 w 1025815"/>
                  <a:gd name="connsiteY160" fmla="*/ 671265 h 705621"/>
                  <a:gd name="connsiteX161" fmla="*/ 26428 w 1025815"/>
                  <a:gd name="connsiteY161" fmla="*/ 660694 h 705621"/>
                  <a:gd name="connsiteX162" fmla="*/ 18499 w 1025815"/>
                  <a:gd name="connsiteY162" fmla="*/ 655408 h 705621"/>
                  <a:gd name="connsiteX163" fmla="*/ 15857 w 1025815"/>
                  <a:gd name="connsiteY163" fmla="*/ 647480 h 705621"/>
                  <a:gd name="connsiteX164" fmla="*/ 0 w 1025815"/>
                  <a:gd name="connsiteY164" fmla="*/ 642194 h 705621"/>
                  <a:gd name="connsiteX165" fmla="*/ 2643 w 1025815"/>
                  <a:gd name="connsiteY165" fmla="*/ 581411 h 705621"/>
                  <a:gd name="connsiteX166" fmla="*/ 5285 w 1025815"/>
                  <a:gd name="connsiteY166" fmla="*/ 573482 h 705621"/>
                  <a:gd name="connsiteX167" fmla="*/ 13214 w 1025815"/>
                  <a:gd name="connsiteY167" fmla="*/ 570840 h 705621"/>
                  <a:gd name="connsiteX168" fmla="*/ 31713 w 1025815"/>
                  <a:gd name="connsiteY168" fmla="*/ 568197 h 705621"/>
                  <a:gd name="connsiteX169" fmla="*/ 39641 w 1025815"/>
                  <a:gd name="connsiteY169" fmla="*/ 562911 h 705621"/>
                  <a:gd name="connsiteX170" fmla="*/ 47570 w 1025815"/>
                  <a:gd name="connsiteY170" fmla="*/ 554983 h 705621"/>
                  <a:gd name="connsiteX171" fmla="*/ 63426 w 1025815"/>
                  <a:gd name="connsiteY171" fmla="*/ 549697 h 705621"/>
                  <a:gd name="connsiteX172" fmla="*/ 87211 w 1025815"/>
                  <a:gd name="connsiteY172" fmla="*/ 533841 h 705621"/>
                  <a:gd name="connsiteX173" fmla="*/ 95140 w 1025815"/>
                  <a:gd name="connsiteY173" fmla="*/ 528555 h 705621"/>
                  <a:gd name="connsiteX174" fmla="*/ 110996 w 1025815"/>
                  <a:gd name="connsiteY174" fmla="*/ 523270 h 705621"/>
                  <a:gd name="connsiteX175" fmla="*/ 118925 w 1025815"/>
                  <a:gd name="connsiteY175" fmla="*/ 517984 h 705621"/>
                  <a:gd name="connsiteX176" fmla="*/ 132139 w 1025815"/>
                  <a:gd name="connsiteY176" fmla="*/ 496842 h 705621"/>
                  <a:gd name="connsiteX177" fmla="*/ 134781 w 1025815"/>
                  <a:gd name="connsiteY177" fmla="*/ 488913 h 705621"/>
                  <a:gd name="connsiteX178" fmla="*/ 134781 w 1025815"/>
                  <a:gd name="connsiteY178" fmla="*/ 470414 h 705621"/>
                  <a:gd name="connsiteX179" fmla="*/ 132139 w 1025815"/>
                  <a:gd name="connsiteY179" fmla="*/ 462486 h 705621"/>
                  <a:gd name="connsiteX180" fmla="*/ 140067 w 1025815"/>
                  <a:gd name="connsiteY180" fmla="*/ 446629 h 705621"/>
                  <a:gd name="connsiteX181" fmla="*/ 145352 w 1025815"/>
                  <a:gd name="connsiteY181" fmla="*/ 430772 h 705621"/>
                  <a:gd name="connsiteX182" fmla="*/ 150638 w 1025815"/>
                  <a:gd name="connsiteY182" fmla="*/ 422844 h 705621"/>
                  <a:gd name="connsiteX183" fmla="*/ 155924 w 1025815"/>
                  <a:gd name="connsiteY183" fmla="*/ 406987 h 705621"/>
                  <a:gd name="connsiteX184" fmla="*/ 161209 w 1025815"/>
                  <a:gd name="connsiteY184" fmla="*/ 364703 h 705621"/>
                  <a:gd name="connsiteX185" fmla="*/ 166495 w 1025815"/>
                  <a:gd name="connsiteY185" fmla="*/ 356775 h 705621"/>
                  <a:gd name="connsiteX186" fmla="*/ 169137 w 1025815"/>
                  <a:gd name="connsiteY186" fmla="*/ 343561 h 705621"/>
                  <a:gd name="connsiteX187" fmla="*/ 171780 w 1025815"/>
                  <a:gd name="connsiteY187" fmla="*/ 325061 h 705621"/>
                  <a:gd name="connsiteX188" fmla="*/ 179709 w 1025815"/>
                  <a:gd name="connsiteY188" fmla="*/ 317133 h 705621"/>
                  <a:gd name="connsiteX189" fmla="*/ 174423 w 1025815"/>
                  <a:gd name="connsiteY189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55408 h 705621"/>
                  <a:gd name="connsiteX123" fmla="*/ 653288 w 1025815"/>
                  <a:gd name="connsiteY123" fmla="*/ 664410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27481 w 1025815"/>
                  <a:gd name="connsiteY128" fmla="*/ 667314 h 705621"/>
                  <a:gd name="connsiteX129" fmla="*/ 474681 w 1025815"/>
                  <a:gd name="connsiteY129" fmla="*/ 659386 h 705621"/>
                  <a:gd name="connsiteX130" fmla="*/ 430772 w 1025815"/>
                  <a:gd name="connsiteY130" fmla="*/ 644837 h 705621"/>
                  <a:gd name="connsiteX131" fmla="*/ 417558 w 1025815"/>
                  <a:gd name="connsiteY131" fmla="*/ 642194 h 705621"/>
                  <a:gd name="connsiteX132" fmla="*/ 409630 w 1025815"/>
                  <a:gd name="connsiteY132" fmla="*/ 639552 h 705621"/>
                  <a:gd name="connsiteX133" fmla="*/ 399059 w 1025815"/>
                  <a:gd name="connsiteY133" fmla="*/ 636909 h 705621"/>
                  <a:gd name="connsiteX134" fmla="*/ 383202 w 1025815"/>
                  <a:gd name="connsiteY134" fmla="*/ 631623 h 705621"/>
                  <a:gd name="connsiteX135" fmla="*/ 375274 w 1025815"/>
                  <a:gd name="connsiteY135" fmla="*/ 628981 h 705621"/>
                  <a:gd name="connsiteX136" fmla="*/ 359417 w 1025815"/>
                  <a:gd name="connsiteY136" fmla="*/ 621052 h 705621"/>
                  <a:gd name="connsiteX137" fmla="*/ 335632 w 1025815"/>
                  <a:gd name="connsiteY137" fmla="*/ 623695 h 705621"/>
                  <a:gd name="connsiteX138" fmla="*/ 306562 w 1025815"/>
                  <a:gd name="connsiteY138" fmla="*/ 626338 h 705621"/>
                  <a:gd name="connsiteX139" fmla="*/ 282777 w 1025815"/>
                  <a:gd name="connsiteY139" fmla="*/ 623695 h 705621"/>
                  <a:gd name="connsiteX140" fmla="*/ 274848 w 1025815"/>
                  <a:gd name="connsiteY140" fmla="*/ 621052 h 705621"/>
                  <a:gd name="connsiteX141" fmla="*/ 258992 w 1025815"/>
                  <a:gd name="connsiteY141" fmla="*/ 626338 h 705621"/>
                  <a:gd name="connsiteX142" fmla="*/ 251063 w 1025815"/>
                  <a:gd name="connsiteY142" fmla="*/ 628981 h 705621"/>
                  <a:gd name="connsiteX143" fmla="*/ 243135 w 1025815"/>
                  <a:gd name="connsiteY143" fmla="*/ 634266 h 705621"/>
                  <a:gd name="connsiteX144" fmla="*/ 227278 w 1025815"/>
                  <a:gd name="connsiteY144" fmla="*/ 639552 h 705621"/>
                  <a:gd name="connsiteX145" fmla="*/ 219350 w 1025815"/>
                  <a:gd name="connsiteY145" fmla="*/ 647480 h 705621"/>
                  <a:gd name="connsiteX146" fmla="*/ 211422 w 1025815"/>
                  <a:gd name="connsiteY146" fmla="*/ 652766 h 705621"/>
                  <a:gd name="connsiteX147" fmla="*/ 206136 w 1025815"/>
                  <a:gd name="connsiteY147" fmla="*/ 660694 h 705621"/>
                  <a:gd name="connsiteX148" fmla="*/ 190280 w 1025815"/>
                  <a:gd name="connsiteY148" fmla="*/ 668622 h 705621"/>
                  <a:gd name="connsiteX149" fmla="*/ 182351 w 1025815"/>
                  <a:gd name="connsiteY149" fmla="*/ 673908 h 705621"/>
                  <a:gd name="connsiteX150" fmla="*/ 177066 w 1025815"/>
                  <a:gd name="connsiteY150" fmla="*/ 665979 h 705621"/>
                  <a:gd name="connsiteX151" fmla="*/ 150638 w 1025815"/>
                  <a:gd name="connsiteY151" fmla="*/ 673908 h 705621"/>
                  <a:gd name="connsiteX152" fmla="*/ 142710 w 1025815"/>
                  <a:gd name="connsiteY152" fmla="*/ 681836 h 705621"/>
                  <a:gd name="connsiteX153" fmla="*/ 124210 w 1025815"/>
                  <a:gd name="connsiteY153" fmla="*/ 684479 h 705621"/>
                  <a:gd name="connsiteX154" fmla="*/ 100425 w 1025815"/>
                  <a:gd name="connsiteY154" fmla="*/ 697693 h 705621"/>
                  <a:gd name="connsiteX155" fmla="*/ 92497 w 1025815"/>
                  <a:gd name="connsiteY155" fmla="*/ 702978 h 705621"/>
                  <a:gd name="connsiteX156" fmla="*/ 84569 w 1025815"/>
                  <a:gd name="connsiteY156" fmla="*/ 705621 h 705621"/>
                  <a:gd name="connsiteX157" fmla="*/ 81926 w 1025815"/>
                  <a:gd name="connsiteY157" fmla="*/ 697693 h 705621"/>
                  <a:gd name="connsiteX158" fmla="*/ 66069 w 1025815"/>
                  <a:gd name="connsiteY158" fmla="*/ 684479 h 705621"/>
                  <a:gd name="connsiteX159" fmla="*/ 58141 w 1025815"/>
                  <a:gd name="connsiteY159" fmla="*/ 681836 h 705621"/>
                  <a:gd name="connsiteX160" fmla="*/ 42284 w 1025815"/>
                  <a:gd name="connsiteY160" fmla="*/ 671265 h 705621"/>
                  <a:gd name="connsiteX161" fmla="*/ 26428 w 1025815"/>
                  <a:gd name="connsiteY161" fmla="*/ 660694 h 705621"/>
                  <a:gd name="connsiteX162" fmla="*/ 18499 w 1025815"/>
                  <a:gd name="connsiteY162" fmla="*/ 655408 h 705621"/>
                  <a:gd name="connsiteX163" fmla="*/ 15857 w 1025815"/>
                  <a:gd name="connsiteY163" fmla="*/ 647480 h 705621"/>
                  <a:gd name="connsiteX164" fmla="*/ 0 w 1025815"/>
                  <a:gd name="connsiteY164" fmla="*/ 642194 h 705621"/>
                  <a:gd name="connsiteX165" fmla="*/ 2643 w 1025815"/>
                  <a:gd name="connsiteY165" fmla="*/ 581411 h 705621"/>
                  <a:gd name="connsiteX166" fmla="*/ 5285 w 1025815"/>
                  <a:gd name="connsiteY166" fmla="*/ 573482 h 705621"/>
                  <a:gd name="connsiteX167" fmla="*/ 13214 w 1025815"/>
                  <a:gd name="connsiteY167" fmla="*/ 570840 h 705621"/>
                  <a:gd name="connsiteX168" fmla="*/ 31713 w 1025815"/>
                  <a:gd name="connsiteY168" fmla="*/ 568197 h 705621"/>
                  <a:gd name="connsiteX169" fmla="*/ 39641 w 1025815"/>
                  <a:gd name="connsiteY169" fmla="*/ 562911 h 705621"/>
                  <a:gd name="connsiteX170" fmla="*/ 47570 w 1025815"/>
                  <a:gd name="connsiteY170" fmla="*/ 554983 h 705621"/>
                  <a:gd name="connsiteX171" fmla="*/ 63426 w 1025815"/>
                  <a:gd name="connsiteY171" fmla="*/ 549697 h 705621"/>
                  <a:gd name="connsiteX172" fmla="*/ 87211 w 1025815"/>
                  <a:gd name="connsiteY172" fmla="*/ 533841 h 705621"/>
                  <a:gd name="connsiteX173" fmla="*/ 95140 w 1025815"/>
                  <a:gd name="connsiteY173" fmla="*/ 528555 h 705621"/>
                  <a:gd name="connsiteX174" fmla="*/ 110996 w 1025815"/>
                  <a:gd name="connsiteY174" fmla="*/ 523270 h 705621"/>
                  <a:gd name="connsiteX175" fmla="*/ 118925 w 1025815"/>
                  <a:gd name="connsiteY175" fmla="*/ 517984 h 705621"/>
                  <a:gd name="connsiteX176" fmla="*/ 132139 w 1025815"/>
                  <a:gd name="connsiteY176" fmla="*/ 496842 h 705621"/>
                  <a:gd name="connsiteX177" fmla="*/ 134781 w 1025815"/>
                  <a:gd name="connsiteY177" fmla="*/ 488913 h 705621"/>
                  <a:gd name="connsiteX178" fmla="*/ 134781 w 1025815"/>
                  <a:gd name="connsiteY178" fmla="*/ 470414 h 705621"/>
                  <a:gd name="connsiteX179" fmla="*/ 132139 w 1025815"/>
                  <a:gd name="connsiteY179" fmla="*/ 462486 h 705621"/>
                  <a:gd name="connsiteX180" fmla="*/ 140067 w 1025815"/>
                  <a:gd name="connsiteY180" fmla="*/ 446629 h 705621"/>
                  <a:gd name="connsiteX181" fmla="*/ 145352 w 1025815"/>
                  <a:gd name="connsiteY181" fmla="*/ 430772 h 705621"/>
                  <a:gd name="connsiteX182" fmla="*/ 150638 w 1025815"/>
                  <a:gd name="connsiteY182" fmla="*/ 422844 h 705621"/>
                  <a:gd name="connsiteX183" fmla="*/ 155924 w 1025815"/>
                  <a:gd name="connsiteY183" fmla="*/ 406987 h 705621"/>
                  <a:gd name="connsiteX184" fmla="*/ 161209 w 1025815"/>
                  <a:gd name="connsiteY184" fmla="*/ 364703 h 705621"/>
                  <a:gd name="connsiteX185" fmla="*/ 166495 w 1025815"/>
                  <a:gd name="connsiteY185" fmla="*/ 356775 h 705621"/>
                  <a:gd name="connsiteX186" fmla="*/ 169137 w 1025815"/>
                  <a:gd name="connsiteY186" fmla="*/ 343561 h 705621"/>
                  <a:gd name="connsiteX187" fmla="*/ 171780 w 1025815"/>
                  <a:gd name="connsiteY187" fmla="*/ 325061 h 705621"/>
                  <a:gd name="connsiteX188" fmla="*/ 179709 w 1025815"/>
                  <a:gd name="connsiteY188" fmla="*/ 317133 h 705621"/>
                  <a:gd name="connsiteX189" fmla="*/ 174423 w 1025815"/>
                  <a:gd name="connsiteY189" fmla="*/ 303919 h 705621"/>
                  <a:gd name="connsiteX0" fmla="*/ 174423 w 1025815"/>
                  <a:gd name="connsiteY0" fmla="*/ 303919 h 705621"/>
                  <a:gd name="connsiteX1" fmla="*/ 182351 w 1025815"/>
                  <a:gd name="connsiteY1" fmla="*/ 290705 h 705621"/>
                  <a:gd name="connsiteX2" fmla="*/ 195565 w 1025815"/>
                  <a:gd name="connsiteY2" fmla="*/ 274849 h 705621"/>
                  <a:gd name="connsiteX3" fmla="*/ 203494 w 1025815"/>
                  <a:gd name="connsiteY3" fmla="*/ 258992 h 705621"/>
                  <a:gd name="connsiteX4" fmla="*/ 219350 w 1025815"/>
                  <a:gd name="connsiteY4" fmla="*/ 253707 h 705621"/>
                  <a:gd name="connsiteX5" fmla="*/ 251063 w 1025815"/>
                  <a:gd name="connsiteY5" fmla="*/ 248421 h 705621"/>
                  <a:gd name="connsiteX6" fmla="*/ 269563 w 1025815"/>
                  <a:gd name="connsiteY6" fmla="*/ 243135 h 705621"/>
                  <a:gd name="connsiteX7" fmla="*/ 280918 w 1025815"/>
                  <a:gd name="connsiteY7" fmla="*/ 209537 h 705621"/>
                  <a:gd name="connsiteX8" fmla="*/ 290705 w 1025815"/>
                  <a:gd name="connsiteY8" fmla="*/ 182352 h 705621"/>
                  <a:gd name="connsiteX9" fmla="*/ 293348 w 1025815"/>
                  <a:gd name="connsiteY9" fmla="*/ 174423 h 705621"/>
                  <a:gd name="connsiteX10" fmla="*/ 298633 w 1025815"/>
                  <a:gd name="connsiteY10" fmla="*/ 166495 h 705621"/>
                  <a:gd name="connsiteX11" fmla="*/ 306562 w 1025815"/>
                  <a:gd name="connsiteY11" fmla="*/ 158567 h 705621"/>
                  <a:gd name="connsiteX12" fmla="*/ 314490 w 1025815"/>
                  <a:gd name="connsiteY12" fmla="*/ 155924 h 705621"/>
                  <a:gd name="connsiteX13" fmla="*/ 325061 w 1025815"/>
                  <a:gd name="connsiteY13" fmla="*/ 171781 h 705621"/>
                  <a:gd name="connsiteX14" fmla="*/ 343561 w 1025815"/>
                  <a:gd name="connsiteY14" fmla="*/ 192923 h 705621"/>
                  <a:gd name="connsiteX15" fmla="*/ 354132 w 1025815"/>
                  <a:gd name="connsiteY15" fmla="*/ 208779 h 705621"/>
                  <a:gd name="connsiteX16" fmla="*/ 356774 w 1025815"/>
                  <a:gd name="connsiteY16" fmla="*/ 219350 h 705621"/>
                  <a:gd name="connsiteX17" fmla="*/ 359417 w 1025815"/>
                  <a:gd name="connsiteY17" fmla="*/ 227279 h 705621"/>
                  <a:gd name="connsiteX18" fmla="*/ 356774 w 1025815"/>
                  <a:gd name="connsiteY18" fmla="*/ 235207 h 705621"/>
                  <a:gd name="connsiteX19" fmla="*/ 375274 w 1025815"/>
                  <a:gd name="connsiteY19" fmla="*/ 247086 h 705621"/>
                  <a:gd name="connsiteX20" fmla="*/ 398275 w 1025815"/>
                  <a:gd name="connsiteY20" fmla="*/ 233871 h 705621"/>
                  <a:gd name="connsiteX21" fmla="*/ 408060 w 1025815"/>
                  <a:gd name="connsiteY21" fmla="*/ 221182 h 705621"/>
                  <a:gd name="connsiteX22" fmla="*/ 420724 w 1025815"/>
                  <a:gd name="connsiteY22" fmla="*/ 207183 h 705621"/>
                  <a:gd name="connsiteX23" fmla="*/ 447937 w 1025815"/>
                  <a:gd name="connsiteY23" fmla="*/ 187376 h 705621"/>
                  <a:gd name="connsiteX24" fmla="*/ 467771 w 1025815"/>
                  <a:gd name="connsiteY24" fmla="*/ 179709 h 705621"/>
                  <a:gd name="connsiteX25" fmla="*/ 475699 w 1025815"/>
                  <a:gd name="connsiteY25" fmla="*/ 177066 h 705621"/>
                  <a:gd name="connsiteX26" fmla="*/ 483628 w 1025815"/>
                  <a:gd name="connsiteY26" fmla="*/ 169138 h 705621"/>
                  <a:gd name="connsiteX27" fmla="*/ 491556 w 1025815"/>
                  <a:gd name="connsiteY27" fmla="*/ 166495 h 705621"/>
                  <a:gd name="connsiteX28" fmla="*/ 499484 w 1025815"/>
                  <a:gd name="connsiteY28" fmla="*/ 161209 h 705621"/>
                  <a:gd name="connsiteX29" fmla="*/ 510055 w 1025815"/>
                  <a:gd name="connsiteY29" fmla="*/ 158567 h 705621"/>
                  <a:gd name="connsiteX30" fmla="*/ 525912 w 1025815"/>
                  <a:gd name="connsiteY30" fmla="*/ 153281 h 705621"/>
                  <a:gd name="connsiteX31" fmla="*/ 533840 w 1025815"/>
                  <a:gd name="connsiteY31" fmla="*/ 150638 h 705621"/>
                  <a:gd name="connsiteX32" fmla="*/ 560268 w 1025815"/>
                  <a:gd name="connsiteY32" fmla="*/ 142710 h 705621"/>
                  <a:gd name="connsiteX33" fmla="*/ 584053 w 1025815"/>
                  <a:gd name="connsiteY33" fmla="*/ 132139 h 705621"/>
                  <a:gd name="connsiteX34" fmla="*/ 589600 w 1025815"/>
                  <a:gd name="connsiteY34" fmla="*/ 117590 h 705621"/>
                  <a:gd name="connsiteX35" fmla="*/ 600956 w 1025815"/>
                  <a:gd name="connsiteY35" fmla="*/ 95663 h 705621"/>
                  <a:gd name="connsiteX36" fmla="*/ 623695 w 1025815"/>
                  <a:gd name="connsiteY36" fmla="*/ 79283 h 705621"/>
                  <a:gd name="connsiteX37" fmla="*/ 631623 w 1025815"/>
                  <a:gd name="connsiteY37" fmla="*/ 76641 h 705621"/>
                  <a:gd name="connsiteX38" fmla="*/ 639551 w 1025815"/>
                  <a:gd name="connsiteY38" fmla="*/ 71355 h 705621"/>
                  <a:gd name="connsiteX39" fmla="*/ 647480 w 1025815"/>
                  <a:gd name="connsiteY39" fmla="*/ 68712 h 705621"/>
                  <a:gd name="connsiteX40" fmla="*/ 652765 w 1025815"/>
                  <a:gd name="connsiteY40" fmla="*/ 60784 h 705621"/>
                  <a:gd name="connsiteX41" fmla="*/ 668622 w 1025815"/>
                  <a:gd name="connsiteY41" fmla="*/ 52856 h 705621"/>
                  <a:gd name="connsiteX42" fmla="*/ 684478 w 1025815"/>
                  <a:gd name="connsiteY42" fmla="*/ 44927 h 705621"/>
                  <a:gd name="connsiteX43" fmla="*/ 692407 w 1025815"/>
                  <a:gd name="connsiteY43" fmla="*/ 39642 h 705621"/>
                  <a:gd name="connsiteX44" fmla="*/ 708263 w 1025815"/>
                  <a:gd name="connsiteY44" fmla="*/ 34356 h 705621"/>
                  <a:gd name="connsiteX45" fmla="*/ 724120 w 1025815"/>
                  <a:gd name="connsiteY45" fmla="*/ 29071 h 705621"/>
                  <a:gd name="connsiteX46" fmla="*/ 739977 w 1025815"/>
                  <a:gd name="connsiteY46" fmla="*/ 21142 h 705621"/>
                  <a:gd name="connsiteX47" fmla="*/ 755833 w 1025815"/>
                  <a:gd name="connsiteY47" fmla="*/ 15857 h 705621"/>
                  <a:gd name="connsiteX48" fmla="*/ 763762 w 1025815"/>
                  <a:gd name="connsiteY48" fmla="*/ 13214 h 705621"/>
                  <a:gd name="connsiteX49" fmla="*/ 798118 w 1025815"/>
                  <a:gd name="connsiteY49" fmla="*/ 10571 h 705621"/>
                  <a:gd name="connsiteX50" fmla="*/ 808689 w 1025815"/>
                  <a:gd name="connsiteY50" fmla="*/ 7929 h 705621"/>
                  <a:gd name="connsiteX51" fmla="*/ 816617 w 1025815"/>
                  <a:gd name="connsiteY51" fmla="*/ 5286 h 705621"/>
                  <a:gd name="connsiteX52" fmla="*/ 843045 w 1025815"/>
                  <a:gd name="connsiteY52" fmla="*/ 0 h 705621"/>
                  <a:gd name="connsiteX53" fmla="*/ 840402 w 1025815"/>
                  <a:gd name="connsiteY53" fmla="*/ 7929 h 705621"/>
                  <a:gd name="connsiteX54" fmla="*/ 835117 w 1025815"/>
                  <a:gd name="connsiteY54" fmla="*/ 15857 h 705621"/>
                  <a:gd name="connsiteX55" fmla="*/ 829831 w 1025815"/>
                  <a:gd name="connsiteY55" fmla="*/ 31713 h 705621"/>
                  <a:gd name="connsiteX56" fmla="*/ 832474 w 1025815"/>
                  <a:gd name="connsiteY56" fmla="*/ 39642 h 705621"/>
                  <a:gd name="connsiteX57" fmla="*/ 821903 w 1025815"/>
                  <a:gd name="connsiteY57" fmla="*/ 55498 h 705621"/>
                  <a:gd name="connsiteX58" fmla="*/ 816617 w 1025815"/>
                  <a:gd name="connsiteY58" fmla="*/ 87212 h 705621"/>
                  <a:gd name="connsiteX59" fmla="*/ 824546 w 1025815"/>
                  <a:gd name="connsiteY59" fmla="*/ 121568 h 705621"/>
                  <a:gd name="connsiteX60" fmla="*/ 816617 w 1025815"/>
                  <a:gd name="connsiteY60" fmla="*/ 140067 h 705621"/>
                  <a:gd name="connsiteX61" fmla="*/ 806046 w 1025815"/>
                  <a:gd name="connsiteY61" fmla="*/ 184994 h 705621"/>
                  <a:gd name="connsiteX62" fmla="*/ 798118 w 1025815"/>
                  <a:gd name="connsiteY62" fmla="*/ 187637 h 705621"/>
                  <a:gd name="connsiteX63" fmla="*/ 790189 w 1025815"/>
                  <a:gd name="connsiteY63" fmla="*/ 195566 h 705621"/>
                  <a:gd name="connsiteX64" fmla="*/ 806046 w 1025815"/>
                  <a:gd name="connsiteY64" fmla="*/ 227279 h 705621"/>
                  <a:gd name="connsiteX65" fmla="*/ 811332 w 1025815"/>
                  <a:gd name="connsiteY65" fmla="*/ 235207 h 705621"/>
                  <a:gd name="connsiteX66" fmla="*/ 819260 w 1025815"/>
                  <a:gd name="connsiteY66" fmla="*/ 261635 h 705621"/>
                  <a:gd name="connsiteX67" fmla="*/ 821903 w 1025815"/>
                  <a:gd name="connsiteY67" fmla="*/ 269563 h 705621"/>
                  <a:gd name="connsiteX68" fmla="*/ 824546 w 1025815"/>
                  <a:gd name="connsiteY68" fmla="*/ 277492 h 705621"/>
                  <a:gd name="connsiteX69" fmla="*/ 829831 w 1025815"/>
                  <a:gd name="connsiteY69" fmla="*/ 285420 h 705621"/>
                  <a:gd name="connsiteX70" fmla="*/ 832474 w 1025815"/>
                  <a:gd name="connsiteY70" fmla="*/ 293348 h 705621"/>
                  <a:gd name="connsiteX71" fmla="*/ 856259 w 1025815"/>
                  <a:gd name="connsiteY71" fmla="*/ 306562 h 705621"/>
                  <a:gd name="connsiteX72" fmla="*/ 864187 w 1025815"/>
                  <a:gd name="connsiteY72" fmla="*/ 314490 h 705621"/>
                  <a:gd name="connsiteX73" fmla="*/ 872115 w 1025815"/>
                  <a:gd name="connsiteY73" fmla="*/ 319776 h 705621"/>
                  <a:gd name="connsiteX74" fmla="*/ 877401 w 1025815"/>
                  <a:gd name="connsiteY74" fmla="*/ 335633 h 705621"/>
                  <a:gd name="connsiteX75" fmla="*/ 882687 w 1025815"/>
                  <a:gd name="connsiteY75" fmla="*/ 343561 h 705621"/>
                  <a:gd name="connsiteX76" fmla="*/ 885329 w 1025815"/>
                  <a:gd name="connsiteY76" fmla="*/ 351489 h 705621"/>
                  <a:gd name="connsiteX77" fmla="*/ 917043 w 1025815"/>
                  <a:gd name="connsiteY77" fmla="*/ 362060 h 705621"/>
                  <a:gd name="connsiteX78" fmla="*/ 932899 w 1025815"/>
                  <a:gd name="connsiteY78" fmla="*/ 369989 h 705621"/>
                  <a:gd name="connsiteX79" fmla="*/ 940828 w 1025815"/>
                  <a:gd name="connsiteY79" fmla="*/ 372631 h 705621"/>
                  <a:gd name="connsiteX80" fmla="*/ 964613 w 1025815"/>
                  <a:gd name="connsiteY80" fmla="*/ 385845 h 705621"/>
                  <a:gd name="connsiteX81" fmla="*/ 972541 w 1025815"/>
                  <a:gd name="connsiteY81" fmla="*/ 393774 h 705621"/>
                  <a:gd name="connsiteX82" fmla="*/ 977826 w 1025815"/>
                  <a:gd name="connsiteY82" fmla="*/ 409630 h 705621"/>
                  <a:gd name="connsiteX83" fmla="*/ 983112 w 1025815"/>
                  <a:gd name="connsiteY83" fmla="*/ 417559 h 705621"/>
                  <a:gd name="connsiteX84" fmla="*/ 993683 w 1025815"/>
                  <a:gd name="connsiteY84" fmla="*/ 441344 h 705621"/>
                  <a:gd name="connsiteX85" fmla="*/ 998969 w 1025815"/>
                  <a:gd name="connsiteY85" fmla="*/ 462486 h 705621"/>
                  <a:gd name="connsiteX86" fmla="*/ 1006897 w 1025815"/>
                  <a:gd name="connsiteY86" fmla="*/ 473057 h 705621"/>
                  <a:gd name="connsiteX87" fmla="*/ 1017468 w 1025815"/>
                  <a:gd name="connsiteY87" fmla="*/ 488913 h 705621"/>
                  <a:gd name="connsiteX88" fmla="*/ 1022754 w 1025815"/>
                  <a:gd name="connsiteY88" fmla="*/ 496842 h 705621"/>
                  <a:gd name="connsiteX89" fmla="*/ 1022754 w 1025815"/>
                  <a:gd name="connsiteY89" fmla="*/ 512698 h 705621"/>
                  <a:gd name="connsiteX90" fmla="*/ 1006897 w 1025815"/>
                  <a:gd name="connsiteY90" fmla="*/ 507413 h 705621"/>
                  <a:gd name="connsiteX91" fmla="*/ 988398 w 1025815"/>
                  <a:gd name="connsiteY91" fmla="*/ 502127 h 705621"/>
                  <a:gd name="connsiteX92" fmla="*/ 972541 w 1025815"/>
                  <a:gd name="connsiteY92" fmla="*/ 488913 h 705621"/>
                  <a:gd name="connsiteX93" fmla="*/ 964613 w 1025815"/>
                  <a:gd name="connsiteY93" fmla="*/ 486271 h 705621"/>
                  <a:gd name="connsiteX94" fmla="*/ 922328 w 1025815"/>
                  <a:gd name="connsiteY94" fmla="*/ 483628 h 705621"/>
                  <a:gd name="connsiteX95" fmla="*/ 903829 w 1025815"/>
                  <a:gd name="connsiteY95" fmla="*/ 480985 h 705621"/>
                  <a:gd name="connsiteX96" fmla="*/ 893258 w 1025815"/>
                  <a:gd name="connsiteY96" fmla="*/ 467771 h 705621"/>
                  <a:gd name="connsiteX97" fmla="*/ 882687 w 1025815"/>
                  <a:gd name="connsiteY97" fmla="*/ 451915 h 705621"/>
                  <a:gd name="connsiteX98" fmla="*/ 866830 w 1025815"/>
                  <a:gd name="connsiteY98" fmla="*/ 446629 h 705621"/>
                  <a:gd name="connsiteX99" fmla="*/ 858902 w 1025815"/>
                  <a:gd name="connsiteY99" fmla="*/ 443986 h 705621"/>
                  <a:gd name="connsiteX100" fmla="*/ 837759 w 1025815"/>
                  <a:gd name="connsiteY100" fmla="*/ 449272 h 705621"/>
                  <a:gd name="connsiteX101" fmla="*/ 829831 w 1025815"/>
                  <a:gd name="connsiteY101" fmla="*/ 454557 h 705621"/>
                  <a:gd name="connsiteX102" fmla="*/ 824546 w 1025815"/>
                  <a:gd name="connsiteY102" fmla="*/ 462486 h 705621"/>
                  <a:gd name="connsiteX103" fmla="*/ 821903 w 1025815"/>
                  <a:gd name="connsiteY103" fmla="*/ 470414 h 705621"/>
                  <a:gd name="connsiteX104" fmla="*/ 813974 w 1025815"/>
                  <a:gd name="connsiteY104" fmla="*/ 478342 h 705621"/>
                  <a:gd name="connsiteX105" fmla="*/ 808689 w 1025815"/>
                  <a:gd name="connsiteY105" fmla="*/ 486271 h 705621"/>
                  <a:gd name="connsiteX106" fmla="*/ 792832 w 1025815"/>
                  <a:gd name="connsiteY106" fmla="*/ 502127 h 705621"/>
                  <a:gd name="connsiteX107" fmla="*/ 782261 w 1025815"/>
                  <a:gd name="connsiteY107" fmla="*/ 517984 h 705621"/>
                  <a:gd name="connsiteX108" fmla="*/ 776976 w 1025815"/>
                  <a:gd name="connsiteY108" fmla="*/ 525912 h 705621"/>
                  <a:gd name="connsiteX109" fmla="*/ 753191 w 1025815"/>
                  <a:gd name="connsiteY109" fmla="*/ 547055 h 705621"/>
                  <a:gd name="connsiteX110" fmla="*/ 747905 w 1025815"/>
                  <a:gd name="connsiteY110" fmla="*/ 554983 h 705621"/>
                  <a:gd name="connsiteX111" fmla="*/ 745262 w 1025815"/>
                  <a:gd name="connsiteY111" fmla="*/ 562911 h 705621"/>
                  <a:gd name="connsiteX112" fmla="*/ 734691 w 1025815"/>
                  <a:gd name="connsiteY112" fmla="*/ 578768 h 705621"/>
                  <a:gd name="connsiteX113" fmla="*/ 729406 w 1025815"/>
                  <a:gd name="connsiteY113" fmla="*/ 586696 h 705621"/>
                  <a:gd name="connsiteX114" fmla="*/ 724120 w 1025815"/>
                  <a:gd name="connsiteY114" fmla="*/ 594624 h 705621"/>
                  <a:gd name="connsiteX115" fmla="*/ 718835 w 1025815"/>
                  <a:gd name="connsiteY115" fmla="*/ 610481 h 705621"/>
                  <a:gd name="connsiteX116" fmla="*/ 716192 w 1025815"/>
                  <a:gd name="connsiteY116" fmla="*/ 618409 h 705621"/>
                  <a:gd name="connsiteX117" fmla="*/ 705621 w 1025815"/>
                  <a:gd name="connsiteY117" fmla="*/ 634266 h 705621"/>
                  <a:gd name="connsiteX118" fmla="*/ 697692 w 1025815"/>
                  <a:gd name="connsiteY118" fmla="*/ 650123 h 705621"/>
                  <a:gd name="connsiteX119" fmla="*/ 695050 w 1025815"/>
                  <a:gd name="connsiteY119" fmla="*/ 665979 h 705621"/>
                  <a:gd name="connsiteX120" fmla="*/ 687121 w 1025815"/>
                  <a:gd name="connsiteY120" fmla="*/ 663337 h 705621"/>
                  <a:gd name="connsiteX121" fmla="*/ 679193 w 1025815"/>
                  <a:gd name="connsiteY121" fmla="*/ 658051 h 705621"/>
                  <a:gd name="connsiteX122" fmla="*/ 665979 w 1025815"/>
                  <a:gd name="connsiteY122" fmla="*/ 664933 h 705621"/>
                  <a:gd name="connsiteX123" fmla="*/ 653288 w 1025815"/>
                  <a:gd name="connsiteY123" fmla="*/ 664410 h 705621"/>
                  <a:gd name="connsiteX124" fmla="*/ 642194 w 1025815"/>
                  <a:gd name="connsiteY124" fmla="*/ 655408 h 705621"/>
                  <a:gd name="connsiteX125" fmla="*/ 639551 w 1025815"/>
                  <a:gd name="connsiteY125" fmla="*/ 647480 h 705621"/>
                  <a:gd name="connsiteX126" fmla="*/ 610481 w 1025815"/>
                  <a:gd name="connsiteY126" fmla="*/ 647480 h 705621"/>
                  <a:gd name="connsiteX127" fmla="*/ 585883 w 1025815"/>
                  <a:gd name="connsiteY127" fmla="*/ 664411 h 705621"/>
                  <a:gd name="connsiteX128" fmla="*/ 527481 w 1025815"/>
                  <a:gd name="connsiteY128" fmla="*/ 667314 h 705621"/>
                  <a:gd name="connsiteX129" fmla="*/ 474681 w 1025815"/>
                  <a:gd name="connsiteY129" fmla="*/ 659386 h 705621"/>
                  <a:gd name="connsiteX130" fmla="*/ 430772 w 1025815"/>
                  <a:gd name="connsiteY130" fmla="*/ 644837 h 705621"/>
                  <a:gd name="connsiteX131" fmla="*/ 417558 w 1025815"/>
                  <a:gd name="connsiteY131" fmla="*/ 642194 h 705621"/>
                  <a:gd name="connsiteX132" fmla="*/ 409630 w 1025815"/>
                  <a:gd name="connsiteY132" fmla="*/ 639552 h 705621"/>
                  <a:gd name="connsiteX133" fmla="*/ 399059 w 1025815"/>
                  <a:gd name="connsiteY133" fmla="*/ 636909 h 705621"/>
                  <a:gd name="connsiteX134" fmla="*/ 383202 w 1025815"/>
                  <a:gd name="connsiteY134" fmla="*/ 631623 h 705621"/>
                  <a:gd name="connsiteX135" fmla="*/ 375274 w 1025815"/>
                  <a:gd name="connsiteY135" fmla="*/ 628981 h 705621"/>
                  <a:gd name="connsiteX136" fmla="*/ 359417 w 1025815"/>
                  <a:gd name="connsiteY136" fmla="*/ 621052 h 705621"/>
                  <a:gd name="connsiteX137" fmla="*/ 335632 w 1025815"/>
                  <a:gd name="connsiteY137" fmla="*/ 623695 h 705621"/>
                  <a:gd name="connsiteX138" fmla="*/ 306562 w 1025815"/>
                  <a:gd name="connsiteY138" fmla="*/ 626338 h 705621"/>
                  <a:gd name="connsiteX139" fmla="*/ 282777 w 1025815"/>
                  <a:gd name="connsiteY139" fmla="*/ 623695 h 705621"/>
                  <a:gd name="connsiteX140" fmla="*/ 274848 w 1025815"/>
                  <a:gd name="connsiteY140" fmla="*/ 621052 h 705621"/>
                  <a:gd name="connsiteX141" fmla="*/ 258992 w 1025815"/>
                  <a:gd name="connsiteY141" fmla="*/ 626338 h 705621"/>
                  <a:gd name="connsiteX142" fmla="*/ 251063 w 1025815"/>
                  <a:gd name="connsiteY142" fmla="*/ 628981 h 705621"/>
                  <a:gd name="connsiteX143" fmla="*/ 243135 w 1025815"/>
                  <a:gd name="connsiteY143" fmla="*/ 634266 h 705621"/>
                  <a:gd name="connsiteX144" fmla="*/ 227278 w 1025815"/>
                  <a:gd name="connsiteY144" fmla="*/ 639552 h 705621"/>
                  <a:gd name="connsiteX145" fmla="*/ 219350 w 1025815"/>
                  <a:gd name="connsiteY145" fmla="*/ 647480 h 705621"/>
                  <a:gd name="connsiteX146" fmla="*/ 211422 w 1025815"/>
                  <a:gd name="connsiteY146" fmla="*/ 652766 h 705621"/>
                  <a:gd name="connsiteX147" fmla="*/ 206136 w 1025815"/>
                  <a:gd name="connsiteY147" fmla="*/ 660694 h 705621"/>
                  <a:gd name="connsiteX148" fmla="*/ 190280 w 1025815"/>
                  <a:gd name="connsiteY148" fmla="*/ 668622 h 705621"/>
                  <a:gd name="connsiteX149" fmla="*/ 182351 w 1025815"/>
                  <a:gd name="connsiteY149" fmla="*/ 673908 h 705621"/>
                  <a:gd name="connsiteX150" fmla="*/ 177066 w 1025815"/>
                  <a:gd name="connsiteY150" fmla="*/ 665979 h 705621"/>
                  <a:gd name="connsiteX151" fmla="*/ 150638 w 1025815"/>
                  <a:gd name="connsiteY151" fmla="*/ 673908 h 705621"/>
                  <a:gd name="connsiteX152" fmla="*/ 142710 w 1025815"/>
                  <a:gd name="connsiteY152" fmla="*/ 681836 h 705621"/>
                  <a:gd name="connsiteX153" fmla="*/ 124210 w 1025815"/>
                  <a:gd name="connsiteY153" fmla="*/ 684479 h 705621"/>
                  <a:gd name="connsiteX154" fmla="*/ 100425 w 1025815"/>
                  <a:gd name="connsiteY154" fmla="*/ 697693 h 705621"/>
                  <a:gd name="connsiteX155" fmla="*/ 92497 w 1025815"/>
                  <a:gd name="connsiteY155" fmla="*/ 702978 h 705621"/>
                  <a:gd name="connsiteX156" fmla="*/ 84569 w 1025815"/>
                  <a:gd name="connsiteY156" fmla="*/ 705621 h 705621"/>
                  <a:gd name="connsiteX157" fmla="*/ 81926 w 1025815"/>
                  <a:gd name="connsiteY157" fmla="*/ 697693 h 705621"/>
                  <a:gd name="connsiteX158" fmla="*/ 66069 w 1025815"/>
                  <a:gd name="connsiteY158" fmla="*/ 684479 h 705621"/>
                  <a:gd name="connsiteX159" fmla="*/ 58141 w 1025815"/>
                  <a:gd name="connsiteY159" fmla="*/ 681836 h 705621"/>
                  <a:gd name="connsiteX160" fmla="*/ 42284 w 1025815"/>
                  <a:gd name="connsiteY160" fmla="*/ 671265 h 705621"/>
                  <a:gd name="connsiteX161" fmla="*/ 26428 w 1025815"/>
                  <a:gd name="connsiteY161" fmla="*/ 660694 h 705621"/>
                  <a:gd name="connsiteX162" fmla="*/ 18499 w 1025815"/>
                  <a:gd name="connsiteY162" fmla="*/ 655408 h 705621"/>
                  <a:gd name="connsiteX163" fmla="*/ 15857 w 1025815"/>
                  <a:gd name="connsiteY163" fmla="*/ 647480 h 705621"/>
                  <a:gd name="connsiteX164" fmla="*/ 0 w 1025815"/>
                  <a:gd name="connsiteY164" fmla="*/ 642194 h 705621"/>
                  <a:gd name="connsiteX165" fmla="*/ 2643 w 1025815"/>
                  <a:gd name="connsiteY165" fmla="*/ 581411 h 705621"/>
                  <a:gd name="connsiteX166" fmla="*/ 5285 w 1025815"/>
                  <a:gd name="connsiteY166" fmla="*/ 573482 h 705621"/>
                  <a:gd name="connsiteX167" fmla="*/ 13214 w 1025815"/>
                  <a:gd name="connsiteY167" fmla="*/ 570840 h 705621"/>
                  <a:gd name="connsiteX168" fmla="*/ 31713 w 1025815"/>
                  <a:gd name="connsiteY168" fmla="*/ 568197 h 705621"/>
                  <a:gd name="connsiteX169" fmla="*/ 39641 w 1025815"/>
                  <a:gd name="connsiteY169" fmla="*/ 562911 h 705621"/>
                  <a:gd name="connsiteX170" fmla="*/ 47570 w 1025815"/>
                  <a:gd name="connsiteY170" fmla="*/ 554983 h 705621"/>
                  <a:gd name="connsiteX171" fmla="*/ 63426 w 1025815"/>
                  <a:gd name="connsiteY171" fmla="*/ 549697 h 705621"/>
                  <a:gd name="connsiteX172" fmla="*/ 87211 w 1025815"/>
                  <a:gd name="connsiteY172" fmla="*/ 533841 h 705621"/>
                  <a:gd name="connsiteX173" fmla="*/ 95140 w 1025815"/>
                  <a:gd name="connsiteY173" fmla="*/ 528555 h 705621"/>
                  <a:gd name="connsiteX174" fmla="*/ 110996 w 1025815"/>
                  <a:gd name="connsiteY174" fmla="*/ 523270 h 705621"/>
                  <a:gd name="connsiteX175" fmla="*/ 118925 w 1025815"/>
                  <a:gd name="connsiteY175" fmla="*/ 517984 h 705621"/>
                  <a:gd name="connsiteX176" fmla="*/ 132139 w 1025815"/>
                  <a:gd name="connsiteY176" fmla="*/ 496842 h 705621"/>
                  <a:gd name="connsiteX177" fmla="*/ 134781 w 1025815"/>
                  <a:gd name="connsiteY177" fmla="*/ 488913 h 705621"/>
                  <a:gd name="connsiteX178" fmla="*/ 134781 w 1025815"/>
                  <a:gd name="connsiteY178" fmla="*/ 470414 h 705621"/>
                  <a:gd name="connsiteX179" fmla="*/ 132139 w 1025815"/>
                  <a:gd name="connsiteY179" fmla="*/ 462486 h 705621"/>
                  <a:gd name="connsiteX180" fmla="*/ 140067 w 1025815"/>
                  <a:gd name="connsiteY180" fmla="*/ 446629 h 705621"/>
                  <a:gd name="connsiteX181" fmla="*/ 145352 w 1025815"/>
                  <a:gd name="connsiteY181" fmla="*/ 430772 h 705621"/>
                  <a:gd name="connsiteX182" fmla="*/ 150638 w 1025815"/>
                  <a:gd name="connsiteY182" fmla="*/ 422844 h 705621"/>
                  <a:gd name="connsiteX183" fmla="*/ 155924 w 1025815"/>
                  <a:gd name="connsiteY183" fmla="*/ 406987 h 705621"/>
                  <a:gd name="connsiteX184" fmla="*/ 161209 w 1025815"/>
                  <a:gd name="connsiteY184" fmla="*/ 364703 h 705621"/>
                  <a:gd name="connsiteX185" fmla="*/ 166495 w 1025815"/>
                  <a:gd name="connsiteY185" fmla="*/ 356775 h 705621"/>
                  <a:gd name="connsiteX186" fmla="*/ 169137 w 1025815"/>
                  <a:gd name="connsiteY186" fmla="*/ 343561 h 705621"/>
                  <a:gd name="connsiteX187" fmla="*/ 171780 w 1025815"/>
                  <a:gd name="connsiteY187" fmla="*/ 325061 h 705621"/>
                  <a:gd name="connsiteX188" fmla="*/ 179709 w 1025815"/>
                  <a:gd name="connsiteY188" fmla="*/ 317133 h 705621"/>
                  <a:gd name="connsiteX189" fmla="*/ 174423 w 1025815"/>
                  <a:gd name="connsiteY189" fmla="*/ 303919 h 705621"/>
                  <a:gd name="connsiteX0" fmla="*/ 181567 w 1032959"/>
                  <a:gd name="connsiteY0" fmla="*/ 303919 h 705621"/>
                  <a:gd name="connsiteX1" fmla="*/ 189495 w 1032959"/>
                  <a:gd name="connsiteY1" fmla="*/ 290705 h 705621"/>
                  <a:gd name="connsiteX2" fmla="*/ 202709 w 1032959"/>
                  <a:gd name="connsiteY2" fmla="*/ 274849 h 705621"/>
                  <a:gd name="connsiteX3" fmla="*/ 210638 w 1032959"/>
                  <a:gd name="connsiteY3" fmla="*/ 258992 h 705621"/>
                  <a:gd name="connsiteX4" fmla="*/ 226494 w 1032959"/>
                  <a:gd name="connsiteY4" fmla="*/ 253707 h 705621"/>
                  <a:gd name="connsiteX5" fmla="*/ 258207 w 1032959"/>
                  <a:gd name="connsiteY5" fmla="*/ 248421 h 705621"/>
                  <a:gd name="connsiteX6" fmla="*/ 276707 w 1032959"/>
                  <a:gd name="connsiteY6" fmla="*/ 243135 h 705621"/>
                  <a:gd name="connsiteX7" fmla="*/ 288062 w 1032959"/>
                  <a:gd name="connsiteY7" fmla="*/ 209537 h 705621"/>
                  <a:gd name="connsiteX8" fmla="*/ 297849 w 1032959"/>
                  <a:gd name="connsiteY8" fmla="*/ 182352 h 705621"/>
                  <a:gd name="connsiteX9" fmla="*/ 300492 w 1032959"/>
                  <a:gd name="connsiteY9" fmla="*/ 174423 h 705621"/>
                  <a:gd name="connsiteX10" fmla="*/ 305777 w 1032959"/>
                  <a:gd name="connsiteY10" fmla="*/ 166495 h 705621"/>
                  <a:gd name="connsiteX11" fmla="*/ 313706 w 1032959"/>
                  <a:gd name="connsiteY11" fmla="*/ 158567 h 705621"/>
                  <a:gd name="connsiteX12" fmla="*/ 321634 w 1032959"/>
                  <a:gd name="connsiteY12" fmla="*/ 155924 h 705621"/>
                  <a:gd name="connsiteX13" fmla="*/ 332205 w 1032959"/>
                  <a:gd name="connsiteY13" fmla="*/ 171781 h 705621"/>
                  <a:gd name="connsiteX14" fmla="*/ 350705 w 1032959"/>
                  <a:gd name="connsiteY14" fmla="*/ 192923 h 705621"/>
                  <a:gd name="connsiteX15" fmla="*/ 361276 w 1032959"/>
                  <a:gd name="connsiteY15" fmla="*/ 208779 h 705621"/>
                  <a:gd name="connsiteX16" fmla="*/ 363918 w 1032959"/>
                  <a:gd name="connsiteY16" fmla="*/ 219350 h 705621"/>
                  <a:gd name="connsiteX17" fmla="*/ 366561 w 1032959"/>
                  <a:gd name="connsiteY17" fmla="*/ 227279 h 705621"/>
                  <a:gd name="connsiteX18" fmla="*/ 363918 w 1032959"/>
                  <a:gd name="connsiteY18" fmla="*/ 235207 h 705621"/>
                  <a:gd name="connsiteX19" fmla="*/ 382418 w 1032959"/>
                  <a:gd name="connsiteY19" fmla="*/ 247086 h 705621"/>
                  <a:gd name="connsiteX20" fmla="*/ 405419 w 1032959"/>
                  <a:gd name="connsiteY20" fmla="*/ 233871 h 705621"/>
                  <a:gd name="connsiteX21" fmla="*/ 415204 w 1032959"/>
                  <a:gd name="connsiteY21" fmla="*/ 221182 h 705621"/>
                  <a:gd name="connsiteX22" fmla="*/ 427868 w 1032959"/>
                  <a:gd name="connsiteY22" fmla="*/ 207183 h 705621"/>
                  <a:gd name="connsiteX23" fmla="*/ 455081 w 1032959"/>
                  <a:gd name="connsiteY23" fmla="*/ 187376 h 705621"/>
                  <a:gd name="connsiteX24" fmla="*/ 474915 w 1032959"/>
                  <a:gd name="connsiteY24" fmla="*/ 179709 h 705621"/>
                  <a:gd name="connsiteX25" fmla="*/ 482843 w 1032959"/>
                  <a:gd name="connsiteY25" fmla="*/ 177066 h 705621"/>
                  <a:gd name="connsiteX26" fmla="*/ 490772 w 1032959"/>
                  <a:gd name="connsiteY26" fmla="*/ 169138 h 705621"/>
                  <a:gd name="connsiteX27" fmla="*/ 498700 w 1032959"/>
                  <a:gd name="connsiteY27" fmla="*/ 166495 h 705621"/>
                  <a:gd name="connsiteX28" fmla="*/ 506628 w 1032959"/>
                  <a:gd name="connsiteY28" fmla="*/ 161209 h 705621"/>
                  <a:gd name="connsiteX29" fmla="*/ 517199 w 1032959"/>
                  <a:gd name="connsiteY29" fmla="*/ 158567 h 705621"/>
                  <a:gd name="connsiteX30" fmla="*/ 533056 w 1032959"/>
                  <a:gd name="connsiteY30" fmla="*/ 153281 h 705621"/>
                  <a:gd name="connsiteX31" fmla="*/ 540984 w 1032959"/>
                  <a:gd name="connsiteY31" fmla="*/ 150638 h 705621"/>
                  <a:gd name="connsiteX32" fmla="*/ 567412 w 1032959"/>
                  <a:gd name="connsiteY32" fmla="*/ 142710 h 705621"/>
                  <a:gd name="connsiteX33" fmla="*/ 591197 w 1032959"/>
                  <a:gd name="connsiteY33" fmla="*/ 132139 h 705621"/>
                  <a:gd name="connsiteX34" fmla="*/ 596744 w 1032959"/>
                  <a:gd name="connsiteY34" fmla="*/ 117590 h 705621"/>
                  <a:gd name="connsiteX35" fmla="*/ 608100 w 1032959"/>
                  <a:gd name="connsiteY35" fmla="*/ 95663 h 705621"/>
                  <a:gd name="connsiteX36" fmla="*/ 630839 w 1032959"/>
                  <a:gd name="connsiteY36" fmla="*/ 79283 h 705621"/>
                  <a:gd name="connsiteX37" fmla="*/ 638767 w 1032959"/>
                  <a:gd name="connsiteY37" fmla="*/ 76641 h 705621"/>
                  <a:gd name="connsiteX38" fmla="*/ 646695 w 1032959"/>
                  <a:gd name="connsiteY38" fmla="*/ 71355 h 705621"/>
                  <a:gd name="connsiteX39" fmla="*/ 654624 w 1032959"/>
                  <a:gd name="connsiteY39" fmla="*/ 68712 h 705621"/>
                  <a:gd name="connsiteX40" fmla="*/ 659909 w 1032959"/>
                  <a:gd name="connsiteY40" fmla="*/ 60784 h 705621"/>
                  <a:gd name="connsiteX41" fmla="*/ 675766 w 1032959"/>
                  <a:gd name="connsiteY41" fmla="*/ 52856 h 705621"/>
                  <a:gd name="connsiteX42" fmla="*/ 691622 w 1032959"/>
                  <a:gd name="connsiteY42" fmla="*/ 44927 h 705621"/>
                  <a:gd name="connsiteX43" fmla="*/ 699551 w 1032959"/>
                  <a:gd name="connsiteY43" fmla="*/ 39642 h 705621"/>
                  <a:gd name="connsiteX44" fmla="*/ 715407 w 1032959"/>
                  <a:gd name="connsiteY44" fmla="*/ 34356 h 705621"/>
                  <a:gd name="connsiteX45" fmla="*/ 731264 w 1032959"/>
                  <a:gd name="connsiteY45" fmla="*/ 29071 h 705621"/>
                  <a:gd name="connsiteX46" fmla="*/ 747121 w 1032959"/>
                  <a:gd name="connsiteY46" fmla="*/ 21142 h 705621"/>
                  <a:gd name="connsiteX47" fmla="*/ 762977 w 1032959"/>
                  <a:gd name="connsiteY47" fmla="*/ 15857 h 705621"/>
                  <a:gd name="connsiteX48" fmla="*/ 770906 w 1032959"/>
                  <a:gd name="connsiteY48" fmla="*/ 13214 h 705621"/>
                  <a:gd name="connsiteX49" fmla="*/ 805262 w 1032959"/>
                  <a:gd name="connsiteY49" fmla="*/ 10571 h 705621"/>
                  <a:gd name="connsiteX50" fmla="*/ 815833 w 1032959"/>
                  <a:gd name="connsiteY50" fmla="*/ 7929 h 705621"/>
                  <a:gd name="connsiteX51" fmla="*/ 823761 w 1032959"/>
                  <a:gd name="connsiteY51" fmla="*/ 5286 h 705621"/>
                  <a:gd name="connsiteX52" fmla="*/ 850189 w 1032959"/>
                  <a:gd name="connsiteY52" fmla="*/ 0 h 705621"/>
                  <a:gd name="connsiteX53" fmla="*/ 847546 w 1032959"/>
                  <a:gd name="connsiteY53" fmla="*/ 7929 h 705621"/>
                  <a:gd name="connsiteX54" fmla="*/ 842261 w 1032959"/>
                  <a:gd name="connsiteY54" fmla="*/ 15857 h 705621"/>
                  <a:gd name="connsiteX55" fmla="*/ 836975 w 1032959"/>
                  <a:gd name="connsiteY55" fmla="*/ 31713 h 705621"/>
                  <a:gd name="connsiteX56" fmla="*/ 839618 w 1032959"/>
                  <a:gd name="connsiteY56" fmla="*/ 39642 h 705621"/>
                  <a:gd name="connsiteX57" fmla="*/ 829047 w 1032959"/>
                  <a:gd name="connsiteY57" fmla="*/ 55498 h 705621"/>
                  <a:gd name="connsiteX58" fmla="*/ 823761 w 1032959"/>
                  <a:gd name="connsiteY58" fmla="*/ 87212 h 705621"/>
                  <a:gd name="connsiteX59" fmla="*/ 831690 w 1032959"/>
                  <a:gd name="connsiteY59" fmla="*/ 121568 h 705621"/>
                  <a:gd name="connsiteX60" fmla="*/ 823761 w 1032959"/>
                  <a:gd name="connsiteY60" fmla="*/ 140067 h 705621"/>
                  <a:gd name="connsiteX61" fmla="*/ 813190 w 1032959"/>
                  <a:gd name="connsiteY61" fmla="*/ 184994 h 705621"/>
                  <a:gd name="connsiteX62" fmla="*/ 805262 w 1032959"/>
                  <a:gd name="connsiteY62" fmla="*/ 187637 h 705621"/>
                  <a:gd name="connsiteX63" fmla="*/ 797333 w 1032959"/>
                  <a:gd name="connsiteY63" fmla="*/ 195566 h 705621"/>
                  <a:gd name="connsiteX64" fmla="*/ 813190 w 1032959"/>
                  <a:gd name="connsiteY64" fmla="*/ 227279 h 705621"/>
                  <a:gd name="connsiteX65" fmla="*/ 818476 w 1032959"/>
                  <a:gd name="connsiteY65" fmla="*/ 235207 h 705621"/>
                  <a:gd name="connsiteX66" fmla="*/ 826404 w 1032959"/>
                  <a:gd name="connsiteY66" fmla="*/ 261635 h 705621"/>
                  <a:gd name="connsiteX67" fmla="*/ 829047 w 1032959"/>
                  <a:gd name="connsiteY67" fmla="*/ 269563 h 705621"/>
                  <a:gd name="connsiteX68" fmla="*/ 831690 w 1032959"/>
                  <a:gd name="connsiteY68" fmla="*/ 277492 h 705621"/>
                  <a:gd name="connsiteX69" fmla="*/ 836975 w 1032959"/>
                  <a:gd name="connsiteY69" fmla="*/ 285420 h 705621"/>
                  <a:gd name="connsiteX70" fmla="*/ 839618 w 1032959"/>
                  <a:gd name="connsiteY70" fmla="*/ 293348 h 705621"/>
                  <a:gd name="connsiteX71" fmla="*/ 863403 w 1032959"/>
                  <a:gd name="connsiteY71" fmla="*/ 306562 h 705621"/>
                  <a:gd name="connsiteX72" fmla="*/ 871331 w 1032959"/>
                  <a:gd name="connsiteY72" fmla="*/ 314490 h 705621"/>
                  <a:gd name="connsiteX73" fmla="*/ 879259 w 1032959"/>
                  <a:gd name="connsiteY73" fmla="*/ 319776 h 705621"/>
                  <a:gd name="connsiteX74" fmla="*/ 884545 w 1032959"/>
                  <a:gd name="connsiteY74" fmla="*/ 335633 h 705621"/>
                  <a:gd name="connsiteX75" fmla="*/ 889831 w 1032959"/>
                  <a:gd name="connsiteY75" fmla="*/ 343561 h 705621"/>
                  <a:gd name="connsiteX76" fmla="*/ 892473 w 1032959"/>
                  <a:gd name="connsiteY76" fmla="*/ 351489 h 705621"/>
                  <a:gd name="connsiteX77" fmla="*/ 924187 w 1032959"/>
                  <a:gd name="connsiteY77" fmla="*/ 362060 h 705621"/>
                  <a:gd name="connsiteX78" fmla="*/ 940043 w 1032959"/>
                  <a:gd name="connsiteY78" fmla="*/ 369989 h 705621"/>
                  <a:gd name="connsiteX79" fmla="*/ 947972 w 1032959"/>
                  <a:gd name="connsiteY79" fmla="*/ 372631 h 705621"/>
                  <a:gd name="connsiteX80" fmla="*/ 971757 w 1032959"/>
                  <a:gd name="connsiteY80" fmla="*/ 385845 h 705621"/>
                  <a:gd name="connsiteX81" fmla="*/ 979685 w 1032959"/>
                  <a:gd name="connsiteY81" fmla="*/ 393774 h 705621"/>
                  <a:gd name="connsiteX82" fmla="*/ 984970 w 1032959"/>
                  <a:gd name="connsiteY82" fmla="*/ 409630 h 705621"/>
                  <a:gd name="connsiteX83" fmla="*/ 990256 w 1032959"/>
                  <a:gd name="connsiteY83" fmla="*/ 417559 h 705621"/>
                  <a:gd name="connsiteX84" fmla="*/ 1000827 w 1032959"/>
                  <a:gd name="connsiteY84" fmla="*/ 441344 h 705621"/>
                  <a:gd name="connsiteX85" fmla="*/ 1006113 w 1032959"/>
                  <a:gd name="connsiteY85" fmla="*/ 462486 h 705621"/>
                  <a:gd name="connsiteX86" fmla="*/ 1014041 w 1032959"/>
                  <a:gd name="connsiteY86" fmla="*/ 473057 h 705621"/>
                  <a:gd name="connsiteX87" fmla="*/ 1024612 w 1032959"/>
                  <a:gd name="connsiteY87" fmla="*/ 488913 h 705621"/>
                  <a:gd name="connsiteX88" fmla="*/ 1029898 w 1032959"/>
                  <a:gd name="connsiteY88" fmla="*/ 496842 h 705621"/>
                  <a:gd name="connsiteX89" fmla="*/ 1029898 w 1032959"/>
                  <a:gd name="connsiteY89" fmla="*/ 512698 h 705621"/>
                  <a:gd name="connsiteX90" fmla="*/ 1014041 w 1032959"/>
                  <a:gd name="connsiteY90" fmla="*/ 507413 h 705621"/>
                  <a:gd name="connsiteX91" fmla="*/ 995542 w 1032959"/>
                  <a:gd name="connsiteY91" fmla="*/ 502127 h 705621"/>
                  <a:gd name="connsiteX92" fmla="*/ 979685 w 1032959"/>
                  <a:gd name="connsiteY92" fmla="*/ 488913 h 705621"/>
                  <a:gd name="connsiteX93" fmla="*/ 971757 w 1032959"/>
                  <a:gd name="connsiteY93" fmla="*/ 486271 h 705621"/>
                  <a:gd name="connsiteX94" fmla="*/ 929472 w 1032959"/>
                  <a:gd name="connsiteY94" fmla="*/ 483628 h 705621"/>
                  <a:gd name="connsiteX95" fmla="*/ 910973 w 1032959"/>
                  <a:gd name="connsiteY95" fmla="*/ 480985 h 705621"/>
                  <a:gd name="connsiteX96" fmla="*/ 900402 w 1032959"/>
                  <a:gd name="connsiteY96" fmla="*/ 467771 h 705621"/>
                  <a:gd name="connsiteX97" fmla="*/ 889831 w 1032959"/>
                  <a:gd name="connsiteY97" fmla="*/ 451915 h 705621"/>
                  <a:gd name="connsiteX98" fmla="*/ 873974 w 1032959"/>
                  <a:gd name="connsiteY98" fmla="*/ 446629 h 705621"/>
                  <a:gd name="connsiteX99" fmla="*/ 866046 w 1032959"/>
                  <a:gd name="connsiteY99" fmla="*/ 443986 h 705621"/>
                  <a:gd name="connsiteX100" fmla="*/ 844903 w 1032959"/>
                  <a:gd name="connsiteY100" fmla="*/ 449272 h 705621"/>
                  <a:gd name="connsiteX101" fmla="*/ 836975 w 1032959"/>
                  <a:gd name="connsiteY101" fmla="*/ 454557 h 705621"/>
                  <a:gd name="connsiteX102" fmla="*/ 831690 w 1032959"/>
                  <a:gd name="connsiteY102" fmla="*/ 462486 h 705621"/>
                  <a:gd name="connsiteX103" fmla="*/ 829047 w 1032959"/>
                  <a:gd name="connsiteY103" fmla="*/ 470414 h 705621"/>
                  <a:gd name="connsiteX104" fmla="*/ 821118 w 1032959"/>
                  <a:gd name="connsiteY104" fmla="*/ 478342 h 705621"/>
                  <a:gd name="connsiteX105" fmla="*/ 815833 w 1032959"/>
                  <a:gd name="connsiteY105" fmla="*/ 486271 h 705621"/>
                  <a:gd name="connsiteX106" fmla="*/ 799976 w 1032959"/>
                  <a:gd name="connsiteY106" fmla="*/ 502127 h 705621"/>
                  <a:gd name="connsiteX107" fmla="*/ 789405 w 1032959"/>
                  <a:gd name="connsiteY107" fmla="*/ 517984 h 705621"/>
                  <a:gd name="connsiteX108" fmla="*/ 784120 w 1032959"/>
                  <a:gd name="connsiteY108" fmla="*/ 525912 h 705621"/>
                  <a:gd name="connsiteX109" fmla="*/ 760335 w 1032959"/>
                  <a:gd name="connsiteY109" fmla="*/ 547055 h 705621"/>
                  <a:gd name="connsiteX110" fmla="*/ 755049 w 1032959"/>
                  <a:gd name="connsiteY110" fmla="*/ 554983 h 705621"/>
                  <a:gd name="connsiteX111" fmla="*/ 752406 w 1032959"/>
                  <a:gd name="connsiteY111" fmla="*/ 562911 h 705621"/>
                  <a:gd name="connsiteX112" fmla="*/ 741835 w 1032959"/>
                  <a:gd name="connsiteY112" fmla="*/ 578768 h 705621"/>
                  <a:gd name="connsiteX113" fmla="*/ 736550 w 1032959"/>
                  <a:gd name="connsiteY113" fmla="*/ 586696 h 705621"/>
                  <a:gd name="connsiteX114" fmla="*/ 731264 w 1032959"/>
                  <a:gd name="connsiteY114" fmla="*/ 594624 h 705621"/>
                  <a:gd name="connsiteX115" fmla="*/ 725979 w 1032959"/>
                  <a:gd name="connsiteY115" fmla="*/ 610481 h 705621"/>
                  <a:gd name="connsiteX116" fmla="*/ 723336 w 1032959"/>
                  <a:gd name="connsiteY116" fmla="*/ 618409 h 705621"/>
                  <a:gd name="connsiteX117" fmla="*/ 712765 w 1032959"/>
                  <a:gd name="connsiteY117" fmla="*/ 634266 h 705621"/>
                  <a:gd name="connsiteX118" fmla="*/ 704836 w 1032959"/>
                  <a:gd name="connsiteY118" fmla="*/ 650123 h 705621"/>
                  <a:gd name="connsiteX119" fmla="*/ 702194 w 1032959"/>
                  <a:gd name="connsiteY119" fmla="*/ 665979 h 705621"/>
                  <a:gd name="connsiteX120" fmla="*/ 694265 w 1032959"/>
                  <a:gd name="connsiteY120" fmla="*/ 663337 h 705621"/>
                  <a:gd name="connsiteX121" fmla="*/ 686337 w 1032959"/>
                  <a:gd name="connsiteY121" fmla="*/ 658051 h 705621"/>
                  <a:gd name="connsiteX122" fmla="*/ 673123 w 1032959"/>
                  <a:gd name="connsiteY122" fmla="*/ 664933 h 705621"/>
                  <a:gd name="connsiteX123" fmla="*/ 660432 w 1032959"/>
                  <a:gd name="connsiteY123" fmla="*/ 664410 h 705621"/>
                  <a:gd name="connsiteX124" fmla="*/ 649338 w 1032959"/>
                  <a:gd name="connsiteY124" fmla="*/ 655408 h 705621"/>
                  <a:gd name="connsiteX125" fmla="*/ 646695 w 1032959"/>
                  <a:gd name="connsiteY125" fmla="*/ 647480 h 705621"/>
                  <a:gd name="connsiteX126" fmla="*/ 617625 w 1032959"/>
                  <a:gd name="connsiteY126" fmla="*/ 647480 h 705621"/>
                  <a:gd name="connsiteX127" fmla="*/ 593027 w 1032959"/>
                  <a:gd name="connsiteY127" fmla="*/ 664411 h 705621"/>
                  <a:gd name="connsiteX128" fmla="*/ 534625 w 1032959"/>
                  <a:gd name="connsiteY128" fmla="*/ 667314 h 705621"/>
                  <a:gd name="connsiteX129" fmla="*/ 481825 w 1032959"/>
                  <a:gd name="connsiteY129" fmla="*/ 659386 h 705621"/>
                  <a:gd name="connsiteX130" fmla="*/ 437916 w 1032959"/>
                  <a:gd name="connsiteY130" fmla="*/ 644837 h 705621"/>
                  <a:gd name="connsiteX131" fmla="*/ 424702 w 1032959"/>
                  <a:gd name="connsiteY131" fmla="*/ 642194 h 705621"/>
                  <a:gd name="connsiteX132" fmla="*/ 416774 w 1032959"/>
                  <a:gd name="connsiteY132" fmla="*/ 639552 h 705621"/>
                  <a:gd name="connsiteX133" fmla="*/ 406203 w 1032959"/>
                  <a:gd name="connsiteY133" fmla="*/ 636909 h 705621"/>
                  <a:gd name="connsiteX134" fmla="*/ 390346 w 1032959"/>
                  <a:gd name="connsiteY134" fmla="*/ 631623 h 705621"/>
                  <a:gd name="connsiteX135" fmla="*/ 382418 w 1032959"/>
                  <a:gd name="connsiteY135" fmla="*/ 628981 h 705621"/>
                  <a:gd name="connsiteX136" fmla="*/ 366561 w 1032959"/>
                  <a:gd name="connsiteY136" fmla="*/ 621052 h 705621"/>
                  <a:gd name="connsiteX137" fmla="*/ 342776 w 1032959"/>
                  <a:gd name="connsiteY137" fmla="*/ 623695 h 705621"/>
                  <a:gd name="connsiteX138" fmla="*/ 313706 w 1032959"/>
                  <a:gd name="connsiteY138" fmla="*/ 626338 h 705621"/>
                  <a:gd name="connsiteX139" fmla="*/ 289921 w 1032959"/>
                  <a:gd name="connsiteY139" fmla="*/ 623695 h 705621"/>
                  <a:gd name="connsiteX140" fmla="*/ 281992 w 1032959"/>
                  <a:gd name="connsiteY140" fmla="*/ 621052 h 705621"/>
                  <a:gd name="connsiteX141" fmla="*/ 266136 w 1032959"/>
                  <a:gd name="connsiteY141" fmla="*/ 626338 h 705621"/>
                  <a:gd name="connsiteX142" fmla="*/ 258207 w 1032959"/>
                  <a:gd name="connsiteY142" fmla="*/ 628981 h 705621"/>
                  <a:gd name="connsiteX143" fmla="*/ 250279 w 1032959"/>
                  <a:gd name="connsiteY143" fmla="*/ 634266 h 705621"/>
                  <a:gd name="connsiteX144" fmla="*/ 234422 w 1032959"/>
                  <a:gd name="connsiteY144" fmla="*/ 639552 h 705621"/>
                  <a:gd name="connsiteX145" fmla="*/ 226494 w 1032959"/>
                  <a:gd name="connsiteY145" fmla="*/ 647480 h 705621"/>
                  <a:gd name="connsiteX146" fmla="*/ 218566 w 1032959"/>
                  <a:gd name="connsiteY146" fmla="*/ 652766 h 705621"/>
                  <a:gd name="connsiteX147" fmla="*/ 213280 w 1032959"/>
                  <a:gd name="connsiteY147" fmla="*/ 660694 h 705621"/>
                  <a:gd name="connsiteX148" fmla="*/ 197424 w 1032959"/>
                  <a:gd name="connsiteY148" fmla="*/ 668622 h 705621"/>
                  <a:gd name="connsiteX149" fmla="*/ 189495 w 1032959"/>
                  <a:gd name="connsiteY149" fmla="*/ 673908 h 705621"/>
                  <a:gd name="connsiteX150" fmla="*/ 184210 w 1032959"/>
                  <a:gd name="connsiteY150" fmla="*/ 665979 h 705621"/>
                  <a:gd name="connsiteX151" fmla="*/ 157782 w 1032959"/>
                  <a:gd name="connsiteY151" fmla="*/ 673908 h 705621"/>
                  <a:gd name="connsiteX152" fmla="*/ 149854 w 1032959"/>
                  <a:gd name="connsiteY152" fmla="*/ 681836 h 705621"/>
                  <a:gd name="connsiteX153" fmla="*/ 131354 w 1032959"/>
                  <a:gd name="connsiteY153" fmla="*/ 684479 h 705621"/>
                  <a:gd name="connsiteX154" fmla="*/ 107569 w 1032959"/>
                  <a:gd name="connsiteY154" fmla="*/ 697693 h 705621"/>
                  <a:gd name="connsiteX155" fmla="*/ 99641 w 1032959"/>
                  <a:gd name="connsiteY155" fmla="*/ 702978 h 705621"/>
                  <a:gd name="connsiteX156" fmla="*/ 91713 w 1032959"/>
                  <a:gd name="connsiteY156" fmla="*/ 705621 h 705621"/>
                  <a:gd name="connsiteX157" fmla="*/ 89070 w 1032959"/>
                  <a:gd name="connsiteY157" fmla="*/ 697693 h 705621"/>
                  <a:gd name="connsiteX158" fmla="*/ 73213 w 1032959"/>
                  <a:gd name="connsiteY158" fmla="*/ 684479 h 705621"/>
                  <a:gd name="connsiteX159" fmla="*/ 65285 w 1032959"/>
                  <a:gd name="connsiteY159" fmla="*/ 681836 h 705621"/>
                  <a:gd name="connsiteX160" fmla="*/ 49428 w 1032959"/>
                  <a:gd name="connsiteY160" fmla="*/ 671265 h 705621"/>
                  <a:gd name="connsiteX161" fmla="*/ 33572 w 1032959"/>
                  <a:gd name="connsiteY161" fmla="*/ 660694 h 705621"/>
                  <a:gd name="connsiteX162" fmla="*/ 25643 w 1032959"/>
                  <a:gd name="connsiteY162" fmla="*/ 655408 h 705621"/>
                  <a:gd name="connsiteX163" fmla="*/ 23001 w 1032959"/>
                  <a:gd name="connsiteY163" fmla="*/ 647480 h 705621"/>
                  <a:gd name="connsiteX164" fmla="*/ 0 w 1032959"/>
                  <a:gd name="connsiteY164" fmla="*/ 637431 h 705621"/>
                  <a:gd name="connsiteX165" fmla="*/ 9787 w 1032959"/>
                  <a:gd name="connsiteY165" fmla="*/ 581411 h 705621"/>
                  <a:gd name="connsiteX166" fmla="*/ 12429 w 1032959"/>
                  <a:gd name="connsiteY166" fmla="*/ 573482 h 705621"/>
                  <a:gd name="connsiteX167" fmla="*/ 20358 w 1032959"/>
                  <a:gd name="connsiteY167" fmla="*/ 570840 h 705621"/>
                  <a:gd name="connsiteX168" fmla="*/ 38857 w 1032959"/>
                  <a:gd name="connsiteY168" fmla="*/ 568197 h 705621"/>
                  <a:gd name="connsiteX169" fmla="*/ 46785 w 1032959"/>
                  <a:gd name="connsiteY169" fmla="*/ 562911 h 705621"/>
                  <a:gd name="connsiteX170" fmla="*/ 54714 w 1032959"/>
                  <a:gd name="connsiteY170" fmla="*/ 554983 h 705621"/>
                  <a:gd name="connsiteX171" fmla="*/ 70570 w 1032959"/>
                  <a:gd name="connsiteY171" fmla="*/ 549697 h 705621"/>
                  <a:gd name="connsiteX172" fmla="*/ 94355 w 1032959"/>
                  <a:gd name="connsiteY172" fmla="*/ 533841 h 705621"/>
                  <a:gd name="connsiteX173" fmla="*/ 102284 w 1032959"/>
                  <a:gd name="connsiteY173" fmla="*/ 528555 h 705621"/>
                  <a:gd name="connsiteX174" fmla="*/ 118140 w 1032959"/>
                  <a:gd name="connsiteY174" fmla="*/ 523270 h 705621"/>
                  <a:gd name="connsiteX175" fmla="*/ 126069 w 1032959"/>
                  <a:gd name="connsiteY175" fmla="*/ 517984 h 705621"/>
                  <a:gd name="connsiteX176" fmla="*/ 139283 w 1032959"/>
                  <a:gd name="connsiteY176" fmla="*/ 496842 h 705621"/>
                  <a:gd name="connsiteX177" fmla="*/ 141925 w 1032959"/>
                  <a:gd name="connsiteY177" fmla="*/ 488913 h 705621"/>
                  <a:gd name="connsiteX178" fmla="*/ 141925 w 1032959"/>
                  <a:gd name="connsiteY178" fmla="*/ 470414 h 705621"/>
                  <a:gd name="connsiteX179" fmla="*/ 139283 w 1032959"/>
                  <a:gd name="connsiteY179" fmla="*/ 462486 h 705621"/>
                  <a:gd name="connsiteX180" fmla="*/ 147211 w 1032959"/>
                  <a:gd name="connsiteY180" fmla="*/ 446629 h 705621"/>
                  <a:gd name="connsiteX181" fmla="*/ 152496 w 1032959"/>
                  <a:gd name="connsiteY181" fmla="*/ 430772 h 705621"/>
                  <a:gd name="connsiteX182" fmla="*/ 157782 w 1032959"/>
                  <a:gd name="connsiteY182" fmla="*/ 422844 h 705621"/>
                  <a:gd name="connsiteX183" fmla="*/ 163068 w 1032959"/>
                  <a:gd name="connsiteY183" fmla="*/ 406987 h 705621"/>
                  <a:gd name="connsiteX184" fmla="*/ 168353 w 1032959"/>
                  <a:gd name="connsiteY184" fmla="*/ 364703 h 705621"/>
                  <a:gd name="connsiteX185" fmla="*/ 173639 w 1032959"/>
                  <a:gd name="connsiteY185" fmla="*/ 356775 h 705621"/>
                  <a:gd name="connsiteX186" fmla="*/ 176281 w 1032959"/>
                  <a:gd name="connsiteY186" fmla="*/ 343561 h 705621"/>
                  <a:gd name="connsiteX187" fmla="*/ 178924 w 1032959"/>
                  <a:gd name="connsiteY187" fmla="*/ 325061 h 705621"/>
                  <a:gd name="connsiteX188" fmla="*/ 186853 w 1032959"/>
                  <a:gd name="connsiteY188" fmla="*/ 317133 h 705621"/>
                  <a:gd name="connsiteX189" fmla="*/ 181567 w 1032959"/>
                  <a:gd name="connsiteY189" fmla="*/ 303919 h 705621"/>
                  <a:gd name="connsiteX0" fmla="*/ 181567 w 1032959"/>
                  <a:gd name="connsiteY0" fmla="*/ 303919 h 705621"/>
                  <a:gd name="connsiteX1" fmla="*/ 189495 w 1032959"/>
                  <a:gd name="connsiteY1" fmla="*/ 290705 h 705621"/>
                  <a:gd name="connsiteX2" fmla="*/ 202709 w 1032959"/>
                  <a:gd name="connsiteY2" fmla="*/ 274849 h 705621"/>
                  <a:gd name="connsiteX3" fmla="*/ 210638 w 1032959"/>
                  <a:gd name="connsiteY3" fmla="*/ 258992 h 705621"/>
                  <a:gd name="connsiteX4" fmla="*/ 226494 w 1032959"/>
                  <a:gd name="connsiteY4" fmla="*/ 253707 h 705621"/>
                  <a:gd name="connsiteX5" fmla="*/ 258207 w 1032959"/>
                  <a:gd name="connsiteY5" fmla="*/ 248421 h 705621"/>
                  <a:gd name="connsiteX6" fmla="*/ 276707 w 1032959"/>
                  <a:gd name="connsiteY6" fmla="*/ 243135 h 705621"/>
                  <a:gd name="connsiteX7" fmla="*/ 288062 w 1032959"/>
                  <a:gd name="connsiteY7" fmla="*/ 209537 h 705621"/>
                  <a:gd name="connsiteX8" fmla="*/ 297849 w 1032959"/>
                  <a:gd name="connsiteY8" fmla="*/ 182352 h 705621"/>
                  <a:gd name="connsiteX9" fmla="*/ 300492 w 1032959"/>
                  <a:gd name="connsiteY9" fmla="*/ 174423 h 705621"/>
                  <a:gd name="connsiteX10" fmla="*/ 305777 w 1032959"/>
                  <a:gd name="connsiteY10" fmla="*/ 166495 h 705621"/>
                  <a:gd name="connsiteX11" fmla="*/ 313706 w 1032959"/>
                  <a:gd name="connsiteY11" fmla="*/ 158567 h 705621"/>
                  <a:gd name="connsiteX12" fmla="*/ 321634 w 1032959"/>
                  <a:gd name="connsiteY12" fmla="*/ 155924 h 705621"/>
                  <a:gd name="connsiteX13" fmla="*/ 332205 w 1032959"/>
                  <a:gd name="connsiteY13" fmla="*/ 171781 h 705621"/>
                  <a:gd name="connsiteX14" fmla="*/ 350705 w 1032959"/>
                  <a:gd name="connsiteY14" fmla="*/ 192923 h 705621"/>
                  <a:gd name="connsiteX15" fmla="*/ 361276 w 1032959"/>
                  <a:gd name="connsiteY15" fmla="*/ 208779 h 705621"/>
                  <a:gd name="connsiteX16" fmla="*/ 363918 w 1032959"/>
                  <a:gd name="connsiteY16" fmla="*/ 219350 h 705621"/>
                  <a:gd name="connsiteX17" fmla="*/ 366561 w 1032959"/>
                  <a:gd name="connsiteY17" fmla="*/ 227279 h 705621"/>
                  <a:gd name="connsiteX18" fmla="*/ 363918 w 1032959"/>
                  <a:gd name="connsiteY18" fmla="*/ 235207 h 705621"/>
                  <a:gd name="connsiteX19" fmla="*/ 382418 w 1032959"/>
                  <a:gd name="connsiteY19" fmla="*/ 247086 h 705621"/>
                  <a:gd name="connsiteX20" fmla="*/ 405419 w 1032959"/>
                  <a:gd name="connsiteY20" fmla="*/ 233871 h 705621"/>
                  <a:gd name="connsiteX21" fmla="*/ 415204 w 1032959"/>
                  <a:gd name="connsiteY21" fmla="*/ 221182 h 705621"/>
                  <a:gd name="connsiteX22" fmla="*/ 427868 w 1032959"/>
                  <a:gd name="connsiteY22" fmla="*/ 207183 h 705621"/>
                  <a:gd name="connsiteX23" fmla="*/ 455081 w 1032959"/>
                  <a:gd name="connsiteY23" fmla="*/ 187376 h 705621"/>
                  <a:gd name="connsiteX24" fmla="*/ 474915 w 1032959"/>
                  <a:gd name="connsiteY24" fmla="*/ 179709 h 705621"/>
                  <a:gd name="connsiteX25" fmla="*/ 482843 w 1032959"/>
                  <a:gd name="connsiteY25" fmla="*/ 177066 h 705621"/>
                  <a:gd name="connsiteX26" fmla="*/ 490772 w 1032959"/>
                  <a:gd name="connsiteY26" fmla="*/ 169138 h 705621"/>
                  <a:gd name="connsiteX27" fmla="*/ 498700 w 1032959"/>
                  <a:gd name="connsiteY27" fmla="*/ 166495 h 705621"/>
                  <a:gd name="connsiteX28" fmla="*/ 506628 w 1032959"/>
                  <a:gd name="connsiteY28" fmla="*/ 161209 h 705621"/>
                  <a:gd name="connsiteX29" fmla="*/ 517199 w 1032959"/>
                  <a:gd name="connsiteY29" fmla="*/ 158567 h 705621"/>
                  <a:gd name="connsiteX30" fmla="*/ 533056 w 1032959"/>
                  <a:gd name="connsiteY30" fmla="*/ 153281 h 705621"/>
                  <a:gd name="connsiteX31" fmla="*/ 540984 w 1032959"/>
                  <a:gd name="connsiteY31" fmla="*/ 150638 h 705621"/>
                  <a:gd name="connsiteX32" fmla="*/ 567412 w 1032959"/>
                  <a:gd name="connsiteY32" fmla="*/ 142710 h 705621"/>
                  <a:gd name="connsiteX33" fmla="*/ 591197 w 1032959"/>
                  <a:gd name="connsiteY33" fmla="*/ 132139 h 705621"/>
                  <a:gd name="connsiteX34" fmla="*/ 596744 w 1032959"/>
                  <a:gd name="connsiteY34" fmla="*/ 117590 h 705621"/>
                  <a:gd name="connsiteX35" fmla="*/ 608100 w 1032959"/>
                  <a:gd name="connsiteY35" fmla="*/ 95663 h 705621"/>
                  <a:gd name="connsiteX36" fmla="*/ 630839 w 1032959"/>
                  <a:gd name="connsiteY36" fmla="*/ 79283 h 705621"/>
                  <a:gd name="connsiteX37" fmla="*/ 638767 w 1032959"/>
                  <a:gd name="connsiteY37" fmla="*/ 76641 h 705621"/>
                  <a:gd name="connsiteX38" fmla="*/ 646695 w 1032959"/>
                  <a:gd name="connsiteY38" fmla="*/ 71355 h 705621"/>
                  <a:gd name="connsiteX39" fmla="*/ 654624 w 1032959"/>
                  <a:gd name="connsiteY39" fmla="*/ 68712 h 705621"/>
                  <a:gd name="connsiteX40" fmla="*/ 659909 w 1032959"/>
                  <a:gd name="connsiteY40" fmla="*/ 60784 h 705621"/>
                  <a:gd name="connsiteX41" fmla="*/ 675766 w 1032959"/>
                  <a:gd name="connsiteY41" fmla="*/ 52856 h 705621"/>
                  <a:gd name="connsiteX42" fmla="*/ 691622 w 1032959"/>
                  <a:gd name="connsiteY42" fmla="*/ 44927 h 705621"/>
                  <a:gd name="connsiteX43" fmla="*/ 699551 w 1032959"/>
                  <a:gd name="connsiteY43" fmla="*/ 39642 h 705621"/>
                  <a:gd name="connsiteX44" fmla="*/ 715407 w 1032959"/>
                  <a:gd name="connsiteY44" fmla="*/ 34356 h 705621"/>
                  <a:gd name="connsiteX45" fmla="*/ 731264 w 1032959"/>
                  <a:gd name="connsiteY45" fmla="*/ 29071 h 705621"/>
                  <a:gd name="connsiteX46" fmla="*/ 747121 w 1032959"/>
                  <a:gd name="connsiteY46" fmla="*/ 21142 h 705621"/>
                  <a:gd name="connsiteX47" fmla="*/ 762977 w 1032959"/>
                  <a:gd name="connsiteY47" fmla="*/ 15857 h 705621"/>
                  <a:gd name="connsiteX48" fmla="*/ 770906 w 1032959"/>
                  <a:gd name="connsiteY48" fmla="*/ 13214 h 705621"/>
                  <a:gd name="connsiteX49" fmla="*/ 805262 w 1032959"/>
                  <a:gd name="connsiteY49" fmla="*/ 10571 h 705621"/>
                  <a:gd name="connsiteX50" fmla="*/ 815833 w 1032959"/>
                  <a:gd name="connsiteY50" fmla="*/ 7929 h 705621"/>
                  <a:gd name="connsiteX51" fmla="*/ 823761 w 1032959"/>
                  <a:gd name="connsiteY51" fmla="*/ 5286 h 705621"/>
                  <a:gd name="connsiteX52" fmla="*/ 850189 w 1032959"/>
                  <a:gd name="connsiteY52" fmla="*/ 0 h 705621"/>
                  <a:gd name="connsiteX53" fmla="*/ 847546 w 1032959"/>
                  <a:gd name="connsiteY53" fmla="*/ 7929 h 705621"/>
                  <a:gd name="connsiteX54" fmla="*/ 842261 w 1032959"/>
                  <a:gd name="connsiteY54" fmla="*/ 15857 h 705621"/>
                  <a:gd name="connsiteX55" fmla="*/ 836975 w 1032959"/>
                  <a:gd name="connsiteY55" fmla="*/ 31713 h 705621"/>
                  <a:gd name="connsiteX56" fmla="*/ 839618 w 1032959"/>
                  <a:gd name="connsiteY56" fmla="*/ 39642 h 705621"/>
                  <a:gd name="connsiteX57" fmla="*/ 829047 w 1032959"/>
                  <a:gd name="connsiteY57" fmla="*/ 55498 h 705621"/>
                  <a:gd name="connsiteX58" fmla="*/ 823761 w 1032959"/>
                  <a:gd name="connsiteY58" fmla="*/ 87212 h 705621"/>
                  <a:gd name="connsiteX59" fmla="*/ 831690 w 1032959"/>
                  <a:gd name="connsiteY59" fmla="*/ 121568 h 705621"/>
                  <a:gd name="connsiteX60" fmla="*/ 823761 w 1032959"/>
                  <a:gd name="connsiteY60" fmla="*/ 140067 h 705621"/>
                  <a:gd name="connsiteX61" fmla="*/ 813190 w 1032959"/>
                  <a:gd name="connsiteY61" fmla="*/ 184994 h 705621"/>
                  <a:gd name="connsiteX62" fmla="*/ 805262 w 1032959"/>
                  <a:gd name="connsiteY62" fmla="*/ 187637 h 705621"/>
                  <a:gd name="connsiteX63" fmla="*/ 797333 w 1032959"/>
                  <a:gd name="connsiteY63" fmla="*/ 195566 h 705621"/>
                  <a:gd name="connsiteX64" fmla="*/ 813190 w 1032959"/>
                  <a:gd name="connsiteY64" fmla="*/ 227279 h 705621"/>
                  <a:gd name="connsiteX65" fmla="*/ 818476 w 1032959"/>
                  <a:gd name="connsiteY65" fmla="*/ 235207 h 705621"/>
                  <a:gd name="connsiteX66" fmla="*/ 826404 w 1032959"/>
                  <a:gd name="connsiteY66" fmla="*/ 261635 h 705621"/>
                  <a:gd name="connsiteX67" fmla="*/ 829047 w 1032959"/>
                  <a:gd name="connsiteY67" fmla="*/ 269563 h 705621"/>
                  <a:gd name="connsiteX68" fmla="*/ 831690 w 1032959"/>
                  <a:gd name="connsiteY68" fmla="*/ 277492 h 705621"/>
                  <a:gd name="connsiteX69" fmla="*/ 836975 w 1032959"/>
                  <a:gd name="connsiteY69" fmla="*/ 285420 h 705621"/>
                  <a:gd name="connsiteX70" fmla="*/ 839618 w 1032959"/>
                  <a:gd name="connsiteY70" fmla="*/ 293348 h 705621"/>
                  <a:gd name="connsiteX71" fmla="*/ 863403 w 1032959"/>
                  <a:gd name="connsiteY71" fmla="*/ 306562 h 705621"/>
                  <a:gd name="connsiteX72" fmla="*/ 871331 w 1032959"/>
                  <a:gd name="connsiteY72" fmla="*/ 314490 h 705621"/>
                  <a:gd name="connsiteX73" fmla="*/ 879259 w 1032959"/>
                  <a:gd name="connsiteY73" fmla="*/ 319776 h 705621"/>
                  <a:gd name="connsiteX74" fmla="*/ 884545 w 1032959"/>
                  <a:gd name="connsiteY74" fmla="*/ 335633 h 705621"/>
                  <a:gd name="connsiteX75" fmla="*/ 889831 w 1032959"/>
                  <a:gd name="connsiteY75" fmla="*/ 343561 h 705621"/>
                  <a:gd name="connsiteX76" fmla="*/ 892473 w 1032959"/>
                  <a:gd name="connsiteY76" fmla="*/ 351489 h 705621"/>
                  <a:gd name="connsiteX77" fmla="*/ 924187 w 1032959"/>
                  <a:gd name="connsiteY77" fmla="*/ 362060 h 705621"/>
                  <a:gd name="connsiteX78" fmla="*/ 940043 w 1032959"/>
                  <a:gd name="connsiteY78" fmla="*/ 369989 h 705621"/>
                  <a:gd name="connsiteX79" fmla="*/ 947972 w 1032959"/>
                  <a:gd name="connsiteY79" fmla="*/ 372631 h 705621"/>
                  <a:gd name="connsiteX80" fmla="*/ 971757 w 1032959"/>
                  <a:gd name="connsiteY80" fmla="*/ 385845 h 705621"/>
                  <a:gd name="connsiteX81" fmla="*/ 979685 w 1032959"/>
                  <a:gd name="connsiteY81" fmla="*/ 393774 h 705621"/>
                  <a:gd name="connsiteX82" fmla="*/ 984970 w 1032959"/>
                  <a:gd name="connsiteY82" fmla="*/ 409630 h 705621"/>
                  <a:gd name="connsiteX83" fmla="*/ 990256 w 1032959"/>
                  <a:gd name="connsiteY83" fmla="*/ 417559 h 705621"/>
                  <a:gd name="connsiteX84" fmla="*/ 1000827 w 1032959"/>
                  <a:gd name="connsiteY84" fmla="*/ 441344 h 705621"/>
                  <a:gd name="connsiteX85" fmla="*/ 1006113 w 1032959"/>
                  <a:gd name="connsiteY85" fmla="*/ 462486 h 705621"/>
                  <a:gd name="connsiteX86" fmla="*/ 1014041 w 1032959"/>
                  <a:gd name="connsiteY86" fmla="*/ 473057 h 705621"/>
                  <a:gd name="connsiteX87" fmla="*/ 1024612 w 1032959"/>
                  <a:gd name="connsiteY87" fmla="*/ 488913 h 705621"/>
                  <a:gd name="connsiteX88" fmla="*/ 1029898 w 1032959"/>
                  <a:gd name="connsiteY88" fmla="*/ 496842 h 705621"/>
                  <a:gd name="connsiteX89" fmla="*/ 1029898 w 1032959"/>
                  <a:gd name="connsiteY89" fmla="*/ 512698 h 705621"/>
                  <a:gd name="connsiteX90" fmla="*/ 1014041 w 1032959"/>
                  <a:gd name="connsiteY90" fmla="*/ 507413 h 705621"/>
                  <a:gd name="connsiteX91" fmla="*/ 995542 w 1032959"/>
                  <a:gd name="connsiteY91" fmla="*/ 502127 h 705621"/>
                  <a:gd name="connsiteX92" fmla="*/ 979685 w 1032959"/>
                  <a:gd name="connsiteY92" fmla="*/ 488913 h 705621"/>
                  <a:gd name="connsiteX93" fmla="*/ 971757 w 1032959"/>
                  <a:gd name="connsiteY93" fmla="*/ 486271 h 705621"/>
                  <a:gd name="connsiteX94" fmla="*/ 929472 w 1032959"/>
                  <a:gd name="connsiteY94" fmla="*/ 483628 h 705621"/>
                  <a:gd name="connsiteX95" fmla="*/ 910973 w 1032959"/>
                  <a:gd name="connsiteY95" fmla="*/ 480985 h 705621"/>
                  <a:gd name="connsiteX96" fmla="*/ 900402 w 1032959"/>
                  <a:gd name="connsiteY96" fmla="*/ 467771 h 705621"/>
                  <a:gd name="connsiteX97" fmla="*/ 889831 w 1032959"/>
                  <a:gd name="connsiteY97" fmla="*/ 451915 h 705621"/>
                  <a:gd name="connsiteX98" fmla="*/ 873974 w 1032959"/>
                  <a:gd name="connsiteY98" fmla="*/ 446629 h 705621"/>
                  <a:gd name="connsiteX99" fmla="*/ 866046 w 1032959"/>
                  <a:gd name="connsiteY99" fmla="*/ 443986 h 705621"/>
                  <a:gd name="connsiteX100" fmla="*/ 844903 w 1032959"/>
                  <a:gd name="connsiteY100" fmla="*/ 449272 h 705621"/>
                  <a:gd name="connsiteX101" fmla="*/ 836975 w 1032959"/>
                  <a:gd name="connsiteY101" fmla="*/ 454557 h 705621"/>
                  <a:gd name="connsiteX102" fmla="*/ 831690 w 1032959"/>
                  <a:gd name="connsiteY102" fmla="*/ 462486 h 705621"/>
                  <a:gd name="connsiteX103" fmla="*/ 829047 w 1032959"/>
                  <a:gd name="connsiteY103" fmla="*/ 470414 h 705621"/>
                  <a:gd name="connsiteX104" fmla="*/ 821118 w 1032959"/>
                  <a:gd name="connsiteY104" fmla="*/ 478342 h 705621"/>
                  <a:gd name="connsiteX105" fmla="*/ 815833 w 1032959"/>
                  <a:gd name="connsiteY105" fmla="*/ 486271 h 705621"/>
                  <a:gd name="connsiteX106" fmla="*/ 799976 w 1032959"/>
                  <a:gd name="connsiteY106" fmla="*/ 502127 h 705621"/>
                  <a:gd name="connsiteX107" fmla="*/ 789405 w 1032959"/>
                  <a:gd name="connsiteY107" fmla="*/ 517984 h 705621"/>
                  <a:gd name="connsiteX108" fmla="*/ 784120 w 1032959"/>
                  <a:gd name="connsiteY108" fmla="*/ 525912 h 705621"/>
                  <a:gd name="connsiteX109" fmla="*/ 760335 w 1032959"/>
                  <a:gd name="connsiteY109" fmla="*/ 547055 h 705621"/>
                  <a:gd name="connsiteX110" fmla="*/ 755049 w 1032959"/>
                  <a:gd name="connsiteY110" fmla="*/ 554983 h 705621"/>
                  <a:gd name="connsiteX111" fmla="*/ 752406 w 1032959"/>
                  <a:gd name="connsiteY111" fmla="*/ 562911 h 705621"/>
                  <a:gd name="connsiteX112" fmla="*/ 741835 w 1032959"/>
                  <a:gd name="connsiteY112" fmla="*/ 578768 h 705621"/>
                  <a:gd name="connsiteX113" fmla="*/ 736550 w 1032959"/>
                  <a:gd name="connsiteY113" fmla="*/ 586696 h 705621"/>
                  <a:gd name="connsiteX114" fmla="*/ 731264 w 1032959"/>
                  <a:gd name="connsiteY114" fmla="*/ 594624 h 705621"/>
                  <a:gd name="connsiteX115" fmla="*/ 725979 w 1032959"/>
                  <a:gd name="connsiteY115" fmla="*/ 610481 h 705621"/>
                  <a:gd name="connsiteX116" fmla="*/ 723336 w 1032959"/>
                  <a:gd name="connsiteY116" fmla="*/ 618409 h 705621"/>
                  <a:gd name="connsiteX117" fmla="*/ 712765 w 1032959"/>
                  <a:gd name="connsiteY117" fmla="*/ 634266 h 705621"/>
                  <a:gd name="connsiteX118" fmla="*/ 704836 w 1032959"/>
                  <a:gd name="connsiteY118" fmla="*/ 650123 h 705621"/>
                  <a:gd name="connsiteX119" fmla="*/ 702194 w 1032959"/>
                  <a:gd name="connsiteY119" fmla="*/ 665979 h 705621"/>
                  <a:gd name="connsiteX120" fmla="*/ 694265 w 1032959"/>
                  <a:gd name="connsiteY120" fmla="*/ 663337 h 705621"/>
                  <a:gd name="connsiteX121" fmla="*/ 686337 w 1032959"/>
                  <a:gd name="connsiteY121" fmla="*/ 658051 h 705621"/>
                  <a:gd name="connsiteX122" fmla="*/ 673123 w 1032959"/>
                  <a:gd name="connsiteY122" fmla="*/ 664933 h 705621"/>
                  <a:gd name="connsiteX123" fmla="*/ 660432 w 1032959"/>
                  <a:gd name="connsiteY123" fmla="*/ 664410 h 705621"/>
                  <a:gd name="connsiteX124" fmla="*/ 649338 w 1032959"/>
                  <a:gd name="connsiteY124" fmla="*/ 655408 h 705621"/>
                  <a:gd name="connsiteX125" fmla="*/ 646695 w 1032959"/>
                  <a:gd name="connsiteY125" fmla="*/ 647480 h 705621"/>
                  <a:gd name="connsiteX126" fmla="*/ 617625 w 1032959"/>
                  <a:gd name="connsiteY126" fmla="*/ 647480 h 705621"/>
                  <a:gd name="connsiteX127" fmla="*/ 593027 w 1032959"/>
                  <a:gd name="connsiteY127" fmla="*/ 664411 h 705621"/>
                  <a:gd name="connsiteX128" fmla="*/ 534625 w 1032959"/>
                  <a:gd name="connsiteY128" fmla="*/ 667314 h 705621"/>
                  <a:gd name="connsiteX129" fmla="*/ 481825 w 1032959"/>
                  <a:gd name="connsiteY129" fmla="*/ 659386 h 705621"/>
                  <a:gd name="connsiteX130" fmla="*/ 437916 w 1032959"/>
                  <a:gd name="connsiteY130" fmla="*/ 644837 h 705621"/>
                  <a:gd name="connsiteX131" fmla="*/ 424702 w 1032959"/>
                  <a:gd name="connsiteY131" fmla="*/ 642194 h 705621"/>
                  <a:gd name="connsiteX132" fmla="*/ 416774 w 1032959"/>
                  <a:gd name="connsiteY132" fmla="*/ 639552 h 705621"/>
                  <a:gd name="connsiteX133" fmla="*/ 406203 w 1032959"/>
                  <a:gd name="connsiteY133" fmla="*/ 636909 h 705621"/>
                  <a:gd name="connsiteX134" fmla="*/ 390346 w 1032959"/>
                  <a:gd name="connsiteY134" fmla="*/ 631623 h 705621"/>
                  <a:gd name="connsiteX135" fmla="*/ 382418 w 1032959"/>
                  <a:gd name="connsiteY135" fmla="*/ 628981 h 705621"/>
                  <a:gd name="connsiteX136" fmla="*/ 366561 w 1032959"/>
                  <a:gd name="connsiteY136" fmla="*/ 621052 h 705621"/>
                  <a:gd name="connsiteX137" fmla="*/ 342776 w 1032959"/>
                  <a:gd name="connsiteY137" fmla="*/ 623695 h 705621"/>
                  <a:gd name="connsiteX138" fmla="*/ 313706 w 1032959"/>
                  <a:gd name="connsiteY138" fmla="*/ 626338 h 705621"/>
                  <a:gd name="connsiteX139" fmla="*/ 289921 w 1032959"/>
                  <a:gd name="connsiteY139" fmla="*/ 623695 h 705621"/>
                  <a:gd name="connsiteX140" fmla="*/ 281992 w 1032959"/>
                  <a:gd name="connsiteY140" fmla="*/ 621052 h 705621"/>
                  <a:gd name="connsiteX141" fmla="*/ 266136 w 1032959"/>
                  <a:gd name="connsiteY141" fmla="*/ 626338 h 705621"/>
                  <a:gd name="connsiteX142" fmla="*/ 258207 w 1032959"/>
                  <a:gd name="connsiteY142" fmla="*/ 628981 h 705621"/>
                  <a:gd name="connsiteX143" fmla="*/ 250279 w 1032959"/>
                  <a:gd name="connsiteY143" fmla="*/ 634266 h 705621"/>
                  <a:gd name="connsiteX144" fmla="*/ 234422 w 1032959"/>
                  <a:gd name="connsiteY144" fmla="*/ 639552 h 705621"/>
                  <a:gd name="connsiteX145" fmla="*/ 226494 w 1032959"/>
                  <a:gd name="connsiteY145" fmla="*/ 647480 h 705621"/>
                  <a:gd name="connsiteX146" fmla="*/ 218566 w 1032959"/>
                  <a:gd name="connsiteY146" fmla="*/ 652766 h 705621"/>
                  <a:gd name="connsiteX147" fmla="*/ 213280 w 1032959"/>
                  <a:gd name="connsiteY147" fmla="*/ 660694 h 705621"/>
                  <a:gd name="connsiteX148" fmla="*/ 197424 w 1032959"/>
                  <a:gd name="connsiteY148" fmla="*/ 668622 h 705621"/>
                  <a:gd name="connsiteX149" fmla="*/ 189495 w 1032959"/>
                  <a:gd name="connsiteY149" fmla="*/ 673908 h 705621"/>
                  <a:gd name="connsiteX150" fmla="*/ 184210 w 1032959"/>
                  <a:gd name="connsiteY150" fmla="*/ 665979 h 705621"/>
                  <a:gd name="connsiteX151" fmla="*/ 157782 w 1032959"/>
                  <a:gd name="connsiteY151" fmla="*/ 673908 h 705621"/>
                  <a:gd name="connsiteX152" fmla="*/ 149854 w 1032959"/>
                  <a:gd name="connsiteY152" fmla="*/ 681836 h 705621"/>
                  <a:gd name="connsiteX153" fmla="*/ 131354 w 1032959"/>
                  <a:gd name="connsiteY153" fmla="*/ 684479 h 705621"/>
                  <a:gd name="connsiteX154" fmla="*/ 107569 w 1032959"/>
                  <a:gd name="connsiteY154" fmla="*/ 697693 h 705621"/>
                  <a:gd name="connsiteX155" fmla="*/ 99641 w 1032959"/>
                  <a:gd name="connsiteY155" fmla="*/ 702978 h 705621"/>
                  <a:gd name="connsiteX156" fmla="*/ 91713 w 1032959"/>
                  <a:gd name="connsiteY156" fmla="*/ 705621 h 705621"/>
                  <a:gd name="connsiteX157" fmla="*/ 89070 w 1032959"/>
                  <a:gd name="connsiteY157" fmla="*/ 697693 h 705621"/>
                  <a:gd name="connsiteX158" fmla="*/ 73213 w 1032959"/>
                  <a:gd name="connsiteY158" fmla="*/ 684479 h 705621"/>
                  <a:gd name="connsiteX159" fmla="*/ 65285 w 1032959"/>
                  <a:gd name="connsiteY159" fmla="*/ 681836 h 705621"/>
                  <a:gd name="connsiteX160" fmla="*/ 49428 w 1032959"/>
                  <a:gd name="connsiteY160" fmla="*/ 671265 h 705621"/>
                  <a:gd name="connsiteX161" fmla="*/ 33572 w 1032959"/>
                  <a:gd name="connsiteY161" fmla="*/ 660694 h 705621"/>
                  <a:gd name="connsiteX162" fmla="*/ 25643 w 1032959"/>
                  <a:gd name="connsiteY162" fmla="*/ 655408 h 705621"/>
                  <a:gd name="connsiteX163" fmla="*/ 23001 w 1032959"/>
                  <a:gd name="connsiteY163" fmla="*/ 647480 h 705621"/>
                  <a:gd name="connsiteX164" fmla="*/ 0 w 1032959"/>
                  <a:gd name="connsiteY164" fmla="*/ 637431 h 705621"/>
                  <a:gd name="connsiteX165" fmla="*/ 9787 w 1032959"/>
                  <a:gd name="connsiteY165" fmla="*/ 581411 h 705621"/>
                  <a:gd name="connsiteX166" fmla="*/ 12429 w 1032959"/>
                  <a:gd name="connsiteY166" fmla="*/ 573482 h 705621"/>
                  <a:gd name="connsiteX167" fmla="*/ 20358 w 1032959"/>
                  <a:gd name="connsiteY167" fmla="*/ 570840 h 705621"/>
                  <a:gd name="connsiteX168" fmla="*/ 38857 w 1032959"/>
                  <a:gd name="connsiteY168" fmla="*/ 568197 h 705621"/>
                  <a:gd name="connsiteX169" fmla="*/ 46785 w 1032959"/>
                  <a:gd name="connsiteY169" fmla="*/ 562911 h 705621"/>
                  <a:gd name="connsiteX170" fmla="*/ 54714 w 1032959"/>
                  <a:gd name="connsiteY170" fmla="*/ 554983 h 705621"/>
                  <a:gd name="connsiteX171" fmla="*/ 70570 w 1032959"/>
                  <a:gd name="connsiteY171" fmla="*/ 549697 h 705621"/>
                  <a:gd name="connsiteX172" fmla="*/ 94355 w 1032959"/>
                  <a:gd name="connsiteY172" fmla="*/ 533841 h 705621"/>
                  <a:gd name="connsiteX173" fmla="*/ 102284 w 1032959"/>
                  <a:gd name="connsiteY173" fmla="*/ 528555 h 705621"/>
                  <a:gd name="connsiteX174" fmla="*/ 118140 w 1032959"/>
                  <a:gd name="connsiteY174" fmla="*/ 523270 h 705621"/>
                  <a:gd name="connsiteX175" fmla="*/ 126069 w 1032959"/>
                  <a:gd name="connsiteY175" fmla="*/ 517984 h 705621"/>
                  <a:gd name="connsiteX176" fmla="*/ 139283 w 1032959"/>
                  <a:gd name="connsiteY176" fmla="*/ 496842 h 705621"/>
                  <a:gd name="connsiteX177" fmla="*/ 141925 w 1032959"/>
                  <a:gd name="connsiteY177" fmla="*/ 488913 h 705621"/>
                  <a:gd name="connsiteX178" fmla="*/ 141925 w 1032959"/>
                  <a:gd name="connsiteY178" fmla="*/ 470414 h 705621"/>
                  <a:gd name="connsiteX179" fmla="*/ 139283 w 1032959"/>
                  <a:gd name="connsiteY179" fmla="*/ 462486 h 705621"/>
                  <a:gd name="connsiteX180" fmla="*/ 147211 w 1032959"/>
                  <a:gd name="connsiteY180" fmla="*/ 446629 h 705621"/>
                  <a:gd name="connsiteX181" fmla="*/ 152496 w 1032959"/>
                  <a:gd name="connsiteY181" fmla="*/ 430772 h 705621"/>
                  <a:gd name="connsiteX182" fmla="*/ 157782 w 1032959"/>
                  <a:gd name="connsiteY182" fmla="*/ 422844 h 705621"/>
                  <a:gd name="connsiteX183" fmla="*/ 163068 w 1032959"/>
                  <a:gd name="connsiteY183" fmla="*/ 395080 h 705621"/>
                  <a:gd name="connsiteX184" fmla="*/ 168353 w 1032959"/>
                  <a:gd name="connsiteY184" fmla="*/ 364703 h 705621"/>
                  <a:gd name="connsiteX185" fmla="*/ 173639 w 1032959"/>
                  <a:gd name="connsiteY185" fmla="*/ 356775 h 705621"/>
                  <a:gd name="connsiteX186" fmla="*/ 176281 w 1032959"/>
                  <a:gd name="connsiteY186" fmla="*/ 343561 h 705621"/>
                  <a:gd name="connsiteX187" fmla="*/ 178924 w 1032959"/>
                  <a:gd name="connsiteY187" fmla="*/ 325061 h 705621"/>
                  <a:gd name="connsiteX188" fmla="*/ 186853 w 1032959"/>
                  <a:gd name="connsiteY188" fmla="*/ 317133 h 705621"/>
                  <a:gd name="connsiteX189" fmla="*/ 181567 w 1032959"/>
                  <a:gd name="connsiteY189" fmla="*/ 303919 h 705621"/>
                  <a:gd name="connsiteX0" fmla="*/ 181567 w 1032944"/>
                  <a:gd name="connsiteY0" fmla="*/ 303919 h 705621"/>
                  <a:gd name="connsiteX1" fmla="*/ 189495 w 1032944"/>
                  <a:gd name="connsiteY1" fmla="*/ 290705 h 705621"/>
                  <a:gd name="connsiteX2" fmla="*/ 202709 w 1032944"/>
                  <a:gd name="connsiteY2" fmla="*/ 274849 h 705621"/>
                  <a:gd name="connsiteX3" fmla="*/ 210638 w 1032944"/>
                  <a:gd name="connsiteY3" fmla="*/ 258992 h 705621"/>
                  <a:gd name="connsiteX4" fmla="*/ 226494 w 1032944"/>
                  <a:gd name="connsiteY4" fmla="*/ 253707 h 705621"/>
                  <a:gd name="connsiteX5" fmla="*/ 258207 w 1032944"/>
                  <a:gd name="connsiteY5" fmla="*/ 248421 h 705621"/>
                  <a:gd name="connsiteX6" fmla="*/ 276707 w 1032944"/>
                  <a:gd name="connsiteY6" fmla="*/ 243135 h 705621"/>
                  <a:gd name="connsiteX7" fmla="*/ 288062 w 1032944"/>
                  <a:gd name="connsiteY7" fmla="*/ 209537 h 705621"/>
                  <a:gd name="connsiteX8" fmla="*/ 297849 w 1032944"/>
                  <a:gd name="connsiteY8" fmla="*/ 182352 h 705621"/>
                  <a:gd name="connsiteX9" fmla="*/ 300492 w 1032944"/>
                  <a:gd name="connsiteY9" fmla="*/ 174423 h 705621"/>
                  <a:gd name="connsiteX10" fmla="*/ 305777 w 1032944"/>
                  <a:gd name="connsiteY10" fmla="*/ 166495 h 705621"/>
                  <a:gd name="connsiteX11" fmla="*/ 313706 w 1032944"/>
                  <a:gd name="connsiteY11" fmla="*/ 158567 h 705621"/>
                  <a:gd name="connsiteX12" fmla="*/ 321634 w 1032944"/>
                  <a:gd name="connsiteY12" fmla="*/ 155924 h 705621"/>
                  <a:gd name="connsiteX13" fmla="*/ 332205 w 1032944"/>
                  <a:gd name="connsiteY13" fmla="*/ 171781 h 705621"/>
                  <a:gd name="connsiteX14" fmla="*/ 350705 w 1032944"/>
                  <a:gd name="connsiteY14" fmla="*/ 192923 h 705621"/>
                  <a:gd name="connsiteX15" fmla="*/ 361276 w 1032944"/>
                  <a:gd name="connsiteY15" fmla="*/ 208779 h 705621"/>
                  <a:gd name="connsiteX16" fmla="*/ 363918 w 1032944"/>
                  <a:gd name="connsiteY16" fmla="*/ 219350 h 705621"/>
                  <a:gd name="connsiteX17" fmla="*/ 366561 w 1032944"/>
                  <a:gd name="connsiteY17" fmla="*/ 227279 h 705621"/>
                  <a:gd name="connsiteX18" fmla="*/ 363918 w 1032944"/>
                  <a:gd name="connsiteY18" fmla="*/ 235207 h 705621"/>
                  <a:gd name="connsiteX19" fmla="*/ 382418 w 1032944"/>
                  <a:gd name="connsiteY19" fmla="*/ 247086 h 705621"/>
                  <a:gd name="connsiteX20" fmla="*/ 405419 w 1032944"/>
                  <a:gd name="connsiteY20" fmla="*/ 233871 h 705621"/>
                  <a:gd name="connsiteX21" fmla="*/ 415204 w 1032944"/>
                  <a:gd name="connsiteY21" fmla="*/ 221182 h 705621"/>
                  <a:gd name="connsiteX22" fmla="*/ 427868 w 1032944"/>
                  <a:gd name="connsiteY22" fmla="*/ 207183 h 705621"/>
                  <a:gd name="connsiteX23" fmla="*/ 455081 w 1032944"/>
                  <a:gd name="connsiteY23" fmla="*/ 187376 h 705621"/>
                  <a:gd name="connsiteX24" fmla="*/ 474915 w 1032944"/>
                  <a:gd name="connsiteY24" fmla="*/ 179709 h 705621"/>
                  <a:gd name="connsiteX25" fmla="*/ 482843 w 1032944"/>
                  <a:gd name="connsiteY25" fmla="*/ 177066 h 705621"/>
                  <a:gd name="connsiteX26" fmla="*/ 490772 w 1032944"/>
                  <a:gd name="connsiteY26" fmla="*/ 169138 h 705621"/>
                  <a:gd name="connsiteX27" fmla="*/ 498700 w 1032944"/>
                  <a:gd name="connsiteY27" fmla="*/ 166495 h 705621"/>
                  <a:gd name="connsiteX28" fmla="*/ 506628 w 1032944"/>
                  <a:gd name="connsiteY28" fmla="*/ 161209 h 705621"/>
                  <a:gd name="connsiteX29" fmla="*/ 517199 w 1032944"/>
                  <a:gd name="connsiteY29" fmla="*/ 158567 h 705621"/>
                  <a:gd name="connsiteX30" fmla="*/ 533056 w 1032944"/>
                  <a:gd name="connsiteY30" fmla="*/ 153281 h 705621"/>
                  <a:gd name="connsiteX31" fmla="*/ 540984 w 1032944"/>
                  <a:gd name="connsiteY31" fmla="*/ 150638 h 705621"/>
                  <a:gd name="connsiteX32" fmla="*/ 567412 w 1032944"/>
                  <a:gd name="connsiteY32" fmla="*/ 142710 h 705621"/>
                  <a:gd name="connsiteX33" fmla="*/ 591197 w 1032944"/>
                  <a:gd name="connsiteY33" fmla="*/ 132139 h 705621"/>
                  <a:gd name="connsiteX34" fmla="*/ 596744 w 1032944"/>
                  <a:gd name="connsiteY34" fmla="*/ 117590 h 705621"/>
                  <a:gd name="connsiteX35" fmla="*/ 608100 w 1032944"/>
                  <a:gd name="connsiteY35" fmla="*/ 95663 h 705621"/>
                  <a:gd name="connsiteX36" fmla="*/ 630839 w 1032944"/>
                  <a:gd name="connsiteY36" fmla="*/ 79283 h 705621"/>
                  <a:gd name="connsiteX37" fmla="*/ 638767 w 1032944"/>
                  <a:gd name="connsiteY37" fmla="*/ 76641 h 705621"/>
                  <a:gd name="connsiteX38" fmla="*/ 646695 w 1032944"/>
                  <a:gd name="connsiteY38" fmla="*/ 71355 h 705621"/>
                  <a:gd name="connsiteX39" fmla="*/ 654624 w 1032944"/>
                  <a:gd name="connsiteY39" fmla="*/ 68712 h 705621"/>
                  <a:gd name="connsiteX40" fmla="*/ 659909 w 1032944"/>
                  <a:gd name="connsiteY40" fmla="*/ 60784 h 705621"/>
                  <a:gd name="connsiteX41" fmla="*/ 675766 w 1032944"/>
                  <a:gd name="connsiteY41" fmla="*/ 52856 h 705621"/>
                  <a:gd name="connsiteX42" fmla="*/ 691622 w 1032944"/>
                  <a:gd name="connsiteY42" fmla="*/ 44927 h 705621"/>
                  <a:gd name="connsiteX43" fmla="*/ 699551 w 1032944"/>
                  <a:gd name="connsiteY43" fmla="*/ 39642 h 705621"/>
                  <a:gd name="connsiteX44" fmla="*/ 715407 w 1032944"/>
                  <a:gd name="connsiteY44" fmla="*/ 34356 h 705621"/>
                  <a:gd name="connsiteX45" fmla="*/ 731264 w 1032944"/>
                  <a:gd name="connsiteY45" fmla="*/ 29071 h 705621"/>
                  <a:gd name="connsiteX46" fmla="*/ 747121 w 1032944"/>
                  <a:gd name="connsiteY46" fmla="*/ 21142 h 705621"/>
                  <a:gd name="connsiteX47" fmla="*/ 762977 w 1032944"/>
                  <a:gd name="connsiteY47" fmla="*/ 15857 h 705621"/>
                  <a:gd name="connsiteX48" fmla="*/ 770906 w 1032944"/>
                  <a:gd name="connsiteY48" fmla="*/ 13214 h 705621"/>
                  <a:gd name="connsiteX49" fmla="*/ 805262 w 1032944"/>
                  <a:gd name="connsiteY49" fmla="*/ 10571 h 705621"/>
                  <a:gd name="connsiteX50" fmla="*/ 815833 w 1032944"/>
                  <a:gd name="connsiteY50" fmla="*/ 7929 h 705621"/>
                  <a:gd name="connsiteX51" fmla="*/ 823761 w 1032944"/>
                  <a:gd name="connsiteY51" fmla="*/ 5286 h 705621"/>
                  <a:gd name="connsiteX52" fmla="*/ 850189 w 1032944"/>
                  <a:gd name="connsiteY52" fmla="*/ 0 h 705621"/>
                  <a:gd name="connsiteX53" fmla="*/ 847546 w 1032944"/>
                  <a:gd name="connsiteY53" fmla="*/ 7929 h 705621"/>
                  <a:gd name="connsiteX54" fmla="*/ 842261 w 1032944"/>
                  <a:gd name="connsiteY54" fmla="*/ 15857 h 705621"/>
                  <a:gd name="connsiteX55" fmla="*/ 836975 w 1032944"/>
                  <a:gd name="connsiteY55" fmla="*/ 31713 h 705621"/>
                  <a:gd name="connsiteX56" fmla="*/ 839618 w 1032944"/>
                  <a:gd name="connsiteY56" fmla="*/ 39642 h 705621"/>
                  <a:gd name="connsiteX57" fmla="*/ 829047 w 1032944"/>
                  <a:gd name="connsiteY57" fmla="*/ 55498 h 705621"/>
                  <a:gd name="connsiteX58" fmla="*/ 823761 w 1032944"/>
                  <a:gd name="connsiteY58" fmla="*/ 87212 h 705621"/>
                  <a:gd name="connsiteX59" fmla="*/ 831690 w 1032944"/>
                  <a:gd name="connsiteY59" fmla="*/ 121568 h 705621"/>
                  <a:gd name="connsiteX60" fmla="*/ 823761 w 1032944"/>
                  <a:gd name="connsiteY60" fmla="*/ 140067 h 705621"/>
                  <a:gd name="connsiteX61" fmla="*/ 813190 w 1032944"/>
                  <a:gd name="connsiteY61" fmla="*/ 184994 h 705621"/>
                  <a:gd name="connsiteX62" fmla="*/ 805262 w 1032944"/>
                  <a:gd name="connsiteY62" fmla="*/ 187637 h 705621"/>
                  <a:gd name="connsiteX63" fmla="*/ 797333 w 1032944"/>
                  <a:gd name="connsiteY63" fmla="*/ 195566 h 705621"/>
                  <a:gd name="connsiteX64" fmla="*/ 813190 w 1032944"/>
                  <a:gd name="connsiteY64" fmla="*/ 227279 h 705621"/>
                  <a:gd name="connsiteX65" fmla="*/ 818476 w 1032944"/>
                  <a:gd name="connsiteY65" fmla="*/ 235207 h 705621"/>
                  <a:gd name="connsiteX66" fmla="*/ 826404 w 1032944"/>
                  <a:gd name="connsiteY66" fmla="*/ 261635 h 705621"/>
                  <a:gd name="connsiteX67" fmla="*/ 829047 w 1032944"/>
                  <a:gd name="connsiteY67" fmla="*/ 269563 h 705621"/>
                  <a:gd name="connsiteX68" fmla="*/ 831690 w 1032944"/>
                  <a:gd name="connsiteY68" fmla="*/ 277492 h 705621"/>
                  <a:gd name="connsiteX69" fmla="*/ 836975 w 1032944"/>
                  <a:gd name="connsiteY69" fmla="*/ 285420 h 705621"/>
                  <a:gd name="connsiteX70" fmla="*/ 839618 w 1032944"/>
                  <a:gd name="connsiteY70" fmla="*/ 293348 h 705621"/>
                  <a:gd name="connsiteX71" fmla="*/ 863403 w 1032944"/>
                  <a:gd name="connsiteY71" fmla="*/ 306562 h 705621"/>
                  <a:gd name="connsiteX72" fmla="*/ 871331 w 1032944"/>
                  <a:gd name="connsiteY72" fmla="*/ 314490 h 705621"/>
                  <a:gd name="connsiteX73" fmla="*/ 879259 w 1032944"/>
                  <a:gd name="connsiteY73" fmla="*/ 319776 h 705621"/>
                  <a:gd name="connsiteX74" fmla="*/ 884545 w 1032944"/>
                  <a:gd name="connsiteY74" fmla="*/ 335633 h 705621"/>
                  <a:gd name="connsiteX75" fmla="*/ 889831 w 1032944"/>
                  <a:gd name="connsiteY75" fmla="*/ 343561 h 705621"/>
                  <a:gd name="connsiteX76" fmla="*/ 892473 w 1032944"/>
                  <a:gd name="connsiteY76" fmla="*/ 351489 h 705621"/>
                  <a:gd name="connsiteX77" fmla="*/ 924187 w 1032944"/>
                  <a:gd name="connsiteY77" fmla="*/ 362060 h 705621"/>
                  <a:gd name="connsiteX78" fmla="*/ 940043 w 1032944"/>
                  <a:gd name="connsiteY78" fmla="*/ 369989 h 705621"/>
                  <a:gd name="connsiteX79" fmla="*/ 947972 w 1032944"/>
                  <a:gd name="connsiteY79" fmla="*/ 372631 h 705621"/>
                  <a:gd name="connsiteX80" fmla="*/ 971757 w 1032944"/>
                  <a:gd name="connsiteY80" fmla="*/ 385845 h 705621"/>
                  <a:gd name="connsiteX81" fmla="*/ 979685 w 1032944"/>
                  <a:gd name="connsiteY81" fmla="*/ 393774 h 705621"/>
                  <a:gd name="connsiteX82" fmla="*/ 984970 w 1032944"/>
                  <a:gd name="connsiteY82" fmla="*/ 409630 h 705621"/>
                  <a:gd name="connsiteX83" fmla="*/ 990256 w 1032944"/>
                  <a:gd name="connsiteY83" fmla="*/ 417559 h 705621"/>
                  <a:gd name="connsiteX84" fmla="*/ 1000827 w 1032944"/>
                  <a:gd name="connsiteY84" fmla="*/ 441344 h 705621"/>
                  <a:gd name="connsiteX85" fmla="*/ 1006113 w 1032944"/>
                  <a:gd name="connsiteY85" fmla="*/ 462486 h 705621"/>
                  <a:gd name="connsiteX86" fmla="*/ 1014041 w 1032944"/>
                  <a:gd name="connsiteY86" fmla="*/ 473057 h 705621"/>
                  <a:gd name="connsiteX87" fmla="*/ 1024612 w 1032944"/>
                  <a:gd name="connsiteY87" fmla="*/ 488913 h 705621"/>
                  <a:gd name="connsiteX88" fmla="*/ 1029898 w 1032944"/>
                  <a:gd name="connsiteY88" fmla="*/ 496842 h 705621"/>
                  <a:gd name="connsiteX89" fmla="*/ 1029898 w 1032944"/>
                  <a:gd name="connsiteY89" fmla="*/ 512698 h 705621"/>
                  <a:gd name="connsiteX90" fmla="*/ 1030710 w 1032944"/>
                  <a:gd name="connsiteY90" fmla="*/ 552657 h 705621"/>
                  <a:gd name="connsiteX91" fmla="*/ 995542 w 1032944"/>
                  <a:gd name="connsiteY91" fmla="*/ 502127 h 705621"/>
                  <a:gd name="connsiteX92" fmla="*/ 979685 w 1032944"/>
                  <a:gd name="connsiteY92" fmla="*/ 488913 h 705621"/>
                  <a:gd name="connsiteX93" fmla="*/ 971757 w 1032944"/>
                  <a:gd name="connsiteY93" fmla="*/ 486271 h 705621"/>
                  <a:gd name="connsiteX94" fmla="*/ 929472 w 1032944"/>
                  <a:gd name="connsiteY94" fmla="*/ 483628 h 705621"/>
                  <a:gd name="connsiteX95" fmla="*/ 910973 w 1032944"/>
                  <a:gd name="connsiteY95" fmla="*/ 480985 h 705621"/>
                  <a:gd name="connsiteX96" fmla="*/ 900402 w 1032944"/>
                  <a:gd name="connsiteY96" fmla="*/ 467771 h 705621"/>
                  <a:gd name="connsiteX97" fmla="*/ 889831 w 1032944"/>
                  <a:gd name="connsiteY97" fmla="*/ 451915 h 705621"/>
                  <a:gd name="connsiteX98" fmla="*/ 873974 w 1032944"/>
                  <a:gd name="connsiteY98" fmla="*/ 446629 h 705621"/>
                  <a:gd name="connsiteX99" fmla="*/ 866046 w 1032944"/>
                  <a:gd name="connsiteY99" fmla="*/ 443986 h 705621"/>
                  <a:gd name="connsiteX100" fmla="*/ 844903 w 1032944"/>
                  <a:gd name="connsiteY100" fmla="*/ 449272 h 705621"/>
                  <a:gd name="connsiteX101" fmla="*/ 836975 w 1032944"/>
                  <a:gd name="connsiteY101" fmla="*/ 454557 h 705621"/>
                  <a:gd name="connsiteX102" fmla="*/ 831690 w 1032944"/>
                  <a:gd name="connsiteY102" fmla="*/ 462486 h 705621"/>
                  <a:gd name="connsiteX103" fmla="*/ 829047 w 1032944"/>
                  <a:gd name="connsiteY103" fmla="*/ 470414 h 705621"/>
                  <a:gd name="connsiteX104" fmla="*/ 821118 w 1032944"/>
                  <a:gd name="connsiteY104" fmla="*/ 478342 h 705621"/>
                  <a:gd name="connsiteX105" fmla="*/ 815833 w 1032944"/>
                  <a:gd name="connsiteY105" fmla="*/ 486271 h 705621"/>
                  <a:gd name="connsiteX106" fmla="*/ 799976 w 1032944"/>
                  <a:gd name="connsiteY106" fmla="*/ 502127 h 705621"/>
                  <a:gd name="connsiteX107" fmla="*/ 789405 w 1032944"/>
                  <a:gd name="connsiteY107" fmla="*/ 517984 h 705621"/>
                  <a:gd name="connsiteX108" fmla="*/ 784120 w 1032944"/>
                  <a:gd name="connsiteY108" fmla="*/ 525912 h 705621"/>
                  <a:gd name="connsiteX109" fmla="*/ 760335 w 1032944"/>
                  <a:gd name="connsiteY109" fmla="*/ 547055 h 705621"/>
                  <a:gd name="connsiteX110" fmla="*/ 755049 w 1032944"/>
                  <a:gd name="connsiteY110" fmla="*/ 554983 h 705621"/>
                  <a:gd name="connsiteX111" fmla="*/ 752406 w 1032944"/>
                  <a:gd name="connsiteY111" fmla="*/ 562911 h 705621"/>
                  <a:gd name="connsiteX112" fmla="*/ 741835 w 1032944"/>
                  <a:gd name="connsiteY112" fmla="*/ 578768 h 705621"/>
                  <a:gd name="connsiteX113" fmla="*/ 736550 w 1032944"/>
                  <a:gd name="connsiteY113" fmla="*/ 586696 h 705621"/>
                  <a:gd name="connsiteX114" fmla="*/ 731264 w 1032944"/>
                  <a:gd name="connsiteY114" fmla="*/ 594624 h 705621"/>
                  <a:gd name="connsiteX115" fmla="*/ 725979 w 1032944"/>
                  <a:gd name="connsiteY115" fmla="*/ 610481 h 705621"/>
                  <a:gd name="connsiteX116" fmla="*/ 723336 w 1032944"/>
                  <a:gd name="connsiteY116" fmla="*/ 618409 h 705621"/>
                  <a:gd name="connsiteX117" fmla="*/ 712765 w 1032944"/>
                  <a:gd name="connsiteY117" fmla="*/ 634266 h 705621"/>
                  <a:gd name="connsiteX118" fmla="*/ 704836 w 1032944"/>
                  <a:gd name="connsiteY118" fmla="*/ 650123 h 705621"/>
                  <a:gd name="connsiteX119" fmla="*/ 702194 w 1032944"/>
                  <a:gd name="connsiteY119" fmla="*/ 665979 h 705621"/>
                  <a:gd name="connsiteX120" fmla="*/ 694265 w 1032944"/>
                  <a:gd name="connsiteY120" fmla="*/ 663337 h 705621"/>
                  <a:gd name="connsiteX121" fmla="*/ 686337 w 1032944"/>
                  <a:gd name="connsiteY121" fmla="*/ 658051 h 705621"/>
                  <a:gd name="connsiteX122" fmla="*/ 673123 w 1032944"/>
                  <a:gd name="connsiteY122" fmla="*/ 664933 h 705621"/>
                  <a:gd name="connsiteX123" fmla="*/ 660432 w 1032944"/>
                  <a:gd name="connsiteY123" fmla="*/ 664410 h 705621"/>
                  <a:gd name="connsiteX124" fmla="*/ 649338 w 1032944"/>
                  <a:gd name="connsiteY124" fmla="*/ 655408 h 705621"/>
                  <a:gd name="connsiteX125" fmla="*/ 646695 w 1032944"/>
                  <a:gd name="connsiteY125" fmla="*/ 647480 h 705621"/>
                  <a:gd name="connsiteX126" fmla="*/ 617625 w 1032944"/>
                  <a:gd name="connsiteY126" fmla="*/ 647480 h 705621"/>
                  <a:gd name="connsiteX127" fmla="*/ 593027 w 1032944"/>
                  <a:gd name="connsiteY127" fmla="*/ 664411 h 705621"/>
                  <a:gd name="connsiteX128" fmla="*/ 534625 w 1032944"/>
                  <a:gd name="connsiteY128" fmla="*/ 667314 h 705621"/>
                  <a:gd name="connsiteX129" fmla="*/ 481825 w 1032944"/>
                  <a:gd name="connsiteY129" fmla="*/ 659386 h 705621"/>
                  <a:gd name="connsiteX130" fmla="*/ 437916 w 1032944"/>
                  <a:gd name="connsiteY130" fmla="*/ 644837 h 705621"/>
                  <a:gd name="connsiteX131" fmla="*/ 424702 w 1032944"/>
                  <a:gd name="connsiteY131" fmla="*/ 642194 h 705621"/>
                  <a:gd name="connsiteX132" fmla="*/ 416774 w 1032944"/>
                  <a:gd name="connsiteY132" fmla="*/ 639552 h 705621"/>
                  <a:gd name="connsiteX133" fmla="*/ 406203 w 1032944"/>
                  <a:gd name="connsiteY133" fmla="*/ 636909 h 705621"/>
                  <a:gd name="connsiteX134" fmla="*/ 390346 w 1032944"/>
                  <a:gd name="connsiteY134" fmla="*/ 631623 h 705621"/>
                  <a:gd name="connsiteX135" fmla="*/ 382418 w 1032944"/>
                  <a:gd name="connsiteY135" fmla="*/ 628981 h 705621"/>
                  <a:gd name="connsiteX136" fmla="*/ 366561 w 1032944"/>
                  <a:gd name="connsiteY136" fmla="*/ 621052 h 705621"/>
                  <a:gd name="connsiteX137" fmla="*/ 342776 w 1032944"/>
                  <a:gd name="connsiteY137" fmla="*/ 623695 h 705621"/>
                  <a:gd name="connsiteX138" fmla="*/ 313706 w 1032944"/>
                  <a:gd name="connsiteY138" fmla="*/ 626338 h 705621"/>
                  <a:gd name="connsiteX139" fmla="*/ 289921 w 1032944"/>
                  <a:gd name="connsiteY139" fmla="*/ 623695 h 705621"/>
                  <a:gd name="connsiteX140" fmla="*/ 281992 w 1032944"/>
                  <a:gd name="connsiteY140" fmla="*/ 621052 h 705621"/>
                  <a:gd name="connsiteX141" fmla="*/ 266136 w 1032944"/>
                  <a:gd name="connsiteY141" fmla="*/ 626338 h 705621"/>
                  <a:gd name="connsiteX142" fmla="*/ 258207 w 1032944"/>
                  <a:gd name="connsiteY142" fmla="*/ 628981 h 705621"/>
                  <a:gd name="connsiteX143" fmla="*/ 250279 w 1032944"/>
                  <a:gd name="connsiteY143" fmla="*/ 634266 h 705621"/>
                  <a:gd name="connsiteX144" fmla="*/ 234422 w 1032944"/>
                  <a:gd name="connsiteY144" fmla="*/ 639552 h 705621"/>
                  <a:gd name="connsiteX145" fmla="*/ 226494 w 1032944"/>
                  <a:gd name="connsiteY145" fmla="*/ 647480 h 705621"/>
                  <a:gd name="connsiteX146" fmla="*/ 218566 w 1032944"/>
                  <a:gd name="connsiteY146" fmla="*/ 652766 h 705621"/>
                  <a:gd name="connsiteX147" fmla="*/ 213280 w 1032944"/>
                  <a:gd name="connsiteY147" fmla="*/ 660694 h 705621"/>
                  <a:gd name="connsiteX148" fmla="*/ 197424 w 1032944"/>
                  <a:gd name="connsiteY148" fmla="*/ 668622 h 705621"/>
                  <a:gd name="connsiteX149" fmla="*/ 189495 w 1032944"/>
                  <a:gd name="connsiteY149" fmla="*/ 673908 h 705621"/>
                  <a:gd name="connsiteX150" fmla="*/ 184210 w 1032944"/>
                  <a:gd name="connsiteY150" fmla="*/ 665979 h 705621"/>
                  <a:gd name="connsiteX151" fmla="*/ 157782 w 1032944"/>
                  <a:gd name="connsiteY151" fmla="*/ 673908 h 705621"/>
                  <a:gd name="connsiteX152" fmla="*/ 149854 w 1032944"/>
                  <a:gd name="connsiteY152" fmla="*/ 681836 h 705621"/>
                  <a:gd name="connsiteX153" fmla="*/ 131354 w 1032944"/>
                  <a:gd name="connsiteY153" fmla="*/ 684479 h 705621"/>
                  <a:gd name="connsiteX154" fmla="*/ 107569 w 1032944"/>
                  <a:gd name="connsiteY154" fmla="*/ 697693 h 705621"/>
                  <a:gd name="connsiteX155" fmla="*/ 99641 w 1032944"/>
                  <a:gd name="connsiteY155" fmla="*/ 702978 h 705621"/>
                  <a:gd name="connsiteX156" fmla="*/ 91713 w 1032944"/>
                  <a:gd name="connsiteY156" fmla="*/ 705621 h 705621"/>
                  <a:gd name="connsiteX157" fmla="*/ 89070 w 1032944"/>
                  <a:gd name="connsiteY157" fmla="*/ 697693 h 705621"/>
                  <a:gd name="connsiteX158" fmla="*/ 73213 w 1032944"/>
                  <a:gd name="connsiteY158" fmla="*/ 684479 h 705621"/>
                  <a:gd name="connsiteX159" fmla="*/ 65285 w 1032944"/>
                  <a:gd name="connsiteY159" fmla="*/ 681836 h 705621"/>
                  <a:gd name="connsiteX160" fmla="*/ 49428 w 1032944"/>
                  <a:gd name="connsiteY160" fmla="*/ 671265 h 705621"/>
                  <a:gd name="connsiteX161" fmla="*/ 33572 w 1032944"/>
                  <a:gd name="connsiteY161" fmla="*/ 660694 h 705621"/>
                  <a:gd name="connsiteX162" fmla="*/ 25643 w 1032944"/>
                  <a:gd name="connsiteY162" fmla="*/ 655408 h 705621"/>
                  <a:gd name="connsiteX163" fmla="*/ 23001 w 1032944"/>
                  <a:gd name="connsiteY163" fmla="*/ 647480 h 705621"/>
                  <a:gd name="connsiteX164" fmla="*/ 0 w 1032944"/>
                  <a:gd name="connsiteY164" fmla="*/ 637431 h 705621"/>
                  <a:gd name="connsiteX165" fmla="*/ 9787 w 1032944"/>
                  <a:gd name="connsiteY165" fmla="*/ 581411 h 705621"/>
                  <a:gd name="connsiteX166" fmla="*/ 12429 w 1032944"/>
                  <a:gd name="connsiteY166" fmla="*/ 573482 h 705621"/>
                  <a:gd name="connsiteX167" fmla="*/ 20358 w 1032944"/>
                  <a:gd name="connsiteY167" fmla="*/ 570840 h 705621"/>
                  <a:gd name="connsiteX168" fmla="*/ 38857 w 1032944"/>
                  <a:gd name="connsiteY168" fmla="*/ 568197 h 705621"/>
                  <a:gd name="connsiteX169" fmla="*/ 46785 w 1032944"/>
                  <a:gd name="connsiteY169" fmla="*/ 562911 h 705621"/>
                  <a:gd name="connsiteX170" fmla="*/ 54714 w 1032944"/>
                  <a:gd name="connsiteY170" fmla="*/ 554983 h 705621"/>
                  <a:gd name="connsiteX171" fmla="*/ 70570 w 1032944"/>
                  <a:gd name="connsiteY171" fmla="*/ 549697 h 705621"/>
                  <a:gd name="connsiteX172" fmla="*/ 94355 w 1032944"/>
                  <a:gd name="connsiteY172" fmla="*/ 533841 h 705621"/>
                  <a:gd name="connsiteX173" fmla="*/ 102284 w 1032944"/>
                  <a:gd name="connsiteY173" fmla="*/ 528555 h 705621"/>
                  <a:gd name="connsiteX174" fmla="*/ 118140 w 1032944"/>
                  <a:gd name="connsiteY174" fmla="*/ 523270 h 705621"/>
                  <a:gd name="connsiteX175" fmla="*/ 126069 w 1032944"/>
                  <a:gd name="connsiteY175" fmla="*/ 517984 h 705621"/>
                  <a:gd name="connsiteX176" fmla="*/ 139283 w 1032944"/>
                  <a:gd name="connsiteY176" fmla="*/ 496842 h 705621"/>
                  <a:gd name="connsiteX177" fmla="*/ 141925 w 1032944"/>
                  <a:gd name="connsiteY177" fmla="*/ 488913 h 705621"/>
                  <a:gd name="connsiteX178" fmla="*/ 141925 w 1032944"/>
                  <a:gd name="connsiteY178" fmla="*/ 470414 h 705621"/>
                  <a:gd name="connsiteX179" fmla="*/ 139283 w 1032944"/>
                  <a:gd name="connsiteY179" fmla="*/ 462486 h 705621"/>
                  <a:gd name="connsiteX180" fmla="*/ 147211 w 1032944"/>
                  <a:gd name="connsiteY180" fmla="*/ 446629 h 705621"/>
                  <a:gd name="connsiteX181" fmla="*/ 152496 w 1032944"/>
                  <a:gd name="connsiteY181" fmla="*/ 430772 h 705621"/>
                  <a:gd name="connsiteX182" fmla="*/ 157782 w 1032944"/>
                  <a:gd name="connsiteY182" fmla="*/ 422844 h 705621"/>
                  <a:gd name="connsiteX183" fmla="*/ 163068 w 1032944"/>
                  <a:gd name="connsiteY183" fmla="*/ 395080 h 705621"/>
                  <a:gd name="connsiteX184" fmla="*/ 168353 w 1032944"/>
                  <a:gd name="connsiteY184" fmla="*/ 364703 h 705621"/>
                  <a:gd name="connsiteX185" fmla="*/ 173639 w 1032944"/>
                  <a:gd name="connsiteY185" fmla="*/ 356775 h 705621"/>
                  <a:gd name="connsiteX186" fmla="*/ 176281 w 1032944"/>
                  <a:gd name="connsiteY186" fmla="*/ 343561 h 705621"/>
                  <a:gd name="connsiteX187" fmla="*/ 178924 w 1032944"/>
                  <a:gd name="connsiteY187" fmla="*/ 325061 h 705621"/>
                  <a:gd name="connsiteX188" fmla="*/ 186853 w 1032944"/>
                  <a:gd name="connsiteY188" fmla="*/ 317133 h 705621"/>
                  <a:gd name="connsiteX189" fmla="*/ 181567 w 1032944"/>
                  <a:gd name="connsiteY189" fmla="*/ 303919 h 705621"/>
                  <a:gd name="connsiteX0" fmla="*/ 181567 w 1032944"/>
                  <a:gd name="connsiteY0" fmla="*/ 303919 h 705621"/>
                  <a:gd name="connsiteX1" fmla="*/ 189495 w 1032944"/>
                  <a:gd name="connsiteY1" fmla="*/ 290705 h 705621"/>
                  <a:gd name="connsiteX2" fmla="*/ 202709 w 1032944"/>
                  <a:gd name="connsiteY2" fmla="*/ 274849 h 705621"/>
                  <a:gd name="connsiteX3" fmla="*/ 210638 w 1032944"/>
                  <a:gd name="connsiteY3" fmla="*/ 258992 h 705621"/>
                  <a:gd name="connsiteX4" fmla="*/ 226494 w 1032944"/>
                  <a:gd name="connsiteY4" fmla="*/ 253707 h 705621"/>
                  <a:gd name="connsiteX5" fmla="*/ 258207 w 1032944"/>
                  <a:gd name="connsiteY5" fmla="*/ 248421 h 705621"/>
                  <a:gd name="connsiteX6" fmla="*/ 276707 w 1032944"/>
                  <a:gd name="connsiteY6" fmla="*/ 243135 h 705621"/>
                  <a:gd name="connsiteX7" fmla="*/ 288062 w 1032944"/>
                  <a:gd name="connsiteY7" fmla="*/ 209537 h 705621"/>
                  <a:gd name="connsiteX8" fmla="*/ 297849 w 1032944"/>
                  <a:gd name="connsiteY8" fmla="*/ 182352 h 705621"/>
                  <a:gd name="connsiteX9" fmla="*/ 300492 w 1032944"/>
                  <a:gd name="connsiteY9" fmla="*/ 174423 h 705621"/>
                  <a:gd name="connsiteX10" fmla="*/ 305777 w 1032944"/>
                  <a:gd name="connsiteY10" fmla="*/ 166495 h 705621"/>
                  <a:gd name="connsiteX11" fmla="*/ 313706 w 1032944"/>
                  <a:gd name="connsiteY11" fmla="*/ 158567 h 705621"/>
                  <a:gd name="connsiteX12" fmla="*/ 321634 w 1032944"/>
                  <a:gd name="connsiteY12" fmla="*/ 155924 h 705621"/>
                  <a:gd name="connsiteX13" fmla="*/ 332205 w 1032944"/>
                  <a:gd name="connsiteY13" fmla="*/ 171781 h 705621"/>
                  <a:gd name="connsiteX14" fmla="*/ 350705 w 1032944"/>
                  <a:gd name="connsiteY14" fmla="*/ 192923 h 705621"/>
                  <a:gd name="connsiteX15" fmla="*/ 361276 w 1032944"/>
                  <a:gd name="connsiteY15" fmla="*/ 208779 h 705621"/>
                  <a:gd name="connsiteX16" fmla="*/ 363918 w 1032944"/>
                  <a:gd name="connsiteY16" fmla="*/ 219350 h 705621"/>
                  <a:gd name="connsiteX17" fmla="*/ 366561 w 1032944"/>
                  <a:gd name="connsiteY17" fmla="*/ 227279 h 705621"/>
                  <a:gd name="connsiteX18" fmla="*/ 363918 w 1032944"/>
                  <a:gd name="connsiteY18" fmla="*/ 235207 h 705621"/>
                  <a:gd name="connsiteX19" fmla="*/ 382418 w 1032944"/>
                  <a:gd name="connsiteY19" fmla="*/ 247086 h 705621"/>
                  <a:gd name="connsiteX20" fmla="*/ 405419 w 1032944"/>
                  <a:gd name="connsiteY20" fmla="*/ 233871 h 705621"/>
                  <a:gd name="connsiteX21" fmla="*/ 415204 w 1032944"/>
                  <a:gd name="connsiteY21" fmla="*/ 221182 h 705621"/>
                  <a:gd name="connsiteX22" fmla="*/ 427868 w 1032944"/>
                  <a:gd name="connsiteY22" fmla="*/ 207183 h 705621"/>
                  <a:gd name="connsiteX23" fmla="*/ 455081 w 1032944"/>
                  <a:gd name="connsiteY23" fmla="*/ 187376 h 705621"/>
                  <a:gd name="connsiteX24" fmla="*/ 474915 w 1032944"/>
                  <a:gd name="connsiteY24" fmla="*/ 179709 h 705621"/>
                  <a:gd name="connsiteX25" fmla="*/ 482843 w 1032944"/>
                  <a:gd name="connsiteY25" fmla="*/ 177066 h 705621"/>
                  <a:gd name="connsiteX26" fmla="*/ 490772 w 1032944"/>
                  <a:gd name="connsiteY26" fmla="*/ 169138 h 705621"/>
                  <a:gd name="connsiteX27" fmla="*/ 498700 w 1032944"/>
                  <a:gd name="connsiteY27" fmla="*/ 166495 h 705621"/>
                  <a:gd name="connsiteX28" fmla="*/ 506628 w 1032944"/>
                  <a:gd name="connsiteY28" fmla="*/ 161209 h 705621"/>
                  <a:gd name="connsiteX29" fmla="*/ 517199 w 1032944"/>
                  <a:gd name="connsiteY29" fmla="*/ 158567 h 705621"/>
                  <a:gd name="connsiteX30" fmla="*/ 533056 w 1032944"/>
                  <a:gd name="connsiteY30" fmla="*/ 153281 h 705621"/>
                  <a:gd name="connsiteX31" fmla="*/ 540984 w 1032944"/>
                  <a:gd name="connsiteY31" fmla="*/ 150638 h 705621"/>
                  <a:gd name="connsiteX32" fmla="*/ 567412 w 1032944"/>
                  <a:gd name="connsiteY32" fmla="*/ 142710 h 705621"/>
                  <a:gd name="connsiteX33" fmla="*/ 591197 w 1032944"/>
                  <a:gd name="connsiteY33" fmla="*/ 132139 h 705621"/>
                  <a:gd name="connsiteX34" fmla="*/ 596744 w 1032944"/>
                  <a:gd name="connsiteY34" fmla="*/ 117590 h 705621"/>
                  <a:gd name="connsiteX35" fmla="*/ 608100 w 1032944"/>
                  <a:gd name="connsiteY35" fmla="*/ 95663 h 705621"/>
                  <a:gd name="connsiteX36" fmla="*/ 630839 w 1032944"/>
                  <a:gd name="connsiteY36" fmla="*/ 79283 h 705621"/>
                  <a:gd name="connsiteX37" fmla="*/ 638767 w 1032944"/>
                  <a:gd name="connsiteY37" fmla="*/ 76641 h 705621"/>
                  <a:gd name="connsiteX38" fmla="*/ 646695 w 1032944"/>
                  <a:gd name="connsiteY38" fmla="*/ 71355 h 705621"/>
                  <a:gd name="connsiteX39" fmla="*/ 654624 w 1032944"/>
                  <a:gd name="connsiteY39" fmla="*/ 68712 h 705621"/>
                  <a:gd name="connsiteX40" fmla="*/ 659909 w 1032944"/>
                  <a:gd name="connsiteY40" fmla="*/ 60784 h 705621"/>
                  <a:gd name="connsiteX41" fmla="*/ 675766 w 1032944"/>
                  <a:gd name="connsiteY41" fmla="*/ 52856 h 705621"/>
                  <a:gd name="connsiteX42" fmla="*/ 691622 w 1032944"/>
                  <a:gd name="connsiteY42" fmla="*/ 44927 h 705621"/>
                  <a:gd name="connsiteX43" fmla="*/ 699551 w 1032944"/>
                  <a:gd name="connsiteY43" fmla="*/ 39642 h 705621"/>
                  <a:gd name="connsiteX44" fmla="*/ 715407 w 1032944"/>
                  <a:gd name="connsiteY44" fmla="*/ 34356 h 705621"/>
                  <a:gd name="connsiteX45" fmla="*/ 731264 w 1032944"/>
                  <a:gd name="connsiteY45" fmla="*/ 29071 h 705621"/>
                  <a:gd name="connsiteX46" fmla="*/ 747121 w 1032944"/>
                  <a:gd name="connsiteY46" fmla="*/ 21142 h 705621"/>
                  <a:gd name="connsiteX47" fmla="*/ 762977 w 1032944"/>
                  <a:gd name="connsiteY47" fmla="*/ 15857 h 705621"/>
                  <a:gd name="connsiteX48" fmla="*/ 770906 w 1032944"/>
                  <a:gd name="connsiteY48" fmla="*/ 13214 h 705621"/>
                  <a:gd name="connsiteX49" fmla="*/ 805262 w 1032944"/>
                  <a:gd name="connsiteY49" fmla="*/ 10571 h 705621"/>
                  <a:gd name="connsiteX50" fmla="*/ 815833 w 1032944"/>
                  <a:gd name="connsiteY50" fmla="*/ 7929 h 705621"/>
                  <a:gd name="connsiteX51" fmla="*/ 823761 w 1032944"/>
                  <a:gd name="connsiteY51" fmla="*/ 5286 h 705621"/>
                  <a:gd name="connsiteX52" fmla="*/ 850189 w 1032944"/>
                  <a:gd name="connsiteY52" fmla="*/ 0 h 705621"/>
                  <a:gd name="connsiteX53" fmla="*/ 847546 w 1032944"/>
                  <a:gd name="connsiteY53" fmla="*/ 7929 h 705621"/>
                  <a:gd name="connsiteX54" fmla="*/ 842261 w 1032944"/>
                  <a:gd name="connsiteY54" fmla="*/ 15857 h 705621"/>
                  <a:gd name="connsiteX55" fmla="*/ 836975 w 1032944"/>
                  <a:gd name="connsiteY55" fmla="*/ 31713 h 705621"/>
                  <a:gd name="connsiteX56" fmla="*/ 839618 w 1032944"/>
                  <a:gd name="connsiteY56" fmla="*/ 39642 h 705621"/>
                  <a:gd name="connsiteX57" fmla="*/ 829047 w 1032944"/>
                  <a:gd name="connsiteY57" fmla="*/ 55498 h 705621"/>
                  <a:gd name="connsiteX58" fmla="*/ 823761 w 1032944"/>
                  <a:gd name="connsiteY58" fmla="*/ 87212 h 705621"/>
                  <a:gd name="connsiteX59" fmla="*/ 831690 w 1032944"/>
                  <a:gd name="connsiteY59" fmla="*/ 121568 h 705621"/>
                  <a:gd name="connsiteX60" fmla="*/ 823761 w 1032944"/>
                  <a:gd name="connsiteY60" fmla="*/ 140067 h 705621"/>
                  <a:gd name="connsiteX61" fmla="*/ 813190 w 1032944"/>
                  <a:gd name="connsiteY61" fmla="*/ 184994 h 705621"/>
                  <a:gd name="connsiteX62" fmla="*/ 805262 w 1032944"/>
                  <a:gd name="connsiteY62" fmla="*/ 187637 h 705621"/>
                  <a:gd name="connsiteX63" fmla="*/ 797333 w 1032944"/>
                  <a:gd name="connsiteY63" fmla="*/ 195566 h 705621"/>
                  <a:gd name="connsiteX64" fmla="*/ 813190 w 1032944"/>
                  <a:gd name="connsiteY64" fmla="*/ 227279 h 705621"/>
                  <a:gd name="connsiteX65" fmla="*/ 818476 w 1032944"/>
                  <a:gd name="connsiteY65" fmla="*/ 235207 h 705621"/>
                  <a:gd name="connsiteX66" fmla="*/ 826404 w 1032944"/>
                  <a:gd name="connsiteY66" fmla="*/ 261635 h 705621"/>
                  <a:gd name="connsiteX67" fmla="*/ 829047 w 1032944"/>
                  <a:gd name="connsiteY67" fmla="*/ 269563 h 705621"/>
                  <a:gd name="connsiteX68" fmla="*/ 831690 w 1032944"/>
                  <a:gd name="connsiteY68" fmla="*/ 277492 h 705621"/>
                  <a:gd name="connsiteX69" fmla="*/ 836975 w 1032944"/>
                  <a:gd name="connsiteY69" fmla="*/ 285420 h 705621"/>
                  <a:gd name="connsiteX70" fmla="*/ 839618 w 1032944"/>
                  <a:gd name="connsiteY70" fmla="*/ 293348 h 705621"/>
                  <a:gd name="connsiteX71" fmla="*/ 863403 w 1032944"/>
                  <a:gd name="connsiteY71" fmla="*/ 306562 h 705621"/>
                  <a:gd name="connsiteX72" fmla="*/ 871331 w 1032944"/>
                  <a:gd name="connsiteY72" fmla="*/ 314490 h 705621"/>
                  <a:gd name="connsiteX73" fmla="*/ 879259 w 1032944"/>
                  <a:gd name="connsiteY73" fmla="*/ 319776 h 705621"/>
                  <a:gd name="connsiteX74" fmla="*/ 884545 w 1032944"/>
                  <a:gd name="connsiteY74" fmla="*/ 335633 h 705621"/>
                  <a:gd name="connsiteX75" fmla="*/ 889831 w 1032944"/>
                  <a:gd name="connsiteY75" fmla="*/ 343561 h 705621"/>
                  <a:gd name="connsiteX76" fmla="*/ 892473 w 1032944"/>
                  <a:gd name="connsiteY76" fmla="*/ 351489 h 705621"/>
                  <a:gd name="connsiteX77" fmla="*/ 924187 w 1032944"/>
                  <a:gd name="connsiteY77" fmla="*/ 362060 h 705621"/>
                  <a:gd name="connsiteX78" fmla="*/ 940043 w 1032944"/>
                  <a:gd name="connsiteY78" fmla="*/ 369989 h 705621"/>
                  <a:gd name="connsiteX79" fmla="*/ 947972 w 1032944"/>
                  <a:gd name="connsiteY79" fmla="*/ 372631 h 705621"/>
                  <a:gd name="connsiteX80" fmla="*/ 971757 w 1032944"/>
                  <a:gd name="connsiteY80" fmla="*/ 385845 h 705621"/>
                  <a:gd name="connsiteX81" fmla="*/ 979685 w 1032944"/>
                  <a:gd name="connsiteY81" fmla="*/ 393774 h 705621"/>
                  <a:gd name="connsiteX82" fmla="*/ 984970 w 1032944"/>
                  <a:gd name="connsiteY82" fmla="*/ 409630 h 705621"/>
                  <a:gd name="connsiteX83" fmla="*/ 990256 w 1032944"/>
                  <a:gd name="connsiteY83" fmla="*/ 417559 h 705621"/>
                  <a:gd name="connsiteX84" fmla="*/ 1000827 w 1032944"/>
                  <a:gd name="connsiteY84" fmla="*/ 441344 h 705621"/>
                  <a:gd name="connsiteX85" fmla="*/ 1006113 w 1032944"/>
                  <a:gd name="connsiteY85" fmla="*/ 462486 h 705621"/>
                  <a:gd name="connsiteX86" fmla="*/ 1014041 w 1032944"/>
                  <a:gd name="connsiteY86" fmla="*/ 473057 h 705621"/>
                  <a:gd name="connsiteX87" fmla="*/ 1024612 w 1032944"/>
                  <a:gd name="connsiteY87" fmla="*/ 488913 h 705621"/>
                  <a:gd name="connsiteX88" fmla="*/ 1029898 w 1032944"/>
                  <a:gd name="connsiteY88" fmla="*/ 496842 h 705621"/>
                  <a:gd name="connsiteX89" fmla="*/ 1029898 w 1032944"/>
                  <a:gd name="connsiteY89" fmla="*/ 512698 h 705621"/>
                  <a:gd name="connsiteX90" fmla="*/ 1030710 w 1032944"/>
                  <a:gd name="connsiteY90" fmla="*/ 552657 h 705621"/>
                  <a:gd name="connsiteX91" fmla="*/ 995542 w 1032944"/>
                  <a:gd name="connsiteY91" fmla="*/ 502127 h 705621"/>
                  <a:gd name="connsiteX92" fmla="*/ 979685 w 1032944"/>
                  <a:gd name="connsiteY92" fmla="*/ 488913 h 705621"/>
                  <a:gd name="connsiteX93" fmla="*/ 929472 w 1032944"/>
                  <a:gd name="connsiteY93" fmla="*/ 483628 h 705621"/>
                  <a:gd name="connsiteX94" fmla="*/ 910973 w 1032944"/>
                  <a:gd name="connsiteY94" fmla="*/ 480985 h 705621"/>
                  <a:gd name="connsiteX95" fmla="*/ 900402 w 1032944"/>
                  <a:gd name="connsiteY95" fmla="*/ 467771 h 705621"/>
                  <a:gd name="connsiteX96" fmla="*/ 889831 w 1032944"/>
                  <a:gd name="connsiteY96" fmla="*/ 451915 h 705621"/>
                  <a:gd name="connsiteX97" fmla="*/ 873974 w 1032944"/>
                  <a:gd name="connsiteY97" fmla="*/ 446629 h 705621"/>
                  <a:gd name="connsiteX98" fmla="*/ 866046 w 1032944"/>
                  <a:gd name="connsiteY98" fmla="*/ 443986 h 705621"/>
                  <a:gd name="connsiteX99" fmla="*/ 844903 w 1032944"/>
                  <a:gd name="connsiteY99" fmla="*/ 449272 h 705621"/>
                  <a:gd name="connsiteX100" fmla="*/ 836975 w 1032944"/>
                  <a:gd name="connsiteY100" fmla="*/ 454557 h 705621"/>
                  <a:gd name="connsiteX101" fmla="*/ 831690 w 1032944"/>
                  <a:gd name="connsiteY101" fmla="*/ 462486 h 705621"/>
                  <a:gd name="connsiteX102" fmla="*/ 829047 w 1032944"/>
                  <a:gd name="connsiteY102" fmla="*/ 470414 h 705621"/>
                  <a:gd name="connsiteX103" fmla="*/ 821118 w 1032944"/>
                  <a:gd name="connsiteY103" fmla="*/ 478342 h 705621"/>
                  <a:gd name="connsiteX104" fmla="*/ 815833 w 1032944"/>
                  <a:gd name="connsiteY104" fmla="*/ 486271 h 705621"/>
                  <a:gd name="connsiteX105" fmla="*/ 799976 w 1032944"/>
                  <a:gd name="connsiteY105" fmla="*/ 502127 h 705621"/>
                  <a:gd name="connsiteX106" fmla="*/ 789405 w 1032944"/>
                  <a:gd name="connsiteY106" fmla="*/ 517984 h 705621"/>
                  <a:gd name="connsiteX107" fmla="*/ 784120 w 1032944"/>
                  <a:gd name="connsiteY107" fmla="*/ 525912 h 705621"/>
                  <a:gd name="connsiteX108" fmla="*/ 760335 w 1032944"/>
                  <a:gd name="connsiteY108" fmla="*/ 547055 h 705621"/>
                  <a:gd name="connsiteX109" fmla="*/ 755049 w 1032944"/>
                  <a:gd name="connsiteY109" fmla="*/ 554983 h 705621"/>
                  <a:gd name="connsiteX110" fmla="*/ 752406 w 1032944"/>
                  <a:gd name="connsiteY110" fmla="*/ 562911 h 705621"/>
                  <a:gd name="connsiteX111" fmla="*/ 741835 w 1032944"/>
                  <a:gd name="connsiteY111" fmla="*/ 578768 h 705621"/>
                  <a:gd name="connsiteX112" fmla="*/ 736550 w 1032944"/>
                  <a:gd name="connsiteY112" fmla="*/ 586696 h 705621"/>
                  <a:gd name="connsiteX113" fmla="*/ 731264 w 1032944"/>
                  <a:gd name="connsiteY113" fmla="*/ 594624 h 705621"/>
                  <a:gd name="connsiteX114" fmla="*/ 725979 w 1032944"/>
                  <a:gd name="connsiteY114" fmla="*/ 610481 h 705621"/>
                  <a:gd name="connsiteX115" fmla="*/ 723336 w 1032944"/>
                  <a:gd name="connsiteY115" fmla="*/ 618409 h 705621"/>
                  <a:gd name="connsiteX116" fmla="*/ 712765 w 1032944"/>
                  <a:gd name="connsiteY116" fmla="*/ 634266 h 705621"/>
                  <a:gd name="connsiteX117" fmla="*/ 704836 w 1032944"/>
                  <a:gd name="connsiteY117" fmla="*/ 650123 h 705621"/>
                  <a:gd name="connsiteX118" fmla="*/ 702194 w 1032944"/>
                  <a:gd name="connsiteY118" fmla="*/ 665979 h 705621"/>
                  <a:gd name="connsiteX119" fmla="*/ 694265 w 1032944"/>
                  <a:gd name="connsiteY119" fmla="*/ 663337 h 705621"/>
                  <a:gd name="connsiteX120" fmla="*/ 686337 w 1032944"/>
                  <a:gd name="connsiteY120" fmla="*/ 658051 h 705621"/>
                  <a:gd name="connsiteX121" fmla="*/ 673123 w 1032944"/>
                  <a:gd name="connsiteY121" fmla="*/ 664933 h 705621"/>
                  <a:gd name="connsiteX122" fmla="*/ 660432 w 1032944"/>
                  <a:gd name="connsiteY122" fmla="*/ 664410 h 705621"/>
                  <a:gd name="connsiteX123" fmla="*/ 649338 w 1032944"/>
                  <a:gd name="connsiteY123" fmla="*/ 655408 h 705621"/>
                  <a:gd name="connsiteX124" fmla="*/ 646695 w 1032944"/>
                  <a:gd name="connsiteY124" fmla="*/ 647480 h 705621"/>
                  <a:gd name="connsiteX125" fmla="*/ 617625 w 1032944"/>
                  <a:gd name="connsiteY125" fmla="*/ 647480 h 705621"/>
                  <a:gd name="connsiteX126" fmla="*/ 593027 w 1032944"/>
                  <a:gd name="connsiteY126" fmla="*/ 664411 h 705621"/>
                  <a:gd name="connsiteX127" fmla="*/ 534625 w 1032944"/>
                  <a:gd name="connsiteY127" fmla="*/ 667314 h 705621"/>
                  <a:gd name="connsiteX128" fmla="*/ 481825 w 1032944"/>
                  <a:gd name="connsiteY128" fmla="*/ 659386 h 705621"/>
                  <a:gd name="connsiteX129" fmla="*/ 437916 w 1032944"/>
                  <a:gd name="connsiteY129" fmla="*/ 644837 h 705621"/>
                  <a:gd name="connsiteX130" fmla="*/ 424702 w 1032944"/>
                  <a:gd name="connsiteY130" fmla="*/ 642194 h 705621"/>
                  <a:gd name="connsiteX131" fmla="*/ 416774 w 1032944"/>
                  <a:gd name="connsiteY131" fmla="*/ 639552 h 705621"/>
                  <a:gd name="connsiteX132" fmla="*/ 406203 w 1032944"/>
                  <a:gd name="connsiteY132" fmla="*/ 636909 h 705621"/>
                  <a:gd name="connsiteX133" fmla="*/ 390346 w 1032944"/>
                  <a:gd name="connsiteY133" fmla="*/ 631623 h 705621"/>
                  <a:gd name="connsiteX134" fmla="*/ 382418 w 1032944"/>
                  <a:gd name="connsiteY134" fmla="*/ 628981 h 705621"/>
                  <a:gd name="connsiteX135" fmla="*/ 366561 w 1032944"/>
                  <a:gd name="connsiteY135" fmla="*/ 621052 h 705621"/>
                  <a:gd name="connsiteX136" fmla="*/ 342776 w 1032944"/>
                  <a:gd name="connsiteY136" fmla="*/ 623695 h 705621"/>
                  <a:gd name="connsiteX137" fmla="*/ 313706 w 1032944"/>
                  <a:gd name="connsiteY137" fmla="*/ 626338 h 705621"/>
                  <a:gd name="connsiteX138" fmla="*/ 289921 w 1032944"/>
                  <a:gd name="connsiteY138" fmla="*/ 623695 h 705621"/>
                  <a:gd name="connsiteX139" fmla="*/ 281992 w 1032944"/>
                  <a:gd name="connsiteY139" fmla="*/ 621052 h 705621"/>
                  <a:gd name="connsiteX140" fmla="*/ 266136 w 1032944"/>
                  <a:gd name="connsiteY140" fmla="*/ 626338 h 705621"/>
                  <a:gd name="connsiteX141" fmla="*/ 258207 w 1032944"/>
                  <a:gd name="connsiteY141" fmla="*/ 628981 h 705621"/>
                  <a:gd name="connsiteX142" fmla="*/ 250279 w 1032944"/>
                  <a:gd name="connsiteY142" fmla="*/ 634266 h 705621"/>
                  <a:gd name="connsiteX143" fmla="*/ 234422 w 1032944"/>
                  <a:gd name="connsiteY143" fmla="*/ 639552 h 705621"/>
                  <a:gd name="connsiteX144" fmla="*/ 226494 w 1032944"/>
                  <a:gd name="connsiteY144" fmla="*/ 647480 h 705621"/>
                  <a:gd name="connsiteX145" fmla="*/ 218566 w 1032944"/>
                  <a:gd name="connsiteY145" fmla="*/ 652766 h 705621"/>
                  <a:gd name="connsiteX146" fmla="*/ 213280 w 1032944"/>
                  <a:gd name="connsiteY146" fmla="*/ 660694 h 705621"/>
                  <a:gd name="connsiteX147" fmla="*/ 197424 w 1032944"/>
                  <a:gd name="connsiteY147" fmla="*/ 668622 h 705621"/>
                  <a:gd name="connsiteX148" fmla="*/ 189495 w 1032944"/>
                  <a:gd name="connsiteY148" fmla="*/ 673908 h 705621"/>
                  <a:gd name="connsiteX149" fmla="*/ 184210 w 1032944"/>
                  <a:gd name="connsiteY149" fmla="*/ 665979 h 705621"/>
                  <a:gd name="connsiteX150" fmla="*/ 157782 w 1032944"/>
                  <a:gd name="connsiteY150" fmla="*/ 673908 h 705621"/>
                  <a:gd name="connsiteX151" fmla="*/ 149854 w 1032944"/>
                  <a:gd name="connsiteY151" fmla="*/ 681836 h 705621"/>
                  <a:gd name="connsiteX152" fmla="*/ 131354 w 1032944"/>
                  <a:gd name="connsiteY152" fmla="*/ 684479 h 705621"/>
                  <a:gd name="connsiteX153" fmla="*/ 107569 w 1032944"/>
                  <a:gd name="connsiteY153" fmla="*/ 697693 h 705621"/>
                  <a:gd name="connsiteX154" fmla="*/ 99641 w 1032944"/>
                  <a:gd name="connsiteY154" fmla="*/ 702978 h 705621"/>
                  <a:gd name="connsiteX155" fmla="*/ 91713 w 1032944"/>
                  <a:gd name="connsiteY155" fmla="*/ 705621 h 705621"/>
                  <a:gd name="connsiteX156" fmla="*/ 89070 w 1032944"/>
                  <a:gd name="connsiteY156" fmla="*/ 697693 h 705621"/>
                  <a:gd name="connsiteX157" fmla="*/ 73213 w 1032944"/>
                  <a:gd name="connsiteY157" fmla="*/ 684479 h 705621"/>
                  <a:gd name="connsiteX158" fmla="*/ 65285 w 1032944"/>
                  <a:gd name="connsiteY158" fmla="*/ 681836 h 705621"/>
                  <a:gd name="connsiteX159" fmla="*/ 49428 w 1032944"/>
                  <a:gd name="connsiteY159" fmla="*/ 671265 h 705621"/>
                  <a:gd name="connsiteX160" fmla="*/ 33572 w 1032944"/>
                  <a:gd name="connsiteY160" fmla="*/ 660694 h 705621"/>
                  <a:gd name="connsiteX161" fmla="*/ 25643 w 1032944"/>
                  <a:gd name="connsiteY161" fmla="*/ 655408 h 705621"/>
                  <a:gd name="connsiteX162" fmla="*/ 23001 w 1032944"/>
                  <a:gd name="connsiteY162" fmla="*/ 647480 h 705621"/>
                  <a:gd name="connsiteX163" fmla="*/ 0 w 1032944"/>
                  <a:gd name="connsiteY163" fmla="*/ 637431 h 705621"/>
                  <a:gd name="connsiteX164" fmla="*/ 9787 w 1032944"/>
                  <a:gd name="connsiteY164" fmla="*/ 581411 h 705621"/>
                  <a:gd name="connsiteX165" fmla="*/ 12429 w 1032944"/>
                  <a:gd name="connsiteY165" fmla="*/ 573482 h 705621"/>
                  <a:gd name="connsiteX166" fmla="*/ 20358 w 1032944"/>
                  <a:gd name="connsiteY166" fmla="*/ 570840 h 705621"/>
                  <a:gd name="connsiteX167" fmla="*/ 38857 w 1032944"/>
                  <a:gd name="connsiteY167" fmla="*/ 568197 h 705621"/>
                  <a:gd name="connsiteX168" fmla="*/ 46785 w 1032944"/>
                  <a:gd name="connsiteY168" fmla="*/ 562911 h 705621"/>
                  <a:gd name="connsiteX169" fmla="*/ 54714 w 1032944"/>
                  <a:gd name="connsiteY169" fmla="*/ 554983 h 705621"/>
                  <a:gd name="connsiteX170" fmla="*/ 70570 w 1032944"/>
                  <a:gd name="connsiteY170" fmla="*/ 549697 h 705621"/>
                  <a:gd name="connsiteX171" fmla="*/ 94355 w 1032944"/>
                  <a:gd name="connsiteY171" fmla="*/ 533841 h 705621"/>
                  <a:gd name="connsiteX172" fmla="*/ 102284 w 1032944"/>
                  <a:gd name="connsiteY172" fmla="*/ 528555 h 705621"/>
                  <a:gd name="connsiteX173" fmla="*/ 118140 w 1032944"/>
                  <a:gd name="connsiteY173" fmla="*/ 523270 h 705621"/>
                  <a:gd name="connsiteX174" fmla="*/ 126069 w 1032944"/>
                  <a:gd name="connsiteY174" fmla="*/ 517984 h 705621"/>
                  <a:gd name="connsiteX175" fmla="*/ 139283 w 1032944"/>
                  <a:gd name="connsiteY175" fmla="*/ 496842 h 705621"/>
                  <a:gd name="connsiteX176" fmla="*/ 141925 w 1032944"/>
                  <a:gd name="connsiteY176" fmla="*/ 488913 h 705621"/>
                  <a:gd name="connsiteX177" fmla="*/ 141925 w 1032944"/>
                  <a:gd name="connsiteY177" fmla="*/ 470414 h 705621"/>
                  <a:gd name="connsiteX178" fmla="*/ 139283 w 1032944"/>
                  <a:gd name="connsiteY178" fmla="*/ 462486 h 705621"/>
                  <a:gd name="connsiteX179" fmla="*/ 147211 w 1032944"/>
                  <a:gd name="connsiteY179" fmla="*/ 446629 h 705621"/>
                  <a:gd name="connsiteX180" fmla="*/ 152496 w 1032944"/>
                  <a:gd name="connsiteY180" fmla="*/ 430772 h 705621"/>
                  <a:gd name="connsiteX181" fmla="*/ 157782 w 1032944"/>
                  <a:gd name="connsiteY181" fmla="*/ 422844 h 705621"/>
                  <a:gd name="connsiteX182" fmla="*/ 163068 w 1032944"/>
                  <a:gd name="connsiteY182" fmla="*/ 395080 h 705621"/>
                  <a:gd name="connsiteX183" fmla="*/ 168353 w 1032944"/>
                  <a:gd name="connsiteY183" fmla="*/ 364703 h 705621"/>
                  <a:gd name="connsiteX184" fmla="*/ 173639 w 1032944"/>
                  <a:gd name="connsiteY184" fmla="*/ 356775 h 705621"/>
                  <a:gd name="connsiteX185" fmla="*/ 176281 w 1032944"/>
                  <a:gd name="connsiteY185" fmla="*/ 343561 h 705621"/>
                  <a:gd name="connsiteX186" fmla="*/ 178924 w 1032944"/>
                  <a:gd name="connsiteY186" fmla="*/ 325061 h 705621"/>
                  <a:gd name="connsiteX187" fmla="*/ 186853 w 1032944"/>
                  <a:gd name="connsiteY187" fmla="*/ 317133 h 705621"/>
                  <a:gd name="connsiteX188" fmla="*/ 181567 w 1032944"/>
                  <a:gd name="connsiteY188" fmla="*/ 303919 h 705621"/>
                  <a:gd name="connsiteX0" fmla="*/ 181567 w 1032944"/>
                  <a:gd name="connsiteY0" fmla="*/ 303919 h 705621"/>
                  <a:gd name="connsiteX1" fmla="*/ 189495 w 1032944"/>
                  <a:gd name="connsiteY1" fmla="*/ 290705 h 705621"/>
                  <a:gd name="connsiteX2" fmla="*/ 202709 w 1032944"/>
                  <a:gd name="connsiteY2" fmla="*/ 274849 h 705621"/>
                  <a:gd name="connsiteX3" fmla="*/ 210638 w 1032944"/>
                  <a:gd name="connsiteY3" fmla="*/ 258992 h 705621"/>
                  <a:gd name="connsiteX4" fmla="*/ 226494 w 1032944"/>
                  <a:gd name="connsiteY4" fmla="*/ 253707 h 705621"/>
                  <a:gd name="connsiteX5" fmla="*/ 258207 w 1032944"/>
                  <a:gd name="connsiteY5" fmla="*/ 248421 h 705621"/>
                  <a:gd name="connsiteX6" fmla="*/ 276707 w 1032944"/>
                  <a:gd name="connsiteY6" fmla="*/ 243135 h 705621"/>
                  <a:gd name="connsiteX7" fmla="*/ 288062 w 1032944"/>
                  <a:gd name="connsiteY7" fmla="*/ 209537 h 705621"/>
                  <a:gd name="connsiteX8" fmla="*/ 297849 w 1032944"/>
                  <a:gd name="connsiteY8" fmla="*/ 182352 h 705621"/>
                  <a:gd name="connsiteX9" fmla="*/ 300492 w 1032944"/>
                  <a:gd name="connsiteY9" fmla="*/ 174423 h 705621"/>
                  <a:gd name="connsiteX10" fmla="*/ 305777 w 1032944"/>
                  <a:gd name="connsiteY10" fmla="*/ 166495 h 705621"/>
                  <a:gd name="connsiteX11" fmla="*/ 313706 w 1032944"/>
                  <a:gd name="connsiteY11" fmla="*/ 158567 h 705621"/>
                  <a:gd name="connsiteX12" fmla="*/ 321634 w 1032944"/>
                  <a:gd name="connsiteY12" fmla="*/ 155924 h 705621"/>
                  <a:gd name="connsiteX13" fmla="*/ 332205 w 1032944"/>
                  <a:gd name="connsiteY13" fmla="*/ 171781 h 705621"/>
                  <a:gd name="connsiteX14" fmla="*/ 350705 w 1032944"/>
                  <a:gd name="connsiteY14" fmla="*/ 192923 h 705621"/>
                  <a:gd name="connsiteX15" fmla="*/ 361276 w 1032944"/>
                  <a:gd name="connsiteY15" fmla="*/ 208779 h 705621"/>
                  <a:gd name="connsiteX16" fmla="*/ 363918 w 1032944"/>
                  <a:gd name="connsiteY16" fmla="*/ 219350 h 705621"/>
                  <a:gd name="connsiteX17" fmla="*/ 366561 w 1032944"/>
                  <a:gd name="connsiteY17" fmla="*/ 227279 h 705621"/>
                  <a:gd name="connsiteX18" fmla="*/ 363918 w 1032944"/>
                  <a:gd name="connsiteY18" fmla="*/ 235207 h 705621"/>
                  <a:gd name="connsiteX19" fmla="*/ 382418 w 1032944"/>
                  <a:gd name="connsiteY19" fmla="*/ 247086 h 705621"/>
                  <a:gd name="connsiteX20" fmla="*/ 405419 w 1032944"/>
                  <a:gd name="connsiteY20" fmla="*/ 233871 h 705621"/>
                  <a:gd name="connsiteX21" fmla="*/ 415204 w 1032944"/>
                  <a:gd name="connsiteY21" fmla="*/ 221182 h 705621"/>
                  <a:gd name="connsiteX22" fmla="*/ 427868 w 1032944"/>
                  <a:gd name="connsiteY22" fmla="*/ 207183 h 705621"/>
                  <a:gd name="connsiteX23" fmla="*/ 455081 w 1032944"/>
                  <a:gd name="connsiteY23" fmla="*/ 187376 h 705621"/>
                  <a:gd name="connsiteX24" fmla="*/ 474915 w 1032944"/>
                  <a:gd name="connsiteY24" fmla="*/ 179709 h 705621"/>
                  <a:gd name="connsiteX25" fmla="*/ 482843 w 1032944"/>
                  <a:gd name="connsiteY25" fmla="*/ 177066 h 705621"/>
                  <a:gd name="connsiteX26" fmla="*/ 490772 w 1032944"/>
                  <a:gd name="connsiteY26" fmla="*/ 169138 h 705621"/>
                  <a:gd name="connsiteX27" fmla="*/ 498700 w 1032944"/>
                  <a:gd name="connsiteY27" fmla="*/ 166495 h 705621"/>
                  <a:gd name="connsiteX28" fmla="*/ 506628 w 1032944"/>
                  <a:gd name="connsiteY28" fmla="*/ 161209 h 705621"/>
                  <a:gd name="connsiteX29" fmla="*/ 517199 w 1032944"/>
                  <a:gd name="connsiteY29" fmla="*/ 158567 h 705621"/>
                  <a:gd name="connsiteX30" fmla="*/ 533056 w 1032944"/>
                  <a:gd name="connsiteY30" fmla="*/ 153281 h 705621"/>
                  <a:gd name="connsiteX31" fmla="*/ 540984 w 1032944"/>
                  <a:gd name="connsiteY31" fmla="*/ 150638 h 705621"/>
                  <a:gd name="connsiteX32" fmla="*/ 567412 w 1032944"/>
                  <a:gd name="connsiteY32" fmla="*/ 142710 h 705621"/>
                  <a:gd name="connsiteX33" fmla="*/ 591197 w 1032944"/>
                  <a:gd name="connsiteY33" fmla="*/ 132139 h 705621"/>
                  <a:gd name="connsiteX34" fmla="*/ 596744 w 1032944"/>
                  <a:gd name="connsiteY34" fmla="*/ 117590 h 705621"/>
                  <a:gd name="connsiteX35" fmla="*/ 608100 w 1032944"/>
                  <a:gd name="connsiteY35" fmla="*/ 95663 h 705621"/>
                  <a:gd name="connsiteX36" fmla="*/ 630839 w 1032944"/>
                  <a:gd name="connsiteY36" fmla="*/ 79283 h 705621"/>
                  <a:gd name="connsiteX37" fmla="*/ 638767 w 1032944"/>
                  <a:gd name="connsiteY37" fmla="*/ 76641 h 705621"/>
                  <a:gd name="connsiteX38" fmla="*/ 646695 w 1032944"/>
                  <a:gd name="connsiteY38" fmla="*/ 71355 h 705621"/>
                  <a:gd name="connsiteX39" fmla="*/ 654624 w 1032944"/>
                  <a:gd name="connsiteY39" fmla="*/ 68712 h 705621"/>
                  <a:gd name="connsiteX40" fmla="*/ 659909 w 1032944"/>
                  <a:gd name="connsiteY40" fmla="*/ 60784 h 705621"/>
                  <a:gd name="connsiteX41" fmla="*/ 675766 w 1032944"/>
                  <a:gd name="connsiteY41" fmla="*/ 52856 h 705621"/>
                  <a:gd name="connsiteX42" fmla="*/ 691622 w 1032944"/>
                  <a:gd name="connsiteY42" fmla="*/ 44927 h 705621"/>
                  <a:gd name="connsiteX43" fmla="*/ 699551 w 1032944"/>
                  <a:gd name="connsiteY43" fmla="*/ 39642 h 705621"/>
                  <a:gd name="connsiteX44" fmla="*/ 715407 w 1032944"/>
                  <a:gd name="connsiteY44" fmla="*/ 34356 h 705621"/>
                  <a:gd name="connsiteX45" fmla="*/ 731264 w 1032944"/>
                  <a:gd name="connsiteY45" fmla="*/ 29071 h 705621"/>
                  <a:gd name="connsiteX46" fmla="*/ 747121 w 1032944"/>
                  <a:gd name="connsiteY46" fmla="*/ 21142 h 705621"/>
                  <a:gd name="connsiteX47" fmla="*/ 762977 w 1032944"/>
                  <a:gd name="connsiteY47" fmla="*/ 15857 h 705621"/>
                  <a:gd name="connsiteX48" fmla="*/ 770906 w 1032944"/>
                  <a:gd name="connsiteY48" fmla="*/ 13214 h 705621"/>
                  <a:gd name="connsiteX49" fmla="*/ 805262 w 1032944"/>
                  <a:gd name="connsiteY49" fmla="*/ 10571 h 705621"/>
                  <a:gd name="connsiteX50" fmla="*/ 815833 w 1032944"/>
                  <a:gd name="connsiteY50" fmla="*/ 7929 h 705621"/>
                  <a:gd name="connsiteX51" fmla="*/ 823761 w 1032944"/>
                  <a:gd name="connsiteY51" fmla="*/ 5286 h 705621"/>
                  <a:gd name="connsiteX52" fmla="*/ 850189 w 1032944"/>
                  <a:gd name="connsiteY52" fmla="*/ 0 h 705621"/>
                  <a:gd name="connsiteX53" fmla="*/ 847546 w 1032944"/>
                  <a:gd name="connsiteY53" fmla="*/ 7929 h 705621"/>
                  <a:gd name="connsiteX54" fmla="*/ 842261 w 1032944"/>
                  <a:gd name="connsiteY54" fmla="*/ 15857 h 705621"/>
                  <a:gd name="connsiteX55" fmla="*/ 836975 w 1032944"/>
                  <a:gd name="connsiteY55" fmla="*/ 31713 h 705621"/>
                  <a:gd name="connsiteX56" fmla="*/ 839618 w 1032944"/>
                  <a:gd name="connsiteY56" fmla="*/ 39642 h 705621"/>
                  <a:gd name="connsiteX57" fmla="*/ 829047 w 1032944"/>
                  <a:gd name="connsiteY57" fmla="*/ 55498 h 705621"/>
                  <a:gd name="connsiteX58" fmla="*/ 823761 w 1032944"/>
                  <a:gd name="connsiteY58" fmla="*/ 87212 h 705621"/>
                  <a:gd name="connsiteX59" fmla="*/ 831690 w 1032944"/>
                  <a:gd name="connsiteY59" fmla="*/ 121568 h 705621"/>
                  <a:gd name="connsiteX60" fmla="*/ 823761 w 1032944"/>
                  <a:gd name="connsiteY60" fmla="*/ 140067 h 705621"/>
                  <a:gd name="connsiteX61" fmla="*/ 813190 w 1032944"/>
                  <a:gd name="connsiteY61" fmla="*/ 184994 h 705621"/>
                  <a:gd name="connsiteX62" fmla="*/ 805262 w 1032944"/>
                  <a:gd name="connsiteY62" fmla="*/ 187637 h 705621"/>
                  <a:gd name="connsiteX63" fmla="*/ 797333 w 1032944"/>
                  <a:gd name="connsiteY63" fmla="*/ 195566 h 705621"/>
                  <a:gd name="connsiteX64" fmla="*/ 813190 w 1032944"/>
                  <a:gd name="connsiteY64" fmla="*/ 227279 h 705621"/>
                  <a:gd name="connsiteX65" fmla="*/ 818476 w 1032944"/>
                  <a:gd name="connsiteY65" fmla="*/ 235207 h 705621"/>
                  <a:gd name="connsiteX66" fmla="*/ 826404 w 1032944"/>
                  <a:gd name="connsiteY66" fmla="*/ 261635 h 705621"/>
                  <a:gd name="connsiteX67" fmla="*/ 829047 w 1032944"/>
                  <a:gd name="connsiteY67" fmla="*/ 269563 h 705621"/>
                  <a:gd name="connsiteX68" fmla="*/ 831690 w 1032944"/>
                  <a:gd name="connsiteY68" fmla="*/ 277492 h 705621"/>
                  <a:gd name="connsiteX69" fmla="*/ 836975 w 1032944"/>
                  <a:gd name="connsiteY69" fmla="*/ 285420 h 705621"/>
                  <a:gd name="connsiteX70" fmla="*/ 839618 w 1032944"/>
                  <a:gd name="connsiteY70" fmla="*/ 293348 h 705621"/>
                  <a:gd name="connsiteX71" fmla="*/ 863403 w 1032944"/>
                  <a:gd name="connsiteY71" fmla="*/ 306562 h 705621"/>
                  <a:gd name="connsiteX72" fmla="*/ 871331 w 1032944"/>
                  <a:gd name="connsiteY72" fmla="*/ 314490 h 705621"/>
                  <a:gd name="connsiteX73" fmla="*/ 879259 w 1032944"/>
                  <a:gd name="connsiteY73" fmla="*/ 319776 h 705621"/>
                  <a:gd name="connsiteX74" fmla="*/ 884545 w 1032944"/>
                  <a:gd name="connsiteY74" fmla="*/ 335633 h 705621"/>
                  <a:gd name="connsiteX75" fmla="*/ 889831 w 1032944"/>
                  <a:gd name="connsiteY75" fmla="*/ 343561 h 705621"/>
                  <a:gd name="connsiteX76" fmla="*/ 892473 w 1032944"/>
                  <a:gd name="connsiteY76" fmla="*/ 351489 h 705621"/>
                  <a:gd name="connsiteX77" fmla="*/ 924187 w 1032944"/>
                  <a:gd name="connsiteY77" fmla="*/ 362060 h 705621"/>
                  <a:gd name="connsiteX78" fmla="*/ 940043 w 1032944"/>
                  <a:gd name="connsiteY78" fmla="*/ 369989 h 705621"/>
                  <a:gd name="connsiteX79" fmla="*/ 947972 w 1032944"/>
                  <a:gd name="connsiteY79" fmla="*/ 372631 h 705621"/>
                  <a:gd name="connsiteX80" fmla="*/ 971757 w 1032944"/>
                  <a:gd name="connsiteY80" fmla="*/ 385845 h 705621"/>
                  <a:gd name="connsiteX81" fmla="*/ 979685 w 1032944"/>
                  <a:gd name="connsiteY81" fmla="*/ 393774 h 705621"/>
                  <a:gd name="connsiteX82" fmla="*/ 984970 w 1032944"/>
                  <a:gd name="connsiteY82" fmla="*/ 409630 h 705621"/>
                  <a:gd name="connsiteX83" fmla="*/ 990256 w 1032944"/>
                  <a:gd name="connsiteY83" fmla="*/ 417559 h 705621"/>
                  <a:gd name="connsiteX84" fmla="*/ 1000827 w 1032944"/>
                  <a:gd name="connsiteY84" fmla="*/ 441344 h 705621"/>
                  <a:gd name="connsiteX85" fmla="*/ 1006113 w 1032944"/>
                  <a:gd name="connsiteY85" fmla="*/ 462486 h 705621"/>
                  <a:gd name="connsiteX86" fmla="*/ 1014041 w 1032944"/>
                  <a:gd name="connsiteY86" fmla="*/ 473057 h 705621"/>
                  <a:gd name="connsiteX87" fmla="*/ 1024612 w 1032944"/>
                  <a:gd name="connsiteY87" fmla="*/ 488913 h 705621"/>
                  <a:gd name="connsiteX88" fmla="*/ 1029898 w 1032944"/>
                  <a:gd name="connsiteY88" fmla="*/ 496842 h 705621"/>
                  <a:gd name="connsiteX89" fmla="*/ 1029898 w 1032944"/>
                  <a:gd name="connsiteY89" fmla="*/ 512698 h 705621"/>
                  <a:gd name="connsiteX90" fmla="*/ 1030710 w 1032944"/>
                  <a:gd name="connsiteY90" fmla="*/ 552657 h 705621"/>
                  <a:gd name="connsiteX91" fmla="*/ 995542 w 1032944"/>
                  <a:gd name="connsiteY91" fmla="*/ 502127 h 705621"/>
                  <a:gd name="connsiteX92" fmla="*/ 963016 w 1032944"/>
                  <a:gd name="connsiteY92" fmla="*/ 488913 h 705621"/>
                  <a:gd name="connsiteX93" fmla="*/ 929472 w 1032944"/>
                  <a:gd name="connsiteY93" fmla="*/ 483628 h 705621"/>
                  <a:gd name="connsiteX94" fmla="*/ 910973 w 1032944"/>
                  <a:gd name="connsiteY94" fmla="*/ 480985 h 705621"/>
                  <a:gd name="connsiteX95" fmla="*/ 900402 w 1032944"/>
                  <a:gd name="connsiteY95" fmla="*/ 467771 h 705621"/>
                  <a:gd name="connsiteX96" fmla="*/ 889831 w 1032944"/>
                  <a:gd name="connsiteY96" fmla="*/ 451915 h 705621"/>
                  <a:gd name="connsiteX97" fmla="*/ 873974 w 1032944"/>
                  <a:gd name="connsiteY97" fmla="*/ 446629 h 705621"/>
                  <a:gd name="connsiteX98" fmla="*/ 866046 w 1032944"/>
                  <a:gd name="connsiteY98" fmla="*/ 443986 h 705621"/>
                  <a:gd name="connsiteX99" fmla="*/ 844903 w 1032944"/>
                  <a:gd name="connsiteY99" fmla="*/ 449272 h 705621"/>
                  <a:gd name="connsiteX100" fmla="*/ 836975 w 1032944"/>
                  <a:gd name="connsiteY100" fmla="*/ 454557 h 705621"/>
                  <a:gd name="connsiteX101" fmla="*/ 831690 w 1032944"/>
                  <a:gd name="connsiteY101" fmla="*/ 462486 h 705621"/>
                  <a:gd name="connsiteX102" fmla="*/ 829047 w 1032944"/>
                  <a:gd name="connsiteY102" fmla="*/ 470414 h 705621"/>
                  <a:gd name="connsiteX103" fmla="*/ 821118 w 1032944"/>
                  <a:gd name="connsiteY103" fmla="*/ 478342 h 705621"/>
                  <a:gd name="connsiteX104" fmla="*/ 815833 w 1032944"/>
                  <a:gd name="connsiteY104" fmla="*/ 486271 h 705621"/>
                  <a:gd name="connsiteX105" fmla="*/ 799976 w 1032944"/>
                  <a:gd name="connsiteY105" fmla="*/ 502127 h 705621"/>
                  <a:gd name="connsiteX106" fmla="*/ 789405 w 1032944"/>
                  <a:gd name="connsiteY106" fmla="*/ 517984 h 705621"/>
                  <a:gd name="connsiteX107" fmla="*/ 784120 w 1032944"/>
                  <a:gd name="connsiteY107" fmla="*/ 525912 h 705621"/>
                  <a:gd name="connsiteX108" fmla="*/ 760335 w 1032944"/>
                  <a:gd name="connsiteY108" fmla="*/ 547055 h 705621"/>
                  <a:gd name="connsiteX109" fmla="*/ 755049 w 1032944"/>
                  <a:gd name="connsiteY109" fmla="*/ 554983 h 705621"/>
                  <a:gd name="connsiteX110" fmla="*/ 752406 w 1032944"/>
                  <a:gd name="connsiteY110" fmla="*/ 562911 h 705621"/>
                  <a:gd name="connsiteX111" fmla="*/ 741835 w 1032944"/>
                  <a:gd name="connsiteY111" fmla="*/ 578768 h 705621"/>
                  <a:gd name="connsiteX112" fmla="*/ 736550 w 1032944"/>
                  <a:gd name="connsiteY112" fmla="*/ 586696 h 705621"/>
                  <a:gd name="connsiteX113" fmla="*/ 731264 w 1032944"/>
                  <a:gd name="connsiteY113" fmla="*/ 594624 h 705621"/>
                  <a:gd name="connsiteX114" fmla="*/ 725979 w 1032944"/>
                  <a:gd name="connsiteY114" fmla="*/ 610481 h 705621"/>
                  <a:gd name="connsiteX115" fmla="*/ 723336 w 1032944"/>
                  <a:gd name="connsiteY115" fmla="*/ 618409 h 705621"/>
                  <a:gd name="connsiteX116" fmla="*/ 712765 w 1032944"/>
                  <a:gd name="connsiteY116" fmla="*/ 634266 h 705621"/>
                  <a:gd name="connsiteX117" fmla="*/ 704836 w 1032944"/>
                  <a:gd name="connsiteY117" fmla="*/ 650123 h 705621"/>
                  <a:gd name="connsiteX118" fmla="*/ 702194 w 1032944"/>
                  <a:gd name="connsiteY118" fmla="*/ 665979 h 705621"/>
                  <a:gd name="connsiteX119" fmla="*/ 694265 w 1032944"/>
                  <a:gd name="connsiteY119" fmla="*/ 663337 h 705621"/>
                  <a:gd name="connsiteX120" fmla="*/ 686337 w 1032944"/>
                  <a:gd name="connsiteY120" fmla="*/ 658051 h 705621"/>
                  <a:gd name="connsiteX121" fmla="*/ 673123 w 1032944"/>
                  <a:gd name="connsiteY121" fmla="*/ 664933 h 705621"/>
                  <a:gd name="connsiteX122" fmla="*/ 660432 w 1032944"/>
                  <a:gd name="connsiteY122" fmla="*/ 664410 h 705621"/>
                  <a:gd name="connsiteX123" fmla="*/ 649338 w 1032944"/>
                  <a:gd name="connsiteY123" fmla="*/ 655408 h 705621"/>
                  <a:gd name="connsiteX124" fmla="*/ 646695 w 1032944"/>
                  <a:gd name="connsiteY124" fmla="*/ 647480 h 705621"/>
                  <a:gd name="connsiteX125" fmla="*/ 617625 w 1032944"/>
                  <a:gd name="connsiteY125" fmla="*/ 647480 h 705621"/>
                  <a:gd name="connsiteX126" fmla="*/ 593027 w 1032944"/>
                  <a:gd name="connsiteY126" fmla="*/ 664411 h 705621"/>
                  <a:gd name="connsiteX127" fmla="*/ 534625 w 1032944"/>
                  <a:gd name="connsiteY127" fmla="*/ 667314 h 705621"/>
                  <a:gd name="connsiteX128" fmla="*/ 481825 w 1032944"/>
                  <a:gd name="connsiteY128" fmla="*/ 659386 h 705621"/>
                  <a:gd name="connsiteX129" fmla="*/ 437916 w 1032944"/>
                  <a:gd name="connsiteY129" fmla="*/ 644837 h 705621"/>
                  <a:gd name="connsiteX130" fmla="*/ 424702 w 1032944"/>
                  <a:gd name="connsiteY130" fmla="*/ 642194 h 705621"/>
                  <a:gd name="connsiteX131" fmla="*/ 416774 w 1032944"/>
                  <a:gd name="connsiteY131" fmla="*/ 639552 h 705621"/>
                  <a:gd name="connsiteX132" fmla="*/ 406203 w 1032944"/>
                  <a:gd name="connsiteY132" fmla="*/ 636909 h 705621"/>
                  <a:gd name="connsiteX133" fmla="*/ 390346 w 1032944"/>
                  <a:gd name="connsiteY133" fmla="*/ 631623 h 705621"/>
                  <a:gd name="connsiteX134" fmla="*/ 382418 w 1032944"/>
                  <a:gd name="connsiteY134" fmla="*/ 628981 h 705621"/>
                  <a:gd name="connsiteX135" fmla="*/ 366561 w 1032944"/>
                  <a:gd name="connsiteY135" fmla="*/ 621052 h 705621"/>
                  <a:gd name="connsiteX136" fmla="*/ 342776 w 1032944"/>
                  <a:gd name="connsiteY136" fmla="*/ 623695 h 705621"/>
                  <a:gd name="connsiteX137" fmla="*/ 313706 w 1032944"/>
                  <a:gd name="connsiteY137" fmla="*/ 626338 h 705621"/>
                  <a:gd name="connsiteX138" fmla="*/ 289921 w 1032944"/>
                  <a:gd name="connsiteY138" fmla="*/ 623695 h 705621"/>
                  <a:gd name="connsiteX139" fmla="*/ 281992 w 1032944"/>
                  <a:gd name="connsiteY139" fmla="*/ 621052 h 705621"/>
                  <a:gd name="connsiteX140" fmla="*/ 266136 w 1032944"/>
                  <a:gd name="connsiteY140" fmla="*/ 626338 h 705621"/>
                  <a:gd name="connsiteX141" fmla="*/ 258207 w 1032944"/>
                  <a:gd name="connsiteY141" fmla="*/ 628981 h 705621"/>
                  <a:gd name="connsiteX142" fmla="*/ 250279 w 1032944"/>
                  <a:gd name="connsiteY142" fmla="*/ 634266 h 705621"/>
                  <a:gd name="connsiteX143" fmla="*/ 234422 w 1032944"/>
                  <a:gd name="connsiteY143" fmla="*/ 639552 h 705621"/>
                  <a:gd name="connsiteX144" fmla="*/ 226494 w 1032944"/>
                  <a:gd name="connsiteY144" fmla="*/ 647480 h 705621"/>
                  <a:gd name="connsiteX145" fmla="*/ 218566 w 1032944"/>
                  <a:gd name="connsiteY145" fmla="*/ 652766 h 705621"/>
                  <a:gd name="connsiteX146" fmla="*/ 213280 w 1032944"/>
                  <a:gd name="connsiteY146" fmla="*/ 660694 h 705621"/>
                  <a:gd name="connsiteX147" fmla="*/ 197424 w 1032944"/>
                  <a:gd name="connsiteY147" fmla="*/ 668622 h 705621"/>
                  <a:gd name="connsiteX148" fmla="*/ 189495 w 1032944"/>
                  <a:gd name="connsiteY148" fmla="*/ 673908 h 705621"/>
                  <a:gd name="connsiteX149" fmla="*/ 184210 w 1032944"/>
                  <a:gd name="connsiteY149" fmla="*/ 665979 h 705621"/>
                  <a:gd name="connsiteX150" fmla="*/ 157782 w 1032944"/>
                  <a:gd name="connsiteY150" fmla="*/ 673908 h 705621"/>
                  <a:gd name="connsiteX151" fmla="*/ 149854 w 1032944"/>
                  <a:gd name="connsiteY151" fmla="*/ 681836 h 705621"/>
                  <a:gd name="connsiteX152" fmla="*/ 131354 w 1032944"/>
                  <a:gd name="connsiteY152" fmla="*/ 684479 h 705621"/>
                  <a:gd name="connsiteX153" fmla="*/ 107569 w 1032944"/>
                  <a:gd name="connsiteY153" fmla="*/ 697693 h 705621"/>
                  <a:gd name="connsiteX154" fmla="*/ 99641 w 1032944"/>
                  <a:gd name="connsiteY154" fmla="*/ 702978 h 705621"/>
                  <a:gd name="connsiteX155" fmla="*/ 91713 w 1032944"/>
                  <a:gd name="connsiteY155" fmla="*/ 705621 h 705621"/>
                  <a:gd name="connsiteX156" fmla="*/ 89070 w 1032944"/>
                  <a:gd name="connsiteY156" fmla="*/ 697693 h 705621"/>
                  <a:gd name="connsiteX157" fmla="*/ 73213 w 1032944"/>
                  <a:gd name="connsiteY157" fmla="*/ 684479 h 705621"/>
                  <a:gd name="connsiteX158" fmla="*/ 65285 w 1032944"/>
                  <a:gd name="connsiteY158" fmla="*/ 681836 h 705621"/>
                  <a:gd name="connsiteX159" fmla="*/ 49428 w 1032944"/>
                  <a:gd name="connsiteY159" fmla="*/ 671265 h 705621"/>
                  <a:gd name="connsiteX160" fmla="*/ 33572 w 1032944"/>
                  <a:gd name="connsiteY160" fmla="*/ 660694 h 705621"/>
                  <a:gd name="connsiteX161" fmla="*/ 25643 w 1032944"/>
                  <a:gd name="connsiteY161" fmla="*/ 655408 h 705621"/>
                  <a:gd name="connsiteX162" fmla="*/ 23001 w 1032944"/>
                  <a:gd name="connsiteY162" fmla="*/ 647480 h 705621"/>
                  <a:gd name="connsiteX163" fmla="*/ 0 w 1032944"/>
                  <a:gd name="connsiteY163" fmla="*/ 637431 h 705621"/>
                  <a:gd name="connsiteX164" fmla="*/ 9787 w 1032944"/>
                  <a:gd name="connsiteY164" fmla="*/ 581411 h 705621"/>
                  <a:gd name="connsiteX165" fmla="*/ 12429 w 1032944"/>
                  <a:gd name="connsiteY165" fmla="*/ 573482 h 705621"/>
                  <a:gd name="connsiteX166" fmla="*/ 20358 w 1032944"/>
                  <a:gd name="connsiteY166" fmla="*/ 570840 h 705621"/>
                  <a:gd name="connsiteX167" fmla="*/ 38857 w 1032944"/>
                  <a:gd name="connsiteY167" fmla="*/ 568197 h 705621"/>
                  <a:gd name="connsiteX168" fmla="*/ 46785 w 1032944"/>
                  <a:gd name="connsiteY168" fmla="*/ 562911 h 705621"/>
                  <a:gd name="connsiteX169" fmla="*/ 54714 w 1032944"/>
                  <a:gd name="connsiteY169" fmla="*/ 554983 h 705621"/>
                  <a:gd name="connsiteX170" fmla="*/ 70570 w 1032944"/>
                  <a:gd name="connsiteY170" fmla="*/ 549697 h 705621"/>
                  <a:gd name="connsiteX171" fmla="*/ 94355 w 1032944"/>
                  <a:gd name="connsiteY171" fmla="*/ 533841 h 705621"/>
                  <a:gd name="connsiteX172" fmla="*/ 102284 w 1032944"/>
                  <a:gd name="connsiteY172" fmla="*/ 528555 h 705621"/>
                  <a:gd name="connsiteX173" fmla="*/ 118140 w 1032944"/>
                  <a:gd name="connsiteY173" fmla="*/ 523270 h 705621"/>
                  <a:gd name="connsiteX174" fmla="*/ 126069 w 1032944"/>
                  <a:gd name="connsiteY174" fmla="*/ 517984 h 705621"/>
                  <a:gd name="connsiteX175" fmla="*/ 139283 w 1032944"/>
                  <a:gd name="connsiteY175" fmla="*/ 496842 h 705621"/>
                  <a:gd name="connsiteX176" fmla="*/ 141925 w 1032944"/>
                  <a:gd name="connsiteY176" fmla="*/ 488913 h 705621"/>
                  <a:gd name="connsiteX177" fmla="*/ 141925 w 1032944"/>
                  <a:gd name="connsiteY177" fmla="*/ 470414 h 705621"/>
                  <a:gd name="connsiteX178" fmla="*/ 139283 w 1032944"/>
                  <a:gd name="connsiteY178" fmla="*/ 462486 h 705621"/>
                  <a:gd name="connsiteX179" fmla="*/ 147211 w 1032944"/>
                  <a:gd name="connsiteY179" fmla="*/ 446629 h 705621"/>
                  <a:gd name="connsiteX180" fmla="*/ 152496 w 1032944"/>
                  <a:gd name="connsiteY180" fmla="*/ 430772 h 705621"/>
                  <a:gd name="connsiteX181" fmla="*/ 157782 w 1032944"/>
                  <a:gd name="connsiteY181" fmla="*/ 422844 h 705621"/>
                  <a:gd name="connsiteX182" fmla="*/ 163068 w 1032944"/>
                  <a:gd name="connsiteY182" fmla="*/ 395080 h 705621"/>
                  <a:gd name="connsiteX183" fmla="*/ 168353 w 1032944"/>
                  <a:gd name="connsiteY183" fmla="*/ 364703 h 705621"/>
                  <a:gd name="connsiteX184" fmla="*/ 173639 w 1032944"/>
                  <a:gd name="connsiteY184" fmla="*/ 356775 h 705621"/>
                  <a:gd name="connsiteX185" fmla="*/ 176281 w 1032944"/>
                  <a:gd name="connsiteY185" fmla="*/ 343561 h 705621"/>
                  <a:gd name="connsiteX186" fmla="*/ 178924 w 1032944"/>
                  <a:gd name="connsiteY186" fmla="*/ 325061 h 705621"/>
                  <a:gd name="connsiteX187" fmla="*/ 186853 w 1032944"/>
                  <a:gd name="connsiteY187" fmla="*/ 317133 h 705621"/>
                  <a:gd name="connsiteX188" fmla="*/ 181567 w 1032944"/>
                  <a:gd name="connsiteY188" fmla="*/ 303919 h 705621"/>
                  <a:gd name="connsiteX0" fmla="*/ 181567 w 1033438"/>
                  <a:gd name="connsiteY0" fmla="*/ 303919 h 705621"/>
                  <a:gd name="connsiteX1" fmla="*/ 189495 w 1033438"/>
                  <a:gd name="connsiteY1" fmla="*/ 290705 h 705621"/>
                  <a:gd name="connsiteX2" fmla="*/ 202709 w 1033438"/>
                  <a:gd name="connsiteY2" fmla="*/ 274849 h 705621"/>
                  <a:gd name="connsiteX3" fmla="*/ 210638 w 1033438"/>
                  <a:gd name="connsiteY3" fmla="*/ 258992 h 705621"/>
                  <a:gd name="connsiteX4" fmla="*/ 226494 w 1033438"/>
                  <a:gd name="connsiteY4" fmla="*/ 253707 h 705621"/>
                  <a:gd name="connsiteX5" fmla="*/ 258207 w 1033438"/>
                  <a:gd name="connsiteY5" fmla="*/ 248421 h 705621"/>
                  <a:gd name="connsiteX6" fmla="*/ 276707 w 1033438"/>
                  <a:gd name="connsiteY6" fmla="*/ 243135 h 705621"/>
                  <a:gd name="connsiteX7" fmla="*/ 288062 w 1033438"/>
                  <a:gd name="connsiteY7" fmla="*/ 209537 h 705621"/>
                  <a:gd name="connsiteX8" fmla="*/ 297849 w 1033438"/>
                  <a:gd name="connsiteY8" fmla="*/ 182352 h 705621"/>
                  <a:gd name="connsiteX9" fmla="*/ 300492 w 1033438"/>
                  <a:gd name="connsiteY9" fmla="*/ 174423 h 705621"/>
                  <a:gd name="connsiteX10" fmla="*/ 305777 w 1033438"/>
                  <a:gd name="connsiteY10" fmla="*/ 166495 h 705621"/>
                  <a:gd name="connsiteX11" fmla="*/ 313706 w 1033438"/>
                  <a:gd name="connsiteY11" fmla="*/ 158567 h 705621"/>
                  <a:gd name="connsiteX12" fmla="*/ 321634 w 1033438"/>
                  <a:gd name="connsiteY12" fmla="*/ 155924 h 705621"/>
                  <a:gd name="connsiteX13" fmla="*/ 332205 w 1033438"/>
                  <a:gd name="connsiteY13" fmla="*/ 171781 h 705621"/>
                  <a:gd name="connsiteX14" fmla="*/ 350705 w 1033438"/>
                  <a:gd name="connsiteY14" fmla="*/ 192923 h 705621"/>
                  <a:gd name="connsiteX15" fmla="*/ 361276 w 1033438"/>
                  <a:gd name="connsiteY15" fmla="*/ 208779 h 705621"/>
                  <a:gd name="connsiteX16" fmla="*/ 363918 w 1033438"/>
                  <a:gd name="connsiteY16" fmla="*/ 219350 h 705621"/>
                  <a:gd name="connsiteX17" fmla="*/ 366561 w 1033438"/>
                  <a:gd name="connsiteY17" fmla="*/ 227279 h 705621"/>
                  <a:gd name="connsiteX18" fmla="*/ 363918 w 1033438"/>
                  <a:gd name="connsiteY18" fmla="*/ 235207 h 705621"/>
                  <a:gd name="connsiteX19" fmla="*/ 382418 w 1033438"/>
                  <a:gd name="connsiteY19" fmla="*/ 247086 h 705621"/>
                  <a:gd name="connsiteX20" fmla="*/ 405419 w 1033438"/>
                  <a:gd name="connsiteY20" fmla="*/ 233871 h 705621"/>
                  <a:gd name="connsiteX21" fmla="*/ 415204 w 1033438"/>
                  <a:gd name="connsiteY21" fmla="*/ 221182 h 705621"/>
                  <a:gd name="connsiteX22" fmla="*/ 427868 w 1033438"/>
                  <a:gd name="connsiteY22" fmla="*/ 207183 h 705621"/>
                  <a:gd name="connsiteX23" fmla="*/ 455081 w 1033438"/>
                  <a:gd name="connsiteY23" fmla="*/ 187376 h 705621"/>
                  <a:gd name="connsiteX24" fmla="*/ 474915 w 1033438"/>
                  <a:gd name="connsiteY24" fmla="*/ 179709 h 705621"/>
                  <a:gd name="connsiteX25" fmla="*/ 482843 w 1033438"/>
                  <a:gd name="connsiteY25" fmla="*/ 177066 h 705621"/>
                  <a:gd name="connsiteX26" fmla="*/ 490772 w 1033438"/>
                  <a:gd name="connsiteY26" fmla="*/ 169138 h 705621"/>
                  <a:gd name="connsiteX27" fmla="*/ 498700 w 1033438"/>
                  <a:gd name="connsiteY27" fmla="*/ 166495 h 705621"/>
                  <a:gd name="connsiteX28" fmla="*/ 506628 w 1033438"/>
                  <a:gd name="connsiteY28" fmla="*/ 161209 h 705621"/>
                  <a:gd name="connsiteX29" fmla="*/ 517199 w 1033438"/>
                  <a:gd name="connsiteY29" fmla="*/ 158567 h 705621"/>
                  <a:gd name="connsiteX30" fmla="*/ 533056 w 1033438"/>
                  <a:gd name="connsiteY30" fmla="*/ 153281 h 705621"/>
                  <a:gd name="connsiteX31" fmla="*/ 540984 w 1033438"/>
                  <a:gd name="connsiteY31" fmla="*/ 150638 h 705621"/>
                  <a:gd name="connsiteX32" fmla="*/ 567412 w 1033438"/>
                  <a:gd name="connsiteY32" fmla="*/ 142710 h 705621"/>
                  <a:gd name="connsiteX33" fmla="*/ 591197 w 1033438"/>
                  <a:gd name="connsiteY33" fmla="*/ 132139 h 705621"/>
                  <a:gd name="connsiteX34" fmla="*/ 596744 w 1033438"/>
                  <a:gd name="connsiteY34" fmla="*/ 117590 h 705621"/>
                  <a:gd name="connsiteX35" fmla="*/ 608100 w 1033438"/>
                  <a:gd name="connsiteY35" fmla="*/ 95663 h 705621"/>
                  <a:gd name="connsiteX36" fmla="*/ 630839 w 1033438"/>
                  <a:gd name="connsiteY36" fmla="*/ 79283 h 705621"/>
                  <a:gd name="connsiteX37" fmla="*/ 638767 w 1033438"/>
                  <a:gd name="connsiteY37" fmla="*/ 76641 h 705621"/>
                  <a:gd name="connsiteX38" fmla="*/ 646695 w 1033438"/>
                  <a:gd name="connsiteY38" fmla="*/ 71355 h 705621"/>
                  <a:gd name="connsiteX39" fmla="*/ 654624 w 1033438"/>
                  <a:gd name="connsiteY39" fmla="*/ 68712 h 705621"/>
                  <a:gd name="connsiteX40" fmla="*/ 659909 w 1033438"/>
                  <a:gd name="connsiteY40" fmla="*/ 60784 h 705621"/>
                  <a:gd name="connsiteX41" fmla="*/ 675766 w 1033438"/>
                  <a:gd name="connsiteY41" fmla="*/ 52856 h 705621"/>
                  <a:gd name="connsiteX42" fmla="*/ 691622 w 1033438"/>
                  <a:gd name="connsiteY42" fmla="*/ 44927 h 705621"/>
                  <a:gd name="connsiteX43" fmla="*/ 699551 w 1033438"/>
                  <a:gd name="connsiteY43" fmla="*/ 39642 h 705621"/>
                  <a:gd name="connsiteX44" fmla="*/ 715407 w 1033438"/>
                  <a:gd name="connsiteY44" fmla="*/ 34356 h 705621"/>
                  <a:gd name="connsiteX45" fmla="*/ 731264 w 1033438"/>
                  <a:gd name="connsiteY45" fmla="*/ 29071 h 705621"/>
                  <a:gd name="connsiteX46" fmla="*/ 747121 w 1033438"/>
                  <a:gd name="connsiteY46" fmla="*/ 21142 h 705621"/>
                  <a:gd name="connsiteX47" fmla="*/ 762977 w 1033438"/>
                  <a:gd name="connsiteY47" fmla="*/ 15857 h 705621"/>
                  <a:gd name="connsiteX48" fmla="*/ 770906 w 1033438"/>
                  <a:gd name="connsiteY48" fmla="*/ 13214 h 705621"/>
                  <a:gd name="connsiteX49" fmla="*/ 805262 w 1033438"/>
                  <a:gd name="connsiteY49" fmla="*/ 10571 h 705621"/>
                  <a:gd name="connsiteX50" fmla="*/ 815833 w 1033438"/>
                  <a:gd name="connsiteY50" fmla="*/ 7929 h 705621"/>
                  <a:gd name="connsiteX51" fmla="*/ 823761 w 1033438"/>
                  <a:gd name="connsiteY51" fmla="*/ 5286 h 705621"/>
                  <a:gd name="connsiteX52" fmla="*/ 850189 w 1033438"/>
                  <a:gd name="connsiteY52" fmla="*/ 0 h 705621"/>
                  <a:gd name="connsiteX53" fmla="*/ 847546 w 1033438"/>
                  <a:gd name="connsiteY53" fmla="*/ 7929 h 705621"/>
                  <a:gd name="connsiteX54" fmla="*/ 842261 w 1033438"/>
                  <a:gd name="connsiteY54" fmla="*/ 15857 h 705621"/>
                  <a:gd name="connsiteX55" fmla="*/ 836975 w 1033438"/>
                  <a:gd name="connsiteY55" fmla="*/ 31713 h 705621"/>
                  <a:gd name="connsiteX56" fmla="*/ 839618 w 1033438"/>
                  <a:gd name="connsiteY56" fmla="*/ 39642 h 705621"/>
                  <a:gd name="connsiteX57" fmla="*/ 829047 w 1033438"/>
                  <a:gd name="connsiteY57" fmla="*/ 55498 h 705621"/>
                  <a:gd name="connsiteX58" fmla="*/ 823761 w 1033438"/>
                  <a:gd name="connsiteY58" fmla="*/ 87212 h 705621"/>
                  <a:gd name="connsiteX59" fmla="*/ 831690 w 1033438"/>
                  <a:gd name="connsiteY59" fmla="*/ 121568 h 705621"/>
                  <a:gd name="connsiteX60" fmla="*/ 823761 w 1033438"/>
                  <a:gd name="connsiteY60" fmla="*/ 140067 h 705621"/>
                  <a:gd name="connsiteX61" fmla="*/ 813190 w 1033438"/>
                  <a:gd name="connsiteY61" fmla="*/ 184994 h 705621"/>
                  <a:gd name="connsiteX62" fmla="*/ 805262 w 1033438"/>
                  <a:gd name="connsiteY62" fmla="*/ 187637 h 705621"/>
                  <a:gd name="connsiteX63" fmla="*/ 797333 w 1033438"/>
                  <a:gd name="connsiteY63" fmla="*/ 195566 h 705621"/>
                  <a:gd name="connsiteX64" fmla="*/ 813190 w 1033438"/>
                  <a:gd name="connsiteY64" fmla="*/ 227279 h 705621"/>
                  <a:gd name="connsiteX65" fmla="*/ 818476 w 1033438"/>
                  <a:gd name="connsiteY65" fmla="*/ 235207 h 705621"/>
                  <a:gd name="connsiteX66" fmla="*/ 826404 w 1033438"/>
                  <a:gd name="connsiteY66" fmla="*/ 261635 h 705621"/>
                  <a:gd name="connsiteX67" fmla="*/ 829047 w 1033438"/>
                  <a:gd name="connsiteY67" fmla="*/ 269563 h 705621"/>
                  <a:gd name="connsiteX68" fmla="*/ 831690 w 1033438"/>
                  <a:gd name="connsiteY68" fmla="*/ 277492 h 705621"/>
                  <a:gd name="connsiteX69" fmla="*/ 836975 w 1033438"/>
                  <a:gd name="connsiteY69" fmla="*/ 285420 h 705621"/>
                  <a:gd name="connsiteX70" fmla="*/ 839618 w 1033438"/>
                  <a:gd name="connsiteY70" fmla="*/ 293348 h 705621"/>
                  <a:gd name="connsiteX71" fmla="*/ 863403 w 1033438"/>
                  <a:gd name="connsiteY71" fmla="*/ 306562 h 705621"/>
                  <a:gd name="connsiteX72" fmla="*/ 871331 w 1033438"/>
                  <a:gd name="connsiteY72" fmla="*/ 314490 h 705621"/>
                  <a:gd name="connsiteX73" fmla="*/ 879259 w 1033438"/>
                  <a:gd name="connsiteY73" fmla="*/ 319776 h 705621"/>
                  <a:gd name="connsiteX74" fmla="*/ 884545 w 1033438"/>
                  <a:gd name="connsiteY74" fmla="*/ 335633 h 705621"/>
                  <a:gd name="connsiteX75" fmla="*/ 889831 w 1033438"/>
                  <a:gd name="connsiteY75" fmla="*/ 343561 h 705621"/>
                  <a:gd name="connsiteX76" fmla="*/ 892473 w 1033438"/>
                  <a:gd name="connsiteY76" fmla="*/ 351489 h 705621"/>
                  <a:gd name="connsiteX77" fmla="*/ 924187 w 1033438"/>
                  <a:gd name="connsiteY77" fmla="*/ 362060 h 705621"/>
                  <a:gd name="connsiteX78" fmla="*/ 940043 w 1033438"/>
                  <a:gd name="connsiteY78" fmla="*/ 369989 h 705621"/>
                  <a:gd name="connsiteX79" fmla="*/ 947972 w 1033438"/>
                  <a:gd name="connsiteY79" fmla="*/ 372631 h 705621"/>
                  <a:gd name="connsiteX80" fmla="*/ 971757 w 1033438"/>
                  <a:gd name="connsiteY80" fmla="*/ 385845 h 705621"/>
                  <a:gd name="connsiteX81" fmla="*/ 979685 w 1033438"/>
                  <a:gd name="connsiteY81" fmla="*/ 393774 h 705621"/>
                  <a:gd name="connsiteX82" fmla="*/ 984970 w 1033438"/>
                  <a:gd name="connsiteY82" fmla="*/ 409630 h 705621"/>
                  <a:gd name="connsiteX83" fmla="*/ 990256 w 1033438"/>
                  <a:gd name="connsiteY83" fmla="*/ 417559 h 705621"/>
                  <a:gd name="connsiteX84" fmla="*/ 1000827 w 1033438"/>
                  <a:gd name="connsiteY84" fmla="*/ 441344 h 705621"/>
                  <a:gd name="connsiteX85" fmla="*/ 1006113 w 1033438"/>
                  <a:gd name="connsiteY85" fmla="*/ 462486 h 705621"/>
                  <a:gd name="connsiteX86" fmla="*/ 1014041 w 1033438"/>
                  <a:gd name="connsiteY86" fmla="*/ 473057 h 705621"/>
                  <a:gd name="connsiteX87" fmla="*/ 1024612 w 1033438"/>
                  <a:gd name="connsiteY87" fmla="*/ 488913 h 705621"/>
                  <a:gd name="connsiteX88" fmla="*/ 1029898 w 1033438"/>
                  <a:gd name="connsiteY88" fmla="*/ 496842 h 705621"/>
                  <a:gd name="connsiteX89" fmla="*/ 1029898 w 1033438"/>
                  <a:gd name="connsiteY89" fmla="*/ 512698 h 705621"/>
                  <a:gd name="connsiteX90" fmla="*/ 1030710 w 1033438"/>
                  <a:gd name="connsiteY90" fmla="*/ 552657 h 705621"/>
                  <a:gd name="connsiteX91" fmla="*/ 990780 w 1033438"/>
                  <a:gd name="connsiteY91" fmla="*/ 514033 h 705621"/>
                  <a:gd name="connsiteX92" fmla="*/ 963016 w 1033438"/>
                  <a:gd name="connsiteY92" fmla="*/ 488913 h 705621"/>
                  <a:gd name="connsiteX93" fmla="*/ 929472 w 1033438"/>
                  <a:gd name="connsiteY93" fmla="*/ 483628 h 705621"/>
                  <a:gd name="connsiteX94" fmla="*/ 910973 w 1033438"/>
                  <a:gd name="connsiteY94" fmla="*/ 480985 h 705621"/>
                  <a:gd name="connsiteX95" fmla="*/ 900402 w 1033438"/>
                  <a:gd name="connsiteY95" fmla="*/ 467771 h 705621"/>
                  <a:gd name="connsiteX96" fmla="*/ 889831 w 1033438"/>
                  <a:gd name="connsiteY96" fmla="*/ 451915 h 705621"/>
                  <a:gd name="connsiteX97" fmla="*/ 873974 w 1033438"/>
                  <a:gd name="connsiteY97" fmla="*/ 446629 h 705621"/>
                  <a:gd name="connsiteX98" fmla="*/ 866046 w 1033438"/>
                  <a:gd name="connsiteY98" fmla="*/ 443986 h 705621"/>
                  <a:gd name="connsiteX99" fmla="*/ 844903 w 1033438"/>
                  <a:gd name="connsiteY99" fmla="*/ 449272 h 705621"/>
                  <a:gd name="connsiteX100" fmla="*/ 836975 w 1033438"/>
                  <a:gd name="connsiteY100" fmla="*/ 454557 h 705621"/>
                  <a:gd name="connsiteX101" fmla="*/ 831690 w 1033438"/>
                  <a:gd name="connsiteY101" fmla="*/ 462486 h 705621"/>
                  <a:gd name="connsiteX102" fmla="*/ 829047 w 1033438"/>
                  <a:gd name="connsiteY102" fmla="*/ 470414 h 705621"/>
                  <a:gd name="connsiteX103" fmla="*/ 821118 w 1033438"/>
                  <a:gd name="connsiteY103" fmla="*/ 478342 h 705621"/>
                  <a:gd name="connsiteX104" fmla="*/ 815833 w 1033438"/>
                  <a:gd name="connsiteY104" fmla="*/ 486271 h 705621"/>
                  <a:gd name="connsiteX105" fmla="*/ 799976 w 1033438"/>
                  <a:gd name="connsiteY105" fmla="*/ 502127 h 705621"/>
                  <a:gd name="connsiteX106" fmla="*/ 789405 w 1033438"/>
                  <a:gd name="connsiteY106" fmla="*/ 517984 h 705621"/>
                  <a:gd name="connsiteX107" fmla="*/ 784120 w 1033438"/>
                  <a:gd name="connsiteY107" fmla="*/ 525912 h 705621"/>
                  <a:gd name="connsiteX108" fmla="*/ 760335 w 1033438"/>
                  <a:gd name="connsiteY108" fmla="*/ 547055 h 705621"/>
                  <a:gd name="connsiteX109" fmla="*/ 755049 w 1033438"/>
                  <a:gd name="connsiteY109" fmla="*/ 554983 h 705621"/>
                  <a:gd name="connsiteX110" fmla="*/ 752406 w 1033438"/>
                  <a:gd name="connsiteY110" fmla="*/ 562911 h 705621"/>
                  <a:gd name="connsiteX111" fmla="*/ 741835 w 1033438"/>
                  <a:gd name="connsiteY111" fmla="*/ 578768 h 705621"/>
                  <a:gd name="connsiteX112" fmla="*/ 736550 w 1033438"/>
                  <a:gd name="connsiteY112" fmla="*/ 586696 h 705621"/>
                  <a:gd name="connsiteX113" fmla="*/ 731264 w 1033438"/>
                  <a:gd name="connsiteY113" fmla="*/ 594624 h 705621"/>
                  <a:gd name="connsiteX114" fmla="*/ 725979 w 1033438"/>
                  <a:gd name="connsiteY114" fmla="*/ 610481 h 705621"/>
                  <a:gd name="connsiteX115" fmla="*/ 723336 w 1033438"/>
                  <a:gd name="connsiteY115" fmla="*/ 618409 h 705621"/>
                  <a:gd name="connsiteX116" fmla="*/ 712765 w 1033438"/>
                  <a:gd name="connsiteY116" fmla="*/ 634266 h 705621"/>
                  <a:gd name="connsiteX117" fmla="*/ 704836 w 1033438"/>
                  <a:gd name="connsiteY117" fmla="*/ 650123 h 705621"/>
                  <a:gd name="connsiteX118" fmla="*/ 702194 w 1033438"/>
                  <a:gd name="connsiteY118" fmla="*/ 665979 h 705621"/>
                  <a:gd name="connsiteX119" fmla="*/ 694265 w 1033438"/>
                  <a:gd name="connsiteY119" fmla="*/ 663337 h 705621"/>
                  <a:gd name="connsiteX120" fmla="*/ 686337 w 1033438"/>
                  <a:gd name="connsiteY120" fmla="*/ 658051 h 705621"/>
                  <a:gd name="connsiteX121" fmla="*/ 673123 w 1033438"/>
                  <a:gd name="connsiteY121" fmla="*/ 664933 h 705621"/>
                  <a:gd name="connsiteX122" fmla="*/ 660432 w 1033438"/>
                  <a:gd name="connsiteY122" fmla="*/ 664410 h 705621"/>
                  <a:gd name="connsiteX123" fmla="*/ 649338 w 1033438"/>
                  <a:gd name="connsiteY123" fmla="*/ 655408 h 705621"/>
                  <a:gd name="connsiteX124" fmla="*/ 646695 w 1033438"/>
                  <a:gd name="connsiteY124" fmla="*/ 647480 h 705621"/>
                  <a:gd name="connsiteX125" fmla="*/ 617625 w 1033438"/>
                  <a:gd name="connsiteY125" fmla="*/ 647480 h 705621"/>
                  <a:gd name="connsiteX126" fmla="*/ 593027 w 1033438"/>
                  <a:gd name="connsiteY126" fmla="*/ 664411 h 705621"/>
                  <a:gd name="connsiteX127" fmla="*/ 534625 w 1033438"/>
                  <a:gd name="connsiteY127" fmla="*/ 667314 h 705621"/>
                  <a:gd name="connsiteX128" fmla="*/ 481825 w 1033438"/>
                  <a:gd name="connsiteY128" fmla="*/ 659386 h 705621"/>
                  <a:gd name="connsiteX129" fmla="*/ 437916 w 1033438"/>
                  <a:gd name="connsiteY129" fmla="*/ 644837 h 705621"/>
                  <a:gd name="connsiteX130" fmla="*/ 424702 w 1033438"/>
                  <a:gd name="connsiteY130" fmla="*/ 642194 h 705621"/>
                  <a:gd name="connsiteX131" fmla="*/ 416774 w 1033438"/>
                  <a:gd name="connsiteY131" fmla="*/ 639552 h 705621"/>
                  <a:gd name="connsiteX132" fmla="*/ 406203 w 1033438"/>
                  <a:gd name="connsiteY132" fmla="*/ 636909 h 705621"/>
                  <a:gd name="connsiteX133" fmla="*/ 390346 w 1033438"/>
                  <a:gd name="connsiteY133" fmla="*/ 631623 h 705621"/>
                  <a:gd name="connsiteX134" fmla="*/ 382418 w 1033438"/>
                  <a:gd name="connsiteY134" fmla="*/ 628981 h 705621"/>
                  <a:gd name="connsiteX135" fmla="*/ 366561 w 1033438"/>
                  <a:gd name="connsiteY135" fmla="*/ 621052 h 705621"/>
                  <a:gd name="connsiteX136" fmla="*/ 342776 w 1033438"/>
                  <a:gd name="connsiteY136" fmla="*/ 623695 h 705621"/>
                  <a:gd name="connsiteX137" fmla="*/ 313706 w 1033438"/>
                  <a:gd name="connsiteY137" fmla="*/ 626338 h 705621"/>
                  <a:gd name="connsiteX138" fmla="*/ 289921 w 1033438"/>
                  <a:gd name="connsiteY138" fmla="*/ 623695 h 705621"/>
                  <a:gd name="connsiteX139" fmla="*/ 281992 w 1033438"/>
                  <a:gd name="connsiteY139" fmla="*/ 621052 h 705621"/>
                  <a:gd name="connsiteX140" fmla="*/ 266136 w 1033438"/>
                  <a:gd name="connsiteY140" fmla="*/ 626338 h 705621"/>
                  <a:gd name="connsiteX141" fmla="*/ 258207 w 1033438"/>
                  <a:gd name="connsiteY141" fmla="*/ 628981 h 705621"/>
                  <a:gd name="connsiteX142" fmla="*/ 250279 w 1033438"/>
                  <a:gd name="connsiteY142" fmla="*/ 634266 h 705621"/>
                  <a:gd name="connsiteX143" fmla="*/ 234422 w 1033438"/>
                  <a:gd name="connsiteY143" fmla="*/ 639552 h 705621"/>
                  <a:gd name="connsiteX144" fmla="*/ 226494 w 1033438"/>
                  <a:gd name="connsiteY144" fmla="*/ 647480 h 705621"/>
                  <a:gd name="connsiteX145" fmla="*/ 218566 w 1033438"/>
                  <a:gd name="connsiteY145" fmla="*/ 652766 h 705621"/>
                  <a:gd name="connsiteX146" fmla="*/ 213280 w 1033438"/>
                  <a:gd name="connsiteY146" fmla="*/ 660694 h 705621"/>
                  <a:gd name="connsiteX147" fmla="*/ 197424 w 1033438"/>
                  <a:gd name="connsiteY147" fmla="*/ 668622 h 705621"/>
                  <a:gd name="connsiteX148" fmla="*/ 189495 w 1033438"/>
                  <a:gd name="connsiteY148" fmla="*/ 673908 h 705621"/>
                  <a:gd name="connsiteX149" fmla="*/ 184210 w 1033438"/>
                  <a:gd name="connsiteY149" fmla="*/ 665979 h 705621"/>
                  <a:gd name="connsiteX150" fmla="*/ 157782 w 1033438"/>
                  <a:gd name="connsiteY150" fmla="*/ 673908 h 705621"/>
                  <a:gd name="connsiteX151" fmla="*/ 149854 w 1033438"/>
                  <a:gd name="connsiteY151" fmla="*/ 681836 h 705621"/>
                  <a:gd name="connsiteX152" fmla="*/ 131354 w 1033438"/>
                  <a:gd name="connsiteY152" fmla="*/ 684479 h 705621"/>
                  <a:gd name="connsiteX153" fmla="*/ 107569 w 1033438"/>
                  <a:gd name="connsiteY153" fmla="*/ 697693 h 705621"/>
                  <a:gd name="connsiteX154" fmla="*/ 99641 w 1033438"/>
                  <a:gd name="connsiteY154" fmla="*/ 702978 h 705621"/>
                  <a:gd name="connsiteX155" fmla="*/ 91713 w 1033438"/>
                  <a:gd name="connsiteY155" fmla="*/ 705621 h 705621"/>
                  <a:gd name="connsiteX156" fmla="*/ 89070 w 1033438"/>
                  <a:gd name="connsiteY156" fmla="*/ 697693 h 705621"/>
                  <a:gd name="connsiteX157" fmla="*/ 73213 w 1033438"/>
                  <a:gd name="connsiteY157" fmla="*/ 684479 h 705621"/>
                  <a:gd name="connsiteX158" fmla="*/ 65285 w 1033438"/>
                  <a:gd name="connsiteY158" fmla="*/ 681836 h 705621"/>
                  <a:gd name="connsiteX159" fmla="*/ 49428 w 1033438"/>
                  <a:gd name="connsiteY159" fmla="*/ 671265 h 705621"/>
                  <a:gd name="connsiteX160" fmla="*/ 33572 w 1033438"/>
                  <a:gd name="connsiteY160" fmla="*/ 660694 h 705621"/>
                  <a:gd name="connsiteX161" fmla="*/ 25643 w 1033438"/>
                  <a:gd name="connsiteY161" fmla="*/ 655408 h 705621"/>
                  <a:gd name="connsiteX162" fmla="*/ 23001 w 1033438"/>
                  <a:gd name="connsiteY162" fmla="*/ 647480 h 705621"/>
                  <a:gd name="connsiteX163" fmla="*/ 0 w 1033438"/>
                  <a:gd name="connsiteY163" fmla="*/ 637431 h 705621"/>
                  <a:gd name="connsiteX164" fmla="*/ 9787 w 1033438"/>
                  <a:gd name="connsiteY164" fmla="*/ 581411 h 705621"/>
                  <a:gd name="connsiteX165" fmla="*/ 12429 w 1033438"/>
                  <a:gd name="connsiteY165" fmla="*/ 573482 h 705621"/>
                  <a:gd name="connsiteX166" fmla="*/ 20358 w 1033438"/>
                  <a:gd name="connsiteY166" fmla="*/ 570840 h 705621"/>
                  <a:gd name="connsiteX167" fmla="*/ 38857 w 1033438"/>
                  <a:gd name="connsiteY167" fmla="*/ 568197 h 705621"/>
                  <a:gd name="connsiteX168" fmla="*/ 46785 w 1033438"/>
                  <a:gd name="connsiteY168" fmla="*/ 562911 h 705621"/>
                  <a:gd name="connsiteX169" fmla="*/ 54714 w 1033438"/>
                  <a:gd name="connsiteY169" fmla="*/ 554983 h 705621"/>
                  <a:gd name="connsiteX170" fmla="*/ 70570 w 1033438"/>
                  <a:gd name="connsiteY170" fmla="*/ 549697 h 705621"/>
                  <a:gd name="connsiteX171" fmla="*/ 94355 w 1033438"/>
                  <a:gd name="connsiteY171" fmla="*/ 533841 h 705621"/>
                  <a:gd name="connsiteX172" fmla="*/ 102284 w 1033438"/>
                  <a:gd name="connsiteY172" fmla="*/ 528555 h 705621"/>
                  <a:gd name="connsiteX173" fmla="*/ 118140 w 1033438"/>
                  <a:gd name="connsiteY173" fmla="*/ 523270 h 705621"/>
                  <a:gd name="connsiteX174" fmla="*/ 126069 w 1033438"/>
                  <a:gd name="connsiteY174" fmla="*/ 517984 h 705621"/>
                  <a:gd name="connsiteX175" fmla="*/ 139283 w 1033438"/>
                  <a:gd name="connsiteY175" fmla="*/ 496842 h 705621"/>
                  <a:gd name="connsiteX176" fmla="*/ 141925 w 1033438"/>
                  <a:gd name="connsiteY176" fmla="*/ 488913 h 705621"/>
                  <a:gd name="connsiteX177" fmla="*/ 141925 w 1033438"/>
                  <a:gd name="connsiteY177" fmla="*/ 470414 h 705621"/>
                  <a:gd name="connsiteX178" fmla="*/ 139283 w 1033438"/>
                  <a:gd name="connsiteY178" fmla="*/ 462486 h 705621"/>
                  <a:gd name="connsiteX179" fmla="*/ 147211 w 1033438"/>
                  <a:gd name="connsiteY179" fmla="*/ 446629 h 705621"/>
                  <a:gd name="connsiteX180" fmla="*/ 152496 w 1033438"/>
                  <a:gd name="connsiteY180" fmla="*/ 430772 h 705621"/>
                  <a:gd name="connsiteX181" fmla="*/ 157782 w 1033438"/>
                  <a:gd name="connsiteY181" fmla="*/ 422844 h 705621"/>
                  <a:gd name="connsiteX182" fmla="*/ 163068 w 1033438"/>
                  <a:gd name="connsiteY182" fmla="*/ 395080 h 705621"/>
                  <a:gd name="connsiteX183" fmla="*/ 168353 w 1033438"/>
                  <a:gd name="connsiteY183" fmla="*/ 364703 h 705621"/>
                  <a:gd name="connsiteX184" fmla="*/ 173639 w 1033438"/>
                  <a:gd name="connsiteY184" fmla="*/ 356775 h 705621"/>
                  <a:gd name="connsiteX185" fmla="*/ 176281 w 1033438"/>
                  <a:gd name="connsiteY185" fmla="*/ 343561 h 705621"/>
                  <a:gd name="connsiteX186" fmla="*/ 178924 w 1033438"/>
                  <a:gd name="connsiteY186" fmla="*/ 325061 h 705621"/>
                  <a:gd name="connsiteX187" fmla="*/ 186853 w 1033438"/>
                  <a:gd name="connsiteY187" fmla="*/ 317133 h 705621"/>
                  <a:gd name="connsiteX188" fmla="*/ 181567 w 1033438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202709 w 1037505"/>
                  <a:gd name="connsiteY2" fmla="*/ 274849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54624 w 1037505"/>
                  <a:gd name="connsiteY39" fmla="*/ 68712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0906 w 1037505"/>
                  <a:gd name="connsiteY48" fmla="*/ 13214 h 705621"/>
                  <a:gd name="connsiteX49" fmla="*/ 805262 w 1037505"/>
                  <a:gd name="connsiteY49" fmla="*/ 10571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23761 w 1037505"/>
                  <a:gd name="connsiteY60" fmla="*/ 140067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193184 w 1037505"/>
                  <a:gd name="connsiteY2" fmla="*/ 267706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54624 w 1037505"/>
                  <a:gd name="connsiteY39" fmla="*/ 68712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0906 w 1037505"/>
                  <a:gd name="connsiteY48" fmla="*/ 13214 h 705621"/>
                  <a:gd name="connsiteX49" fmla="*/ 805262 w 1037505"/>
                  <a:gd name="connsiteY49" fmla="*/ 10571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23761 w 1037505"/>
                  <a:gd name="connsiteY60" fmla="*/ 140067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193184 w 1037505"/>
                  <a:gd name="connsiteY2" fmla="*/ 267706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54624 w 1037505"/>
                  <a:gd name="connsiteY39" fmla="*/ 68712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0906 w 1037505"/>
                  <a:gd name="connsiteY48" fmla="*/ 13214 h 705621"/>
                  <a:gd name="connsiteX49" fmla="*/ 795737 w 1037505"/>
                  <a:gd name="connsiteY49" fmla="*/ 3427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23761 w 1037505"/>
                  <a:gd name="connsiteY60" fmla="*/ 140067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193184 w 1037505"/>
                  <a:gd name="connsiteY2" fmla="*/ 267706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54624 w 1037505"/>
                  <a:gd name="connsiteY39" fmla="*/ 68712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5668 w 1037505"/>
                  <a:gd name="connsiteY48" fmla="*/ 3689 h 705621"/>
                  <a:gd name="connsiteX49" fmla="*/ 795737 w 1037505"/>
                  <a:gd name="connsiteY49" fmla="*/ 3427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23761 w 1037505"/>
                  <a:gd name="connsiteY60" fmla="*/ 140067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193184 w 1037505"/>
                  <a:gd name="connsiteY2" fmla="*/ 267706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54624 w 1037505"/>
                  <a:gd name="connsiteY39" fmla="*/ 68712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5668 w 1037505"/>
                  <a:gd name="connsiteY48" fmla="*/ 3689 h 705621"/>
                  <a:gd name="connsiteX49" fmla="*/ 795737 w 1037505"/>
                  <a:gd name="connsiteY49" fmla="*/ 3427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30905 w 1037505"/>
                  <a:gd name="connsiteY60" fmla="*/ 147210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567 w 1037505"/>
                  <a:gd name="connsiteY0" fmla="*/ 303919 h 705621"/>
                  <a:gd name="connsiteX1" fmla="*/ 189495 w 1037505"/>
                  <a:gd name="connsiteY1" fmla="*/ 290705 h 705621"/>
                  <a:gd name="connsiteX2" fmla="*/ 193184 w 1037505"/>
                  <a:gd name="connsiteY2" fmla="*/ 267706 h 705621"/>
                  <a:gd name="connsiteX3" fmla="*/ 210638 w 1037505"/>
                  <a:gd name="connsiteY3" fmla="*/ 258992 h 705621"/>
                  <a:gd name="connsiteX4" fmla="*/ 226494 w 1037505"/>
                  <a:gd name="connsiteY4" fmla="*/ 253707 h 705621"/>
                  <a:gd name="connsiteX5" fmla="*/ 258207 w 1037505"/>
                  <a:gd name="connsiteY5" fmla="*/ 248421 h 705621"/>
                  <a:gd name="connsiteX6" fmla="*/ 276707 w 1037505"/>
                  <a:gd name="connsiteY6" fmla="*/ 243135 h 705621"/>
                  <a:gd name="connsiteX7" fmla="*/ 288062 w 1037505"/>
                  <a:gd name="connsiteY7" fmla="*/ 209537 h 705621"/>
                  <a:gd name="connsiteX8" fmla="*/ 297849 w 1037505"/>
                  <a:gd name="connsiteY8" fmla="*/ 182352 h 705621"/>
                  <a:gd name="connsiteX9" fmla="*/ 300492 w 1037505"/>
                  <a:gd name="connsiteY9" fmla="*/ 174423 h 705621"/>
                  <a:gd name="connsiteX10" fmla="*/ 305777 w 1037505"/>
                  <a:gd name="connsiteY10" fmla="*/ 166495 h 705621"/>
                  <a:gd name="connsiteX11" fmla="*/ 313706 w 1037505"/>
                  <a:gd name="connsiteY11" fmla="*/ 158567 h 705621"/>
                  <a:gd name="connsiteX12" fmla="*/ 321634 w 1037505"/>
                  <a:gd name="connsiteY12" fmla="*/ 155924 h 705621"/>
                  <a:gd name="connsiteX13" fmla="*/ 332205 w 1037505"/>
                  <a:gd name="connsiteY13" fmla="*/ 171781 h 705621"/>
                  <a:gd name="connsiteX14" fmla="*/ 350705 w 1037505"/>
                  <a:gd name="connsiteY14" fmla="*/ 192923 h 705621"/>
                  <a:gd name="connsiteX15" fmla="*/ 361276 w 1037505"/>
                  <a:gd name="connsiteY15" fmla="*/ 208779 h 705621"/>
                  <a:gd name="connsiteX16" fmla="*/ 363918 w 1037505"/>
                  <a:gd name="connsiteY16" fmla="*/ 219350 h 705621"/>
                  <a:gd name="connsiteX17" fmla="*/ 366561 w 1037505"/>
                  <a:gd name="connsiteY17" fmla="*/ 227279 h 705621"/>
                  <a:gd name="connsiteX18" fmla="*/ 363918 w 1037505"/>
                  <a:gd name="connsiteY18" fmla="*/ 235207 h 705621"/>
                  <a:gd name="connsiteX19" fmla="*/ 382418 w 1037505"/>
                  <a:gd name="connsiteY19" fmla="*/ 247086 h 705621"/>
                  <a:gd name="connsiteX20" fmla="*/ 405419 w 1037505"/>
                  <a:gd name="connsiteY20" fmla="*/ 233871 h 705621"/>
                  <a:gd name="connsiteX21" fmla="*/ 415204 w 1037505"/>
                  <a:gd name="connsiteY21" fmla="*/ 221182 h 705621"/>
                  <a:gd name="connsiteX22" fmla="*/ 427868 w 1037505"/>
                  <a:gd name="connsiteY22" fmla="*/ 207183 h 705621"/>
                  <a:gd name="connsiteX23" fmla="*/ 455081 w 1037505"/>
                  <a:gd name="connsiteY23" fmla="*/ 187376 h 705621"/>
                  <a:gd name="connsiteX24" fmla="*/ 474915 w 1037505"/>
                  <a:gd name="connsiteY24" fmla="*/ 179709 h 705621"/>
                  <a:gd name="connsiteX25" fmla="*/ 482843 w 1037505"/>
                  <a:gd name="connsiteY25" fmla="*/ 177066 h 705621"/>
                  <a:gd name="connsiteX26" fmla="*/ 490772 w 1037505"/>
                  <a:gd name="connsiteY26" fmla="*/ 169138 h 705621"/>
                  <a:gd name="connsiteX27" fmla="*/ 498700 w 1037505"/>
                  <a:gd name="connsiteY27" fmla="*/ 166495 h 705621"/>
                  <a:gd name="connsiteX28" fmla="*/ 506628 w 1037505"/>
                  <a:gd name="connsiteY28" fmla="*/ 161209 h 705621"/>
                  <a:gd name="connsiteX29" fmla="*/ 517199 w 1037505"/>
                  <a:gd name="connsiteY29" fmla="*/ 158567 h 705621"/>
                  <a:gd name="connsiteX30" fmla="*/ 533056 w 1037505"/>
                  <a:gd name="connsiteY30" fmla="*/ 153281 h 705621"/>
                  <a:gd name="connsiteX31" fmla="*/ 540984 w 1037505"/>
                  <a:gd name="connsiteY31" fmla="*/ 150638 h 705621"/>
                  <a:gd name="connsiteX32" fmla="*/ 567412 w 1037505"/>
                  <a:gd name="connsiteY32" fmla="*/ 142710 h 705621"/>
                  <a:gd name="connsiteX33" fmla="*/ 591197 w 1037505"/>
                  <a:gd name="connsiteY33" fmla="*/ 132139 h 705621"/>
                  <a:gd name="connsiteX34" fmla="*/ 596744 w 1037505"/>
                  <a:gd name="connsiteY34" fmla="*/ 117590 h 705621"/>
                  <a:gd name="connsiteX35" fmla="*/ 608100 w 1037505"/>
                  <a:gd name="connsiteY35" fmla="*/ 95663 h 705621"/>
                  <a:gd name="connsiteX36" fmla="*/ 630839 w 1037505"/>
                  <a:gd name="connsiteY36" fmla="*/ 79283 h 705621"/>
                  <a:gd name="connsiteX37" fmla="*/ 638767 w 1037505"/>
                  <a:gd name="connsiteY37" fmla="*/ 76641 h 705621"/>
                  <a:gd name="connsiteX38" fmla="*/ 646695 w 1037505"/>
                  <a:gd name="connsiteY38" fmla="*/ 71355 h 705621"/>
                  <a:gd name="connsiteX39" fmla="*/ 649861 w 1037505"/>
                  <a:gd name="connsiteY39" fmla="*/ 61568 h 705621"/>
                  <a:gd name="connsiteX40" fmla="*/ 659909 w 1037505"/>
                  <a:gd name="connsiteY40" fmla="*/ 60784 h 705621"/>
                  <a:gd name="connsiteX41" fmla="*/ 675766 w 1037505"/>
                  <a:gd name="connsiteY41" fmla="*/ 52856 h 705621"/>
                  <a:gd name="connsiteX42" fmla="*/ 691622 w 1037505"/>
                  <a:gd name="connsiteY42" fmla="*/ 44927 h 705621"/>
                  <a:gd name="connsiteX43" fmla="*/ 699551 w 1037505"/>
                  <a:gd name="connsiteY43" fmla="*/ 39642 h 705621"/>
                  <a:gd name="connsiteX44" fmla="*/ 715407 w 1037505"/>
                  <a:gd name="connsiteY44" fmla="*/ 34356 h 705621"/>
                  <a:gd name="connsiteX45" fmla="*/ 731264 w 1037505"/>
                  <a:gd name="connsiteY45" fmla="*/ 29071 h 705621"/>
                  <a:gd name="connsiteX46" fmla="*/ 747121 w 1037505"/>
                  <a:gd name="connsiteY46" fmla="*/ 21142 h 705621"/>
                  <a:gd name="connsiteX47" fmla="*/ 762977 w 1037505"/>
                  <a:gd name="connsiteY47" fmla="*/ 15857 h 705621"/>
                  <a:gd name="connsiteX48" fmla="*/ 775668 w 1037505"/>
                  <a:gd name="connsiteY48" fmla="*/ 3689 h 705621"/>
                  <a:gd name="connsiteX49" fmla="*/ 795737 w 1037505"/>
                  <a:gd name="connsiteY49" fmla="*/ 3427 h 705621"/>
                  <a:gd name="connsiteX50" fmla="*/ 815833 w 1037505"/>
                  <a:gd name="connsiteY50" fmla="*/ 7929 h 705621"/>
                  <a:gd name="connsiteX51" fmla="*/ 823761 w 1037505"/>
                  <a:gd name="connsiteY51" fmla="*/ 5286 h 705621"/>
                  <a:gd name="connsiteX52" fmla="*/ 850189 w 1037505"/>
                  <a:gd name="connsiteY52" fmla="*/ 0 h 705621"/>
                  <a:gd name="connsiteX53" fmla="*/ 847546 w 1037505"/>
                  <a:gd name="connsiteY53" fmla="*/ 7929 h 705621"/>
                  <a:gd name="connsiteX54" fmla="*/ 842261 w 1037505"/>
                  <a:gd name="connsiteY54" fmla="*/ 15857 h 705621"/>
                  <a:gd name="connsiteX55" fmla="*/ 836975 w 1037505"/>
                  <a:gd name="connsiteY55" fmla="*/ 31713 h 705621"/>
                  <a:gd name="connsiteX56" fmla="*/ 839618 w 1037505"/>
                  <a:gd name="connsiteY56" fmla="*/ 39642 h 705621"/>
                  <a:gd name="connsiteX57" fmla="*/ 829047 w 1037505"/>
                  <a:gd name="connsiteY57" fmla="*/ 55498 h 705621"/>
                  <a:gd name="connsiteX58" fmla="*/ 823761 w 1037505"/>
                  <a:gd name="connsiteY58" fmla="*/ 87212 h 705621"/>
                  <a:gd name="connsiteX59" fmla="*/ 831690 w 1037505"/>
                  <a:gd name="connsiteY59" fmla="*/ 121568 h 705621"/>
                  <a:gd name="connsiteX60" fmla="*/ 830905 w 1037505"/>
                  <a:gd name="connsiteY60" fmla="*/ 147210 h 705621"/>
                  <a:gd name="connsiteX61" fmla="*/ 813190 w 1037505"/>
                  <a:gd name="connsiteY61" fmla="*/ 184994 h 705621"/>
                  <a:gd name="connsiteX62" fmla="*/ 805262 w 1037505"/>
                  <a:gd name="connsiteY62" fmla="*/ 187637 h 705621"/>
                  <a:gd name="connsiteX63" fmla="*/ 797333 w 1037505"/>
                  <a:gd name="connsiteY63" fmla="*/ 195566 h 705621"/>
                  <a:gd name="connsiteX64" fmla="*/ 813190 w 1037505"/>
                  <a:gd name="connsiteY64" fmla="*/ 227279 h 705621"/>
                  <a:gd name="connsiteX65" fmla="*/ 818476 w 1037505"/>
                  <a:gd name="connsiteY65" fmla="*/ 235207 h 705621"/>
                  <a:gd name="connsiteX66" fmla="*/ 826404 w 1037505"/>
                  <a:gd name="connsiteY66" fmla="*/ 261635 h 705621"/>
                  <a:gd name="connsiteX67" fmla="*/ 829047 w 1037505"/>
                  <a:gd name="connsiteY67" fmla="*/ 269563 h 705621"/>
                  <a:gd name="connsiteX68" fmla="*/ 831690 w 1037505"/>
                  <a:gd name="connsiteY68" fmla="*/ 277492 h 705621"/>
                  <a:gd name="connsiteX69" fmla="*/ 836975 w 1037505"/>
                  <a:gd name="connsiteY69" fmla="*/ 285420 h 705621"/>
                  <a:gd name="connsiteX70" fmla="*/ 839618 w 1037505"/>
                  <a:gd name="connsiteY70" fmla="*/ 293348 h 705621"/>
                  <a:gd name="connsiteX71" fmla="*/ 863403 w 1037505"/>
                  <a:gd name="connsiteY71" fmla="*/ 306562 h 705621"/>
                  <a:gd name="connsiteX72" fmla="*/ 871331 w 1037505"/>
                  <a:gd name="connsiteY72" fmla="*/ 314490 h 705621"/>
                  <a:gd name="connsiteX73" fmla="*/ 879259 w 1037505"/>
                  <a:gd name="connsiteY73" fmla="*/ 319776 h 705621"/>
                  <a:gd name="connsiteX74" fmla="*/ 884545 w 1037505"/>
                  <a:gd name="connsiteY74" fmla="*/ 335633 h 705621"/>
                  <a:gd name="connsiteX75" fmla="*/ 889831 w 1037505"/>
                  <a:gd name="connsiteY75" fmla="*/ 343561 h 705621"/>
                  <a:gd name="connsiteX76" fmla="*/ 892473 w 1037505"/>
                  <a:gd name="connsiteY76" fmla="*/ 351489 h 705621"/>
                  <a:gd name="connsiteX77" fmla="*/ 924187 w 1037505"/>
                  <a:gd name="connsiteY77" fmla="*/ 362060 h 705621"/>
                  <a:gd name="connsiteX78" fmla="*/ 940043 w 1037505"/>
                  <a:gd name="connsiteY78" fmla="*/ 369989 h 705621"/>
                  <a:gd name="connsiteX79" fmla="*/ 947972 w 1037505"/>
                  <a:gd name="connsiteY79" fmla="*/ 372631 h 705621"/>
                  <a:gd name="connsiteX80" fmla="*/ 971757 w 1037505"/>
                  <a:gd name="connsiteY80" fmla="*/ 385845 h 705621"/>
                  <a:gd name="connsiteX81" fmla="*/ 979685 w 1037505"/>
                  <a:gd name="connsiteY81" fmla="*/ 393774 h 705621"/>
                  <a:gd name="connsiteX82" fmla="*/ 984970 w 1037505"/>
                  <a:gd name="connsiteY82" fmla="*/ 409630 h 705621"/>
                  <a:gd name="connsiteX83" fmla="*/ 990256 w 1037505"/>
                  <a:gd name="connsiteY83" fmla="*/ 417559 h 705621"/>
                  <a:gd name="connsiteX84" fmla="*/ 1000827 w 1037505"/>
                  <a:gd name="connsiteY84" fmla="*/ 441344 h 705621"/>
                  <a:gd name="connsiteX85" fmla="*/ 1006113 w 1037505"/>
                  <a:gd name="connsiteY85" fmla="*/ 462486 h 705621"/>
                  <a:gd name="connsiteX86" fmla="*/ 1014041 w 1037505"/>
                  <a:gd name="connsiteY86" fmla="*/ 473057 h 705621"/>
                  <a:gd name="connsiteX87" fmla="*/ 1024612 w 1037505"/>
                  <a:gd name="connsiteY87" fmla="*/ 488913 h 705621"/>
                  <a:gd name="connsiteX88" fmla="*/ 1029898 w 1037505"/>
                  <a:gd name="connsiteY88" fmla="*/ 496842 h 705621"/>
                  <a:gd name="connsiteX89" fmla="*/ 1029898 w 1037505"/>
                  <a:gd name="connsiteY89" fmla="*/ 512698 h 705621"/>
                  <a:gd name="connsiteX90" fmla="*/ 1035472 w 1037505"/>
                  <a:gd name="connsiteY90" fmla="*/ 543132 h 705621"/>
                  <a:gd name="connsiteX91" fmla="*/ 990780 w 1037505"/>
                  <a:gd name="connsiteY91" fmla="*/ 514033 h 705621"/>
                  <a:gd name="connsiteX92" fmla="*/ 963016 w 1037505"/>
                  <a:gd name="connsiteY92" fmla="*/ 488913 h 705621"/>
                  <a:gd name="connsiteX93" fmla="*/ 929472 w 1037505"/>
                  <a:gd name="connsiteY93" fmla="*/ 483628 h 705621"/>
                  <a:gd name="connsiteX94" fmla="*/ 910973 w 1037505"/>
                  <a:gd name="connsiteY94" fmla="*/ 480985 h 705621"/>
                  <a:gd name="connsiteX95" fmla="*/ 900402 w 1037505"/>
                  <a:gd name="connsiteY95" fmla="*/ 467771 h 705621"/>
                  <a:gd name="connsiteX96" fmla="*/ 889831 w 1037505"/>
                  <a:gd name="connsiteY96" fmla="*/ 451915 h 705621"/>
                  <a:gd name="connsiteX97" fmla="*/ 873974 w 1037505"/>
                  <a:gd name="connsiteY97" fmla="*/ 446629 h 705621"/>
                  <a:gd name="connsiteX98" fmla="*/ 866046 w 1037505"/>
                  <a:gd name="connsiteY98" fmla="*/ 443986 h 705621"/>
                  <a:gd name="connsiteX99" fmla="*/ 844903 w 1037505"/>
                  <a:gd name="connsiteY99" fmla="*/ 449272 h 705621"/>
                  <a:gd name="connsiteX100" fmla="*/ 836975 w 1037505"/>
                  <a:gd name="connsiteY100" fmla="*/ 454557 h 705621"/>
                  <a:gd name="connsiteX101" fmla="*/ 831690 w 1037505"/>
                  <a:gd name="connsiteY101" fmla="*/ 462486 h 705621"/>
                  <a:gd name="connsiteX102" fmla="*/ 829047 w 1037505"/>
                  <a:gd name="connsiteY102" fmla="*/ 470414 h 705621"/>
                  <a:gd name="connsiteX103" fmla="*/ 821118 w 1037505"/>
                  <a:gd name="connsiteY103" fmla="*/ 478342 h 705621"/>
                  <a:gd name="connsiteX104" fmla="*/ 815833 w 1037505"/>
                  <a:gd name="connsiteY104" fmla="*/ 486271 h 705621"/>
                  <a:gd name="connsiteX105" fmla="*/ 799976 w 1037505"/>
                  <a:gd name="connsiteY105" fmla="*/ 502127 h 705621"/>
                  <a:gd name="connsiteX106" fmla="*/ 789405 w 1037505"/>
                  <a:gd name="connsiteY106" fmla="*/ 517984 h 705621"/>
                  <a:gd name="connsiteX107" fmla="*/ 784120 w 1037505"/>
                  <a:gd name="connsiteY107" fmla="*/ 525912 h 705621"/>
                  <a:gd name="connsiteX108" fmla="*/ 760335 w 1037505"/>
                  <a:gd name="connsiteY108" fmla="*/ 547055 h 705621"/>
                  <a:gd name="connsiteX109" fmla="*/ 755049 w 1037505"/>
                  <a:gd name="connsiteY109" fmla="*/ 554983 h 705621"/>
                  <a:gd name="connsiteX110" fmla="*/ 752406 w 1037505"/>
                  <a:gd name="connsiteY110" fmla="*/ 562911 h 705621"/>
                  <a:gd name="connsiteX111" fmla="*/ 741835 w 1037505"/>
                  <a:gd name="connsiteY111" fmla="*/ 578768 h 705621"/>
                  <a:gd name="connsiteX112" fmla="*/ 736550 w 1037505"/>
                  <a:gd name="connsiteY112" fmla="*/ 586696 h 705621"/>
                  <a:gd name="connsiteX113" fmla="*/ 731264 w 1037505"/>
                  <a:gd name="connsiteY113" fmla="*/ 594624 h 705621"/>
                  <a:gd name="connsiteX114" fmla="*/ 725979 w 1037505"/>
                  <a:gd name="connsiteY114" fmla="*/ 610481 h 705621"/>
                  <a:gd name="connsiteX115" fmla="*/ 723336 w 1037505"/>
                  <a:gd name="connsiteY115" fmla="*/ 618409 h 705621"/>
                  <a:gd name="connsiteX116" fmla="*/ 712765 w 1037505"/>
                  <a:gd name="connsiteY116" fmla="*/ 634266 h 705621"/>
                  <a:gd name="connsiteX117" fmla="*/ 704836 w 1037505"/>
                  <a:gd name="connsiteY117" fmla="*/ 650123 h 705621"/>
                  <a:gd name="connsiteX118" fmla="*/ 702194 w 1037505"/>
                  <a:gd name="connsiteY118" fmla="*/ 665979 h 705621"/>
                  <a:gd name="connsiteX119" fmla="*/ 694265 w 1037505"/>
                  <a:gd name="connsiteY119" fmla="*/ 663337 h 705621"/>
                  <a:gd name="connsiteX120" fmla="*/ 686337 w 1037505"/>
                  <a:gd name="connsiteY120" fmla="*/ 658051 h 705621"/>
                  <a:gd name="connsiteX121" fmla="*/ 673123 w 1037505"/>
                  <a:gd name="connsiteY121" fmla="*/ 664933 h 705621"/>
                  <a:gd name="connsiteX122" fmla="*/ 660432 w 1037505"/>
                  <a:gd name="connsiteY122" fmla="*/ 664410 h 705621"/>
                  <a:gd name="connsiteX123" fmla="*/ 649338 w 1037505"/>
                  <a:gd name="connsiteY123" fmla="*/ 655408 h 705621"/>
                  <a:gd name="connsiteX124" fmla="*/ 646695 w 1037505"/>
                  <a:gd name="connsiteY124" fmla="*/ 647480 h 705621"/>
                  <a:gd name="connsiteX125" fmla="*/ 617625 w 1037505"/>
                  <a:gd name="connsiteY125" fmla="*/ 647480 h 705621"/>
                  <a:gd name="connsiteX126" fmla="*/ 593027 w 1037505"/>
                  <a:gd name="connsiteY126" fmla="*/ 664411 h 705621"/>
                  <a:gd name="connsiteX127" fmla="*/ 534625 w 1037505"/>
                  <a:gd name="connsiteY127" fmla="*/ 667314 h 705621"/>
                  <a:gd name="connsiteX128" fmla="*/ 481825 w 1037505"/>
                  <a:gd name="connsiteY128" fmla="*/ 659386 h 705621"/>
                  <a:gd name="connsiteX129" fmla="*/ 437916 w 1037505"/>
                  <a:gd name="connsiteY129" fmla="*/ 644837 h 705621"/>
                  <a:gd name="connsiteX130" fmla="*/ 424702 w 1037505"/>
                  <a:gd name="connsiteY130" fmla="*/ 642194 h 705621"/>
                  <a:gd name="connsiteX131" fmla="*/ 416774 w 1037505"/>
                  <a:gd name="connsiteY131" fmla="*/ 639552 h 705621"/>
                  <a:gd name="connsiteX132" fmla="*/ 406203 w 1037505"/>
                  <a:gd name="connsiteY132" fmla="*/ 636909 h 705621"/>
                  <a:gd name="connsiteX133" fmla="*/ 390346 w 1037505"/>
                  <a:gd name="connsiteY133" fmla="*/ 631623 h 705621"/>
                  <a:gd name="connsiteX134" fmla="*/ 382418 w 1037505"/>
                  <a:gd name="connsiteY134" fmla="*/ 628981 h 705621"/>
                  <a:gd name="connsiteX135" fmla="*/ 366561 w 1037505"/>
                  <a:gd name="connsiteY135" fmla="*/ 621052 h 705621"/>
                  <a:gd name="connsiteX136" fmla="*/ 342776 w 1037505"/>
                  <a:gd name="connsiteY136" fmla="*/ 623695 h 705621"/>
                  <a:gd name="connsiteX137" fmla="*/ 313706 w 1037505"/>
                  <a:gd name="connsiteY137" fmla="*/ 626338 h 705621"/>
                  <a:gd name="connsiteX138" fmla="*/ 289921 w 1037505"/>
                  <a:gd name="connsiteY138" fmla="*/ 623695 h 705621"/>
                  <a:gd name="connsiteX139" fmla="*/ 281992 w 1037505"/>
                  <a:gd name="connsiteY139" fmla="*/ 621052 h 705621"/>
                  <a:gd name="connsiteX140" fmla="*/ 266136 w 1037505"/>
                  <a:gd name="connsiteY140" fmla="*/ 626338 h 705621"/>
                  <a:gd name="connsiteX141" fmla="*/ 258207 w 1037505"/>
                  <a:gd name="connsiteY141" fmla="*/ 628981 h 705621"/>
                  <a:gd name="connsiteX142" fmla="*/ 250279 w 1037505"/>
                  <a:gd name="connsiteY142" fmla="*/ 634266 h 705621"/>
                  <a:gd name="connsiteX143" fmla="*/ 234422 w 1037505"/>
                  <a:gd name="connsiteY143" fmla="*/ 639552 h 705621"/>
                  <a:gd name="connsiteX144" fmla="*/ 226494 w 1037505"/>
                  <a:gd name="connsiteY144" fmla="*/ 647480 h 705621"/>
                  <a:gd name="connsiteX145" fmla="*/ 218566 w 1037505"/>
                  <a:gd name="connsiteY145" fmla="*/ 652766 h 705621"/>
                  <a:gd name="connsiteX146" fmla="*/ 213280 w 1037505"/>
                  <a:gd name="connsiteY146" fmla="*/ 660694 h 705621"/>
                  <a:gd name="connsiteX147" fmla="*/ 197424 w 1037505"/>
                  <a:gd name="connsiteY147" fmla="*/ 668622 h 705621"/>
                  <a:gd name="connsiteX148" fmla="*/ 189495 w 1037505"/>
                  <a:gd name="connsiteY148" fmla="*/ 673908 h 705621"/>
                  <a:gd name="connsiteX149" fmla="*/ 184210 w 1037505"/>
                  <a:gd name="connsiteY149" fmla="*/ 665979 h 705621"/>
                  <a:gd name="connsiteX150" fmla="*/ 157782 w 1037505"/>
                  <a:gd name="connsiteY150" fmla="*/ 673908 h 705621"/>
                  <a:gd name="connsiteX151" fmla="*/ 149854 w 1037505"/>
                  <a:gd name="connsiteY151" fmla="*/ 681836 h 705621"/>
                  <a:gd name="connsiteX152" fmla="*/ 131354 w 1037505"/>
                  <a:gd name="connsiteY152" fmla="*/ 684479 h 705621"/>
                  <a:gd name="connsiteX153" fmla="*/ 107569 w 1037505"/>
                  <a:gd name="connsiteY153" fmla="*/ 697693 h 705621"/>
                  <a:gd name="connsiteX154" fmla="*/ 99641 w 1037505"/>
                  <a:gd name="connsiteY154" fmla="*/ 702978 h 705621"/>
                  <a:gd name="connsiteX155" fmla="*/ 91713 w 1037505"/>
                  <a:gd name="connsiteY155" fmla="*/ 705621 h 705621"/>
                  <a:gd name="connsiteX156" fmla="*/ 89070 w 1037505"/>
                  <a:gd name="connsiteY156" fmla="*/ 697693 h 705621"/>
                  <a:gd name="connsiteX157" fmla="*/ 73213 w 1037505"/>
                  <a:gd name="connsiteY157" fmla="*/ 684479 h 705621"/>
                  <a:gd name="connsiteX158" fmla="*/ 65285 w 1037505"/>
                  <a:gd name="connsiteY158" fmla="*/ 681836 h 705621"/>
                  <a:gd name="connsiteX159" fmla="*/ 49428 w 1037505"/>
                  <a:gd name="connsiteY159" fmla="*/ 671265 h 705621"/>
                  <a:gd name="connsiteX160" fmla="*/ 33572 w 1037505"/>
                  <a:gd name="connsiteY160" fmla="*/ 660694 h 705621"/>
                  <a:gd name="connsiteX161" fmla="*/ 25643 w 1037505"/>
                  <a:gd name="connsiteY161" fmla="*/ 655408 h 705621"/>
                  <a:gd name="connsiteX162" fmla="*/ 23001 w 1037505"/>
                  <a:gd name="connsiteY162" fmla="*/ 647480 h 705621"/>
                  <a:gd name="connsiteX163" fmla="*/ 0 w 1037505"/>
                  <a:gd name="connsiteY163" fmla="*/ 637431 h 705621"/>
                  <a:gd name="connsiteX164" fmla="*/ 9787 w 1037505"/>
                  <a:gd name="connsiteY164" fmla="*/ 581411 h 705621"/>
                  <a:gd name="connsiteX165" fmla="*/ 12429 w 1037505"/>
                  <a:gd name="connsiteY165" fmla="*/ 573482 h 705621"/>
                  <a:gd name="connsiteX166" fmla="*/ 20358 w 1037505"/>
                  <a:gd name="connsiteY166" fmla="*/ 570840 h 705621"/>
                  <a:gd name="connsiteX167" fmla="*/ 38857 w 1037505"/>
                  <a:gd name="connsiteY167" fmla="*/ 568197 h 705621"/>
                  <a:gd name="connsiteX168" fmla="*/ 46785 w 1037505"/>
                  <a:gd name="connsiteY168" fmla="*/ 562911 h 705621"/>
                  <a:gd name="connsiteX169" fmla="*/ 54714 w 1037505"/>
                  <a:gd name="connsiteY169" fmla="*/ 554983 h 705621"/>
                  <a:gd name="connsiteX170" fmla="*/ 70570 w 1037505"/>
                  <a:gd name="connsiteY170" fmla="*/ 549697 h 705621"/>
                  <a:gd name="connsiteX171" fmla="*/ 94355 w 1037505"/>
                  <a:gd name="connsiteY171" fmla="*/ 533841 h 705621"/>
                  <a:gd name="connsiteX172" fmla="*/ 102284 w 1037505"/>
                  <a:gd name="connsiteY172" fmla="*/ 528555 h 705621"/>
                  <a:gd name="connsiteX173" fmla="*/ 118140 w 1037505"/>
                  <a:gd name="connsiteY173" fmla="*/ 523270 h 705621"/>
                  <a:gd name="connsiteX174" fmla="*/ 126069 w 1037505"/>
                  <a:gd name="connsiteY174" fmla="*/ 517984 h 705621"/>
                  <a:gd name="connsiteX175" fmla="*/ 139283 w 1037505"/>
                  <a:gd name="connsiteY175" fmla="*/ 496842 h 705621"/>
                  <a:gd name="connsiteX176" fmla="*/ 141925 w 1037505"/>
                  <a:gd name="connsiteY176" fmla="*/ 488913 h 705621"/>
                  <a:gd name="connsiteX177" fmla="*/ 141925 w 1037505"/>
                  <a:gd name="connsiteY177" fmla="*/ 470414 h 705621"/>
                  <a:gd name="connsiteX178" fmla="*/ 139283 w 1037505"/>
                  <a:gd name="connsiteY178" fmla="*/ 462486 h 705621"/>
                  <a:gd name="connsiteX179" fmla="*/ 147211 w 1037505"/>
                  <a:gd name="connsiteY179" fmla="*/ 446629 h 705621"/>
                  <a:gd name="connsiteX180" fmla="*/ 152496 w 1037505"/>
                  <a:gd name="connsiteY180" fmla="*/ 430772 h 705621"/>
                  <a:gd name="connsiteX181" fmla="*/ 157782 w 1037505"/>
                  <a:gd name="connsiteY181" fmla="*/ 422844 h 705621"/>
                  <a:gd name="connsiteX182" fmla="*/ 163068 w 1037505"/>
                  <a:gd name="connsiteY182" fmla="*/ 395080 h 705621"/>
                  <a:gd name="connsiteX183" fmla="*/ 168353 w 1037505"/>
                  <a:gd name="connsiteY183" fmla="*/ 364703 h 705621"/>
                  <a:gd name="connsiteX184" fmla="*/ 173639 w 1037505"/>
                  <a:gd name="connsiteY184" fmla="*/ 356775 h 705621"/>
                  <a:gd name="connsiteX185" fmla="*/ 176281 w 1037505"/>
                  <a:gd name="connsiteY185" fmla="*/ 343561 h 705621"/>
                  <a:gd name="connsiteX186" fmla="*/ 178924 w 1037505"/>
                  <a:gd name="connsiteY186" fmla="*/ 325061 h 705621"/>
                  <a:gd name="connsiteX187" fmla="*/ 186853 w 1037505"/>
                  <a:gd name="connsiteY187" fmla="*/ 317133 h 705621"/>
                  <a:gd name="connsiteX188" fmla="*/ 181567 w 1037505"/>
                  <a:gd name="connsiteY188" fmla="*/ 303919 h 705621"/>
                  <a:gd name="connsiteX0" fmla="*/ 181707 w 1037645"/>
                  <a:gd name="connsiteY0" fmla="*/ 303919 h 705621"/>
                  <a:gd name="connsiteX1" fmla="*/ 189635 w 1037645"/>
                  <a:gd name="connsiteY1" fmla="*/ 290705 h 705621"/>
                  <a:gd name="connsiteX2" fmla="*/ 193324 w 1037645"/>
                  <a:gd name="connsiteY2" fmla="*/ 267706 h 705621"/>
                  <a:gd name="connsiteX3" fmla="*/ 210778 w 1037645"/>
                  <a:gd name="connsiteY3" fmla="*/ 258992 h 705621"/>
                  <a:gd name="connsiteX4" fmla="*/ 226634 w 1037645"/>
                  <a:gd name="connsiteY4" fmla="*/ 253707 h 705621"/>
                  <a:gd name="connsiteX5" fmla="*/ 258347 w 1037645"/>
                  <a:gd name="connsiteY5" fmla="*/ 248421 h 705621"/>
                  <a:gd name="connsiteX6" fmla="*/ 276847 w 1037645"/>
                  <a:gd name="connsiteY6" fmla="*/ 243135 h 705621"/>
                  <a:gd name="connsiteX7" fmla="*/ 288202 w 1037645"/>
                  <a:gd name="connsiteY7" fmla="*/ 209537 h 705621"/>
                  <a:gd name="connsiteX8" fmla="*/ 297989 w 1037645"/>
                  <a:gd name="connsiteY8" fmla="*/ 182352 h 705621"/>
                  <a:gd name="connsiteX9" fmla="*/ 300632 w 1037645"/>
                  <a:gd name="connsiteY9" fmla="*/ 174423 h 705621"/>
                  <a:gd name="connsiteX10" fmla="*/ 305917 w 1037645"/>
                  <a:gd name="connsiteY10" fmla="*/ 166495 h 705621"/>
                  <a:gd name="connsiteX11" fmla="*/ 313846 w 1037645"/>
                  <a:gd name="connsiteY11" fmla="*/ 158567 h 705621"/>
                  <a:gd name="connsiteX12" fmla="*/ 321774 w 1037645"/>
                  <a:gd name="connsiteY12" fmla="*/ 155924 h 705621"/>
                  <a:gd name="connsiteX13" fmla="*/ 332345 w 1037645"/>
                  <a:gd name="connsiteY13" fmla="*/ 171781 h 705621"/>
                  <a:gd name="connsiteX14" fmla="*/ 350845 w 1037645"/>
                  <a:gd name="connsiteY14" fmla="*/ 192923 h 705621"/>
                  <a:gd name="connsiteX15" fmla="*/ 361416 w 1037645"/>
                  <a:gd name="connsiteY15" fmla="*/ 208779 h 705621"/>
                  <a:gd name="connsiteX16" fmla="*/ 364058 w 1037645"/>
                  <a:gd name="connsiteY16" fmla="*/ 219350 h 705621"/>
                  <a:gd name="connsiteX17" fmla="*/ 366701 w 1037645"/>
                  <a:gd name="connsiteY17" fmla="*/ 227279 h 705621"/>
                  <a:gd name="connsiteX18" fmla="*/ 364058 w 1037645"/>
                  <a:gd name="connsiteY18" fmla="*/ 235207 h 705621"/>
                  <a:gd name="connsiteX19" fmla="*/ 382558 w 1037645"/>
                  <a:gd name="connsiteY19" fmla="*/ 247086 h 705621"/>
                  <a:gd name="connsiteX20" fmla="*/ 405559 w 1037645"/>
                  <a:gd name="connsiteY20" fmla="*/ 233871 h 705621"/>
                  <a:gd name="connsiteX21" fmla="*/ 415344 w 1037645"/>
                  <a:gd name="connsiteY21" fmla="*/ 221182 h 705621"/>
                  <a:gd name="connsiteX22" fmla="*/ 428008 w 1037645"/>
                  <a:gd name="connsiteY22" fmla="*/ 207183 h 705621"/>
                  <a:gd name="connsiteX23" fmla="*/ 455221 w 1037645"/>
                  <a:gd name="connsiteY23" fmla="*/ 187376 h 705621"/>
                  <a:gd name="connsiteX24" fmla="*/ 475055 w 1037645"/>
                  <a:gd name="connsiteY24" fmla="*/ 179709 h 705621"/>
                  <a:gd name="connsiteX25" fmla="*/ 482983 w 1037645"/>
                  <a:gd name="connsiteY25" fmla="*/ 177066 h 705621"/>
                  <a:gd name="connsiteX26" fmla="*/ 490912 w 1037645"/>
                  <a:gd name="connsiteY26" fmla="*/ 169138 h 705621"/>
                  <a:gd name="connsiteX27" fmla="*/ 498840 w 1037645"/>
                  <a:gd name="connsiteY27" fmla="*/ 166495 h 705621"/>
                  <a:gd name="connsiteX28" fmla="*/ 506768 w 1037645"/>
                  <a:gd name="connsiteY28" fmla="*/ 161209 h 705621"/>
                  <a:gd name="connsiteX29" fmla="*/ 517339 w 1037645"/>
                  <a:gd name="connsiteY29" fmla="*/ 158567 h 705621"/>
                  <a:gd name="connsiteX30" fmla="*/ 533196 w 1037645"/>
                  <a:gd name="connsiteY30" fmla="*/ 153281 h 705621"/>
                  <a:gd name="connsiteX31" fmla="*/ 541124 w 1037645"/>
                  <a:gd name="connsiteY31" fmla="*/ 150638 h 705621"/>
                  <a:gd name="connsiteX32" fmla="*/ 567552 w 1037645"/>
                  <a:gd name="connsiteY32" fmla="*/ 142710 h 705621"/>
                  <a:gd name="connsiteX33" fmla="*/ 591337 w 1037645"/>
                  <a:gd name="connsiteY33" fmla="*/ 132139 h 705621"/>
                  <a:gd name="connsiteX34" fmla="*/ 596884 w 1037645"/>
                  <a:gd name="connsiteY34" fmla="*/ 117590 h 705621"/>
                  <a:gd name="connsiteX35" fmla="*/ 608240 w 1037645"/>
                  <a:gd name="connsiteY35" fmla="*/ 95663 h 705621"/>
                  <a:gd name="connsiteX36" fmla="*/ 630979 w 1037645"/>
                  <a:gd name="connsiteY36" fmla="*/ 79283 h 705621"/>
                  <a:gd name="connsiteX37" fmla="*/ 638907 w 1037645"/>
                  <a:gd name="connsiteY37" fmla="*/ 76641 h 705621"/>
                  <a:gd name="connsiteX38" fmla="*/ 646835 w 1037645"/>
                  <a:gd name="connsiteY38" fmla="*/ 71355 h 705621"/>
                  <a:gd name="connsiteX39" fmla="*/ 650001 w 1037645"/>
                  <a:gd name="connsiteY39" fmla="*/ 61568 h 705621"/>
                  <a:gd name="connsiteX40" fmla="*/ 660049 w 1037645"/>
                  <a:gd name="connsiteY40" fmla="*/ 60784 h 705621"/>
                  <a:gd name="connsiteX41" fmla="*/ 675906 w 1037645"/>
                  <a:gd name="connsiteY41" fmla="*/ 52856 h 705621"/>
                  <a:gd name="connsiteX42" fmla="*/ 691762 w 1037645"/>
                  <a:gd name="connsiteY42" fmla="*/ 44927 h 705621"/>
                  <a:gd name="connsiteX43" fmla="*/ 699691 w 1037645"/>
                  <a:gd name="connsiteY43" fmla="*/ 39642 h 705621"/>
                  <a:gd name="connsiteX44" fmla="*/ 715547 w 1037645"/>
                  <a:gd name="connsiteY44" fmla="*/ 34356 h 705621"/>
                  <a:gd name="connsiteX45" fmla="*/ 731404 w 1037645"/>
                  <a:gd name="connsiteY45" fmla="*/ 29071 h 705621"/>
                  <a:gd name="connsiteX46" fmla="*/ 747261 w 1037645"/>
                  <a:gd name="connsiteY46" fmla="*/ 21142 h 705621"/>
                  <a:gd name="connsiteX47" fmla="*/ 763117 w 1037645"/>
                  <a:gd name="connsiteY47" fmla="*/ 15857 h 705621"/>
                  <a:gd name="connsiteX48" fmla="*/ 775808 w 1037645"/>
                  <a:gd name="connsiteY48" fmla="*/ 3689 h 705621"/>
                  <a:gd name="connsiteX49" fmla="*/ 795877 w 1037645"/>
                  <a:gd name="connsiteY49" fmla="*/ 3427 h 705621"/>
                  <a:gd name="connsiteX50" fmla="*/ 815973 w 1037645"/>
                  <a:gd name="connsiteY50" fmla="*/ 7929 h 705621"/>
                  <a:gd name="connsiteX51" fmla="*/ 823901 w 1037645"/>
                  <a:gd name="connsiteY51" fmla="*/ 5286 h 705621"/>
                  <a:gd name="connsiteX52" fmla="*/ 850329 w 1037645"/>
                  <a:gd name="connsiteY52" fmla="*/ 0 h 705621"/>
                  <a:gd name="connsiteX53" fmla="*/ 847686 w 1037645"/>
                  <a:gd name="connsiteY53" fmla="*/ 7929 h 705621"/>
                  <a:gd name="connsiteX54" fmla="*/ 842401 w 1037645"/>
                  <a:gd name="connsiteY54" fmla="*/ 15857 h 705621"/>
                  <a:gd name="connsiteX55" fmla="*/ 837115 w 1037645"/>
                  <a:gd name="connsiteY55" fmla="*/ 31713 h 705621"/>
                  <a:gd name="connsiteX56" fmla="*/ 839758 w 1037645"/>
                  <a:gd name="connsiteY56" fmla="*/ 39642 h 705621"/>
                  <a:gd name="connsiteX57" fmla="*/ 829187 w 1037645"/>
                  <a:gd name="connsiteY57" fmla="*/ 55498 h 705621"/>
                  <a:gd name="connsiteX58" fmla="*/ 823901 w 1037645"/>
                  <a:gd name="connsiteY58" fmla="*/ 87212 h 705621"/>
                  <a:gd name="connsiteX59" fmla="*/ 831830 w 1037645"/>
                  <a:gd name="connsiteY59" fmla="*/ 121568 h 705621"/>
                  <a:gd name="connsiteX60" fmla="*/ 831045 w 1037645"/>
                  <a:gd name="connsiteY60" fmla="*/ 147210 h 705621"/>
                  <a:gd name="connsiteX61" fmla="*/ 813330 w 1037645"/>
                  <a:gd name="connsiteY61" fmla="*/ 184994 h 705621"/>
                  <a:gd name="connsiteX62" fmla="*/ 805402 w 1037645"/>
                  <a:gd name="connsiteY62" fmla="*/ 187637 h 705621"/>
                  <a:gd name="connsiteX63" fmla="*/ 797473 w 1037645"/>
                  <a:gd name="connsiteY63" fmla="*/ 195566 h 705621"/>
                  <a:gd name="connsiteX64" fmla="*/ 813330 w 1037645"/>
                  <a:gd name="connsiteY64" fmla="*/ 227279 h 705621"/>
                  <a:gd name="connsiteX65" fmla="*/ 818616 w 1037645"/>
                  <a:gd name="connsiteY65" fmla="*/ 235207 h 705621"/>
                  <a:gd name="connsiteX66" fmla="*/ 826544 w 1037645"/>
                  <a:gd name="connsiteY66" fmla="*/ 261635 h 705621"/>
                  <a:gd name="connsiteX67" fmla="*/ 829187 w 1037645"/>
                  <a:gd name="connsiteY67" fmla="*/ 269563 h 705621"/>
                  <a:gd name="connsiteX68" fmla="*/ 831830 w 1037645"/>
                  <a:gd name="connsiteY68" fmla="*/ 277492 h 705621"/>
                  <a:gd name="connsiteX69" fmla="*/ 837115 w 1037645"/>
                  <a:gd name="connsiteY69" fmla="*/ 285420 h 705621"/>
                  <a:gd name="connsiteX70" fmla="*/ 839758 w 1037645"/>
                  <a:gd name="connsiteY70" fmla="*/ 293348 h 705621"/>
                  <a:gd name="connsiteX71" fmla="*/ 863543 w 1037645"/>
                  <a:gd name="connsiteY71" fmla="*/ 306562 h 705621"/>
                  <a:gd name="connsiteX72" fmla="*/ 871471 w 1037645"/>
                  <a:gd name="connsiteY72" fmla="*/ 314490 h 705621"/>
                  <a:gd name="connsiteX73" fmla="*/ 879399 w 1037645"/>
                  <a:gd name="connsiteY73" fmla="*/ 319776 h 705621"/>
                  <a:gd name="connsiteX74" fmla="*/ 884685 w 1037645"/>
                  <a:gd name="connsiteY74" fmla="*/ 335633 h 705621"/>
                  <a:gd name="connsiteX75" fmla="*/ 889971 w 1037645"/>
                  <a:gd name="connsiteY75" fmla="*/ 343561 h 705621"/>
                  <a:gd name="connsiteX76" fmla="*/ 892613 w 1037645"/>
                  <a:gd name="connsiteY76" fmla="*/ 351489 h 705621"/>
                  <a:gd name="connsiteX77" fmla="*/ 924327 w 1037645"/>
                  <a:gd name="connsiteY77" fmla="*/ 362060 h 705621"/>
                  <a:gd name="connsiteX78" fmla="*/ 940183 w 1037645"/>
                  <a:gd name="connsiteY78" fmla="*/ 369989 h 705621"/>
                  <a:gd name="connsiteX79" fmla="*/ 948112 w 1037645"/>
                  <a:gd name="connsiteY79" fmla="*/ 372631 h 705621"/>
                  <a:gd name="connsiteX80" fmla="*/ 971897 w 1037645"/>
                  <a:gd name="connsiteY80" fmla="*/ 385845 h 705621"/>
                  <a:gd name="connsiteX81" fmla="*/ 979825 w 1037645"/>
                  <a:gd name="connsiteY81" fmla="*/ 393774 h 705621"/>
                  <a:gd name="connsiteX82" fmla="*/ 985110 w 1037645"/>
                  <a:gd name="connsiteY82" fmla="*/ 409630 h 705621"/>
                  <a:gd name="connsiteX83" fmla="*/ 990396 w 1037645"/>
                  <a:gd name="connsiteY83" fmla="*/ 417559 h 705621"/>
                  <a:gd name="connsiteX84" fmla="*/ 1000967 w 1037645"/>
                  <a:gd name="connsiteY84" fmla="*/ 441344 h 705621"/>
                  <a:gd name="connsiteX85" fmla="*/ 1006253 w 1037645"/>
                  <a:gd name="connsiteY85" fmla="*/ 462486 h 705621"/>
                  <a:gd name="connsiteX86" fmla="*/ 1014181 w 1037645"/>
                  <a:gd name="connsiteY86" fmla="*/ 473057 h 705621"/>
                  <a:gd name="connsiteX87" fmla="*/ 1024752 w 1037645"/>
                  <a:gd name="connsiteY87" fmla="*/ 488913 h 705621"/>
                  <a:gd name="connsiteX88" fmla="*/ 1030038 w 1037645"/>
                  <a:gd name="connsiteY88" fmla="*/ 496842 h 705621"/>
                  <a:gd name="connsiteX89" fmla="*/ 1030038 w 1037645"/>
                  <a:gd name="connsiteY89" fmla="*/ 512698 h 705621"/>
                  <a:gd name="connsiteX90" fmla="*/ 1035612 w 1037645"/>
                  <a:gd name="connsiteY90" fmla="*/ 543132 h 705621"/>
                  <a:gd name="connsiteX91" fmla="*/ 990920 w 1037645"/>
                  <a:gd name="connsiteY91" fmla="*/ 514033 h 705621"/>
                  <a:gd name="connsiteX92" fmla="*/ 963156 w 1037645"/>
                  <a:gd name="connsiteY92" fmla="*/ 488913 h 705621"/>
                  <a:gd name="connsiteX93" fmla="*/ 929612 w 1037645"/>
                  <a:gd name="connsiteY93" fmla="*/ 483628 h 705621"/>
                  <a:gd name="connsiteX94" fmla="*/ 911113 w 1037645"/>
                  <a:gd name="connsiteY94" fmla="*/ 480985 h 705621"/>
                  <a:gd name="connsiteX95" fmla="*/ 900542 w 1037645"/>
                  <a:gd name="connsiteY95" fmla="*/ 467771 h 705621"/>
                  <a:gd name="connsiteX96" fmla="*/ 889971 w 1037645"/>
                  <a:gd name="connsiteY96" fmla="*/ 451915 h 705621"/>
                  <a:gd name="connsiteX97" fmla="*/ 874114 w 1037645"/>
                  <a:gd name="connsiteY97" fmla="*/ 446629 h 705621"/>
                  <a:gd name="connsiteX98" fmla="*/ 866186 w 1037645"/>
                  <a:gd name="connsiteY98" fmla="*/ 443986 h 705621"/>
                  <a:gd name="connsiteX99" fmla="*/ 845043 w 1037645"/>
                  <a:gd name="connsiteY99" fmla="*/ 449272 h 705621"/>
                  <a:gd name="connsiteX100" fmla="*/ 837115 w 1037645"/>
                  <a:gd name="connsiteY100" fmla="*/ 454557 h 705621"/>
                  <a:gd name="connsiteX101" fmla="*/ 831830 w 1037645"/>
                  <a:gd name="connsiteY101" fmla="*/ 462486 h 705621"/>
                  <a:gd name="connsiteX102" fmla="*/ 829187 w 1037645"/>
                  <a:gd name="connsiteY102" fmla="*/ 470414 h 705621"/>
                  <a:gd name="connsiteX103" fmla="*/ 821258 w 1037645"/>
                  <a:gd name="connsiteY103" fmla="*/ 478342 h 705621"/>
                  <a:gd name="connsiteX104" fmla="*/ 815973 w 1037645"/>
                  <a:gd name="connsiteY104" fmla="*/ 486271 h 705621"/>
                  <a:gd name="connsiteX105" fmla="*/ 800116 w 1037645"/>
                  <a:gd name="connsiteY105" fmla="*/ 502127 h 705621"/>
                  <a:gd name="connsiteX106" fmla="*/ 789545 w 1037645"/>
                  <a:gd name="connsiteY106" fmla="*/ 517984 h 705621"/>
                  <a:gd name="connsiteX107" fmla="*/ 784260 w 1037645"/>
                  <a:gd name="connsiteY107" fmla="*/ 525912 h 705621"/>
                  <a:gd name="connsiteX108" fmla="*/ 760475 w 1037645"/>
                  <a:gd name="connsiteY108" fmla="*/ 547055 h 705621"/>
                  <a:gd name="connsiteX109" fmla="*/ 755189 w 1037645"/>
                  <a:gd name="connsiteY109" fmla="*/ 554983 h 705621"/>
                  <a:gd name="connsiteX110" fmla="*/ 752546 w 1037645"/>
                  <a:gd name="connsiteY110" fmla="*/ 562911 h 705621"/>
                  <a:gd name="connsiteX111" fmla="*/ 741975 w 1037645"/>
                  <a:gd name="connsiteY111" fmla="*/ 578768 h 705621"/>
                  <a:gd name="connsiteX112" fmla="*/ 736690 w 1037645"/>
                  <a:gd name="connsiteY112" fmla="*/ 586696 h 705621"/>
                  <a:gd name="connsiteX113" fmla="*/ 731404 w 1037645"/>
                  <a:gd name="connsiteY113" fmla="*/ 594624 h 705621"/>
                  <a:gd name="connsiteX114" fmla="*/ 726119 w 1037645"/>
                  <a:gd name="connsiteY114" fmla="*/ 610481 h 705621"/>
                  <a:gd name="connsiteX115" fmla="*/ 723476 w 1037645"/>
                  <a:gd name="connsiteY115" fmla="*/ 618409 h 705621"/>
                  <a:gd name="connsiteX116" fmla="*/ 712905 w 1037645"/>
                  <a:gd name="connsiteY116" fmla="*/ 634266 h 705621"/>
                  <a:gd name="connsiteX117" fmla="*/ 704976 w 1037645"/>
                  <a:gd name="connsiteY117" fmla="*/ 650123 h 705621"/>
                  <a:gd name="connsiteX118" fmla="*/ 702334 w 1037645"/>
                  <a:gd name="connsiteY118" fmla="*/ 665979 h 705621"/>
                  <a:gd name="connsiteX119" fmla="*/ 694405 w 1037645"/>
                  <a:gd name="connsiteY119" fmla="*/ 663337 h 705621"/>
                  <a:gd name="connsiteX120" fmla="*/ 686477 w 1037645"/>
                  <a:gd name="connsiteY120" fmla="*/ 658051 h 705621"/>
                  <a:gd name="connsiteX121" fmla="*/ 673263 w 1037645"/>
                  <a:gd name="connsiteY121" fmla="*/ 664933 h 705621"/>
                  <a:gd name="connsiteX122" fmla="*/ 660572 w 1037645"/>
                  <a:gd name="connsiteY122" fmla="*/ 664410 h 705621"/>
                  <a:gd name="connsiteX123" fmla="*/ 649478 w 1037645"/>
                  <a:gd name="connsiteY123" fmla="*/ 655408 h 705621"/>
                  <a:gd name="connsiteX124" fmla="*/ 646835 w 1037645"/>
                  <a:gd name="connsiteY124" fmla="*/ 647480 h 705621"/>
                  <a:gd name="connsiteX125" fmla="*/ 617765 w 1037645"/>
                  <a:gd name="connsiteY125" fmla="*/ 647480 h 705621"/>
                  <a:gd name="connsiteX126" fmla="*/ 593167 w 1037645"/>
                  <a:gd name="connsiteY126" fmla="*/ 664411 h 705621"/>
                  <a:gd name="connsiteX127" fmla="*/ 534765 w 1037645"/>
                  <a:gd name="connsiteY127" fmla="*/ 667314 h 705621"/>
                  <a:gd name="connsiteX128" fmla="*/ 481965 w 1037645"/>
                  <a:gd name="connsiteY128" fmla="*/ 659386 h 705621"/>
                  <a:gd name="connsiteX129" fmla="*/ 438056 w 1037645"/>
                  <a:gd name="connsiteY129" fmla="*/ 644837 h 705621"/>
                  <a:gd name="connsiteX130" fmla="*/ 424842 w 1037645"/>
                  <a:gd name="connsiteY130" fmla="*/ 642194 h 705621"/>
                  <a:gd name="connsiteX131" fmla="*/ 416914 w 1037645"/>
                  <a:gd name="connsiteY131" fmla="*/ 639552 h 705621"/>
                  <a:gd name="connsiteX132" fmla="*/ 406343 w 1037645"/>
                  <a:gd name="connsiteY132" fmla="*/ 636909 h 705621"/>
                  <a:gd name="connsiteX133" fmla="*/ 390486 w 1037645"/>
                  <a:gd name="connsiteY133" fmla="*/ 631623 h 705621"/>
                  <a:gd name="connsiteX134" fmla="*/ 382558 w 1037645"/>
                  <a:gd name="connsiteY134" fmla="*/ 628981 h 705621"/>
                  <a:gd name="connsiteX135" fmla="*/ 366701 w 1037645"/>
                  <a:gd name="connsiteY135" fmla="*/ 621052 h 705621"/>
                  <a:gd name="connsiteX136" fmla="*/ 342916 w 1037645"/>
                  <a:gd name="connsiteY136" fmla="*/ 623695 h 705621"/>
                  <a:gd name="connsiteX137" fmla="*/ 313846 w 1037645"/>
                  <a:gd name="connsiteY137" fmla="*/ 626338 h 705621"/>
                  <a:gd name="connsiteX138" fmla="*/ 290061 w 1037645"/>
                  <a:gd name="connsiteY138" fmla="*/ 623695 h 705621"/>
                  <a:gd name="connsiteX139" fmla="*/ 282132 w 1037645"/>
                  <a:gd name="connsiteY139" fmla="*/ 621052 h 705621"/>
                  <a:gd name="connsiteX140" fmla="*/ 266276 w 1037645"/>
                  <a:gd name="connsiteY140" fmla="*/ 626338 h 705621"/>
                  <a:gd name="connsiteX141" fmla="*/ 258347 w 1037645"/>
                  <a:gd name="connsiteY141" fmla="*/ 628981 h 705621"/>
                  <a:gd name="connsiteX142" fmla="*/ 250419 w 1037645"/>
                  <a:gd name="connsiteY142" fmla="*/ 634266 h 705621"/>
                  <a:gd name="connsiteX143" fmla="*/ 234562 w 1037645"/>
                  <a:gd name="connsiteY143" fmla="*/ 639552 h 705621"/>
                  <a:gd name="connsiteX144" fmla="*/ 226634 w 1037645"/>
                  <a:gd name="connsiteY144" fmla="*/ 647480 h 705621"/>
                  <a:gd name="connsiteX145" fmla="*/ 218706 w 1037645"/>
                  <a:gd name="connsiteY145" fmla="*/ 652766 h 705621"/>
                  <a:gd name="connsiteX146" fmla="*/ 213420 w 1037645"/>
                  <a:gd name="connsiteY146" fmla="*/ 660694 h 705621"/>
                  <a:gd name="connsiteX147" fmla="*/ 197564 w 1037645"/>
                  <a:gd name="connsiteY147" fmla="*/ 668622 h 705621"/>
                  <a:gd name="connsiteX148" fmla="*/ 189635 w 1037645"/>
                  <a:gd name="connsiteY148" fmla="*/ 673908 h 705621"/>
                  <a:gd name="connsiteX149" fmla="*/ 184350 w 1037645"/>
                  <a:gd name="connsiteY149" fmla="*/ 665979 h 705621"/>
                  <a:gd name="connsiteX150" fmla="*/ 157922 w 1037645"/>
                  <a:gd name="connsiteY150" fmla="*/ 673908 h 705621"/>
                  <a:gd name="connsiteX151" fmla="*/ 149994 w 1037645"/>
                  <a:gd name="connsiteY151" fmla="*/ 681836 h 705621"/>
                  <a:gd name="connsiteX152" fmla="*/ 131494 w 1037645"/>
                  <a:gd name="connsiteY152" fmla="*/ 684479 h 705621"/>
                  <a:gd name="connsiteX153" fmla="*/ 107709 w 1037645"/>
                  <a:gd name="connsiteY153" fmla="*/ 697693 h 705621"/>
                  <a:gd name="connsiteX154" fmla="*/ 99781 w 1037645"/>
                  <a:gd name="connsiteY154" fmla="*/ 702978 h 705621"/>
                  <a:gd name="connsiteX155" fmla="*/ 91853 w 1037645"/>
                  <a:gd name="connsiteY155" fmla="*/ 705621 h 705621"/>
                  <a:gd name="connsiteX156" fmla="*/ 89210 w 1037645"/>
                  <a:gd name="connsiteY156" fmla="*/ 697693 h 705621"/>
                  <a:gd name="connsiteX157" fmla="*/ 73353 w 1037645"/>
                  <a:gd name="connsiteY157" fmla="*/ 684479 h 705621"/>
                  <a:gd name="connsiteX158" fmla="*/ 65425 w 1037645"/>
                  <a:gd name="connsiteY158" fmla="*/ 681836 h 705621"/>
                  <a:gd name="connsiteX159" fmla="*/ 49568 w 1037645"/>
                  <a:gd name="connsiteY159" fmla="*/ 671265 h 705621"/>
                  <a:gd name="connsiteX160" fmla="*/ 33712 w 1037645"/>
                  <a:gd name="connsiteY160" fmla="*/ 660694 h 705621"/>
                  <a:gd name="connsiteX161" fmla="*/ 25783 w 1037645"/>
                  <a:gd name="connsiteY161" fmla="*/ 655408 h 705621"/>
                  <a:gd name="connsiteX162" fmla="*/ 18379 w 1037645"/>
                  <a:gd name="connsiteY162" fmla="*/ 664149 h 705621"/>
                  <a:gd name="connsiteX163" fmla="*/ 140 w 1037645"/>
                  <a:gd name="connsiteY163" fmla="*/ 637431 h 705621"/>
                  <a:gd name="connsiteX164" fmla="*/ 9927 w 1037645"/>
                  <a:gd name="connsiteY164" fmla="*/ 581411 h 705621"/>
                  <a:gd name="connsiteX165" fmla="*/ 12569 w 1037645"/>
                  <a:gd name="connsiteY165" fmla="*/ 573482 h 705621"/>
                  <a:gd name="connsiteX166" fmla="*/ 20498 w 1037645"/>
                  <a:gd name="connsiteY166" fmla="*/ 570840 h 705621"/>
                  <a:gd name="connsiteX167" fmla="*/ 38997 w 1037645"/>
                  <a:gd name="connsiteY167" fmla="*/ 568197 h 705621"/>
                  <a:gd name="connsiteX168" fmla="*/ 46925 w 1037645"/>
                  <a:gd name="connsiteY168" fmla="*/ 562911 h 705621"/>
                  <a:gd name="connsiteX169" fmla="*/ 54854 w 1037645"/>
                  <a:gd name="connsiteY169" fmla="*/ 554983 h 705621"/>
                  <a:gd name="connsiteX170" fmla="*/ 70710 w 1037645"/>
                  <a:gd name="connsiteY170" fmla="*/ 549697 h 705621"/>
                  <a:gd name="connsiteX171" fmla="*/ 94495 w 1037645"/>
                  <a:gd name="connsiteY171" fmla="*/ 533841 h 705621"/>
                  <a:gd name="connsiteX172" fmla="*/ 102424 w 1037645"/>
                  <a:gd name="connsiteY172" fmla="*/ 528555 h 705621"/>
                  <a:gd name="connsiteX173" fmla="*/ 118280 w 1037645"/>
                  <a:gd name="connsiteY173" fmla="*/ 523270 h 705621"/>
                  <a:gd name="connsiteX174" fmla="*/ 126209 w 1037645"/>
                  <a:gd name="connsiteY174" fmla="*/ 517984 h 705621"/>
                  <a:gd name="connsiteX175" fmla="*/ 139423 w 1037645"/>
                  <a:gd name="connsiteY175" fmla="*/ 496842 h 705621"/>
                  <a:gd name="connsiteX176" fmla="*/ 142065 w 1037645"/>
                  <a:gd name="connsiteY176" fmla="*/ 488913 h 705621"/>
                  <a:gd name="connsiteX177" fmla="*/ 142065 w 1037645"/>
                  <a:gd name="connsiteY177" fmla="*/ 470414 h 705621"/>
                  <a:gd name="connsiteX178" fmla="*/ 139423 w 1037645"/>
                  <a:gd name="connsiteY178" fmla="*/ 462486 h 705621"/>
                  <a:gd name="connsiteX179" fmla="*/ 147351 w 1037645"/>
                  <a:gd name="connsiteY179" fmla="*/ 446629 h 705621"/>
                  <a:gd name="connsiteX180" fmla="*/ 152636 w 1037645"/>
                  <a:gd name="connsiteY180" fmla="*/ 430772 h 705621"/>
                  <a:gd name="connsiteX181" fmla="*/ 157922 w 1037645"/>
                  <a:gd name="connsiteY181" fmla="*/ 422844 h 705621"/>
                  <a:gd name="connsiteX182" fmla="*/ 163208 w 1037645"/>
                  <a:gd name="connsiteY182" fmla="*/ 395080 h 705621"/>
                  <a:gd name="connsiteX183" fmla="*/ 168493 w 1037645"/>
                  <a:gd name="connsiteY183" fmla="*/ 364703 h 705621"/>
                  <a:gd name="connsiteX184" fmla="*/ 173779 w 1037645"/>
                  <a:gd name="connsiteY184" fmla="*/ 356775 h 705621"/>
                  <a:gd name="connsiteX185" fmla="*/ 176421 w 1037645"/>
                  <a:gd name="connsiteY185" fmla="*/ 343561 h 705621"/>
                  <a:gd name="connsiteX186" fmla="*/ 179064 w 1037645"/>
                  <a:gd name="connsiteY186" fmla="*/ 325061 h 705621"/>
                  <a:gd name="connsiteX187" fmla="*/ 186993 w 1037645"/>
                  <a:gd name="connsiteY187" fmla="*/ 317133 h 705621"/>
                  <a:gd name="connsiteX188" fmla="*/ 181707 w 1037645"/>
                  <a:gd name="connsiteY188" fmla="*/ 303919 h 705621"/>
                  <a:gd name="connsiteX0" fmla="*/ 181707 w 1037645"/>
                  <a:gd name="connsiteY0" fmla="*/ 303919 h 705621"/>
                  <a:gd name="connsiteX1" fmla="*/ 189635 w 1037645"/>
                  <a:gd name="connsiteY1" fmla="*/ 290705 h 705621"/>
                  <a:gd name="connsiteX2" fmla="*/ 193324 w 1037645"/>
                  <a:gd name="connsiteY2" fmla="*/ 267706 h 705621"/>
                  <a:gd name="connsiteX3" fmla="*/ 210778 w 1037645"/>
                  <a:gd name="connsiteY3" fmla="*/ 258992 h 705621"/>
                  <a:gd name="connsiteX4" fmla="*/ 226634 w 1037645"/>
                  <a:gd name="connsiteY4" fmla="*/ 253707 h 705621"/>
                  <a:gd name="connsiteX5" fmla="*/ 258347 w 1037645"/>
                  <a:gd name="connsiteY5" fmla="*/ 248421 h 705621"/>
                  <a:gd name="connsiteX6" fmla="*/ 276847 w 1037645"/>
                  <a:gd name="connsiteY6" fmla="*/ 243135 h 705621"/>
                  <a:gd name="connsiteX7" fmla="*/ 288202 w 1037645"/>
                  <a:gd name="connsiteY7" fmla="*/ 209537 h 705621"/>
                  <a:gd name="connsiteX8" fmla="*/ 297989 w 1037645"/>
                  <a:gd name="connsiteY8" fmla="*/ 182352 h 705621"/>
                  <a:gd name="connsiteX9" fmla="*/ 300632 w 1037645"/>
                  <a:gd name="connsiteY9" fmla="*/ 174423 h 705621"/>
                  <a:gd name="connsiteX10" fmla="*/ 305917 w 1037645"/>
                  <a:gd name="connsiteY10" fmla="*/ 166495 h 705621"/>
                  <a:gd name="connsiteX11" fmla="*/ 313846 w 1037645"/>
                  <a:gd name="connsiteY11" fmla="*/ 158567 h 705621"/>
                  <a:gd name="connsiteX12" fmla="*/ 321774 w 1037645"/>
                  <a:gd name="connsiteY12" fmla="*/ 155924 h 705621"/>
                  <a:gd name="connsiteX13" fmla="*/ 332345 w 1037645"/>
                  <a:gd name="connsiteY13" fmla="*/ 171781 h 705621"/>
                  <a:gd name="connsiteX14" fmla="*/ 350845 w 1037645"/>
                  <a:gd name="connsiteY14" fmla="*/ 192923 h 705621"/>
                  <a:gd name="connsiteX15" fmla="*/ 361416 w 1037645"/>
                  <a:gd name="connsiteY15" fmla="*/ 208779 h 705621"/>
                  <a:gd name="connsiteX16" fmla="*/ 364058 w 1037645"/>
                  <a:gd name="connsiteY16" fmla="*/ 219350 h 705621"/>
                  <a:gd name="connsiteX17" fmla="*/ 366701 w 1037645"/>
                  <a:gd name="connsiteY17" fmla="*/ 227279 h 705621"/>
                  <a:gd name="connsiteX18" fmla="*/ 364058 w 1037645"/>
                  <a:gd name="connsiteY18" fmla="*/ 235207 h 705621"/>
                  <a:gd name="connsiteX19" fmla="*/ 382558 w 1037645"/>
                  <a:gd name="connsiteY19" fmla="*/ 247086 h 705621"/>
                  <a:gd name="connsiteX20" fmla="*/ 405559 w 1037645"/>
                  <a:gd name="connsiteY20" fmla="*/ 233871 h 705621"/>
                  <a:gd name="connsiteX21" fmla="*/ 415344 w 1037645"/>
                  <a:gd name="connsiteY21" fmla="*/ 221182 h 705621"/>
                  <a:gd name="connsiteX22" fmla="*/ 428008 w 1037645"/>
                  <a:gd name="connsiteY22" fmla="*/ 207183 h 705621"/>
                  <a:gd name="connsiteX23" fmla="*/ 455221 w 1037645"/>
                  <a:gd name="connsiteY23" fmla="*/ 187376 h 705621"/>
                  <a:gd name="connsiteX24" fmla="*/ 475055 w 1037645"/>
                  <a:gd name="connsiteY24" fmla="*/ 179709 h 705621"/>
                  <a:gd name="connsiteX25" fmla="*/ 482983 w 1037645"/>
                  <a:gd name="connsiteY25" fmla="*/ 177066 h 705621"/>
                  <a:gd name="connsiteX26" fmla="*/ 490912 w 1037645"/>
                  <a:gd name="connsiteY26" fmla="*/ 169138 h 705621"/>
                  <a:gd name="connsiteX27" fmla="*/ 498840 w 1037645"/>
                  <a:gd name="connsiteY27" fmla="*/ 166495 h 705621"/>
                  <a:gd name="connsiteX28" fmla="*/ 506768 w 1037645"/>
                  <a:gd name="connsiteY28" fmla="*/ 161209 h 705621"/>
                  <a:gd name="connsiteX29" fmla="*/ 517339 w 1037645"/>
                  <a:gd name="connsiteY29" fmla="*/ 158567 h 705621"/>
                  <a:gd name="connsiteX30" fmla="*/ 533196 w 1037645"/>
                  <a:gd name="connsiteY30" fmla="*/ 153281 h 705621"/>
                  <a:gd name="connsiteX31" fmla="*/ 541124 w 1037645"/>
                  <a:gd name="connsiteY31" fmla="*/ 150638 h 705621"/>
                  <a:gd name="connsiteX32" fmla="*/ 567552 w 1037645"/>
                  <a:gd name="connsiteY32" fmla="*/ 142710 h 705621"/>
                  <a:gd name="connsiteX33" fmla="*/ 591337 w 1037645"/>
                  <a:gd name="connsiteY33" fmla="*/ 132139 h 705621"/>
                  <a:gd name="connsiteX34" fmla="*/ 596884 w 1037645"/>
                  <a:gd name="connsiteY34" fmla="*/ 117590 h 705621"/>
                  <a:gd name="connsiteX35" fmla="*/ 608240 w 1037645"/>
                  <a:gd name="connsiteY35" fmla="*/ 95663 h 705621"/>
                  <a:gd name="connsiteX36" fmla="*/ 630979 w 1037645"/>
                  <a:gd name="connsiteY36" fmla="*/ 79283 h 705621"/>
                  <a:gd name="connsiteX37" fmla="*/ 638907 w 1037645"/>
                  <a:gd name="connsiteY37" fmla="*/ 76641 h 705621"/>
                  <a:gd name="connsiteX38" fmla="*/ 646835 w 1037645"/>
                  <a:gd name="connsiteY38" fmla="*/ 71355 h 705621"/>
                  <a:gd name="connsiteX39" fmla="*/ 650001 w 1037645"/>
                  <a:gd name="connsiteY39" fmla="*/ 61568 h 705621"/>
                  <a:gd name="connsiteX40" fmla="*/ 660049 w 1037645"/>
                  <a:gd name="connsiteY40" fmla="*/ 60784 h 705621"/>
                  <a:gd name="connsiteX41" fmla="*/ 675906 w 1037645"/>
                  <a:gd name="connsiteY41" fmla="*/ 52856 h 705621"/>
                  <a:gd name="connsiteX42" fmla="*/ 691762 w 1037645"/>
                  <a:gd name="connsiteY42" fmla="*/ 44927 h 705621"/>
                  <a:gd name="connsiteX43" fmla="*/ 699691 w 1037645"/>
                  <a:gd name="connsiteY43" fmla="*/ 39642 h 705621"/>
                  <a:gd name="connsiteX44" fmla="*/ 715547 w 1037645"/>
                  <a:gd name="connsiteY44" fmla="*/ 34356 h 705621"/>
                  <a:gd name="connsiteX45" fmla="*/ 731404 w 1037645"/>
                  <a:gd name="connsiteY45" fmla="*/ 29071 h 705621"/>
                  <a:gd name="connsiteX46" fmla="*/ 747261 w 1037645"/>
                  <a:gd name="connsiteY46" fmla="*/ 21142 h 705621"/>
                  <a:gd name="connsiteX47" fmla="*/ 763117 w 1037645"/>
                  <a:gd name="connsiteY47" fmla="*/ 15857 h 705621"/>
                  <a:gd name="connsiteX48" fmla="*/ 775808 w 1037645"/>
                  <a:gd name="connsiteY48" fmla="*/ 3689 h 705621"/>
                  <a:gd name="connsiteX49" fmla="*/ 795877 w 1037645"/>
                  <a:gd name="connsiteY49" fmla="*/ 3427 h 705621"/>
                  <a:gd name="connsiteX50" fmla="*/ 815973 w 1037645"/>
                  <a:gd name="connsiteY50" fmla="*/ 7929 h 705621"/>
                  <a:gd name="connsiteX51" fmla="*/ 823901 w 1037645"/>
                  <a:gd name="connsiteY51" fmla="*/ 5286 h 705621"/>
                  <a:gd name="connsiteX52" fmla="*/ 850329 w 1037645"/>
                  <a:gd name="connsiteY52" fmla="*/ 0 h 705621"/>
                  <a:gd name="connsiteX53" fmla="*/ 847686 w 1037645"/>
                  <a:gd name="connsiteY53" fmla="*/ 7929 h 705621"/>
                  <a:gd name="connsiteX54" fmla="*/ 842401 w 1037645"/>
                  <a:gd name="connsiteY54" fmla="*/ 15857 h 705621"/>
                  <a:gd name="connsiteX55" fmla="*/ 837115 w 1037645"/>
                  <a:gd name="connsiteY55" fmla="*/ 31713 h 705621"/>
                  <a:gd name="connsiteX56" fmla="*/ 839758 w 1037645"/>
                  <a:gd name="connsiteY56" fmla="*/ 39642 h 705621"/>
                  <a:gd name="connsiteX57" fmla="*/ 829187 w 1037645"/>
                  <a:gd name="connsiteY57" fmla="*/ 55498 h 705621"/>
                  <a:gd name="connsiteX58" fmla="*/ 823901 w 1037645"/>
                  <a:gd name="connsiteY58" fmla="*/ 87212 h 705621"/>
                  <a:gd name="connsiteX59" fmla="*/ 831830 w 1037645"/>
                  <a:gd name="connsiteY59" fmla="*/ 121568 h 705621"/>
                  <a:gd name="connsiteX60" fmla="*/ 831045 w 1037645"/>
                  <a:gd name="connsiteY60" fmla="*/ 147210 h 705621"/>
                  <a:gd name="connsiteX61" fmla="*/ 813330 w 1037645"/>
                  <a:gd name="connsiteY61" fmla="*/ 184994 h 705621"/>
                  <a:gd name="connsiteX62" fmla="*/ 805402 w 1037645"/>
                  <a:gd name="connsiteY62" fmla="*/ 187637 h 705621"/>
                  <a:gd name="connsiteX63" fmla="*/ 797473 w 1037645"/>
                  <a:gd name="connsiteY63" fmla="*/ 195566 h 705621"/>
                  <a:gd name="connsiteX64" fmla="*/ 813330 w 1037645"/>
                  <a:gd name="connsiteY64" fmla="*/ 227279 h 705621"/>
                  <a:gd name="connsiteX65" fmla="*/ 818616 w 1037645"/>
                  <a:gd name="connsiteY65" fmla="*/ 235207 h 705621"/>
                  <a:gd name="connsiteX66" fmla="*/ 826544 w 1037645"/>
                  <a:gd name="connsiteY66" fmla="*/ 261635 h 705621"/>
                  <a:gd name="connsiteX67" fmla="*/ 829187 w 1037645"/>
                  <a:gd name="connsiteY67" fmla="*/ 269563 h 705621"/>
                  <a:gd name="connsiteX68" fmla="*/ 831830 w 1037645"/>
                  <a:gd name="connsiteY68" fmla="*/ 277492 h 705621"/>
                  <a:gd name="connsiteX69" fmla="*/ 837115 w 1037645"/>
                  <a:gd name="connsiteY69" fmla="*/ 285420 h 705621"/>
                  <a:gd name="connsiteX70" fmla="*/ 839758 w 1037645"/>
                  <a:gd name="connsiteY70" fmla="*/ 293348 h 705621"/>
                  <a:gd name="connsiteX71" fmla="*/ 863543 w 1037645"/>
                  <a:gd name="connsiteY71" fmla="*/ 306562 h 705621"/>
                  <a:gd name="connsiteX72" fmla="*/ 871471 w 1037645"/>
                  <a:gd name="connsiteY72" fmla="*/ 314490 h 705621"/>
                  <a:gd name="connsiteX73" fmla="*/ 879399 w 1037645"/>
                  <a:gd name="connsiteY73" fmla="*/ 319776 h 705621"/>
                  <a:gd name="connsiteX74" fmla="*/ 884685 w 1037645"/>
                  <a:gd name="connsiteY74" fmla="*/ 335633 h 705621"/>
                  <a:gd name="connsiteX75" fmla="*/ 889971 w 1037645"/>
                  <a:gd name="connsiteY75" fmla="*/ 343561 h 705621"/>
                  <a:gd name="connsiteX76" fmla="*/ 892613 w 1037645"/>
                  <a:gd name="connsiteY76" fmla="*/ 351489 h 705621"/>
                  <a:gd name="connsiteX77" fmla="*/ 924327 w 1037645"/>
                  <a:gd name="connsiteY77" fmla="*/ 362060 h 705621"/>
                  <a:gd name="connsiteX78" fmla="*/ 940183 w 1037645"/>
                  <a:gd name="connsiteY78" fmla="*/ 369989 h 705621"/>
                  <a:gd name="connsiteX79" fmla="*/ 948112 w 1037645"/>
                  <a:gd name="connsiteY79" fmla="*/ 372631 h 705621"/>
                  <a:gd name="connsiteX80" fmla="*/ 971897 w 1037645"/>
                  <a:gd name="connsiteY80" fmla="*/ 385845 h 705621"/>
                  <a:gd name="connsiteX81" fmla="*/ 979825 w 1037645"/>
                  <a:gd name="connsiteY81" fmla="*/ 393774 h 705621"/>
                  <a:gd name="connsiteX82" fmla="*/ 985110 w 1037645"/>
                  <a:gd name="connsiteY82" fmla="*/ 409630 h 705621"/>
                  <a:gd name="connsiteX83" fmla="*/ 990396 w 1037645"/>
                  <a:gd name="connsiteY83" fmla="*/ 417559 h 705621"/>
                  <a:gd name="connsiteX84" fmla="*/ 1000967 w 1037645"/>
                  <a:gd name="connsiteY84" fmla="*/ 441344 h 705621"/>
                  <a:gd name="connsiteX85" fmla="*/ 1006253 w 1037645"/>
                  <a:gd name="connsiteY85" fmla="*/ 462486 h 705621"/>
                  <a:gd name="connsiteX86" fmla="*/ 1014181 w 1037645"/>
                  <a:gd name="connsiteY86" fmla="*/ 473057 h 705621"/>
                  <a:gd name="connsiteX87" fmla="*/ 1024752 w 1037645"/>
                  <a:gd name="connsiteY87" fmla="*/ 488913 h 705621"/>
                  <a:gd name="connsiteX88" fmla="*/ 1030038 w 1037645"/>
                  <a:gd name="connsiteY88" fmla="*/ 496842 h 705621"/>
                  <a:gd name="connsiteX89" fmla="*/ 1030038 w 1037645"/>
                  <a:gd name="connsiteY89" fmla="*/ 512698 h 705621"/>
                  <a:gd name="connsiteX90" fmla="*/ 1035612 w 1037645"/>
                  <a:gd name="connsiteY90" fmla="*/ 543132 h 705621"/>
                  <a:gd name="connsiteX91" fmla="*/ 990920 w 1037645"/>
                  <a:gd name="connsiteY91" fmla="*/ 514033 h 705621"/>
                  <a:gd name="connsiteX92" fmla="*/ 963156 w 1037645"/>
                  <a:gd name="connsiteY92" fmla="*/ 488913 h 705621"/>
                  <a:gd name="connsiteX93" fmla="*/ 929612 w 1037645"/>
                  <a:gd name="connsiteY93" fmla="*/ 483628 h 705621"/>
                  <a:gd name="connsiteX94" fmla="*/ 911113 w 1037645"/>
                  <a:gd name="connsiteY94" fmla="*/ 480985 h 705621"/>
                  <a:gd name="connsiteX95" fmla="*/ 900542 w 1037645"/>
                  <a:gd name="connsiteY95" fmla="*/ 467771 h 705621"/>
                  <a:gd name="connsiteX96" fmla="*/ 889971 w 1037645"/>
                  <a:gd name="connsiteY96" fmla="*/ 451915 h 705621"/>
                  <a:gd name="connsiteX97" fmla="*/ 874114 w 1037645"/>
                  <a:gd name="connsiteY97" fmla="*/ 446629 h 705621"/>
                  <a:gd name="connsiteX98" fmla="*/ 866186 w 1037645"/>
                  <a:gd name="connsiteY98" fmla="*/ 443986 h 705621"/>
                  <a:gd name="connsiteX99" fmla="*/ 845043 w 1037645"/>
                  <a:gd name="connsiteY99" fmla="*/ 449272 h 705621"/>
                  <a:gd name="connsiteX100" fmla="*/ 837115 w 1037645"/>
                  <a:gd name="connsiteY100" fmla="*/ 454557 h 705621"/>
                  <a:gd name="connsiteX101" fmla="*/ 831830 w 1037645"/>
                  <a:gd name="connsiteY101" fmla="*/ 462486 h 705621"/>
                  <a:gd name="connsiteX102" fmla="*/ 829187 w 1037645"/>
                  <a:gd name="connsiteY102" fmla="*/ 470414 h 705621"/>
                  <a:gd name="connsiteX103" fmla="*/ 821258 w 1037645"/>
                  <a:gd name="connsiteY103" fmla="*/ 478342 h 705621"/>
                  <a:gd name="connsiteX104" fmla="*/ 815973 w 1037645"/>
                  <a:gd name="connsiteY104" fmla="*/ 486271 h 705621"/>
                  <a:gd name="connsiteX105" fmla="*/ 800116 w 1037645"/>
                  <a:gd name="connsiteY105" fmla="*/ 502127 h 705621"/>
                  <a:gd name="connsiteX106" fmla="*/ 789545 w 1037645"/>
                  <a:gd name="connsiteY106" fmla="*/ 517984 h 705621"/>
                  <a:gd name="connsiteX107" fmla="*/ 784260 w 1037645"/>
                  <a:gd name="connsiteY107" fmla="*/ 525912 h 705621"/>
                  <a:gd name="connsiteX108" fmla="*/ 760475 w 1037645"/>
                  <a:gd name="connsiteY108" fmla="*/ 547055 h 705621"/>
                  <a:gd name="connsiteX109" fmla="*/ 755189 w 1037645"/>
                  <a:gd name="connsiteY109" fmla="*/ 554983 h 705621"/>
                  <a:gd name="connsiteX110" fmla="*/ 752546 w 1037645"/>
                  <a:gd name="connsiteY110" fmla="*/ 562911 h 705621"/>
                  <a:gd name="connsiteX111" fmla="*/ 741975 w 1037645"/>
                  <a:gd name="connsiteY111" fmla="*/ 578768 h 705621"/>
                  <a:gd name="connsiteX112" fmla="*/ 736690 w 1037645"/>
                  <a:gd name="connsiteY112" fmla="*/ 586696 h 705621"/>
                  <a:gd name="connsiteX113" fmla="*/ 731404 w 1037645"/>
                  <a:gd name="connsiteY113" fmla="*/ 594624 h 705621"/>
                  <a:gd name="connsiteX114" fmla="*/ 726119 w 1037645"/>
                  <a:gd name="connsiteY114" fmla="*/ 610481 h 705621"/>
                  <a:gd name="connsiteX115" fmla="*/ 723476 w 1037645"/>
                  <a:gd name="connsiteY115" fmla="*/ 618409 h 705621"/>
                  <a:gd name="connsiteX116" fmla="*/ 712905 w 1037645"/>
                  <a:gd name="connsiteY116" fmla="*/ 634266 h 705621"/>
                  <a:gd name="connsiteX117" fmla="*/ 704976 w 1037645"/>
                  <a:gd name="connsiteY117" fmla="*/ 650123 h 705621"/>
                  <a:gd name="connsiteX118" fmla="*/ 702334 w 1037645"/>
                  <a:gd name="connsiteY118" fmla="*/ 665979 h 705621"/>
                  <a:gd name="connsiteX119" fmla="*/ 694405 w 1037645"/>
                  <a:gd name="connsiteY119" fmla="*/ 663337 h 705621"/>
                  <a:gd name="connsiteX120" fmla="*/ 686477 w 1037645"/>
                  <a:gd name="connsiteY120" fmla="*/ 658051 h 705621"/>
                  <a:gd name="connsiteX121" fmla="*/ 673263 w 1037645"/>
                  <a:gd name="connsiteY121" fmla="*/ 664933 h 705621"/>
                  <a:gd name="connsiteX122" fmla="*/ 660572 w 1037645"/>
                  <a:gd name="connsiteY122" fmla="*/ 664410 h 705621"/>
                  <a:gd name="connsiteX123" fmla="*/ 649478 w 1037645"/>
                  <a:gd name="connsiteY123" fmla="*/ 655408 h 705621"/>
                  <a:gd name="connsiteX124" fmla="*/ 646835 w 1037645"/>
                  <a:gd name="connsiteY124" fmla="*/ 647480 h 705621"/>
                  <a:gd name="connsiteX125" fmla="*/ 617765 w 1037645"/>
                  <a:gd name="connsiteY125" fmla="*/ 647480 h 705621"/>
                  <a:gd name="connsiteX126" fmla="*/ 593167 w 1037645"/>
                  <a:gd name="connsiteY126" fmla="*/ 664411 h 705621"/>
                  <a:gd name="connsiteX127" fmla="*/ 534765 w 1037645"/>
                  <a:gd name="connsiteY127" fmla="*/ 667314 h 705621"/>
                  <a:gd name="connsiteX128" fmla="*/ 481965 w 1037645"/>
                  <a:gd name="connsiteY128" fmla="*/ 659386 h 705621"/>
                  <a:gd name="connsiteX129" fmla="*/ 438056 w 1037645"/>
                  <a:gd name="connsiteY129" fmla="*/ 644837 h 705621"/>
                  <a:gd name="connsiteX130" fmla="*/ 424842 w 1037645"/>
                  <a:gd name="connsiteY130" fmla="*/ 642194 h 705621"/>
                  <a:gd name="connsiteX131" fmla="*/ 416914 w 1037645"/>
                  <a:gd name="connsiteY131" fmla="*/ 639552 h 705621"/>
                  <a:gd name="connsiteX132" fmla="*/ 406343 w 1037645"/>
                  <a:gd name="connsiteY132" fmla="*/ 636909 h 705621"/>
                  <a:gd name="connsiteX133" fmla="*/ 390486 w 1037645"/>
                  <a:gd name="connsiteY133" fmla="*/ 631623 h 705621"/>
                  <a:gd name="connsiteX134" fmla="*/ 382558 w 1037645"/>
                  <a:gd name="connsiteY134" fmla="*/ 628981 h 705621"/>
                  <a:gd name="connsiteX135" fmla="*/ 366701 w 1037645"/>
                  <a:gd name="connsiteY135" fmla="*/ 621052 h 705621"/>
                  <a:gd name="connsiteX136" fmla="*/ 342916 w 1037645"/>
                  <a:gd name="connsiteY136" fmla="*/ 623695 h 705621"/>
                  <a:gd name="connsiteX137" fmla="*/ 313846 w 1037645"/>
                  <a:gd name="connsiteY137" fmla="*/ 626338 h 705621"/>
                  <a:gd name="connsiteX138" fmla="*/ 290061 w 1037645"/>
                  <a:gd name="connsiteY138" fmla="*/ 623695 h 705621"/>
                  <a:gd name="connsiteX139" fmla="*/ 282132 w 1037645"/>
                  <a:gd name="connsiteY139" fmla="*/ 621052 h 705621"/>
                  <a:gd name="connsiteX140" fmla="*/ 266276 w 1037645"/>
                  <a:gd name="connsiteY140" fmla="*/ 626338 h 705621"/>
                  <a:gd name="connsiteX141" fmla="*/ 258347 w 1037645"/>
                  <a:gd name="connsiteY141" fmla="*/ 628981 h 705621"/>
                  <a:gd name="connsiteX142" fmla="*/ 250419 w 1037645"/>
                  <a:gd name="connsiteY142" fmla="*/ 634266 h 705621"/>
                  <a:gd name="connsiteX143" fmla="*/ 234562 w 1037645"/>
                  <a:gd name="connsiteY143" fmla="*/ 639552 h 705621"/>
                  <a:gd name="connsiteX144" fmla="*/ 226634 w 1037645"/>
                  <a:gd name="connsiteY144" fmla="*/ 647480 h 705621"/>
                  <a:gd name="connsiteX145" fmla="*/ 218706 w 1037645"/>
                  <a:gd name="connsiteY145" fmla="*/ 652766 h 705621"/>
                  <a:gd name="connsiteX146" fmla="*/ 213420 w 1037645"/>
                  <a:gd name="connsiteY146" fmla="*/ 660694 h 705621"/>
                  <a:gd name="connsiteX147" fmla="*/ 197564 w 1037645"/>
                  <a:gd name="connsiteY147" fmla="*/ 668622 h 705621"/>
                  <a:gd name="connsiteX148" fmla="*/ 189635 w 1037645"/>
                  <a:gd name="connsiteY148" fmla="*/ 673908 h 705621"/>
                  <a:gd name="connsiteX149" fmla="*/ 184350 w 1037645"/>
                  <a:gd name="connsiteY149" fmla="*/ 665979 h 705621"/>
                  <a:gd name="connsiteX150" fmla="*/ 157922 w 1037645"/>
                  <a:gd name="connsiteY150" fmla="*/ 673908 h 705621"/>
                  <a:gd name="connsiteX151" fmla="*/ 149994 w 1037645"/>
                  <a:gd name="connsiteY151" fmla="*/ 681836 h 705621"/>
                  <a:gd name="connsiteX152" fmla="*/ 131494 w 1037645"/>
                  <a:gd name="connsiteY152" fmla="*/ 684479 h 705621"/>
                  <a:gd name="connsiteX153" fmla="*/ 107709 w 1037645"/>
                  <a:gd name="connsiteY153" fmla="*/ 697693 h 705621"/>
                  <a:gd name="connsiteX154" fmla="*/ 99781 w 1037645"/>
                  <a:gd name="connsiteY154" fmla="*/ 702978 h 705621"/>
                  <a:gd name="connsiteX155" fmla="*/ 91853 w 1037645"/>
                  <a:gd name="connsiteY155" fmla="*/ 705621 h 705621"/>
                  <a:gd name="connsiteX156" fmla="*/ 89210 w 1037645"/>
                  <a:gd name="connsiteY156" fmla="*/ 697693 h 705621"/>
                  <a:gd name="connsiteX157" fmla="*/ 73353 w 1037645"/>
                  <a:gd name="connsiteY157" fmla="*/ 684479 h 705621"/>
                  <a:gd name="connsiteX158" fmla="*/ 65425 w 1037645"/>
                  <a:gd name="connsiteY158" fmla="*/ 681836 h 705621"/>
                  <a:gd name="connsiteX159" fmla="*/ 42424 w 1037645"/>
                  <a:gd name="connsiteY159" fmla="*/ 676028 h 705621"/>
                  <a:gd name="connsiteX160" fmla="*/ 33712 w 1037645"/>
                  <a:gd name="connsiteY160" fmla="*/ 660694 h 705621"/>
                  <a:gd name="connsiteX161" fmla="*/ 25783 w 1037645"/>
                  <a:gd name="connsiteY161" fmla="*/ 655408 h 705621"/>
                  <a:gd name="connsiteX162" fmla="*/ 18379 w 1037645"/>
                  <a:gd name="connsiteY162" fmla="*/ 664149 h 705621"/>
                  <a:gd name="connsiteX163" fmla="*/ 140 w 1037645"/>
                  <a:gd name="connsiteY163" fmla="*/ 637431 h 705621"/>
                  <a:gd name="connsiteX164" fmla="*/ 9927 w 1037645"/>
                  <a:gd name="connsiteY164" fmla="*/ 581411 h 705621"/>
                  <a:gd name="connsiteX165" fmla="*/ 12569 w 1037645"/>
                  <a:gd name="connsiteY165" fmla="*/ 573482 h 705621"/>
                  <a:gd name="connsiteX166" fmla="*/ 20498 w 1037645"/>
                  <a:gd name="connsiteY166" fmla="*/ 570840 h 705621"/>
                  <a:gd name="connsiteX167" fmla="*/ 38997 w 1037645"/>
                  <a:gd name="connsiteY167" fmla="*/ 568197 h 705621"/>
                  <a:gd name="connsiteX168" fmla="*/ 46925 w 1037645"/>
                  <a:gd name="connsiteY168" fmla="*/ 562911 h 705621"/>
                  <a:gd name="connsiteX169" fmla="*/ 54854 w 1037645"/>
                  <a:gd name="connsiteY169" fmla="*/ 554983 h 705621"/>
                  <a:gd name="connsiteX170" fmla="*/ 70710 w 1037645"/>
                  <a:gd name="connsiteY170" fmla="*/ 549697 h 705621"/>
                  <a:gd name="connsiteX171" fmla="*/ 94495 w 1037645"/>
                  <a:gd name="connsiteY171" fmla="*/ 533841 h 705621"/>
                  <a:gd name="connsiteX172" fmla="*/ 102424 w 1037645"/>
                  <a:gd name="connsiteY172" fmla="*/ 528555 h 705621"/>
                  <a:gd name="connsiteX173" fmla="*/ 118280 w 1037645"/>
                  <a:gd name="connsiteY173" fmla="*/ 523270 h 705621"/>
                  <a:gd name="connsiteX174" fmla="*/ 126209 w 1037645"/>
                  <a:gd name="connsiteY174" fmla="*/ 517984 h 705621"/>
                  <a:gd name="connsiteX175" fmla="*/ 139423 w 1037645"/>
                  <a:gd name="connsiteY175" fmla="*/ 496842 h 705621"/>
                  <a:gd name="connsiteX176" fmla="*/ 142065 w 1037645"/>
                  <a:gd name="connsiteY176" fmla="*/ 488913 h 705621"/>
                  <a:gd name="connsiteX177" fmla="*/ 142065 w 1037645"/>
                  <a:gd name="connsiteY177" fmla="*/ 470414 h 705621"/>
                  <a:gd name="connsiteX178" fmla="*/ 139423 w 1037645"/>
                  <a:gd name="connsiteY178" fmla="*/ 462486 h 705621"/>
                  <a:gd name="connsiteX179" fmla="*/ 147351 w 1037645"/>
                  <a:gd name="connsiteY179" fmla="*/ 446629 h 705621"/>
                  <a:gd name="connsiteX180" fmla="*/ 152636 w 1037645"/>
                  <a:gd name="connsiteY180" fmla="*/ 430772 h 705621"/>
                  <a:gd name="connsiteX181" fmla="*/ 157922 w 1037645"/>
                  <a:gd name="connsiteY181" fmla="*/ 422844 h 705621"/>
                  <a:gd name="connsiteX182" fmla="*/ 163208 w 1037645"/>
                  <a:gd name="connsiteY182" fmla="*/ 395080 h 705621"/>
                  <a:gd name="connsiteX183" fmla="*/ 168493 w 1037645"/>
                  <a:gd name="connsiteY183" fmla="*/ 364703 h 705621"/>
                  <a:gd name="connsiteX184" fmla="*/ 173779 w 1037645"/>
                  <a:gd name="connsiteY184" fmla="*/ 356775 h 705621"/>
                  <a:gd name="connsiteX185" fmla="*/ 176421 w 1037645"/>
                  <a:gd name="connsiteY185" fmla="*/ 343561 h 705621"/>
                  <a:gd name="connsiteX186" fmla="*/ 179064 w 1037645"/>
                  <a:gd name="connsiteY186" fmla="*/ 325061 h 705621"/>
                  <a:gd name="connsiteX187" fmla="*/ 186993 w 1037645"/>
                  <a:gd name="connsiteY187" fmla="*/ 317133 h 705621"/>
                  <a:gd name="connsiteX188" fmla="*/ 181707 w 1037645"/>
                  <a:gd name="connsiteY188" fmla="*/ 303919 h 705621"/>
                  <a:gd name="connsiteX0" fmla="*/ 181707 w 1037645"/>
                  <a:gd name="connsiteY0" fmla="*/ 303919 h 705621"/>
                  <a:gd name="connsiteX1" fmla="*/ 189635 w 1037645"/>
                  <a:gd name="connsiteY1" fmla="*/ 290705 h 705621"/>
                  <a:gd name="connsiteX2" fmla="*/ 193324 w 1037645"/>
                  <a:gd name="connsiteY2" fmla="*/ 267706 h 705621"/>
                  <a:gd name="connsiteX3" fmla="*/ 210778 w 1037645"/>
                  <a:gd name="connsiteY3" fmla="*/ 258992 h 705621"/>
                  <a:gd name="connsiteX4" fmla="*/ 226634 w 1037645"/>
                  <a:gd name="connsiteY4" fmla="*/ 253707 h 705621"/>
                  <a:gd name="connsiteX5" fmla="*/ 258347 w 1037645"/>
                  <a:gd name="connsiteY5" fmla="*/ 248421 h 705621"/>
                  <a:gd name="connsiteX6" fmla="*/ 276847 w 1037645"/>
                  <a:gd name="connsiteY6" fmla="*/ 243135 h 705621"/>
                  <a:gd name="connsiteX7" fmla="*/ 288202 w 1037645"/>
                  <a:gd name="connsiteY7" fmla="*/ 209537 h 705621"/>
                  <a:gd name="connsiteX8" fmla="*/ 297989 w 1037645"/>
                  <a:gd name="connsiteY8" fmla="*/ 182352 h 705621"/>
                  <a:gd name="connsiteX9" fmla="*/ 300632 w 1037645"/>
                  <a:gd name="connsiteY9" fmla="*/ 174423 h 705621"/>
                  <a:gd name="connsiteX10" fmla="*/ 305917 w 1037645"/>
                  <a:gd name="connsiteY10" fmla="*/ 166495 h 705621"/>
                  <a:gd name="connsiteX11" fmla="*/ 313846 w 1037645"/>
                  <a:gd name="connsiteY11" fmla="*/ 158567 h 705621"/>
                  <a:gd name="connsiteX12" fmla="*/ 321774 w 1037645"/>
                  <a:gd name="connsiteY12" fmla="*/ 155924 h 705621"/>
                  <a:gd name="connsiteX13" fmla="*/ 332345 w 1037645"/>
                  <a:gd name="connsiteY13" fmla="*/ 171781 h 705621"/>
                  <a:gd name="connsiteX14" fmla="*/ 350845 w 1037645"/>
                  <a:gd name="connsiteY14" fmla="*/ 192923 h 705621"/>
                  <a:gd name="connsiteX15" fmla="*/ 361416 w 1037645"/>
                  <a:gd name="connsiteY15" fmla="*/ 208779 h 705621"/>
                  <a:gd name="connsiteX16" fmla="*/ 364058 w 1037645"/>
                  <a:gd name="connsiteY16" fmla="*/ 219350 h 705621"/>
                  <a:gd name="connsiteX17" fmla="*/ 366701 w 1037645"/>
                  <a:gd name="connsiteY17" fmla="*/ 227279 h 705621"/>
                  <a:gd name="connsiteX18" fmla="*/ 364058 w 1037645"/>
                  <a:gd name="connsiteY18" fmla="*/ 235207 h 705621"/>
                  <a:gd name="connsiteX19" fmla="*/ 382558 w 1037645"/>
                  <a:gd name="connsiteY19" fmla="*/ 247086 h 705621"/>
                  <a:gd name="connsiteX20" fmla="*/ 405559 w 1037645"/>
                  <a:gd name="connsiteY20" fmla="*/ 233871 h 705621"/>
                  <a:gd name="connsiteX21" fmla="*/ 415344 w 1037645"/>
                  <a:gd name="connsiteY21" fmla="*/ 221182 h 705621"/>
                  <a:gd name="connsiteX22" fmla="*/ 428008 w 1037645"/>
                  <a:gd name="connsiteY22" fmla="*/ 207183 h 705621"/>
                  <a:gd name="connsiteX23" fmla="*/ 455221 w 1037645"/>
                  <a:gd name="connsiteY23" fmla="*/ 187376 h 705621"/>
                  <a:gd name="connsiteX24" fmla="*/ 475055 w 1037645"/>
                  <a:gd name="connsiteY24" fmla="*/ 179709 h 705621"/>
                  <a:gd name="connsiteX25" fmla="*/ 482983 w 1037645"/>
                  <a:gd name="connsiteY25" fmla="*/ 177066 h 705621"/>
                  <a:gd name="connsiteX26" fmla="*/ 490912 w 1037645"/>
                  <a:gd name="connsiteY26" fmla="*/ 169138 h 705621"/>
                  <a:gd name="connsiteX27" fmla="*/ 498840 w 1037645"/>
                  <a:gd name="connsiteY27" fmla="*/ 166495 h 705621"/>
                  <a:gd name="connsiteX28" fmla="*/ 506768 w 1037645"/>
                  <a:gd name="connsiteY28" fmla="*/ 161209 h 705621"/>
                  <a:gd name="connsiteX29" fmla="*/ 517339 w 1037645"/>
                  <a:gd name="connsiteY29" fmla="*/ 158567 h 705621"/>
                  <a:gd name="connsiteX30" fmla="*/ 533196 w 1037645"/>
                  <a:gd name="connsiteY30" fmla="*/ 153281 h 705621"/>
                  <a:gd name="connsiteX31" fmla="*/ 541124 w 1037645"/>
                  <a:gd name="connsiteY31" fmla="*/ 150638 h 705621"/>
                  <a:gd name="connsiteX32" fmla="*/ 567552 w 1037645"/>
                  <a:gd name="connsiteY32" fmla="*/ 142710 h 705621"/>
                  <a:gd name="connsiteX33" fmla="*/ 591337 w 1037645"/>
                  <a:gd name="connsiteY33" fmla="*/ 132139 h 705621"/>
                  <a:gd name="connsiteX34" fmla="*/ 596884 w 1037645"/>
                  <a:gd name="connsiteY34" fmla="*/ 117590 h 705621"/>
                  <a:gd name="connsiteX35" fmla="*/ 608240 w 1037645"/>
                  <a:gd name="connsiteY35" fmla="*/ 95663 h 705621"/>
                  <a:gd name="connsiteX36" fmla="*/ 630979 w 1037645"/>
                  <a:gd name="connsiteY36" fmla="*/ 79283 h 705621"/>
                  <a:gd name="connsiteX37" fmla="*/ 638907 w 1037645"/>
                  <a:gd name="connsiteY37" fmla="*/ 76641 h 705621"/>
                  <a:gd name="connsiteX38" fmla="*/ 646835 w 1037645"/>
                  <a:gd name="connsiteY38" fmla="*/ 71355 h 705621"/>
                  <a:gd name="connsiteX39" fmla="*/ 650001 w 1037645"/>
                  <a:gd name="connsiteY39" fmla="*/ 61568 h 705621"/>
                  <a:gd name="connsiteX40" fmla="*/ 660049 w 1037645"/>
                  <a:gd name="connsiteY40" fmla="*/ 60784 h 705621"/>
                  <a:gd name="connsiteX41" fmla="*/ 675906 w 1037645"/>
                  <a:gd name="connsiteY41" fmla="*/ 52856 h 705621"/>
                  <a:gd name="connsiteX42" fmla="*/ 691762 w 1037645"/>
                  <a:gd name="connsiteY42" fmla="*/ 44927 h 705621"/>
                  <a:gd name="connsiteX43" fmla="*/ 699691 w 1037645"/>
                  <a:gd name="connsiteY43" fmla="*/ 39642 h 705621"/>
                  <a:gd name="connsiteX44" fmla="*/ 715547 w 1037645"/>
                  <a:gd name="connsiteY44" fmla="*/ 34356 h 705621"/>
                  <a:gd name="connsiteX45" fmla="*/ 731404 w 1037645"/>
                  <a:gd name="connsiteY45" fmla="*/ 29071 h 705621"/>
                  <a:gd name="connsiteX46" fmla="*/ 747261 w 1037645"/>
                  <a:gd name="connsiteY46" fmla="*/ 21142 h 705621"/>
                  <a:gd name="connsiteX47" fmla="*/ 763117 w 1037645"/>
                  <a:gd name="connsiteY47" fmla="*/ 15857 h 705621"/>
                  <a:gd name="connsiteX48" fmla="*/ 775808 w 1037645"/>
                  <a:gd name="connsiteY48" fmla="*/ 3689 h 705621"/>
                  <a:gd name="connsiteX49" fmla="*/ 795877 w 1037645"/>
                  <a:gd name="connsiteY49" fmla="*/ 3427 h 705621"/>
                  <a:gd name="connsiteX50" fmla="*/ 815973 w 1037645"/>
                  <a:gd name="connsiteY50" fmla="*/ 7929 h 705621"/>
                  <a:gd name="connsiteX51" fmla="*/ 823901 w 1037645"/>
                  <a:gd name="connsiteY51" fmla="*/ 5286 h 705621"/>
                  <a:gd name="connsiteX52" fmla="*/ 850329 w 1037645"/>
                  <a:gd name="connsiteY52" fmla="*/ 0 h 705621"/>
                  <a:gd name="connsiteX53" fmla="*/ 847686 w 1037645"/>
                  <a:gd name="connsiteY53" fmla="*/ 7929 h 705621"/>
                  <a:gd name="connsiteX54" fmla="*/ 842401 w 1037645"/>
                  <a:gd name="connsiteY54" fmla="*/ 15857 h 705621"/>
                  <a:gd name="connsiteX55" fmla="*/ 837115 w 1037645"/>
                  <a:gd name="connsiteY55" fmla="*/ 31713 h 705621"/>
                  <a:gd name="connsiteX56" fmla="*/ 839758 w 1037645"/>
                  <a:gd name="connsiteY56" fmla="*/ 39642 h 705621"/>
                  <a:gd name="connsiteX57" fmla="*/ 829187 w 1037645"/>
                  <a:gd name="connsiteY57" fmla="*/ 55498 h 705621"/>
                  <a:gd name="connsiteX58" fmla="*/ 823901 w 1037645"/>
                  <a:gd name="connsiteY58" fmla="*/ 87212 h 705621"/>
                  <a:gd name="connsiteX59" fmla="*/ 831830 w 1037645"/>
                  <a:gd name="connsiteY59" fmla="*/ 121568 h 705621"/>
                  <a:gd name="connsiteX60" fmla="*/ 831045 w 1037645"/>
                  <a:gd name="connsiteY60" fmla="*/ 147210 h 705621"/>
                  <a:gd name="connsiteX61" fmla="*/ 813330 w 1037645"/>
                  <a:gd name="connsiteY61" fmla="*/ 184994 h 705621"/>
                  <a:gd name="connsiteX62" fmla="*/ 805402 w 1037645"/>
                  <a:gd name="connsiteY62" fmla="*/ 187637 h 705621"/>
                  <a:gd name="connsiteX63" fmla="*/ 797473 w 1037645"/>
                  <a:gd name="connsiteY63" fmla="*/ 195566 h 705621"/>
                  <a:gd name="connsiteX64" fmla="*/ 813330 w 1037645"/>
                  <a:gd name="connsiteY64" fmla="*/ 227279 h 705621"/>
                  <a:gd name="connsiteX65" fmla="*/ 818616 w 1037645"/>
                  <a:gd name="connsiteY65" fmla="*/ 235207 h 705621"/>
                  <a:gd name="connsiteX66" fmla="*/ 826544 w 1037645"/>
                  <a:gd name="connsiteY66" fmla="*/ 261635 h 705621"/>
                  <a:gd name="connsiteX67" fmla="*/ 829187 w 1037645"/>
                  <a:gd name="connsiteY67" fmla="*/ 269563 h 705621"/>
                  <a:gd name="connsiteX68" fmla="*/ 831830 w 1037645"/>
                  <a:gd name="connsiteY68" fmla="*/ 277492 h 705621"/>
                  <a:gd name="connsiteX69" fmla="*/ 837115 w 1037645"/>
                  <a:gd name="connsiteY69" fmla="*/ 285420 h 705621"/>
                  <a:gd name="connsiteX70" fmla="*/ 839758 w 1037645"/>
                  <a:gd name="connsiteY70" fmla="*/ 293348 h 705621"/>
                  <a:gd name="connsiteX71" fmla="*/ 863543 w 1037645"/>
                  <a:gd name="connsiteY71" fmla="*/ 306562 h 705621"/>
                  <a:gd name="connsiteX72" fmla="*/ 871471 w 1037645"/>
                  <a:gd name="connsiteY72" fmla="*/ 314490 h 705621"/>
                  <a:gd name="connsiteX73" fmla="*/ 879399 w 1037645"/>
                  <a:gd name="connsiteY73" fmla="*/ 319776 h 705621"/>
                  <a:gd name="connsiteX74" fmla="*/ 884685 w 1037645"/>
                  <a:gd name="connsiteY74" fmla="*/ 335633 h 705621"/>
                  <a:gd name="connsiteX75" fmla="*/ 889971 w 1037645"/>
                  <a:gd name="connsiteY75" fmla="*/ 343561 h 705621"/>
                  <a:gd name="connsiteX76" fmla="*/ 892613 w 1037645"/>
                  <a:gd name="connsiteY76" fmla="*/ 351489 h 705621"/>
                  <a:gd name="connsiteX77" fmla="*/ 924327 w 1037645"/>
                  <a:gd name="connsiteY77" fmla="*/ 362060 h 705621"/>
                  <a:gd name="connsiteX78" fmla="*/ 940183 w 1037645"/>
                  <a:gd name="connsiteY78" fmla="*/ 369989 h 705621"/>
                  <a:gd name="connsiteX79" fmla="*/ 948112 w 1037645"/>
                  <a:gd name="connsiteY79" fmla="*/ 372631 h 705621"/>
                  <a:gd name="connsiteX80" fmla="*/ 971897 w 1037645"/>
                  <a:gd name="connsiteY80" fmla="*/ 385845 h 705621"/>
                  <a:gd name="connsiteX81" fmla="*/ 979825 w 1037645"/>
                  <a:gd name="connsiteY81" fmla="*/ 393774 h 705621"/>
                  <a:gd name="connsiteX82" fmla="*/ 985110 w 1037645"/>
                  <a:gd name="connsiteY82" fmla="*/ 409630 h 705621"/>
                  <a:gd name="connsiteX83" fmla="*/ 990396 w 1037645"/>
                  <a:gd name="connsiteY83" fmla="*/ 417559 h 705621"/>
                  <a:gd name="connsiteX84" fmla="*/ 1000967 w 1037645"/>
                  <a:gd name="connsiteY84" fmla="*/ 441344 h 705621"/>
                  <a:gd name="connsiteX85" fmla="*/ 1006253 w 1037645"/>
                  <a:gd name="connsiteY85" fmla="*/ 462486 h 705621"/>
                  <a:gd name="connsiteX86" fmla="*/ 1014181 w 1037645"/>
                  <a:gd name="connsiteY86" fmla="*/ 473057 h 705621"/>
                  <a:gd name="connsiteX87" fmla="*/ 1024752 w 1037645"/>
                  <a:gd name="connsiteY87" fmla="*/ 488913 h 705621"/>
                  <a:gd name="connsiteX88" fmla="*/ 1030038 w 1037645"/>
                  <a:gd name="connsiteY88" fmla="*/ 496842 h 705621"/>
                  <a:gd name="connsiteX89" fmla="*/ 1030038 w 1037645"/>
                  <a:gd name="connsiteY89" fmla="*/ 512698 h 705621"/>
                  <a:gd name="connsiteX90" fmla="*/ 1035612 w 1037645"/>
                  <a:gd name="connsiteY90" fmla="*/ 543132 h 705621"/>
                  <a:gd name="connsiteX91" fmla="*/ 990920 w 1037645"/>
                  <a:gd name="connsiteY91" fmla="*/ 514033 h 705621"/>
                  <a:gd name="connsiteX92" fmla="*/ 963156 w 1037645"/>
                  <a:gd name="connsiteY92" fmla="*/ 488913 h 705621"/>
                  <a:gd name="connsiteX93" fmla="*/ 929612 w 1037645"/>
                  <a:gd name="connsiteY93" fmla="*/ 483628 h 705621"/>
                  <a:gd name="connsiteX94" fmla="*/ 911113 w 1037645"/>
                  <a:gd name="connsiteY94" fmla="*/ 480985 h 705621"/>
                  <a:gd name="connsiteX95" fmla="*/ 900542 w 1037645"/>
                  <a:gd name="connsiteY95" fmla="*/ 467771 h 705621"/>
                  <a:gd name="connsiteX96" fmla="*/ 889971 w 1037645"/>
                  <a:gd name="connsiteY96" fmla="*/ 451915 h 705621"/>
                  <a:gd name="connsiteX97" fmla="*/ 874114 w 1037645"/>
                  <a:gd name="connsiteY97" fmla="*/ 446629 h 705621"/>
                  <a:gd name="connsiteX98" fmla="*/ 866186 w 1037645"/>
                  <a:gd name="connsiteY98" fmla="*/ 443986 h 705621"/>
                  <a:gd name="connsiteX99" fmla="*/ 845043 w 1037645"/>
                  <a:gd name="connsiteY99" fmla="*/ 449272 h 705621"/>
                  <a:gd name="connsiteX100" fmla="*/ 837115 w 1037645"/>
                  <a:gd name="connsiteY100" fmla="*/ 454557 h 705621"/>
                  <a:gd name="connsiteX101" fmla="*/ 831830 w 1037645"/>
                  <a:gd name="connsiteY101" fmla="*/ 462486 h 705621"/>
                  <a:gd name="connsiteX102" fmla="*/ 829187 w 1037645"/>
                  <a:gd name="connsiteY102" fmla="*/ 470414 h 705621"/>
                  <a:gd name="connsiteX103" fmla="*/ 821258 w 1037645"/>
                  <a:gd name="connsiteY103" fmla="*/ 478342 h 705621"/>
                  <a:gd name="connsiteX104" fmla="*/ 815973 w 1037645"/>
                  <a:gd name="connsiteY104" fmla="*/ 486271 h 705621"/>
                  <a:gd name="connsiteX105" fmla="*/ 800116 w 1037645"/>
                  <a:gd name="connsiteY105" fmla="*/ 502127 h 705621"/>
                  <a:gd name="connsiteX106" fmla="*/ 789545 w 1037645"/>
                  <a:gd name="connsiteY106" fmla="*/ 517984 h 705621"/>
                  <a:gd name="connsiteX107" fmla="*/ 784260 w 1037645"/>
                  <a:gd name="connsiteY107" fmla="*/ 525912 h 705621"/>
                  <a:gd name="connsiteX108" fmla="*/ 760475 w 1037645"/>
                  <a:gd name="connsiteY108" fmla="*/ 547055 h 705621"/>
                  <a:gd name="connsiteX109" fmla="*/ 755189 w 1037645"/>
                  <a:gd name="connsiteY109" fmla="*/ 554983 h 705621"/>
                  <a:gd name="connsiteX110" fmla="*/ 752546 w 1037645"/>
                  <a:gd name="connsiteY110" fmla="*/ 562911 h 705621"/>
                  <a:gd name="connsiteX111" fmla="*/ 741975 w 1037645"/>
                  <a:gd name="connsiteY111" fmla="*/ 578768 h 705621"/>
                  <a:gd name="connsiteX112" fmla="*/ 736690 w 1037645"/>
                  <a:gd name="connsiteY112" fmla="*/ 586696 h 705621"/>
                  <a:gd name="connsiteX113" fmla="*/ 731404 w 1037645"/>
                  <a:gd name="connsiteY113" fmla="*/ 594624 h 705621"/>
                  <a:gd name="connsiteX114" fmla="*/ 726119 w 1037645"/>
                  <a:gd name="connsiteY114" fmla="*/ 610481 h 705621"/>
                  <a:gd name="connsiteX115" fmla="*/ 723476 w 1037645"/>
                  <a:gd name="connsiteY115" fmla="*/ 618409 h 705621"/>
                  <a:gd name="connsiteX116" fmla="*/ 712905 w 1037645"/>
                  <a:gd name="connsiteY116" fmla="*/ 634266 h 705621"/>
                  <a:gd name="connsiteX117" fmla="*/ 704976 w 1037645"/>
                  <a:gd name="connsiteY117" fmla="*/ 650123 h 705621"/>
                  <a:gd name="connsiteX118" fmla="*/ 702334 w 1037645"/>
                  <a:gd name="connsiteY118" fmla="*/ 665979 h 705621"/>
                  <a:gd name="connsiteX119" fmla="*/ 694405 w 1037645"/>
                  <a:gd name="connsiteY119" fmla="*/ 663337 h 705621"/>
                  <a:gd name="connsiteX120" fmla="*/ 686477 w 1037645"/>
                  <a:gd name="connsiteY120" fmla="*/ 658051 h 705621"/>
                  <a:gd name="connsiteX121" fmla="*/ 673263 w 1037645"/>
                  <a:gd name="connsiteY121" fmla="*/ 664933 h 705621"/>
                  <a:gd name="connsiteX122" fmla="*/ 660572 w 1037645"/>
                  <a:gd name="connsiteY122" fmla="*/ 664410 h 705621"/>
                  <a:gd name="connsiteX123" fmla="*/ 649478 w 1037645"/>
                  <a:gd name="connsiteY123" fmla="*/ 655408 h 705621"/>
                  <a:gd name="connsiteX124" fmla="*/ 646835 w 1037645"/>
                  <a:gd name="connsiteY124" fmla="*/ 647480 h 705621"/>
                  <a:gd name="connsiteX125" fmla="*/ 617765 w 1037645"/>
                  <a:gd name="connsiteY125" fmla="*/ 647480 h 705621"/>
                  <a:gd name="connsiteX126" fmla="*/ 593167 w 1037645"/>
                  <a:gd name="connsiteY126" fmla="*/ 664411 h 705621"/>
                  <a:gd name="connsiteX127" fmla="*/ 534765 w 1037645"/>
                  <a:gd name="connsiteY127" fmla="*/ 667314 h 705621"/>
                  <a:gd name="connsiteX128" fmla="*/ 481965 w 1037645"/>
                  <a:gd name="connsiteY128" fmla="*/ 659386 h 705621"/>
                  <a:gd name="connsiteX129" fmla="*/ 438056 w 1037645"/>
                  <a:gd name="connsiteY129" fmla="*/ 644837 h 705621"/>
                  <a:gd name="connsiteX130" fmla="*/ 424842 w 1037645"/>
                  <a:gd name="connsiteY130" fmla="*/ 642194 h 705621"/>
                  <a:gd name="connsiteX131" fmla="*/ 416914 w 1037645"/>
                  <a:gd name="connsiteY131" fmla="*/ 639552 h 705621"/>
                  <a:gd name="connsiteX132" fmla="*/ 406343 w 1037645"/>
                  <a:gd name="connsiteY132" fmla="*/ 636909 h 705621"/>
                  <a:gd name="connsiteX133" fmla="*/ 390486 w 1037645"/>
                  <a:gd name="connsiteY133" fmla="*/ 631623 h 705621"/>
                  <a:gd name="connsiteX134" fmla="*/ 382558 w 1037645"/>
                  <a:gd name="connsiteY134" fmla="*/ 628981 h 705621"/>
                  <a:gd name="connsiteX135" fmla="*/ 366701 w 1037645"/>
                  <a:gd name="connsiteY135" fmla="*/ 621052 h 705621"/>
                  <a:gd name="connsiteX136" fmla="*/ 342916 w 1037645"/>
                  <a:gd name="connsiteY136" fmla="*/ 623695 h 705621"/>
                  <a:gd name="connsiteX137" fmla="*/ 313846 w 1037645"/>
                  <a:gd name="connsiteY137" fmla="*/ 626338 h 705621"/>
                  <a:gd name="connsiteX138" fmla="*/ 290061 w 1037645"/>
                  <a:gd name="connsiteY138" fmla="*/ 623695 h 705621"/>
                  <a:gd name="connsiteX139" fmla="*/ 282132 w 1037645"/>
                  <a:gd name="connsiteY139" fmla="*/ 621052 h 705621"/>
                  <a:gd name="connsiteX140" fmla="*/ 266276 w 1037645"/>
                  <a:gd name="connsiteY140" fmla="*/ 626338 h 705621"/>
                  <a:gd name="connsiteX141" fmla="*/ 258347 w 1037645"/>
                  <a:gd name="connsiteY141" fmla="*/ 628981 h 705621"/>
                  <a:gd name="connsiteX142" fmla="*/ 250419 w 1037645"/>
                  <a:gd name="connsiteY142" fmla="*/ 634266 h 705621"/>
                  <a:gd name="connsiteX143" fmla="*/ 234562 w 1037645"/>
                  <a:gd name="connsiteY143" fmla="*/ 639552 h 705621"/>
                  <a:gd name="connsiteX144" fmla="*/ 226634 w 1037645"/>
                  <a:gd name="connsiteY144" fmla="*/ 647480 h 705621"/>
                  <a:gd name="connsiteX145" fmla="*/ 218706 w 1037645"/>
                  <a:gd name="connsiteY145" fmla="*/ 652766 h 705621"/>
                  <a:gd name="connsiteX146" fmla="*/ 213420 w 1037645"/>
                  <a:gd name="connsiteY146" fmla="*/ 660694 h 705621"/>
                  <a:gd name="connsiteX147" fmla="*/ 197564 w 1037645"/>
                  <a:gd name="connsiteY147" fmla="*/ 668622 h 705621"/>
                  <a:gd name="connsiteX148" fmla="*/ 189635 w 1037645"/>
                  <a:gd name="connsiteY148" fmla="*/ 673908 h 705621"/>
                  <a:gd name="connsiteX149" fmla="*/ 184350 w 1037645"/>
                  <a:gd name="connsiteY149" fmla="*/ 665979 h 705621"/>
                  <a:gd name="connsiteX150" fmla="*/ 157922 w 1037645"/>
                  <a:gd name="connsiteY150" fmla="*/ 673908 h 705621"/>
                  <a:gd name="connsiteX151" fmla="*/ 149994 w 1037645"/>
                  <a:gd name="connsiteY151" fmla="*/ 681836 h 705621"/>
                  <a:gd name="connsiteX152" fmla="*/ 131494 w 1037645"/>
                  <a:gd name="connsiteY152" fmla="*/ 684479 h 705621"/>
                  <a:gd name="connsiteX153" fmla="*/ 107709 w 1037645"/>
                  <a:gd name="connsiteY153" fmla="*/ 697693 h 705621"/>
                  <a:gd name="connsiteX154" fmla="*/ 99781 w 1037645"/>
                  <a:gd name="connsiteY154" fmla="*/ 702978 h 705621"/>
                  <a:gd name="connsiteX155" fmla="*/ 91853 w 1037645"/>
                  <a:gd name="connsiteY155" fmla="*/ 705621 h 705621"/>
                  <a:gd name="connsiteX156" fmla="*/ 89210 w 1037645"/>
                  <a:gd name="connsiteY156" fmla="*/ 697693 h 705621"/>
                  <a:gd name="connsiteX157" fmla="*/ 66209 w 1037645"/>
                  <a:gd name="connsiteY157" fmla="*/ 696385 h 705621"/>
                  <a:gd name="connsiteX158" fmla="*/ 65425 w 1037645"/>
                  <a:gd name="connsiteY158" fmla="*/ 681836 h 705621"/>
                  <a:gd name="connsiteX159" fmla="*/ 42424 w 1037645"/>
                  <a:gd name="connsiteY159" fmla="*/ 676028 h 705621"/>
                  <a:gd name="connsiteX160" fmla="*/ 33712 w 1037645"/>
                  <a:gd name="connsiteY160" fmla="*/ 660694 h 705621"/>
                  <a:gd name="connsiteX161" fmla="*/ 25783 w 1037645"/>
                  <a:gd name="connsiteY161" fmla="*/ 655408 h 705621"/>
                  <a:gd name="connsiteX162" fmla="*/ 18379 w 1037645"/>
                  <a:gd name="connsiteY162" fmla="*/ 664149 h 705621"/>
                  <a:gd name="connsiteX163" fmla="*/ 140 w 1037645"/>
                  <a:gd name="connsiteY163" fmla="*/ 637431 h 705621"/>
                  <a:gd name="connsiteX164" fmla="*/ 9927 w 1037645"/>
                  <a:gd name="connsiteY164" fmla="*/ 581411 h 705621"/>
                  <a:gd name="connsiteX165" fmla="*/ 12569 w 1037645"/>
                  <a:gd name="connsiteY165" fmla="*/ 573482 h 705621"/>
                  <a:gd name="connsiteX166" fmla="*/ 20498 w 1037645"/>
                  <a:gd name="connsiteY166" fmla="*/ 570840 h 705621"/>
                  <a:gd name="connsiteX167" fmla="*/ 38997 w 1037645"/>
                  <a:gd name="connsiteY167" fmla="*/ 568197 h 705621"/>
                  <a:gd name="connsiteX168" fmla="*/ 46925 w 1037645"/>
                  <a:gd name="connsiteY168" fmla="*/ 562911 h 705621"/>
                  <a:gd name="connsiteX169" fmla="*/ 54854 w 1037645"/>
                  <a:gd name="connsiteY169" fmla="*/ 554983 h 705621"/>
                  <a:gd name="connsiteX170" fmla="*/ 70710 w 1037645"/>
                  <a:gd name="connsiteY170" fmla="*/ 549697 h 705621"/>
                  <a:gd name="connsiteX171" fmla="*/ 94495 w 1037645"/>
                  <a:gd name="connsiteY171" fmla="*/ 533841 h 705621"/>
                  <a:gd name="connsiteX172" fmla="*/ 102424 w 1037645"/>
                  <a:gd name="connsiteY172" fmla="*/ 528555 h 705621"/>
                  <a:gd name="connsiteX173" fmla="*/ 118280 w 1037645"/>
                  <a:gd name="connsiteY173" fmla="*/ 523270 h 705621"/>
                  <a:gd name="connsiteX174" fmla="*/ 126209 w 1037645"/>
                  <a:gd name="connsiteY174" fmla="*/ 517984 h 705621"/>
                  <a:gd name="connsiteX175" fmla="*/ 139423 w 1037645"/>
                  <a:gd name="connsiteY175" fmla="*/ 496842 h 705621"/>
                  <a:gd name="connsiteX176" fmla="*/ 142065 w 1037645"/>
                  <a:gd name="connsiteY176" fmla="*/ 488913 h 705621"/>
                  <a:gd name="connsiteX177" fmla="*/ 142065 w 1037645"/>
                  <a:gd name="connsiteY177" fmla="*/ 470414 h 705621"/>
                  <a:gd name="connsiteX178" fmla="*/ 139423 w 1037645"/>
                  <a:gd name="connsiteY178" fmla="*/ 462486 h 705621"/>
                  <a:gd name="connsiteX179" fmla="*/ 147351 w 1037645"/>
                  <a:gd name="connsiteY179" fmla="*/ 446629 h 705621"/>
                  <a:gd name="connsiteX180" fmla="*/ 152636 w 1037645"/>
                  <a:gd name="connsiteY180" fmla="*/ 430772 h 705621"/>
                  <a:gd name="connsiteX181" fmla="*/ 157922 w 1037645"/>
                  <a:gd name="connsiteY181" fmla="*/ 422844 h 705621"/>
                  <a:gd name="connsiteX182" fmla="*/ 163208 w 1037645"/>
                  <a:gd name="connsiteY182" fmla="*/ 395080 h 705621"/>
                  <a:gd name="connsiteX183" fmla="*/ 168493 w 1037645"/>
                  <a:gd name="connsiteY183" fmla="*/ 364703 h 705621"/>
                  <a:gd name="connsiteX184" fmla="*/ 173779 w 1037645"/>
                  <a:gd name="connsiteY184" fmla="*/ 356775 h 705621"/>
                  <a:gd name="connsiteX185" fmla="*/ 176421 w 1037645"/>
                  <a:gd name="connsiteY185" fmla="*/ 343561 h 705621"/>
                  <a:gd name="connsiteX186" fmla="*/ 179064 w 1037645"/>
                  <a:gd name="connsiteY186" fmla="*/ 325061 h 705621"/>
                  <a:gd name="connsiteX187" fmla="*/ 186993 w 1037645"/>
                  <a:gd name="connsiteY187" fmla="*/ 317133 h 705621"/>
                  <a:gd name="connsiteX188" fmla="*/ 181707 w 1037645"/>
                  <a:gd name="connsiteY188" fmla="*/ 303919 h 705621"/>
                  <a:gd name="connsiteX0" fmla="*/ 181707 w 1037645"/>
                  <a:gd name="connsiteY0" fmla="*/ 303919 h 705621"/>
                  <a:gd name="connsiteX1" fmla="*/ 189635 w 1037645"/>
                  <a:gd name="connsiteY1" fmla="*/ 290705 h 705621"/>
                  <a:gd name="connsiteX2" fmla="*/ 193324 w 1037645"/>
                  <a:gd name="connsiteY2" fmla="*/ 267706 h 705621"/>
                  <a:gd name="connsiteX3" fmla="*/ 210778 w 1037645"/>
                  <a:gd name="connsiteY3" fmla="*/ 258992 h 705621"/>
                  <a:gd name="connsiteX4" fmla="*/ 226634 w 1037645"/>
                  <a:gd name="connsiteY4" fmla="*/ 253707 h 705621"/>
                  <a:gd name="connsiteX5" fmla="*/ 258347 w 1037645"/>
                  <a:gd name="connsiteY5" fmla="*/ 248421 h 705621"/>
                  <a:gd name="connsiteX6" fmla="*/ 276847 w 1037645"/>
                  <a:gd name="connsiteY6" fmla="*/ 243135 h 705621"/>
                  <a:gd name="connsiteX7" fmla="*/ 288202 w 1037645"/>
                  <a:gd name="connsiteY7" fmla="*/ 209537 h 705621"/>
                  <a:gd name="connsiteX8" fmla="*/ 297989 w 1037645"/>
                  <a:gd name="connsiteY8" fmla="*/ 182352 h 705621"/>
                  <a:gd name="connsiteX9" fmla="*/ 300632 w 1037645"/>
                  <a:gd name="connsiteY9" fmla="*/ 174423 h 705621"/>
                  <a:gd name="connsiteX10" fmla="*/ 305917 w 1037645"/>
                  <a:gd name="connsiteY10" fmla="*/ 166495 h 705621"/>
                  <a:gd name="connsiteX11" fmla="*/ 313846 w 1037645"/>
                  <a:gd name="connsiteY11" fmla="*/ 158567 h 705621"/>
                  <a:gd name="connsiteX12" fmla="*/ 321774 w 1037645"/>
                  <a:gd name="connsiteY12" fmla="*/ 155924 h 705621"/>
                  <a:gd name="connsiteX13" fmla="*/ 332345 w 1037645"/>
                  <a:gd name="connsiteY13" fmla="*/ 171781 h 705621"/>
                  <a:gd name="connsiteX14" fmla="*/ 350845 w 1037645"/>
                  <a:gd name="connsiteY14" fmla="*/ 192923 h 705621"/>
                  <a:gd name="connsiteX15" fmla="*/ 361416 w 1037645"/>
                  <a:gd name="connsiteY15" fmla="*/ 208779 h 705621"/>
                  <a:gd name="connsiteX16" fmla="*/ 364058 w 1037645"/>
                  <a:gd name="connsiteY16" fmla="*/ 219350 h 705621"/>
                  <a:gd name="connsiteX17" fmla="*/ 366701 w 1037645"/>
                  <a:gd name="connsiteY17" fmla="*/ 227279 h 705621"/>
                  <a:gd name="connsiteX18" fmla="*/ 364058 w 1037645"/>
                  <a:gd name="connsiteY18" fmla="*/ 235207 h 705621"/>
                  <a:gd name="connsiteX19" fmla="*/ 382558 w 1037645"/>
                  <a:gd name="connsiteY19" fmla="*/ 247086 h 705621"/>
                  <a:gd name="connsiteX20" fmla="*/ 405559 w 1037645"/>
                  <a:gd name="connsiteY20" fmla="*/ 233871 h 705621"/>
                  <a:gd name="connsiteX21" fmla="*/ 415344 w 1037645"/>
                  <a:gd name="connsiteY21" fmla="*/ 221182 h 705621"/>
                  <a:gd name="connsiteX22" fmla="*/ 428008 w 1037645"/>
                  <a:gd name="connsiteY22" fmla="*/ 207183 h 705621"/>
                  <a:gd name="connsiteX23" fmla="*/ 455221 w 1037645"/>
                  <a:gd name="connsiteY23" fmla="*/ 187376 h 705621"/>
                  <a:gd name="connsiteX24" fmla="*/ 475055 w 1037645"/>
                  <a:gd name="connsiteY24" fmla="*/ 179709 h 705621"/>
                  <a:gd name="connsiteX25" fmla="*/ 482983 w 1037645"/>
                  <a:gd name="connsiteY25" fmla="*/ 177066 h 705621"/>
                  <a:gd name="connsiteX26" fmla="*/ 490912 w 1037645"/>
                  <a:gd name="connsiteY26" fmla="*/ 169138 h 705621"/>
                  <a:gd name="connsiteX27" fmla="*/ 498840 w 1037645"/>
                  <a:gd name="connsiteY27" fmla="*/ 166495 h 705621"/>
                  <a:gd name="connsiteX28" fmla="*/ 506768 w 1037645"/>
                  <a:gd name="connsiteY28" fmla="*/ 161209 h 705621"/>
                  <a:gd name="connsiteX29" fmla="*/ 517339 w 1037645"/>
                  <a:gd name="connsiteY29" fmla="*/ 158567 h 705621"/>
                  <a:gd name="connsiteX30" fmla="*/ 533196 w 1037645"/>
                  <a:gd name="connsiteY30" fmla="*/ 153281 h 705621"/>
                  <a:gd name="connsiteX31" fmla="*/ 541124 w 1037645"/>
                  <a:gd name="connsiteY31" fmla="*/ 150638 h 705621"/>
                  <a:gd name="connsiteX32" fmla="*/ 567552 w 1037645"/>
                  <a:gd name="connsiteY32" fmla="*/ 142710 h 705621"/>
                  <a:gd name="connsiteX33" fmla="*/ 591337 w 1037645"/>
                  <a:gd name="connsiteY33" fmla="*/ 132139 h 705621"/>
                  <a:gd name="connsiteX34" fmla="*/ 596884 w 1037645"/>
                  <a:gd name="connsiteY34" fmla="*/ 117590 h 705621"/>
                  <a:gd name="connsiteX35" fmla="*/ 608240 w 1037645"/>
                  <a:gd name="connsiteY35" fmla="*/ 95663 h 705621"/>
                  <a:gd name="connsiteX36" fmla="*/ 630979 w 1037645"/>
                  <a:gd name="connsiteY36" fmla="*/ 79283 h 705621"/>
                  <a:gd name="connsiteX37" fmla="*/ 638907 w 1037645"/>
                  <a:gd name="connsiteY37" fmla="*/ 76641 h 705621"/>
                  <a:gd name="connsiteX38" fmla="*/ 646835 w 1037645"/>
                  <a:gd name="connsiteY38" fmla="*/ 71355 h 705621"/>
                  <a:gd name="connsiteX39" fmla="*/ 650001 w 1037645"/>
                  <a:gd name="connsiteY39" fmla="*/ 61568 h 705621"/>
                  <a:gd name="connsiteX40" fmla="*/ 660049 w 1037645"/>
                  <a:gd name="connsiteY40" fmla="*/ 60784 h 705621"/>
                  <a:gd name="connsiteX41" fmla="*/ 675906 w 1037645"/>
                  <a:gd name="connsiteY41" fmla="*/ 52856 h 705621"/>
                  <a:gd name="connsiteX42" fmla="*/ 691762 w 1037645"/>
                  <a:gd name="connsiteY42" fmla="*/ 44927 h 705621"/>
                  <a:gd name="connsiteX43" fmla="*/ 699691 w 1037645"/>
                  <a:gd name="connsiteY43" fmla="*/ 39642 h 705621"/>
                  <a:gd name="connsiteX44" fmla="*/ 715547 w 1037645"/>
                  <a:gd name="connsiteY44" fmla="*/ 34356 h 705621"/>
                  <a:gd name="connsiteX45" fmla="*/ 731404 w 1037645"/>
                  <a:gd name="connsiteY45" fmla="*/ 29071 h 705621"/>
                  <a:gd name="connsiteX46" fmla="*/ 747261 w 1037645"/>
                  <a:gd name="connsiteY46" fmla="*/ 21142 h 705621"/>
                  <a:gd name="connsiteX47" fmla="*/ 763117 w 1037645"/>
                  <a:gd name="connsiteY47" fmla="*/ 15857 h 705621"/>
                  <a:gd name="connsiteX48" fmla="*/ 775808 w 1037645"/>
                  <a:gd name="connsiteY48" fmla="*/ 3689 h 705621"/>
                  <a:gd name="connsiteX49" fmla="*/ 795877 w 1037645"/>
                  <a:gd name="connsiteY49" fmla="*/ 3427 h 705621"/>
                  <a:gd name="connsiteX50" fmla="*/ 815973 w 1037645"/>
                  <a:gd name="connsiteY50" fmla="*/ 7929 h 705621"/>
                  <a:gd name="connsiteX51" fmla="*/ 823901 w 1037645"/>
                  <a:gd name="connsiteY51" fmla="*/ 5286 h 705621"/>
                  <a:gd name="connsiteX52" fmla="*/ 850329 w 1037645"/>
                  <a:gd name="connsiteY52" fmla="*/ 0 h 705621"/>
                  <a:gd name="connsiteX53" fmla="*/ 847686 w 1037645"/>
                  <a:gd name="connsiteY53" fmla="*/ 7929 h 705621"/>
                  <a:gd name="connsiteX54" fmla="*/ 842401 w 1037645"/>
                  <a:gd name="connsiteY54" fmla="*/ 15857 h 705621"/>
                  <a:gd name="connsiteX55" fmla="*/ 837115 w 1037645"/>
                  <a:gd name="connsiteY55" fmla="*/ 31713 h 705621"/>
                  <a:gd name="connsiteX56" fmla="*/ 839758 w 1037645"/>
                  <a:gd name="connsiteY56" fmla="*/ 39642 h 705621"/>
                  <a:gd name="connsiteX57" fmla="*/ 829187 w 1037645"/>
                  <a:gd name="connsiteY57" fmla="*/ 55498 h 705621"/>
                  <a:gd name="connsiteX58" fmla="*/ 823901 w 1037645"/>
                  <a:gd name="connsiteY58" fmla="*/ 87212 h 705621"/>
                  <a:gd name="connsiteX59" fmla="*/ 831830 w 1037645"/>
                  <a:gd name="connsiteY59" fmla="*/ 121568 h 705621"/>
                  <a:gd name="connsiteX60" fmla="*/ 831045 w 1037645"/>
                  <a:gd name="connsiteY60" fmla="*/ 147210 h 705621"/>
                  <a:gd name="connsiteX61" fmla="*/ 813330 w 1037645"/>
                  <a:gd name="connsiteY61" fmla="*/ 184994 h 705621"/>
                  <a:gd name="connsiteX62" fmla="*/ 805402 w 1037645"/>
                  <a:gd name="connsiteY62" fmla="*/ 187637 h 705621"/>
                  <a:gd name="connsiteX63" fmla="*/ 797473 w 1037645"/>
                  <a:gd name="connsiteY63" fmla="*/ 195566 h 705621"/>
                  <a:gd name="connsiteX64" fmla="*/ 813330 w 1037645"/>
                  <a:gd name="connsiteY64" fmla="*/ 227279 h 705621"/>
                  <a:gd name="connsiteX65" fmla="*/ 818616 w 1037645"/>
                  <a:gd name="connsiteY65" fmla="*/ 235207 h 705621"/>
                  <a:gd name="connsiteX66" fmla="*/ 826544 w 1037645"/>
                  <a:gd name="connsiteY66" fmla="*/ 261635 h 705621"/>
                  <a:gd name="connsiteX67" fmla="*/ 829187 w 1037645"/>
                  <a:gd name="connsiteY67" fmla="*/ 269563 h 705621"/>
                  <a:gd name="connsiteX68" fmla="*/ 831830 w 1037645"/>
                  <a:gd name="connsiteY68" fmla="*/ 277492 h 705621"/>
                  <a:gd name="connsiteX69" fmla="*/ 837115 w 1037645"/>
                  <a:gd name="connsiteY69" fmla="*/ 285420 h 705621"/>
                  <a:gd name="connsiteX70" fmla="*/ 839758 w 1037645"/>
                  <a:gd name="connsiteY70" fmla="*/ 293348 h 705621"/>
                  <a:gd name="connsiteX71" fmla="*/ 863543 w 1037645"/>
                  <a:gd name="connsiteY71" fmla="*/ 306562 h 705621"/>
                  <a:gd name="connsiteX72" fmla="*/ 871471 w 1037645"/>
                  <a:gd name="connsiteY72" fmla="*/ 314490 h 705621"/>
                  <a:gd name="connsiteX73" fmla="*/ 879399 w 1037645"/>
                  <a:gd name="connsiteY73" fmla="*/ 319776 h 705621"/>
                  <a:gd name="connsiteX74" fmla="*/ 884685 w 1037645"/>
                  <a:gd name="connsiteY74" fmla="*/ 335633 h 705621"/>
                  <a:gd name="connsiteX75" fmla="*/ 889971 w 1037645"/>
                  <a:gd name="connsiteY75" fmla="*/ 343561 h 705621"/>
                  <a:gd name="connsiteX76" fmla="*/ 892613 w 1037645"/>
                  <a:gd name="connsiteY76" fmla="*/ 351489 h 705621"/>
                  <a:gd name="connsiteX77" fmla="*/ 924327 w 1037645"/>
                  <a:gd name="connsiteY77" fmla="*/ 362060 h 705621"/>
                  <a:gd name="connsiteX78" fmla="*/ 940183 w 1037645"/>
                  <a:gd name="connsiteY78" fmla="*/ 369989 h 705621"/>
                  <a:gd name="connsiteX79" fmla="*/ 948112 w 1037645"/>
                  <a:gd name="connsiteY79" fmla="*/ 372631 h 705621"/>
                  <a:gd name="connsiteX80" fmla="*/ 971897 w 1037645"/>
                  <a:gd name="connsiteY80" fmla="*/ 385845 h 705621"/>
                  <a:gd name="connsiteX81" fmla="*/ 979825 w 1037645"/>
                  <a:gd name="connsiteY81" fmla="*/ 393774 h 705621"/>
                  <a:gd name="connsiteX82" fmla="*/ 985110 w 1037645"/>
                  <a:gd name="connsiteY82" fmla="*/ 409630 h 705621"/>
                  <a:gd name="connsiteX83" fmla="*/ 990396 w 1037645"/>
                  <a:gd name="connsiteY83" fmla="*/ 417559 h 705621"/>
                  <a:gd name="connsiteX84" fmla="*/ 1000967 w 1037645"/>
                  <a:gd name="connsiteY84" fmla="*/ 441344 h 705621"/>
                  <a:gd name="connsiteX85" fmla="*/ 1006253 w 1037645"/>
                  <a:gd name="connsiteY85" fmla="*/ 462486 h 705621"/>
                  <a:gd name="connsiteX86" fmla="*/ 1014181 w 1037645"/>
                  <a:gd name="connsiteY86" fmla="*/ 473057 h 705621"/>
                  <a:gd name="connsiteX87" fmla="*/ 1024752 w 1037645"/>
                  <a:gd name="connsiteY87" fmla="*/ 488913 h 705621"/>
                  <a:gd name="connsiteX88" fmla="*/ 1030038 w 1037645"/>
                  <a:gd name="connsiteY88" fmla="*/ 496842 h 705621"/>
                  <a:gd name="connsiteX89" fmla="*/ 1030038 w 1037645"/>
                  <a:gd name="connsiteY89" fmla="*/ 512698 h 705621"/>
                  <a:gd name="connsiteX90" fmla="*/ 1035612 w 1037645"/>
                  <a:gd name="connsiteY90" fmla="*/ 543132 h 705621"/>
                  <a:gd name="connsiteX91" fmla="*/ 990920 w 1037645"/>
                  <a:gd name="connsiteY91" fmla="*/ 514033 h 705621"/>
                  <a:gd name="connsiteX92" fmla="*/ 963156 w 1037645"/>
                  <a:gd name="connsiteY92" fmla="*/ 488913 h 705621"/>
                  <a:gd name="connsiteX93" fmla="*/ 929612 w 1037645"/>
                  <a:gd name="connsiteY93" fmla="*/ 483628 h 705621"/>
                  <a:gd name="connsiteX94" fmla="*/ 911113 w 1037645"/>
                  <a:gd name="connsiteY94" fmla="*/ 480985 h 705621"/>
                  <a:gd name="connsiteX95" fmla="*/ 900542 w 1037645"/>
                  <a:gd name="connsiteY95" fmla="*/ 467771 h 705621"/>
                  <a:gd name="connsiteX96" fmla="*/ 889971 w 1037645"/>
                  <a:gd name="connsiteY96" fmla="*/ 451915 h 705621"/>
                  <a:gd name="connsiteX97" fmla="*/ 874114 w 1037645"/>
                  <a:gd name="connsiteY97" fmla="*/ 446629 h 705621"/>
                  <a:gd name="connsiteX98" fmla="*/ 866186 w 1037645"/>
                  <a:gd name="connsiteY98" fmla="*/ 443986 h 705621"/>
                  <a:gd name="connsiteX99" fmla="*/ 845043 w 1037645"/>
                  <a:gd name="connsiteY99" fmla="*/ 449272 h 705621"/>
                  <a:gd name="connsiteX100" fmla="*/ 837115 w 1037645"/>
                  <a:gd name="connsiteY100" fmla="*/ 454557 h 705621"/>
                  <a:gd name="connsiteX101" fmla="*/ 831830 w 1037645"/>
                  <a:gd name="connsiteY101" fmla="*/ 462486 h 705621"/>
                  <a:gd name="connsiteX102" fmla="*/ 829187 w 1037645"/>
                  <a:gd name="connsiteY102" fmla="*/ 470414 h 705621"/>
                  <a:gd name="connsiteX103" fmla="*/ 821258 w 1037645"/>
                  <a:gd name="connsiteY103" fmla="*/ 478342 h 705621"/>
                  <a:gd name="connsiteX104" fmla="*/ 815973 w 1037645"/>
                  <a:gd name="connsiteY104" fmla="*/ 486271 h 705621"/>
                  <a:gd name="connsiteX105" fmla="*/ 800116 w 1037645"/>
                  <a:gd name="connsiteY105" fmla="*/ 502127 h 705621"/>
                  <a:gd name="connsiteX106" fmla="*/ 789545 w 1037645"/>
                  <a:gd name="connsiteY106" fmla="*/ 517984 h 705621"/>
                  <a:gd name="connsiteX107" fmla="*/ 784260 w 1037645"/>
                  <a:gd name="connsiteY107" fmla="*/ 525912 h 705621"/>
                  <a:gd name="connsiteX108" fmla="*/ 760475 w 1037645"/>
                  <a:gd name="connsiteY108" fmla="*/ 547055 h 705621"/>
                  <a:gd name="connsiteX109" fmla="*/ 755189 w 1037645"/>
                  <a:gd name="connsiteY109" fmla="*/ 554983 h 705621"/>
                  <a:gd name="connsiteX110" fmla="*/ 752546 w 1037645"/>
                  <a:gd name="connsiteY110" fmla="*/ 562911 h 705621"/>
                  <a:gd name="connsiteX111" fmla="*/ 741975 w 1037645"/>
                  <a:gd name="connsiteY111" fmla="*/ 578768 h 705621"/>
                  <a:gd name="connsiteX112" fmla="*/ 736690 w 1037645"/>
                  <a:gd name="connsiteY112" fmla="*/ 586696 h 705621"/>
                  <a:gd name="connsiteX113" fmla="*/ 731404 w 1037645"/>
                  <a:gd name="connsiteY113" fmla="*/ 594624 h 705621"/>
                  <a:gd name="connsiteX114" fmla="*/ 726119 w 1037645"/>
                  <a:gd name="connsiteY114" fmla="*/ 610481 h 705621"/>
                  <a:gd name="connsiteX115" fmla="*/ 723476 w 1037645"/>
                  <a:gd name="connsiteY115" fmla="*/ 618409 h 705621"/>
                  <a:gd name="connsiteX116" fmla="*/ 712905 w 1037645"/>
                  <a:gd name="connsiteY116" fmla="*/ 634266 h 705621"/>
                  <a:gd name="connsiteX117" fmla="*/ 704976 w 1037645"/>
                  <a:gd name="connsiteY117" fmla="*/ 650123 h 705621"/>
                  <a:gd name="connsiteX118" fmla="*/ 702334 w 1037645"/>
                  <a:gd name="connsiteY118" fmla="*/ 665979 h 705621"/>
                  <a:gd name="connsiteX119" fmla="*/ 694405 w 1037645"/>
                  <a:gd name="connsiteY119" fmla="*/ 663337 h 705621"/>
                  <a:gd name="connsiteX120" fmla="*/ 686477 w 1037645"/>
                  <a:gd name="connsiteY120" fmla="*/ 658051 h 705621"/>
                  <a:gd name="connsiteX121" fmla="*/ 673263 w 1037645"/>
                  <a:gd name="connsiteY121" fmla="*/ 664933 h 705621"/>
                  <a:gd name="connsiteX122" fmla="*/ 660572 w 1037645"/>
                  <a:gd name="connsiteY122" fmla="*/ 664410 h 705621"/>
                  <a:gd name="connsiteX123" fmla="*/ 649478 w 1037645"/>
                  <a:gd name="connsiteY123" fmla="*/ 655408 h 705621"/>
                  <a:gd name="connsiteX124" fmla="*/ 646835 w 1037645"/>
                  <a:gd name="connsiteY124" fmla="*/ 647480 h 705621"/>
                  <a:gd name="connsiteX125" fmla="*/ 617765 w 1037645"/>
                  <a:gd name="connsiteY125" fmla="*/ 647480 h 705621"/>
                  <a:gd name="connsiteX126" fmla="*/ 593167 w 1037645"/>
                  <a:gd name="connsiteY126" fmla="*/ 664411 h 705621"/>
                  <a:gd name="connsiteX127" fmla="*/ 534765 w 1037645"/>
                  <a:gd name="connsiteY127" fmla="*/ 667314 h 705621"/>
                  <a:gd name="connsiteX128" fmla="*/ 481965 w 1037645"/>
                  <a:gd name="connsiteY128" fmla="*/ 659386 h 705621"/>
                  <a:gd name="connsiteX129" fmla="*/ 438056 w 1037645"/>
                  <a:gd name="connsiteY129" fmla="*/ 644837 h 705621"/>
                  <a:gd name="connsiteX130" fmla="*/ 424842 w 1037645"/>
                  <a:gd name="connsiteY130" fmla="*/ 642194 h 705621"/>
                  <a:gd name="connsiteX131" fmla="*/ 416914 w 1037645"/>
                  <a:gd name="connsiteY131" fmla="*/ 639552 h 705621"/>
                  <a:gd name="connsiteX132" fmla="*/ 406343 w 1037645"/>
                  <a:gd name="connsiteY132" fmla="*/ 636909 h 705621"/>
                  <a:gd name="connsiteX133" fmla="*/ 390486 w 1037645"/>
                  <a:gd name="connsiteY133" fmla="*/ 631623 h 705621"/>
                  <a:gd name="connsiteX134" fmla="*/ 382558 w 1037645"/>
                  <a:gd name="connsiteY134" fmla="*/ 628981 h 705621"/>
                  <a:gd name="connsiteX135" fmla="*/ 366701 w 1037645"/>
                  <a:gd name="connsiteY135" fmla="*/ 621052 h 705621"/>
                  <a:gd name="connsiteX136" fmla="*/ 342916 w 1037645"/>
                  <a:gd name="connsiteY136" fmla="*/ 623695 h 705621"/>
                  <a:gd name="connsiteX137" fmla="*/ 313846 w 1037645"/>
                  <a:gd name="connsiteY137" fmla="*/ 626338 h 705621"/>
                  <a:gd name="connsiteX138" fmla="*/ 290061 w 1037645"/>
                  <a:gd name="connsiteY138" fmla="*/ 623695 h 705621"/>
                  <a:gd name="connsiteX139" fmla="*/ 282132 w 1037645"/>
                  <a:gd name="connsiteY139" fmla="*/ 621052 h 705621"/>
                  <a:gd name="connsiteX140" fmla="*/ 266276 w 1037645"/>
                  <a:gd name="connsiteY140" fmla="*/ 626338 h 705621"/>
                  <a:gd name="connsiteX141" fmla="*/ 258347 w 1037645"/>
                  <a:gd name="connsiteY141" fmla="*/ 628981 h 705621"/>
                  <a:gd name="connsiteX142" fmla="*/ 250419 w 1037645"/>
                  <a:gd name="connsiteY142" fmla="*/ 634266 h 705621"/>
                  <a:gd name="connsiteX143" fmla="*/ 234562 w 1037645"/>
                  <a:gd name="connsiteY143" fmla="*/ 639552 h 705621"/>
                  <a:gd name="connsiteX144" fmla="*/ 226634 w 1037645"/>
                  <a:gd name="connsiteY144" fmla="*/ 647480 h 705621"/>
                  <a:gd name="connsiteX145" fmla="*/ 218706 w 1037645"/>
                  <a:gd name="connsiteY145" fmla="*/ 652766 h 705621"/>
                  <a:gd name="connsiteX146" fmla="*/ 213420 w 1037645"/>
                  <a:gd name="connsiteY146" fmla="*/ 660694 h 705621"/>
                  <a:gd name="connsiteX147" fmla="*/ 197564 w 1037645"/>
                  <a:gd name="connsiteY147" fmla="*/ 668622 h 705621"/>
                  <a:gd name="connsiteX148" fmla="*/ 189635 w 1037645"/>
                  <a:gd name="connsiteY148" fmla="*/ 673908 h 705621"/>
                  <a:gd name="connsiteX149" fmla="*/ 184350 w 1037645"/>
                  <a:gd name="connsiteY149" fmla="*/ 665979 h 705621"/>
                  <a:gd name="connsiteX150" fmla="*/ 157922 w 1037645"/>
                  <a:gd name="connsiteY150" fmla="*/ 673908 h 705621"/>
                  <a:gd name="connsiteX151" fmla="*/ 149994 w 1037645"/>
                  <a:gd name="connsiteY151" fmla="*/ 681836 h 705621"/>
                  <a:gd name="connsiteX152" fmla="*/ 133876 w 1037645"/>
                  <a:gd name="connsiteY152" fmla="*/ 686860 h 705621"/>
                  <a:gd name="connsiteX153" fmla="*/ 107709 w 1037645"/>
                  <a:gd name="connsiteY153" fmla="*/ 697693 h 705621"/>
                  <a:gd name="connsiteX154" fmla="*/ 99781 w 1037645"/>
                  <a:gd name="connsiteY154" fmla="*/ 702978 h 705621"/>
                  <a:gd name="connsiteX155" fmla="*/ 91853 w 1037645"/>
                  <a:gd name="connsiteY155" fmla="*/ 705621 h 705621"/>
                  <a:gd name="connsiteX156" fmla="*/ 89210 w 1037645"/>
                  <a:gd name="connsiteY156" fmla="*/ 697693 h 705621"/>
                  <a:gd name="connsiteX157" fmla="*/ 66209 w 1037645"/>
                  <a:gd name="connsiteY157" fmla="*/ 696385 h 705621"/>
                  <a:gd name="connsiteX158" fmla="*/ 65425 w 1037645"/>
                  <a:gd name="connsiteY158" fmla="*/ 681836 h 705621"/>
                  <a:gd name="connsiteX159" fmla="*/ 42424 w 1037645"/>
                  <a:gd name="connsiteY159" fmla="*/ 676028 h 705621"/>
                  <a:gd name="connsiteX160" fmla="*/ 33712 w 1037645"/>
                  <a:gd name="connsiteY160" fmla="*/ 660694 h 705621"/>
                  <a:gd name="connsiteX161" fmla="*/ 25783 w 1037645"/>
                  <a:gd name="connsiteY161" fmla="*/ 655408 h 705621"/>
                  <a:gd name="connsiteX162" fmla="*/ 18379 w 1037645"/>
                  <a:gd name="connsiteY162" fmla="*/ 664149 h 705621"/>
                  <a:gd name="connsiteX163" fmla="*/ 140 w 1037645"/>
                  <a:gd name="connsiteY163" fmla="*/ 637431 h 705621"/>
                  <a:gd name="connsiteX164" fmla="*/ 9927 w 1037645"/>
                  <a:gd name="connsiteY164" fmla="*/ 581411 h 705621"/>
                  <a:gd name="connsiteX165" fmla="*/ 12569 w 1037645"/>
                  <a:gd name="connsiteY165" fmla="*/ 573482 h 705621"/>
                  <a:gd name="connsiteX166" fmla="*/ 20498 w 1037645"/>
                  <a:gd name="connsiteY166" fmla="*/ 570840 h 705621"/>
                  <a:gd name="connsiteX167" fmla="*/ 38997 w 1037645"/>
                  <a:gd name="connsiteY167" fmla="*/ 568197 h 705621"/>
                  <a:gd name="connsiteX168" fmla="*/ 46925 w 1037645"/>
                  <a:gd name="connsiteY168" fmla="*/ 562911 h 705621"/>
                  <a:gd name="connsiteX169" fmla="*/ 54854 w 1037645"/>
                  <a:gd name="connsiteY169" fmla="*/ 554983 h 705621"/>
                  <a:gd name="connsiteX170" fmla="*/ 70710 w 1037645"/>
                  <a:gd name="connsiteY170" fmla="*/ 549697 h 705621"/>
                  <a:gd name="connsiteX171" fmla="*/ 94495 w 1037645"/>
                  <a:gd name="connsiteY171" fmla="*/ 533841 h 705621"/>
                  <a:gd name="connsiteX172" fmla="*/ 102424 w 1037645"/>
                  <a:gd name="connsiteY172" fmla="*/ 528555 h 705621"/>
                  <a:gd name="connsiteX173" fmla="*/ 118280 w 1037645"/>
                  <a:gd name="connsiteY173" fmla="*/ 523270 h 705621"/>
                  <a:gd name="connsiteX174" fmla="*/ 126209 w 1037645"/>
                  <a:gd name="connsiteY174" fmla="*/ 517984 h 705621"/>
                  <a:gd name="connsiteX175" fmla="*/ 139423 w 1037645"/>
                  <a:gd name="connsiteY175" fmla="*/ 496842 h 705621"/>
                  <a:gd name="connsiteX176" fmla="*/ 142065 w 1037645"/>
                  <a:gd name="connsiteY176" fmla="*/ 488913 h 705621"/>
                  <a:gd name="connsiteX177" fmla="*/ 142065 w 1037645"/>
                  <a:gd name="connsiteY177" fmla="*/ 470414 h 705621"/>
                  <a:gd name="connsiteX178" fmla="*/ 139423 w 1037645"/>
                  <a:gd name="connsiteY178" fmla="*/ 462486 h 705621"/>
                  <a:gd name="connsiteX179" fmla="*/ 147351 w 1037645"/>
                  <a:gd name="connsiteY179" fmla="*/ 446629 h 705621"/>
                  <a:gd name="connsiteX180" fmla="*/ 152636 w 1037645"/>
                  <a:gd name="connsiteY180" fmla="*/ 430772 h 705621"/>
                  <a:gd name="connsiteX181" fmla="*/ 157922 w 1037645"/>
                  <a:gd name="connsiteY181" fmla="*/ 422844 h 705621"/>
                  <a:gd name="connsiteX182" fmla="*/ 163208 w 1037645"/>
                  <a:gd name="connsiteY182" fmla="*/ 395080 h 705621"/>
                  <a:gd name="connsiteX183" fmla="*/ 168493 w 1037645"/>
                  <a:gd name="connsiteY183" fmla="*/ 364703 h 705621"/>
                  <a:gd name="connsiteX184" fmla="*/ 173779 w 1037645"/>
                  <a:gd name="connsiteY184" fmla="*/ 356775 h 705621"/>
                  <a:gd name="connsiteX185" fmla="*/ 176421 w 1037645"/>
                  <a:gd name="connsiteY185" fmla="*/ 343561 h 705621"/>
                  <a:gd name="connsiteX186" fmla="*/ 179064 w 1037645"/>
                  <a:gd name="connsiteY186" fmla="*/ 325061 h 705621"/>
                  <a:gd name="connsiteX187" fmla="*/ 186993 w 1037645"/>
                  <a:gd name="connsiteY187" fmla="*/ 317133 h 705621"/>
                  <a:gd name="connsiteX188" fmla="*/ 181707 w 1037645"/>
                  <a:gd name="connsiteY188" fmla="*/ 303919 h 70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1037645" h="705621">
                    <a:moveTo>
                      <a:pt x="181707" y="303919"/>
                    </a:moveTo>
                    <a:cubicBezTo>
                      <a:pt x="182147" y="299514"/>
                      <a:pt x="187699" y="296740"/>
                      <a:pt x="189635" y="290705"/>
                    </a:cubicBezTo>
                    <a:cubicBezTo>
                      <a:pt x="191571" y="284670"/>
                      <a:pt x="187160" y="280034"/>
                      <a:pt x="193324" y="267706"/>
                    </a:cubicBezTo>
                    <a:cubicBezTo>
                      <a:pt x="195811" y="262731"/>
                      <a:pt x="205226" y="261325"/>
                      <a:pt x="210778" y="258992"/>
                    </a:cubicBezTo>
                    <a:cubicBezTo>
                      <a:pt x="216330" y="256659"/>
                      <a:pt x="221229" y="255058"/>
                      <a:pt x="226634" y="253707"/>
                    </a:cubicBezTo>
                    <a:cubicBezTo>
                      <a:pt x="244095" y="249341"/>
                      <a:pt x="233601" y="251515"/>
                      <a:pt x="258347" y="248421"/>
                    </a:cubicBezTo>
                    <a:cubicBezTo>
                      <a:pt x="265138" y="246157"/>
                      <a:pt x="271871" y="249616"/>
                      <a:pt x="276847" y="243135"/>
                    </a:cubicBezTo>
                    <a:cubicBezTo>
                      <a:pt x="281823" y="236654"/>
                      <a:pt x="282036" y="210418"/>
                      <a:pt x="288202" y="209537"/>
                    </a:cubicBezTo>
                    <a:cubicBezTo>
                      <a:pt x="289083" y="190157"/>
                      <a:pt x="295917" y="188204"/>
                      <a:pt x="297989" y="182352"/>
                    </a:cubicBezTo>
                    <a:cubicBezTo>
                      <a:pt x="300061" y="176500"/>
                      <a:pt x="299386" y="176915"/>
                      <a:pt x="300632" y="174423"/>
                    </a:cubicBezTo>
                    <a:cubicBezTo>
                      <a:pt x="302052" y="171582"/>
                      <a:pt x="303884" y="168935"/>
                      <a:pt x="305917" y="166495"/>
                    </a:cubicBezTo>
                    <a:cubicBezTo>
                      <a:pt x="308310" y="163624"/>
                      <a:pt x="310736" y="160640"/>
                      <a:pt x="313846" y="158567"/>
                    </a:cubicBezTo>
                    <a:cubicBezTo>
                      <a:pt x="316164" y="157022"/>
                      <a:pt x="319131" y="156805"/>
                      <a:pt x="321774" y="155924"/>
                    </a:cubicBezTo>
                    <a:cubicBezTo>
                      <a:pt x="337201" y="166208"/>
                      <a:pt x="323812" y="154715"/>
                      <a:pt x="332345" y="171781"/>
                    </a:cubicBezTo>
                    <a:cubicBezTo>
                      <a:pt x="340053" y="187196"/>
                      <a:pt x="339944" y="185655"/>
                      <a:pt x="350845" y="192923"/>
                    </a:cubicBezTo>
                    <a:cubicBezTo>
                      <a:pt x="359093" y="217673"/>
                      <a:pt x="345581" y="181068"/>
                      <a:pt x="361416" y="208779"/>
                    </a:cubicBezTo>
                    <a:cubicBezTo>
                      <a:pt x="363218" y="211932"/>
                      <a:pt x="363060" y="215858"/>
                      <a:pt x="364058" y="219350"/>
                    </a:cubicBezTo>
                    <a:cubicBezTo>
                      <a:pt x="364823" y="222029"/>
                      <a:pt x="365820" y="224636"/>
                      <a:pt x="366701" y="227279"/>
                    </a:cubicBezTo>
                    <a:cubicBezTo>
                      <a:pt x="365820" y="229922"/>
                      <a:pt x="361415" y="231906"/>
                      <a:pt x="364058" y="235207"/>
                    </a:cubicBezTo>
                    <a:cubicBezTo>
                      <a:pt x="366701" y="238508"/>
                      <a:pt x="375717" y="240245"/>
                      <a:pt x="382558" y="247086"/>
                    </a:cubicBezTo>
                    <a:cubicBezTo>
                      <a:pt x="388409" y="243186"/>
                      <a:pt x="400095" y="238188"/>
                      <a:pt x="405559" y="233871"/>
                    </a:cubicBezTo>
                    <a:cubicBezTo>
                      <a:pt x="411023" y="229554"/>
                      <a:pt x="411603" y="225630"/>
                      <a:pt x="415344" y="221182"/>
                    </a:cubicBezTo>
                    <a:cubicBezTo>
                      <a:pt x="419085" y="216734"/>
                      <a:pt x="421362" y="212817"/>
                      <a:pt x="428008" y="207183"/>
                    </a:cubicBezTo>
                    <a:cubicBezTo>
                      <a:pt x="434654" y="201549"/>
                      <a:pt x="442181" y="194772"/>
                      <a:pt x="455221" y="187376"/>
                    </a:cubicBezTo>
                    <a:cubicBezTo>
                      <a:pt x="463062" y="182797"/>
                      <a:pt x="470428" y="181427"/>
                      <a:pt x="475055" y="179709"/>
                    </a:cubicBezTo>
                    <a:cubicBezTo>
                      <a:pt x="479682" y="177991"/>
                      <a:pt x="480340" y="177947"/>
                      <a:pt x="482983" y="177066"/>
                    </a:cubicBezTo>
                    <a:cubicBezTo>
                      <a:pt x="485626" y="174423"/>
                      <a:pt x="487802" y="171211"/>
                      <a:pt x="490912" y="169138"/>
                    </a:cubicBezTo>
                    <a:cubicBezTo>
                      <a:pt x="493230" y="167593"/>
                      <a:pt x="496349" y="167741"/>
                      <a:pt x="498840" y="166495"/>
                    </a:cubicBezTo>
                    <a:cubicBezTo>
                      <a:pt x="501681" y="165074"/>
                      <a:pt x="503849" y="162460"/>
                      <a:pt x="506768" y="161209"/>
                    </a:cubicBezTo>
                    <a:cubicBezTo>
                      <a:pt x="510106" y="159778"/>
                      <a:pt x="513860" y="159611"/>
                      <a:pt x="517339" y="158567"/>
                    </a:cubicBezTo>
                    <a:cubicBezTo>
                      <a:pt x="522676" y="156966"/>
                      <a:pt x="527910" y="155043"/>
                      <a:pt x="533196" y="153281"/>
                    </a:cubicBezTo>
                    <a:cubicBezTo>
                      <a:pt x="535839" y="152400"/>
                      <a:pt x="538421" y="151313"/>
                      <a:pt x="541124" y="150638"/>
                    </a:cubicBezTo>
                    <a:cubicBezTo>
                      <a:pt x="547036" y="149160"/>
                      <a:pt x="563689" y="145286"/>
                      <a:pt x="567552" y="142710"/>
                    </a:cubicBezTo>
                    <a:cubicBezTo>
                      <a:pt x="580117" y="134333"/>
                      <a:pt x="586448" y="136326"/>
                      <a:pt x="591337" y="132139"/>
                    </a:cubicBezTo>
                    <a:cubicBezTo>
                      <a:pt x="596226" y="127952"/>
                      <a:pt x="594067" y="123669"/>
                      <a:pt x="596884" y="117590"/>
                    </a:cubicBezTo>
                    <a:cubicBezTo>
                      <a:pt x="599701" y="111511"/>
                      <a:pt x="602954" y="104032"/>
                      <a:pt x="608240" y="95663"/>
                    </a:cubicBezTo>
                    <a:cubicBezTo>
                      <a:pt x="613060" y="81201"/>
                      <a:pt x="625868" y="82453"/>
                      <a:pt x="630979" y="79283"/>
                    </a:cubicBezTo>
                    <a:cubicBezTo>
                      <a:pt x="636090" y="76113"/>
                      <a:pt x="636264" y="77522"/>
                      <a:pt x="638907" y="76641"/>
                    </a:cubicBezTo>
                    <a:cubicBezTo>
                      <a:pt x="641550" y="74879"/>
                      <a:pt x="644986" y="73867"/>
                      <a:pt x="646835" y="71355"/>
                    </a:cubicBezTo>
                    <a:cubicBezTo>
                      <a:pt x="648684" y="68843"/>
                      <a:pt x="647826" y="63308"/>
                      <a:pt x="650001" y="61568"/>
                    </a:cubicBezTo>
                    <a:cubicBezTo>
                      <a:pt x="652481" y="59584"/>
                      <a:pt x="655732" y="62236"/>
                      <a:pt x="660049" y="60784"/>
                    </a:cubicBezTo>
                    <a:cubicBezTo>
                      <a:pt x="664366" y="59332"/>
                      <a:pt x="669457" y="55005"/>
                      <a:pt x="675906" y="52856"/>
                    </a:cubicBezTo>
                    <a:cubicBezTo>
                      <a:pt x="698613" y="37716"/>
                      <a:pt x="669892" y="55861"/>
                      <a:pt x="691762" y="44927"/>
                    </a:cubicBezTo>
                    <a:cubicBezTo>
                      <a:pt x="694603" y="43507"/>
                      <a:pt x="696788" y="40932"/>
                      <a:pt x="699691" y="39642"/>
                    </a:cubicBezTo>
                    <a:cubicBezTo>
                      <a:pt x="704782" y="37379"/>
                      <a:pt x="710262" y="36118"/>
                      <a:pt x="715547" y="34356"/>
                    </a:cubicBezTo>
                    <a:lnTo>
                      <a:pt x="731404" y="29071"/>
                    </a:lnTo>
                    <a:cubicBezTo>
                      <a:pt x="760309" y="19437"/>
                      <a:pt x="716530" y="34800"/>
                      <a:pt x="747261" y="21142"/>
                    </a:cubicBezTo>
                    <a:cubicBezTo>
                      <a:pt x="752352" y="18879"/>
                      <a:pt x="758359" y="18766"/>
                      <a:pt x="763117" y="15857"/>
                    </a:cubicBezTo>
                    <a:cubicBezTo>
                      <a:pt x="767875" y="12948"/>
                      <a:pt x="770348" y="5761"/>
                      <a:pt x="775808" y="3689"/>
                    </a:cubicBezTo>
                    <a:cubicBezTo>
                      <a:pt x="781268" y="1617"/>
                      <a:pt x="787600" y="6689"/>
                      <a:pt x="795877" y="3427"/>
                    </a:cubicBezTo>
                    <a:cubicBezTo>
                      <a:pt x="799401" y="2546"/>
                      <a:pt x="811302" y="7619"/>
                      <a:pt x="815973" y="7929"/>
                    </a:cubicBezTo>
                    <a:cubicBezTo>
                      <a:pt x="820644" y="8239"/>
                      <a:pt x="821187" y="5912"/>
                      <a:pt x="823901" y="5286"/>
                    </a:cubicBezTo>
                    <a:cubicBezTo>
                      <a:pt x="832655" y="3266"/>
                      <a:pt x="850329" y="0"/>
                      <a:pt x="850329" y="0"/>
                    </a:cubicBezTo>
                    <a:cubicBezTo>
                      <a:pt x="849448" y="2643"/>
                      <a:pt x="848932" y="5437"/>
                      <a:pt x="847686" y="7929"/>
                    </a:cubicBezTo>
                    <a:cubicBezTo>
                      <a:pt x="846266" y="10770"/>
                      <a:pt x="843691" y="12955"/>
                      <a:pt x="842401" y="15857"/>
                    </a:cubicBezTo>
                    <a:cubicBezTo>
                      <a:pt x="840138" y="20948"/>
                      <a:pt x="837115" y="31713"/>
                      <a:pt x="837115" y="31713"/>
                    </a:cubicBezTo>
                    <a:cubicBezTo>
                      <a:pt x="837996" y="34356"/>
                      <a:pt x="840639" y="36999"/>
                      <a:pt x="839758" y="39642"/>
                    </a:cubicBezTo>
                    <a:cubicBezTo>
                      <a:pt x="837749" y="45668"/>
                      <a:pt x="829187" y="55498"/>
                      <a:pt x="829187" y="55498"/>
                    </a:cubicBezTo>
                    <a:cubicBezTo>
                      <a:pt x="827425" y="66069"/>
                      <a:pt x="821799" y="76703"/>
                      <a:pt x="823901" y="87212"/>
                    </a:cubicBezTo>
                    <a:cubicBezTo>
                      <a:pt x="829733" y="116372"/>
                      <a:pt x="826346" y="105117"/>
                      <a:pt x="831830" y="121568"/>
                    </a:cubicBezTo>
                    <a:cubicBezTo>
                      <a:pt x="826519" y="129533"/>
                      <a:pt x="832183" y="136971"/>
                      <a:pt x="831045" y="147210"/>
                    </a:cubicBezTo>
                    <a:cubicBezTo>
                      <a:pt x="828596" y="169246"/>
                      <a:pt x="817604" y="178256"/>
                      <a:pt x="813330" y="184994"/>
                    </a:cubicBezTo>
                    <a:cubicBezTo>
                      <a:pt x="809056" y="191732"/>
                      <a:pt x="808045" y="186756"/>
                      <a:pt x="805402" y="187637"/>
                    </a:cubicBezTo>
                    <a:cubicBezTo>
                      <a:pt x="802759" y="190280"/>
                      <a:pt x="797886" y="191851"/>
                      <a:pt x="797473" y="195566"/>
                    </a:cubicBezTo>
                    <a:cubicBezTo>
                      <a:pt x="796431" y="204942"/>
                      <a:pt x="809175" y="221046"/>
                      <a:pt x="813330" y="227279"/>
                    </a:cubicBezTo>
                    <a:lnTo>
                      <a:pt x="818616" y="235207"/>
                    </a:lnTo>
                    <a:cubicBezTo>
                      <a:pt x="822609" y="251182"/>
                      <a:pt x="820110" y="242334"/>
                      <a:pt x="826544" y="261635"/>
                    </a:cubicBezTo>
                    <a:lnTo>
                      <a:pt x="829187" y="269563"/>
                    </a:lnTo>
                    <a:cubicBezTo>
                      <a:pt x="830068" y="272206"/>
                      <a:pt x="830285" y="275174"/>
                      <a:pt x="831830" y="277492"/>
                    </a:cubicBezTo>
                    <a:cubicBezTo>
                      <a:pt x="833592" y="280135"/>
                      <a:pt x="835695" y="282579"/>
                      <a:pt x="837115" y="285420"/>
                    </a:cubicBezTo>
                    <a:cubicBezTo>
                      <a:pt x="838361" y="287912"/>
                      <a:pt x="837788" y="291378"/>
                      <a:pt x="839758" y="293348"/>
                    </a:cubicBezTo>
                    <a:cubicBezTo>
                      <a:pt x="848845" y="302435"/>
                      <a:pt x="853574" y="303238"/>
                      <a:pt x="863543" y="306562"/>
                    </a:cubicBezTo>
                    <a:cubicBezTo>
                      <a:pt x="866186" y="309205"/>
                      <a:pt x="868600" y="312097"/>
                      <a:pt x="871471" y="314490"/>
                    </a:cubicBezTo>
                    <a:cubicBezTo>
                      <a:pt x="873911" y="316523"/>
                      <a:pt x="877716" y="317083"/>
                      <a:pt x="879399" y="319776"/>
                    </a:cubicBezTo>
                    <a:cubicBezTo>
                      <a:pt x="882352" y="324501"/>
                      <a:pt x="881594" y="330997"/>
                      <a:pt x="884685" y="335633"/>
                    </a:cubicBezTo>
                    <a:lnTo>
                      <a:pt x="889971" y="343561"/>
                    </a:lnTo>
                    <a:cubicBezTo>
                      <a:pt x="890852" y="346204"/>
                      <a:pt x="891367" y="348998"/>
                      <a:pt x="892613" y="351489"/>
                    </a:cubicBezTo>
                    <a:cubicBezTo>
                      <a:pt x="900126" y="366516"/>
                      <a:pt x="902218" y="359850"/>
                      <a:pt x="924327" y="362060"/>
                    </a:cubicBezTo>
                    <a:cubicBezTo>
                      <a:pt x="944264" y="368707"/>
                      <a:pt x="919680" y="359738"/>
                      <a:pt x="940183" y="369989"/>
                    </a:cubicBezTo>
                    <a:cubicBezTo>
                      <a:pt x="942675" y="371235"/>
                      <a:pt x="945469" y="371750"/>
                      <a:pt x="948112" y="372631"/>
                    </a:cubicBezTo>
                    <a:cubicBezTo>
                      <a:pt x="966286" y="384748"/>
                      <a:pt x="957941" y="381195"/>
                      <a:pt x="971897" y="385845"/>
                    </a:cubicBezTo>
                    <a:cubicBezTo>
                      <a:pt x="974540" y="388488"/>
                      <a:pt x="978010" y="390507"/>
                      <a:pt x="979825" y="393774"/>
                    </a:cubicBezTo>
                    <a:cubicBezTo>
                      <a:pt x="982530" y="398644"/>
                      <a:pt x="982020" y="404994"/>
                      <a:pt x="985110" y="409630"/>
                    </a:cubicBezTo>
                    <a:cubicBezTo>
                      <a:pt x="986872" y="412273"/>
                      <a:pt x="989106" y="414656"/>
                      <a:pt x="990396" y="417559"/>
                    </a:cubicBezTo>
                    <a:cubicBezTo>
                      <a:pt x="1002979" y="445869"/>
                      <a:pt x="989004" y="423397"/>
                      <a:pt x="1000967" y="441344"/>
                    </a:cubicBezTo>
                    <a:cubicBezTo>
                      <a:pt x="1001636" y="444690"/>
                      <a:pt x="1003753" y="458110"/>
                      <a:pt x="1006253" y="462486"/>
                    </a:cubicBezTo>
                    <a:cubicBezTo>
                      <a:pt x="1008438" y="466310"/>
                      <a:pt x="1011655" y="469449"/>
                      <a:pt x="1014181" y="473057"/>
                    </a:cubicBezTo>
                    <a:cubicBezTo>
                      <a:pt x="1017824" y="478261"/>
                      <a:pt x="1021228" y="483628"/>
                      <a:pt x="1024752" y="488913"/>
                    </a:cubicBezTo>
                    <a:lnTo>
                      <a:pt x="1030038" y="496842"/>
                    </a:lnTo>
                    <a:cubicBezTo>
                      <a:pt x="1030358" y="497803"/>
                      <a:pt x="1029109" y="504983"/>
                      <a:pt x="1030038" y="512698"/>
                    </a:cubicBezTo>
                    <a:cubicBezTo>
                      <a:pt x="1030967" y="520413"/>
                      <a:pt x="1042132" y="542910"/>
                      <a:pt x="1035612" y="543132"/>
                    </a:cubicBezTo>
                    <a:cubicBezTo>
                      <a:pt x="1029092" y="543355"/>
                      <a:pt x="1002294" y="517825"/>
                      <a:pt x="990920" y="514033"/>
                    </a:cubicBezTo>
                    <a:cubicBezTo>
                      <a:pt x="985078" y="508191"/>
                      <a:pt x="973374" y="493981"/>
                      <a:pt x="963156" y="488913"/>
                    </a:cubicBezTo>
                    <a:cubicBezTo>
                      <a:pt x="952938" y="483846"/>
                      <a:pt x="938286" y="484949"/>
                      <a:pt x="929612" y="483628"/>
                    </a:cubicBezTo>
                    <a:lnTo>
                      <a:pt x="911113" y="480985"/>
                    </a:lnTo>
                    <a:cubicBezTo>
                      <a:pt x="905161" y="463132"/>
                      <a:pt x="913415" y="482483"/>
                      <a:pt x="900542" y="467771"/>
                    </a:cubicBezTo>
                    <a:cubicBezTo>
                      <a:pt x="896359" y="462990"/>
                      <a:pt x="895997" y="453924"/>
                      <a:pt x="889971" y="451915"/>
                    </a:cubicBezTo>
                    <a:lnTo>
                      <a:pt x="874114" y="446629"/>
                    </a:lnTo>
                    <a:lnTo>
                      <a:pt x="866186" y="443986"/>
                    </a:lnTo>
                    <a:cubicBezTo>
                      <a:pt x="861159" y="444991"/>
                      <a:pt x="850461" y="446563"/>
                      <a:pt x="845043" y="449272"/>
                    </a:cubicBezTo>
                    <a:cubicBezTo>
                      <a:pt x="842202" y="450692"/>
                      <a:pt x="839758" y="452795"/>
                      <a:pt x="837115" y="454557"/>
                    </a:cubicBezTo>
                    <a:cubicBezTo>
                      <a:pt x="835353" y="457200"/>
                      <a:pt x="833250" y="459645"/>
                      <a:pt x="831830" y="462486"/>
                    </a:cubicBezTo>
                    <a:cubicBezTo>
                      <a:pt x="830584" y="464978"/>
                      <a:pt x="830732" y="468096"/>
                      <a:pt x="829187" y="470414"/>
                    </a:cubicBezTo>
                    <a:cubicBezTo>
                      <a:pt x="827114" y="473524"/>
                      <a:pt x="823651" y="475471"/>
                      <a:pt x="821258" y="478342"/>
                    </a:cubicBezTo>
                    <a:cubicBezTo>
                      <a:pt x="819225" y="480782"/>
                      <a:pt x="818083" y="483897"/>
                      <a:pt x="815973" y="486271"/>
                    </a:cubicBezTo>
                    <a:cubicBezTo>
                      <a:pt x="811007" y="491858"/>
                      <a:pt x="804262" y="495908"/>
                      <a:pt x="800116" y="502127"/>
                    </a:cubicBezTo>
                    <a:lnTo>
                      <a:pt x="789545" y="517984"/>
                    </a:lnTo>
                    <a:cubicBezTo>
                      <a:pt x="787783" y="520627"/>
                      <a:pt x="786903" y="524150"/>
                      <a:pt x="784260" y="525912"/>
                    </a:cubicBezTo>
                    <a:cubicBezTo>
                      <a:pt x="774726" y="532268"/>
                      <a:pt x="767719" y="536191"/>
                      <a:pt x="760475" y="547055"/>
                    </a:cubicBezTo>
                    <a:cubicBezTo>
                      <a:pt x="758713" y="549698"/>
                      <a:pt x="756610" y="552142"/>
                      <a:pt x="755189" y="554983"/>
                    </a:cubicBezTo>
                    <a:cubicBezTo>
                      <a:pt x="753943" y="557474"/>
                      <a:pt x="753899" y="560476"/>
                      <a:pt x="752546" y="562911"/>
                    </a:cubicBezTo>
                    <a:cubicBezTo>
                      <a:pt x="749461" y="568464"/>
                      <a:pt x="745499" y="573482"/>
                      <a:pt x="741975" y="578768"/>
                    </a:cubicBezTo>
                    <a:lnTo>
                      <a:pt x="736690" y="586696"/>
                    </a:lnTo>
                    <a:lnTo>
                      <a:pt x="731404" y="594624"/>
                    </a:lnTo>
                    <a:lnTo>
                      <a:pt x="726119" y="610481"/>
                    </a:lnTo>
                    <a:cubicBezTo>
                      <a:pt x="725238" y="613124"/>
                      <a:pt x="725021" y="616091"/>
                      <a:pt x="723476" y="618409"/>
                    </a:cubicBezTo>
                    <a:cubicBezTo>
                      <a:pt x="719952" y="623695"/>
                      <a:pt x="714914" y="628240"/>
                      <a:pt x="712905" y="634266"/>
                    </a:cubicBezTo>
                    <a:cubicBezTo>
                      <a:pt x="709257" y="645207"/>
                      <a:pt x="711807" y="639876"/>
                      <a:pt x="704976" y="650123"/>
                    </a:cubicBezTo>
                    <a:cubicBezTo>
                      <a:pt x="704095" y="655408"/>
                      <a:pt x="705681" y="661795"/>
                      <a:pt x="702334" y="665979"/>
                    </a:cubicBezTo>
                    <a:cubicBezTo>
                      <a:pt x="700594" y="668154"/>
                      <a:pt x="696897" y="664583"/>
                      <a:pt x="694405" y="663337"/>
                    </a:cubicBezTo>
                    <a:cubicBezTo>
                      <a:pt x="691564" y="661917"/>
                      <a:pt x="690001" y="657785"/>
                      <a:pt x="686477" y="658051"/>
                    </a:cubicBezTo>
                    <a:cubicBezTo>
                      <a:pt x="682953" y="658317"/>
                      <a:pt x="677668" y="665814"/>
                      <a:pt x="673263" y="664933"/>
                    </a:cubicBezTo>
                    <a:cubicBezTo>
                      <a:pt x="670620" y="663171"/>
                      <a:pt x="664536" y="665997"/>
                      <a:pt x="660572" y="664410"/>
                    </a:cubicBezTo>
                    <a:cubicBezTo>
                      <a:pt x="656608" y="662823"/>
                      <a:pt x="651767" y="658230"/>
                      <a:pt x="649478" y="655408"/>
                    </a:cubicBezTo>
                    <a:cubicBezTo>
                      <a:pt x="647189" y="652586"/>
                      <a:pt x="648805" y="649450"/>
                      <a:pt x="646835" y="647480"/>
                    </a:cubicBezTo>
                    <a:cubicBezTo>
                      <a:pt x="640859" y="641504"/>
                      <a:pt x="619515" y="647261"/>
                      <a:pt x="617765" y="647480"/>
                    </a:cubicBezTo>
                    <a:cubicBezTo>
                      <a:pt x="615122" y="648361"/>
                      <a:pt x="607000" y="661105"/>
                      <a:pt x="593167" y="664411"/>
                    </a:cubicBezTo>
                    <a:cubicBezTo>
                      <a:pt x="579334" y="667717"/>
                      <a:pt x="553299" y="668151"/>
                      <a:pt x="534765" y="667314"/>
                    </a:cubicBezTo>
                    <a:cubicBezTo>
                      <a:pt x="516231" y="666477"/>
                      <a:pt x="500464" y="661148"/>
                      <a:pt x="481965" y="659386"/>
                    </a:cubicBezTo>
                    <a:cubicBezTo>
                      <a:pt x="478441" y="658505"/>
                      <a:pt x="447576" y="647702"/>
                      <a:pt x="438056" y="644837"/>
                    </a:cubicBezTo>
                    <a:cubicBezTo>
                      <a:pt x="428536" y="641972"/>
                      <a:pt x="429200" y="643283"/>
                      <a:pt x="424842" y="642194"/>
                    </a:cubicBezTo>
                    <a:cubicBezTo>
                      <a:pt x="422140" y="641518"/>
                      <a:pt x="419592" y="640317"/>
                      <a:pt x="416914" y="639552"/>
                    </a:cubicBezTo>
                    <a:cubicBezTo>
                      <a:pt x="413422" y="638554"/>
                      <a:pt x="409822" y="637953"/>
                      <a:pt x="406343" y="636909"/>
                    </a:cubicBezTo>
                    <a:cubicBezTo>
                      <a:pt x="401006" y="635308"/>
                      <a:pt x="395772" y="633385"/>
                      <a:pt x="390486" y="631623"/>
                    </a:cubicBezTo>
                    <a:lnTo>
                      <a:pt x="382558" y="628981"/>
                    </a:lnTo>
                    <a:cubicBezTo>
                      <a:pt x="378549" y="626308"/>
                      <a:pt x="372173" y="621052"/>
                      <a:pt x="366701" y="621052"/>
                    </a:cubicBezTo>
                    <a:cubicBezTo>
                      <a:pt x="358724" y="621052"/>
                      <a:pt x="350854" y="622901"/>
                      <a:pt x="342916" y="623695"/>
                    </a:cubicBezTo>
                    <a:lnTo>
                      <a:pt x="313846" y="626338"/>
                    </a:lnTo>
                    <a:cubicBezTo>
                      <a:pt x="300631" y="630743"/>
                      <a:pt x="308560" y="629862"/>
                      <a:pt x="290061" y="623695"/>
                    </a:cubicBezTo>
                    <a:lnTo>
                      <a:pt x="282132" y="621052"/>
                    </a:lnTo>
                    <a:lnTo>
                      <a:pt x="266276" y="626338"/>
                    </a:lnTo>
                    <a:cubicBezTo>
                      <a:pt x="263633" y="627219"/>
                      <a:pt x="260665" y="627436"/>
                      <a:pt x="258347" y="628981"/>
                    </a:cubicBezTo>
                    <a:cubicBezTo>
                      <a:pt x="255704" y="630743"/>
                      <a:pt x="253321" y="632976"/>
                      <a:pt x="250419" y="634266"/>
                    </a:cubicBezTo>
                    <a:cubicBezTo>
                      <a:pt x="245328" y="636529"/>
                      <a:pt x="234562" y="639552"/>
                      <a:pt x="234562" y="639552"/>
                    </a:cubicBezTo>
                    <a:cubicBezTo>
                      <a:pt x="231919" y="642195"/>
                      <a:pt x="229505" y="645087"/>
                      <a:pt x="226634" y="647480"/>
                    </a:cubicBezTo>
                    <a:cubicBezTo>
                      <a:pt x="224194" y="649513"/>
                      <a:pt x="220952" y="650520"/>
                      <a:pt x="218706" y="652766"/>
                    </a:cubicBezTo>
                    <a:cubicBezTo>
                      <a:pt x="216460" y="655012"/>
                      <a:pt x="215666" y="658448"/>
                      <a:pt x="213420" y="660694"/>
                    </a:cubicBezTo>
                    <a:cubicBezTo>
                      <a:pt x="205847" y="668267"/>
                      <a:pt x="206161" y="664323"/>
                      <a:pt x="197564" y="668622"/>
                    </a:cubicBezTo>
                    <a:cubicBezTo>
                      <a:pt x="194723" y="670043"/>
                      <a:pt x="192278" y="672146"/>
                      <a:pt x="189635" y="673908"/>
                    </a:cubicBezTo>
                    <a:cubicBezTo>
                      <a:pt x="187873" y="671265"/>
                      <a:pt x="187451" y="666668"/>
                      <a:pt x="184350" y="665979"/>
                    </a:cubicBezTo>
                    <a:cubicBezTo>
                      <a:pt x="174251" y="663734"/>
                      <a:pt x="165146" y="667887"/>
                      <a:pt x="157922" y="673908"/>
                    </a:cubicBezTo>
                    <a:cubicBezTo>
                      <a:pt x="155051" y="676301"/>
                      <a:pt x="154002" y="679677"/>
                      <a:pt x="149994" y="681836"/>
                    </a:cubicBezTo>
                    <a:cubicBezTo>
                      <a:pt x="145986" y="683995"/>
                      <a:pt x="140043" y="685979"/>
                      <a:pt x="133876" y="686860"/>
                    </a:cubicBezTo>
                    <a:cubicBezTo>
                      <a:pt x="119921" y="691512"/>
                      <a:pt x="113392" y="695007"/>
                      <a:pt x="107709" y="697693"/>
                    </a:cubicBezTo>
                    <a:cubicBezTo>
                      <a:pt x="102027" y="700379"/>
                      <a:pt x="102794" y="701974"/>
                      <a:pt x="99781" y="702978"/>
                    </a:cubicBezTo>
                    <a:lnTo>
                      <a:pt x="91853" y="705621"/>
                    </a:lnTo>
                    <a:cubicBezTo>
                      <a:pt x="90972" y="702978"/>
                      <a:pt x="93484" y="699232"/>
                      <a:pt x="89210" y="697693"/>
                    </a:cubicBezTo>
                    <a:cubicBezTo>
                      <a:pt x="84936" y="696154"/>
                      <a:pt x="71087" y="698824"/>
                      <a:pt x="66209" y="696385"/>
                    </a:cubicBezTo>
                    <a:cubicBezTo>
                      <a:pt x="63717" y="695139"/>
                      <a:pt x="69389" y="685229"/>
                      <a:pt x="65425" y="681836"/>
                    </a:cubicBezTo>
                    <a:cubicBezTo>
                      <a:pt x="61461" y="678443"/>
                      <a:pt x="47710" y="679552"/>
                      <a:pt x="42424" y="676028"/>
                    </a:cubicBezTo>
                    <a:cubicBezTo>
                      <a:pt x="39520" y="670917"/>
                      <a:pt x="36485" y="664131"/>
                      <a:pt x="33712" y="660694"/>
                    </a:cubicBezTo>
                    <a:cubicBezTo>
                      <a:pt x="30939" y="657257"/>
                      <a:pt x="28338" y="654832"/>
                      <a:pt x="25783" y="655408"/>
                    </a:cubicBezTo>
                    <a:cubicBezTo>
                      <a:pt x="23228" y="655984"/>
                      <a:pt x="22653" y="667145"/>
                      <a:pt x="18379" y="664149"/>
                    </a:cubicBezTo>
                    <a:cubicBezTo>
                      <a:pt x="14105" y="661153"/>
                      <a:pt x="1549" y="651221"/>
                      <a:pt x="140" y="637431"/>
                    </a:cubicBezTo>
                    <a:cubicBezTo>
                      <a:pt x="-1269" y="623641"/>
                      <a:pt x="8372" y="601631"/>
                      <a:pt x="9927" y="581411"/>
                    </a:cubicBezTo>
                    <a:cubicBezTo>
                      <a:pt x="10141" y="578633"/>
                      <a:pt x="10599" y="575452"/>
                      <a:pt x="12569" y="573482"/>
                    </a:cubicBezTo>
                    <a:cubicBezTo>
                      <a:pt x="14539" y="571512"/>
                      <a:pt x="17766" y="571386"/>
                      <a:pt x="20498" y="570840"/>
                    </a:cubicBezTo>
                    <a:cubicBezTo>
                      <a:pt x="26606" y="569619"/>
                      <a:pt x="32831" y="569078"/>
                      <a:pt x="38997" y="568197"/>
                    </a:cubicBezTo>
                    <a:cubicBezTo>
                      <a:pt x="41640" y="566435"/>
                      <a:pt x="44485" y="564944"/>
                      <a:pt x="46925" y="562911"/>
                    </a:cubicBezTo>
                    <a:cubicBezTo>
                      <a:pt x="49796" y="560518"/>
                      <a:pt x="51587" y="556798"/>
                      <a:pt x="54854" y="554983"/>
                    </a:cubicBezTo>
                    <a:cubicBezTo>
                      <a:pt x="59724" y="552277"/>
                      <a:pt x="66074" y="552787"/>
                      <a:pt x="70710" y="549697"/>
                    </a:cubicBezTo>
                    <a:lnTo>
                      <a:pt x="94495" y="533841"/>
                    </a:lnTo>
                    <a:cubicBezTo>
                      <a:pt x="97138" y="532079"/>
                      <a:pt x="99410" y="529559"/>
                      <a:pt x="102424" y="528555"/>
                    </a:cubicBezTo>
                    <a:lnTo>
                      <a:pt x="118280" y="523270"/>
                    </a:lnTo>
                    <a:cubicBezTo>
                      <a:pt x="120923" y="521508"/>
                      <a:pt x="124525" y="520678"/>
                      <a:pt x="126209" y="517984"/>
                    </a:cubicBezTo>
                    <a:cubicBezTo>
                      <a:pt x="141933" y="492825"/>
                      <a:pt x="121479" y="508802"/>
                      <a:pt x="139423" y="496842"/>
                    </a:cubicBezTo>
                    <a:cubicBezTo>
                      <a:pt x="140304" y="494199"/>
                      <a:pt x="142065" y="491699"/>
                      <a:pt x="142065" y="488913"/>
                    </a:cubicBezTo>
                    <a:cubicBezTo>
                      <a:pt x="142065" y="465685"/>
                      <a:pt x="135730" y="489422"/>
                      <a:pt x="142065" y="470414"/>
                    </a:cubicBezTo>
                    <a:cubicBezTo>
                      <a:pt x="141184" y="467771"/>
                      <a:pt x="139423" y="465272"/>
                      <a:pt x="139423" y="462486"/>
                    </a:cubicBezTo>
                    <a:cubicBezTo>
                      <a:pt x="139423" y="455252"/>
                      <a:pt x="144676" y="452647"/>
                      <a:pt x="147351" y="446629"/>
                    </a:cubicBezTo>
                    <a:cubicBezTo>
                      <a:pt x="149614" y="441538"/>
                      <a:pt x="149545" y="435408"/>
                      <a:pt x="152636" y="430772"/>
                    </a:cubicBezTo>
                    <a:cubicBezTo>
                      <a:pt x="154398" y="428129"/>
                      <a:pt x="156160" y="428793"/>
                      <a:pt x="157922" y="422844"/>
                    </a:cubicBezTo>
                    <a:cubicBezTo>
                      <a:pt x="159684" y="416895"/>
                      <a:pt x="163208" y="395080"/>
                      <a:pt x="163208" y="395080"/>
                    </a:cubicBezTo>
                    <a:cubicBezTo>
                      <a:pt x="163712" y="388520"/>
                      <a:pt x="166731" y="371087"/>
                      <a:pt x="168493" y="364703"/>
                    </a:cubicBezTo>
                    <a:cubicBezTo>
                      <a:pt x="170255" y="358319"/>
                      <a:pt x="172017" y="359418"/>
                      <a:pt x="173779" y="356775"/>
                    </a:cubicBezTo>
                    <a:cubicBezTo>
                      <a:pt x="174660" y="352370"/>
                      <a:pt x="175683" y="347992"/>
                      <a:pt x="176421" y="343561"/>
                    </a:cubicBezTo>
                    <a:cubicBezTo>
                      <a:pt x="177445" y="337416"/>
                      <a:pt x="176750" y="330845"/>
                      <a:pt x="179064" y="325061"/>
                    </a:cubicBezTo>
                    <a:cubicBezTo>
                      <a:pt x="180452" y="321591"/>
                      <a:pt x="184350" y="319776"/>
                      <a:pt x="186993" y="317133"/>
                    </a:cubicBezTo>
                    <a:cubicBezTo>
                      <a:pt x="181313" y="300095"/>
                      <a:pt x="181267" y="308324"/>
                      <a:pt x="181707" y="3039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5" name="18 Forma libre">
                <a:extLst>
                  <a:ext uri="{FF2B5EF4-FFF2-40B4-BE49-F238E27FC236}">
                    <a16:creationId xmlns:a16="http://schemas.microsoft.com/office/drawing/2014/main" id="{506E81DF-E2DF-4BA8-9C2E-B308BD0653D6}"/>
                  </a:ext>
                </a:extLst>
              </p:cNvPr>
              <p:cNvSpPr/>
              <p:nvPr/>
            </p:nvSpPr>
            <p:spPr>
              <a:xfrm>
                <a:off x="5057775" y="4400550"/>
                <a:ext cx="46038" cy="55563"/>
              </a:xfrm>
              <a:custGeom>
                <a:avLst/>
                <a:gdLst>
                  <a:gd name="connsiteX0" fmla="*/ 2642 w 45143"/>
                  <a:gd name="connsiteY0" fmla="*/ 39641 h 56055"/>
                  <a:gd name="connsiteX1" fmla="*/ 7928 w 45143"/>
                  <a:gd name="connsiteY1" fmla="*/ 52855 h 56055"/>
                  <a:gd name="connsiteX2" fmla="*/ 23784 w 45143"/>
                  <a:gd name="connsiteY2" fmla="*/ 50212 h 56055"/>
                  <a:gd name="connsiteX3" fmla="*/ 31713 w 45143"/>
                  <a:gd name="connsiteY3" fmla="*/ 47570 h 56055"/>
                  <a:gd name="connsiteX4" fmla="*/ 44927 w 45143"/>
                  <a:gd name="connsiteY4" fmla="*/ 23785 h 56055"/>
                  <a:gd name="connsiteX5" fmla="*/ 42284 w 45143"/>
                  <a:gd name="connsiteY5" fmla="*/ 15856 h 56055"/>
                  <a:gd name="connsiteX6" fmla="*/ 44927 w 45143"/>
                  <a:gd name="connsiteY6" fmla="*/ 5285 h 56055"/>
                  <a:gd name="connsiteX7" fmla="*/ 36998 w 45143"/>
                  <a:gd name="connsiteY7" fmla="*/ 0 h 56055"/>
                  <a:gd name="connsiteX8" fmla="*/ 26427 w 45143"/>
                  <a:gd name="connsiteY8" fmla="*/ 2642 h 56055"/>
                  <a:gd name="connsiteX9" fmla="*/ 15856 w 45143"/>
                  <a:gd name="connsiteY9" fmla="*/ 18499 h 56055"/>
                  <a:gd name="connsiteX10" fmla="*/ 10571 w 45143"/>
                  <a:gd name="connsiteY10" fmla="*/ 26427 h 56055"/>
                  <a:gd name="connsiteX11" fmla="*/ 2642 w 45143"/>
                  <a:gd name="connsiteY11" fmla="*/ 29070 h 56055"/>
                  <a:gd name="connsiteX12" fmla="*/ 0 w 45143"/>
                  <a:gd name="connsiteY12" fmla="*/ 36998 h 56055"/>
                  <a:gd name="connsiteX13" fmla="*/ 2642 w 45143"/>
                  <a:gd name="connsiteY13" fmla="*/ 44927 h 56055"/>
                  <a:gd name="connsiteX14" fmla="*/ 2642 w 45143"/>
                  <a:gd name="connsiteY14" fmla="*/ 39641 h 5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143" h="56055">
                    <a:moveTo>
                      <a:pt x="2642" y="39641"/>
                    </a:moveTo>
                    <a:cubicBezTo>
                      <a:pt x="3523" y="40962"/>
                      <a:pt x="4891" y="49211"/>
                      <a:pt x="7928" y="52855"/>
                    </a:cubicBezTo>
                    <a:cubicBezTo>
                      <a:pt x="14173" y="60349"/>
                      <a:pt x="18893" y="52657"/>
                      <a:pt x="23784" y="50212"/>
                    </a:cubicBezTo>
                    <a:cubicBezTo>
                      <a:pt x="26276" y="48966"/>
                      <a:pt x="29070" y="48451"/>
                      <a:pt x="31713" y="47570"/>
                    </a:cubicBezTo>
                    <a:cubicBezTo>
                      <a:pt x="43829" y="29395"/>
                      <a:pt x="40275" y="37739"/>
                      <a:pt x="44927" y="23785"/>
                    </a:cubicBezTo>
                    <a:cubicBezTo>
                      <a:pt x="44046" y="21142"/>
                      <a:pt x="42284" y="18642"/>
                      <a:pt x="42284" y="15856"/>
                    </a:cubicBezTo>
                    <a:cubicBezTo>
                      <a:pt x="42284" y="12224"/>
                      <a:pt x="46076" y="8731"/>
                      <a:pt x="44927" y="5285"/>
                    </a:cubicBezTo>
                    <a:cubicBezTo>
                      <a:pt x="43922" y="2272"/>
                      <a:pt x="39641" y="1762"/>
                      <a:pt x="36998" y="0"/>
                    </a:cubicBezTo>
                    <a:cubicBezTo>
                      <a:pt x="33474" y="881"/>
                      <a:pt x="29160" y="250"/>
                      <a:pt x="26427" y="2642"/>
                    </a:cubicBezTo>
                    <a:cubicBezTo>
                      <a:pt x="21646" y="6825"/>
                      <a:pt x="19380" y="13213"/>
                      <a:pt x="15856" y="18499"/>
                    </a:cubicBezTo>
                    <a:cubicBezTo>
                      <a:pt x="14094" y="21142"/>
                      <a:pt x="13584" y="25423"/>
                      <a:pt x="10571" y="26427"/>
                    </a:cubicBezTo>
                    <a:lnTo>
                      <a:pt x="2642" y="29070"/>
                    </a:lnTo>
                    <a:cubicBezTo>
                      <a:pt x="1761" y="31713"/>
                      <a:pt x="0" y="34212"/>
                      <a:pt x="0" y="36998"/>
                    </a:cubicBezTo>
                    <a:cubicBezTo>
                      <a:pt x="0" y="39784"/>
                      <a:pt x="1967" y="42224"/>
                      <a:pt x="2642" y="44927"/>
                    </a:cubicBezTo>
                    <a:cubicBezTo>
                      <a:pt x="2856" y="45782"/>
                      <a:pt x="1761" y="38320"/>
                      <a:pt x="2642" y="3964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6" name="19 Forma libre">
                <a:extLst>
                  <a:ext uri="{FF2B5EF4-FFF2-40B4-BE49-F238E27FC236}">
                    <a16:creationId xmlns:a16="http://schemas.microsoft.com/office/drawing/2014/main" id="{2F18F8C1-5C8E-4FC7-BDD9-6145046BF8FE}"/>
                  </a:ext>
                </a:extLst>
              </p:cNvPr>
              <p:cNvSpPr/>
              <p:nvPr/>
            </p:nvSpPr>
            <p:spPr>
              <a:xfrm>
                <a:off x="5000625" y="4308475"/>
                <a:ext cx="304800" cy="511175"/>
              </a:xfrm>
              <a:custGeom>
                <a:avLst/>
                <a:gdLst>
                  <a:gd name="connsiteX0" fmla="*/ 88618 w 303494"/>
                  <a:gd name="connsiteY0" fmla="*/ 84568 h 512698"/>
                  <a:gd name="connsiteX1" fmla="*/ 120331 w 303494"/>
                  <a:gd name="connsiteY1" fmla="*/ 47569 h 512698"/>
                  <a:gd name="connsiteX2" fmla="*/ 125617 w 303494"/>
                  <a:gd name="connsiteY2" fmla="*/ 39641 h 512698"/>
                  <a:gd name="connsiteX3" fmla="*/ 122974 w 303494"/>
                  <a:gd name="connsiteY3" fmla="*/ 31713 h 512698"/>
                  <a:gd name="connsiteX4" fmla="*/ 125617 w 303494"/>
                  <a:gd name="connsiteY4" fmla="*/ 23785 h 512698"/>
                  <a:gd name="connsiteX5" fmla="*/ 138831 w 303494"/>
                  <a:gd name="connsiteY5" fmla="*/ 7928 h 512698"/>
                  <a:gd name="connsiteX6" fmla="*/ 154687 w 303494"/>
                  <a:gd name="connsiteY6" fmla="*/ 2642 h 512698"/>
                  <a:gd name="connsiteX7" fmla="*/ 162616 w 303494"/>
                  <a:gd name="connsiteY7" fmla="*/ 0 h 512698"/>
                  <a:gd name="connsiteX8" fmla="*/ 194329 w 303494"/>
                  <a:gd name="connsiteY8" fmla="*/ 7928 h 512698"/>
                  <a:gd name="connsiteX9" fmla="*/ 204900 w 303494"/>
                  <a:gd name="connsiteY9" fmla="*/ 23785 h 512698"/>
                  <a:gd name="connsiteX10" fmla="*/ 215471 w 303494"/>
                  <a:gd name="connsiteY10" fmla="*/ 47569 h 512698"/>
                  <a:gd name="connsiteX11" fmla="*/ 218114 w 303494"/>
                  <a:gd name="connsiteY11" fmla="*/ 55498 h 512698"/>
                  <a:gd name="connsiteX12" fmla="*/ 223399 w 303494"/>
                  <a:gd name="connsiteY12" fmla="*/ 76640 h 512698"/>
                  <a:gd name="connsiteX13" fmla="*/ 231328 w 303494"/>
                  <a:gd name="connsiteY13" fmla="*/ 92497 h 512698"/>
                  <a:gd name="connsiteX14" fmla="*/ 239256 w 303494"/>
                  <a:gd name="connsiteY14" fmla="*/ 108353 h 512698"/>
                  <a:gd name="connsiteX15" fmla="*/ 244542 w 303494"/>
                  <a:gd name="connsiteY15" fmla="*/ 129495 h 512698"/>
                  <a:gd name="connsiteX16" fmla="*/ 255113 w 303494"/>
                  <a:gd name="connsiteY16" fmla="*/ 145352 h 512698"/>
                  <a:gd name="connsiteX17" fmla="*/ 278898 w 303494"/>
                  <a:gd name="connsiteY17" fmla="*/ 153280 h 512698"/>
                  <a:gd name="connsiteX18" fmla="*/ 286826 w 303494"/>
                  <a:gd name="connsiteY18" fmla="*/ 155923 h 512698"/>
                  <a:gd name="connsiteX19" fmla="*/ 297397 w 303494"/>
                  <a:gd name="connsiteY19" fmla="*/ 158566 h 512698"/>
                  <a:gd name="connsiteX20" fmla="*/ 302683 w 303494"/>
                  <a:gd name="connsiteY20" fmla="*/ 174423 h 512698"/>
                  <a:gd name="connsiteX21" fmla="*/ 297397 w 303494"/>
                  <a:gd name="connsiteY21" fmla="*/ 182351 h 512698"/>
                  <a:gd name="connsiteX22" fmla="*/ 281540 w 303494"/>
                  <a:gd name="connsiteY22" fmla="*/ 195565 h 512698"/>
                  <a:gd name="connsiteX23" fmla="*/ 273612 w 303494"/>
                  <a:gd name="connsiteY23" fmla="*/ 198208 h 512698"/>
                  <a:gd name="connsiteX24" fmla="*/ 257755 w 303494"/>
                  <a:gd name="connsiteY24" fmla="*/ 208779 h 512698"/>
                  <a:gd name="connsiteX25" fmla="*/ 255113 w 303494"/>
                  <a:gd name="connsiteY25" fmla="*/ 219350 h 512698"/>
                  <a:gd name="connsiteX26" fmla="*/ 249827 w 303494"/>
                  <a:gd name="connsiteY26" fmla="*/ 243135 h 512698"/>
                  <a:gd name="connsiteX27" fmla="*/ 244542 w 303494"/>
                  <a:gd name="connsiteY27" fmla="*/ 251063 h 512698"/>
                  <a:gd name="connsiteX28" fmla="*/ 239256 w 303494"/>
                  <a:gd name="connsiteY28" fmla="*/ 266920 h 512698"/>
                  <a:gd name="connsiteX29" fmla="*/ 223399 w 303494"/>
                  <a:gd name="connsiteY29" fmla="*/ 277491 h 512698"/>
                  <a:gd name="connsiteX30" fmla="*/ 215471 w 303494"/>
                  <a:gd name="connsiteY30" fmla="*/ 282776 h 512698"/>
                  <a:gd name="connsiteX31" fmla="*/ 207543 w 303494"/>
                  <a:gd name="connsiteY31" fmla="*/ 285419 h 512698"/>
                  <a:gd name="connsiteX32" fmla="*/ 202257 w 303494"/>
                  <a:gd name="connsiteY32" fmla="*/ 301276 h 512698"/>
                  <a:gd name="connsiteX33" fmla="*/ 199614 w 303494"/>
                  <a:gd name="connsiteY33" fmla="*/ 309204 h 512698"/>
                  <a:gd name="connsiteX34" fmla="*/ 191686 w 303494"/>
                  <a:gd name="connsiteY34" fmla="*/ 311847 h 512698"/>
                  <a:gd name="connsiteX35" fmla="*/ 186400 w 303494"/>
                  <a:gd name="connsiteY35" fmla="*/ 327704 h 512698"/>
                  <a:gd name="connsiteX36" fmla="*/ 181115 w 303494"/>
                  <a:gd name="connsiteY36" fmla="*/ 346203 h 512698"/>
                  <a:gd name="connsiteX37" fmla="*/ 175829 w 303494"/>
                  <a:gd name="connsiteY37" fmla="*/ 354131 h 512698"/>
                  <a:gd name="connsiteX38" fmla="*/ 170544 w 303494"/>
                  <a:gd name="connsiteY38" fmla="*/ 369988 h 512698"/>
                  <a:gd name="connsiteX39" fmla="*/ 173187 w 303494"/>
                  <a:gd name="connsiteY39" fmla="*/ 396416 h 512698"/>
                  <a:gd name="connsiteX40" fmla="*/ 175829 w 303494"/>
                  <a:gd name="connsiteY40" fmla="*/ 404344 h 512698"/>
                  <a:gd name="connsiteX41" fmla="*/ 178472 w 303494"/>
                  <a:gd name="connsiteY41" fmla="*/ 417558 h 512698"/>
                  <a:gd name="connsiteX42" fmla="*/ 181115 w 303494"/>
                  <a:gd name="connsiteY42" fmla="*/ 425486 h 512698"/>
                  <a:gd name="connsiteX43" fmla="*/ 183758 w 303494"/>
                  <a:gd name="connsiteY43" fmla="*/ 436057 h 512698"/>
                  <a:gd name="connsiteX44" fmla="*/ 181115 w 303494"/>
                  <a:gd name="connsiteY44" fmla="*/ 462485 h 512698"/>
                  <a:gd name="connsiteX45" fmla="*/ 175829 w 303494"/>
                  <a:gd name="connsiteY45" fmla="*/ 486270 h 512698"/>
                  <a:gd name="connsiteX46" fmla="*/ 170544 w 303494"/>
                  <a:gd name="connsiteY46" fmla="*/ 494198 h 512698"/>
                  <a:gd name="connsiteX47" fmla="*/ 162616 w 303494"/>
                  <a:gd name="connsiteY47" fmla="*/ 502127 h 512698"/>
                  <a:gd name="connsiteX48" fmla="*/ 146759 w 303494"/>
                  <a:gd name="connsiteY48" fmla="*/ 512698 h 512698"/>
                  <a:gd name="connsiteX49" fmla="*/ 130902 w 303494"/>
                  <a:gd name="connsiteY49" fmla="*/ 507412 h 512698"/>
                  <a:gd name="connsiteX50" fmla="*/ 122974 w 303494"/>
                  <a:gd name="connsiteY50" fmla="*/ 504769 h 512698"/>
                  <a:gd name="connsiteX51" fmla="*/ 107117 w 303494"/>
                  <a:gd name="connsiteY51" fmla="*/ 496841 h 512698"/>
                  <a:gd name="connsiteX52" fmla="*/ 96546 w 303494"/>
                  <a:gd name="connsiteY52" fmla="*/ 480985 h 512698"/>
                  <a:gd name="connsiteX53" fmla="*/ 80689 w 303494"/>
                  <a:gd name="connsiteY53" fmla="*/ 473056 h 512698"/>
                  <a:gd name="connsiteX54" fmla="*/ 72761 w 303494"/>
                  <a:gd name="connsiteY54" fmla="*/ 470413 h 512698"/>
                  <a:gd name="connsiteX55" fmla="*/ 56905 w 303494"/>
                  <a:gd name="connsiteY55" fmla="*/ 459842 h 512698"/>
                  <a:gd name="connsiteX56" fmla="*/ 46333 w 303494"/>
                  <a:gd name="connsiteY56" fmla="*/ 443986 h 512698"/>
                  <a:gd name="connsiteX57" fmla="*/ 43691 w 303494"/>
                  <a:gd name="connsiteY57" fmla="*/ 436057 h 512698"/>
                  <a:gd name="connsiteX58" fmla="*/ 33120 w 303494"/>
                  <a:gd name="connsiteY58" fmla="*/ 433415 h 512698"/>
                  <a:gd name="connsiteX59" fmla="*/ 27834 w 303494"/>
                  <a:gd name="connsiteY59" fmla="*/ 425486 h 512698"/>
                  <a:gd name="connsiteX60" fmla="*/ 25191 w 303494"/>
                  <a:gd name="connsiteY60" fmla="*/ 417558 h 512698"/>
                  <a:gd name="connsiteX61" fmla="*/ 6692 w 303494"/>
                  <a:gd name="connsiteY61" fmla="*/ 393773 h 512698"/>
                  <a:gd name="connsiteX62" fmla="*/ 1406 w 303494"/>
                  <a:gd name="connsiteY62" fmla="*/ 377916 h 512698"/>
                  <a:gd name="connsiteX63" fmla="*/ 9335 w 303494"/>
                  <a:gd name="connsiteY63" fmla="*/ 372631 h 512698"/>
                  <a:gd name="connsiteX64" fmla="*/ 30477 w 303494"/>
                  <a:gd name="connsiteY64" fmla="*/ 367345 h 512698"/>
                  <a:gd name="connsiteX65" fmla="*/ 38405 w 303494"/>
                  <a:gd name="connsiteY65" fmla="*/ 362060 h 512698"/>
                  <a:gd name="connsiteX66" fmla="*/ 46333 w 303494"/>
                  <a:gd name="connsiteY66" fmla="*/ 343560 h 512698"/>
                  <a:gd name="connsiteX67" fmla="*/ 41048 w 303494"/>
                  <a:gd name="connsiteY67" fmla="*/ 335632 h 512698"/>
                  <a:gd name="connsiteX68" fmla="*/ 43691 w 303494"/>
                  <a:gd name="connsiteY68" fmla="*/ 319775 h 512698"/>
                  <a:gd name="connsiteX69" fmla="*/ 46333 w 303494"/>
                  <a:gd name="connsiteY69" fmla="*/ 311847 h 512698"/>
                  <a:gd name="connsiteX70" fmla="*/ 48976 w 303494"/>
                  <a:gd name="connsiteY70" fmla="*/ 298633 h 512698"/>
                  <a:gd name="connsiteX71" fmla="*/ 51619 w 303494"/>
                  <a:gd name="connsiteY71" fmla="*/ 290705 h 512698"/>
                  <a:gd name="connsiteX72" fmla="*/ 54262 w 303494"/>
                  <a:gd name="connsiteY72" fmla="*/ 280134 h 512698"/>
                  <a:gd name="connsiteX73" fmla="*/ 78047 w 303494"/>
                  <a:gd name="connsiteY73" fmla="*/ 269563 h 512698"/>
                  <a:gd name="connsiteX74" fmla="*/ 85975 w 303494"/>
                  <a:gd name="connsiteY74" fmla="*/ 266920 h 512698"/>
                  <a:gd name="connsiteX75" fmla="*/ 93903 w 303494"/>
                  <a:gd name="connsiteY75" fmla="*/ 264277 h 512698"/>
                  <a:gd name="connsiteX76" fmla="*/ 99189 w 303494"/>
                  <a:gd name="connsiteY76" fmla="*/ 256349 h 512698"/>
                  <a:gd name="connsiteX77" fmla="*/ 104474 w 303494"/>
                  <a:gd name="connsiteY77" fmla="*/ 211422 h 512698"/>
                  <a:gd name="connsiteX78" fmla="*/ 101832 w 303494"/>
                  <a:gd name="connsiteY78" fmla="*/ 203493 h 512698"/>
                  <a:gd name="connsiteX79" fmla="*/ 91261 w 303494"/>
                  <a:gd name="connsiteY79" fmla="*/ 187637 h 512698"/>
                  <a:gd name="connsiteX80" fmla="*/ 80689 w 303494"/>
                  <a:gd name="connsiteY80" fmla="*/ 171780 h 512698"/>
                  <a:gd name="connsiteX81" fmla="*/ 75404 w 303494"/>
                  <a:gd name="connsiteY81" fmla="*/ 163852 h 512698"/>
                  <a:gd name="connsiteX82" fmla="*/ 70118 w 303494"/>
                  <a:gd name="connsiteY82" fmla="*/ 155923 h 512698"/>
                  <a:gd name="connsiteX83" fmla="*/ 93903 w 303494"/>
                  <a:gd name="connsiteY83" fmla="*/ 137424 h 512698"/>
                  <a:gd name="connsiteX84" fmla="*/ 101832 w 303494"/>
                  <a:gd name="connsiteY84" fmla="*/ 134781 h 512698"/>
                  <a:gd name="connsiteX85" fmla="*/ 107117 w 303494"/>
                  <a:gd name="connsiteY85" fmla="*/ 126853 h 512698"/>
                  <a:gd name="connsiteX86" fmla="*/ 104474 w 303494"/>
                  <a:gd name="connsiteY86" fmla="*/ 116282 h 512698"/>
                  <a:gd name="connsiteX87" fmla="*/ 101832 w 303494"/>
                  <a:gd name="connsiteY87" fmla="*/ 103068 h 512698"/>
                  <a:gd name="connsiteX88" fmla="*/ 88618 w 303494"/>
                  <a:gd name="connsiteY88" fmla="*/ 84568 h 5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03494" h="512698">
                    <a:moveTo>
                      <a:pt x="88618" y="84568"/>
                    </a:moveTo>
                    <a:cubicBezTo>
                      <a:pt x="91701" y="75318"/>
                      <a:pt x="102110" y="76201"/>
                      <a:pt x="120331" y="47569"/>
                    </a:cubicBezTo>
                    <a:cubicBezTo>
                      <a:pt x="122036" y="44889"/>
                      <a:pt x="125617" y="39641"/>
                      <a:pt x="125617" y="39641"/>
                    </a:cubicBezTo>
                    <a:cubicBezTo>
                      <a:pt x="124736" y="36998"/>
                      <a:pt x="122974" y="34499"/>
                      <a:pt x="122974" y="31713"/>
                    </a:cubicBezTo>
                    <a:cubicBezTo>
                      <a:pt x="122974" y="28927"/>
                      <a:pt x="124371" y="26277"/>
                      <a:pt x="125617" y="23785"/>
                    </a:cubicBezTo>
                    <a:cubicBezTo>
                      <a:pt x="127769" y="19480"/>
                      <a:pt x="134781" y="10178"/>
                      <a:pt x="138831" y="7928"/>
                    </a:cubicBezTo>
                    <a:cubicBezTo>
                      <a:pt x="143701" y="5222"/>
                      <a:pt x="149402" y="4404"/>
                      <a:pt x="154687" y="2642"/>
                    </a:cubicBezTo>
                    <a:lnTo>
                      <a:pt x="162616" y="0"/>
                    </a:lnTo>
                    <a:cubicBezTo>
                      <a:pt x="172675" y="1117"/>
                      <a:pt x="186486" y="-1036"/>
                      <a:pt x="194329" y="7928"/>
                    </a:cubicBezTo>
                    <a:cubicBezTo>
                      <a:pt x="198512" y="12709"/>
                      <a:pt x="204900" y="23785"/>
                      <a:pt x="204900" y="23785"/>
                    </a:cubicBezTo>
                    <a:cubicBezTo>
                      <a:pt x="210025" y="54528"/>
                      <a:pt x="202452" y="28040"/>
                      <a:pt x="215471" y="47569"/>
                    </a:cubicBezTo>
                    <a:cubicBezTo>
                      <a:pt x="217016" y="49887"/>
                      <a:pt x="217381" y="52810"/>
                      <a:pt x="218114" y="55498"/>
                    </a:cubicBezTo>
                    <a:cubicBezTo>
                      <a:pt x="220025" y="62506"/>
                      <a:pt x="221102" y="69749"/>
                      <a:pt x="223399" y="76640"/>
                    </a:cubicBezTo>
                    <a:cubicBezTo>
                      <a:pt x="227047" y="87581"/>
                      <a:pt x="224497" y="82250"/>
                      <a:pt x="231328" y="92497"/>
                    </a:cubicBezTo>
                    <a:cubicBezTo>
                      <a:pt x="237967" y="112420"/>
                      <a:pt x="229012" y="87866"/>
                      <a:pt x="239256" y="108353"/>
                    </a:cubicBezTo>
                    <a:cubicBezTo>
                      <a:pt x="250687" y="131213"/>
                      <a:pt x="229474" y="96347"/>
                      <a:pt x="244542" y="129495"/>
                    </a:cubicBezTo>
                    <a:cubicBezTo>
                      <a:pt x="247171" y="135278"/>
                      <a:pt x="249087" y="143343"/>
                      <a:pt x="255113" y="145352"/>
                    </a:cubicBezTo>
                    <a:lnTo>
                      <a:pt x="278898" y="153280"/>
                    </a:lnTo>
                    <a:cubicBezTo>
                      <a:pt x="281541" y="154161"/>
                      <a:pt x="284124" y="155247"/>
                      <a:pt x="286826" y="155923"/>
                    </a:cubicBezTo>
                    <a:lnTo>
                      <a:pt x="297397" y="158566"/>
                    </a:lnTo>
                    <a:cubicBezTo>
                      <a:pt x="299159" y="163852"/>
                      <a:pt x="305774" y="169787"/>
                      <a:pt x="302683" y="174423"/>
                    </a:cubicBezTo>
                    <a:cubicBezTo>
                      <a:pt x="300921" y="177066"/>
                      <a:pt x="299430" y="179911"/>
                      <a:pt x="297397" y="182351"/>
                    </a:cubicBezTo>
                    <a:cubicBezTo>
                      <a:pt x="293221" y="187362"/>
                      <a:pt x="287480" y="192595"/>
                      <a:pt x="281540" y="195565"/>
                    </a:cubicBezTo>
                    <a:cubicBezTo>
                      <a:pt x="279048" y="196811"/>
                      <a:pt x="276047" y="196855"/>
                      <a:pt x="273612" y="198208"/>
                    </a:cubicBezTo>
                    <a:cubicBezTo>
                      <a:pt x="268059" y="201293"/>
                      <a:pt x="257755" y="208779"/>
                      <a:pt x="257755" y="208779"/>
                    </a:cubicBezTo>
                    <a:cubicBezTo>
                      <a:pt x="256874" y="212303"/>
                      <a:pt x="255825" y="215788"/>
                      <a:pt x="255113" y="219350"/>
                    </a:cubicBezTo>
                    <a:cubicBezTo>
                      <a:pt x="253760" y="226117"/>
                      <a:pt x="253256" y="236277"/>
                      <a:pt x="249827" y="243135"/>
                    </a:cubicBezTo>
                    <a:cubicBezTo>
                      <a:pt x="248407" y="245976"/>
                      <a:pt x="245832" y="248161"/>
                      <a:pt x="244542" y="251063"/>
                    </a:cubicBezTo>
                    <a:cubicBezTo>
                      <a:pt x="242279" y="256154"/>
                      <a:pt x="243892" y="263829"/>
                      <a:pt x="239256" y="266920"/>
                    </a:cubicBezTo>
                    <a:lnTo>
                      <a:pt x="223399" y="277491"/>
                    </a:lnTo>
                    <a:cubicBezTo>
                      <a:pt x="220756" y="279253"/>
                      <a:pt x="218484" y="281772"/>
                      <a:pt x="215471" y="282776"/>
                    </a:cubicBezTo>
                    <a:lnTo>
                      <a:pt x="207543" y="285419"/>
                    </a:lnTo>
                    <a:lnTo>
                      <a:pt x="202257" y="301276"/>
                    </a:lnTo>
                    <a:cubicBezTo>
                      <a:pt x="201376" y="303919"/>
                      <a:pt x="202257" y="308323"/>
                      <a:pt x="199614" y="309204"/>
                    </a:cubicBezTo>
                    <a:lnTo>
                      <a:pt x="191686" y="311847"/>
                    </a:lnTo>
                    <a:cubicBezTo>
                      <a:pt x="189924" y="317133"/>
                      <a:pt x="187751" y="322299"/>
                      <a:pt x="186400" y="327704"/>
                    </a:cubicBezTo>
                    <a:cubicBezTo>
                      <a:pt x="185552" y="331095"/>
                      <a:pt x="183012" y="342409"/>
                      <a:pt x="181115" y="346203"/>
                    </a:cubicBezTo>
                    <a:cubicBezTo>
                      <a:pt x="179694" y="349044"/>
                      <a:pt x="177591" y="351488"/>
                      <a:pt x="175829" y="354131"/>
                    </a:cubicBezTo>
                    <a:cubicBezTo>
                      <a:pt x="174067" y="359417"/>
                      <a:pt x="169990" y="364444"/>
                      <a:pt x="170544" y="369988"/>
                    </a:cubicBezTo>
                    <a:cubicBezTo>
                      <a:pt x="171425" y="378797"/>
                      <a:pt x="171841" y="387666"/>
                      <a:pt x="173187" y="396416"/>
                    </a:cubicBezTo>
                    <a:cubicBezTo>
                      <a:pt x="173611" y="399169"/>
                      <a:pt x="175153" y="401642"/>
                      <a:pt x="175829" y="404344"/>
                    </a:cubicBezTo>
                    <a:cubicBezTo>
                      <a:pt x="176918" y="408702"/>
                      <a:pt x="177382" y="413200"/>
                      <a:pt x="178472" y="417558"/>
                    </a:cubicBezTo>
                    <a:cubicBezTo>
                      <a:pt x="179148" y="420260"/>
                      <a:pt x="180350" y="422808"/>
                      <a:pt x="181115" y="425486"/>
                    </a:cubicBezTo>
                    <a:cubicBezTo>
                      <a:pt x="182113" y="428978"/>
                      <a:pt x="182877" y="432533"/>
                      <a:pt x="183758" y="436057"/>
                    </a:cubicBezTo>
                    <a:cubicBezTo>
                      <a:pt x="182877" y="444866"/>
                      <a:pt x="182213" y="453700"/>
                      <a:pt x="181115" y="462485"/>
                    </a:cubicBezTo>
                    <a:cubicBezTo>
                      <a:pt x="180438" y="467901"/>
                      <a:pt x="178907" y="480115"/>
                      <a:pt x="175829" y="486270"/>
                    </a:cubicBezTo>
                    <a:cubicBezTo>
                      <a:pt x="174409" y="489111"/>
                      <a:pt x="172577" y="491758"/>
                      <a:pt x="170544" y="494198"/>
                    </a:cubicBezTo>
                    <a:cubicBezTo>
                      <a:pt x="168151" y="497069"/>
                      <a:pt x="165566" y="499832"/>
                      <a:pt x="162616" y="502127"/>
                    </a:cubicBezTo>
                    <a:cubicBezTo>
                      <a:pt x="157602" y="506027"/>
                      <a:pt x="146759" y="512698"/>
                      <a:pt x="146759" y="512698"/>
                    </a:cubicBezTo>
                    <a:lnTo>
                      <a:pt x="130902" y="507412"/>
                    </a:lnTo>
                    <a:cubicBezTo>
                      <a:pt x="128259" y="506531"/>
                      <a:pt x="125292" y="506314"/>
                      <a:pt x="122974" y="504769"/>
                    </a:cubicBezTo>
                    <a:cubicBezTo>
                      <a:pt x="112728" y="497939"/>
                      <a:pt x="118059" y="500488"/>
                      <a:pt x="107117" y="496841"/>
                    </a:cubicBezTo>
                    <a:cubicBezTo>
                      <a:pt x="103593" y="491556"/>
                      <a:pt x="102572" y="482994"/>
                      <a:pt x="96546" y="480985"/>
                    </a:cubicBezTo>
                    <a:cubicBezTo>
                      <a:pt x="76620" y="474342"/>
                      <a:pt x="101181" y="483303"/>
                      <a:pt x="80689" y="473056"/>
                    </a:cubicBezTo>
                    <a:cubicBezTo>
                      <a:pt x="78197" y="471810"/>
                      <a:pt x="75196" y="471766"/>
                      <a:pt x="72761" y="470413"/>
                    </a:cubicBezTo>
                    <a:cubicBezTo>
                      <a:pt x="67208" y="467328"/>
                      <a:pt x="56905" y="459842"/>
                      <a:pt x="56905" y="459842"/>
                    </a:cubicBezTo>
                    <a:cubicBezTo>
                      <a:pt x="50619" y="440987"/>
                      <a:pt x="59534" y="463787"/>
                      <a:pt x="46333" y="443986"/>
                    </a:cubicBezTo>
                    <a:cubicBezTo>
                      <a:pt x="44788" y="441668"/>
                      <a:pt x="45866" y="437797"/>
                      <a:pt x="43691" y="436057"/>
                    </a:cubicBezTo>
                    <a:cubicBezTo>
                      <a:pt x="40855" y="433788"/>
                      <a:pt x="36644" y="434296"/>
                      <a:pt x="33120" y="433415"/>
                    </a:cubicBezTo>
                    <a:cubicBezTo>
                      <a:pt x="31358" y="430772"/>
                      <a:pt x="29255" y="428327"/>
                      <a:pt x="27834" y="425486"/>
                    </a:cubicBezTo>
                    <a:cubicBezTo>
                      <a:pt x="26588" y="422994"/>
                      <a:pt x="26544" y="419993"/>
                      <a:pt x="25191" y="417558"/>
                    </a:cubicBezTo>
                    <a:cubicBezTo>
                      <a:pt x="17288" y="403332"/>
                      <a:pt x="16323" y="403404"/>
                      <a:pt x="6692" y="393773"/>
                    </a:cubicBezTo>
                    <a:cubicBezTo>
                      <a:pt x="4930" y="388487"/>
                      <a:pt x="-3230" y="381006"/>
                      <a:pt x="1406" y="377916"/>
                    </a:cubicBezTo>
                    <a:cubicBezTo>
                      <a:pt x="4049" y="376154"/>
                      <a:pt x="6361" y="373746"/>
                      <a:pt x="9335" y="372631"/>
                    </a:cubicBezTo>
                    <a:cubicBezTo>
                      <a:pt x="21398" y="368108"/>
                      <a:pt x="20695" y="372236"/>
                      <a:pt x="30477" y="367345"/>
                    </a:cubicBezTo>
                    <a:cubicBezTo>
                      <a:pt x="33318" y="365925"/>
                      <a:pt x="35762" y="363822"/>
                      <a:pt x="38405" y="362060"/>
                    </a:cubicBezTo>
                    <a:cubicBezTo>
                      <a:pt x="38751" y="361367"/>
                      <a:pt x="46820" y="346479"/>
                      <a:pt x="46333" y="343560"/>
                    </a:cubicBezTo>
                    <a:cubicBezTo>
                      <a:pt x="45811" y="340427"/>
                      <a:pt x="42810" y="338275"/>
                      <a:pt x="41048" y="335632"/>
                    </a:cubicBezTo>
                    <a:cubicBezTo>
                      <a:pt x="41929" y="330346"/>
                      <a:pt x="42529" y="325006"/>
                      <a:pt x="43691" y="319775"/>
                    </a:cubicBezTo>
                    <a:cubicBezTo>
                      <a:pt x="44295" y="317056"/>
                      <a:pt x="45657" y="314549"/>
                      <a:pt x="46333" y="311847"/>
                    </a:cubicBezTo>
                    <a:cubicBezTo>
                      <a:pt x="47422" y="307489"/>
                      <a:pt x="47886" y="302991"/>
                      <a:pt x="48976" y="298633"/>
                    </a:cubicBezTo>
                    <a:cubicBezTo>
                      <a:pt x="49652" y="295931"/>
                      <a:pt x="50854" y="293383"/>
                      <a:pt x="51619" y="290705"/>
                    </a:cubicBezTo>
                    <a:cubicBezTo>
                      <a:pt x="52617" y="287213"/>
                      <a:pt x="52247" y="283156"/>
                      <a:pt x="54262" y="280134"/>
                    </a:cubicBezTo>
                    <a:cubicBezTo>
                      <a:pt x="57853" y="274748"/>
                      <a:pt x="74916" y="270606"/>
                      <a:pt x="78047" y="269563"/>
                    </a:cubicBezTo>
                    <a:lnTo>
                      <a:pt x="85975" y="266920"/>
                    </a:lnTo>
                    <a:lnTo>
                      <a:pt x="93903" y="264277"/>
                    </a:lnTo>
                    <a:cubicBezTo>
                      <a:pt x="95665" y="261634"/>
                      <a:pt x="98637" y="259477"/>
                      <a:pt x="99189" y="256349"/>
                    </a:cubicBezTo>
                    <a:cubicBezTo>
                      <a:pt x="110914" y="189915"/>
                      <a:pt x="95922" y="237086"/>
                      <a:pt x="104474" y="211422"/>
                    </a:cubicBezTo>
                    <a:cubicBezTo>
                      <a:pt x="103593" y="208779"/>
                      <a:pt x="103185" y="205928"/>
                      <a:pt x="101832" y="203493"/>
                    </a:cubicBezTo>
                    <a:cubicBezTo>
                      <a:pt x="98747" y="197940"/>
                      <a:pt x="94785" y="192922"/>
                      <a:pt x="91261" y="187637"/>
                    </a:cubicBezTo>
                    <a:lnTo>
                      <a:pt x="80689" y="171780"/>
                    </a:lnTo>
                    <a:lnTo>
                      <a:pt x="75404" y="163852"/>
                    </a:lnTo>
                    <a:lnTo>
                      <a:pt x="70118" y="155923"/>
                    </a:lnTo>
                    <a:cubicBezTo>
                      <a:pt x="76958" y="149084"/>
                      <a:pt x="84423" y="140584"/>
                      <a:pt x="93903" y="137424"/>
                    </a:cubicBezTo>
                    <a:lnTo>
                      <a:pt x="101832" y="134781"/>
                    </a:lnTo>
                    <a:cubicBezTo>
                      <a:pt x="103594" y="132138"/>
                      <a:pt x="106668" y="129997"/>
                      <a:pt x="107117" y="126853"/>
                    </a:cubicBezTo>
                    <a:cubicBezTo>
                      <a:pt x="107631" y="123257"/>
                      <a:pt x="105262" y="119828"/>
                      <a:pt x="104474" y="116282"/>
                    </a:cubicBezTo>
                    <a:cubicBezTo>
                      <a:pt x="103500" y="111897"/>
                      <a:pt x="102713" y="107473"/>
                      <a:pt x="101832" y="103068"/>
                    </a:cubicBezTo>
                    <a:cubicBezTo>
                      <a:pt x="105588" y="91796"/>
                      <a:pt x="85535" y="93818"/>
                      <a:pt x="88618" y="8456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7" name="21 Forma libre">
                <a:extLst>
                  <a:ext uri="{FF2B5EF4-FFF2-40B4-BE49-F238E27FC236}">
                    <a16:creationId xmlns:a16="http://schemas.microsoft.com/office/drawing/2014/main" id="{8940ACDF-4543-412F-9CCF-29CFB1FDEEA5}"/>
                  </a:ext>
                </a:extLst>
              </p:cNvPr>
              <p:cNvSpPr/>
              <p:nvPr/>
            </p:nvSpPr>
            <p:spPr>
              <a:xfrm>
                <a:off x="6210300" y="3929063"/>
                <a:ext cx="622300" cy="1057275"/>
              </a:xfrm>
              <a:custGeom>
                <a:avLst/>
                <a:gdLst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3852 w 622327"/>
                  <a:gd name="connsiteY92" fmla="*/ 478342 h 1057110"/>
                  <a:gd name="connsiteX93" fmla="*/ 147996 w 622327"/>
                  <a:gd name="connsiteY93" fmla="*/ 470414 h 1057110"/>
                  <a:gd name="connsiteX94" fmla="*/ 132139 w 622327"/>
                  <a:gd name="connsiteY94" fmla="*/ 475699 h 1057110"/>
                  <a:gd name="connsiteX95" fmla="*/ 121568 w 622327"/>
                  <a:gd name="connsiteY95" fmla="*/ 491556 h 1057110"/>
                  <a:gd name="connsiteX96" fmla="*/ 103068 w 622327"/>
                  <a:gd name="connsiteY96" fmla="*/ 515341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3852 w 622327"/>
                  <a:gd name="connsiteY92" fmla="*/ 478342 h 1057110"/>
                  <a:gd name="connsiteX93" fmla="*/ 147996 w 622327"/>
                  <a:gd name="connsiteY93" fmla="*/ 470414 h 1057110"/>
                  <a:gd name="connsiteX94" fmla="*/ 132139 w 622327"/>
                  <a:gd name="connsiteY94" fmla="*/ 475699 h 1057110"/>
                  <a:gd name="connsiteX95" fmla="*/ 121568 w 622327"/>
                  <a:gd name="connsiteY95" fmla="*/ 491556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3852 w 622327"/>
                  <a:gd name="connsiteY92" fmla="*/ 478342 h 1057110"/>
                  <a:gd name="connsiteX93" fmla="*/ 147996 w 622327"/>
                  <a:gd name="connsiteY93" fmla="*/ 470414 h 1057110"/>
                  <a:gd name="connsiteX94" fmla="*/ 132139 w 622327"/>
                  <a:gd name="connsiteY94" fmla="*/ 475699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3852 w 622327"/>
                  <a:gd name="connsiteY92" fmla="*/ 478342 h 1057110"/>
                  <a:gd name="connsiteX93" fmla="*/ 147996 w 622327"/>
                  <a:gd name="connsiteY93" fmla="*/ 470414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3852 w 622327"/>
                  <a:gd name="connsiteY92" fmla="*/ 478342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8614 w 622327"/>
                  <a:gd name="connsiteY92" fmla="*/ 466436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44927 w 622327"/>
                  <a:gd name="connsiteY110" fmla="*/ 665979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8614 w 622327"/>
                  <a:gd name="connsiteY92" fmla="*/ 466436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35402 w 622327"/>
                  <a:gd name="connsiteY110" fmla="*/ 663597 h 1057110"/>
                  <a:gd name="connsiteX111" fmla="*/ 47570 w 622327"/>
                  <a:gd name="connsiteY111" fmla="*/ 673907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8614 w 622327"/>
                  <a:gd name="connsiteY92" fmla="*/ 466436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6999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35402 w 622327"/>
                  <a:gd name="connsiteY110" fmla="*/ 663597 h 1057110"/>
                  <a:gd name="connsiteX111" fmla="*/ 38045 w 622327"/>
                  <a:gd name="connsiteY111" fmla="*/ 683432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8614 w 622327"/>
                  <a:gd name="connsiteY92" fmla="*/ 466436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13214 w 622327"/>
                  <a:gd name="connsiteY106" fmla="*/ 618409 h 1057110"/>
                  <a:gd name="connsiteX107" fmla="*/ 29071 w 622327"/>
                  <a:gd name="connsiteY107" fmla="*/ 626337 h 1057110"/>
                  <a:gd name="connsiteX108" fmla="*/ 32236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35402 w 622327"/>
                  <a:gd name="connsiteY110" fmla="*/ 663597 h 1057110"/>
                  <a:gd name="connsiteX111" fmla="*/ 38045 w 622327"/>
                  <a:gd name="connsiteY111" fmla="*/ 683432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301277 w 622327"/>
                  <a:gd name="connsiteY75" fmla="*/ 523269 h 1057110"/>
                  <a:gd name="connsiteX76" fmla="*/ 306562 w 622327"/>
                  <a:gd name="connsiteY76" fmla="*/ 531197 h 1057110"/>
                  <a:gd name="connsiteX77" fmla="*/ 314490 w 622327"/>
                  <a:gd name="connsiteY77" fmla="*/ 536483 h 1057110"/>
                  <a:gd name="connsiteX78" fmla="*/ 317133 w 622327"/>
                  <a:gd name="connsiteY78" fmla="*/ 544411 h 1057110"/>
                  <a:gd name="connsiteX79" fmla="*/ 314490 w 622327"/>
                  <a:gd name="connsiteY79" fmla="*/ 552340 h 1057110"/>
                  <a:gd name="connsiteX80" fmla="*/ 298634 w 622327"/>
                  <a:gd name="connsiteY80" fmla="*/ 552340 h 1057110"/>
                  <a:gd name="connsiteX81" fmla="*/ 288063 w 622327"/>
                  <a:gd name="connsiteY81" fmla="*/ 536483 h 1057110"/>
                  <a:gd name="connsiteX82" fmla="*/ 280134 w 622327"/>
                  <a:gd name="connsiteY82" fmla="*/ 533840 h 1057110"/>
                  <a:gd name="connsiteX83" fmla="*/ 264278 w 622327"/>
                  <a:gd name="connsiteY83" fmla="*/ 523269 h 1057110"/>
                  <a:gd name="connsiteX84" fmla="*/ 245778 w 622327"/>
                  <a:gd name="connsiteY84" fmla="*/ 510055 h 1057110"/>
                  <a:gd name="connsiteX85" fmla="*/ 237850 w 622327"/>
                  <a:gd name="connsiteY85" fmla="*/ 507412 h 1057110"/>
                  <a:gd name="connsiteX86" fmla="*/ 229922 w 622327"/>
                  <a:gd name="connsiteY86" fmla="*/ 504770 h 1057110"/>
                  <a:gd name="connsiteX87" fmla="*/ 221993 w 622327"/>
                  <a:gd name="connsiteY87" fmla="*/ 507412 h 1057110"/>
                  <a:gd name="connsiteX88" fmla="*/ 214065 w 622327"/>
                  <a:gd name="connsiteY88" fmla="*/ 512698 h 1057110"/>
                  <a:gd name="connsiteX89" fmla="*/ 195566 w 622327"/>
                  <a:gd name="connsiteY89" fmla="*/ 507412 h 1057110"/>
                  <a:gd name="connsiteX90" fmla="*/ 187637 w 622327"/>
                  <a:gd name="connsiteY90" fmla="*/ 499484 h 1057110"/>
                  <a:gd name="connsiteX91" fmla="*/ 179709 w 622327"/>
                  <a:gd name="connsiteY91" fmla="*/ 483628 h 1057110"/>
                  <a:gd name="connsiteX92" fmla="*/ 168614 w 622327"/>
                  <a:gd name="connsiteY92" fmla="*/ 466436 h 1057110"/>
                  <a:gd name="connsiteX93" fmla="*/ 152759 w 622327"/>
                  <a:gd name="connsiteY93" fmla="*/ 463271 h 1057110"/>
                  <a:gd name="connsiteX94" fmla="*/ 132139 w 622327"/>
                  <a:gd name="connsiteY94" fmla="*/ 463793 h 1057110"/>
                  <a:gd name="connsiteX95" fmla="*/ 114424 w 622327"/>
                  <a:gd name="connsiteY95" fmla="*/ 477268 h 1057110"/>
                  <a:gd name="connsiteX96" fmla="*/ 91162 w 622327"/>
                  <a:gd name="connsiteY96" fmla="*/ 503435 h 1057110"/>
                  <a:gd name="connsiteX97" fmla="*/ 84569 w 622327"/>
                  <a:gd name="connsiteY97" fmla="*/ 533840 h 1057110"/>
                  <a:gd name="connsiteX98" fmla="*/ 76641 w 622327"/>
                  <a:gd name="connsiteY98" fmla="*/ 539126 h 1057110"/>
                  <a:gd name="connsiteX99" fmla="*/ 63427 w 622327"/>
                  <a:gd name="connsiteY99" fmla="*/ 554982 h 1057110"/>
                  <a:gd name="connsiteX100" fmla="*/ 55498 w 622327"/>
                  <a:gd name="connsiteY100" fmla="*/ 560268 h 1057110"/>
                  <a:gd name="connsiteX101" fmla="*/ 44927 w 622327"/>
                  <a:gd name="connsiteY101" fmla="*/ 576125 h 1057110"/>
                  <a:gd name="connsiteX102" fmla="*/ 39642 w 622327"/>
                  <a:gd name="connsiteY102" fmla="*/ 584053 h 1057110"/>
                  <a:gd name="connsiteX103" fmla="*/ 36999 w 622327"/>
                  <a:gd name="connsiteY103" fmla="*/ 591981 h 1057110"/>
                  <a:gd name="connsiteX104" fmla="*/ 23785 w 622327"/>
                  <a:gd name="connsiteY104" fmla="*/ 607838 h 1057110"/>
                  <a:gd name="connsiteX105" fmla="*/ 21142 w 622327"/>
                  <a:gd name="connsiteY105" fmla="*/ 615766 h 1057110"/>
                  <a:gd name="connsiteX106" fmla="*/ 8451 w 622327"/>
                  <a:gd name="connsiteY106" fmla="*/ 635077 h 1057110"/>
                  <a:gd name="connsiteX107" fmla="*/ 29071 w 622327"/>
                  <a:gd name="connsiteY107" fmla="*/ 626337 h 1057110"/>
                  <a:gd name="connsiteX108" fmla="*/ 32236 w 622327"/>
                  <a:gd name="connsiteY108" fmla="*/ 634266 h 1057110"/>
                  <a:gd name="connsiteX109" fmla="*/ 42285 w 622327"/>
                  <a:gd name="connsiteY109" fmla="*/ 650122 h 1057110"/>
                  <a:gd name="connsiteX110" fmla="*/ 35402 w 622327"/>
                  <a:gd name="connsiteY110" fmla="*/ 663597 h 1057110"/>
                  <a:gd name="connsiteX111" fmla="*/ 38045 w 622327"/>
                  <a:gd name="connsiteY111" fmla="*/ 683432 h 1057110"/>
                  <a:gd name="connsiteX112" fmla="*/ 44927 w 622327"/>
                  <a:gd name="connsiteY112" fmla="*/ 689764 h 1057110"/>
                  <a:gd name="connsiteX113" fmla="*/ 39642 w 622327"/>
                  <a:gd name="connsiteY113" fmla="*/ 697692 h 1057110"/>
                  <a:gd name="connsiteX114" fmla="*/ 23785 w 622327"/>
                  <a:gd name="connsiteY114" fmla="*/ 713549 h 1057110"/>
                  <a:gd name="connsiteX115" fmla="*/ 15857 w 622327"/>
                  <a:gd name="connsiteY115" fmla="*/ 729406 h 1057110"/>
                  <a:gd name="connsiteX116" fmla="*/ 10571 w 622327"/>
                  <a:gd name="connsiteY116" fmla="*/ 745262 h 1057110"/>
                  <a:gd name="connsiteX117" fmla="*/ 0 w 622327"/>
                  <a:gd name="connsiteY117" fmla="*/ 761119 h 1057110"/>
                  <a:gd name="connsiteX118" fmla="*/ 2643 w 622327"/>
                  <a:gd name="connsiteY118" fmla="*/ 771690 h 1057110"/>
                  <a:gd name="connsiteX119" fmla="*/ 7929 w 622327"/>
                  <a:gd name="connsiteY119" fmla="*/ 787547 h 1057110"/>
                  <a:gd name="connsiteX120" fmla="*/ 10571 w 622327"/>
                  <a:gd name="connsiteY120" fmla="*/ 795475 h 1057110"/>
                  <a:gd name="connsiteX121" fmla="*/ 15857 w 622327"/>
                  <a:gd name="connsiteY121" fmla="*/ 816617 h 1057110"/>
                  <a:gd name="connsiteX122" fmla="*/ 39642 w 622327"/>
                  <a:gd name="connsiteY122" fmla="*/ 832474 h 1057110"/>
                  <a:gd name="connsiteX123" fmla="*/ 47570 w 622327"/>
                  <a:gd name="connsiteY123" fmla="*/ 837759 h 1057110"/>
                  <a:gd name="connsiteX124" fmla="*/ 55498 w 622327"/>
                  <a:gd name="connsiteY124" fmla="*/ 840402 h 1057110"/>
                  <a:gd name="connsiteX125" fmla="*/ 60784 w 622327"/>
                  <a:gd name="connsiteY125" fmla="*/ 848330 h 1057110"/>
                  <a:gd name="connsiteX126" fmla="*/ 73998 w 622327"/>
                  <a:gd name="connsiteY126" fmla="*/ 874758 h 1057110"/>
                  <a:gd name="connsiteX127" fmla="*/ 89855 w 622327"/>
                  <a:gd name="connsiteY127" fmla="*/ 880044 h 1057110"/>
                  <a:gd name="connsiteX128" fmla="*/ 97783 w 622327"/>
                  <a:gd name="connsiteY128" fmla="*/ 895900 h 1057110"/>
                  <a:gd name="connsiteX129" fmla="*/ 105711 w 622327"/>
                  <a:gd name="connsiteY129" fmla="*/ 901186 h 1057110"/>
                  <a:gd name="connsiteX130" fmla="*/ 121568 w 622327"/>
                  <a:gd name="connsiteY130" fmla="*/ 911757 h 1057110"/>
                  <a:gd name="connsiteX131" fmla="*/ 129496 w 622327"/>
                  <a:gd name="connsiteY131" fmla="*/ 919685 h 1057110"/>
                  <a:gd name="connsiteX132" fmla="*/ 137425 w 622327"/>
                  <a:gd name="connsiteY132" fmla="*/ 922328 h 1057110"/>
                  <a:gd name="connsiteX133" fmla="*/ 147996 w 622327"/>
                  <a:gd name="connsiteY133" fmla="*/ 938185 h 1057110"/>
                  <a:gd name="connsiteX134" fmla="*/ 132139 w 622327"/>
                  <a:gd name="connsiteY134" fmla="*/ 969898 h 1057110"/>
                  <a:gd name="connsiteX135" fmla="*/ 126853 w 622327"/>
                  <a:gd name="connsiteY135" fmla="*/ 977826 h 1057110"/>
                  <a:gd name="connsiteX136" fmla="*/ 124211 w 622327"/>
                  <a:gd name="connsiteY136" fmla="*/ 991040 h 1057110"/>
                  <a:gd name="connsiteX137" fmla="*/ 121568 w 622327"/>
                  <a:gd name="connsiteY137" fmla="*/ 1009540 h 1057110"/>
                  <a:gd name="connsiteX138" fmla="*/ 116282 w 622327"/>
                  <a:gd name="connsiteY138" fmla="*/ 1025396 h 1057110"/>
                  <a:gd name="connsiteX139" fmla="*/ 126853 w 622327"/>
                  <a:gd name="connsiteY139" fmla="*/ 1038610 h 1057110"/>
                  <a:gd name="connsiteX140" fmla="*/ 132139 w 622327"/>
                  <a:gd name="connsiteY140" fmla="*/ 1046539 h 1057110"/>
                  <a:gd name="connsiteX141" fmla="*/ 158567 w 622327"/>
                  <a:gd name="connsiteY141" fmla="*/ 1049181 h 1057110"/>
                  <a:gd name="connsiteX142" fmla="*/ 174423 w 622327"/>
                  <a:gd name="connsiteY142" fmla="*/ 1057110 h 1057110"/>
                  <a:gd name="connsiteX143" fmla="*/ 182352 w 622327"/>
                  <a:gd name="connsiteY143" fmla="*/ 1054467 h 1057110"/>
                  <a:gd name="connsiteX144" fmla="*/ 198208 w 622327"/>
                  <a:gd name="connsiteY144" fmla="*/ 1043896 h 1057110"/>
                  <a:gd name="connsiteX145" fmla="*/ 214065 w 622327"/>
                  <a:gd name="connsiteY145" fmla="*/ 1038610 h 1057110"/>
                  <a:gd name="connsiteX146" fmla="*/ 240493 w 622327"/>
                  <a:gd name="connsiteY146" fmla="*/ 1041253 h 1057110"/>
                  <a:gd name="connsiteX147" fmla="*/ 248421 w 622327"/>
                  <a:gd name="connsiteY147" fmla="*/ 1043896 h 1057110"/>
                  <a:gd name="connsiteX148" fmla="*/ 272206 w 622327"/>
                  <a:gd name="connsiteY148" fmla="*/ 1041253 h 1057110"/>
                  <a:gd name="connsiteX149" fmla="*/ 288063 w 622327"/>
                  <a:gd name="connsiteY149" fmla="*/ 1035967 h 1057110"/>
                  <a:gd name="connsiteX150" fmla="*/ 303919 w 622327"/>
                  <a:gd name="connsiteY150" fmla="*/ 1025396 h 1057110"/>
                  <a:gd name="connsiteX151" fmla="*/ 311848 w 622327"/>
                  <a:gd name="connsiteY151" fmla="*/ 1020111 h 1057110"/>
                  <a:gd name="connsiteX152" fmla="*/ 322419 w 622327"/>
                  <a:gd name="connsiteY152" fmla="*/ 1017468 h 1057110"/>
                  <a:gd name="connsiteX153" fmla="*/ 354132 w 622327"/>
                  <a:gd name="connsiteY153" fmla="*/ 1025396 h 1057110"/>
                  <a:gd name="connsiteX154" fmla="*/ 362060 w 622327"/>
                  <a:gd name="connsiteY154" fmla="*/ 1028039 h 1057110"/>
                  <a:gd name="connsiteX155" fmla="*/ 369989 w 622327"/>
                  <a:gd name="connsiteY155" fmla="*/ 1030682 h 1057110"/>
                  <a:gd name="connsiteX156" fmla="*/ 377917 w 622327"/>
                  <a:gd name="connsiteY156" fmla="*/ 1035967 h 1057110"/>
                  <a:gd name="connsiteX157" fmla="*/ 393774 w 622327"/>
                  <a:gd name="connsiteY157" fmla="*/ 1041253 h 1057110"/>
                  <a:gd name="connsiteX158" fmla="*/ 401702 w 622327"/>
                  <a:gd name="connsiteY158" fmla="*/ 1043896 h 1057110"/>
                  <a:gd name="connsiteX159" fmla="*/ 409630 w 622327"/>
                  <a:gd name="connsiteY159" fmla="*/ 1046539 h 1057110"/>
                  <a:gd name="connsiteX160" fmla="*/ 425487 w 622327"/>
                  <a:gd name="connsiteY160" fmla="*/ 1043896 h 1057110"/>
                  <a:gd name="connsiteX161" fmla="*/ 480985 w 622327"/>
                  <a:gd name="connsiteY161" fmla="*/ 1033325 h 1057110"/>
                  <a:gd name="connsiteX162" fmla="*/ 478342 w 622327"/>
                  <a:gd name="connsiteY162" fmla="*/ 1025396 h 1057110"/>
                  <a:gd name="connsiteX163" fmla="*/ 486271 w 622327"/>
                  <a:gd name="connsiteY163" fmla="*/ 1009540 h 1057110"/>
                  <a:gd name="connsiteX164" fmla="*/ 483628 w 622327"/>
                  <a:gd name="connsiteY164" fmla="*/ 985755 h 1057110"/>
                  <a:gd name="connsiteX165" fmla="*/ 475700 w 622327"/>
                  <a:gd name="connsiteY165" fmla="*/ 983112 h 1057110"/>
                  <a:gd name="connsiteX166" fmla="*/ 470414 w 622327"/>
                  <a:gd name="connsiteY166" fmla="*/ 975184 h 1057110"/>
                  <a:gd name="connsiteX167" fmla="*/ 462486 w 622327"/>
                  <a:gd name="connsiteY167" fmla="*/ 969898 h 1057110"/>
                  <a:gd name="connsiteX168" fmla="*/ 454557 w 622327"/>
                  <a:gd name="connsiteY168" fmla="*/ 961970 h 1057110"/>
                  <a:gd name="connsiteX169" fmla="*/ 457200 w 622327"/>
                  <a:gd name="connsiteY169" fmla="*/ 951399 h 1057110"/>
                  <a:gd name="connsiteX170" fmla="*/ 459843 w 622327"/>
                  <a:gd name="connsiteY170" fmla="*/ 943470 h 1057110"/>
                  <a:gd name="connsiteX171" fmla="*/ 454557 w 622327"/>
                  <a:gd name="connsiteY171" fmla="*/ 917043 h 1057110"/>
                  <a:gd name="connsiteX172" fmla="*/ 457200 w 622327"/>
                  <a:gd name="connsiteY172" fmla="*/ 903829 h 1057110"/>
                  <a:gd name="connsiteX173" fmla="*/ 465129 w 622327"/>
                  <a:gd name="connsiteY173" fmla="*/ 898543 h 1057110"/>
                  <a:gd name="connsiteX174" fmla="*/ 483628 w 622327"/>
                  <a:gd name="connsiteY174" fmla="*/ 893258 h 1057110"/>
                  <a:gd name="connsiteX175" fmla="*/ 488914 w 622327"/>
                  <a:gd name="connsiteY175" fmla="*/ 885329 h 1057110"/>
                  <a:gd name="connsiteX176" fmla="*/ 494199 w 622327"/>
                  <a:gd name="connsiteY176" fmla="*/ 845688 h 1057110"/>
                  <a:gd name="connsiteX177" fmla="*/ 496842 w 622327"/>
                  <a:gd name="connsiteY177" fmla="*/ 835117 h 1057110"/>
                  <a:gd name="connsiteX178" fmla="*/ 496842 w 622327"/>
                  <a:gd name="connsiteY178" fmla="*/ 790189 h 1057110"/>
                  <a:gd name="connsiteX179" fmla="*/ 488914 w 622327"/>
                  <a:gd name="connsiteY179" fmla="*/ 782261 h 1057110"/>
                  <a:gd name="connsiteX180" fmla="*/ 486271 w 622327"/>
                  <a:gd name="connsiteY180" fmla="*/ 769047 h 1057110"/>
                  <a:gd name="connsiteX181" fmla="*/ 480985 w 622327"/>
                  <a:gd name="connsiteY181" fmla="*/ 747905 h 1057110"/>
                  <a:gd name="connsiteX182" fmla="*/ 475700 w 622327"/>
                  <a:gd name="connsiteY182" fmla="*/ 716192 h 1057110"/>
                  <a:gd name="connsiteX183" fmla="*/ 483628 w 622327"/>
                  <a:gd name="connsiteY183" fmla="*/ 700335 h 1057110"/>
                  <a:gd name="connsiteX184" fmla="*/ 499485 w 622327"/>
                  <a:gd name="connsiteY184" fmla="*/ 695049 h 1057110"/>
                  <a:gd name="connsiteX185" fmla="*/ 494199 w 622327"/>
                  <a:gd name="connsiteY185" fmla="*/ 658051 h 1057110"/>
                  <a:gd name="connsiteX186" fmla="*/ 488914 w 622327"/>
                  <a:gd name="connsiteY186" fmla="*/ 623695 h 1057110"/>
                  <a:gd name="connsiteX187" fmla="*/ 486271 w 622327"/>
                  <a:gd name="connsiteY187" fmla="*/ 615766 h 1057110"/>
                  <a:gd name="connsiteX188" fmla="*/ 491556 w 622327"/>
                  <a:gd name="connsiteY188" fmla="*/ 570839 h 1057110"/>
                  <a:gd name="connsiteX189" fmla="*/ 496842 w 622327"/>
                  <a:gd name="connsiteY189" fmla="*/ 560268 h 1057110"/>
                  <a:gd name="connsiteX190" fmla="*/ 504770 w 622327"/>
                  <a:gd name="connsiteY190" fmla="*/ 552340 h 1057110"/>
                  <a:gd name="connsiteX191" fmla="*/ 507413 w 622327"/>
                  <a:gd name="connsiteY191" fmla="*/ 517984 h 1057110"/>
                  <a:gd name="connsiteX192" fmla="*/ 520627 w 622327"/>
                  <a:gd name="connsiteY192" fmla="*/ 504770 h 1057110"/>
                  <a:gd name="connsiteX193" fmla="*/ 533841 w 622327"/>
                  <a:gd name="connsiteY193" fmla="*/ 491556 h 1057110"/>
                  <a:gd name="connsiteX194" fmla="*/ 539126 w 622327"/>
                  <a:gd name="connsiteY194" fmla="*/ 483628 h 1057110"/>
                  <a:gd name="connsiteX195" fmla="*/ 541769 w 622327"/>
                  <a:gd name="connsiteY195" fmla="*/ 475699 h 1057110"/>
                  <a:gd name="connsiteX196" fmla="*/ 549697 w 622327"/>
                  <a:gd name="connsiteY196" fmla="*/ 467771 h 1057110"/>
                  <a:gd name="connsiteX197" fmla="*/ 554983 w 622327"/>
                  <a:gd name="connsiteY197" fmla="*/ 459843 h 1057110"/>
                  <a:gd name="connsiteX198" fmla="*/ 568197 w 622327"/>
                  <a:gd name="connsiteY198" fmla="*/ 436058 h 1057110"/>
                  <a:gd name="connsiteX199" fmla="*/ 573482 w 622327"/>
                  <a:gd name="connsiteY199" fmla="*/ 428129 h 1057110"/>
                  <a:gd name="connsiteX200" fmla="*/ 578768 w 622327"/>
                  <a:gd name="connsiteY200" fmla="*/ 412273 h 1057110"/>
                  <a:gd name="connsiteX201" fmla="*/ 581411 w 622327"/>
                  <a:gd name="connsiteY201" fmla="*/ 404344 h 1057110"/>
                  <a:gd name="connsiteX202" fmla="*/ 578768 w 622327"/>
                  <a:gd name="connsiteY202" fmla="*/ 393773 h 1057110"/>
                  <a:gd name="connsiteX203" fmla="*/ 568197 w 622327"/>
                  <a:gd name="connsiteY203" fmla="*/ 377917 h 1057110"/>
                  <a:gd name="connsiteX204" fmla="*/ 565554 w 622327"/>
                  <a:gd name="connsiteY204" fmla="*/ 364703 h 1057110"/>
                  <a:gd name="connsiteX205" fmla="*/ 568197 w 622327"/>
                  <a:gd name="connsiteY205" fmla="*/ 354132 h 1057110"/>
                  <a:gd name="connsiteX206" fmla="*/ 570840 w 622327"/>
                  <a:gd name="connsiteY206" fmla="*/ 332989 h 1057110"/>
                  <a:gd name="connsiteX207" fmla="*/ 576125 w 622327"/>
                  <a:gd name="connsiteY207" fmla="*/ 317133 h 1057110"/>
                  <a:gd name="connsiteX208" fmla="*/ 581411 w 622327"/>
                  <a:gd name="connsiteY208" fmla="*/ 301276 h 1057110"/>
                  <a:gd name="connsiteX209" fmla="*/ 586696 w 622327"/>
                  <a:gd name="connsiteY209" fmla="*/ 282777 h 1057110"/>
                  <a:gd name="connsiteX210" fmla="*/ 591982 w 622327"/>
                  <a:gd name="connsiteY210" fmla="*/ 266920 h 1057110"/>
                  <a:gd name="connsiteX211" fmla="*/ 594625 w 622327"/>
                  <a:gd name="connsiteY211" fmla="*/ 253706 h 1057110"/>
                  <a:gd name="connsiteX212" fmla="*/ 597267 w 622327"/>
                  <a:gd name="connsiteY212" fmla="*/ 237849 h 1057110"/>
                  <a:gd name="connsiteX213" fmla="*/ 599910 w 622327"/>
                  <a:gd name="connsiteY213" fmla="*/ 229921 h 1057110"/>
                  <a:gd name="connsiteX214" fmla="*/ 602553 w 622327"/>
                  <a:gd name="connsiteY214" fmla="*/ 219350 h 1057110"/>
                  <a:gd name="connsiteX215" fmla="*/ 607838 w 622327"/>
                  <a:gd name="connsiteY215" fmla="*/ 203493 h 1057110"/>
                  <a:gd name="connsiteX216" fmla="*/ 621052 w 622327"/>
                  <a:gd name="connsiteY216" fmla="*/ 179708 h 1057110"/>
                  <a:gd name="connsiteX217" fmla="*/ 618409 w 622327"/>
                  <a:gd name="connsiteY217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299818 w 622327"/>
                  <a:gd name="connsiteY75" fmla="*/ 511225 h 1057110"/>
                  <a:gd name="connsiteX76" fmla="*/ 301277 w 622327"/>
                  <a:gd name="connsiteY76" fmla="*/ 523269 h 1057110"/>
                  <a:gd name="connsiteX77" fmla="*/ 306562 w 622327"/>
                  <a:gd name="connsiteY77" fmla="*/ 531197 h 1057110"/>
                  <a:gd name="connsiteX78" fmla="*/ 314490 w 622327"/>
                  <a:gd name="connsiteY78" fmla="*/ 536483 h 1057110"/>
                  <a:gd name="connsiteX79" fmla="*/ 317133 w 622327"/>
                  <a:gd name="connsiteY79" fmla="*/ 544411 h 1057110"/>
                  <a:gd name="connsiteX80" fmla="*/ 314490 w 622327"/>
                  <a:gd name="connsiteY80" fmla="*/ 552340 h 1057110"/>
                  <a:gd name="connsiteX81" fmla="*/ 298634 w 622327"/>
                  <a:gd name="connsiteY81" fmla="*/ 552340 h 1057110"/>
                  <a:gd name="connsiteX82" fmla="*/ 288063 w 622327"/>
                  <a:gd name="connsiteY82" fmla="*/ 536483 h 1057110"/>
                  <a:gd name="connsiteX83" fmla="*/ 280134 w 622327"/>
                  <a:gd name="connsiteY83" fmla="*/ 533840 h 1057110"/>
                  <a:gd name="connsiteX84" fmla="*/ 264278 w 622327"/>
                  <a:gd name="connsiteY84" fmla="*/ 523269 h 1057110"/>
                  <a:gd name="connsiteX85" fmla="*/ 245778 w 622327"/>
                  <a:gd name="connsiteY85" fmla="*/ 510055 h 1057110"/>
                  <a:gd name="connsiteX86" fmla="*/ 237850 w 622327"/>
                  <a:gd name="connsiteY86" fmla="*/ 507412 h 1057110"/>
                  <a:gd name="connsiteX87" fmla="*/ 229922 w 622327"/>
                  <a:gd name="connsiteY87" fmla="*/ 504770 h 1057110"/>
                  <a:gd name="connsiteX88" fmla="*/ 221993 w 622327"/>
                  <a:gd name="connsiteY88" fmla="*/ 507412 h 1057110"/>
                  <a:gd name="connsiteX89" fmla="*/ 214065 w 622327"/>
                  <a:gd name="connsiteY89" fmla="*/ 512698 h 1057110"/>
                  <a:gd name="connsiteX90" fmla="*/ 195566 w 622327"/>
                  <a:gd name="connsiteY90" fmla="*/ 507412 h 1057110"/>
                  <a:gd name="connsiteX91" fmla="*/ 187637 w 622327"/>
                  <a:gd name="connsiteY91" fmla="*/ 499484 h 1057110"/>
                  <a:gd name="connsiteX92" fmla="*/ 179709 w 622327"/>
                  <a:gd name="connsiteY92" fmla="*/ 483628 h 1057110"/>
                  <a:gd name="connsiteX93" fmla="*/ 168614 w 622327"/>
                  <a:gd name="connsiteY93" fmla="*/ 466436 h 1057110"/>
                  <a:gd name="connsiteX94" fmla="*/ 152759 w 622327"/>
                  <a:gd name="connsiteY94" fmla="*/ 463271 h 1057110"/>
                  <a:gd name="connsiteX95" fmla="*/ 132139 w 622327"/>
                  <a:gd name="connsiteY95" fmla="*/ 463793 h 1057110"/>
                  <a:gd name="connsiteX96" fmla="*/ 114424 w 622327"/>
                  <a:gd name="connsiteY96" fmla="*/ 477268 h 1057110"/>
                  <a:gd name="connsiteX97" fmla="*/ 91162 w 622327"/>
                  <a:gd name="connsiteY97" fmla="*/ 503435 h 1057110"/>
                  <a:gd name="connsiteX98" fmla="*/ 84569 w 622327"/>
                  <a:gd name="connsiteY98" fmla="*/ 533840 h 1057110"/>
                  <a:gd name="connsiteX99" fmla="*/ 76641 w 622327"/>
                  <a:gd name="connsiteY99" fmla="*/ 539126 h 1057110"/>
                  <a:gd name="connsiteX100" fmla="*/ 63427 w 622327"/>
                  <a:gd name="connsiteY100" fmla="*/ 554982 h 1057110"/>
                  <a:gd name="connsiteX101" fmla="*/ 55498 w 622327"/>
                  <a:gd name="connsiteY101" fmla="*/ 560268 h 1057110"/>
                  <a:gd name="connsiteX102" fmla="*/ 44927 w 622327"/>
                  <a:gd name="connsiteY102" fmla="*/ 576125 h 1057110"/>
                  <a:gd name="connsiteX103" fmla="*/ 39642 w 622327"/>
                  <a:gd name="connsiteY103" fmla="*/ 584053 h 1057110"/>
                  <a:gd name="connsiteX104" fmla="*/ 36999 w 622327"/>
                  <a:gd name="connsiteY104" fmla="*/ 591981 h 1057110"/>
                  <a:gd name="connsiteX105" fmla="*/ 23785 w 622327"/>
                  <a:gd name="connsiteY105" fmla="*/ 607838 h 1057110"/>
                  <a:gd name="connsiteX106" fmla="*/ 21142 w 622327"/>
                  <a:gd name="connsiteY106" fmla="*/ 615766 h 1057110"/>
                  <a:gd name="connsiteX107" fmla="*/ 8451 w 622327"/>
                  <a:gd name="connsiteY107" fmla="*/ 635077 h 1057110"/>
                  <a:gd name="connsiteX108" fmla="*/ 29071 w 622327"/>
                  <a:gd name="connsiteY108" fmla="*/ 626337 h 1057110"/>
                  <a:gd name="connsiteX109" fmla="*/ 32236 w 622327"/>
                  <a:gd name="connsiteY109" fmla="*/ 634266 h 1057110"/>
                  <a:gd name="connsiteX110" fmla="*/ 42285 w 622327"/>
                  <a:gd name="connsiteY110" fmla="*/ 650122 h 1057110"/>
                  <a:gd name="connsiteX111" fmla="*/ 35402 w 622327"/>
                  <a:gd name="connsiteY111" fmla="*/ 663597 h 1057110"/>
                  <a:gd name="connsiteX112" fmla="*/ 38045 w 622327"/>
                  <a:gd name="connsiteY112" fmla="*/ 683432 h 1057110"/>
                  <a:gd name="connsiteX113" fmla="*/ 44927 w 622327"/>
                  <a:gd name="connsiteY113" fmla="*/ 689764 h 1057110"/>
                  <a:gd name="connsiteX114" fmla="*/ 39642 w 622327"/>
                  <a:gd name="connsiteY114" fmla="*/ 697692 h 1057110"/>
                  <a:gd name="connsiteX115" fmla="*/ 23785 w 622327"/>
                  <a:gd name="connsiteY115" fmla="*/ 713549 h 1057110"/>
                  <a:gd name="connsiteX116" fmla="*/ 15857 w 622327"/>
                  <a:gd name="connsiteY116" fmla="*/ 729406 h 1057110"/>
                  <a:gd name="connsiteX117" fmla="*/ 10571 w 622327"/>
                  <a:gd name="connsiteY117" fmla="*/ 745262 h 1057110"/>
                  <a:gd name="connsiteX118" fmla="*/ 0 w 622327"/>
                  <a:gd name="connsiteY118" fmla="*/ 761119 h 1057110"/>
                  <a:gd name="connsiteX119" fmla="*/ 2643 w 622327"/>
                  <a:gd name="connsiteY119" fmla="*/ 771690 h 1057110"/>
                  <a:gd name="connsiteX120" fmla="*/ 7929 w 622327"/>
                  <a:gd name="connsiteY120" fmla="*/ 787547 h 1057110"/>
                  <a:gd name="connsiteX121" fmla="*/ 10571 w 622327"/>
                  <a:gd name="connsiteY121" fmla="*/ 795475 h 1057110"/>
                  <a:gd name="connsiteX122" fmla="*/ 15857 w 622327"/>
                  <a:gd name="connsiteY122" fmla="*/ 816617 h 1057110"/>
                  <a:gd name="connsiteX123" fmla="*/ 39642 w 622327"/>
                  <a:gd name="connsiteY123" fmla="*/ 832474 h 1057110"/>
                  <a:gd name="connsiteX124" fmla="*/ 47570 w 622327"/>
                  <a:gd name="connsiteY124" fmla="*/ 837759 h 1057110"/>
                  <a:gd name="connsiteX125" fmla="*/ 55498 w 622327"/>
                  <a:gd name="connsiteY125" fmla="*/ 840402 h 1057110"/>
                  <a:gd name="connsiteX126" fmla="*/ 60784 w 622327"/>
                  <a:gd name="connsiteY126" fmla="*/ 848330 h 1057110"/>
                  <a:gd name="connsiteX127" fmla="*/ 73998 w 622327"/>
                  <a:gd name="connsiteY127" fmla="*/ 874758 h 1057110"/>
                  <a:gd name="connsiteX128" fmla="*/ 89855 w 622327"/>
                  <a:gd name="connsiteY128" fmla="*/ 880044 h 1057110"/>
                  <a:gd name="connsiteX129" fmla="*/ 97783 w 622327"/>
                  <a:gd name="connsiteY129" fmla="*/ 895900 h 1057110"/>
                  <a:gd name="connsiteX130" fmla="*/ 105711 w 622327"/>
                  <a:gd name="connsiteY130" fmla="*/ 901186 h 1057110"/>
                  <a:gd name="connsiteX131" fmla="*/ 121568 w 622327"/>
                  <a:gd name="connsiteY131" fmla="*/ 911757 h 1057110"/>
                  <a:gd name="connsiteX132" fmla="*/ 129496 w 622327"/>
                  <a:gd name="connsiteY132" fmla="*/ 919685 h 1057110"/>
                  <a:gd name="connsiteX133" fmla="*/ 137425 w 622327"/>
                  <a:gd name="connsiteY133" fmla="*/ 922328 h 1057110"/>
                  <a:gd name="connsiteX134" fmla="*/ 147996 w 622327"/>
                  <a:gd name="connsiteY134" fmla="*/ 938185 h 1057110"/>
                  <a:gd name="connsiteX135" fmla="*/ 132139 w 622327"/>
                  <a:gd name="connsiteY135" fmla="*/ 969898 h 1057110"/>
                  <a:gd name="connsiteX136" fmla="*/ 126853 w 622327"/>
                  <a:gd name="connsiteY136" fmla="*/ 977826 h 1057110"/>
                  <a:gd name="connsiteX137" fmla="*/ 124211 w 622327"/>
                  <a:gd name="connsiteY137" fmla="*/ 991040 h 1057110"/>
                  <a:gd name="connsiteX138" fmla="*/ 121568 w 622327"/>
                  <a:gd name="connsiteY138" fmla="*/ 1009540 h 1057110"/>
                  <a:gd name="connsiteX139" fmla="*/ 116282 w 622327"/>
                  <a:gd name="connsiteY139" fmla="*/ 1025396 h 1057110"/>
                  <a:gd name="connsiteX140" fmla="*/ 126853 w 622327"/>
                  <a:gd name="connsiteY140" fmla="*/ 1038610 h 1057110"/>
                  <a:gd name="connsiteX141" fmla="*/ 132139 w 622327"/>
                  <a:gd name="connsiteY141" fmla="*/ 1046539 h 1057110"/>
                  <a:gd name="connsiteX142" fmla="*/ 158567 w 622327"/>
                  <a:gd name="connsiteY142" fmla="*/ 1049181 h 1057110"/>
                  <a:gd name="connsiteX143" fmla="*/ 174423 w 622327"/>
                  <a:gd name="connsiteY143" fmla="*/ 1057110 h 1057110"/>
                  <a:gd name="connsiteX144" fmla="*/ 182352 w 622327"/>
                  <a:gd name="connsiteY144" fmla="*/ 1054467 h 1057110"/>
                  <a:gd name="connsiteX145" fmla="*/ 198208 w 622327"/>
                  <a:gd name="connsiteY145" fmla="*/ 1043896 h 1057110"/>
                  <a:gd name="connsiteX146" fmla="*/ 214065 w 622327"/>
                  <a:gd name="connsiteY146" fmla="*/ 1038610 h 1057110"/>
                  <a:gd name="connsiteX147" fmla="*/ 240493 w 622327"/>
                  <a:gd name="connsiteY147" fmla="*/ 1041253 h 1057110"/>
                  <a:gd name="connsiteX148" fmla="*/ 248421 w 622327"/>
                  <a:gd name="connsiteY148" fmla="*/ 1043896 h 1057110"/>
                  <a:gd name="connsiteX149" fmla="*/ 272206 w 622327"/>
                  <a:gd name="connsiteY149" fmla="*/ 1041253 h 1057110"/>
                  <a:gd name="connsiteX150" fmla="*/ 288063 w 622327"/>
                  <a:gd name="connsiteY150" fmla="*/ 1035967 h 1057110"/>
                  <a:gd name="connsiteX151" fmla="*/ 303919 w 622327"/>
                  <a:gd name="connsiteY151" fmla="*/ 1025396 h 1057110"/>
                  <a:gd name="connsiteX152" fmla="*/ 311848 w 622327"/>
                  <a:gd name="connsiteY152" fmla="*/ 1020111 h 1057110"/>
                  <a:gd name="connsiteX153" fmla="*/ 322419 w 622327"/>
                  <a:gd name="connsiteY153" fmla="*/ 1017468 h 1057110"/>
                  <a:gd name="connsiteX154" fmla="*/ 354132 w 622327"/>
                  <a:gd name="connsiteY154" fmla="*/ 1025396 h 1057110"/>
                  <a:gd name="connsiteX155" fmla="*/ 362060 w 622327"/>
                  <a:gd name="connsiteY155" fmla="*/ 1028039 h 1057110"/>
                  <a:gd name="connsiteX156" fmla="*/ 369989 w 622327"/>
                  <a:gd name="connsiteY156" fmla="*/ 1030682 h 1057110"/>
                  <a:gd name="connsiteX157" fmla="*/ 377917 w 622327"/>
                  <a:gd name="connsiteY157" fmla="*/ 1035967 h 1057110"/>
                  <a:gd name="connsiteX158" fmla="*/ 393774 w 622327"/>
                  <a:gd name="connsiteY158" fmla="*/ 1041253 h 1057110"/>
                  <a:gd name="connsiteX159" fmla="*/ 401702 w 622327"/>
                  <a:gd name="connsiteY159" fmla="*/ 1043896 h 1057110"/>
                  <a:gd name="connsiteX160" fmla="*/ 409630 w 622327"/>
                  <a:gd name="connsiteY160" fmla="*/ 1046539 h 1057110"/>
                  <a:gd name="connsiteX161" fmla="*/ 425487 w 622327"/>
                  <a:gd name="connsiteY161" fmla="*/ 1043896 h 1057110"/>
                  <a:gd name="connsiteX162" fmla="*/ 480985 w 622327"/>
                  <a:gd name="connsiteY162" fmla="*/ 1033325 h 1057110"/>
                  <a:gd name="connsiteX163" fmla="*/ 478342 w 622327"/>
                  <a:gd name="connsiteY163" fmla="*/ 1025396 h 1057110"/>
                  <a:gd name="connsiteX164" fmla="*/ 486271 w 622327"/>
                  <a:gd name="connsiteY164" fmla="*/ 1009540 h 1057110"/>
                  <a:gd name="connsiteX165" fmla="*/ 483628 w 622327"/>
                  <a:gd name="connsiteY165" fmla="*/ 985755 h 1057110"/>
                  <a:gd name="connsiteX166" fmla="*/ 475700 w 622327"/>
                  <a:gd name="connsiteY166" fmla="*/ 983112 h 1057110"/>
                  <a:gd name="connsiteX167" fmla="*/ 470414 w 622327"/>
                  <a:gd name="connsiteY167" fmla="*/ 975184 h 1057110"/>
                  <a:gd name="connsiteX168" fmla="*/ 462486 w 622327"/>
                  <a:gd name="connsiteY168" fmla="*/ 969898 h 1057110"/>
                  <a:gd name="connsiteX169" fmla="*/ 454557 w 622327"/>
                  <a:gd name="connsiteY169" fmla="*/ 961970 h 1057110"/>
                  <a:gd name="connsiteX170" fmla="*/ 457200 w 622327"/>
                  <a:gd name="connsiteY170" fmla="*/ 951399 h 1057110"/>
                  <a:gd name="connsiteX171" fmla="*/ 459843 w 622327"/>
                  <a:gd name="connsiteY171" fmla="*/ 943470 h 1057110"/>
                  <a:gd name="connsiteX172" fmla="*/ 454557 w 622327"/>
                  <a:gd name="connsiteY172" fmla="*/ 917043 h 1057110"/>
                  <a:gd name="connsiteX173" fmla="*/ 457200 w 622327"/>
                  <a:gd name="connsiteY173" fmla="*/ 903829 h 1057110"/>
                  <a:gd name="connsiteX174" fmla="*/ 465129 w 622327"/>
                  <a:gd name="connsiteY174" fmla="*/ 898543 h 1057110"/>
                  <a:gd name="connsiteX175" fmla="*/ 483628 w 622327"/>
                  <a:gd name="connsiteY175" fmla="*/ 893258 h 1057110"/>
                  <a:gd name="connsiteX176" fmla="*/ 488914 w 622327"/>
                  <a:gd name="connsiteY176" fmla="*/ 885329 h 1057110"/>
                  <a:gd name="connsiteX177" fmla="*/ 494199 w 622327"/>
                  <a:gd name="connsiteY177" fmla="*/ 845688 h 1057110"/>
                  <a:gd name="connsiteX178" fmla="*/ 496842 w 622327"/>
                  <a:gd name="connsiteY178" fmla="*/ 835117 h 1057110"/>
                  <a:gd name="connsiteX179" fmla="*/ 496842 w 622327"/>
                  <a:gd name="connsiteY179" fmla="*/ 790189 h 1057110"/>
                  <a:gd name="connsiteX180" fmla="*/ 488914 w 622327"/>
                  <a:gd name="connsiteY180" fmla="*/ 782261 h 1057110"/>
                  <a:gd name="connsiteX181" fmla="*/ 486271 w 622327"/>
                  <a:gd name="connsiteY181" fmla="*/ 769047 h 1057110"/>
                  <a:gd name="connsiteX182" fmla="*/ 480985 w 622327"/>
                  <a:gd name="connsiteY182" fmla="*/ 747905 h 1057110"/>
                  <a:gd name="connsiteX183" fmla="*/ 475700 w 622327"/>
                  <a:gd name="connsiteY183" fmla="*/ 716192 h 1057110"/>
                  <a:gd name="connsiteX184" fmla="*/ 483628 w 622327"/>
                  <a:gd name="connsiteY184" fmla="*/ 700335 h 1057110"/>
                  <a:gd name="connsiteX185" fmla="*/ 499485 w 622327"/>
                  <a:gd name="connsiteY185" fmla="*/ 695049 h 1057110"/>
                  <a:gd name="connsiteX186" fmla="*/ 494199 w 622327"/>
                  <a:gd name="connsiteY186" fmla="*/ 658051 h 1057110"/>
                  <a:gd name="connsiteX187" fmla="*/ 488914 w 622327"/>
                  <a:gd name="connsiteY187" fmla="*/ 623695 h 1057110"/>
                  <a:gd name="connsiteX188" fmla="*/ 486271 w 622327"/>
                  <a:gd name="connsiteY188" fmla="*/ 615766 h 1057110"/>
                  <a:gd name="connsiteX189" fmla="*/ 491556 w 622327"/>
                  <a:gd name="connsiteY189" fmla="*/ 570839 h 1057110"/>
                  <a:gd name="connsiteX190" fmla="*/ 496842 w 622327"/>
                  <a:gd name="connsiteY190" fmla="*/ 560268 h 1057110"/>
                  <a:gd name="connsiteX191" fmla="*/ 504770 w 622327"/>
                  <a:gd name="connsiteY191" fmla="*/ 552340 h 1057110"/>
                  <a:gd name="connsiteX192" fmla="*/ 507413 w 622327"/>
                  <a:gd name="connsiteY192" fmla="*/ 517984 h 1057110"/>
                  <a:gd name="connsiteX193" fmla="*/ 520627 w 622327"/>
                  <a:gd name="connsiteY193" fmla="*/ 504770 h 1057110"/>
                  <a:gd name="connsiteX194" fmla="*/ 533841 w 622327"/>
                  <a:gd name="connsiteY194" fmla="*/ 491556 h 1057110"/>
                  <a:gd name="connsiteX195" fmla="*/ 539126 w 622327"/>
                  <a:gd name="connsiteY195" fmla="*/ 483628 h 1057110"/>
                  <a:gd name="connsiteX196" fmla="*/ 541769 w 622327"/>
                  <a:gd name="connsiteY196" fmla="*/ 475699 h 1057110"/>
                  <a:gd name="connsiteX197" fmla="*/ 549697 w 622327"/>
                  <a:gd name="connsiteY197" fmla="*/ 467771 h 1057110"/>
                  <a:gd name="connsiteX198" fmla="*/ 554983 w 622327"/>
                  <a:gd name="connsiteY198" fmla="*/ 459843 h 1057110"/>
                  <a:gd name="connsiteX199" fmla="*/ 568197 w 622327"/>
                  <a:gd name="connsiteY199" fmla="*/ 436058 h 1057110"/>
                  <a:gd name="connsiteX200" fmla="*/ 573482 w 622327"/>
                  <a:gd name="connsiteY200" fmla="*/ 428129 h 1057110"/>
                  <a:gd name="connsiteX201" fmla="*/ 578768 w 622327"/>
                  <a:gd name="connsiteY201" fmla="*/ 412273 h 1057110"/>
                  <a:gd name="connsiteX202" fmla="*/ 581411 w 622327"/>
                  <a:gd name="connsiteY202" fmla="*/ 404344 h 1057110"/>
                  <a:gd name="connsiteX203" fmla="*/ 578768 w 622327"/>
                  <a:gd name="connsiteY203" fmla="*/ 393773 h 1057110"/>
                  <a:gd name="connsiteX204" fmla="*/ 568197 w 622327"/>
                  <a:gd name="connsiteY204" fmla="*/ 377917 h 1057110"/>
                  <a:gd name="connsiteX205" fmla="*/ 565554 w 622327"/>
                  <a:gd name="connsiteY205" fmla="*/ 364703 h 1057110"/>
                  <a:gd name="connsiteX206" fmla="*/ 568197 w 622327"/>
                  <a:gd name="connsiteY206" fmla="*/ 354132 h 1057110"/>
                  <a:gd name="connsiteX207" fmla="*/ 570840 w 622327"/>
                  <a:gd name="connsiteY207" fmla="*/ 332989 h 1057110"/>
                  <a:gd name="connsiteX208" fmla="*/ 576125 w 622327"/>
                  <a:gd name="connsiteY208" fmla="*/ 317133 h 1057110"/>
                  <a:gd name="connsiteX209" fmla="*/ 581411 w 622327"/>
                  <a:gd name="connsiteY209" fmla="*/ 301276 h 1057110"/>
                  <a:gd name="connsiteX210" fmla="*/ 586696 w 622327"/>
                  <a:gd name="connsiteY210" fmla="*/ 282777 h 1057110"/>
                  <a:gd name="connsiteX211" fmla="*/ 591982 w 622327"/>
                  <a:gd name="connsiteY211" fmla="*/ 266920 h 1057110"/>
                  <a:gd name="connsiteX212" fmla="*/ 594625 w 622327"/>
                  <a:gd name="connsiteY212" fmla="*/ 253706 h 1057110"/>
                  <a:gd name="connsiteX213" fmla="*/ 597267 w 622327"/>
                  <a:gd name="connsiteY213" fmla="*/ 237849 h 1057110"/>
                  <a:gd name="connsiteX214" fmla="*/ 599910 w 622327"/>
                  <a:gd name="connsiteY214" fmla="*/ 229921 h 1057110"/>
                  <a:gd name="connsiteX215" fmla="*/ 602553 w 622327"/>
                  <a:gd name="connsiteY215" fmla="*/ 219350 h 1057110"/>
                  <a:gd name="connsiteX216" fmla="*/ 607838 w 622327"/>
                  <a:gd name="connsiteY216" fmla="*/ 203493 h 1057110"/>
                  <a:gd name="connsiteX217" fmla="*/ 621052 w 622327"/>
                  <a:gd name="connsiteY217" fmla="*/ 179708 h 1057110"/>
                  <a:gd name="connsiteX218" fmla="*/ 618409 w 622327"/>
                  <a:gd name="connsiteY218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299818 w 622327"/>
                  <a:gd name="connsiteY75" fmla="*/ 511225 h 1057110"/>
                  <a:gd name="connsiteX76" fmla="*/ 301277 w 622327"/>
                  <a:gd name="connsiteY76" fmla="*/ 523269 h 1057110"/>
                  <a:gd name="connsiteX77" fmla="*/ 306562 w 622327"/>
                  <a:gd name="connsiteY77" fmla="*/ 531197 h 1057110"/>
                  <a:gd name="connsiteX78" fmla="*/ 314490 w 622327"/>
                  <a:gd name="connsiteY78" fmla="*/ 536483 h 1057110"/>
                  <a:gd name="connsiteX79" fmla="*/ 317133 w 622327"/>
                  <a:gd name="connsiteY79" fmla="*/ 544411 h 1057110"/>
                  <a:gd name="connsiteX80" fmla="*/ 314490 w 622327"/>
                  <a:gd name="connsiteY80" fmla="*/ 552340 h 1057110"/>
                  <a:gd name="connsiteX81" fmla="*/ 298634 w 622327"/>
                  <a:gd name="connsiteY81" fmla="*/ 552340 h 1057110"/>
                  <a:gd name="connsiteX82" fmla="*/ 288063 w 622327"/>
                  <a:gd name="connsiteY82" fmla="*/ 536483 h 1057110"/>
                  <a:gd name="connsiteX83" fmla="*/ 280134 w 622327"/>
                  <a:gd name="connsiteY83" fmla="*/ 533840 h 1057110"/>
                  <a:gd name="connsiteX84" fmla="*/ 264278 w 622327"/>
                  <a:gd name="connsiteY84" fmla="*/ 523269 h 1057110"/>
                  <a:gd name="connsiteX85" fmla="*/ 245778 w 622327"/>
                  <a:gd name="connsiteY85" fmla="*/ 510055 h 1057110"/>
                  <a:gd name="connsiteX86" fmla="*/ 237850 w 622327"/>
                  <a:gd name="connsiteY86" fmla="*/ 507412 h 1057110"/>
                  <a:gd name="connsiteX87" fmla="*/ 229922 w 622327"/>
                  <a:gd name="connsiteY87" fmla="*/ 504770 h 1057110"/>
                  <a:gd name="connsiteX88" fmla="*/ 221993 w 622327"/>
                  <a:gd name="connsiteY88" fmla="*/ 507412 h 1057110"/>
                  <a:gd name="connsiteX89" fmla="*/ 214065 w 622327"/>
                  <a:gd name="connsiteY89" fmla="*/ 512698 h 1057110"/>
                  <a:gd name="connsiteX90" fmla="*/ 195566 w 622327"/>
                  <a:gd name="connsiteY90" fmla="*/ 507412 h 1057110"/>
                  <a:gd name="connsiteX91" fmla="*/ 187637 w 622327"/>
                  <a:gd name="connsiteY91" fmla="*/ 499484 h 1057110"/>
                  <a:gd name="connsiteX92" fmla="*/ 179709 w 622327"/>
                  <a:gd name="connsiteY92" fmla="*/ 483628 h 1057110"/>
                  <a:gd name="connsiteX93" fmla="*/ 168614 w 622327"/>
                  <a:gd name="connsiteY93" fmla="*/ 466436 h 1057110"/>
                  <a:gd name="connsiteX94" fmla="*/ 152759 w 622327"/>
                  <a:gd name="connsiteY94" fmla="*/ 463271 h 1057110"/>
                  <a:gd name="connsiteX95" fmla="*/ 132139 w 622327"/>
                  <a:gd name="connsiteY95" fmla="*/ 463793 h 1057110"/>
                  <a:gd name="connsiteX96" fmla="*/ 114424 w 622327"/>
                  <a:gd name="connsiteY96" fmla="*/ 477268 h 1057110"/>
                  <a:gd name="connsiteX97" fmla="*/ 91162 w 622327"/>
                  <a:gd name="connsiteY97" fmla="*/ 503435 h 1057110"/>
                  <a:gd name="connsiteX98" fmla="*/ 84569 w 622327"/>
                  <a:gd name="connsiteY98" fmla="*/ 533840 h 1057110"/>
                  <a:gd name="connsiteX99" fmla="*/ 76641 w 622327"/>
                  <a:gd name="connsiteY99" fmla="*/ 539126 h 1057110"/>
                  <a:gd name="connsiteX100" fmla="*/ 63427 w 622327"/>
                  <a:gd name="connsiteY100" fmla="*/ 554982 h 1057110"/>
                  <a:gd name="connsiteX101" fmla="*/ 55498 w 622327"/>
                  <a:gd name="connsiteY101" fmla="*/ 560268 h 1057110"/>
                  <a:gd name="connsiteX102" fmla="*/ 44927 w 622327"/>
                  <a:gd name="connsiteY102" fmla="*/ 576125 h 1057110"/>
                  <a:gd name="connsiteX103" fmla="*/ 39642 w 622327"/>
                  <a:gd name="connsiteY103" fmla="*/ 584053 h 1057110"/>
                  <a:gd name="connsiteX104" fmla="*/ 29855 w 622327"/>
                  <a:gd name="connsiteY104" fmla="*/ 584838 h 1057110"/>
                  <a:gd name="connsiteX105" fmla="*/ 23785 w 622327"/>
                  <a:gd name="connsiteY105" fmla="*/ 607838 h 1057110"/>
                  <a:gd name="connsiteX106" fmla="*/ 21142 w 622327"/>
                  <a:gd name="connsiteY106" fmla="*/ 615766 h 1057110"/>
                  <a:gd name="connsiteX107" fmla="*/ 8451 w 622327"/>
                  <a:gd name="connsiteY107" fmla="*/ 635077 h 1057110"/>
                  <a:gd name="connsiteX108" fmla="*/ 29071 w 622327"/>
                  <a:gd name="connsiteY108" fmla="*/ 626337 h 1057110"/>
                  <a:gd name="connsiteX109" fmla="*/ 32236 w 622327"/>
                  <a:gd name="connsiteY109" fmla="*/ 634266 h 1057110"/>
                  <a:gd name="connsiteX110" fmla="*/ 42285 w 622327"/>
                  <a:gd name="connsiteY110" fmla="*/ 650122 h 1057110"/>
                  <a:gd name="connsiteX111" fmla="*/ 35402 w 622327"/>
                  <a:gd name="connsiteY111" fmla="*/ 663597 h 1057110"/>
                  <a:gd name="connsiteX112" fmla="*/ 38045 w 622327"/>
                  <a:gd name="connsiteY112" fmla="*/ 683432 h 1057110"/>
                  <a:gd name="connsiteX113" fmla="*/ 44927 w 622327"/>
                  <a:gd name="connsiteY113" fmla="*/ 689764 h 1057110"/>
                  <a:gd name="connsiteX114" fmla="*/ 39642 w 622327"/>
                  <a:gd name="connsiteY114" fmla="*/ 697692 h 1057110"/>
                  <a:gd name="connsiteX115" fmla="*/ 23785 w 622327"/>
                  <a:gd name="connsiteY115" fmla="*/ 713549 h 1057110"/>
                  <a:gd name="connsiteX116" fmla="*/ 15857 w 622327"/>
                  <a:gd name="connsiteY116" fmla="*/ 729406 h 1057110"/>
                  <a:gd name="connsiteX117" fmla="*/ 10571 w 622327"/>
                  <a:gd name="connsiteY117" fmla="*/ 745262 h 1057110"/>
                  <a:gd name="connsiteX118" fmla="*/ 0 w 622327"/>
                  <a:gd name="connsiteY118" fmla="*/ 761119 h 1057110"/>
                  <a:gd name="connsiteX119" fmla="*/ 2643 w 622327"/>
                  <a:gd name="connsiteY119" fmla="*/ 771690 h 1057110"/>
                  <a:gd name="connsiteX120" fmla="*/ 7929 w 622327"/>
                  <a:gd name="connsiteY120" fmla="*/ 787547 h 1057110"/>
                  <a:gd name="connsiteX121" fmla="*/ 10571 w 622327"/>
                  <a:gd name="connsiteY121" fmla="*/ 795475 h 1057110"/>
                  <a:gd name="connsiteX122" fmla="*/ 15857 w 622327"/>
                  <a:gd name="connsiteY122" fmla="*/ 816617 h 1057110"/>
                  <a:gd name="connsiteX123" fmla="*/ 39642 w 622327"/>
                  <a:gd name="connsiteY123" fmla="*/ 832474 h 1057110"/>
                  <a:gd name="connsiteX124" fmla="*/ 47570 w 622327"/>
                  <a:gd name="connsiteY124" fmla="*/ 837759 h 1057110"/>
                  <a:gd name="connsiteX125" fmla="*/ 55498 w 622327"/>
                  <a:gd name="connsiteY125" fmla="*/ 840402 h 1057110"/>
                  <a:gd name="connsiteX126" fmla="*/ 60784 w 622327"/>
                  <a:gd name="connsiteY126" fmla="*/ 848330 h 1057110"/>
                  <a:gd name="connsiteX127" fmla="*/ 73998 w 622327"/>
                  <a:gd name="connsiteY127" fmla="*/ 874758 h 1057110"/>
                  <a:gd name="connsiteX128" fmla="*/ 89855 w 622327"/>
                  <a:gd name="connsiteY128" fmla="*/ 880044 h 1057110"/>
                  <a:gd name="connsiteX129" fmla="*/ 97783 w 622327"/>
                  <a:gd name="connsiteY129" fmla="*/ 895900 h 1057110"/>
                  <a:gd name="connsiteX130" fmla="*/ 105711 w 622327"/>
                  <a:gd name="connsiteY130" fmla="*/ 901186 h 1057110"/>
                  <a:gd name="connsiteX131" fmla="*/ 121568 w 622327"/>
                  <a:gd name="connsiteY131" fmla="*/ 911757 h 1057110"/>
                  <a:gd name="connsiteX132" fmla="*/ 129496 w 622327"/>
                  <a:gd name="connsiteY132" fmla="*/ 919685 h 1057110"/>
                  <a:gd name="connsiteX133" fmla="*/ 137425 w 622327"/>
                  <a:gd name="connsiteY133" fmla="*/ 922328 h 1057110"/>
                  <a:gd name="connsiteX134" fmla="*/ 147996 w 622327"/>
                  <a:gd name="connsiteY134" fmla="*/ 938185 h 1057110"/>
                  <a:gd name="connsiteX135" fmla="*/ 132139 w 622327"/>
                  <a:gd name="connsiteY135" fmla="*/ 969898 h 1057110"/>
                  <a:gd name="connsiteX136" fmla="*/ 126853 w 622327"/>
                  <a:gd name="connsiteY136" fmla="*/ 977826 h 1057110"/>
                  <a:gd name="connsiteX137" fmla="*/ 124211 w 622327"/>
                  <a:gd name="connsiteY137" fmla="*/ 991040 h 1057110"/>
                  <a:gd name="connsiteX138" fmla="*/ 121568 w 622327"/>
                  <a:gd name="connsiteY138" fmla="*/ 1009540 h 1057110"/>
                  <a:gd name="connsiteX139" fmla="*/ 116282 w 622327"/>
                  <a:gd name="connsiteY139" fmla="*/ 1025396 h 1057110"/>
                  <a:gd name="connsiteX140" fmla="*/ 126853 w 622327"/>
                  <a:gd name="connsiteY140" fmla="*/ 1038610 h 1057110"/>
                  <a:gd name="connsiteX141" fmla="*/ 132139 w 622327"/>
                  <a:gd name="connsiteY141" fmla="*/ 1046539 h 1057110"/>
                  <a:gd name="connsiteX142" fmla="*/ 158567 w 622327"/>
                  <a:gd name="connsiteY142" fmla="*/ 1049181 h 1057110"/>
                  <a:gd name="connsiteX143" fmla="*/ 174423 w 622327"/>
                  <a:gd name="connsiteY143" fmla="*/ 1057110 h 1057110"/>
                  <a:gd name="connsiteX144" fmla="*/ 182352 w 622327"/>
                  <a:gd name="connsiteY144" fmla="*/ 1054467 h 1057110"/>
                  <a:gd name="connsiteX145" fmla="*/ 198208 w 622327"/>
                  <a:gd name="connsiteY145" fmla="*/ 1043896 h 1057110"/>
                  <a:gd name="connsiteX146" fmla="*/ 214065 w 622327"/>
                  <a:gd name="connsiteY146" fmla="*/ 1038610 h 1057110"/>
                  <a:gd name="connsiteX147" fmla="*/ 240493 w 622327"/>
                  <a:gd name="connsiteY147" fmla="*/ 1041253 h 1057110"/>
                  <a:gd name="connsiteX148" fmla="*/ 248421 w 622327"/>
                  <a:gd name="connsiteY148" fmla="*/ 1043896 h 1057110"/>
                  <a:gd name="connsiteX149" fmla="*/ 272206 w 622327"/>
                  <a:gd name="connsiteY149" fmla="*/ 1041253 h 1057110"/>
                  <a:gd name="connsiteX150" fmla="*/ 288063 w 622327"/>
                  <a:gd name="connsiteY150" fmla="*/ 1035967 h 1057110"/>
                  <a:gd name="connsiteX151" fmla="*/ 303919 w 622327"/>
                  <a:gd name="connsiteY151" fmla="*/ 1025396 h 1057110"/>
                  <a:gd name="connsiteX152" fmla="*/ 311848 w 622327"/>
                  <a:gd name="connsiteY152" fmla="*/ 1020111 h 1057110"/>
                  <a:gd name="connsiteX153" fmla="*/ 322419 w 622327"/>
                  <a:gd name="connsiteY153" fmla="*/ 1017468 h 1057110"/>
                  <a:gd name="connsiteX154" fmla="*/ 354132 w 622327"/>
                  <a:gd name="connsiteY154" fmla="*/ 1025396 h 1057110"/>
                  <a:gd name="connsiteX155" fmla="*/ 362060 w 622327"/>
                  <a:gd name="connsiteY155" fmla="*/ 1028039 h 1057110"/>
                  <a:gd name="connsiteX156" fmla="*/ 369989 w 622327"/>
                  <a:gd name="connsiteY156" fmla="*/ 1030682 h 1057110"/>
                  <a:gd name="connsiteX157" fmla="*/ 377917 w 622327"/>
                  <a:gd name="connsiteY157" fmla="*/ 1035967 h 1057110"/>
                  <a:gd name="connsiteX158" fmla="*/ 393774 w 622327"/>
                  <a:gd name="connsiteY158" fmla="*/ 1041253 h 1057110"/>
                  <a:gd name="connsiteX159" fmla="*/ 401702 w 622327"/>
                  <a:gd name="connsiteY159" fmla="*/ 1043896 h 1057110"/>
                  <a:gd name="connsiteX160" fmla="*/ 409630 w 622327"/>
                  <a:gd name="connsiteY160" fmla="*/ 1046539 h 1057110"/>
                  <a:gd name="connsiteX161" fmla="*/ 425487 w 622327"/>
                  <a:gd name="connsiteY161" fmla="*/ 1043896 h 1057110"/>
                  <a:gd name="connsiteX162" fmla="*/ 480985 w 622327"/>
                  <a:gd name="connsiteY162" fmla="*/ 1033325 h 1057110"/>
                  <a:gd name="connsiteX163" fmla="*/ 478342 w 622327"/>
                  <a:gd name="connsiteY163" fmla="*/ 1025396 h 1057110"/>
                  <a:gd name="connsiteX164" fmla="*/ 486271 w 622327"/>
                  <a:gd name="connsiteY164" fmla="*/ 1009540 h 1057110"/>
                  <a:gd name="connsiteX165" fmla="*/ 483628 w 622327"/>
                  <a:gd name="connsiteY165" fmla="*/ 985755 h 1057110"/>
                  <a:gd name="connsiteX166" fmla="*/ 475700 w 622327"/>
                  <a:gd name="connsiteY166" fmla="*/ 983112 h 1057110"/>
                  <a:gd name="connsiteX167" fmla="*/ 470414 w 622327"/>
                  <a:gd name="connsiteY167" fmla="*/ 975184 h 1057110"/>
                  <a:gd name="connsiteX168" fmla="*/ 462486 w 622327"/>
                  <a:gd name="connsiteY168" fmla="*/ 969898 h 1057110"/>
                  <a:gd name="connsiteX169" fmla="*/ 454557 w 622327"/>
                  <a:gd name="connsiteY169" fmla="*/ 961970 h 1057110"/>
                  <a:gd name="connsiteX170" fmla="*/ 457200 w 622327"/>
                  <a:gd name="connsiteY170" fmla="*/ 951399 h 1057110"/>
                  <a:gd name="connsiteX171" fmla="*/ 459843 w 622327"/>
                  <a:gd name="connsiteY171" fmla="*/ 943470 h 1057110"/>
                  <a:gd name="connsiteX172" fmla="*/ 454557 w 622327"/>
                  <a:gd name="connsiteY172" fmla="*/ 917043 h 1057110"/>
                  <a:gd name="connsiteX173" fmla="*/ 457200 w 622327"/>
                  <a:gd name="connsiteY173" fmla="*/ 903829 h 1057110"/>
                  <a:gd name="connsiteX174" fmla="*/ 465129 w 622327"/>
                  <a:gd name="connsiteY174" fmla="*/ 898543 h 1057110"/>
                  <a:gd name="connsiteX175" fmla="*/ 483628 w 622327"/>
                  <a:gd name="connsiteY175" fmla="*/ 893258 h 1057110"/>
                  <a:gd name="connsiteX176" fmla="*/ 488914 w 622327"/>
                  <a:gd name="connsiteY176" fmla="*/ 885329 h 1057110"/>
                  <a:gd name="connsiteX177" fmla="*/ 494199 w 622327"/>
                  <a:gd name="connsiteY177" fmla="*/ 845688 h 1057110"/>
                  <a:gd name="connsiteX178" fmla="*/ 496842 w 622327"/>
                  <a:gd name="connsiteY178" fmla="*/ 835117 h 1057110"/>
                  <a:gd name="connsiteX179" fmla="*/ 496842 w 622327"/>
                  <a:gd name="connsiteY179" fmla="*/ 790189 h 1057110"/>
                  <a:gd name="connsiteX180" fmla="*/ 488914 w 622327"/>
                  <a:gd name="connsiteY180" fmla="*/ 782261 h 1057110"/>
                  <a:gd name="connsiteX181" fmla="*/ 486271 w 622327"/>
                  <a:gd name="connsiteY181" fmla="*/ 769047 h 1057110"/>
                  <a:gd name="connsiteX182" fmla="*/ 480985 w 622327"/>
                  <a:gd name="connsiteY182" fmla="*/ 747905 h 1057110"/>
                  <a:gd name="connsiteX183" fmla="*/ 475700 w 622327"/>
                  <a:gd name="connsiteY183" fmla="*/ 716192 h 1057110"/>
                  <a:gd name="connsiteX184" fmla="*/ 483628 w 622327"/>
                  <a:gd name="connsiteY184" fmla="*/ 700335 h 1057110"/>
                  <a:gd name="connsiteX185" fmla="*/ 499485 w 622327"/>
                  <a:gd name="connsiteY185" fmla="*/ 695049 h 1057110"/>
                  <a:gd name="connsiteX186" fmla="*/ 494199 w 622327"/>
                  <a:gd name="connsiteY186" fmla="*/ 658051 h 1057110"/>
                  <a:gd name="connsiteX187" fmla="*/ 488914 w 622327"/>
                  <a:gd name="connsiteY187" fmla="*/ 623695 h 1057110"/>
                  <a:gd name="connsiteX188" fmla="*/ 486271 w 622327"/>
                  <a:gd name="connsiteY188" fmla="*/ 615766 h 1057110"/>
                  <a:gd name="connsiteX189" fmla="*/ 491556 w 622327"/>
                  <a:gd name="connsiteY189" fmla="*/ 570839 h 1057110"/>
                  <a:gd name="connsiteX190" fmla="*/ 496842 w 622327"/>
                  <a:gd name="connsiteY190" fmla="*/ 560268 h 1057110"/>
                  <a:gd name="connsiteX191" fmla="*/ 504770 w 622327"/>
                  <a:gd name="connsiteY191" fmla="*/ 552340 h 1057110"/>
                  <a:gd name="connsiteX192" fmla="*/ 507413 w 622327"/>
                  <a:gd name="connsiteY192" fmla="*/ 517984 h 1057110"/>
                  <a:gd name="connsiteX193" fmla="*/ 520627 w 622327"/>
                  <a:gd name="connsiteY193" fmla="*/ 504770 h 1057110"/>
                  <a:gd name="connsiteX194" fmla="*/ 533841 w 622327"/>
                  <a:gd name="connsiteY194" fmla="*/ 491556 h 1057110"/>
                  <a:gd name="connsiteX195" fmla="*/ 539126 w 622327"/>
                  <a:gd name="connsiteY195" fmla="*/ 483628 h 1057110"/>
                  <a:gd name="connsiteX196" fmla="*/ 541769 w 622327"/>
                  <a:gd name="connsiteY196" fmla="*/ 475699 h 1057110"/>
                  <a:gd name="connsiteX197" fmla="*/ 549697 w 622327"/>
                  <a:gd name="connsiteY197" fmla="*/ 467771 h 1057110"/>
                  <a:gd name="connsiteX198" fmla="*/ 554983 w 622327"/>
                  <a:gd name="connsiteY198" fmla="*/ 459843 h 1057110"/>
                  <a:gd name="connsiteX199" fmla="*/ 568197 w 622327"/>
                  <a:gd name="connsiteY199" fmla="*/ 436058 h 1057110"/>
                  <a:gd name="connsiteX200" fmla="*/ 573482 w 622327"/>
                  <a:gd name="connsiteY200" fmla="*/ 428129 h 1057110"/>
                  <a:gd name="connsiteX201" fmla="*/ 578768 w 622327"/>
                  <a:gd name="connsiteY201" fmla="*/ 412273 h 1057110"/>
                  <a:gd name="connsiteX202" fmla="*/ 581411 w 622327"/>
                  <a:gd name="connsiteY202" fmla="*/ 404344 h 1057110"/>
                  <a:gd name="connsiteX203" fmla="*/ 578768 w 622327"/>
                  <a:gd name="connsiteY203" fmla="*/ 393773 h 1057110"/>
                  <a:gd name="connsiteX204" fmla="*/ 568197 w 622327"/>
                  <a:gd name="connsiteY204" fmla="*/ 377917 h 1057110"/>
                  <a:gd name="connsiteX205" fmla="*/ 565554 w 622327"/>
                  <a:gd name="connsiteY205" fmla="*/ 364703 h 1057110"/>
                  <a:gd name="connsiteX206" fmla="*/ 568197 w 622327"/>
                  <a:gd name="connsiteY206" fmla="*/ 354132 h 1057110"/>
                  <a:gd name="connsiteX207" fmla="*/ 570840 w 622327"/>
                  <a:gd name="connsiteY207" fmla="*/ 332989 h 1057110"/>
                  <a:gd name="connsiteX208" fmla="*/ 576125 w 622327"/>
                  <a:gd name="connsiteY208" fmla="*/ 317133 h 1057110"/>
                  <a:gd name="connsiteX209" fmla="*/ 581411 w 622327"/>
                  <a:gd name="connsiteY209" fmla="*/ 301276 h 1057110"/>
                  <a:gd name="connsiteX210" fmla="*/ 586696 w 622327"/>
                  <a:gd name="connsiteY210" fmla="*/ 282777 h 1057110"/>
                  <a:gd name="connsiteX211" fmla="*/ 591982 w 622327"/>
                  <a:gd name="connsiteY211" fmla="*/ 266920 h 1057110"/>
                  <a:gd name="connsiteX212" fmla="*/ 594625 w 622327"/>
                  <a:gd name="connsiteY212" fmla="*/ 253706 h 1057110"/>
                  <a:gd name="connsiteX213" fmla="*/ 597267 w 622327"/>
                  <a:gd name="connsiteY213" fmla="*/ 237849 h 1057110"/>
                  <a:gd name="connsiteX214" fmla="*/ 599910 w 622327"/>
                  <a:gd name="connsiteY214" fmla="*/ 229921 h 1057110"/>
                  <a:gd name="connsiteX215" fmla="*/ 602553 w 622327"/>
                  <a:gd name="connsiteY215" fmla="*/ 219350 h 1057110"/>
                  <a:gd name="connsiteX216" fmla="*/ 607838 w 622327"/>
                  <a:gd name="connsiteY216" fmla="*/ 203493 h 1057110"/>
                  <a:gd name="connsiteX217" fmla="*/ 621052 w 622327"/>
                  <a:gd name="connsiteY217" fmla="*/ 179708 h 1057110"/>
                  <a:gd name="connsiteX218" fmla="*/ 618409 w 622327"/>
                  <a:gd name="connsiteY218" fmla="*/ 150638 h 1057110"/>
                  <a:gd name="connsiteX0" fmla="*/ 618409 w 622327"/>
                  <a:gd name="connsiteY0" fmla="*/ 150638 h 1057110"/>
                  <a:gd name="connsiteX1" fmla="*/ 602553 w 622327"/>
                  <a:gd name="connsiteY1" fmla="*/ 147995 h 1057110"/>
                  <a:gd name="connsiteX2" fmla="*/ 560268 w 622327"/>
                  <a:gd name="connsiteY2" fmla="*/ 153281 h 1057110"/>
                  <a:gd name="connsiteX3" fmla="*/ 552340 w 622327"/>
                  <a:gd name="connsiteY3" fmla="*/ 155923 h 1057110"/>
                  <a:gd name="connsiteX4" fmla="*/ 528555 w 622327"/>
                  <a:gd name="connsiteY4" fmla="*/ 158566 h 1057110"/>
                  <a:gd name="connsiteX5" fmla="*/ 512698 w 622327"/>
                  <a:gd name="connsiteY5" fmla="*/ 153281 h 1057110"/>
                  <a:gd name="connsiteX6" fmla="*/ 504770 w 622327"/>
                  <a:gd name="connsiteY6" fmla="*/ 150638 h 1057110"/>
                  <a:gd name="connsiteX7" fmla="*/ 499485 w 622327"/>
                  <a:gd name="connsiteY7" fmla="*/ 142710 h 1057110"/>
                  <a:gd name="connsiteX8" fmla="*/ 483628 w 622327"/>
                  <a:gd name="connsiteY8" fmla="*/ 137424 h 1057110"/>
                  <a:gd name="connsiteX9" fmla="*/ 428130 w 622327"/>
                  <a:gd name="connsiteY9" fmla="*/ 132139 h 1057110"/>
                  <a:gd name="connsiteX10" fmla="*/ 420201 w 622327"/>
                  <a:gd name="connsiteY10" fmla="*/ 129496 h 1057110"/>
                  <a:gd name="connsiteX11" fmla="*/ 417559 w 622327"/>
                  <a:gd name="connsiteY11" fmla="*/ 121567 h 1057110"/>
                  <a:gd name="connsiteX12" fmla="*/ 401702 w 622327"/>
                  <a:gd name="connsiteY12" fmla="*/ 116282 h 1057110"/>
                  <a:gd name="connsiteX13" fmla="*/ 393774 w 622327"/>
                  <a:gd name="connsiteY13" fmla="*/ 110996 h 1057110"/>
                  <a:gd name="connsiteX14" fmla="*/ 380560 w 622327"/>
                  <a:gd name="connsiteY14" fmla="*/ 113639 h 1057110"/>
                  <a:gd name="connsiteX15" fmla="*/ 372631 w 622327"/>
                  <a:gd name="connsiteY15" fmla="*/ 118925 h 1057110"/>
                  <a:gd name="connsiteX16" fmla="*/ 364703 w 622327"/>
                  <a:gd name="connsiteY16" fmla="*/ 121567 h 1057110"/>
                  <a:gd name="connsiteX17" fmla="*/ 348846 w 622327"/>
                  <a:gd name="connsiteY17" fmla="*/ 118925 h 1057110"/>
                  <a:gd name="connsiteX18" fmla="*/ 346204 w 622327"/>
                  <a:gd name="connsiteY18" fmla="*/ 110996 h 1057110"/>
                  <a:gd name="connsiteX19" fmla="*/ 338275 w 622327"/>
                  <a:gd name="connsiteY19" fmla="*/ 108354 h 1057110"/>
                  <a:gd name="connsiteX20" fmla="*/ 319776 w 622327"/>
                  <a:gd name="connsiteY20" fmla="*/ 84569 h 1057110"/>
                  <a:gd name="connsiteX21" fmla="*/ 306562 w 622327"/>
                  <a:gd name="connsiteY21" fmla="*/ 71355 h 1057110"/>
                  <a:gd name="connsiteX22" fmla="*/ 301277 w 622327"/>
                  <a:gd name="connsiteY22" fmla="*/ 63426 h 1057110"/>
                  <a:gd name="connsiteX23" fmla="*/ 280134 w 622327"/>
                  <a:gd name="connsiteY23" fmla="*/ 58141 h 1057110"/>
                  <a:gd name="connsiteX24" fmla="*/ 272206 w 622327"/>
                  <a:gd name="connsiteY24" fmla="*/ 52855 h 1057110"/>
                  <a:gd name="connsiteX25" fmla="*/ 256349 w 622327"/>
                  <a:gd name="connsiteY25" fmla="*/ 47570 h 1057110"/>
                  <a:gd name="connsiteX26" fmla="*/ 248421 w 622327"/>
                  <a:gd name="connsiteY26" fmla="*/ 44927 h 1057110"/>
                  <a:gd name="connsiteX27" fmla="*/ 221993 w 622327"/>
                  <a:gd name="connsiteY27" fmla="*/ 42284 h 1057110"/>
                  <a:gd name="connsiteX28" fmla="*/ 214065 w 622327"/>
                  <a:gd name="connsiteY28" fmla="*/ 36999 h 1057110"/>
                  <a:gd name="connsiteX29" fmla="*/ 211422 w 622327"/>
                  <a:gd name="connsiteY29" fmla="*/ 29070 h 1057110"/>
                  <a:gd name="connsiteX30" fmla="*/ 203494 w 622327"/>
                  <a:gd name="connsiteY30" fmla="*/ 10571 h 1057110"/>
                  <a:gd name="connsiteX31" fmla="*/ 195566 w 622327"/>
                  <a:gd name="connsiteY31" fmla="*/ 7928 h 1057110"/>
                  <a:gd name="connsiteX32" fmla="*/ 190280 w 622327"/>
                  <a:gd name="connsiteY32" fmla="*/ 0 h 1057110"/>
                  <a:gd name="connsiteX33" fmla="*/ 184994 w 622327"/>
                  <a:gd name="connsiteY33" fmla="*/ 7928 h 1057110"/>
                  <a:gd name="connsiteX34" fmla="*/ 177066 w 622327"/>
                  <a:gd name="connsiteY34" fmla="*/ 15856 h 1057110"/>
                  <a:gd name="connsiteX35" fmla="*/ 161209 w 622327"/>
                  <a:gd name="connsiteY35" fmla="*/ 21142 h 1057110"/>
                  <a:gd name="connsiteX36" fmla="*/ 153281 w 622327"/>
                  <a:gd name="connsiteY36" fmla="*/ 23785 h 1057110"/>
                  <a:gd name="connsiteX37" fmla="*/ 129496 w 622327"/>
                  <a:gd name="connsiteY37" fmla="*/ 29070 h 1057110"/>
                  <a:gd name="connsiteX38" fmla="*/ 124211 w 622327"/>
                  <a:gd name="connsiteY38" fmla="*/ 36999 h 1057110"/>
                  <a:gd name="connsiteX39" fmla="*/ 121568 w 622327"/>
                  <a:gd name="connsiteY39" fmla="*/ 44927 h 1057110"/>
                  <a:gd name="connsiteX40" fmla="*/ 113640 w 622327"/>
                  <a:gd name="connsiteY40" fmla="*/ 52855 h 1057110"/>
                  <a:gd name="connsiteX41" fmla="*/ 110997 w 622327"/>
                  <a:gd name="connsiteY41" fmla="*/ 76640 h 1057110"/>
                  <a:gd name="connsiteX42" fmla="*/ 110997 w 622327"/>
                  <a:gd name="connsiteY42" fmla="*/ 100425 h 1057110"/>
                  <a:gd name="connsiteX43" fmla="*/ 108354 w 622327"/>
                  <a:gd name="connsiteY43" fmla="*/ 124210 h 1057110"/>
                  <a:gd name="connsiteX44" fmla="*/ 110997 w 622327"/>
                  <a:gd name="connsiteY44" fmla="*/ 134781 h 1057110"/>
                  <a:gd name="connsiteX45" fmla="*/ 108354 w 622327"/>
                  <a:gd name="connsiteY45" fmla="*/ 142710 h 1057110"/>
                  <a:gd name="connsiteX46" fmla="*/ 105711 w 622327"/>
                  <a:gd name="connsiteY46" fmla="*/ 158566 h 1057110"/>
                  <a:gd name="connsiteX47" fmla="*/ 108354 w 622327"/>
                  <a:gd name="connsiteY47" fmla="*/ 169137 h 1057110"/>
                  <a:gd name="connsiteX48" fmla="*/ 105711 w 622327"/>
                  <a:gd name="connsiteY48" fmla="*/ 177066 h 1057110"/>
                  <a:gd name="connsiteX49" fmla="*/ 97783 w 622327"/>
                  <a:gd name="connsiteY49" fmla="*/ 198208 h 1057110"/>
                  <a:gd name="connsiteX50" fmla="*/ 95140 w 622327"/>
                  <a:gd name="connsiteY50" fmla="*/ 208779 h 1057110"/>
                  <a:gd name="connsiteX51" fmla="*/ 87212 w 622327"/>
                  <a:gd name="connsiteY51" fmla="*/ 211422 h 1057110"/>
                  <a:gd name="connsiteX52" fmla="*/ 84569 w 622327"/>
                  <a:gd name="connsiteY52" fmla="*/ 219350 h 1057110"/>
                  <a:gd name="connsiteX53" fmla="*/ 87212 w 622327"/>
                  <a:gd name="connsiteY53" fmla="*/ 235207 h 1057110"/>
                  <a:gd name="connsiteX54" fmla="*/ 100426 w 622327"/>
                  <a:gd name="connsiteY54" fmla="*/ 251063 h 1057110"/>
                  <a:gd name="connsiteX55" fmla="*/ 105711 w 622327"/>
                  <a:gd name="connsiteY55" fmla="*/ 266920 h 1057110"/>
                  <a:gd name="connsiteX56" fmla="*/ 108354 w 622327"/>
                  <a:gd name="connsiteY56" fmla="*/ 274848 h 1057110"/>
                  <a:gd name="connsiteX57" fmla="*/ 113640 w 622327"/>
                  <a:gd name="connsiteY57" fmla="*/ 295991 h 1057110"/>
                  <a:gd name="connsiteX58" fmla="*/ 124211 w 622327"/>
                  <a:gd name="connsiteY58" fmla="*/ 311847 h 1057110"/>
                  <a:gd name="connsiteX59" fmla="*/ 132139 w 622327"/>
                  <a:gd name="connsiteY59" fmla="*/ 317133 h 1057110"/>
                  <a:gd name="connsiteX60" fmla="*/ 150638 w 622327"/>
                  <a:gd name="connsiteY60" fmla="*/ 340918 h 1057110"/>
                  <a:gd name="connsiteX61" fmla="*/ 158567 w 622327"/>
                  <a:gd name="connsiteY61" fmla="*/ 343560 h 1057110"/>
                  <a:gd name="connsiteX62" fmla="*/ 166495 w 622327"/>
                  <a:gd name="connsiteY62" fmla="*/ 359417 h 1057110"/>
                  <a:gd name="connsiteX63" fmla="*/ 174423 w 622327"/>
                  <a:gd name="connsiteY63" fmla="*/ 375274 h 1057110"/>
                  <a:gd name="connsiteX64" fmla="*/ 190280 w 622327"/>
                  <a:gd name="connsiteY64" fmla="*/ 380559 h 1057110"/>
                  <a:gd name="connsiteX65" fmla="*/ 224636 w 622327"/>
                  <a:gd name="connsiteY65" fmla="*/ 385845 h 1057110"/>
                  <a:gd name="connsiteX66" fmla="*/ 245778 w 622327"/>
                  <a:gd name="connsiteY66" fmla="*/ 391130 h 1057110"/>
                  <a:gd name="connsiteX67" fmla="*/ 256349 w 622327"/>
                  <a:gd name="connsiteY67" fmla="*/ 406987 h 1057110"/>
                  <a:gd name="connsiteX68" fmla="*/ 261635 w 622327"/>
                  <a:gd name="connsiteY68" fmla="*/ 422844 h 1057110"/>
                  <a:gd name="connsiteX69" fmla="*/ 264278 w 622327"/>
                  <a:gd name="connsiteY69" fmla="*/ 430772 h 1057110"/>
                  <a:gd name="connsiteX70" fmla="*/ 269563 w 622327"/>
                  <a:gd name="connsiteY70" fmla="*/ 438700 h 1057110"/>
                  <a:gd name="connsiteX71" fmla="*/ 277492 w 622327"/>
                  <a:gd name="connsiteY71" fmla="*/ 454557 h 1057110"/>
                  <a:gd name="connsiteX72" fmla="*/ 285420 w 622327"/>
                  <a:gd name="connsiteY72" fmla="*/ 459843 h 1057110"/>
                  <a:gd name="connsiteX73" fmla="*/ 288063 w 622327"/>
                  <a:gd name="connsiteY73" fmla="*/ 478342 h 1057110"/>
                  <a:gd name="connsiteX74" fmla="*/ 290705 w 622327"/>
                  <a:gd name="connsiteY74" fmla="*/ 486270 h 1057110"/>
                  <a:gd name="connsiteX75" fmla="*/ 299818 w 622327"/>
                  <a:gd name="connsiteY75" fmla="*/ 511225 h 1057110"/>
                  <a:gd name="connsiteX76" fmla="*/ 301277 w 622327"/>
                  <a:gd name="connsiteY76" fmla="*/ 523269 h 1057110"/>
                  <a:gd name="connsiteX77" fmla="*/ 306562 w 622327"/>
                  <a:gd name="connsiteY77" fmla="*/ 531197 h 1057110"/>
                  <a:gd name="connsiteX78" fmla="*/ 314490 w 622327"/>
                  <a:gd name="connsiteY78" fmla="*/ 536483 h 1057110"/>
                  <a:gd name="connsiteX79" fmla="*/ 317133 w 622327"/>
                  <a:gd name="connsiteY79" fmla="*/ 544411 h 1057110"/>
                  <a:gd name="connsiteX80" fmla="*/ 314490 w 622327"/>
                  <a:gd name="connsiteY80" fmla="*/ 552340 h 1057110"/>
                  <a:gd name="connsiteX81" fmla="*/ 298634 w 622327"/>
                  <a:gd name="connsiteY81" fmla="*/ 552340 h 1057110"/>
                  <a:gd name="connsiteX82" fmla="*/ 288063 w 622327"/>
                  <a:gd name="connsiteY82" fmla="*/ 536483 h 1057110"/>
                  <a:gd name="connsiteX83" fmla="*/ 280134 w 622327"/>
                  <a:gd name="connsiteY83" fmla="*/ 533840 h 1057110"/>
                  <a:gd name="connsiteX84" fmla="*/ 264278 w 622327"/>
                  <a:gd name="connsiteY84" fmla="*/ 523269 h 1057110"/>
                  <a:gd name="connsiteX85" fmla="*/ 245778 w 622327"/>
                  <a:gd name="connsiteY85" fmla="*/ 510055 h 1057110"/>
                  <a:gd name="connsiteX86" fmla="*/ 237850 w 622327"/>
                  <a:gd name="connsiteY86" fmla="*/ 507412 h 1057110"/>
                  <a:gd name="connsiteX87" fmla="*/ 229922 w 622327"/>
                  <a:gd name="connsiteY87" fmla="*/ 504770 h 1057110"/>
                  <a:gd name="connsiteX88" fmla="*/ 221993 w 622327"/>
                  <a:gd name="connsiteY88" fmla="*/ 507412 h 1057110"/>
                  <a:gd name="connsiteX89" fmla="*/ 214065 w 622327"/>
                  <a:gd name="connsiteY89" fmla="*/ 512698 h 1057110"/>
                  <a:gd name="connsiteX90" fmla="*/ 195566 w 622327"/>
                  <a:gd name="connsiteY90" fmla="*/ 507412 h 1057110"/>
                  <a:gd name="connsiteX91" fmla="*/ 187637 w 622327"/>
                  <a:gd name="connsiteY91" fmla="*/ 499484 h 1057110"/>
                  <a:gd name="connsiteX92" fmla="*/ 179709 w 622327"/>
                  <a:gd name="connsiteY92" fmla="*/ 483628 h 1057110"/>
                  <a:gd name="connsiteX93" fmla="*/ 168614 w 622327"/>
                  <a:gd name="connsiteY93" fmla="*/ 466436 h 1057110"/>
                  <a:gd name="connsiteX94" fmla="*/ 152759 w 622327"/>
                  <a:gd name="connsiteY94" fmla="*/ 463271 h 1057110"/>
                  <a:gd name="connsiteX95" fmla="*/ 132139 w 622327"/>
                  <a:gd name="connsiteY95" fmla="*/ 463793 h 1057110"/>
                  <a:gd name="connsiteX96" fmla="*/ 114424 w 622327"/>
                  <a:gd name="connsiteY96" fmla="*/ 477268 h 1057110"/>
                  <a:gd name="connsiteX97" fmla="*/ 91162 w 622327"/>
                  <a:gd name="connsiteY97" fmla="*/ 503435 h 1057110"/>
                  <a:gd name="connsiteX98" fmla="*/ 84569 w 622327"/>
                  <a:gd name="connsiteY98" fmla="*/ 533840 h 1057110"/>
                  <a:gd name="connsiteX99" fmla="*/ 76641 w 622327"/>
                  <a:gd name="connsiteY99" fmla="*/ 539126 h 1057110"/>
                  <a:gd name="connsiteX100" fmla="*/ 63427 w 622327"/>
                  <a:gd name="connsiteY100" fmla="*/ 554982 h 1057110"/>
                  <a:gd name="connsiteX101" fmla="*/ 55498 w 622327"/>
                  <a:gd name="connsiteY101" fmla="*/ 560268 h 1057110"/>
                  <a:gd name="connsiteX102" fmla="*/ 44927 w 622327"/>
                  <a:gd name="connsiteY102" fmla="*/ 576125 h 1057110"/>
                  <a:gd name="connsiteX103" fmla="*/ 39642 w 622327"/>
                  <a:gd name="connsiteY103" fmla="*/ 584053 h 1057110"/>
                  <a:gd name="connsiteX104" fmla="*/ 29855 w 622327"/>
                  <a:gd name="connsiteY104" fmla="*/ 584838 h 1057110"/>
                  <a:gd name="connsiteX105" fmla="*/ 23785 w 622327"/>
                  <a:gd name="connsiteY105" fmla="*/ 607838 h 1057110"/>
                  <a:gd name="connsiteX106" fmla="*/ 13999 w 622327"/>
                  <a:gd name="connsiteY106" fmla="*/ 611004 h 1057110"/>
                  <a:gd name="connsiteX107" fmla="*/ 8451 w 622327"/>
                  <a:gd name="connsiteY107" fmla="*/ 635077 h 1057110"/>
                  <a:gd name="connsiteX108" fmla="*/ 29071 w 622327"/>
                  <a:gd name="connsiteY108" fmla="*/ 626337 h 1057110"/>
                  <a:gd name="connsiteX109" fmla="*/ 32236 w 622327"/>
                  <a:gd name="connsiteY109" fmla="*/ 634266 h 1057110"/>
                  <a:gd name="connsiteX110" fmla="*/ 42285 w 622327"/>
                  <a:gd name="connsiteY110" fmla="*/ 650122 h 1057110"/>
                  <a:gd name="connsiteX111" fmla="*/ 35402 w 622327"/>
                  <a:gd name="connsiteY111" fmla="*/ 663597 h 1057110"/>
                  <a:gd name="connsiteX112" fmla="*/ 38045 w 622327"/>
                  <a:gd name="connsiteY112" fmla="*/ 683432 h 1057110"/>
                  <a:gd name="connsiteX113" fmla="*/ 44927 w 622327"/>
                  <a:gd name="connsiteY113" fmla="*/ 689764 h 1057110"/>
                  <a:gd name="connsiteX114" fmla="*/ 39642 w 622327"/>
                  <a:gd name="connsiteY114" fmla="*/ 697692 h 1057110"/>
                  <a:gd name="connsiteX115" fmla="*/ 23785 w 622327"/>
                  <a:gd name="connsiteY115" fmla="*/ 713549 h 1057110"/>
                  <a:gd name="connsiteX116" fmla="*/ 15857 w 622327"/>
                  <a:gd name="connsiteY116" fmla="*/ 729406 h 1057110"/>
                  <a:gd name="connsiteX117" fmla="*/ 10571 w 622327"/>
                  <a:gd name="connsiteY117" fmla="*/ 745262 h 1057110"/>
                  <a:gd name="connsiteX118" fmla="*/ 0 w 622327"/>
                  <a:gd name="connsiteY118" fmla="*/ 761119 h 1057110"/>
                  <a:gd name="connsiteX119" fmla="*/ 2643 w 622327"/>
                  <a:gd name="connsiteY119" fmla="*/ 771690 h 1057110"/>
                  <a:gd name="connsiteX120" fmla="*/ 7929 w 622327"/>
                  <a:gd name="connsiteY120" fmla="*/ 787547 h 1057110"/>
                  <a:gd name="connsiteX121" fmla="*/ 10571 w 622327"/>
                  <a:gd name="connsiteY121" fmla="*/ 795475 h 1057110"/>
                  <a:gd name="connsiteX122" fmla="*/ 15857 w 622327"/>
                  <a:gd name="connsiteY122" fmla="*/ 816617 h 1057110"/>
                  <a:gd name="connsiteX123" fmla="*/ 39642 w 622327"/>
                  <a:gd name="connsiteY123" fmla="*/ 832474 h 1057110"/>
                  <a:gd name="connsiteX124" fmla="*/ 47570 w 622327"/>
                  <a:gd name="connsiteY124" fmla="*/ 837759 h 1057110"/>
                  <a:gd name="connsiteX125" fmla="*/ 55498 w 622327"/>
                  <a:gd name="connsiteY125" fmla="*/ 840402 h 1057110"/>
                  <a:gd name="connsiteX126" fmla="*/ 60784 w 622327"/>
                  <a:gd name="connsiteY126" fmla="*/ 848330 h 1057110"/>
                  <a:gd name="connsiteX127" fmla="*/ 73998 w 622327"/>
                  <a:gd name="connsiteY127" fmla="*/ 874758 h 1057110"/>
                  <a:gd name="connsiteX128" fmla="*/ 89855 w 622327"/>
                  <a:gd name="connsiteY128" fmla="*/ 880044 h 1057110"/>
                  <a:gd name="connsiteX129" fmla="*/ 97783 w 622327"/>
                  <a:gd name="connsiteY129" fmla="*/ 895900 h 1057110"/>
                  <a:gd name="connsiteX130" fmla="*/ 105711 w 622327"/>
                  <a:gd name="connsiteY130" fmla="*/ 901186 h 1057110"/>
                  <a:gd name="connsiteX131" fmla="*/ 121568 w 622327"/>
                  <a:gd name="connsiteY131" fmla="*/ 911757 h 1057110"/>
                  <a:gd name="connsiteX132" fmla="*/ 129496 w 622327"/>
                  <a:gd name="connsiteY132" fmla="*/ 919685 h 1057110"/>
                  <a:gd name="connsiteX133" fmla="*/ 137425 w 622327"/>
                  <a:gd name="connsiteY133" fmla="*/ 922328 h 1057110"/>
                  <a:gd name="connsiteX134" fmla="*/ 147996 w 622327"/>
                  <a:gd name="connsiteY134" fmla="*/ 938185 h 1057110"/>
                  <a:gd name="connsiteX135" fmla="*/ 132139 w 622327"/>
                  <a:gd name="connsiteY135" fmla="*/ 969898 h 1057110"/>
                  <a:gd name="connsiteX136" fmla="*/ 126853 w 622327"/>
                  <a:gd name="connsiteY136" fmla="*/ 977826 h 1057110"/>
                  <a:gd name="connsiteX137" fmla="*/ 124211 w 622327"/>
                  <a:gd name="connsiteY137" fmla="*/ 991040 h 1057110"/>
                  <a:gd name="connsiteX138" fmla="*/ 121568 w 622327"/>
                  <a:gd name="connsiteY138" fmla="*/ 1009540 h 1057110"/>
                  <a:gd name="connsiteX139" fmla="*/ 116282 w 622327"/>
                  <a:gd name="connsiteY139" fmla="*/ 1025396 h 1057110"/>
                  <a:gd name="connsiteX140" fmla="*/ 126853 w 622327"/>
                  <a:gd name="connsiteY140" fmla="*/ 1038610 h 1057110"/>
                  <a:gd name="connsiteX141" fmla="*/ 132139 w 622327"/>
                  <a:gd name="connsiteY141" fmla="*/ 1046539 h 1057110"/>
                  <a:gd name="connsiteX142" fmla="*/ 158567 w 622327"/>
                  <a:gd name="connsiteY142" fmla="*/ 1049181 h 1057110"/>
                  <a:gd name="connsiteX143" fmla="*/ 174423 w 622327"/>
                  <a:gd name="connsiteY143" fmla="*/ 1057110 h 1057110"/>
                  <a:gd name="connsiteX144" fmla="*/ 182352 w 622327"/>
                  <a:gd name="connsiteY144" fmla="*/ 1054467 h 1057110"/>
                  <a:gd name="connsiteX145" fmla="*/ 198208 w 622327"/>
                  <a:gd name="connsiteY145" fmla="*/ 1043896 h 1057110"/>
                  <a:gd name="connsiteX146" fmla="*/ 214065 w 622327"/>
                  <a:gd name="connsiteY146" fmla="*/ 1038610 h 1057110"/>
                  <a:gd name="connsiteX147" fmla="*/ 240493 w 622327"/>
                  <a:gd name="connsiteY147" fmla="*/ 1041253 h 1057110"/>
                  <a:gd name="connsiteX148" fmla="*/ 248421 w 622327"/>
                  <a:gd name="connsiteY148" fmla="*/ 1043896 h 1057110"/>
                  <a:gd name="connsiteX149" fmla="*/ 272206 w 622327"/>
                  <a:gd name="connsiteY149" fmla="*/ 1041253 h 1057110"/>
                  <a:gd name="connsiteX150" fmla="*/ 288063 w 622327"/>
                  <a:gd name="connsiteY150" fmla="*/ 1035967 h 1057110"/>
                  <a:gd name="connsiteX151" fmla="*/ 303919 w 622327"/>
                  <a:gd name="connsiteY151" fmla="*/ 1025396 h 1057110"/>
                  <a:gd name="connsiteX152" fmla="*/ 311848 w 622327"/>
                  <a:gd name="connsiteY152" fmla="*/ 1020111 h 1057110"/>
                  <a:gd name="connsiteX153" fmla="*/ 322419 w 622327"/>
                  <a:gd name="connsiteY153" fmla="*/ 1017468 h 1057110"/>
                  <a:gd name="connsiteX154" fmla="*/ 354132 w 622327"/>
                  <a:gd name="connsiteY154" fmla="*/ 1025396 h 1057110"/>
                  <a:gd name="connsiteX155" fmla="*/ 362060 w 622327"/>
                  <a:gd name="connsiteY155" fmla="*/ 1028039 h 1057110"/>
                  <a:gd name="connsiteX156" fmla="*/ 369989 w 622327"/>
                  <a:gd name="connsiteY156" fmla="*/ 1030682 h 1057110"/>
                  <a:gd name="connsiteX157" fmla="*/ 377917 w 622327"/>
                  <a:gd name="connsiteY157" fmla="*/ 1035967 h 1057110"/>
                  <a:gd name="connsiteX158" fmla="*/ 393774 w 622327"/>
                  <a:gd name="connsiteY158" fmla="*/ 1041253 h 1057110"/>
                  <a:gd name="connsiteX159" fmla="*/ 401702 w 622327"/>
                  <a:gd name="connsiteY159" fmla="*/ 1043896 h 1057110"/>
                  <a:gd name="connsiteX160" fmla="*/ 409630 w 622327"/>
                  <a:gd name="connsiteY160" fmla="*/ 1046539 h 1057110"/>
                  <a:gd name="connsiteX161" fmla="*/ 425487 w 622327"/>
                  <a:gd name="connsiteY161" fmla="*/ 1043896 h 1057110"/>
                  <a:gd name="connsiteX162" fmla="*/ 480985 w 622327"/>
                  <a:gd name="connsiteY162" fmla="*/ 1033325 h 1057110"/>
                  <a:gd name="connsiteX163" fmla="*/ 478342 w 622327"/>
                  <a:gd name="connsiteY163" fmla="*/ 1025396 h 1057110"/>
                  <a:gd name="connsiteX164" fmla="*/ 486271 w 622327"/>
                  <a:gd name="connsiteY164" fmla="*/ 1009540 h 1057110"/>
                  <a:gd name="connsiteX165" fmla="*/ 483628 w 622327"/>
                  <a:gd name="connsiteY165" fmla="*/ 985755 h 1057110"/>
                  <a:gd name="connsiteX166" fmla="*/ 475700 w 622327"/>
                  <a:gd name="connsiteY166" fmla="*/ 983112 h 1057110"/>
                  <a:gd name="connsiteX167" fmla="*/ 470414 w 622327"/>
                  <a:gd name="connsiteY167" fmla="*/ 975184 h 1057110"/>
                  <a:gd name="connsiteX168" fmla="*/ 462486 w 622327"/>
                  <a:gd name="connsiteY168" fmla="*/ 969898 h 1057110"/>
                  <a:gd name="connsiteX169" fmla="*/ 454557 w 622327"/>
                  <a:gd name="connsiteY169" fmla="*/ 961970 h 1057110"/>
                  <a:gd name="connsiteX170" fmla="*/ 457200 w 622327"/>
                  <a:gd name="connsiteY170" fmla="*/ 951399 h 1057110"/>
                  <a:gd name="connsiteX171" fmla="*/ 459843 w 622327"/>
                  <a:gd name="connsiteY171" fmla="*/ 943470 h 1057110"/>
                  <a:gd name="connsiteX172" fmla="*/ 454557 w 622327"/>
                  <a:gd name="connsiteY172" fmla="*/ 917043 h 1057110"/>
                  <a:gd name="connsiteX173" fmla="*/ 457200 w 622327"/>
                  <a:gd name="connsiteY173" fmla="*/ 903829 h 1057110"/>
                  <a:gd name="connsiteX174" fmla="*/ 465129 w 622327"/>
                  <a:gd name="connsiteY174" fmla="*/ 898543 h 1057110"/>
                  <a:gd name="connsiteX175" fmla="*/ 483628 w 622327"/>
                  <a:gd name="connsiteY175" fmla="*/ 893258 h 1057110"/>
                  <a:gd name="connsiteX176" fmla="*/ 488914 w 622327"/>
                  <a:gd name="connsiteY176" fmla="*/ 885329 h 1057110"/>
                  <a:gd name="connsiteX177" fmla="*/ 494199 w 622327"/>
                  <a:gd name="connsiteY177" fmla="*/ 845688 h 1057110"/>
                  <a:gd name="connsiteX178" fmla="*/ 496842 w 622327"/>
                  <a:gd name="connsiteY178" fmla="*/ 835117 h 1057110"/>
                  <a:gd name="connsiteX179" fmla="*/ 496842 w 622327"/>
                  <a:gd name="connsiteY179" fmla="*/ 790189 h 1057110"/>
                  <a:gd name="connsiteX180" fmla="*/ 488914 w 622327"/>
                  <a:gd name="connsiteY180" fmla="*/ 782261 h 1057110"/>
                  <a:gd name="connsiteX181" fmla="*/ 486271 w 622327"/>
                  <a:gd name="connsiteY181" fmla="*/ 769047 h 1057110"/>
                  <a:gd name="connsiteX182" fmla="*/ 480985 w 622327"/>
                  <a:gd name="connsiteY182" fmla="*/ 747905 h 1057110"/>
                  <a:gd name="connsiteX183" fmla="*/ 475700 w 622327"/>
                  <a:gd name="connsiteY183" fmla="*/ 716192 h 1057110"/>
                  <a:gd name="connsiteX184" fmla="*/ 483628 w 622327"/>
                  <a:gd name="connsiteY184" fmla="*/ 700335 h 1057110"/>
                  <a:gd name="connsiteX185" fmla="*/ 499485 w 622327"/>
                  <a:gd name="connsiteY185" fmla="*/ 695049 h 1057110"/>
                  <a:gd name="connsiteX186" fmla="*/ 494199 w 622327"/>
                  <a:gd name="connsiteY186" fmla="*/ 658051 h 1057110"/>
                  <a:gd name="connsiteX187" fmla="*/ 488914 w 622327"/>
                  <a:gd name="connsiteY187" fmla="*/ 623695 h 1057110"/>
                  <a:gd name="connsiteX188" fmla="*/ 486271 w 622327"/>
                  <a:gd name="connsiteY188" fmla="*/ 615766 h 1057110"/>
                  <a:gd name="connsiteX189" fmla="*/ 491556 w 622327"/>
                  <a:gd name="connsiteY189" fmla="*/ 570839 h 1057110"/>
                  <a:gd name="connsiteX190" fmla="*/ 496842 w 622327"/>
                  <a:gd name="connsiteY190" fmla="*/ 560268 h 1057110"/>
                  <a:gd name="connsiteX191" fmla="*/ 504770 w 622327"/>
                  <a:gd name="connsiteY191" fmla="*/ 552340 h 1057110"/>
                  <a:gd name="connsiteX192" fmla="*/ 507413 w 622327"/>
                  <a:gd name="connsiteY192" fmla="*/ 517984 h 1057110"/>
                  <a:gd name="connsiteX193" fmla="*/ 520627 w 622327"/>
                  <a:gd name="connsiteY193" fmla="*/ 504770 h 1057110"/>
                  <a:gd name="connsiteX194" fmla="*/ 533841 w 622327"/>
                  <a:gd name="connsiteY194" fmla="*/ 491556 h 1057110"/>
                  <a:gd name="connsiteX195" fmla="*/ 539126 w 622327"/>
                  <a:gd name="connsiteY195" fmla="*/ 483628 h 1057110"/>
                  <a:gd name="connsiteX196" fmla="*/ 541769 w 622327"/>
                  <a:gd name="connsiteY196" fmla="*/ 475699 h 1057110"/>
                  <a:gd name="connsiteX197" fmla="*/ 549697 w 622327"/>
                  <a:gd name="connsiteY197" fmla="*/ 467771 h 1057110"/>
                  <a:gd name="connsiteX198" fmla="*/ 554983 w 622327"/>
                  <a:gd name="connsiteY198" fmla="*/ 459843 h 1057110"/>
                  <a:gd name="connsiteX199" fmla="*/ 568197 w 622327"/>
                  <a:gd name="connsiteY199" fmla="*/ 436058 h 1057110"/>
                  <a:gd name="connsiteX200" fmla="*/ 573482 w 622327"/>
                  <a:gd name="connsiteY200" fmla="*/ 428129 h 1057110"/>
                  <a:gd name="connsiteX201" fmla="*/ 578768 w 622327"/>
                  <a:gd name="connsiteY201" fmla="*/ 412273 h 1057110"/>
                  <a:gd name="connsiteX202" fmla="*/ 581411 w 622327"/>
                  <a:gd name="connsiteY202" fmla="*/ 404344 h 1057110"/>
                  <a:gd name="connsiteX203" fmla="*/ 578768 w 622327"/>
                  <a:gd name="connsiteY203" fmla="*/ 393773 h 1057110"/>
                  <a:gd name="connsiteX204" fmla="*/ 568197 w 622327"/>
                  <a:gd name="connsiteY204" fmla="*/ 377917 h 1057110"/>
                  <a:gd name="connsiteX205" fmla="*/ 565554 w 622327"/>
                  <a:gd name="connsiteY205" fmla="*/ 364703 h 1057110"/>
                  <a:gd name="connsiteX206" fmla="*/ 568197 w 622327"/>
                  <a:gd name="connsiteY206" fmla="*/ 354132 h 1057110"/>
                  <a:gd name="connsiteX207" fmla="*/ 570840 w 622327"/>
                  <a:gd name="connsiteY207" fmla="*/ 332989 h 1057110"/>
                  <a:gd name="connsiteX208" fmla="*/ 576125 w 622327"/>
                  <a:gd name="connsiteY208" fmla="*/ 317133 h 1057110"/>
                  <a:gd name="connsiteX209" fmla="*/ 581411 w 622327"/>
                  <a:gd name="connsiteY209" fmla="*/ 301276 h 1057110"/>
                  <a:gd name="connsiteX210" fmla="*/ 586696 w 622327"/>
                  <a:gd name="connsiteY210" fmla="*/ 282777 h 1057110"/>
                  <a:gd name="connsiteX211" fmla="*/ 591982 w 622327"/>
                  <a:gd name="connsiteY211" fmla="*/ 266920 h 1057110"/>
                  <a:gd name="connsiteX212" fmla="*/ 594625 w 622327"/>
                  <a:gd name="connsiteY212" fmla="*/ 253706 h 1057110"/>
                  <a:gd name="connsiteX213" fmla="*/ 597267 w 622327"/>
                  <a:gd name="connsiteY213" fmla="*/ 237849 h 1057110"/>
                  <a:gd name="connsiteX214" fmla="*/ 599910 w 622327"/>
                  <a:gd name="connsiteY214" fmla="*/ 229921 h 1057110"/>
                  <a:gd name="connsiteX215" fmla="*/ 602553 w 622327"/>
                  <a:gd name="connsiteY215" fmla="*/ 219350 h 1057110"/>
                  <a:gd name="connsiteX216" fmla="*/ 607838 w 622327"/>
                  <a:gd name="connsiteY216" fmla="*/ 203493 h 1057110"/>
                  <a:gd name="connsiteX217" fmla="*/ 621052 w 622327"/>
                  <a:gd name="connsiteY217" fmla="*/ 179708 h 1057110"/>
                  <a:gd name="connsiteX218" fmla="*/ 618409 w 622327"/>
                  <a:gd name="connsiteY218" fmla="*/ 150638 h 105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622327" h="1057110">
                    <a:moveTo>
                      <a:pt x="618409" y="150638"/>
                    </a:moveTo>
                    <a:cubicBezTo>
                      <a:pt x="615326" y="145353"/>
                      <a:pt x="607911" y="147995"/>
                      <a:pt x="602553" y="147995"/>
                    </a:cubicBezTo>
                    <a:cubicBezTo>
                      <a:pt x="595239" y="147995"/>
                      <a:pt x="570061" y="151105"/>
                      <a:pt x="560268" y="153281"/>
                    </a:cubicBezTo>
                    <a:cubicBezTo>
                      <a:pt x="557549" y="153885"/>
                      <a:pt x="555088" y="155465"/>
                      <a:pt x="552340" y="155923"/>
                    </a:cubicBezTo>
                    <a:cubicBezTo>
                      <a:pt x="544471" y="157234"/>
                      <a:pt x="536483" y="157685"/>
                      <a:pt x="528555" y="158566"/>
                    </a:cubicBezTo>
                    <a:lnTo>
                      <a:pt x="512698" y="153281"/>
                    </a:lnTo>
                    <a:lnTo>
                      <a:pt x="504770" y="150638"/>
                    </a:lnTo>
                    <a:cubicBezTo>
                      <a:pt x="503008" y="147995"/>
                      <a:pt x="502178" y="144393"/>
                      <a:pt x="499485" y="142710"/>
                    </a:cubicBezTo>
                    <a:cubicBezTo>
                      <a:pt x="494760" y="139757"/>
                      <a:pt x="488914" y="139186"/>
                      <a:pt x="483628" y="137424"/>
                    </a:cubicBezTo>
                    <a:cubicBezTo>
                      <a:pt x="460633" y="129758"/>
                      <a:pt x="478488" y="134936"/>
                      <a:pt x="428130" y="132139"/>
                    </a:cubicBezTo>
                    <a:cubicBezTo>
                      <a:pt x="425487" y="131258"/>
                      <a:pt x="422171" y="131466"/>
                      <a:pt x="420201" y="129496"/>
                    </a:cubicBezTo>
                    <a:cubicBezTo>
                      <a:pt x="418231" y="127526"/>
                      <a:pt x="419826" y="123186"/>
                      <a:pt x="417559" y="121567"/>
                    </a:cubicBezTo>
                    <a:cubicBezTo>
                      <a:pt x="413025" y="118329"/>
                      <a:pt x="406338" y="119373"/>
                      <a:pt x="401702" y="116282"/>
                    </a:cubicBezTo>
                    <a:lnTo>
                      <a:pt x="393774" y="110996"/>
                    </a:lnTo>
                    <a:cubicBezTo>
                      <a:pt x="389369" y="111877"/>
                      <a:pt x="384766" y="112062"/>
                      <a:pt x="380560" y="113639"/>
                    </a:cubicBezTo>
                    <a:cubicBezTo>
                      <a:pt x="377586" y="114754"/>
                      <a:pt x="375472" y="117505"/>
                      <a:pt x="372631" y="118925"/>
                    </a:cubicBezTo>
                    <a:cubicBezTo>
                      <a:pt x="370140" y="120171"/>
                      <a:pt x="367346" y="120686"/>
                      <a:pt x="364703" y="121567"/>
                    </a:cubicBezTo>
                    <a:cubicBezTo>
                      <a:pt x="359417" y="120686"/>
                      <a:pt x="353498" y="121584"/>
                      <a:pt x="348846" y="118925"/>
                    </a:cubicBezTo>
                    <a:cubicBezTo>
                      <a:pt x="346427" y="117543"/>
                      <a:pt x="348174" y="112966"/>
                      <a:pt x="346204" y="110996"/>
                    </a:cubicBezTo>
                    <a:cubicBezTo>
                      <a:pt x="344234" y="109026"/>
                      <a:pt x="340918" y="109235"/>
                      <a:pt x="338275" y="108354"/>
                    </a:cubicBezTo>
                    <a:cubicBezTo>
                      <a:pt x="311557" y="68276"/>
                      <a:pt x="340476" y="109409"/>
                      <a:pt x="319776" y="84569"/>
                    </a:cubicBezTo>
                    <a:cubicBezTo>
                      <a:pt x="308765" y="71355"/>
                      <a:pt x="321096" y="81044"/>
                      <a:pt x="306562" y="71355"/>
                    </a:cubicBezTo>
                    <a:cubicBezTo>
                      <a:pt x="304800" y="68712"/>
                      <a:pt x="303757" y="65410"/>
                      <a:pt x="301277" y="63426"/>
                    </a:cubicBezTo>
                    <a:cubicBezTo>
                      <a:pt x="298571" y="61261"/>
                      <a:pt x="280787" y="58272"/>
                      <a:pt x="280134" y="58141"/>
                    </a:cubicBezTo>
                    <a:cubicBezTo>
                      <a:pt x="277491" y="56379"/>
                      <a:pt x="275108" y="54145"/>
                      <a:pt x="272206" y="52855"/>
                    </a:cubicBezTo>
                    <a:cubicBezTo>
                      <a:pt x="267115" y="50592"/>
                      <a:pt x="261635" y="49332"/>
                      <a:pt x="256349" y="47570"/>
                    </a:cubicBezTo>
                    <a:cubicBezTo>
                      <a:pt x="253706" y="46689"/>
                      <a:pt x="251193" y="45204"/>
                      <a:pt x="248421" y="44927"/>
                    </a:cubicBezTo>
                    <a:lnTo>
                      <a:pt x="221993" y="42284"/>
                    </a:lnTo>
                    <a:cubicBezTo>
                      <a:pt x="219350" y="40522"/>
                      <a:pt x="216049" y="39479"/>
                      <a:pt x="214065" y="36999"/>
                    </a:cubicBezTo>
                    <a:cubicBezTo>
                      <a:pt x="212325" y="34824"/>
                      <a:pt x="212187" y="31749"/>
                      <a:pt x="211422" y="29070"/>
                    </a:cubicBezTo>
                    <a:cubicBezTo>
                      <a:pt x="209541" y="22488"/>
                      <a:pt x="209453" y="15339"/>
                      <a:pt x="203494" y="10571"/>
                    </a:cubicBezTo>
                    <a:cubicBezTo>
                      <a:pt x="201319" y="8831"/>
                      <a:pt x="198209" y="8809"/>
                      <a:pt x="195566" y="7928"/>
                    </a:cubicBezTo>
                    <a:cubicBezTo>
                      <a:pt x="193804" y="5285"/>
                      <a:pt x="193456" y="0"/>
                      <a:pt x="190280" y="0"/>
                    </a:cubicBezTo>
                    <a:cubicBezTo>
                      <a:pt x="187104" y="0"/>
                      <a:pt x="187027" y="5488"/>
                      <a:pt x="184994" y="7928"/>
                    </a:cubicBezTo>
                    <a:cubicBezTo>
                      <a:pt x="182601" y="10799"/>
                      <a:pt x="180333" y="14041"/>
                      <a:pt x="177066" y="15856"/>
                    </a:cubicBezTo>
                    <a:cubicBezTo>
                      <a:pt x="172196" y="18562"/>
                      <a:pt x="166495" y="19380"/>
                      <a:pt x="161209" y="21142"/>
                    </a:cubicBezTo>
                    <a:cubicBezTo>
                      <a:pt x="158566" y="22023"/>
                      <a:pt x="156029" y="23327"/>
                      <a:pt x="153281" y="23785"/>
                    </a:cubicBezTo>
                    <a:cubicBezTo>
                      <a:pt x="134677" y="26886"/>
                      <a:pt x="142508" y="24734"/>
                      <a:pt x="129496" y="29070"/>
                    </a:cubicBezTo>
                    <a:cubicBezTo>
                      <a:pt x="127734" y="31713"/>
                      <a:pt x="125631" y="34158"/>
                      <a:pt x="124211" y="36999"/>
                    </a:cubicBezTo>
                    <a:cubicBezTo>
                      <a:pt x="122965" y="39491"/>
                      <a:pt x="123113" y="42609"/>
                      <a:pt x="121568" y="44927"/>
                    </a:cubicBezTo>
                    <a:cubicBezTo>
                      <a:pt x="119495" y="48037"/>
                      <a:pt x="116283" y="50212"/>
                      <a:pt x="113640" y="52855"/>
                    </a:cubicBezTo>
                    <a:cubicBezTo>
                      <a:pt x="107473" y="71355"/>
                      <a:pt x="106592" y="63426"/>
                      <a:pt x="110997" y="76640"/>
                    </a:cubicBezTo>
                    <a:cubicBezTo>
                      <a:pt x="104707" y="95510"/>
                      <a:pt x="102620" y="87861"/>
                      <a:pt x="110997" y="100425"/>
                    </a:cubicBezTo>
                    <a:cubicBezTo>
                      <a:pt x="110116" y="108353"/>
                      <a:pt x="108354" y="116233"/>
                      <a:pt x="108354" y="124210"/>
                    </a:cubicBezTo>
                    <a:cubicBezTo>
                      <a:pt x="108354" y="127842"/>
                      <a:pt x="110997" y="131149"/>
                      <a:pt x="110997" y="134781"/>
                    </a:cubicBezTo>
                    <a:cubicBezTo>
                      <a:pt x="110997" y="137567"/>
                      <a:pt x="108958" y="139990"/>
                      <a:pt x="108354" y="142710"/>
                    </a:cubicBezTo>
                    <a:cubicBezTo>
                      <a:pt x="107192" y="147941"/>
                      <a:pt x="106592" y="153281"/>
                      <a:pt x="105711" y="158566"/>
                    </a:cubicBezTo>
                    <a:cubicBezTo>
                      <a:pt x="106592" y="162090"/>
                      <a:pt x="108354" y="165505"/>
                      <a:pt x="108354" y="169137"/>
                    </a:cubicBezTo>
                    <a:cubicBezTo>
                      <a:pt x="108354" y="171923"/>
                      <a:pt x="106387" y="174363"/>
                      <a:pt x="105711" y="177066"/>
                    </a:cubicBezTo>
                    <a:cubicBezTo>
                      <a:pt x="101139" y="195354"/>
                      <a:pt x="106483" y="185157"/>
                      <a:pt x="97783" y="198208"/>
                    </a:cubicBezTo>
                    <a:cubicBezTo>
                      <a:pt x="96902" y="201732"/>
                      <a:pt x="97409" y="205943"/>
                      <a:pt x="95140" y="208779"/>
                    </a:cubicBezTo>
                    <a:cubicBezTo>
                      <a:pt x="93400" y="210954"/>
                      <a:pt x="89182" y="209452"/>
                      <a:pt x="87212" y="211422"/>
                    </a:cubicBezTo>
                    <a:cubicBezTo>
                      <a:pt x="85242" y="213392"/>
                      <a:pt x="85450" y="216707"/>
                      <a:pt x="84569" y="219350"/>
                    </a:cubicBezTo>
                    <a:cubicBezTo>
                      <a:pt x="85450" y="224636"/>
                      <a:pt x="85518" y="230123"/>
                      <a:pt x="87212" y="235207"/>
                    </a:cubicBezTo>
                    <a:cubicBezTo>
                      <a:pt x="89052" y="240728"/>
                      <a:pt x="96745" y="247382"/>
                      <a:pt x="100426" y="251063"/>
                    </a:cubicBezTo>
                    <a:lnTo>
                      <a:pt x="105711" y="266920"/>
                    </a:lnTo>
                    <a:cubicBezTo>
                      <a:pt x="106592" y="269563"/>
                      <a:pt x="107808" y="272116"/>
                      <a:pt x="108354" y="274848"/>
                    </a:cubicBezTo>
                    <a:cubicBezTo>
                      <a:pt x="109086" y="278509"/>
                      <a:pt x="111101" y="291420"/>
                      <a:pt x="113640" y="295991"/>
                    </a:cubicBezTo>
                    <a:cubicBezTo>
                      <a:pt x="116725" y="301544"/>
                      <a:pt x="118926" y="308323"/>
                      <a:pt x="124211" y="311847"/>
                    </a:cubicBezTo>
                    <a:lnTo>
                      <a:pt x="132139" y="317133"/>
                    </a:lnTo>
                    <a:cubicBezTo>
                      <a:pt x="136336" y="323428"/>
                      <a:pt x="143189" y="335952"/>
                      <a:pt x="150638" y="340918"/>
                    </a:cubicBezTo>
                    <a:cubicBezTo>
                      <a:pt x="152956" y="342463"/>
                      <a:pt x="155924" y="342679"/>
                      <a:pt x="158567" y="343560"/>
                    </a:cubicBezTo>
                    <a:cubicBezTo>
                      <a:pt x="165204" y="363480"/>
                      <a:pt x="156253" y="338936"/>
                      <a:pt x="166495" y="359417"/>
                    </a:cubicBezTo>
                    <a:cubicBezTo>
                      <a:pt x="168982" y="364390"/>
                      <a:pt x="168917" y="371832"/>
                      <a:pt x="174423" y="375274"/>
                    </a:cubicBezTo>
                    <a:cubicBezTo>
                      <a:pt x="179148" y="378227"/>
                      <a:pt x="184994" y="378797"/>
                      <a:pt x="190280" y="380559"/>
                    </a:cubicBezTo>
                    <a:cubicBezTo>
                      <a:pt x="208143" y="386513"/>
                      <a:pt x="190554" y="381300"/>
                      <a:pt x="224636" y="385845"/>
                    </a:cubicBezTo>
                    <a:cubicBezTo>
                      <a:pt x="235263" y="387262"/>
                      <a:pt x="236886" y="388167"/>
                      <a:pt x="245778" y="391130"/>
                    </a:cubicBezTo>
                    <a:cubicBezTo>
                      <a:pt x="249302" y="396416"/>
                      <a:pt x="254340" y="400961"/>
                      <a:pt x="256349" y="406987"/>
                    </a:cubicBezTo>
                    <a:lnTo>
                      <a:pt x="261635" y="422844"/>
                    </a:lnTo>
                    <a:cubicBezTo>
                      <a:pt x="262516" y="425487"/>
                      <a:pt x="262733" y="428454"/>
                      <a:pt x="264278" y="430772"/>
                    </a:cubicBezTo>
                    <a:cubicBezTo>
                      <a:pt x="266040" y="433415"/>
                      <a:pt x="268143" y="435859"/>
                      <a:pt x="269563" y="438700"/>
                    </a:cubicBezTo>
                    <a:cubicBezTo>
                      <a:pt x="273862" y="447299"/>
                      <a:pt x="269917" y="446982"/>
                      <a:pt x="277492" y="454557"/>
                    </a:cubicBezTo>
                    <a:cubicBezTo>
                      <a:pt x="279738" y="456803"/>
                      <a:pt x="282777" y="458081"/>
                      <a:pt x="285420" y="459843"/>
                    </a:cubicBezTo>
                    <a:cubicBezTo>
                      <a:pt x="286301" y="466009"/>
                      <a:pt x="286841" y="472234"/>
                      <a:pt x="288063" y="478342"/>
                    </a:cubicBezTo>
                    <a:cubicBezTo>
                      <a:pt x="288609" y="481073"/>
                      <a:pt x="288746" y="480790"/>
                      <a:pt x="290705" y="486270"/>
                    </a:cubicBezTo>
                    <a:cubicBezTo>
                      <a:pt x="292664" y="491750"/>
                      <a:pt x="298056" y="505059"/>
                      <a:pt x="299818" y="511225"/>
                    </a:cubicBezTo>
                    <a:cubicBezTo>
                      <a:pt x="301580" y="517392"/>
                      <a:pt x="298566" y="521131"/>
                      <a:pt x="301277" y="523269"/>
                    </a:cubicBezTo>
                    <a:cubicBezTo>
                      <a:pt x="303039" y="525912"/>
                      <a:pt x="304316" y="528951"/>
                      <a:pt x="306562" y="531197"/>
                    </a:cubicBezTo>
                    <a:cubicBezTo>
                      <a:pt x="308808" y="533443"/>
                      <a:pt x="312506" y="534003"/>
                      <a:pt x="314490" y="536483"/>
                    </a:cubicBezTo>
                    <a:cubicBezTo>
                      <a:pt x="316230" y="538658"/>
                      <a:pt x="316252" y="541768"/>
                      <a:pt x="317133" y="544411"/>
                    </a:cubicBezTo>
                    <a:cubicBezTo>
                      <a:pt x="316252" y="547054"/>
                      <a:pt x="316460" y="550370"/>
                      <a:pt x="314490" y="552340"/>
                    </a:cubicBezTo>
                    <a:cubicBezTo>
                      <a:pt x="309206" y="557624"/>
                      <a:pt x="303918" y="554101"/>
                      <a:pt x="298634" y="552340"/>
                    </a:cubicBezTo>
                    <a:cubicBezTo>
                      <a:pt x="295863" y="544028"/>
                      <a:pt x="296547" y="542139"/>
                      <a:pt x="288063" y="536483"/>
                    </a:cubicBezTo>
                    <a:cubicBezTo>
                      <a:pt x="285745" y="534938"/>
                      <a:pt x="282569" y="535193"/>
                      <a:pt x="280134" y="533840"/>
                    </a:cubicBezTo>
                    <a:cubicBezTo>
                      <a:pt x="274581" y="530755"/>
                      <a:pt x="264278" y="523269"/>
                      <a:pt x="264278" y="523269"/>
                    </a:cubicBezTo>
                    <a:cubicBezTo>
                      <a:pt x="259873" y="510055"/>
                      <a:pt x="264278" y="516222"/>
                      <a:pt x="245778" y="510055"/>
                    </a:cubicBezTo>
                    <a:lnTo>
                      <a:pt x="237850" y="507412"/>
                    </a:lnTo>
                    <a:lnTo>
                      <a:pt x="229922" y="504770"/>
                    </a:lnTo>
                    <a:cubicBezTo>
                      <a:pt x="227279" y="505651"/>
                      <a:pt x="224485" y="506166"/>
                      <a:pt x="221993" y="507412"/>
                    </a:cubicBezTo>
                    <a:cubicBezTo>
                      <a:pt x="219152" y="508832"/>
                      <a:pt x="217209" y="512249"/>
                      <a:pt x="214065" y="512698"/>
                    </a:cubicBezTo>
                    <a:cubicBezTo>
                      <a:pt x="211742" y="513030"/>
                      <a:pt x="198541" y="508404"/>
                      <a:pt x="195566" y="507412"/>
                    </a:cubicBezTo>
                    <a:cubicBezTo>
                      <a:pt x="192923" y="504769"/>
                      <a:pt x="189710" y="502594"/>
                      <a:pt x="187637" y="499484"/>
                    </a:cubicBezTo>
                    <a:cubicBezTo>
                      <a:pt x="183729" y="493622"/>
                      <a:pt x="182879" y="489136"/>
                      <a:pt x="179709" y="483628"/>
                    </a:cubicBezTo>
                    <a:cubicBezTo>
                      <a:pt x="176539" y="478120"/>
                      <a:pt x="173106" y="469829"/>
                      <a:pt x="168614" y="466436"/>
                    </a:cubicBezTo>
                    <a:cubicBezTo>
                      <a:pt x="164122" y="463043"/>
                      <a:pt x="158838" y="463712"/>
                      <a:pt x="152759" y="463271"/>
                    </a:cubicBezTo>
                    <a:cubicBezTo>
                      <a:pt x="146680" y="462831"/>
                      <a:pt x="138528" y="461460"/>
                      <a:pt x="132139" y="463793"/>
                    </a:cubicBezTo>
                    <a:cubicBezTo>
                      <a:pt x="125750" y="466126"/>
                      <a:pt x="121253" y="470661"/>
                      <a:pt x="114424" y="477268"/>
                    </a:cubicBezTo>
                    <a:cubicBezTo>
                      <a:pt x="107595" y="483875"/>
                      <a:pt x="100793" y="493804"/>
                      <a:pt x="91162" y="503435"/>
                    </a:cubicBezTo>
                    <a:cubicBezTo>
                      <a:pt x="86511" y="517390"/>
                      <a:pt x="86989" y="527892"/>
                      <a:pt x="84569" y="533840"/>
                    </a:cubicBezTo>
                    <a:cubicBezTo>
                      <a:pt x="82149" y="539789"/>
                      <a:pt x="79284" y="537364"/>
                      <a:pt x="76641" y="539126"/>
                    </a:cubicBezTo>
                    <a:cubicBezTo>
                      <a:pt x="71444" y="546920"/>
                      <a:pt x="71057" y="548624"/>
                      <a:pt x="63427" y="554982"/>
                    </a:cubicBezTo>
                    <a:cubicBezTo>
                      <a:pt x="60987" y="557016"/>
                      <a:pt x="58141" y="558506"/>
                      <a:pt x="55498" y="560268"/>
                    </a:cubicBezTo>
                    <a:lnTo>
                      <a:pt x="44927" y="576125"/>
                    </a:lnTo>
                    <a:cubicBezTo>
                      <a:pt x="43165" y="578768"/>
                      <a:pt x="42154" y="582601"/>
                      <a:pt x="39642" y="584053"/>
                    </a:cubicBezTo>
                    <a:cubicBezTo>
                      <a:pt x="37130" y="585505"/>
                      <a:pt x="31101" y="582346"/>
                      <a:pt x="29855" y="584838"/>
                    </a:cubicBezTo>
                    <a:cubicBezTo>
                      <a:pt x="26174" y="592201"/>
                      <a:pt x="29634" y="601990"/>
                      <a:pt x="23785" y="607838"/>
                    </a:cubicBezTo>
                    <a:cubicBezTo>
                      <a:pt x="22904" y="610481"/>
                      <a:pt x="16555" y="606464"/>
                      <a:pt x="13999" y="611004"/>
                    </a:cubicBezTo>
                    <a:cubicBezTo>
                      <a:pt x="11443" y="615544"/>
                      <a:pt x="5939" y="632522"/>
                      <a:pt x="8451" y="635077"/>
                    </a:cubicBezTo>
                    <a:cubicBezTo>
                      <a:pt x="10963" y="637632"/>
                      <a:pt x="27115" y="625685"/>
                      <a:pt x="29071" y="626337"/>
                    </a:cubicBezTo>
                    <a:cubicBezTo>
                      <a:pt x="31714" y="628980"/>
                      <a:pt x="30421" y="630999"/>
                      <a:pt x="32236" y="634266"/>
                    </a:cubicBezTo>
                    <a:cubicBezTo>
                      <a:pt x="34942" y="639136"/>
                      <a:pt x="41757" y="645234"/>
                      <a:pt x="42285" y="650122"/>
                    </a:cubicBezTo>
                    <a:cubicBezTo>
                      <a:pt x="42813" y="655011"/>
                      <a:pt x="36109" y="658045"/>
                      <a:pt x="35402" y="663597"/>
                    </a:cubicBezTo>
                    <a:cubicBezTo>
                      <a:pt x="34695" y="669149"/>
                      <a:pt x="36458" y="679071"/>
                      <a:pt x="38045" y="683432"/>
                    </a:cubicBezTo>
                    <a:cubicBezTo>
                      <a:pt x="39632" y="687793"/>
                      <a:pt x="44661" y="687387"/>
                      <a:pt x="44927" y="689764"/>
                    </a:cubicBezTo>
                    <a:cubicBezTo>
                      <a:pt x="45193" y="692141"/>
                      <a:pt x="41752" y="695318"/>
                      <a:pt x="39642" y="697692"/>
                    </a:cubicBezTo>
                    <a:cubicBezTo>
                      <a:pt x="34676" y="703279"/>
                      <a:pt x="23785" y="713549"/>
                      <a:pt x="23785" y="713549"/>
                    </a:cubicBezTo>
                    <a:cubicBezTo>
                      <a:pt x="14146" y="742461"/>
                      <a:pt x="29518" y="698668"/>
                      <a:pt x="15857" y="729406"/>
                    </a:cubicBezTo>
                    <a:cubicBezTo>
                      <a:pt x="13594" y="734497"/>
                      <a:pt x="13661" y="740626"/>
                      <a:pt x="10571" y="745262"/>
                    </a:cubicBezTo>
                    <a:lnTo>
                      <a:pt x="0" y="761119"/>
                    </a:lnTo>
                    <a:cubicBezTo>
                      <a:pt x="881" y="764643"/>
                      <a:pt x="1599" y="768211"/>
                      <a:pt x="2643" y="771690"/>
                    </a:cubicBezTo>
                    <a:cubicBezTo>
                      <a:pt x="4244" y="777027"/>
                      <a:pt x="6167" y="782261"/>
                      <a:pt x="7929" y="787547"/>
                    </a:cubicBezTo>
                    <a:cubicBezTo>
                      <a:pt x="8810" y="790190"/>
                      <a:pt x="9895" y="792773"/>
                      <a:pt x="10571" y="795475"/>
                    </a:cubicBezTo>
                    <a:cubicBezTo>
                      <a:pt x="12333" y="802522"/>
                      <a:pt x="9813" y="812588"/>
                      <a:pt x="15857" y="816617"/>
                    </a:cubicBezTo>
                    <a:lnTo>
                      <a:pt x="39642" y="832474"/>
                    </a:lnTo>
                    <a:cubicBezTo>
                      <a:pt x="42285" y="834236"/>
                      <a:pt x="44557" y="836755"/>
                      <a:pt x="47570" y="837759"/>
                    </a:cubicBezTo>
                    <a:lnTo>
                      <a:pt x="55498" y="840402"/>
                    </a:lnTo>
                    <a:cubicBezTo>
                      <a:pt x="57260" y="843045"/>
                      <a:pt x="59533" y="845411"/>
                      <a:pt x="60784" y="848330"/>
                    </a:cubicBezTo>
                    <a:cubicBezTo>
                      <a:pt x="64256" y="856431"/>
                      <a:pt x="62656" y="870977"/>
                      <a:pt x="73998" y="874758"/>
                    </a:cubicBezTo>
                    <a:lnTo>
                      <a:pt x="89855" y="880044"/>
                    </a:lnTo>
                    <a:cubicBezTo>
                      <a:pt x="92005" y="886494"/>
                      <a:pt x="92658" y="890775"/>
                      <a:pt x="97783" y="895900"/>
                    </a:cubicBezTo>
                    <a:cubicBezTo>
                      <a:pt x="100029" y="898146"/>
                      <a:pt x="103271" y="899153"/>
                      <a:pt x="105711" y="901186"/>
                    </a:cubicBezTo>
                    <a:cubicBezTo>
                      <a:pt x="118908" y="912183"/>
                      <a:pt x="107636" y="907113"/>
                      <a:pt x="121568" y="911757"/>
                    </a:cubicBezTo>
                    <a:cubicBezTo>
                      <a:pt x="124211" y="914400"/>
                      <a:pt x="126386" y="917612"/>
                      <a:pt x="129496" y="919685"/>
                    </a:cubicBezTo>
                    <a:cubicBezTo>
                      <a:pt x="131814" y="921230"/>
                      <a:pt x="135455" y="920358"/>
                      <a:pt x="137425" y="922328"/>
                    </a:cubicBezTo>
                    <a:cubicBezTo>
                      <a:pt x="141917" y="926820"/>
                      <a:pt x="147996" y="938185"/>
                      <a:pt x="147996" y="938185"/>
                    </a:cubicBezTo>
                    <a:cubicBezTo>
                      <a:pt x="140702" y="960066"/>
                      <a:pt x="145800" y="949408"/>
                      <a:pt x="132139" y="969898"/>
                    </a:cubicBezTo>
                    <a:lnTo>
                      <a:pt x="126853" y="977826"/>
                    </a:lnTo>
                    <a:cubicBezTo>
                      <a:pt x="125972" y="982231"/>
                      <a:pt x="124949" y="986609"/>
                      <a:pt x="124211" y="991040"/>
                    </a:cubicBezTo>
                    <a:cubicBezTo>
                      <a:pt x="123187" y="997185"/>
                      <a:pt x="122969" y="1003470"/>
                      <a:pt x="121568" y="1009540"/>
                    </a:cubicBezTo>
                    <a:cubicBezTo>
                      <a:pt x="120315" y="1014969"/>
                      <a:pt x="116282" y="1025396"/>
                      <a:pt x="116282" y="1025396"/>
                    </a:cubicBezTo>
                    <a:cubicBezTo>
                      <a:pt x="121427" y="1040832"/>
                      <a:pt x="114899" y="1026656"/>
                      <a:pt x="126853" y="1038610"/>
                    </a:cubicBezTo>
                    <a:cubicBezTo>
                      <a:pt x="129099" y="1040856"/>
                      <a:pt x="129126" y="1045535"/>
                      <a:pt x="132139" y="1046539"/>
                    </a:cubicBezTo>
                    <a:cubicBezTo>
                      <a:pt x="140538" y="1049339"/>
                      <a:pt x="149758" y="1048300"/>
                      <a:pt x="158567" y="1049181"/>
                    </a:cubicBezTo>
                    <a:cubicBezTo>
                      <a:pt x="162575" y="1051853"/>
                      <a:pt x="168952" y="1057110"/>
                      <a:pt x="174423" y="1057110"/>
                    </a:cubicBezTo>
                    <a:cubicBezTo>
                      <a:pt x="177209" y="1057110"/>
                      <a:pt x="179709" y="1055348"/>
                      <a:pt x="182352" y="1054467"/>
                    </a:cubicBezTo>
                    <a:cubicBezTo>
                      <a:pt x="187637" y="1050943"/>
                      <a:pt x="192182" y="1045905"/>
                      <a:pt x="198208" y="1043896"/>
                    </a:cubicBezTo>
                    <a:lnTo>
                      <a:pt x="214065" y="1038610"/>
                    </a:lnTo>
                    <a:cubicBezTo>
                      <a:pt x="222874" y="1039491"/>
                      <a:pt x="231743" y="1039907"/>
                      <a:pt x="240493" y="1041253"/>
                    </a:cubicBezTo>
                    <a:cubicBezTo>
                      <a:pt x="243246" y="1041677"/>
                      <a:pt x="245635" y="1043896"/>
                      <a:pt x="248421" y="1043896"/>
                    </a:cubicBezTo>
                    <a:cubicBezTo>
                      <a:pt x="256398" y="1043896"/>
                      <a:pt x="264278" y="1042134"/>
                      <a:pt x="272206" y="1041253"/>
                    </a:cubicBezTo>
                    <a:cubicBezTo>
                      <a:pt x="277492" y="1039491"/>
                      <a:pt x="283427" y="1039058"/>
                      <a:pt x="288063" y="1035967"/>
                    </a:cubicBezTo>
                    <a:lnTo>
                      <a:pt x="303919" y="1025396"/>
                    </a:lnTo>
                    <a:cubicBezTo>
                      <a:pt x="306562" y="1023634"/>
                      <a:pt x="308767" y="1020881"/>
                      <a:pt x="311848" y="1020111"/>
                    </a:cubicBezTo>
                    <a:lnTo>
                      <a:pt x="322419" y="1017468"/>
                    </a:lnTo>
                    <a:cubicBezTo>
                      <a:pt x="343767" y="1021026"/>
                      <a:pt x="333195" y="1018417"/>
                      <a:pt x="354132" y="1025396"/>
                    </a:cubicBezTo>
                    <a:lnTo>
                      <a:pt x="362060" y="1028039"/>
                    </a:lnTo>
                    <a:cubicBezTo>
                      <a:pt x="364703" y="1028920"/>
                      <a:pt x="367671" y="1029137"/>
                      <a:pt x="369989" y="1030682"/>
                    </a:cubicBezTo>
                    <a:cubicBezTo>
                      <a:pt x="372632" y="1032444"/>
                      <a:pt x="375015" y="1034677"/>
                      <a:pt x="377917" y="1035967"/>
                    </a:cubicBezTo>
                    <a:cubicBezTo>
                      <a:pt x="383008" y="1038230"/>
                      <a:pt x="388488" y="1039491"/>
                      <a:pt x="393774" y="1041253"/>
                    </a:cubicBezTo>
                    <a:lnTo>
                      <a:pt x="401702" y="1043896"/>
                    </a:lnTo>
                    <a:lnTo>
                      <a:pt x="409630" y="1046539"/>
                    </a:lnTo>
                    <a:cubicBezTo>
                      <a:pt x="414916" y="1045658"/>
                      <a:pt x="420145" y="1044323"/>
                      <a:pt x="425487" y="1043896"/>
                    </a:cubicBezTo>
                    <a:cubicBezTo>
                      <a:pt x="479901" y="1039543"/>
                      <a:pt x="466208" y="1055492"/>
                      <a:pt x="480985" y="1033325"/>
                    </a:cubicBezTo>
                    <a:cubicBezTo>
                      <a:pt x="480104" y="1030682"/>
                      <a:pt x="478342" y="1028182"/>
                      <a:pt x="478342" y="1025396"/>
                    </a:cubicBezTo>
                    <a:cubicBezTo>
                      <a:pt x="478342" y="1019925"/>
                      <a:pt x="483599" y="1013548"/>
                      <a:pt x="486271" y="1009540"/>
                    </a:cubicBezTo>
                    <a:cubicBezTo>
                      <a:pt x="488209" y="1003726"/>
                      <a:pt x="494728" y="989455"/>
                      <a:pt x="483628" y="985755"/>
                    </a:cubicBezTo>
                    <a:lnTo>
                      <a:pt x="475700" y="983112"/>
                    </a:lnTo>
                    <a:cubicBezTo>
                      <a:pt x="473938" y="980469"/>
                      <a:pt x="472660" y="977430"/>
                      <a:pt x="470414" y="975184"/>
                    </a:cubicBezTo>
                    <a:cubicBezTo>
                      <a:pt x="468168" y="972938"/>
                      <a:pt x="464926" y="971931"/>
                      <a:pt x="462486" y="969898"/>
                    </a:cubicBezTo>
                    <a:cubicBezTo>
                      <a:pt x="459615" y="967505"/>
                      <a:pt x="457200" y="964613"/>
                      <a:pt x="454557" y="961970"/>
                    </a:cubicBezTo>
                    <a:cubicBezTo>
                      <a:pt x="455438" y="958446"/>
                      <a:pt x="456202" y="954891"/>
                      <a:pt x="457200" y="951399"/>
                    </a:cubicBezTo>
                    <a:cubicBezTo>
                      <a:pt x="457965" y="948720"/>
                      <a:pt x="459843" y="946256"/>
                      <a:pt x="459843" y="943470"/>
                    </a:cubicBezTo>
                    <a:cubicBezTo>
                      <a:pt x="459843" y="931323"/>
                      <a:pt x="457812" y="926806"/>
                      <a:pt x="454557" y="917043"/>
                    </a:cubicBezTo>
                    <a:cubicBezTo>
                      <a:pt x="455438" y="912638"/>
                      <a:pt x="454971" y="907729"/>
                      <a:pt x="457200" y="903829"/>
                    </a:cubicBezTo>
                    <a:cubicBezTo>
                      <a:pt x="458776" y="901071"/>
                      <a:pt x="462288" y="899964"/>
                      <a:pt x="465129" y="898543"/>
                    </a:cubicBezTo>
                    <a:cubicBezTo>
                      <a:pt x="468924" y="896645"/>
                      <a:pt x="480236" y="894106"/>
                      <a:pt x="483628" y="893258"/>
                    </a:cubicBezTo>
                    <a:cubicBezTo>
                      <a:pt x="485390" y="890615"/>
                      <a:pt x="487494" y="888170"/>
                      <a:pt x="488914" y="885329"/>
                    </a:cubicBezTo>
                    <a:cubicBezTo>
                      <a:pt x="494413" y="874331"/>
                      <a:pt x="493217" y="853546"/>
                      <a:pt x="494199" y="845688"/>
                    </a:cubicBezTo>
                    <a:cubicBezTo>
                      <a:pt x="494650" y="842084"/>
                      <a:pt x="495961" y="838641"/>
                      <a:pt x="496842" y="835117"/>
                    </a:cubicBezTo>
                    <a:cubicBezTo>
                      <a:pt x="498447" y="820677"/>
                      <a:pt x="502097" y="804642"/>
                      <a:pt x="496842" y="790189"/>
                    </a:cubicBezTo>
                    <a:cubicBezTo>
                      <a:pt x="495565" y="786677"/>
                      <a:pt x="491557" y="784904"/>
                      <a:pt x="488914" y="782261"/>
                    </a:cubicBezTo>
                    <a:cubicBezTo>
                      <a:pt x="488033" y="777856"/>
                      <a:pt x="487361" y="773405"/>
                      <a:pt x="486271" y="769047"/>
                    </a:cubicBezTo>
                    <a:cubicBezTo>
                      <a:pt x="482171" y="752650"/>
                      <a:pt x="484233" y="770636"/>
                      <a:pt x="480985" y="747905"/>
                    </a:cubicBezTo>
                    <a:cubicBezTo>
                      <a:pt x="476559" y="716923"/>
                      <a:pt x="481379" y="733234"/>
                      <a:pt x="475700" y="716192"/>
                    </a:cubicBezTo>
                    <a:cubicBezTo>
                      <a:pt x="477140" y="711870"/>
                      <a:pt x="479312" y="703033"/>
                      <a:pt x="483628" y="700335"/>
                    </a:cubicBezTo>
                    <a:cubicBezTo>
                      <a:pt x="488353" y="697382"/>
                      <a:pt x="499485" y="695049"/>
                      <a:pt x="499485" y="695049"/>
                    </a:cubicBezTo>
                    <a:cubicBezTo>
                      <a:pt x="497723" y="682716"/>
                      <a:pt x="495744" y="670413"/>
                      <a:pt x="494199" y="658051"/>
                    </a:cubicBezTo>
                    <a:cubicBezTo>
                      <a:pt x="492595" y="645223"/>
                      <a:pt x="491939" y="635796"/>
                      <a:pt x="488914" y="623695"/>
                    </a:cubicBezTo>
                    <a:cubicBezTo>
                      <a:pt x="488238" y="620992"/>
                      <a:pt x="487152" y="618409"/>
                      <a:pt x="486271" y="615766"/>
                    </a:cubicBezTo>
                    <a:cubicBezTo>
                      <a:pt x="487449" y="599277"/>
                      <a:pt x="485380" y="585251"/>
                      <a:pt x="491556" y="570839"/>
                    </a:cubicBezTo>
                    <a:cubicBezTo>
                      <a:pt x="493108" y="567218"/>
                      <a:pt x="494552" y="563474"/>
                      <a:pt x="496842" y="560268"/>
                    </a:cubicBezTo>
                    <a:cubicBezTo>
                      <a:pt x="499014" y="557227"/>
                      <a:pt x="502127" y="554983"/>
                      <a:pt x="504770" y="552340"/>
                    </a:cubicBezTo>
                    <a:cubicBezTo>
                      <a:pt x="512026" y="530574"/>
                      <a:pt x="510844" y="541999"/>
                      <a:pt x="507413" y="517984"/>
                    </a:cubicBezTo>
                    <a:cubicBezTo>
                      <a:pt x="521506" y="496840"/>
                      <a:pt x="503008" y="522389"/>
                      <a:pt x="520627" y="504770"/>
                    </a:cubicBezTo>
                    <a:cubicBezTo>
                      <a:pt x="538246" y="487151"/>
                      <a:pt x="512697" y="505649"/>
                      <a:pt x="533841" y="491556"/>
                    </a:cubicBezTo>
                    <a:cubicBezTo>
                      <a:pt x="535603" y="488913"/>
                      <a:pt x="537706" y="486469"/>
                      <a:pt x="539126" y="483628"/>
                    </a:cubicBezTo>
                    <a:cubicBezTo>
                      <a:pt x="540372" y="481136"/>
                      <a:pt x="540224" y="478017"/>
                      <a:pt x="541769" y="475699"/>
                    </a:cubicBezTo>
                    <a:cubicBezTo>
                      <a:pt x="543842" y="472589"/>
                      <a:pt x="547304" y="470642"/>
                      <a:pt x="549697" y="467771"/>
                    </a:cubicBezTo>
                    <a:cubicBezTo>
                      <a:pt x="551730" y="465331"/>
                      <a:pt x="553221" y="462486"/>
                      <a:pt x="554983" y="459843"/>
                    </a:cubicBezTo>
                    <a:cubicBezTo>
                      <a:pt x="559635" y="445887"/>
                      <a:pt x="556080" y="454235"/>
                      <a:pt x="568197" y="436058"/>
                    </a:cubicBezTo>
                    <a:cubicBezTo>
                      <a:pt x="569959" y="433415"/>
                      <a:pt x="572477" y="431142"/>
                      <a:pt x="573482" y="428129"/>
                    </a:cubicBezTo>
                    <a:lnTo>
                      <a:pt x="578768" y="412273"/>
                    </a:lnTo>
                    <a:lnTo>
                      <a:pt x="581411" y="404344"/>
                    </a:lnTo>
                    <a:cubicBezTo>
                      <a:pt x="580530" y="400820"/>
                      <a:pt x="580392" y="397022"/>
                      <a:pt x="578768" y="393773"/>
                    </a:cubicBezTo>
                    <a:cubicBezTo>
                      <a:pt x="575927" y="388091"/>
                      <a:pt x="568197" y="377917"/>
                      <a:pt x="568197" y="377917"/>
                    </a:cubicBezTo>
                    <a:cubicBezTo>
                      <a:pt x="567316" y="373512"/>
                      <a:pt x="565554" y="369195"/>
                      <a:pt x="565554" y="364703"/>
                    </a:cubicBezTo>
                    <a:cubicBezTo>
                      <a:pt x="565554" y="361071"/>
                      <a:pt x="567600" y="357715"/>
                      <a:pt x="568197" y="354132"/>
                    </a:cubicBezTo>
                    <a:cubicBezTo>
                      <a:pt x="569365" y="347126"/>
                      <a:pt x="569352" y="339934"/>
                      <a:pt x="570840" y="332989"/>
                    </a:cubicBezTo>
                    <a:cubicBezTo>
                      <a:pt x="572007" y="327541"/>
                      <a:pt x="574363" y="322418"/>
                      <a:pt x="576125" y="317133"/>
                    </a:cubicBezTo>
                    <a:lnTo>
                      <a:pt x="581411" y="301276"/>
                    </a:lnTo>
                    <a:cubicBezTo>
                      <a:pt x="590291" y="274635"/>
                      <a:pt x="576741" y="315958"/>
                      <a:pt x="586696" y="282777"/>
                    </a:cubicBezTo>
                    <a:cubicBezTo>
                      <a:pt x="588297" y="277440"/>
                      <a:pt x="590889" y="272383"/>
                      <a:pt x="591982" y="266920"/>
                    </a:cubicBezTo>
                    <a:cubicBezTo>
                      <a:pt x="592863" y="262515"/>
                      <a:pt x="593822" y="258125"/>
                      <a:pt x="594625" y="253706"/>
                    </a:cubicBezTo>
                    <a:cubicBezTo>
                      <a:pt x="595583" y="248434"/>
                      <a:pt x="596105" y="243080"/>
                      <a:pt x="597267" y="237849"/>
                    </a:cubicBezTo>
                    <a:cubicBezTo>
                      <a:pt x="597871" y="235130"/>
                      <a:pt x="599145" y="232599"/>
                      <a:pt x="599910" y="229921"/>
                    </a:cubicBezTo>
                    <a:cubicBezTo>
                      <a:pt x="600908" y="226429"/>
                      <a:pt x="601509" y="222829"/>
                      <a:pt x="602553" y="219350"/>
                    </a:cubicBezTo>
                    <a:cubicBezTo>
                      <a:pt x="604154" y="214013"/>
                      <a:pt x="604747" y="208129"/>
                      <a:pt x="607838" y="203493"/>
                    </a:cubicBezTo>
                    <a:cubicBezTo>
                      <a:pt x="619954" y="185319"/>
                      <a:pt x="616400" y="193663"/>
                      <a:pt x="621052" y="179708"/>
                    </a:cubicBezTo>
                    <a:cubicBezTo>
                      <a:pt x="623913" y="153965"/>
                      <a:pt x="621492" y="155923"/>
                      <a:pt x="618409" y="15063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8" name="22 Forma libre">
                <a:extLst>
                  <a:ext uri="{FF2B5EF4-FFF2-40B4-BE49-F238E27FC236}">
                    <a16:creationId xmlns:a16="http://schemas.microsoft.com/office/drawing/2014/main" id="{FE8BC43E-3F1C-4A7C-AEFD-8A67E6035D5B}"/>
                  </a:ext>
                </a:extLst>
              </p:cNvPr>
              <p:cNvSpPr/>
              <p:nvPr/>
            </p:nvSpPr>
            <p:spPr>
              <a:xfrm>
                <a:off x="5008563" y="4497388"/>
                <a:ext cx="622300" cy="687387"/>
              </a:xfrm>
              <a:custGeom>
                <a:avLst/>
                <a:gdLst>
                  <a:gd name="connsiteX0" fmla="*/ 177292 w 608261"/>
                  <a:gd name="connsiteY0" fmla="*/ 163852 h 687122"/>
                  <a:gd name="connsiteX1" fmla="*/ 182577 w 608261"/>
                  <a:gd name="connsiteY1" fmla="*/ 229922 h 687122"/>
                  <a:gd name="connsiteX2" fmla="*/ 185220 w 608261"/>
                  <a:gd name="connsiteY2" fmla="*/ 253707 h 687122"/>
                  <a:gd name="connsiteX3" fmla="*/ 179934 w 608261"/>
                  <a:gd name="connsiteY3" fmla="*/ 272206 h 687122"/>
                  <a:gd name="connsiteX4" fmla="*/ 169363 w 608261"/>
                  <a:gd name="connsiteY4" fmla="*/ 288063 h 687122"/>
                  <a:gd name="connsiteX5" fmla="*/ 164078 w 608261"/>
                  <a:gd name="connsiteY5" fmla="*/ 303919 h 687122"/>
                  <a:gd name="connsiteX6" fmla="*/ 158792 w 608261"/>
                  <a:gd name="connsiteY6" fmla="*/ 311848 h 687122"/>
                  <a:gd name="connsiteX7" fmla="*/ 145578 w 608261"/>
                  <a:gd name="connsiteY7" fmla="*/ 327704 h 687122"/>
                  <a:gd name="connsiteX8" fmla="*/ 140293 w 608261"/>
                  <a:gd name="connsiteY8" fmla="*/ 343561 h 687122"/>
                  <a:gd name="connsiteX9" fmla="*/ 137650 w 608261"/>
                  <a:gd name="connsiteY9" fmla="*/ 351489 h 687122"/>
                  <a:gd name="connsiteX10" fmla="*/ 140293 w 608261"/>
                  <a:gd name="connsiteY10" fmla="*/ 369989 h 687122"/>
                  <a:gd name="connsiteX11" fmla="*/ 142936 w 608261"/>
                  <a:gd name="connsiteY11" fmla="*/ 401702 h 687122"/>
                  <a:gd name="connsiteX12" fmla="*/ 148221 w 608261"/>
                  <a:gd name="connsiteY12" fmla="*/ 417559 h 687122"/>
                  <a:gd name="connsiteX13" fmla="*/ 150864 w 608261"/>
                  <a:gd name="connsiteY13" fmla="*/ 430773 h 687122"/>
                  <a:gd name="connsiteX14" fmla="*/ 148221 w 608261"/>
                  <a:gd name="connsiteY14" fmla="*/ 443986 h 687122"/>
                  <a:gd name="connsiteX15" fmla="*/ 140293 w 608261"/>
                  <a:gd name="connsiteY15" fmla="*/ 446629 h 687122"/>
                  <a:gd name="connsiteX16" fmla="*/ 124436 w 608261"/>
                  <a:gd name="connsiteY16" fmla="*/ 454558 h 687122"/>
                  <a:gd name="connsiteX17" fmla="*/ 113865 w 608261"/>
                  <a:gd name="connsiteY17" fmla="*/ 467771 h 687122"/>
                  <a:gd name="connsiteX18" fmla="*/ 111222 w 608261"/>
                  <a:gd name="connsiteY18" fmla="*/ 475700 h 687122"/>
                  <a:gd name="connsiteX19" fmla="*/ 103294 w 608261"/>
                  <a:gd name="connsiteY19" fmla="*/ 483628 h 687122"/>
                  <a:gd name="connsiteX20" fmla="*/ 98008 w 608261"/>
                  <a:gd name="connsiteY20" fmla="*/ 491556 h 687122"/>
                  <a:gd name="connsiteX21" fmla="*/ 74223 w 608261"/>
                  <a:gd name="connsiteY21" fmla="*/ 504770 h 687122"/>
                  <a:gd name="connsiteX22" fmla="*/ 66295 w 608261"/>
                  <a:gd name="connsiteY22" fmla="*/ 510056 h 687122"/>
                  <a:gd name="connsiteX23" fmla="*/ 50439 w 608261"/>
                  <a:gd name="connsiteY23" fmla="*/ 517984 h 687122"/>
                  <a:gd name="connsiteX24" fmla="*/ 45153 w 608261"/>
                  <a:gd name="connsiteY24" fmla="*/ 525912 h 687122"/>
                  <a:gd name="connsiteX25" fmla="*/ 34582 w 608261"/>
                  <a:gd name="connsiteY25" fmla="*/ 549697 h 687122"/>
                  <a:gd name="connsiteX26" fmla="*/ 26654 w 608261"/>
                  <a:gd name="connsiteY26" fmla="*/ 552340 h 687122"/>
                  <a:gd name="connsiteX27" fmla="*/ 2869 w 608261"/>
                  <a:gd name="connsiteY27" fmla="*/ 549697 h 687122"/>
                  <a:gd name="connsiteX28" fmla="*/ 226 w 608261"/>
                  <a:gd name="connsiteY28" fmla="*/ 557626 h 687122"/>
                  <a:gd name="connsiteX29" fmla="*/ 8154 w 608261"/>
                  <a:gd name="connsiteY29" fmla="*/ 562911 h 687122"/>
                  <a:gd name="connsiteX30" fmla="*/ 24011 w 608261"/>
                  <a:gd name="connsiteY30" fmla="*/ 568197 h 687122"/>
                  <a:gd name="connsiteX31" fmla="*/ 31939 w 608261"/>
                  <a:gd name="connsiteY31" fmla="*/ 570840 h 687122"/>
                  <a:gd name="connsiteX32" fmla="*/ 39867 w 608261"/>
                  <a:gd name="connsiteY32" fmla="*/ 576125 h 687122"/>
                  <a:gd name="connsiteX33" fmla="*/ 47796 w 608261"/>
                  <a:gd name="connsiteY33" fmla="*/ 599910 h 687122"/>
                  <a:gd name="connsiteX34" fmla="*/ 50439 w 608261"/>
                  <a:gd name="connsiteY34" fmla="*/ 607838 h 687122"/>
                  <a:gd name="connsiteX35" fmla="*/ 58367 w 608261"/>
                  <a:gd name="connsiteY35" fmla="*/ 613124 h 687122"/>
                  <a:gd name="connsiteX36" fmla="*/ 68938 w 608261"/>
                  <a:gd name="connsiteY36" fmla="*/ 628981 h 687122"/>
                  <a:gd name="connsiteX37" fmla="*/ 92723 w 608261"/>
                  <a:gd name="connsiteY37" fmla="*/ 644837 h 687122"/>
                  <a:gd name="connsiteX38" fmla="*/ 100651 w 608261"/>
                  <a:gd name="connsiteY38" fmla="*/ 650123 h 687122"/>
                  <a:gd name="connsiteX39" fmla="*/ 119151 w 608261"/>
                  <a:gd name="connsiteY39" fmla="*/ 655408 h 687122"/>
                  <a:gd name="connsiteX40" fmla="*/ 135007 w 608261"/>
                  <a:gd name="connsiteY40" fmla="*/ 658051 h 687122"/>
                  <a:gd name="connsiteX41" fmla="*/ 158792 w 608261"/>
                  <a:gd name="connsiteY41" fmla="*/ 668622 h 687122"/>
                  <a:gd name="connsiteX42" fmla="*/ 166721 w 608261"/>
                  <a:gd name="connsiteY42" fmla="*/ 671265 h 687122"/>
                  <a:gd name="connsiteX43" fmla="*/ 174649 w 608261"/>
                  <a:gd name="connsiteY43" fmla="*/ 679193 h 687122"/>
                  <a:gd name="connsiteX44" fmla="*/ 182577 w 608261"/>
                  <a:gd name="connsiteY44" fmla="*/ 681836 h 687122"/>
                  <a:gd name="connsiteX45" fmla="*/ 190506 w 608261"/>
                  <a:gd name="connsiteY45" fmla="*/ 687122 h 687122"/>
                  <a:gd name="connsiteX46" fmla="*/ 227504 w 608261"/>
                  <a:gd name="connsiteY46" fmla="*/ 679193 h 687122"/>
                  <a:gd name="connsiteX47" fmla="*/ 235433 w 608261"/>
                  <a:gd name="connsiteY47" fmla="*/ 676551 h 687122"/>
                  <a:gd name="connsiteX48" fmla="*/ 248647 w 608261"/>
                  <a:gd name="connsiteY48" fmla="*/ 665980 h 687122"/>
                  <a:gd name="connsiteX49" fmla="*/ 261860 w 608261"/>
                  <a:gd name="connsiteY49" fmla="*/ 655408 h 687122"/>
                  <a:gd name="connsiteX50" fmla="*/ 267146 w 608261"/>
                  <a:gd name="connsiteY50" fmla="*/ 647480 h 687122"/>
                  <a:gd name="connsiteX51" fmla="*/ 277717 w 608261"/>
                  <a:gd name="connsiteY51" fmla="*/ 623695 h 687122"/>
                  <a:gd name="connsiteX52" fmla="*/ 285645 w 608261"/>
                  <a:gd name="connsiteY52" fmla="*/ 621052 h 687122"/>
                  <a:gd name="connsiteX53" fmla="*/ 301502 w 608261"/>
                  <a:gd name="connsiteY53" fmla="*/ 607838 h 687122"/>
                  <a:gd name="connsiteX54" fmla="*/ 309430 w 608261"/>
                  <a:gd name="connsiteY54" fmla="*/ 602553 h 687122"/>
                  <a:gd name="connsiteX55" fmla="*/ 314716 w 608261"/>
                  <a:gd name="connsiteY55" fmla="*/ 594625 h 687122"/>
                  <a:gd name="connsiteX56" fmla="*/ 333215 w 608261"/>
                  <a:gd name="connsiteY56" fmla="*/ 570840 h 687122"/>
                  <a:gd name="connsiteX57" fmla="*/ 335858 w 608261"/>
                  <a:gd name="connsiteY57" fmla="*/ 562911 h 687122"/>
                  <a:gd name="connsiteX58" fmla="*/ 359643 w 608261"/>
                  <a:gd name="connsiteY58" fmla="*/ 552340 h 687122"/>
                  <a:gd name="connsiteX59" fmla="*/ 367571 w 608261"/>
                  <a:gd name="connsiteY59" fmla="*/ 549697 h 687122"/>
                  <a:gd name="connsiteX60" fmla="*/ 386071 w 608261"/>
                  <a:gd name="connsiteY60" fmla="*/ 552340 h 687122"/>
                  <a:gd name="connsiteX61" fmla="*/ 393999 w 608261"/>
                  <a:gd name="connsiteY61" fmla="*/ 557626 h 687122"/>
                  <a:gd name="connsiteX62" fmla="*/ 401928 w 608261"/>
                  <a:gd name="connsiteY62" fmla="*/ 560269 h 687122"/>
                  <a:gd name="connsiteX63" fmla="*/ 409856 w 608261"/>
                  <a:gd name="connsiteY63" fmla="*/ 565554 h 687122"/>
                  <a:gd name="connsiteX64" fmla="*/ 417784 w 608261"/>
                  <a:gd name="connsiteY64" fmla="*/ 568197 h 687122"/>
                  <a:gd name="connsiteX65" fmla="*/ 425713 w 608261"/>
                  <a:gd name="connsiteY65" fmla="*/ 573482 h 687122"/>
                  <a:gd name="connsiteX66" fmla="*/ 441569 w 608261"/>
                  <a:gd name="connsiteY66" fmla="*/ 581411 h 687122"/>
                  <a:gd name="connsiteX67" fmla="*/ 446855 w 608261"/>
                  <a:gd name="connsiteY67" fmla="*/ 589339 h 687122"/>
                  <a:gd name="connsiteX68" fmla="*/ 460069 w 608261"/>
                  <a:gd name="connsiteY68" fmla="*/ 599910 h 687122"/>
                  <a:gd name="connsiteX69" fmla="*/ 470640 w 608261"/>
                  <a:gd name="connsiteY69" fmla="*/ 623695 h 687122"/>
                  <a:gd name="connsiteX70" fmla="*/ 481211 w 608261"/>
                  <a:gd name="connsiteY70" fmla="*/ 634266 h 687122"/>
                  <a:gd name="connsiteX71" fmla="*/ 491782 w 608261"/>
                  <a:gd name="connsiteY71" fmla="*/ 644837 h 687122"/>
                  <a:gd name="connsiteX72" fmla="*/ 499710 w 608261"/>
                  <a:gd name="connsiteY72" fmla="*/ 642195 h 687122"/>
                  <a:gd name="connsiteX73" fmla="*/ 507639 w 608261"/>
                  <a:gd name="connsiteY73" fmla="*/ 621052 h 687122"/>
                  <a:gd name="connsiteX74" fmla="*/ 515567 w 608261"/>
                  <a:gd name="connsiteY74" fmla="*/ 605196 h 687122"/>
                  <a:gd name="connsiteX75" fmla="*/ 523495 w 608261"/>
                  <a:gd name="connsiteY75" fmla="*/ 589339 h 687122"/>
                  <a:gd name="connsiteX76" fmla="*/ 526138 w 608261"/>
                  <a:gd name="connsiteY76" fmla="*/ 581411 h 687122"/>
                  <a:gd name="connsiteX77" fmla="*/ 536709 w 608261"/>
                  <a:gd name="connsiteY77" fmla="*/ 565554 h 687122"/>
                  <a:gd name="connsiteX78" fmla="*/ 539352 w 608261"/>
                  <a:gd name="connsiteY78" fmla="*/ 554983 h 687122"/>
                  <a:gd name="connsiteX79" fmla="*/ 557851 w 608261"/>
                  <a:gd name="connsiteY79" fmla="*/ 531198 h 687122"/>
                  <a:gd name="connsiteX80" fmla="*/ 568422 w 608261"/>
                  <a:gd name="connsiteY80" fmla="*/ 515341 h 687122"/>
                  <a:gd name="connsiteX81" fmla="*/ 576351 w 608261"/>
                  <a:gd name="connsiteY81" fmla="*/ 478343 h 687122"/>
                  <a:gd name="connsiteX82" fmla="*/ 586922 w 608261"/>
                  <a:gd name="connsiteY82" fmla="*/ 462486 h 687122"/>
                  <a:gd name="connsiteX83" fmla="*/ 602778 w 608261"/>
                  <a:gd name="connsiteY83" fmla="*/ 451915 h 687122"/>
                  <a:gd name="connsiteX84" fmla="*/ 605421 w 608261"/>
                  <a:gd name="connsiteY84" fmla="*/ 443986 h 687122"/>
                  <a:gd name="connsiteX85" fmla="*/ 597493 w 608261"/>
                  <a:gd name="connsiteY85" fmla="*/ 417559 h 687122"/>
                  <a:gd name="connsiteX86" fmla="*/ 594850 w 608261"/>
                  <a:gd name="connsiteY86" fmla="*/ 409630 h 687122"/>
                  <a:gd name="connsiteX87" fmla="*/ 592207 w 608261"/>
                  <a:gd name="connsiteY87" fmla="*/ 401702 h 687122"/>
                  <a:gd name="connsiteX88" fmla="*/ 586922 w 608261"/>
                  <a:gd name="connsiteY88" fmla="*/ 380560 h 687122"/>
                  <a:gd name="connsiteX89" fmla="*/ 589565 w 608261"/>
                  <a:gd name="connsiteY89" fmla="*/ 362060 h 687122"/>
                  <a:gd name="connsiteX90" fmla="*/ 592207 w 608261"/>
                  <a:gd name="connsiteY90" fmla="*/ 354132 h 687122"/>
                  <a:gd name="connsiteX91" fmla="*/ 586922 w 608261"/>
                  <a:gd name="connsiteY91" fmla="*/ 346204 h 687122"/>
                  <a:gd name="connsiteX92" fmla="*/ 584279 w 608261"/>
                  <a:gd name="connsiteY92" fmla="*/ 335633 h 687122"/>
                  <a:gd name="connsiteX93" fmla="*/ 573708 w 608261"/>
                  <a:gd name="connsiteY93" fmla="*/ 319776 h 687122"/>
                  <a:gd name="connsiteX94" fmla="*/ 578993 w 608261"/>
                  <a:gd name="connsiteY94" fmla="*/ 311848 h 687122"/>
                  <a:gd name="connsiteX95" fmla="*/ 586922 w 608261"/>
                  <a:gd name="connsiteY95" fmla="*/ 309205 h 687122"/>
                  <a:gd name="connsiteX96" fmla="*/ 594850 w 608261"/>
                  <a:gd name="connsiteY96" fmla="*/ 303919 h 687122"/>
                  <a:gd name="connsiteX97" fmla="*/ 600136 w 608261"/>
                  <a:gd name="connsiteY97" fmla="*/ 295991 h 687122"/>
                  <a:gd name="connsiteX98" fmla="*/ 608064 w 608261"/>
                  <a:gd name="connsiteY98" fmla="*/ 290706 h 687122"/>
                  <a:gd name="connsiteX99" fmla="*/ 600136 w 608261"/>
                  <a:gd name="connsiteY99" fmla="*/ 258992 h 687122"/>
                  <a:gd name="connsiteX100" fmla="*/ 594850 w 608261"/>
                  <a:gd name="connsiteY100" fmla="*/ 243136 h 687122"/>
                  <a:gd name="connsiteX101" fmla="*/ 592207 w 608261"/>
                  <a:gd name="connsiteY101" fmla="*/ 235207 h 687122"/>
                  <a:gd name="connsiteX102" fmla="*/ 589565 w 608261"/>
                  <a:gd name="connsiteY102" fmla="*/ 208780 h 687122"/>
                  <a:gd name="connsiteX103" fmla="*/ 584279 w 608261"/>
                  <a:gd name="connsiteY103" fmla="*/ 177066 h 687122"/>
                  <a:gd name="connsiteX104" fmla="*/ 581636 w 608261"/>
                  <a:gd name="connsiteY104" fmla="*/ 155924 h 687122"/>
                  <a:gd name="connsiteX105" fmla="*/ 565780 w 608261"/>
                  <a:gd name="connsiteY105" fmla="*/ 150638 h 687122"/>
                  <a:gd name="connsiteX106" fmla="*/ 557851 w 608261"/>
                  <a:gd name="connsiteY106" fmla="*/ 147996 h 687122"/>
                  <a:gd name="connsiteX107" fmla="*/ 549923 w 608261"/>
                  <a:gd name="connsiteY107" fmla="*/ 140067 h 687122"/>
                  <a:gd name="connsiteX108" fmla="*/ 541995 w 608261"/>
                  <a:gd name="connsiteY108" fmla="*/ 134782 h 687122"/>
                  <a:gd name="connsiteX109" fmla="*/ 528781 w 608261"/>
                  <a:gd name="connsiteY109" fmla="*/ 124211 h 687122"/>
                  <a:gd name="connsiteX110" fmla="*/ 507639 w 608261"/>
                  <a:gd name="connsiteY110" fmla="*/ 118925 h 687122"/>
                  <a:gd name="connsiteX111" fmla="*/ 502353 w 608261"/>
                  <a:gd name="connsiteY111" fmla="*/ 110997 h 687122"/>
                  <a:gd name="connsiteX112" fmla="*/ 499710 w 608261"/>
                  <a:gd name="connsiteY112" fmla="*/ 103069 h 687122"/>
                  <a:gd name="connsiteX113" fmla="*/ 483854 w 608261"/>
                  <a:gd name="connsiteY113" fmla="*/ 97783 h 687122"/>
                  <a:gd name="connsiteX114" fmla="*/ 460069 w 608261"/>
                  <a:gd name="connsiteY114" fmla="*/ 89855 h 687122"/>
                  <a:gd name="connsiteX115" fmla="*/ 436284 w 608261"/>
                  <a:gd name="connsiteY115" fmla="*/ 81926 h 687122"/>
                  <a:gd name="connsiteX116" fmla="*/ 428355 w 608261"/>
                  <a:gd name="connsiteY116" fmla="*/ 79284 h 687122"/>
                  <a:gd name="connsiteX117" fmla="*/ 425713 w 608261"/>
                  <a:gd name="connsiteY117" fmla="*/ 71355 h 687122"/>
                  <a:gd name="connsiteX118" fmla="*/ 420427 w 608261"/>
                  <a:gd name="connsiteY118" fmla="*/ 63427 h 687122"/>
                  <a:gd name="connsiteX119" fmla="*/ 425713 w 608261"/>
                  <a:gd name="connsiteY119" fmla="*/ 47570 h 687122"/>
                  <a:gd name="connsiteX120" fmla="*/ 428355 w 608261"/>
                  <a:gd name="connsiteY120" fmla="*/ 39642 h 687122"/>
                  <a:gd name="connsiteX121" fmla="*/ 425713 w 608261"/>
                  <a:gd name="connsiteY121" fmla="*/ 23785 h 687122"/>
                  <a:gd name="connsiteX122" fmla="*/ 401928 w 608261"/>
                  <a:gd name="connsiteY122" fmla="*/ 23785 h 687122"/>
                  <a:gd name="connsiteX123" fmla="*/ 383428 w 608261"/>
                  <a:gd name="connsiteY123" fmla="*/ 29071 h 687122"/>
                  <a:gd name="connsiteX124" fmla="*/ 375500 w 608261"/>
                  <a:gd name="connsiteY124" fmla="*/ 34356 h 687122"/>
                  <a:gd name="connsiteX125" fmla="*/ 349072 w 608261"/>
                  <a:gd name="connsiteY125" fmla="*/ 36999 h 687122"/>
                  <a:gd name="connsiteX126" fmla="*/ 322644 w 608261"/>
                  <a:gd name="connsiteY126" fmla="*/ 29071 h 687122"/>
                  <a:gd name="connsiteX127" fmla="*/ 314716 w 608261"/>
                  <a:gd name="connsiteY127" fmla="*/ 26428 h 687122"/>
                  <a:gd name="connsiteX128" fmla="*/ 306788 w 608261"/>
                  <a:gd name="connsiteY128" fmla="*/ 23785 h 687122"/>
                  <a:gd name="connsiteX129" fmla="*/ 298859 w 608261"/>
                  <a:gd name="connsiteY129" fmla="*/ 15857 h 687122"/>
                  <a:gd name="connsiteX130" fmla="*/ 285645 w 608261"/>
                  <a:gd name="connsiteY130" fmla="*/ 0 h 687122"/>
                  <a:gd name="connsiteX131" fmla="*/ 269789 w 608261"/>
                  <a:gd name="connsiteY131" fmla="*/ 7929 h 687122"/>
                  <a:gd name="connsiteX132" fmla="*/ 259218 w 608261"/>
                  <a:gd name="connsiteY132" fmla="*/ 21143 h 687122"/>
                  <a:gd name="connsiteX133" fmla="*/ 256575 w 608261"/>
                  <a:gd name="connsiteY133" fmla="*/ 29071 h 687122"/>
                  <a:gd name="connsiteX134" fmla="*/ 248647 w 608261"/>
                  <a:gd name="connsiteY134" fmla="*/ 31714 h 687122"/>
                  <a:gd name="connsiteX135" fmla="*/ 243361 w 608261"/>
                  <a:gd name="connsiteY135" fmla="*/ 47570 h 687122"/>
                  <a:gd name="connsiteX136" fmla="*/ 235433 w 608261"/>
                  <a:gd name="connsiteY136" fmla="*/ 71355 h 687122"/>
                  <a:gd name="connsiteX137" fmla="*/ 227504 w 608261"/>
                  <a:gd name="connsiteY137" fmla="*/ 87212 h 687122"/>
                  <a:gd name="connsiteX138" fmla="*/ 209005 w 608261"/>
                  <a:gd name="connsiteY138" fmla="*/ 92497 h 687122"/>
                  <a:gd name="connsiteX139" fmla="*/ 198434 w 608261"/>
                  <a:gd name="connsiteY139" fmla="*/ 108354 h 687122"/>
                  <a:gd name="connsiteX140" fmla="*/ 193148 w 608261"/>
                  <a:gd name="connsiteY140" fmla="*/ 116282 h 687122"/>
                  <a:gd name="connsiteX141" fmla="*/ 185220 w 608261"/>
                  <a:gd name="connsiteY141" fmla="*/ 124211 h 687122"/>
                  <a:gd name="connsiteX142" fmla="*/ 182577 w 608261"/>
                  <a:gd name="connsiteY142" fmla="*/ 132139 h 687122"/>
                  <a:gd name="connsiteX143" fmla="*/ 177292 w 608261"/>
                  <a:gd name="connsiteY143" fmla="*/ 150638 h 687122"/>
                  <a:gd name="connsiteX144" fmla="*/ 179934 w 608261"/>
                  <a:gd name="connsiteY144" fmla="*/ 158567 h 687122"/>
                  <a:gd name="connsiteX145" fmla="*/ 177292 w 608261"/>
                  <a:gd name="connsiteY145" fmla="*/ 166495 h 687122"/>
                  <a:gd name="connsiteX146" fmla="*/ 177292 w 608261"/>
                  <a:gd name="connsiteY146" fmla="*/ 163852 h 687122"/>
                  <a:gd name="connsiteX0" fmla="*/ 177292 w 608261"/>
                  <a:gd name="connsiteY0" fmla="*/ 163852 h 687122"/>
                  <a:gd name="connsiteX1" fmla="*/ 161862 w 608261"/>
                  <a:gd name="connsiteY1" fmla="*/ 193061 h 687122"/>
                  <a:gd name="connsiteX2" fmla="*/ 182577 w 608261"/>
                  <a:gd name="connsiteY2" fmla="*/ 229922 h 687122"/>
                  <a:gd name="connsiteX3" fmla="*/ 185220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40293 w 608261"/>
                  <a:gd name="connsiteY11" fmla="*/ 369989 h 687122"/>
                  <a:gd name="connsiteX12" fmla="*/ 142936 w 608261"/>
                  <a:gd name="connsiteY12" fmla="*/ 401702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77292 w 608261"/>
                  <a:gd name="connsiteY147" fmla="*/ 163852 h 687122"/>
                  <a:gd name="connsiteX0" fmla="*/ 177292 w 608261"/>
                  <a:gd name="connsiteY0" fmla="*/ 163852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85220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40293 w 608261"/>
                  <a:gd name="connsiteY11" fmla="*/ 369989 h 687122"/>
                  <a:gd name="connsiteX12" fmla="*/ 142936 w 608261"/>
                  <a:gd name="connsiteY12" fmla="*/ 401702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77292 w 608261"/>
                  <a:gd name="connsiteY147" fmla="*/ 163852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85220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40293 w 608261"/>
                  <a:gd name="connsiteY11" fmla="*/ 369989 h 687122"/>
                  <a:gd name="connsiteX12" fmla="*/ 142936 w 608261"/>
                  <a:gd name="connsiteY12" fmla="*/ 401702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40293 w 608261"/>
                  <a:gd name="connsiteY11" fmla="*/ 369989 h 687122"/>
                  <a:gd name="connsiteX12" fmla="*/ 142936 w 608261"/>
                  <a:gd name="connsiteY12" fmla="*/ 401702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28386 w 608261"/>
                  <a:gd name="connsiteY11" fmla="*/ 374751 h 687122"/>
                  <a:gd name="connsiteX12" fmla="*/ 142936 w 608261"/>
                  <a:gd name="connsiteY12" fmla="*/ 401702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28386 w 608261"/>
                  <a:gd name="connsiteY11" fmla="*/ 374751 h 687122"/>
                  <a:gd name="connsiteX12" fmla="*/ 133411 w 608261"/>
                  <a:gd name="connsiteY12" fmla="*/ 404083 h 687122"/>
                  <a:gd name="connsiteX13" fmla="*/ 148221 w 608261"/>
                  <a:gd name="connsiteY13" fmla="*/ 417559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28386 w 608261"/>
                  <a:gd name="connsiteY11" fmla="*/ 374751 h 687122"/>
                  <a:gd name="connsiteX12" fmla="*/ 133411 w 608261"/>
                  <a:gd name="connsiteY12" fmla="*/ 404083 h 687122"/>
                  <a:gd name="connsiteX13" fmla="*/ 129171 w 608261"/>
                  <a:gd name="connsiteY13" fmla="*/ 419941 h 687122"/>
                  <a:gd name="connsiteX14" fmla="*/ 150864 w 608261"/>
                  <a:gd name="connsiteY14" fmla="*/ 430773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28386 w 608261"/>
                  <a:gd name="connsiteY11" fmla="*/ 374751 h 687122"/>
                  <a:gd name="connsiteX12" fmla="*/ 133411 w 608261"/>
                  <a:gd name="connsiteY12" fmla="*/ 404083 h 687122"/>
                  <a:gd name="connsiteX13" fmla="*/ 129171 w 608261"/>
                  <a:gd name="connsiteY13" fmla="*/ 419941 h 687122"/>
                  <a:gd name="connsiteX14" fmla="*/ 136577 w 608261"/>
                  <a:gd name="connsiteY14" fmla="*/ 428392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08261"/>
                  <a:gd name="connsiteY0" fmla="*/ 166233 h 687122"/>
                  <a:gd name="connsiteX1" fmla="*/ 161862 w 608261"/>
                  <a:gd name="connsiteY1" fmla="*/ 193061 h 687122"/>
                  <a:gd name="connsiteX2" fmla="*/ 168290 w 608261"/>
                  <a:gd name="connsiteY2" fmla="*/ 227541 h 687122"/>
                  <a:gd name="connsiteX3" fmla="*/ 175695 w 608261"/>
                  <a:gd name="connsiteY3" fmla="*/ 253707 h 687122"/>
                  <a:gd name="connsiteX4" fmla="*/ 179934 w 608261"/>
                  <a:gd name="connsiteY4" fmla="*/ 272206 h 687122"/>
                  <a:gd name="connsiteX5" fmla="*/ 169363 w 608261"/>
                  <a:gd name="connsiteY5" fmla="*/ 288063 h 687122"/>
                  <a:gd name="connsiteX6" fmla="*/ 164078 w 608261"/>
                  <a:gd name="connsiteY6" fmla="*/ 303919 h 687122"/>
                  <a:gd name="connsiteX7" fmla="*/ 158792 w 608261"/>
                  <a:gd name="connsiteY7" fmla="*/ 311848 h 687122"/>
                  <a:gd name="connsiteX8" fmla="*/ 145578 w 608261"/>
                  <a:gd name="connsiteY8" fmla="*/ 327704 h 687122"/>
                  <a:gd name="connsiteX9" fmla="*/ 140293 w 608261"/>
                  <a:gd name="connsiteY9" fmla="*/ 343561 h 687122"/>
                  <a:gd name="connsiteX10" fmla="*/ 137650 w 608261"/>
                  <a:gd name="connsiteY10" fmla="*/ 351489 h 687122"/>
                  <a:gd name="connsiteX11" fmla="*/ 128386 w 608261"/>
                  <a:gd name="connsiteY11" fmla="*/ 374751 h 687122"/>
                  <a:gd name="connsiteX12" fmla="*/ 123886 w 608261"/>
                  <a:gd name="connsiteY12" fmla="*/ 401701 h 687122"/>
                  <a:gd name="connsiteX13" fmla="*/ 129171 w 608261"/>
                  <a:gd name="connsiteY13" fmla="*/ 419941 h 687122"/>
                  <a:gd name="connsiteX14" fmla="*/ 136577 w 608261"/>
                  <a:gd name="connsiteY14" fmla="*/ 428392 h 687122"/>
                  <a:gd name="connsiteX15" fmla="*/ 148221 w 608261"/>
                  <a:gd name="connsiteY15" fmla="*/ 443986 h 687122"/>
                  <a:gd name="connsiteX16" fmla="*/ 140293 w 608261"/>
                  <a:gd name="connsiteY16" fmla="*/ 446629 h 687122"/>
                  <a:gd name="connsiteX17" fmla="*/ 124436 w 608261"/>
                  <a:gd name="connsiteY17" fmla="*/ 454558 h 687122"/>
                  <a:gd name="connsiteX18" fmla="*/ 113865 w 608261"/>
                  <a:gd name="connsiteY18" fmla="*/ 467771 h 687122"/>
                  <a:gd name="connsiteX19" fmla="*/ 111222 w 608261"/>
                  <a:gd name="connsiteY19" fmla="*/ 475700 h 687122"/>
                  <a:gd name="connsiteX20" fmla="*/ 103294 w 608261"/>
                  <a:gd name="connsiteY20" fmla="*/ 483628 h 687122"/>
                  <a:gd name="connsiteX21" fmla="*/ 98008 w 608261"/>
                  <a:gd name="connsiteY21" fmla="*/ 491556 h 687122"/>
                  <a:gd name="connsiteX22" fmla="*/ 74223 w 608261"/>
                  <a:gd name="connsiteY22" fmla="*/ 504770 h 687122"/>
                  <a:gd name="connsiteX23" fmla="*/ 66295 w 608261"/>
                  <a:gd name="connsiteY23" fmla="*/ 510056 h 687122"/>
                  <a:gd name="connsiteX24" fmla="*/ 50439 w 608261"/>
                  <a:gd name="connsiteY24" fmla="*/ 517984 h 687122"/>
                  <a:gd name="connsiteX25" fmla="*/ 45153 w 608261"/>
                  <a:gd name="connsiteY25" fmla="*/ 525912 h 687122"/>
                  <a:gd name="connsiteX26" fmla="*/ 34582 w 608261"/>
                  <a:gd name="connsiteY26" fmla="*/ 549697 h 687122"/>
                  <a:gd name="connsiteX27" fmla="*/ 26654 w 608261"/>
                  <a:gd name="connsiteY27" fmla="*/ 552340 h 687122"/>
                  <a:gd name="connsiteX28" fmla="*/ 2869 w 608261"/>
                  <a:gd name="connsiteY28" fmla="*/ 549697 h 687122"/>
                  <a:gd name="connsiteX29" fmla="*/ 226 w 608261"/>
                  <a:gd name="connsiteY29" fmla="*/ 557626 h 687122"/>
                  <a:gd name="connsiteX30" fmla="*/ 8154 w 608261"/>
                  <a:gd name="connsiteY30" fmla="*/ 562911 h 687122"/>
                  <a:gd name="connsiteX31" fmla="*/ 24011 w 608261"/>
                  <a:gd name="connsiteY31" fmla="*/ 568197 h 687122"/>
                  <a:gd name="connsiteX32" fmla="*/ 31939 w 608261"/>
                  <a:gd name="connsiteY32" fmla="*/ 570840 h 687122"/>
                  <a:gd name="connsiteX33" fmla="*/ 39867 w 608261"/>
                  <a:gd name="connsiteY33" fmla="*/ 576125 h 687122"/>
                  <a:gd name="connsiteX34" fmla="*/ 47796 w 608261"/>
                  <a:gd name="connsiteY34" fmla="*/ 599910 h 687122"/>
                  <a:gd name="connsiteX35" fmla="*/ 50439 w 608261"/>
                  <a:gd name="connsiteY35" fmla="*/ 607838 h 687122"/>
                  <a:gd name="connsiteX36" fmla="*/ 58367 w 608261"/>
                  <a:gd name="connsiteY36" fmla="*/ 613124 h 687122"/>
                  <a:gd name="connsiteX37" fmla="*/ 68938 w 608261"/>
                  <a:gd name="connsiteY37" fmla="*/ 628981 h 687122"/>
                  <a:gd name="connsiteX38" fmla="*/ 92723 w 608261"/>
                  <a:gd name="connsiteY38" fmla="*/ 644837 h 687122"/>
                  <a:gd name="connsiteX39" fmla="*/ 100651 w 608261"/>
                  <a:gd name="connsiteY39" fmla="*/ 650123 h 687122"/>
                  <a:gd name="connsiteX40" fmla="*/ 119151 w 608261"/>
                  <a:gd name="connsiteY40" fmla="*/ 655408 h 687122"/>
                  <a:gd name="connsiteX41" fmla="*/ 135007 w 608261"/>
                  <a:gd name="connsiteY41" fmla="*/ 658051 h 687122"/>
                  <a:gd name="connsiteX42" fmla="*/ 158792 w 608261"/>
                  <a:gd name="connsiteY42" fmla="*/ 668622 h 687122"/>
                  <a:gd name="connsiteX43" fmla="*/ 166721 w 608261"/>
                  <a:gd name="connsiteY43" fmla="*/ 671265 h 687122"/>
                  <a:gd name="connsiteX44" fmla="*/ 174649 w 608261"/>
                  <a:gd name="connsiteY44" fmla="*/ 679193 h 687122"/>
                  <a:gd name="connsiteX45" fmla="*/ 182577 w 608261"/>
                  <a:gd name="connsiteY45" fmla="*/ 681836 h 687122"/>
                  <a:gd name="connsiteX46" fmla="*/ 190506 w 608261"/>
                  <a:gd name="connsiteY46" fmla="*/ 687122 h 687122"/>
                  <a:gd name="connsiteX47" fmla="*/ 227504 w 608261"/>
                  <a:gd name="connsiteY47" fmla="*/ 679193 h 687122"/>
                  <a:gd name="connsiteX48" fmla="*/ 235433 w 608261"/>
                  <a:gd name="connsiteY48" fmla="*/ 676551 h 687122"/>
                  <a:gd name="connsiteX49" fmla="*/ 248647 w 608261"/>
                  <a:gd name="connsiteY49" fmla="*/ 665980 h 687122"/>
                  <a:gd name="connsiteX50" fmla="*/ 261860 w 608261"/>
                  <a:gd name="connsiteY50" fmla="*/ 655408 h 687122"/>
                  <a:gd name="connsiteX51" fmla="*/ 267146 w 608261"/>
                  <a:gd name="connsiteY51" fmla="*/ 647480 h 687122"/>
                  <a:gd name="connsiteX52" fmla="*/ 277717 w 608261"/>
                  <a:gd name="connsiteY52" fmla="*/ 623695 h 687122"/>
                  <a:gd name="connsiteX53" fmla="*/ 285645 w 608261"/>
                  <a:gd name="connsiteY53" fmla="*/ 621052 h 687122"/>
                  <a:gd name="connsiteX54" fmla="*/ 301502 w 608261"/>
                  <a:gd name="connsiteY54" fmla="*/ 607838 h 687122"/>
                  <a:gd name="connsiteX55" fmla="*/ 309430 w 608261"/>
                  <a:gd name="connsiteY55" fmla="*/ 602553 h 687122"/>
                  <a:gd name="connsiteX56" fmla="*/ 314716 w 608261"/>
                  <a:gd name="connsiteY56" fmla="*/ 594625 h 687122"/>
                  <a:gd name="connsiteX57" fmla="*/ 333215 w 608261"/>
                  <a:gd name="connsiteY57" fmla="*/ 570840 h 687122"/>
                  <a:gd name="connsiteX58" fmla="*/ 335858 w 608261"/>
                  <a:gd name="connsiteY58" fmla="*/ 562911 h 687122"/>
                  <a:gd name="connsiteX59" fmla="*/ 359643 w 608261"/>
                  <a:gd name="connsiteY59" fmla="*/ 552340 h 687122"/>
                  <a:gd name="connsiteX60" fmla="*/ 367571 w 608261"/>
                  <a:gd name="connsiteY60" fmla="*/ 549697 h 687122"/>
                  <a:gd name="connsiteX61" fmla="*/ 386071 w 608261"/>
                  <a:gd name="connsiteY61" fmla="*/ 552340 h 687122"/>
                  <a:gd name="connsiteX62" fmla="*/ 393999 w 608261"/>
                  <a:gd name="connsiteY62" fmla="*/ 557626 h 687122"/>
                  <a:gd name="connsiteX63" fmla="*/ 401928 w 608261"/>
                  <a:gd name="connsiteY63" fmla="*/ 560269 h 687122"/>
                  <a:gd name="connsiteX64" fmla="*/ 409856 w 608261"/>
                  <a:gd name="connsiteY64" fmla="*/ 565554 h 687122"/>
                  <a:gd name="connsiteX65" fmla="*/ 417784 w 608261"/>
                  <a:gd name="connsiteY65" fmla="*/ 568197 h 687122"/>
                  <a:gd name="connsiteX66" fmla="*/ 425713 w 608261"/>
                  <a:gd name="connsiteY66" fmla="*/ 573482 h 687122"/>
                  <a:gd name="connsiteX67" fmla="*/ 441569 w 608261"/>
                  <a:gd name="connsiteY67" fmla="*/ 581411 h 687122"/>
                  <a:gd name="connsiteX68" fmla="*/ 446855 w 608261"/>
                  <a:gd name="connsiteY68" fmla="*/ 589339 h 687122"/>
                  <a:gd name="connsiteX69" fmla="*/ 460069 w 608261"/>
                  <a:gd name="connsiteY69" fmla="*/ 599910 h 687122"/>
                  <a:gd name="connsiteX70" fmla="*/ 470640 w 608261"/>
                  <a:gd name="connsiteY70" fmla="*/ 623695 h 687122"/>
                  <a:gd name="connsiteX71" fmla="*/ 481211 w 608261"/>
                  <a:gd name="connsiteY71" fmla="*/ 634266 h 687122"/>
                  <a:gd name="connsiteX72" fmla="*/ 491782 w 608261"/>
                  <a:gd name="connsiteY72" fmla="*/ 644837 h 687122"/>
                  <a:gd name="connsiteX73" fmla="*/ 499710 w 608261"/>
                  <a:gd name="connsiteY73" fmla="*/ 642195 h 687122"/>
                  <a:gd name="connsiteX74" fmla="*/ 507639 w 608261"/>
                  <a:gd name="connsiteY74" fmla="*/ 621052 h 687122"/>
                  <a:gd name="connsiteX75" fmla="*/ 515567 w 608261"/>
                  <a:gd name="connsiteY75" fmla="*/ 605196 h 687122"/>
                  <a:gd name="connsiteX76" fmla="*/ 523495 w 608261"/>
                  <a:gd name="connsiteY76" fmla="*/ 589339 h 687122"/>
                  <a:gd name="connsiteX77" fmla="*/ 526138 w 608261"/>
                  <a:gd name="connsiteY77" fmla="*/ 581411 h 687122"/>
                  <a:gd name="connsiteX78" fmla="*/ 536709 w 608261"/>
                  <a:gd name="connsiteY78" fmla="*/ 565554 h 687122"/>
                  <a:gd name="connsiteX79" fmla="*/ 539352 w 608261"/>
                  <a:gd name="connsiteY79" fmla="*/ 554983 h 687122"/>
                  <a:gd name="connsiteX80" fmla="*/ 557851 w 608261"/>
                  <a:gd name="connsiteY80" fmla="*/ 531198 h 687122"/>
                  <a:gd name="connsiteX81" fmla="*/ 568422 w 608261"/>
                  <a:gd name="connsiteY81" fmla="*/ 515341 h 687122"/>
                  <a:gd name="connsiteX82" fmla="*/ 576351 w 608261"/>
                  <a:gd name="connsiteY82" fmla="*/ 478343 h 687122"/>
                  <a:gd name="connsiteX83" fmla="*/ 586922 w 608261"/>
                  <a:gd name="connsiteY83" fmla="*/ 462486 h 687122"/>
                  <a:gd name="connsiteX84" fmla="*/ 602778 w 608261"/>
                  <a:gd name="connsiteY84" fmla="*/ 451915 h 687122"/>
                  <a:gd name="connsiteX85" fmla="*/ 605421 w 608261"/>
                  <a:gd name="connsiteY85" fmla="*/ 443986 h 687122"/>
                  <a:gd name="connsiteX86" fmla="*/ 597493 w 608261"/>
                  <a:gd name="connsiteY86" fmla="*/ 417559 h 687122"/>
                  <a:gd name="connsiteX87" fmla="*/ 594850 w 608261"/>
                  <a:gd name="connsiteY87" fmla="*/ 409630 h 687122"/>
                  <a:gd name="connsiteX88" fmla="*/ 592207 w 608261"/>
                  <a:gd name="connsiteY88" fmla="*/ 401702 h 687122"/>
                  <a:gd name="connsiteX89" fmla="*/ 586922 w 608261"/>
                  <a:gd name="connsiteY89" fmla="*/ 380560 h 687122"/>
                  <a:gd name="connsiteX90" fmla="*/ 589565 w 608261"/>
                  <a:gd name="connsiteY90" fmla="*/ 362060 h 687122"/>
                  <a:gd name="connsiteX91" fmla="*/ 592207 w 608261"/>
                  <a:gd name="connsiteY91" fmla="*/ 354132 h 687122"/>
                  <a:gd name="connsiteX92" fmla="*/ 586922 w 608261"/>
                  <a:gd name="connsiteY92" fmla="*/ 346204 h 687122"/>
                  <a:gd name="connsiteX93" fmla="*/ 584279 w 608261"/>
                  <a:gd name="connsiteY93" fmla="*/ 335633 h 687122"/>
                  <a:gd name="connsiteX94" fmla="*/ 573708 w 608261"/>
                  <a:gd name="connsiteY94" fmla="*/ 319776 h 687122"/>
                  <a:gd name="connsiteX95" fmla="*/ 578993 w 608261"/>
                  <a:gd name="connsiteY95" fmla="*/ 311848 h 687122"/>
                  <a:gd name="connsiteX96" fmla="*/ 586922 w 608261"/>
                  <a:gd name="connsiteY96" fmla="*/ 309205 h 687122"/>
                  <a:gd name="connsiteX97" fmla="*/ 594850 w 608261"/>
                  <a:gd name="connsiteY97" fmla="*/ 303919 h 687122"/>
                  <a:gd name="connsiteX98" fmla="*/ 600136 w 608261"/>
                  <a:gd name="connsiteY98" fmla="*/ 295991 h 687122"/>
                  <a:gd name="connsiteX99" fmla="*/ 608064 w 608261"/>
                  <a:gd name="connsiteY99" fmla="*/ 290706 h 687122"/>
                  <a:gd name="connsiteX100" fmla="*/ 600136 w 608261"/>
                  <a:gd name="connsiteY100" fmla="*/ 258992 h 687122"/>
                  <a:gd name="connsiteX101" fmla="*/ 594850 w 608261"/>
                  <a:gd name="connsiteY101" fmla="*/ 243136 h 687122"/>
                  <a:gd name="connsiteX102" fmla="*/ 592207 w 608261"/>
                  <a:gd name="connsiteY102" fmla="*/ 235207 h 687122"/>
                  <a:gd name="connsiteX103" fmla="*/ 589565 w 608261"/>
                  <a:gd name="connsiteY103" fmla="*/ 208780 h 687122"/>
                  <a:gd name="connsiteX104" fmla="*/ 584279 w 608261"/>
                  <a:gd name="connsiteY104" fmla="*/ 177066 h 687122"/>
                  <a:gd name="connsiteX105" fmla="*/ 581636 w 608261"/>
                  <a:gd name="connsiteY105" fmla="*/ 155924 h 687122"/>
                  <a:gd name="connsiteX106" fmla="*/ 565780 w 608261"/>
                  <a:gd name="connsiteY106" fmla="*/ 150638 h 687122"/>
                  <a:gd name="connsiteX107" fmla="*/ 557851 w 608261"/>
                  <a:gd name="connsiteY107" fmla="*/ 147996 h 687122"/>
                  <a:gd name="connsiteX108" fmla="*/ 549923 w 608261"/>
                  <a:gd name="connsiteY108" fmla="*/ 140067 h 687122"/>
                  <a:gd name="connsiteX109" fmla="*/ 541995 w 608261"/>
                  <a:gd name="connsiteY109" fmla="*/ 134782 h 687122"/>
                  <a:gd name="connsiteX110" fmla="*/ 528781 w 608261"/>
                  <a:gd name="connsiteY110" fmla="*/ 124211 h 687122"/>
                  <a:gd name="connsiteX111" fmla="*/ 507639 w 608261"/>
                  <a:gd name="connsiteY111" fmla="*/ 118925 h 687122"/>
                  <a:gd name="connsiteX112" fmla="*/ 502353 w 608261"/>
                  <a:gd name="connsiteY112" fmla="*/ 110997 h 687122"/>
                  <a:gd name="connsiteX113" fmla="*/ 499710 w 608261"/>
                  <a:gd name="connsiteY113" fmla="*/ 103069 h 687122"/>
                  <a:gd name="connsiteX114" fmla="*/ 483854 w 608261"/>
                  <a:gd name="connsiteY114" fmla="*/ 97783 h 687122"/>
                  <a:gd name="connsiteX115" fmla="*/ 460069 w 608261"/>
                  <a:gd name="connsiteY115" fmla="*/ 89855 h 687122"/>
                  <a:gd name="connsiteX116" fmla="*/ 436284 w 608261"/>
                  <a:gd name="connsiteY116" fmla="*/ 81926 h 687122"/>
                  <a:gd name="connsiteX117" fmla="*/ 428355 w 608261"/>
                  <a:gd name="connsiteY117" fmla="*/ 79284 h 687122"/>
                  <a:gd name="connsiteX118" fmla="*/ 425713 w 608261"/>
                  <a:gd name="connsiteY118" fmla="*/ 71355 h 687122"/>
                  <a:gd name="connsiteX119" fmla="*/ 420427 w 608261"/>
                  <a:gd name="connsiteY119" fmla="*/ 63427 h 687122"/>
                  <a:gd name="connsiteX120" fmla="*/ 425713 w 608261"/>
                  <a:gd name="connsiteY120" fmla="*/ 47570 h 687122"/>
                  <a:gd name="connsiteX121" fmla="*/ 428355 w 608261"/>
                  <a:gd name="connsiteY121" fmla="*/ 39642 h 687122"/>
                  <a:gd name="connsiteX122" fmla="*/ 425713 w 608261"/>
                  <a:gd name="connsiteY122" fmla="*/ 23785 h 687122"/>
                  <a:gd name="connsiteX123" fmla="*/ 401928 w 608261"/>
                  <a:gd name="connsiteY123" fmla="*/ 23785 h 687122"/>
                  <a:gd name="connsiteX124" fmla="*/ 383428 w 608261"/>
                  <a:gd name="connsiteY124" fmla="*/ 29071 h 687122"/>
                  <a:gd name="connsiteX125" fmla="*/ 375500 w 608261"/>
                  <a:gd name="connsiteY125" fmla="*/ 34356 h 687122"/>
                  <a:gd name="connsiteX126" fmla="*/ 349072 w 608261"/>
                  <a:gd name="connsiteY126" fmla="*/ 36999 h 687122"/>
                  <a:gd name="connsiteX127" fmla="*/ 322644 w 608261"/>
                  <a:gd name="connsiteY127" fmla="*/ 29071 h 687122"/>
                  <a:gd name="connsiteX128" fmla="*/ 314716 w 608261"/>
                  <a:gd name="connsiteY128" fmla="*/ 26428 h 687122"/>
                  <a:gd name="connsiteX129" fmla="*/ 306788 w 608261"/>
                  <a:gd name="connsiteY129" fmla="*/ 23785 h 687122"/>
                  <a:gd name="connsiteX130" fmla="*/ 298859 w 608261"/>
                  <a:gd name="connsiteY130" fmla="*/ 15857 h 687122"/>
                  <a:gd name="connsiteX131" fmla="*/ 285645 w 608261"/>
                  <a:gd name="connsiteY131" fmla="*/ 0 h 687122"/>
                  <a:gd name="connsiteX132" fmla="*/ 269789 w 608261"/>
                  <a:gd name="connsiteY132" fmla="*/ 7929 h 687122"/>
                  <a:gd name="connsiteX133" fmla="*/ 259218 w 608261"/>
                  <a:gd name="connsiteY133" fmla="*/ 21143 h 687122"/>
                  <a:gd name="connsiteX134" fmla="*/ 256575 w 608261"/>
                  <a:gd name="connsiteY134" fmla="*/ 29071 h 687122"/>
                  <a:gd name="connsiteX135" fmla="*/ 248647 w 608261"/>
                  <a:gd name="connsiteY135" fmla="*/ 31714 h 687122"/>
                  <a:gd name="connsiteX136" fmla="*/ 243361 w 608261"/>
                  <a:gd name="connsiteY136" fmla="*/ 47570 h 687122"/>
                  <a:gd name="connsiteX137" fmla="*/ 235433 w 608261"/>
                  <a:gd name="connsiteY137" fmla="*/ 71355 h 687122"/>
                  <a:gd name="connsiteX138" fmla="*/ 227504 w 608261"/>
                  <a:gd name="connsiteY138" fmla="*/ 87212 h 687122"/>
                  <a:gd name="connsiteX139" fmla="*/ 209005 w 608261"/>
                  <a:gd name="connsiteY139" fmla="*/ 92497 h 687122"/>
                  <a:gd name="connsiteX140" fmla="*/ 198434 w 608261"/>
                  <a:gd name="connsiteY140" fmla="*/ 108354 h 687122"/>
                  <a:gd name="connsiteX141" fmla="*/ 193148 w 608261"/>
                  <a:gd name="connsiteY141" fmla="*/ 116282 h 687122"/>
                  <a:gd name="connsiteX142" fmla="*/ 185220 w 608261"/>
                  <a:gd name="connsiteY142" fmla="*/ 124211 h 687122"/>
                  <a:gd name="connsiteX143" fmla="*/ 182577 w 608261"/>
                  <a:gd name="connsiteY143" fmla="*/ 132139 h 687122"/>
                  <a:gd name="connsiteX144" fmla="*/ 177292 w 608261"/>
                  <a:gd name="connsiteY144" fmla="*/ 150638 h 687122"/>
                  <a:gd name="connsiteX145" fmla="*/ 179934 w 608261"/>
                  <a:gd name="connsiteY145" fmla="*/ 158567 h 687122"/>
                  <a:gd name="connsiteX146" fmla="*/ 177292 w 608261"/>
                  <a:gd name="connsiteY146" fmla="*/ 166495 h 687122"/>
                  <a:gd name="connsiteX147" fmla="*/ 165385 w 608261"/>
                  <a:gd name="connsiteY147" fmla="*/ 166233 h 687122"/>
                  <a:gd name="connsiteX0" fmla="*/ 165385 w 612474"/>
                  <a:gd name="connsiteY0" fmla="*/ 166233 h 687122"/>
                  <a:gd name="connsiteX1" fmla="*/ 161862 w 612474"/>
                  <a:gd name="connsiteY1" fmla="*/ 193061 h 687122"/>
                  <a:gd name="connsiteX2" fmla="*/ 168290 w 612474"/>
                  <a:gd name="connsiteY2" fmla="*/ 227541 h 687122"/>
                  <a:gd name="connsiteX3" fmla="*/ 175695 w 612474"/>
                  <a:gd name="connsiteY3" fmla="*/ 253707 h 687122"/>
                  <a:gd name="connsiteX4" fmla="*/ 179934 w 612474"/>
                  <a:gd name="connsiteY4" fmla="*/ 272206 h 687122"/>
                  <a:gd name="connsiteX5" fmla="*/ 169363 w 612474"/>
                  <a:gd name="connsiteY5" fmla="*/ 288063 h 687122"/>
                  <a:gd name="connsiteX6" fmla="*/ 164078 w 612474"/>
                  <a:gd name="connsiteY6" fmla="*/ 303919 h 687122"/>
                  <a:gd name="connsiteX7" fmla="*/ 158792 w 612474"/>
                  <a:gd name="connsiteY7" fmla="*/ 311848 h 687122"/>
                  <a:gd name="connsiteX8" fmla="*/ 145578 w 612474"/>
                  <a:gd name="connsiteY8" fmla="*/ 327704 h 687122"/>
                  <a:gd name="connsiteX9" fmla="*/ 140293 w 612474"/>
                  <a:gd name="connsiteY9" fmla="*/ 343561 h 687122"/>
                  <a:gd name="connsiteX10" fmla="*/ 137650 w 612474"/>
                  <a:gd name="connsiteY10" fmla="*/ 351489 h 687122"/>
                  <a:gd name="connsiteX11" fmla="*/ 128386 w 612474"/>
                  <a:gd name="connsiteY11" fmla="*/ 374751 h 687122"/>
                  <a:gd name="connsiteX12" fmla="*/ 123886 w 612474"/>
                  <a:gd name="connsiteY12" fmla="*/ 401701 h 687122"/>
                  <a:gd name="connsiteX13" fmla="*/ 129171 w 612474"/>
                  <a:gd name="connsiteY13" fmla="*/ 419941 h 687122"/>
                  <a:gd name="connsiteX14" fmla="*/ 136577 w 612474"/>
                  <a:gd name="connsiteY14" fmla="*/ 428392 h 687122"/>
                  <a:gd name="connsiteX15" fmla="*/ 148221 w 612474"/>
                  <a:gd name="connsiteY15" fmla="*/ 443986 h 687122"/>
                  <a:gd name="connsiteX16" fmla="*/ 140293 w 612474"/>
                  <a:gd name="connsiteY16" fmla="*/ 446629 h 687122"/>
                  <a:gd name="connsiteX17" fmla="*/ 124436 w 612474"/>
                  <a:gd name="connsiteY17" fmla="*/ 454558 h 687122"/>
                  <a:gd name="connsiteX18" fmla="*/ 113865 w 612474"/>
                  <a:gd name="connsiteY18" fmla="*/ 467771 h 687122"/>
                  <a:gd name="connsiteX19" fmla="*/ 111222 w 612474"/>
                  <a:gd name="connsiteY19" fmla="*/ 475700 h 687122"/>
                  <a:gd name="connsiteX20" fmla="*/ 103294 w 612474"/>
                  <a:gd name="connsiteY20" fmla="*/ 483628 h 687122"/>
                  <a:gd name="connsiteX21" fmla="*/ 98008 w 612474"/>
                  <a:gd name="connsiteY21" fmla="*/ 491556 h 687122"/>
                  <a:gd name="connsiteX22" fmla="*/ 74223 w 612474"/>
                  <a:gd name="connsiteY22" fmla="*/ 504770 h 687122"/>
                  <a:gd name="connsiteX23" fmla="*/ 66295 w 612474"/>
                  <a:gd name="connsiteY23" fmla="*/ 510056 h 687122"/>
                  <a:gd name="connsiteX24" fmla="*/ 50439 w 612474"/>
                  <a:gd name="connsiteY24" fmla="*/ 517984 h 687122"/>
                  <a:gd name="connsiteX25" fmla="*/ 45153 w 612474"/>
                  <a:gd name="connsiteY25" fmla="*/ 525912 h 687122"/>
                  <a:gd name="connsiteX26" fmla="*/ 34582 w 612474"/>
                  <a:gd name="connsiteY26" fmla="*/ 549697 h 687122"/>
                  <a:gd name="connsiteX27" fmla="*/ 26654 w 612474"/>
                  <a:gd name="connsiteY27" fmla="*/ 552340 h 687122"/>
                  <a:gd name="connsiteX28" fmla="*/ 2869 w 612474"/>
                  <a:gd name="connsiteY28" fmla="*/ 549697 h 687122"/>
                  <a:gd name="connsiteX29" fmla="*/ 226 w 612474"/>
                  <a:gd name="connsiteY29" fmla="*/ 557626 h 687122"/>
                  <a:gd name="connsiteX30" fmla="*/ 8154 w 612474"/>
                  <a:gd name="connsiteY30" fmla="*/ 562911 h 687122"/>
                  <a:gd name="connsiteX31" fmla="*/ 24011 w 612474"/>
                  <a:gd name="connsiteY31" fmla="*/ 568197 h 687122"/>
                  <a:gd name="connsiteX32" fmla="*/ 31939 w 612474"/>
                  <a:gd name="connsiteY32" fmla="*/ 570840 h 687122"/>
                  <a:gd name="connsiteX33" fmla="*/ 39867 w 612474"/>
                  <a:gd name="connsiteY33" fmla="*/ 576125 h 687122"/>
                  <a:gd name="connsiteX34" fmla="*/ 47796 w 612474"/>
                  <a:gd name="connsiteY34" fmla="*/ 599910 h 687122"/>
                  <a:gd name="connsiteX35" fmla="*/ 50439 w 612474"/>
                  <a:gd name="connsiteY35" fmla="*/ 607838 h 687122"/>
                  <a:gd name="connsiteX36" fmla="*/ 58367 w 612474"/>
                  <a:gd name="connsiteY36" fmla="*/ 613124 h 687122"/>
                  <a:gd name="connsiteX37" fmla="*/ 68938 w 612474"/>
                  <a:gd name="connsiteY37" fmla="*/ 628981 h 687122"/>
                  <a:gd name="connsiteX38" fmla="*/ 92723 w 612474"/>
                  <a:gd name="connsiteY38" fmla="*/ 644837 h 687122"/>
                  <a:gd name="connsiteX39" fmla="*/ 100651 w 612474"/>
                  <a:gd name="connsiteY39" fmla="*/ 650123 h 687122"/>
                  <a:gd name="connsiteX40" fmla="*/ 119151 w 612474"/>
                  <a:gd name="connsiteY40" fmla="*/ 655408 h 687122"/>
                  <a:gd name="connsiteX41" fmla="*/ 135007 w 612474"/>
                  <a:gd name="connsiteY41" fmla="*/ 658051 h 687122"/>
                  <a:gd name="connsiteX42" fmla="*/ 158792 w 612474"/>
                  <a:gd name="connsiteY42" fmla="*/ 668622 h 687122"/>
                  <a:gd name="connsiteX43" fmla="*/ 166721 w 612474"/>
                  <a:gd name="connsiteY43" fmla="*/ 671265 h 687122"/>
                  <a:gd name="connsiteX44" fmla="*/ 174649 w 612474"/>
                  <a:gd name="connsiteY44" fmla="*/ 679193 h 687122"/>
                  <a:gd name="connsiteX45" fmla="*/ 182577 w 612474"/>
                  <a:gd name="connsiteY45" fmla="*/ 681836 h 687122"/>
                  <a:gd name="connsiteX46" fmla="*/ 190506 w 612474"/>
                  <a:gd name="connsiteY46" fmla="*/ 687122 h 687122"/>
                  <a:gd name="connsiteX47" fmla="*/ 227504 w 612474"/>
                  <a:gd name="connsiteY47" fmla="*/ 679193 h 687122"/>
                  <a:gd name="connsiteX48" fmla="*/ 235433 w 612474"/>
                  <a:gd name="connsiteY48" fmla="*/ 676551 h 687122"/>
                  <a:gd name="connsiteX49" fmla="*/ 248647 w 612474"/>
                  <a:gd name="connsiteY49" fmla="*/ 665980 h 687122"/>
                  <a:gd name="connsiteX50" fmla="*/ 261860 w 612474"/>
                  <a:gd name="connsiteY50" fmla="*/ 655408 h 687122"/>
                  <a:gd name="connsiteX51" fmla="*/ 267146 w 612474"/>
                  <a:gd name="connsiteY51" fmla="*/ 647480 h 687122"/>
                  <a:gd name="connsiteX52" fmla="*/ 277717 w 612474"/>
                  <a:gd name="connsiteY52" fmla="*/ 623695 h 687122"/>
                  <a:gd name="connsiteX53" fmla="*/ 285645 w 612474"/>
                  <a:gd name="connsiteY53" fmla="*/ 621052 h 687122"/>
                  <a:gd name="connsiteX54" fmla="*/ 301502 w 612474"/>
                  <a:gd name="connsiteY54" fmla="*/ 607838 h 687122"/>
                  <a:gd name="connsiteX55" fmla="*/ 309430 w 612474"/>
                  <a:gd name="connsiteY55" fmla="*/ 602553 h 687122"/>
                  <a:gd name="connsiteX56" fmla="*/ 314716 w 612474"/>
                  <a:gd name="connsiteY56" fmla="*/ 594625 h 687122"/>
                  <a:gd name="connsiteX57" fmla="*/ 333215 w 612474"/>
                  <a:gd name="connsiteY57" fmla="*/ 570840 h 687122"/>
                  <a:gd name="connsiteX58" fmla="*/ 335858 w 612474"/>
                  <a:gd name="connsiteY58" fmla="*/ 562911 h 687122"/>
                  <a:gd name="connsiteX59" fmla="*/ 359643 w 612474"/>
                  <a:gd name="connsiteY59" fmla="*/ 552340 h 687122"/>
                  <a:gd name="connsiteX60" fmla="*/ 367571 w 612474"/>
                  <a:gd name="connsiteY60" fmla="*/ 549697 h 687122"/>
                  <a:gd name="connsiteX61" fmla="*/ 386071 w 612474"/>
                  <a:gd name="connsiteY61" fmla="*/ 552340 h 687122"/>
                  <a:gd name="connsiteX62" fmla="*/ 393999 w 612474"/>
                  <a:gd name="connsiteY62" fmla="*/ 557626 h 687122"/>
                  <a:gd name="connsiteX63" fmla="*/ 401928 w 612474"/>
                  <a:gd name="connsiteY63" fmla="*/ 560269 h 687122"/>
                  <a:gd name="connsiteX64" fmla="*/ 409856 w 612474"/>
                  <a:gd name="connsiteY64" fmla="*/ 565554 h 687122"/>
                  <a:gd name="connsiteX65" fmla="*/ 417784 w 612474"/>
                  <a:gd name="connsiteY65" fmla="*/ 568197 h 687122"/>
                  <a:gd name="connsiteX66" fmla="*/ 425713 w 612474"/>
                  <a:gd name="connsiteY66" fmla="*/ 573482 h 687122"/>
                  <a:gd name="connsiteX67" fmla="*/ 441569 w 612474"/>
                  <a:gd name="connsiteY67" fmla="*/ 581411 h 687122"/>
                  <a:gd name="connsiteX68" fmla="*/ 446855 w 612474"/>
                  <a:gd name="connsiteY68" fmla="*/ 589339 h 687122"/>
                  <a:gd name="connsiteX69" fmla="*/ 460069 w 612474"/>
                  <a:gd name="connsiteY69" fmla="*/ 599910 h 687122"/>
                  <a:gd name="connsiteX70" fmla="*/ 470640 w 612474"/>
                  <a:gd name="connsiteY70" fmla="*/ 623695 h 687122"/>
                  <a:gd name="connsiteX71" fmla="*/ 481211 w 612474"/>
                  <a:gd name="connsiteY71" fmla="*/ 634266 h 687122"/>
                  <a:gd name="connsiteX72" fmla="*/ 491782 w 612474"/>
                  <a:gd name="connsiteY72" fmla="*/ 644837 h 687122"/>
                  <a:gd name="connsiteX73" fmla="*/ 499710 w 612474"/>
                  <a:gd name="connsiteY73" fmla="*/ 642195 h 687122"/>
                  <a:gd name="connsiteX74" fmla="*/ 507639 w 612474"/>
                  <a:gd name="connsiteY74" fmla="*/ 621052 h 687122"/>
                  <a:gd name="connsiteX75" fmla="*/ 515567 w 612474"/>
                  <a:gd name="connsiteY75" fmla="*/ 605196 h 687122"/>
                  <a:gd name="connsiteX76" fmla="*/ 523495 w 612474"/>
                  <a:gd name="connsiteY76" fmla="*/ 589339 h 687122"/>
                  <a:gd name="connsiteX77" fmla="*/ 526138 w 612474"/>
                  <a:gd name="connsiteY77" fmla="*/ 581411 h 687122"/>
                  <a:gd name="connsiteX78" fmla="*/ 536709 w 612474"/>
                  <a:gd name="connsiteY78" fmla="*/ 565554 h 687122"/>
                  <a:gd name="connsiteX79" fmla="*/ 539352 w 612474"/>
                  <a:gd name="connsiteY79" fmla="*/ 554983 h 687122"/>
                  <a:gd name="connsiteX80" fmla="*/ 557851 w 612474"/>
                  <a:gd name="connsiteY80" fmla="*/ 531198 h 687122"/>
                  <a:gd name="connsiteX81" fmla="*/ 568422 w 612474"/>
                  <a:gd name="connsiteY81" fmla="*/ 515341 h 687122"/>
                  <a:gd name="connsiteX82" fmla="*/ 576351 w 612474"/>
                  <a:gd name="connsiteY82" fmla="*/ 478343 h 687122"/>
                  <a:gd name="connsiteX83" fmla="*/ 586922 w 612474"/>
                  <a:gd name="connsiteY83" fmla="*/ 462486 h 687122"/>
                  <a:gd name="connsiteX84" fmla="*/ 602778 w 612474"/>
                  <a:gd name="connsiteY84" fmla="*/ 451915 h 687122"/>
                  <a:gd name="connsiteX85" fmla="*/ 605421 w 612474"/>
                  <a:gd name="connsiteY85" fmla="*/ 443986 h 687122"/>
                  <a:gd name="connsiteX86" fmla="*/ 597493 w 612474"/>
                  <a:gd name="connsiteY86" fmla="*/ 417559 h 687122"/>
                  <a:gd name="connsiteX87" fmla="*/ 594850 w 612474"/>
                  <a:gd name="connsiteY87" fmla="*/ 409630 h 687122"/>
                  <a:gd name="connsiteX88" fmla="*/ 592207 w 612474"/>
                  <a:gd name="connsiteY88" fmla="*/ 401702 h 687122"/>
                  <a:gd name="connsiteX89" fmla="*/ 586922 w 612474"/>
                  <a:gd name="connsiteY89" fmla="*/ 380560 h 687122"/>
                  <a:gd name="connsiteX90" fmla="*/ 589565 w 612474"/>
                  <a:gd name="connsiteY90" fmla="*/ 362060 h 687122"/>
                  <a:gd name="connsiteX91" fmla="*/ 592207 w 612474"/>
                  <a:gd name="connsiteY91" fmla="*/ 354132 h 687122"/>
                  <a:gd name="connsiteX92" fmla="*/ 586922 w 612474"/>
                  <a:gd name="connsiteY92" fmla="*/ 346204 h 687122"/>
                  <a:gd name="connsiteX93" fmla="*/ 584279 w 612474"/>
                  <a:gd name="connsiteY93" fmla="*/ 335633 h 687122"/>
                  <a:gd name="connsiteX94" fmla="*/ 573708 w 612474"/>
                  <a:gd name="connsiteY94" fmla="*/ 319776 h 687122"/>
                  <a:gd name="connsiteX95" fmla="*/ 578993 w 612474"/>
                  <a:gd name="connsiteY95" fmla="*/ 311848 h 687122"/>
                  <a:gd name="connsiteX96" fmla="*/ 586922 w 612474"/>
                  <a:gd name="connsiteY96" fmla="*/ 309205 h 687122"/>
                  <a:gd name="connsiteX97" fmla="*/ 594850 w 612474"/>
                  <a:gd name="connsiteY97" fmla="*/ 303919 h 687122"/>
                  <a:gd name="connsiteX98" fmla="*/ 600136 w 612474"/>
                  <a:gd name="connsiteY98" fmla="*/ 295991 h 687122"/>
                  <a:gd name="connsiteX99" fmla="*/ 608064 w 612474"/>
                  <a:gd name="connsiteY99" fmla="*/ 290706 h 687122"/>
                  <a:gd name="connsiteX100" fmla="*/ 612042 w 612474"/>
                  <a:gd name="connsiteY100" fmla="*/ 266136 h 687122"/>
                  <a:gd name="connsiteX101" fmla="*/ 594850 w 612474"/>
                  <a:gd name="connsiteY101" fmla="*/ 243136 h 687122"/>
                  <a:gd name="connsiteX102" fmla="*/ 592207 w 612474"/>
                  <a:gd name="connsiteY102" fmla="*/ 235207 h 687122"/>
                  <a:gd name="connsiteX103" fmla="*/ 589565 w 612474"/>
                  <a:gd name="connsiteY103" fmla="*/ 208780 h 687122"/>
                  <a:gd name="connsiteX104" fmla="*/ 584279 w 612474"/>
                  <a:gd name="connsiteY104" fmla="*/ 177066 h 687122"/>
                  <a:gd name="connsiteX105" fmla="*/ 581636 w 612474"/>
                  <a:gd name="connsiteY105" fmla="*/ 155924 h 687122"/>
                  <a:gd name="connsiteX106" fmla="*/ 565780 w 612474"/>
                  <a:gd name="connsiteY106" fmla="*/ 150638 h 687122"/>
                  <a:gd name="connsiteX107" fmla="*/ 557851 w 612474"/>
                  <a:gd name="connsiteY107" fmla="*/ 147996 h 687122"/>
                  <a:gd name="connsiteX108" fmla="*/ 549923 w 612474"/>
                  <a:gd name="connsiteY108" fmla="*/ 140067 h 687122"/>
                  <a:gd name="connsiteX109" fmla="*/ 541995 w 612474"/>
                  <a:gd name="connsiteY109" fmla="*/ 134782 h 687122"/>
                  <a:gd name="connsiteX110" fmla="*/ 528781 w 612474"/>
                  <a:gd name="connsiteY110" fmla="*/ 124211 h 687122"/>
                  <a:gd name="connsiteX111" fmla="*/ 507639 w 612474"/>
                  <a:gd name="connsiteY111" fmla="*/ 118925 h 687122"/>
                  <a:gd name="connsiteX112" fmla="*/ 502353 w 612474"/>
                  <a:gd name="connsiteY112" fmla="*/ 110997 h 687122"/>
                  <a:gd name="connsiteX113" fmla="*/ 499710 w 612474"/>
                  <a:gd name="connsiteY113" fmla="*/ 103069 h 687122"/>
                  <a:gd name="connsiteX114" fmla="*/ 483854 w 612474"/>
                  <a:gd name="connsiteY114" fmla="*/ 97783 h 687122"/>
                  <a:gd name="connsiteX115" fmla="*/ 460069 w 612474"/>
                  <a:gd name="connsiteY115" fmla="*/ 89855 h 687122"/>
                  <a:gd name="connsiteX116" fmla="*/ 436284 w 612474"/>
                  <a:gd name="connsiteY116" fmla="*/ 81926 h 687122"/>
                  <a:gd name="connsiteX117" fmla="*/ 428355 w 612474"/>
                  <a:gd name="connsiteY117" fmla="*/ 79284 h 687122"/>
                  <a:gd name="connsiteX118" fmla="*/ 425713 w 612474"/>
                  <a:gd name="connsiteY118" fmla="*/ 71355 h 687122"/>
                  <a:gd name="connsiteX119" fmla="*/ 420427 w 612474"/>
                  <a:gd name="connsiteY119" fmla="*/ 63427 h 687122"/>
                  <a:gd name="connsiteX120" fmla="*/ 425713 w 612474"/>
                  <a:gd name="connsiteY120" fmla="*/ 47570 h 687122"/>
                  <a:gd name="connsiteX121" fmla="*/ 428355 w 612474"/>
                  <a:gd name="connsiteY121" fmla="*/ 39642 h 687122"/>
                  <a:gd name="connsiteX122" fmla="*/ 425713 w 612474"/>
                  <a:gd name="connsiteY122" fmla="*/ 23785 h 687122"/>
                  <a:gd name="connsiteX123" fmla="*/ 401928 w 612474"/>
                  <a:gd name="connsiteY123" fmla="*/ 23785 h 687122"/>
                  <a:gd name="connsiteX124" fmla="*/ 383428 w 612474"/>
                  <a:gd name="connsiteY124" fmla="*/ 29071 h 687122"/>
                  <a:gd name="connsiteX125" fmla="*/ 375500 w 612474"/>
                  <a:gd name="connsiteY125" fmla="*/ 34356 h 687122"/>
                  <a:gd name="connsiteX126" fmla="*/ 349072 w 612474"/>
                  <a:gd name="connsiteY126" fmla="*/ 36999 h 687122"/>
                  <a:gd name="connsiteX127" fmla="*/ 322644 w 612474"/>
                  <a:gd name="connsiteY127" fmla="*/ 29071 h 687122"/>
                  <a:gd name="connsiteX128" fmla="*/ 314716 w 612474"/>
                  <a:gd name="connsiteY128" fmla="*/ 26428 h 687122"/>
                  <a:gd name="connsiteX129" fmla="*/ 306788 w 612474"/>
                  <a:gd name="connsiteY129" fmla="*/ 23785 h 687122"/>
                  <a:gd name="connsiteX130" fmla="*/ 298859 w 612474"/>
                  <a:gd name="connsiteY130" fmla="*/ 15857 h 687122"/>
                  <a:gd name="connsiteX131" fmla="*/ 285645 w 612474"/>
                  <a:gd name="connsiteY131" fmla="*/ 0 h 687122"/>
                  <a:gd name="connsiteX132" fmla="*/ 269789 w 612474"/>
                  <a:gd name="connsiteY132" fmla="*/ 7929 h 687122"/>
                  <a:gd name="connsiteX133" fmla="*/ 259218 w 612474"/>
                  <a:gd name="connsiteY133" fmla="*/ 21143 h 687122"/>
                  <a:gd name="connsiteX134" fmla="*/ 256575 w 612474"/>
                  <a:gd name="connsiteY134" fmla="*/ 29071 h 687122"/>
                  <a:gd name="connsiteX135" fmla="*/ 248647 w 612474"/>
                  <a:gd name="connsiteY135" fmla="*/ 31714 h 687122"/>
                  <a:gd name="connsiteX136" fmla="*/ 243361 w 612474"/>
                  <a:gd name="connsiteY136" fmla="*/ 47570 h 687122"/>
                  <a:gd name="connsiteX137" fmla="*/ 235433 w 612474"/>
                  <a:gd name="connsiteY137" fmla="*/ 71355 h 687122"/>
                  <a:gd name="connsiteX138" fmla="*/ 227504 w 612474"/>
                  <a:gd name="connsiteY138" fmla="*/ 87212 h 687122"/>
                  <a:gd name="connsiteX139" fmla="*/ 209005 w 612474"/>
                  <a:gd name="connsiteY139" fmla="*/ 92497 h 687122"/>
                  <a:gd name="connsiteX140" fmla="*/ 198434 w 612474"/>
                  <a:gd name="connsiteY140" fmla="*/ 108354 h 687122"/>
                  <a:gd name="connsiteX141" fmla="*/ 193148 w 612474"/>
                  <a:gd name="connsiteY141" fmla="*/ 116282 h 687122"/>
                  <a:gd name="connsiteX142" fmla="*/ 185220 w 612474"/>
                  <a:gd name="connsiteY142" fmla="*/ 124211 h 687122"/>
                  <a:gd name="connsiteX143" fmla="*/ 182577 w 612474"/>
                  <a:gd name="connsiteY143" fmla="*/ 132139 h 687122"/>
                  <a:gd name="connsiteX144" fmla="*/ 177292 w 612474"/>
                  <a:gd name="connsiteY144" fmla="*/ 150638 h 687122"/>
                  <a:gd name="connsiteX145" fmla="*/ 179934 w 612474"/>
                  <a:gd name="connsiteY145" fmla="*/ 158567 h 687122"/>
                  <a:gd name="connsiteX146" fmla="*/ 177292 w 612474"/>
                  <a:gd name="connsiteY146" fmla="*/ 166495 h 687122"/>
                  <a:gd name="connsiteX147" fmla="*/ 165385 w 612474"/>
                  <a:gd name="connsiteY147" fmla="*/ 166233 h 687122"/>
                  <a:gd name="connsiteX0" fmla="*/ 165385 w 612128"/>
                  <a:gd name="connsiteY0" fmla="*/ 166233 h 687122"/>
                  <a:gd name="connsiteX1" fmla="*/ 161862 w 612128"/>
                  <a:gd name="connsiteY1" fmla="*/ 193061 h 687122"/>
                  <a:gd name="connsiteX2" fmla="*/ 168290 w 612128"/>
                  <a:gd name="connsiteY2" fmla="*/ 227541 h 687122"/>
                  <a:gd name="connsiteX3" fmla="*/ 175695 w 612128"/>
                  <a:gd name="connsiteY3" fmla="*/ 253707 h 687122"/>
                  <a:gd name="connsiteX4" fmla="*/ 179934 w 612128"/>
                  <a:gd name="connsiteY4" fmla="*/ 272206 h 687122"/>
                  <a:gd name="connsiteX5" fmla="*/ 169363 w 612128"/>
                  <a:gd name="connsiteY5" fmla="*/ 288063 h 687122"/>
                  <a:gd name="connsiteX6" fmla="*/ 164078 w 612128"/>
                  <a:gd name="connsiteY6" fmla="*/ 303919 h 687122"/>
                  <a:gd name="connsiteX7" fmla="*/ 158792 w 612128"/>
                  <a:gd name="connsiteY7" fmla="*/ 311848 h 687122"/>
                  <a:gd name="connsiteX8" fmla="*/ 145578 w 612128"/>
                  <a:gd name="connsiteY8" fmla="*/ 327704 h 687122"/>
                  <a:gd name="connsiteX9" fmla="*/ 140293 w 612128"/>
                  <a:gd name="connsiteY9" fmla="*/ 343561 h 687122"/>
                  <a:gd name="connsiteX10" fmla="*/ 137650 w 612128"/>
                  <a:gd name="connsiteY10" fmla="*/ 351489 h 687122"/>
                  <a:gd name="connsiteX11" fmla="*/ 128386 w 612128"/>
                  <a:gd name="connsiteY11" fmla="*/ 374751 h 687122"/>
                  <a:gd name="connsiteX12" fmla="*/ 123886 w 612128"/>
                  <a:gd name="connsiteY12" fmla="*/ 401701 h 687122"/>
                  <a:gd name="connsiteX13" fmla="*/ 129171 w 612128"/>
                  <a:gd name="connsiteY13" fmla="*/ 419941 h 687122"/>
                  <a:gd name="connsiteX14" fmla="*/ 136577 w 612128"/>
                  <a:gd name="connsiteY14" fmla="*/ 428392 h 687122"/>
                  <a:gd name="connsiteX15" fmla="*/ 148221 w 612128"/>
                  <a:gd name="connsiteY15" fmla="*/ 443986 h 687122"/>
                  <a:gd name="connsiteX16" fmla="*/ 140293 w 612128"/>
                  <a:gd name="connsiteY16" fmla="*/ 446629 h 687122"/>
                  <a:gd name="connsiteX17" fmla="*/ 124436 w 612128"/>
                  <a:gd name="connsiteY17" fmla="*/ 454558 h 687122"/>
                  <a:gd name="connsiteX18" fmla="*/ 113865 w 612128"/>
                  <a:gd name="connsiteY18" fmla="*/ 467771 h 687122"/>
                  <a:gd name="connsiteX19" fmla="*/ 111222 w 612128"/>
                  <a:gd name="connsiteY19" fmla="*/ 475700 h 687122"/>
                  <a:gd name="connsiteX20" fmla="*/ 103294 w 612128"/>
                  <a:gd name="connsiteY20" fmla="*/ 483628 h 687122"/>
                  <a:gd name="connsiteX21" fmla="*/ 98008 w 612128"/>
                  <a:gd name="connsiteY21" fmla="*/ 491556 h 687122"/>
                  <a:gd name="connsiteX22" fmla="*/ 74223 w 612128"/>
                  <a:gd name="connsiteY22" fmla="*/ 504770 h 687122"/>
                  <a:gd name="connsiteX23" fmla="*/ 66295 w 612128"/>
                  <a:gd name="connsiteY23" fmla="*/ 510056 h 687122"/>
                  <a:gd name="connsiteX24" fmla="*/ 50439 w 612128"/>
                  <a:gd name="connsiteY24" fmla="*/ 517984 h 687122"/>
                  <a:gd name="connsiteX25" fmla="*/ 45153 w 612128"/>
                  <a:gd name="connsiteY25" fmla="*/ 525912 h 687122"/>
                  <a:gd name="connsiteX26" fmla="*/ 34582 w 612128"/>
                  <a:gd name="connsiteY26" fmla="*/ 549697 h 687122"/>
                  <a:gd name="connsiteX27" fmla="*/ 26654 w 612128"/>
                  <a:gd name="connsiteY27" fmla="*/ 552340 h 687122"/>
                  <a:gd name="connsiteX28" fmla="*/ 2869 w 612128"/>
                  <a:gd name="connsiteY28" fmla="*/ 549697 h 687122"/>
                  <a:gd name="connsiteX29" fmla="*/ 226 w 612128"/>
                  <a:gd name="connsiteY29" fmla="*/ 557626 h 687122"/>
                  <a:gd name="connsiteX30" fmla="*/ 8154 w 612128"/>
                  <a:gd name="connsiteY30" fmla="*/ 562911 h 687122"/>
                  <a:gd name="connsiteX31" fmla="*/ 24011 w 612128"/>
                  <a:gd name="connsiteY31" fmla="*/ 568197 h 687122"/>
                  <a:gd name="connsiteX32" fmla="*/ 31939 w 612128"/>
                  <a:gd name="connsiteY32" fmla="*/ 570840 h 687122"/>
                  <a:gd name="connsiteX33" fmla="*/ 39867 w 612128"/>
                  <a:gd name="connsiteY33" fmla="*/ 576125 h 687122"/>
                  <a:gd name="connsiteX34" fmla="*/ 47796 w 612128"/>
                  <a:gd name="connsiteY34" fmla="*/ 599910 h 687122"/>
                  <a:gd name="connsiteX35" fmla="*/ 50439 w 612128"/>
                  <a:gd name="connsiteY35" fmla="*/ 607838 h 687122"/>
                  <a:gd name="connsiteX36" fmla="*/ 58367 w 612128"/>
                  <a:gd name="connsiteY36" fmla="*/ 613124 h 687122"/>
                  <a:gd name="connsiteX37" fmla="*/ 68938 w 612128"/>
                  <a:gd name="connsiteY37" fmla="*/ 628981 h 687122"/>
                  <a:gd name="connsiteX38" fmla="*/ 92723 w 612128"/>
                  <a:gd name="connsiteY38" fmla="*/ 644837 h 687122"/>
                  <a:gd name="connsiteX39" fmla="*/ 100651 w 612128"/>
                  <a:gd name="connsiteY39" fmla="*/ 650123 h 687122"/>
                  <a:gd name="connsiteX40" fmla="*/ 119151 w 612128"/>
                  <a:gd name="connsiteY40" fmla="*/ 655408 h 687122"/>
                  <a:gd name="connsiteX41" fmla="*/ 135007 w 612128"/>
                  <a:gd name="connsiteY41" fmla="*/ 658051 h 687122"/>
                  <a:gd name="connsiteX42" fmla="*/ 158792 w 612128"/>
                  <a:gd name="connsiteY42" fmla="*/ 668622 h 687122"/>
                  <a:gd name="connsiteX43" fmla="*/ 166721 w 612128"/>
                  <a:gd name="connsiteY43" fmla="*/ 671265 h 687122"/>
                  <a:gd name="connsiteX44" fmla="*/ 174649 w 612128"/>
                  <a:gd name="connsiteY44" fmla="*/ 679193 h 687122"/>
                  <a:gd name="connsiteX45" fmla="*/ 182577 w 612128"/>
                  <a:gd name="connsiteY45" fmla="*/ 681836 h 687122"/>
                  <a:gd name="connsiteX46" fmla="*/ 190506 w 612128"/>
                  <a:gd name="connsiteY46" fmla="*/ 687122 h 687122"/>
                  <a:gd name="connsiteX47" fmla="*/ 227504 w 612128"/>
                  <a:gd name="connsiteY47" fmla="*/ 679193 h 687122"/>
                  <a:gd name="connsiteX48" fmla="*/ 235433 w 612128"/>
                  <a:gd name="connsiteY48" fmla="*/ 676551 h 687122"/>
                  <a:gd name="connsiteX49" fmla="*/ 248647 w 612128"/>
                  <a:gd name="connsiteY49" fmla="*/ 665980 h 687122"/>
                  <a:gd name="connsiteX50" fmla="*/ 261860 w 612128"/>
                  <a:gd name="connsiteY50" fmla="*/ 655408 h 687122"/>
                  <a:gd name="connsiteX51" fmla="*/ 267146 w 612128"/>
                  <a:gd name="connsiteY51" fmla="*/ 647480 h 687122"/>
                  <a:gd name="connsiteX52" fmla="*/ 277717 w 612128"/>
                  <a:gd name="connsiteY52" fmla="*/ 623695 h 687122"/>
                  <a:gd name="connsiteX53" fmla="*/ 285645 w 612128"/>
                  <a:gd name="connsiteY53" fmla="*/ 621052 h 687122"/>
                  <a:gd name="connsiteX54" fmla="*/ 301502 w 612128"/>
                  <a:gd name="connsiteY54" fmla="*/ 607838 h 687122"/>
                  <a:gd name="connsiteX55" fmla="*/ 309430 w 612128"/>
                  <a:gd name="connsiteY55" fmla="*/ 602553 h 687122"/>
                  <a:gd name="connsiteX56" fmla="*/ 314716 w 612128"/>
                  <a:gd name="connsiteY56" fmla="*/ 594625 h 687122"/>
                  <a:gd name="connsiteX57" fmla="*/ 333215 w 612128"/>
                  <a:gd name="connsiteY57" fmla="*/ 570840 h 687122"/>
                  <a:gd name="connsiteX58" fmla="*/ 335858 w 612128"/>
                  <a:gd name="connsiteY58" fmla="*/ 562911 h 687122"/>
                  <a:gd name="connsiteX59" fmla="*/ 359643 w 612128"/>
                  <a:gd name="connsiteY59" fmla="*/ 552340 h 687122"/>
                  <a:gd name="connsiteX60" fmla="*/ 367571 w 612128"/>
                  <a:gd name="connsiteY60" fmla="*/ 549697 h 687122"/>
                  <a:gd name="connsiteX61" fmla="*/ 386071 w 612128"/>
                  <a:gd name="connsiteY61" fmla="*/ 552340 h 687122"/>
                  <a:gd name="connsiteX62" fmla="*/ 393999 w 612128"/>
                  <a:gd name="connsiteY62" fmla="*/ 557626 h 687122"/>
                  <a:gd name="connsiteX63" fmla="*/ 401928 w 612128"/>
                  <a:gd name="connsiteY63" fmla="*/ 560269 h 687122"/>
                  <a:gd name="connsiteX64" fmla="*/ 409856 w 612128"/>
                  <a:gd name="connsiteY64" fmla="*/ 565554 h 687122"/>
                  <a:gd name="connsiteX65" fmla="*/ 417784 w 612128"/>
                  <a:gd name="connsiteY65" fmla="*/ 568197 h 687122"/>
                  <a:gd name="connsiteX66" fmla="*/ 425713 w 612128"/>
                  <a:gd name="connsiteY66" fmla="*/ 573482 h 687122"/>
                  <a:gd name="connsiteX67" fmla="*/ 441569 w 612128"/>
                  <a:gd name="connsiteY67" fmla="*/ 581411 h 687122"/>
                  <a:gd name="connsiteX68" fmla="*/ 446855 w 612128"/>
                  <a:gd name="connsiteY68" fmla="*/ 589339 h 687122"/>
                  <a:gd name="connsiteX69" fmla="*/ 460069 w 612128"/>
                  <a:gd name="connsiteY69" fmla="*/ 599910 h 687122"/>
                  <a:gd name="connsiteX70" fmla="*/ 470640 w 612128"/>
                  <a:gd name="connsiteY70" fmla="*/ 623695 h 687122"/>
                  <a:gd name="connsiteX71" fmla="*/ 481211 w 612128"/>
                  <a:gd name="connsiteY71" fmla="*/ 634266 h 687122"/>
                  <a:gd name="connsiteX72" fmla="*/ 491782 w 612128"/>
                  <a:gd name="connsiteY72" fmla="*/ 644837 h 687122"/>
                  <a:gd name="connsiteX73" fmla="*/ 499710 w 612128"/>
                  <a:gd name="connsiteY73" fmla="*/ 642195 h 687122"/>
                  <a:gd name="connsiteX74" fmla="*/ 507639 w 612128"/>
                  <a:gd name="connsiteY74" fmla="*/ 621052 h 687122"/>
                  <a:gd name="connsiteX75" fmla="*/ 515567 w 612128"/>
                  <a:gd name="connsiteY75" fmla="*/ 605196 h 687122"/>
                  <a:gd name="connsiteX76" fmla="*/ 523495 w 612128"/>
                  <a:gd name="connsiteY76" fmla="*/ 589339 h 687122"/>
                  <a:gd name="connsiteX77" fmla="*/ 526138 w 612128"/>
                  <a:gd name="connsiteY77" fmla="*/ 581411 h 687122"/>
                  <a:gd name="connsiteX78" fmla="*/ 536709 w 612128"/>
                  <a:gd name="connsiteY78" fmla="*/ 565554 h 687122"/>
                  <a:gd name="connsiteX79" fmla="*/ 539352 w 612128"/>
                  <a:gd name="connsiteY79" fmla="*/ 554983 h 687122"/>
                  <a:gd name="connsiteX80" fmla="*/ 557851 w 612128"/>
                  <a:gd name="connsiteY80" fmla="*/ 531198 h 687122"/>
                  <a:gd name="connsiteX81" fmla="*/ 568422 w 612128"/>
                  <a:gd name="connsiteY81" fmla="*/ 515341 h 687122"/>
                  <a:gd name="connsiteX82" fmla="*/ 576351 w 612128"/>
                  <a:gd name="connsiteY82" fmla="*/ 478343 h 687122"/>
                  <a:gd name="connsiteX83" fmla="*/ 586922 w 612128"/>
                  <a:gd name="connsiteY83" fmla="*/ 462486 h 687122"/>
                  <a:gd name="connsiteX84" fmla="*/ 602778 w 612128"/>
                  <a:gd name="connsiteY84" fmla="*/ 451915 h 687122"/>
                  <a:gd name="connsiteX85" fmla="*/ 605421 w 612128"/>
                  <a:gd name="connsiteY85" fmla="*/ 443986 h 687122"/>
                  <a:gd name="connsiteX86" fmla="*/ 597493 w 612128"/>
                  <a:gd name="connsiteY86" fmla="*/ 417559 h 687122"/>
                  <a:gd name="connsiteX87" fmla="*/ 594850 w 612128"/>
                  <a:gd name="connsiteY87" fmla="*/ 409630 h 687122"/>
                  <a:gd name="connsiteX88" fmla="*/ 592207 w 612128"/>
                  <a:gd name="connsiteY88" fmla="*/ 401702 h 687122"/>
                  <a:gd name="connsiteX89" fmla="*/ 586922 w 612128"/>
                  <a:gd name="connsiteY89" fmla="*/ 380560 h 687122"/>
                  <a:gd name="connsiteX90" fmla="*/ 589565 w 612128"/>
                  <a:gd name="connsiteY90" fmla="*/ 362060 h 687122"/>
                  <a:gd name="connsiteX91" fmla="*/ 592207 w 612128"/>
                  <a:gd name="connsiteY91" fmla="*/ 354132 h 687122"/>
                  <a:gd name="connsiteX92" fmla="*/ 586922 w 612128"/>
                  <a:gd name="connsiteY92" fmla="*/ 346204 h 687122"/>
                  <a:gd name="connsiteX93" fmla="*/ 584279 w 612128"/>
                  <a:gd name="connsiteY93" fmla="*/ 335633 h 687122"/>
                  <a:gd name="connsiteX94" fmla="*/ 573708 w 612128"/>
                  <a:gd name="connsiteY94" fmla="*/ 319776 h 687122"/>
                  <a:gd name="connsiteX95" fmla="*/ 578993 w 612128"/>
                  <a:gd name="connsiteY95" fmla="*/ 311848 h 687122"/>
                  <a:gd name="connsiteX96" fmla="*/ 586922 w 612128"/>
                  <a:gd name="connsiteY96" fmla="*/ 309205 h 687122"/>
                  <a:gd name="connsiteX97" fmla="*/ 594850 w 612128"/>
                  <a:gd name="connsiteY97" fmla="*/ 303919 h 687122"/>
                  <a:gd name="connsiteX98" fmla="*/ 600136 w 612128"/>
                  <a:gd name="connsiteY98" fmla="*/ 295991 h 687122"/>
                  <a:gd name="connsiteX99" fmla="*/ 608064 w 612128"/>
                  <a:gd name="connsiteY99" fmla="*/ 290706 h 687122"/>
                  <a:gd name="connsiteX100" fmla="*/ 612042 w 612128"/>
                  <a:gd name="connsiteY100" fmla="*/ 266136 h 687122"/>
                  <a:gd name="connsiteX101" fmla="*/ 609137 w 612128"/>
                  <a:gd name="connsiteY101" fmla="*/ 235992 h 687122"/>
                  <a:gd name="connsiteX102" fmla="*/ 592207 w 612128"/>
                  <a:gd name="connsiteY102" fmla="*/ 235207 h 687122"/>
                  <a:gd name="connsiteX103" fmla="*/ 589565 w 612128"/>
                  <a:gd name="connsiteY103" fmla="*/ 208780 h 687122"/>
                  <a:gd name="connsiteX104" fmla="*/ 584279 w 612128"/>
                  <a:gd name="connsiteY104" fmla="*/ 177066 h 687122"/>
                  <a:gd name="connsiteX105" fmla="*/ 581636 w 612128"/>
                  <a:gd name="connsiteY105" fmla="*/ 155924 h 687122"/>
                  <a:gd name="connsiteX106" fmla="*/ 565780 w 612128"/>
                  <a:gd name="connsiteY106" fmla="*/ 150638 h 687122"/>
                  <a:gd name="connsiteX107" fmla="*/ 557851 w 612128"/>
                  <a:gd name="connsiteY107" fmla="*/ 147996 h 687122"/>
                  <a:gd name="connsiteX108" fmla="*/ 549923 w 612128"/>
                  <a:gd name="connsiteY108" fmla="*/ 140067 h 687122"/>
                  <a:gd name="connsiteX109" fmla="*/ 541995 w 612128"/>
                  <a:gd name="connsiteY109" fmla="*/ 134782 h 687122"/>
                  <a:gd name="connsiteX110" fmla="*/ 528781 w 612128"/>
                  <a:gd name="connsiteY110" fmla="*/ 124211 h 687122"/>
                  <a:gd name="connsiteX111" fmla="*/ 507639 w 612128"/>
                  <a:gd name="connsiteY111" fmla="*/ 118925 h 687122"/>
                  <a:gd name="connsiteX112" fmla="*/ 502353 w 612128"/>
                  <a:gd name="connsiteY112" fmla="*/ 110997 h 687122"/>
                  <a:gd name="connsiteX113" fmla="*/ 499710 w 612128"/>
                  <a:gd name="connsiteY113" fmla="*/ 103069 h 687122"/>
                  <a:gd name="connsiteX114" fmla="*/ 483854 w 612128"/>
                  <a:gd name="connsiteY114" fmla="*/ 97783 h 687122"/>
                  <a:gd name="connsiteX115" fmla="*/ 460069 w 612128"/>
                  <a:gd name="connsiteY115" fmla="*/ 89855 h 687122"/>
                  <a:gd name="connsiteX116" fmla="*/ 436284 w 612128"/>
                  <a:gd name="connsiteY116" fmla="*/ 81926 h 687122"/>
                  <a:gd name="connsiteX117" fmla="*/ 428355 w 612128"/>
                  <a:gd name="connsiteY117" fmla="*/ 79284 h 687122"/>
                  <a:gd name="connsiteX118" fmla="*/ 425713 w 612128"/>
                  <a:gd name="connsiteY118" fmla="*/ 71355 h 687122"/>
                  <a:gd name="connsiteX119" fmla="*/ 420427 w 612128"/>
                  <a:gd name="connsiteY119" fmla="*/ 63427 h 687122"/>
                  <a:gd name="connsiteX120" fmla="*/ 425713 w 612128"/>
                  <a:gd name="connsiteY120" fmla="*/ 47570 h 687122"/>
                  <a:gd name="connsiteX121" fmla="*/ 428355 w 612128"/>
                  <a:gd name="connsiteY121" fmla="*/ 39642 h 687122"/>
                  <a:gd name="connsiteX122" fmla="*/ 425713 w 612128"/>
                  <a:gd name="connsiteY122" fmla="*/ 23785 h 687122"/>
                  <a:gd name="connsiteX123" fmla="*/ 401928 w 612128"/>
                  <a:gd name="connsiteY123" fmla="*/ 23785 h 687122"/>
                  <a:gd name="connsiteX124" fmla="*/ 383428 w 612128"/>
                  <a:gd name="connsiteY124" fmla="*/ 29071 h 687122"/>
                  <a:gd name="connsiteX125" fmla="*/ 375500 w 612128"/>
                  <a:gd name="connsiteY125" fmla="*/ 34356 h 687122"/>
                  <a:gd name="connsiteX126" fmla="*/ 349072 w 612128"/>
                  <a:gd name="connsiteY126" fmla="*/ 36999 h 687122"/>
                  <a:gd name="connsiteX127" fmla="*/ 322644 w 612128"/>
                  <a:gd name="connsiteY127" fmla="*/ 29071 h 687122"/>
                  <a:gd name="connsiteX128" fmla="*/ 314716 w 612128"/>
                  <a:gd name="connsiteY128" fmla="*/ 26428 h 687122"/>
                  <a:gd name="connsiteX129" fmla="*/ 306788 w 612128"/>
                  <a:gd name="connsiteY129" fmla="*/ 23785 h 687122"/>
                  <a:gd name="connsiteX130" fmla="*/ 298859 w 612128"/>
                  <a:gd name="connsiteY130" fmla="*/ 15857 h 687122"/>
                  <a:gd name="connsiteX131" fmla="*/ 285645 w 612128"/>
                  <a:gd name="connsiteY131" fmla="*/ 0 h 687122"/>
                  <a:gd name="connsiteX132" fmla="*/ 269789 w 612128"/>
                  <a:gd name="connsiteY132" fmla="*/ 7929 h 687122"/>
                  <a:gd name="connsiteX133" fmla="*/ 259218 w 612128"/>
                  <a:gd name="connsiteY133" fmla="*/ 21143 h 687122"/>
                  <a:gd name="connsiteX134" fmla="*/ 256575 w 612128"/>
                  <a:gd name="connsiteY134" fmla="*/ 29071 h 687122"/>
                  <a:gd name="connsiteX135" fmla="*/ 248647 w 612128"/>
                  <a:gd name="connsiteY135" fmla="*/ 31714 h 687122"/>
                  <a:gd name="connsiteX136" fmla="*/ 243361 w 612128"/>
                  <a:gd name="connsiteY136" fmla="*/ 47570 h 687122"/>
                  <a:gd name="connsiteX137" fmla="*/ 235433 w 612128"/>
                  <a:gd name="connsiteY137" fmla="*/ 71355 h 687122"/>
                  <a:gd name="connsiteX138" fmla="*/ 227504 w 612128"/>
                  <a:gd name="connsiteY138" fmla="*/ 87212 h 687122"/>
                  <a:gd name="connsiteX139" fmla="*/ 209005 w 612128"/>
                  <a:gd name="connsiteY139" fmla="*/ 92497 h 687122"/>
                  <a:gd name="connsiteX140" fmla="*/ 198434 w 612128"/>
                  <a:gd name="connsiteY140" fmla="*/ 108354 h 687122"/>
                  <a:gd name="connsiteX141" fmla="*/ 193148 w 612128"/>
                  <a:gd name="connsiteY141" fmla="*/ 116282 h 687122"/>
                  <a:gd name="connsiteX142" fmla="*/ 185220 w 612128"/>
                  <a:gd name="connsiteY142" fmla="*/ 124211 h 687122"/>
                  <a:gd name="connsiteX143" fmla="*/ 182577 w 612128"/>
                  <a:gd name="connsiteY143" fmla="*/ 132139 h 687122"/>
                  <a:gd name="connsiteX144" fmla="*/ 177292 w 612128"/>
                  <a:gd name="connsiteY144" fmla="*/ 150638 h 687122"/>
                  <a:gd name="connsiteX145" fmla="*/ 179934 w 612128"/>
                  <a:gd name="connsiteY145" fmla="*/ 158567 h 687122"/>
                  <a:gd name="connsiteX146" fmla="*/ 177292 w 612128"/>
                  <a:gd name="connsiteY146" fmla="*/ 166495 h 687122"/>
                  <a:gd name="connsiteX147" fmla="*/ 165385 w 612128"/>
                  <a:gd name="connsiteY147" fmla="*/ 166233 h 687122"/>
                  <a:gd name="connsiteX0" fmla="*/ 165385 w 612062"/>
                  <a:gd name="connsiteY0" fmla="*/ 166233 h 687122"/>
                  <a:gd name="connsiteX1" fmla="*/ 161862 w 612062"/>
                  <a:gd name="connsiteY1" fmla="*/ 193061 h 687122"/>
                  <a:gd name="connsiteX2" fmla="*/ 168290 w 612062"/>
                  <a:gd name="connsiteY2" fmla="*/ 227541 h 687122"/>
                  <a:gd name="connsiteX3" fmla="*/ 175695 w 612062"/>
                  <a:gd name="connsiteY3" fmla="*/ 253707 h 687122"/>
                  <a:gd name="connsiteX4" fmla="*/ 179934 w 612062"/>
                  <a:gd name="connsiteY4" fmla="*/ 272206 h 687122"/>
                  <a:gd name="connsiteX5" fmla="*/ 169363 w 612062"/>
                  <a:gd name="connsiteY5" fmla="*/ 288063 h 687122"/>
                  <a:gd name="connsiteX6" fmla="*/ 164078 w 612062"/>
                  <a:gd name="connsiteY6" fmla="*/ 303919 h 687122"/>
                  <a:gd name="connsiteX7" fmla="*/ 158792 w 612062"/>
                  <a:gd name="connsiteY7" fmla="*/ 311848 h 687122"/>
                  <a:gd name="connsiteX8" fmla="*/ 145578 w 612062"/>
                  <a:gd name="connsiteY8" fmla="*/ 327704 h 687122"/>
                  <a:gd name="connsiteX9" fmla="*/ 140293 w 612062"/>
                  <a:gd name="connsiteY9" fmla="*/ 343561 h 687122"/>
                  <a:gd name="connsiteX10" fmla="*/ 137650 w 612062"/>
                  <a:gd name="connsiteY10" fmla="*/ 351489 h 687122"/>
                  <a:gd name="connsiteX11" fmla="*/ 128386 w 612062"/>
                  <a:gd name="connsiteY11" fmla="*/ 374751 h 687122"/>
                  <a:gd name="connsiteX12" fmla="*/ 123886 w 612062"/>
                  <a:gd name="connsiteY12" fmla="*/ 401701 h 687122"/>
                  <a:gd name="connsiteX13" fmla="*/ 129171 w 612062"/>
                  <a:gd name="connsiteY13" fmla="*/ 419941 h 687122"/>
                  <a:gd name="connsiteX14" fmla="*/ 136577 w 612062"/>
                  <a:gd name="connsiteY14" fmla="*/ 428392 h 687122"/>
                  <a:gd name="connsiteX15" fmla="*/ 148221 w 612062"/>
                  <a:gd name="connsiteY15" fmla="*/ 443986 h 687122"/>
                  <a:gd name="connsiteX16" fmla="*/ 140293 w 612062"/>
                  <a:gd name="connsiteY16" fmla="*/ 446629 h 687122"/>
                  <a:gd name="connsiteX17" fmla="*/ 124436 w 612062"/>
                  <a:gd name="connsiteY17" fmla="*/ 454558 h 687122"/>
                  <a:gd name="connsiteX18" fmla="*/ 113865 w 612062"/>
                  <a:gd name="connsiteY18" fmla="*/ 467771 h 687122"/>
                  <a:gd name="connsiteX19" fmla="*/ 111222 w 612062"/>
                  <a:gd name="connsiteY19" fmla="*/ 475700 h 687122"/>
                  <a:gd name="connsiteX20" fmla="*/ 103294 w 612062"/>
                  <a:gd name="connsiteY20" fmla="*/ 483628 h 687122"/>
                  <a:gd name="connsiteX21" fmla="*/ 98008 w 612062"/>
                  <a:gd name="connsiteY21" fmla="*/ 491556 h 687122"/>
                  <a:gd name="connsiteX22" fmla="*/ 74223 w 612062"/>
                  <a:gd name="connsiteY22" fmla="*/ 504770 h 687122"/>
                  <a:gd name="connsiteX23" fmla="*/ 66295 w 612062"/>
                  <a:gd name="connsiteY23" fmla="*/ 510056 h 687122"/>
                  <a:gd name="connsiteX24" fmla="*/ 50439 w 612062"/>
                  <a:gd name="connsiteY24" fmla="*/ 517984 h 687122"/>
                  <a:gd name="connsiteX25" fmla="*/ 45153 w 612062"/>
                  <a:gd name="connsiteY25" fmla="*/ 525912 h 687122"/>
                  <a:gd name="connsiteX26" fmla="*/ 34582 w 612062"/>
                  <a:gd name="connsiteY26" fmla="*/ 549697 h 687122"/>
                  <a:gd name="connsiteX27" fmla="*/ 26654 w 612062"/>
                  <a:gd name="connsiteY27" fmla="*/ 552340 h 687122"/>
                  <a:gd name="connsiteX28" fmla="*/ 2869 w 612062"/>
                  <a:gd name="connsiteY28" fmla="*/ 549697 h 687122"/>
                  <a:gd name="connsiteX29" fmla="*/ 226 w 612062"/>
                  <a:gd name="connsiteY29" fmla="*/ 557626 h 687122"/>
                  <a:gd name="connsiteX30" fmla="*/ 8154 w 612062"/>
                  <a:gd name="connsiteY30" fmla="*/ 562911 h 687122"/>
                  <a:gd name="connsiteX31" fmla="*/ 24011 w 612062"/>
                  <a:gd name="connsiteY31" fmla="*/ 568197 h 687122"/>
                  <a:gd name="connsiteX32" fmla="*/ 31939 w 612062"/>
                  <a:gd name="connsiteY32" fmla="*/ 570840 h 687122"/>
                  <a:gd name="connsiteX33" fmla="*/ 39867 w 612062"/>
                  <a:gd name="connsiteY33" fmla="*/ 576125 h 687122"/>
                  <a:gd name="connsiteX34" fmla="*/ 47796 w 612062"/>
                  <a:gd name="connsiteY34" fmla="*/ 599910 h 687122"/>
                  <a:gd name="connsiteX35" fmla="*/ 50439 w 612062"/>
                  <a:gd name="connsiteY35" fmla="*/ 607838 h 687122"/>
                  <a:gd name="connsiteX36" fmla="*/ 58367 w 612062"/>
                  <a:gd name="connsiteY36" fmla="*/ 613124 h 687122"/>
                  <a:gd name="connsiteX37" fmla="*/ 68938 w 612062"/>
                  <a:gd name="connsiteY37" fmla="*/ 628981 h 687122"/>
                  <a:gd name="connsiteX38" fmla="*/ 92723 w 612062"/>
                  <a:gd name="connsiteY38" fmla="*/ 644837 h 687122"/>
                  <a:gd name="connsiteX39" fmla="*/ 100651 w 612062"/>
                  <a:gd name="connsiteY39" fmla="*/ 650123 h 687122"/>
                  <a:gd name="connsiteX40" fmla="*/ 119151 w 612062"/>
                  <a:gd name="connsiteY40" fmla="*/ 655408 h 687122"/>
                  <a:gd name="connsiteX41" fmla="*/ 135007 w 612062"/>
                  <a:gd name="connsiteY41" fmla="*/ 658051 h 687122"/>
                  <a:gd name="connsiteX42" fmla="*/ 158792 w 612062"/>
                  <a:gd name="connsiteY42" fmla="*/ 668622 h 687122"/>
                  <a:gd name="connsiteX43" fmla="*/ 166721 w 612062"/>
                  <a:gd name="connsiteY43" fmla="*/ 671265 h 687122"/>
                  <a:gd name="connsiteX44" fmla="*/ 174649 w 612062"/>
                  <a:gd name="connsiteY44" fmla="*/ 679193 h 687122"/>
                  <a:gd name="connsiteX45" fmla="*/ 182577 w 612062"/>
                  <a:gd name="connsiteY45" fmla="*/ 681836 h 687122"/>
                  <a:gd name="connsiteX46" fmla="*/ 190506 w 612062"/>
                  <a:gd name="connsiteY46" fmla="*/ 687122 h 687122"/>
                  <a:gd name="connsiteX47" fmla="*/ 227504 w 612062"/>
                  <a:gd name="connsiteY47" fmla="*/ 679193 h 687122"/>
                  <a:gd name="connsiteX48" fmla="*/ 235433 w 612062"/>
                  <a:gd name="connsiteY48" fmla="*/ 676551 h 687122"/>
                  <a:gd name="connsiteX49" fmla="*/ 248647 w 612062"/>
                  <a:gd name="connsiteY49" fmla="*/ 665980 h 687122"/>
                  <a:gd name="connsiteX50" fmla="*/ 261860 w 612062"/>
                  <a:gd name="connsiteY50" fmla="*/ 655408 h 687122"/>
                  <a:gd name="connsiteX51" fmla="*/ 267146 w 612062"/>
                  <a:gd name="connsiteY51" fmla="*/ 647480 h 687122"/>
                  <a:gd name="connsiteX52" fmla="*/ 277717 w 612062"/>
                  <a:gd name="connsiteY52" fmla="*/ 623695 h 687122"/>
                  <a:gd name="connsiteX53" fmla="*/ 285645 w 612062"/>
                  <a:gd name="connsiteY53" fmla="*/ 621052 h 687122"/>
                  <a:gd name="connsiteX54" fmla="*/ 301502 w 612062"/>
                  <a:gd name="connsiteY54" fmla="*/ 607838 h 687122"/>
                  <a:gd name="connsiteX55" fmla="*/ 309430 w 612062"/>
                  <a:gd name="connsiteY55" fmla="*/ 602553 h 687122"/>
                  <a:gd name="connsiteX56" fmla="*/ 314716 w 612062"/>
                  <a:gd name="connsiteY56" fmla="*/ 594625 h 687122"/>
                  <a:gd name="connsiteX57" fmla="*/ 333215 w 612062"/>
                  <a:gd name="connsiteY57" fmla="*/ 570840 h 687122"/>
                  <a:gd name="connsiteX58" fmla="*/ 335858 w 612062"/>
                  <a:gd name="connsiteY58" fmla="*/ 562911 h 687122"/>
                  <a:gd name="connsiteX59" fmla="*/ 359643 w 612062"/>
                  <a:gd name="connsiteY59" fmla="*/ 552340 h 687122"/>
                  <a:gd name="connsiteX60" fmla="*/ 367571 w 612062"/>
                  <a:gd name="connsiteY60" fmla="*/ 549697 h 687122"/>
                  <a:gd name="connsiteX61" fmla="*/ 386071 w 612062"/>
                  <a:gd name="connsiteY61" fmla="*/ 552340 h 687122"/>
                  <a:gd name="connsiteX62" fmla="*/ 393999 w 612062"/>
                  <a:gd name="connsiteY62" fmla="*/ 557626 h 687122"/>
                  <a:gd name="connsiteX63" fmla="*/ 401928 w 612062"/>
                  <a:gd name="connsiteY63" fmla="*/ 560269 h 687122"/>
                  <a:gd name="connsiteX64" fmla="*/ 409856 w 612062"/>
                  <a:gd name="connsiteY64" fmla="*/ 565554 h 687122"/>
                  <a:gd name="connsiteX65" fmla="*/ 417784 w 612062"/>
                  <a:gd name="connsiteY65" fmla="*/ 568197 h 687122"/>
                  <a:gd name="connsiteX66" fmla="*/ 425713 w 612062"/>
                  <a:gd name="connsiteY66" fmla="*/ 573482 h 687122"/>
                  <a:gd name="connsiteX67" fmla="*/ 441569 w 612062"/>
                  <a:gd name="connsiteY67" fmla="*/ 581411 h 687122"/>
                  <a:gd name="connsiteX68" fmla="*/ 446855 w 612062"/>
                  <a:gd name="connsiteY68" fmla="*/ 589339 h 687122"/>
                  <a:gd name="connsiteX69" fmla="*/ 460069 w 612062"/>
                  <a:gd name="connsiteY69" fmla="*/ 599910 h 687122"/>
                  <a:gd name="connsiteX70" fmla="*/ 470640 w 612062"/>
                  <a:gd name="connsiteY70" fmla="*/ 623695 h 687122"/>
                  <a:gd name="connsiteX71" fmla="*/ 481211 w 612062"/>
                  <a:gd name="connsiteY71" fmla="*/ 634266 h 687122"/>
                  <a:gd name="connsiteX72" fmla="*/ 491782 w 612062"/>
                  <a:gd name="connsiteY72" fmla="*/ 644837 h 687122"/>
                  <a:gd name="connsiteX73" fmla="*/ 499710 w 612062"/>
                  <a:gd name="connsiteY73" fmla="*/ 642195 h 687122"/>
                  <a:gd name="connsiteX74" fmla="*/ 507639 w 612062"/>
                  <a:gd name="connsiteY74" fmla="*/ 621052 h 687122"/>
                  <a:gd name="connsiteX75" fmla="*/ 515567 w 612062"/>
                  <a:gd name="connsiteY75" fmla="*/ 605196 h 687122"/>
                  <a:gd name="connsiteX76" fmla="*/ 523495 w 612062"/>
                  <a:gd name="connsiteY76" fmla="*/ 589339 h 687122"/>
                  <a:gd name="connsiteX77" fmla="*/ 526138 w 612062"/>
                  <a:gd name="connsiteY77" fmla="*/ 581411 h 687122"/>
                  <a:gd name="connsiteX78" fmla="*/ 536709 w 612062"/>
                  <a:gd name="connsiteY78" fmla="*/ 565554 h 687122"/>
                  <a:gd name="connsiteX79" fmla="*/ 539352 w 612062"/>
                  <a:gd name="connsiteY79" fmla="*/ 554983 h 687122"/>
                  <a:gd name="connsiteX80" fmla="*/ 557851 w 612062"/>
                  <a:gd name="connsiteY80" fmla="*/ 531198 h 687122"/>
                  <a:gd name="connsiteX81" fmla="*/ 568422 w 612062"/>
                  <a:gd name="connsiteY81" fmla="*/ 515341 h 687122"/>
                  <a:gd name="connsiteX82" fmla="*/ 576351 w 612062"/>
                  <a:gd name="connsiteY82" fmla="*/ 478343 h 687122"/>
                  <a:gd name="connsiteX83" fmla="*/ 586922 w 612062"/>
                  <a:gd name="connsiteY83" fmla="*/ 462486 h 687122"/>
                  <a:gd name="connsiteX84" fmla="*/ 602778 w 612062"/>
                  <a:gd name="connsiteY84" fmla="*/ 451915 h 687122"/>
                  <a:gd name="connsiteX85" fmla="*/ 605421 w 612062"/>
                  <a:gd name="connsiteY85" fmla="*/ 443986 h 687122"/>
                  <a:gd name="connsiteX86" fmla="*/ 597493 w 612062"/>
                  <a:gd name="connsiteY86" fmla="*/ 417559 h 687122"/>
                  <a:gd name="connsiteX87" fmla="*/ 594850 w 612062"/>
                  <a:gd name="connsiteY87" fmla="*/ 409630 h 687122"/>
                  <a:gd name="connsiteX88" fmla="*/ 592207 w 612062"/>
                  <a:gd name="connsiteY88" fmla="*/ 401702 h 687122"/>
                  <a:gd name="connsiteX89" fmla="*/ 586922 w 612062"/>
                  <a:gd name="connsiteY89" fmla="*/ 380560 h 687122"/>
                  <a:gd name="connsiteX90" fmla="*/ 589565 w 612062"/>
                  <a:gd name="connsiteY90" fmla="*/ 362060 h 687122"/>
                  <a:gd name="connsiteX91" fmla="*/ 592207 w 612062"/>
                  <a:gd name="connsiteY91" fmla="*/ 354132 h 687122"/>
                  <a:gd name="connsiteX92" fmla="*/ 586922 w 612062"/>
                  <a:gd name="connsiteY92" fmla="*/ 346204 h 687122"/>
                  <a:gd name="connsiteX93" fmla="*/ 584279 w 612062"/>
                  <a:gd name="connsiteY93" fmla="*/ 335633 h 687122"/>
                  <a:gd name="connsiteX94" fmla="*/ 573708 w 612062"/>
                  <a:gd name="connsiteY94" fmla="*/ 319776 h 687122"/>
                  <a:gd name="connsiteX95" fmla="*/ 578993 w 612062"/>
                  <a:gd name="connsiteY95" fmla="*/ 311848 h 687122"/>
                  <a:gd name="connsiteX96" fmla="*/ 586922 w 612062"/>
                  <a:gd name="connsiteY96" fmla="*/ 309205 h 687122"/>
                  <a:gd name="connsiteX97" fmla="*/ 594850 w 612062"/>
                  <a:gd name="connsiteY97" fmla="*/ 303919 h 687122"/>
                  <a:gd name="connsiteX98" fmla="*/ 600136 w 612062"/>
                  <a:gd name="connsiteY98" fmla="*/ 295991 h 687122"/>
                  <a:gd name="connsiteX99" fmla="*/ 608064 w 612062"/>
                  <a:gd name="connsiteY99" fmla="*/ 290706 h 687122"/>
                  <a:gd name="connsiteX100" fmla="*/ 612042 w 612062"/>
                  <a:gd name="connsiteY100" fmla="*/ 266136 h 687122"/>
                  <a:gd name="connsiteX101" fmla="*/ 609137 w 612062"/>
                  <a:gd name="connsiteY101" fmla="*/ 235992 h 687122"/>
                  <a:gd name="connsiteX102" fmla="*/ 599350 w 612062"/>
                  <a:gd name="connsiteY102" fmla="*/ 228063 h 687122"/>
                  <a:gd name="connsiteX103" fmla="*/ 589565 w 612062"/>
                  <a:gd name="connsiteY103" fmla="*/ 208780 h 687122"/>
                  <a:gd name="connsiteX104" fmla="*/ 584279 w 612062"/>
                  <a:gd name="connsiteY104" fmla="*/ 177066 h 687122"/>
                  <a:gd name="connsiteX105" fmla="*/ 581636 w 612062"/>
                  <a:gd name="connsiteY105" fmla="*/ 155924 h 687122"/>
                  <a:gd name="connsiteX106" fmla="*/ 565780 w 612062"/>
                  <a:gd name="connsiteY106" fmla="*/ 150638 h 687122"/>
                  <a:gd name="connsiteX107" fmla="*/ 557851 w 612062"/>
                  <a:gd name="connsiteY107" fmla="*/ 147996 h 687122"/>
                  <a:gd name="connsiteX108" fmla="*/ 549923 w 612062"/>
                  <a:gd name="connsiteY108" fmla="*/ 140067 h 687122"/>
                  <a:gd name="connsiteX109" fmla="*/ 541995 w 612062"/>
                  <a:gd name="connsiteY109" fmla="*/ 134782 h 687122"/>
                  <a:gd name="connsiteX110" fmla="*/ 528781 w 612062"/>
                  <a:gd name="connsiteY110" fmla="*/ 124211 h 687122"/>
                  <a:gd name="connsiteX111" fmla="*/ 507639 w 612062"/>
                  <a:gd name="connsiteY111" fmla="*/ 118925 h 687122"/>
                  <a:gd name="connsiteX112" fmla="*/ 502353 w 612062"/>
                  <a:gd name="connsiteY112" fmla="*/ 110997 h 687122"/>
                  <a:gd name="connsiteX113" fmla="*/ 499710 w 612062"/>
                  <a:gd name="connsiteY113" fmla="*/ 103069 h 687122"/>
                  <a:gd name="connsiteX114" fmla="*/ 483854 w 612062"/>
                  <a:gd name="connsiteY114" fmla="*/ 97783 h 687122"/>
                  <a:gd name="connsiteX115" fmla="*/ 460069 w 612062"/>
                  <a:gd name="connsiteY115" fmla="*/ 89855 h 687122"/>
                  <a:gd name="connsiteX116" fmla="*/ 436284 w 612062"/>
                  <a:gd name="connsiteY116" fmla="*/ 81926 h 687122"/>
                  <a:gd name="connsiteX117" fmla="*/ 428355 w 612062"/>
                  <a:gd name="connsiteY117" fmla="*/ 79284 h 687122"/>
                  <a:gd name="connsiteX118" fmla="*/ 425713 w 612062"/>
                  <a:gd name="connsiteY118" fmla="*/ 71355 h 687122"/>
                  <a:gd name="connsiteX119" fmla="*/ 420427 w 612062"/>
                  <a:gd name="connsiteY119" fmla="*/ 63427 h 687122"/>
                  <a:gd name="connsiteX120" fmla="*/ 425713 w 612062"/>
                  <a:gd name="connsiteY120" fmla="*/ 47570 h 687122"/>
                  <a:gd name="connsiteX121" fmla="*/ 428355 w 612062"/>
                  <a:gd name="connsiteY121" fmla="*/ 39642 h 687122"/>
                  <a:gd name="connsiteX122" fmla="*/ 425713 w 612062"/>
                  <a:gd name="connsiteY122" fmla="*/ 23785 h 687122"/>
                  <a:gd name="connsiteX123" fmla="*/ 401928 w 612062"/>
                  <a:gd name="connsiteY123" fmla="*/ 23785 h 687122"/>
                  <a:gd name="connsiteX124" fmla="*/ 383428 w 612062"/>
                  <a:gd name="connsiteY124" fmla="*/ 29071 h 687122"/>
                  <a:gd name="connsiteX125" fmla="*/ 375500 w 612062"/>
                  <a:gd name="connsiteY125" fmla="*/ 34356 h 687122"/>
                  <a:gd name="connsiteX126" fmla="*/ 349072 w 612062"/>
                  <a:gd name="connsiteY126" fmla="*/ 36999 h 687122"/>
                  <a:gd name="connsiteX127" fmla="*/ 322644 w 612062"/>
                  <a:gd name="connsiteY127" fmla="*/ 29071 h 687122"/>
                  <a:gd name="connsiteX128" fmla="*/ 314716 w 612062"/>
                  <a:gd name="connsiteY128" fmla="*/ 26428 h 687122"/>
                  <a:gd name="connsiteX129" fmla="*/ 306788 w 612062"/>
                  <a:gd name="connsiteY129" fmla="*/ 23785 h 687122"/>
                  <a:gd name="connsiteX130" fmla="*/ 298859 w 612062"/>
                  <a:gd name="connsiteY130" fmla="*/ 15857 h 687122"/>
                  <a:gd name="connsiteX131" fmla="*/ 285645 w 612062"/>
                  <a:gd name="connsiteY131" fmla="*/ 0 h 687122"/>
                  <a:gd name="connsiteX132" fmla="*/ 269789 w 612062"/>
                  <a:gd name="connsiteY132" fmla="*/ 7929 h 687122"/>
                  <a:gd name="connsiteX133" fmla="*/ 259218 w 612062"/>
                  <a:gd name="connsiteY133" fmla="*/ 21143 h 687122"/>
                  <a:gd name="connsiteX134" fmla="*/ 256575 w 612062"/>
                  <a:gd name="connsiteY134" fmla="*/ 29071 h 687122"/>
                  <a:gd name="connsiteX135" fmla="*/ 248647 w 612062"/>
                  <a:gd name="connsiteY135" fmla="*/ 31714 h 687122"/>
                  <a:gd name="connsiteX136" fmla="*/ 243361 w 612062"/>
                  <a:gd name="connsiteY136" fmla="*/ 47570 h 687122"/>
                  <a:gd name="connsiteX137" fmla="*/ 235433 w 612062"/>
                  <a:gd name="connsiteY137" fmla="*/ 71355 h 687122"/>
                  <a:gd name="connsiteX138" fmla="*/ 227504 w 612062"/>
                  <a:gd name="connsiteY138" fmla="*/ 87212 h 687122"/>
                  <a:gd name="connsiteX139" fmla="*/ 209005 w 612062"/>
                  <a:gd name="connsiteY139" fmla="*/ 92497 h 687122"/>
                  <a:gd name="connsiteX140" fmla="*/ 198434 w 612062"/>
                  <a:gd name="connsiteY140" fmla="*/ 108354 h 687122"/>
                  <a:gd name="connsiteX141" fmla="*/ 193148 w 612062"/>
                  <a:gd name="connsiteY141" fmla="*/ 116282 h 687122"/>
                  <a:gd name="connsiteX142" fmla="*/ 185220 w 612062"/>
                  <a:gd name="connsiteY142" fmla="*/ 124211 h 687122"/>
                  <a:gd name="connsiteX143" fmla="*/ 182577 w 612062"/>
                  <a:gd name="connsiteY143" fmla="*/ 132139 h 687122"/>
                  <a:gd name="connsiteX144" fmla="*/ 177292 w 612062"/>
                  <a:gd name="connsiteY144" fmla="*/ 150638 h 687122"/>
                  <a:gd name="connsiteX145" fmla="*/ 179934 w 612062"/>
                  <a:gd name="connsiteY145" fmla="*/ 158567 h 687122"/>
                  <a:gd name="connsiteX146" fmla="*/ 177292 w 612062"/>
                  <a:gd name="connsiteY146" fmla="*/ 166495 h 687122"/>
                  <a:gd name="connsiteX147" fmla="*/ 165385 w 612062"/>
                  <a:gd name="connsiteY147" fmla="*/ 166233 h 687122"/>
                  <a:gd name="connsiteX0" fmla="*/ 165385 w 612062"/>
                  <a:gd name="connsiteY0" fmla="*/ 166233 h 687122"/>
                  <a:gd name="connsiteX1" fmla="*/ 161862 w 612062"/>
                  <a:gd name="connsiteY1" fmla="*/ 193061 h 687122"/>
                  <a:gd name="connsiteX2" fmla="*/ 168290 w 612062"/>
                  <a:gd name="connsiteY2" fmla="*/ 227541 h 687122"/>
                  <a:gd name="connsiteX3" fmla="*/ 175695 w 612062"/>
                  <a:gd name="connsiteY3" fmla="*/ 253707 h 687122"/>
                  <a:gd name="connsiteX4" fmla="*/ 179934 w 612062"/>
                  <a:gd name="connsiteY4" fmla="*/ 272206 h 687122"/>
                  <a:gd name="connsiteX5" fmla="*/ 169363 w 612062"/>
                  <a:gd name="connsiteY5" fmla="*/ 288063 h 687122"/>
                  <a:gd name="connsiteX6" fmla="*/ 164078 w 612062"/>
                  <a:gd name="connsiteY6" fmla="*/ 303919 h 687122"/>
                  <a:gd name="connsiteX7" fmla="*/ 158792 w 612062"/>
                  <a:gd name="connsiteY7" fmla="*/ 311848 h 687122"/>
                  <a:gd name="connsiteX8" fmla="*/ 145578 w 612062"/>
                  <a:gd name="connsiteY8" fmla="*/ 327704 h 687122"/>
                  <a:gd name="connsiteX9" fmla="*/ 140293 w 612062"/>
                  <a:gd name="connsiteY9" fmla="*/ 343561 h 687122"/>
                  <a:gd name="connsiteX10" fmla="*/ 137650 w 612062"/>
                  <a:gd name="connsiteY10" fmla="*/ 351489 h 687122"/>
                  <a:gd name="connsiteX11" fmla="*/ 128386 w 612062"/>
                  <a:gd name="connsiteY11" fmla="*/ 374751 h 687122"/>
                  <a:gd name="connsiteX12" fmla="*/ 123886 w 612062"/>
                  <a:gd name="connsiteY12" fmla="*/ 401701 h 687122"/>
                  <a:gd name="connsiteX13" fmla="*/ 129171 w 612062"/>
                  <a:gd name="connsiteY13" fmla="*/ 419941 h 687122"/>
                  <a:gd name="connsiteX14" fmla="*/ 136577 w 612062"/>
                  <a:gd name="connsiteY14" fmla="*/ 428392 h 687122"/>
                  <a:gd name="connsiteX15" fmla="*/ 148221 w 612062"/>
                  <a:gd name="connsiteY15" fmla="*/ 443986 h 687122"/>
                  <a:gd name="connsiteX16" fmla="*/ 140293 w 612062"/>
                  <a:gd name="connsiteY16" fmla="*/ 446629 h 687122"/>
                  <a:gd name="connsiteX17" fmla="*/ 124436 w 612062"/>
                  <a:gd name="connsiteY17" fmla="*/ 454558 h 687122"/>
                  <a:gd name="connsiteX18" fmla="*/ 113865 w 612062"/>
                  <a:gd name="connsiteY18" fmla="*/ 467771 h 687122"/>
                  <a:gd name="connsiteX19" fmla="*/ 111222 w 612062"/>
                  <a:gd name="connsiteY19" fmla="*/ 475700 h 687122"/>
                  <a:gd name="connsiteX20" fmla="*/ 103294 w 612062"/>
                  <a:gd name="connsiteY20" fmla="*/ 483628 h 687122"/>
                  <a:gd name="connsiteX21" fmla="*/ 98008 w 612062"/>
                  <a:gd name="connsiteY21" fmla="*/ 491556 h 687122"/>
                  <a:gd name="connsiteX22" fmla="*/ 74223 w 612062"/>
                  <a:gd name="connsiteY22" fmla="*/ 504770 h 687122"/>
                  <a:gd name="connsiteX23" fmla="*/ 66295 w 612062"/>
                  <a:gd name="connsiteY23" fmla="*/ 510056 h 687122"/>
                  <a:gd name="connsiteX24" fmla="*/ 50439 w 612062"/>
                  <a:gd name="connsiteY24" fmla="*/ 517984 h 687122"/>
                  <a:gd name="connsiteX25" fmla="*/ 45153 w 612062"/>
                  <a:gd name="connsiteY25" fmla="*/ 525912 h 687122"/>
                  <a:gd name="connsiteX26" fmla="*/ 34582 w 612062"/>
                  <a:gd name="connsiteY26" fmla="*/ 549697 h 687122"/>
                  <a:gd name="connsiteX27" fmla="*/ 26654 w 612062"/>
                  <a:gd name="connsiteY27" fmla="*/ 552340 h 687122"/>
                  <a:gd name="connsiteX28" fmla="*/ 2869 w 612062"/>
                  <a:gd name="connsiteY28" fmla="*/ 549697 h 687122"/>
                  <a:gd name="connsiteX29" fmla="*/ 226 w 612062"/>
                  <a:gd name="connsiteY29" fmla="*/ 557626 h 687122"/>
                  <a:gd name="connsiteX30" fmla="*/ 8154 w 612062"/>
                  <a:gd name="connsiteY30" fmla="*/ 562911 h 687122"/>
                  <a:gd name="connsiteX31" fmla="*/ 24011 w 612062"/>
                  <a:gd name="connsiteY31" fmla="*/ 568197 h 687122"/>
                  <a:gd name="connsiteX32" fmla="*/ 31939 w 612062"/>
                  <a:gd name="connsiteY32" fmla="*/ 570840 h 687122"/>
                  <a:gd name="connsiteX33" fmla="*/ 39867 w 612062"/>
                  <a:gd name="connsiteY33" fmla="*/ 576125 h 687122"/>
                  <a:gd name="connsiteX34" fmla="*/ 47796 w 612062"/>
                  <a:gd name="connsiteY34" fmla="*/ 599910 h 687122"/>
                  <a:gd name="connsiteX35" fmla="*/ 50439 w 612062"/>
                  <a:gd name="connsiteY35" fmla="*/ 607838 h 687122"/>
                  <a:gd name="connsiteX36" fmla="*/ 58367 w 612062"/>
                  <a:gd name="connsiteY36" fmla="*/ 613124 h 687122"/>
                  <a:gd name="connsiteX37" fmla="*/ 68938 w 612062"/>
                  <a:gd name="connsiteY37" fmla="*/ 628981 h 687122"/>
                  <a:gd name="connsiteX38" fmla="*/ 92723 w 612062"/>
                  <a:gd name="connsiteY38" fmla="*/ 644837 h 687122"/>
                  <a:gd name="connsiteX39" fmla="*/ 100651 w 612062"/>
                  <a:gd name="connsiteY39" fmla="*/ 650123 h 687122"/>
                  <a:gd name="connsiteX40" fmla="*/ 119151 w 612062"/>
                  <a:gd name="connsiteY40" fmla="*/ 655408 h 687122"/>
                  <a:gd name="connsiteX41" fmla="*/ 135007 w 612062"/>
                  <a:gd name="connsiteY41" fmla="*/ 658051 h 687122"/>
                  <a:gd name="connsiteX42" fmla="*/ 158792 w 612062"/>
                  <a:gd name="connsiteY42" fmla="*/ 668622 h 687122"/>
                  <a:gd name="connsiteX43" fmla="*/ 166721 w 612062"/>
                  <a:gd name="connsiteY43" fmla="*/ 671265 h 687122"/>
                  <a:gd name="connsiteX44" fmla="*/ 174649 w 612062"/>
                  <a:gd name="connsiteY44" fmla="*/ 679193 h 687122"/>
                  <a:gd name="connsiteX45" fmla="*/ 182577 w 612062"/>
                  <a:gd name="connsiteY45" fmla="*/ 681836 h 687122"/>
                  <a:gd name="connsiteX46" fmla="*/ 190506 w 612062"/>
                  <a:gd name="connsiteY46" fmla="*/ 687122 h 687122"/>
                  <a:gd name="connsiteX47" fmla="*/ 227504 w 612062"/>
                  <a:gd name="connsiteY47" fmla="*/ 679193 h 687122"/>
                  <a:gd name="connsiteX48" fmla="*/ 235433 w 612062"/>
                  <a:gd name="connsiteY48" fmla="*/ 676551 h 687122"/>
                  <a:gd name="connsiteX49" fmla="*/ 248647 w 612062"/>
                  <a:gd name="connsiteY49" fmla="*/ 665980 h 687122"/>
                  <a:gd name="connsiteX50" fmla="*/ 261860 w 612062"/>
                  <a:gd name="connsiteY50" fmla="*/ 655408 h 687122"/>
                  <a:gd name="connsiteX51" fmla="*/ 267146 w 612062"/>
                  <a:gd name="connsiteY51" fmla="*/ 647480 h 687122"/>
                  <a:gd name="connsiteX52" fmla="*/ 277717 w 612062"/>
                  <a:gd name="connsiteY52" fmla="*/ 623695 h 687122"/>
                  <a:gd name="connsiteX53" fmla="*/ 285645 w 612062"/>
                  <a:gd name="connsiteY53" fmla="*/ 621052 h 687122"/>
                  <a:gd name="connsiteX54" fmla="*/ 301502 w 612062"/>
                  <a:gd name="connsiteY54" fmla="*/ 607838 h 687122"/>
                  <a:gd name="connsiteX55" fmla="*/ 309430 w 612062"/>
                  <a:gd name="connsiteY55" fmla="*/ 602553 h 687122"/>
                  <a:gd name="connsiteX56" fmla="*/ 314716 w 612062"/>
                  <a:gd name="connsiteY56" fmla="*/ 594625 h 687122"/>
                  <a:gd name="connsiteX57" fmla="*/ 333215 w 612062"/>
                  <a:gd name="connsiteY57" fmla="*/ 570840 h 687122"/>
                  <a:gd name="connsiteX58" fmla="*/ 335858 w 612062"/>
                  <a:gd name="connsiteY58" fmla="*/ 562911 h 687122"/>
                  <a:gd name="connsiteX59" fmla="*/ 359643 w 612062"/>
                  <a:gd name="connsiteY59" fmla="*/ 552340 h 687122"/>
                  <a:gd name="connsiteX60" fmla="*/ 367571 w 612062"/>
                  <a:gd name="connsiteY60" fmla="*/ 549697 h 687122"/>
                  <a:gd name="connsiteX61" fmla="*/ 386071 w 612062"/>
                  <a:gd name="connsiteY61" fmla="*/ 552340 h 687122"/>
                  <a:gd name="connsiteX62" fmla="*/ 393999 w 612062"/>
                  <a:gd name="connsiteY62" fmla="*/ 557626 h 687122"/>
                  <a:gd name="connsiteX63" fmla="*/ 401928 w 612062"/>
                  <a:gd name="connsiteY63" fmla="*/ 560269 h 687122"/>
                  <a:gd name="connsiteX64" fmla="*/ 409856 w 612062"/>
                  <a:gd name="connsiteY64" fmla="*/ 565554 h 687122"/>
                  <a:gd name="connsiteX65" fmla="*/ 417784 w 612062"/>
                  <a:gd name="connsiteY65" fmla="*/ 568197 h 687122"/>
                  <a:gd name="connsiteX66" fmla="*/ 425713 w 612062"/>
                  <a:gd name="connsiteY66" fmla="*/ 573482 h 687122"/>
                  <a:gd name="connsiteX67" fmla="*/ 441569 w 612062"/>
                  <a:gd name="connsiteY67" fmla="*/ 581411 h 687122"/>
                  <a:gd name="connsiteX68" fmla="*/ 446855 w 612062"/>
                  <a:gd name="connsiteY68" fmla="*/ 589339 h 687122"/>
                  <a:gd name="connsiteX69" fmla="*/ 460069 w 612062"/>
                  <a:gd name="connsiteY69" fmla="*/ 599910 h 687122"/>
                  <a:gd name="connsiteX70" fmla="*/ 470640 w 612062"/>
                  <a:gd name="connsiteY70" fmla="*/ 623695 h 687122"/>
                  <a:gd name="connsiteX71" fmla="*/ 481211 w 612062"/>
                  <a:gd name="connsiteY71" fmla="*/ 634266 h 687122"/>
                  <a:gd name="connsiteX72" fmla="*/ 491782 w 612062"/>
                  <a:gd name="connsiteY72" fmla="*/ 644837 h 687122"/>
                  <a:gd name="connsiteX73" fmla="*/ 499710 w 612062"/>
                  <a:gd name="connsiteY73" fmla="*/ 642195 h 687122"/>
                  <a:gd name="connsiteX74" fmla="*/ 507639 w 612062"/>
                  <a:gd name="connsiteY74" fmla="*/ 621052 h 687122"/>
                  <a:gd name="connsiteX75" fmla="*/ 515567 w 612062"/>
                  <a:gd name="connsiteY75" fmla="*/ 605196 h 687122"/>
                  <a:gd name="connsiteX76" fmla="*/ 523495 w 612062"/>
                  <a:gd name="connsiteY76" fmla="*/ 589339 h 687122"/>
                  <a:gd name="connsiteX77" fmla="*/ 526138 w 612062"/>
                  <a:gd name="connsiteY77" fmla="*/ 581411 h 687122"/>
                  <a:gd name="connsiteX78" fmla="*/ 536709 w 612062"/>
                  <a:gd name="connsiteY78" fmla="*/ 565554 h 687122"/>
                  <a:gd name="connsiteX79" fmla="*/ 539352 w 612062"/>
                  <a:gd name="connsiteY79" fmla="*/ 554983 h 687122"/>
                  <a:gd name="connsiteX80" fmla="*/ 557851 w 612062"/>
                  <a:gd name="connsiteY80" fmla="*/ 531198 h 687122"/>
                  <a:gd name="connsiteX81" fmla="*/ 568422 w 612062"/>
                  <a:gd name="connsiteY81" fmla="*/ 515341 h 687122"/>
                  <a:gd name="connsiteX82" fmla="*/ 576351 w 612062"/>
                  <a:gd name="connsiteY82" fmla="*/ 478343 h 687122"/>
                  <a:gd name="connsiteX83" fmla="*/ 586922 w 612062"/>
                  <a:gd name="connsiteY83" fmla="*/ 462486 h 687122"/>
                  <a:gd name="connsiteX84" fmla="*/ 602778 w 612062"/>
                  <a:gd name="connsiteY84" fmla="*/ 451915 h 687122"/>
                  <a:gd name="connsiteX85" fmla="*/ 605421 w 612062"/>
                  <a:gd name="connsiteY85" fmla="*/ 443986 h 687122"/>
                  <a:gd name="connsiteX86" fmla="*/ 597493 w 612062"/>
                  <a:gd name="connsiteY86" fmla="*/ 417559 h 687122"/>
                  <a:gd name="connsiteX87" fmla="*/ 594850 w 612062"/>
                  <a:gd name="connsiteY87" fmla="*/ 409630 h 687122"/>
                  <a:gd name="connsiteX88" fmla="*/ 592207 w 612062"/>
                  <a:gd name="connsiteY88" fmla="*/ 401702 h 687122"/>
                  <a:gd name="connsiteX89" fmla="*/ 586922 w 612062"/>
                  <a:gd name="connsiteY89" fmla="*/ 380560 h 687122"/>
                  <a:gd name="connsiteX90" fmla="*/ 589565 w 612062"/>
                  <a:gd name="connsiteY90" fmla="*/ 362060 h 687122"/>
                  <a:gd name="connsiteX91" fmla="*/ 592207 w 612062"/>
                  <a:gd name="connsiteY91" fmla="*/ 354132 h 687122"/>
                  <a:gd name="connsiteX92" fmla="*/ 586922 w 612062"/>
                  <a:gd name="connsiteY92" fmla="*/ 346204 h 687122"/>
                  <a:gd name="connsiteX93" fmla="*/ 584279 w 612062"/>
                  <a:gd name="connsiteY93" fmla="*/ 335633 h 687122"/>
                  <a:gd name="connsiteX94" fmla="*/ 573708 w 612062"/>
                  <a:gd name="connsiteY94" fmla="*/ 319776 h 687122"/>
                  <a:gd name="connsiteX95" fmla="*/ 578993 w 612062"/>
                  <a:gd name="connsiteY95" fmla="*/ 311848 h 687122"/>
                  <a:gd name="connsiteX96" fmla="*/ 586922 w 612062"/>
                  <a:gd name="connsiteY96" fmla="*/ 309205 h 687122"/>
                  <a:gd name="connsiteX97" fmla="*/ 594850 w 612062"/>
                  <a:gd name="connsiteY97" fmla="*/ 303919 h 687122"/>
                  <a:gd name="connsiteX98" fmla="*/ 600136 w 612062"/>
                  <a:gd name="connsiteY98" fmla="*/ 295991 h 687122"/>
                  <a:gd name="connsiteX99" fmla="*/ 608064 w 612062"/>
                  <a:gd name="connsiteY99" fmla="*/ 290706 h 687122"/>
                  <a:gd name="connsiteX100" fmla="*/ 612042 w 612062"/>
                  <a:gd name="connsiteY100" fmla="*/ 266136 h 687122"/>
                  <a:gd name="connsiteX101" fmla="*/ 609137 w 612062"/>
                  <a:gd name="connsiteY101" fmla="*/ 235992 h 687122"/>
                  <a:gd name="connsiteX102" fmla="*/ 599350 w 612062"/>
                  <a:gd name="connsiteY102" fmla="*/ 228063 h 687122"/>
                  <a:gd name="connsiteX103" fmla="*/ 596708 w 612062"/>
                  <a:gd name="connsiteY103" fmla="*/ 206399 h 687122"/>
                  <a:gd name="connsiteX104" fmla="*/ 584279 w 612062"/>
                  <a:gd name="connsiteY104" fmla="*/ 177066 h 687122"/>
                  <a:gd name="connsiteX105" fmla="*/ 581636 w 612062"/>
                  <a:gd name="connsiteY105" fmla="*/ 155924 h 687122"/>
                  <a:gd name="connsiteX106" fmla="*/ 565780 w 612062"/>
                  <a:gd name="connsiteY106" fmla="*/ 150638 h 687122"/>
                  <a:gd name="connsiteX107" fmla="*/ 557851 w 612062"/>
                  <a:gd name="connsiteY107" fmla="*/ 147996 h 687122"/>
                  <a:gd name="connsiteX108" fmla="*/ 549923 w 612062"/>
                  <a:gd name="connsiteY108" fmla="*/ 140067 h 687122"/>
                  <a:gd name="connsiteX109" fmla="*/ 541995 w 612062"/>
                  <a:gd name="connsiteY109" fmla="*/ 134782 h 687122"/>
                  <a:gd name="connsiteX110" fmla="*/ 528781 w 612062"/>
                  <a:gd name="connsiteY110" fmla="*/ 124211 h 687122"/>
                  <a:gd name="connsiteX111" fmla="*/ 507639 w 612062"/>
                  <a:gd name="connsiteY111" fmla="*/ 118925 h 687122"/>
                  <a:gd name="connsiteX112" fmla="*/ 502353 w 612062"/>
                  <a:gd name="connsiteY112" fmla="*/ 110997 h 687122"/>
                  <a:gd name="connsiteX113" fmla="*/ 499710 w 612062"/>
                  <a:gd name="connsiteY113" fmla="*/ 103069 h 687122"/>
                  <a:gd name="connsiteX114" fmla="*/ 483854 w 612062"/>
                  <a:gd name="connsiteY114" fmla="*/ 97783 h 687122"/>
                  <a:gd name="connsiteX115" fmla="*/ 460069 w 612062"/>
                  <a:gd name="connsiteY115" fmla="*/ 89855 h 687122"/>
                  <a:gd name="connsiteX116" fmla="*/ 436284 w 612062"/>
                  <a:gd name="connsiteY116" fmla="*/ 81926 h 687122"/>
                  <a:gd name="connsiteX117" fmla="*/ 428355 w 612062"/>
                  <a:gd name="connsiteY117" fmla="*/ 79284 h 687122"/>
                  <a:gd name="connsiteX118" fmla="*/ 425713 w 612062"/>
                  <a:gd name="connsiteY118" fmla="*/ 71355 h 687122"/>
                  <a:gd name="connsiteX119" fmla="*/ 420427 w 612062"/>
                  <a:gd name="connsiteY119" fmla="*/ 63427 h 687122"/>
                  <a:gd name="connsiteX120" fmla="*/ 425713 w 612062"/>
                  <a:gd name="connsiteY120" fmla="*/ 47570 h 687122"/>
                  <a:gd name="connsiteX121" fmla="*/ 428355 w 612062"/>
                  <a:gd name="connsiteY121" fmla="*/ 39642 h 687122"/>
                  <a:gd name="connsiteX122" fmla="*/ 425713 w 612062"/>
                  <a:gd name="connsiteY122" fmla="*/ 23785 h 687122"/>
                  <a:gd name="connsiteX123" fmla="*/ 401928 w 612062"/>
                  <a:gd name="connsiteY123" fmla="*/ 23785 h 687122"/>
                  <a:gd name="connsiteX124" fmla="*/ 383428 w 612062"/>
                  <a:gd name="connsiteY124" fmla="*/ 29071 h 687122"/>
                  <a:gd name="connsiteX125" fmla="*/ 375500 w 612062"/>
                  <a:gd name="connsiteY125" fmla="*/ 34356 h 687122"/>
                  <a:gd name="connsiteX126" fmla="*/ 349072 w 612062"/>
                  <a:gd name="connsiteY126" fmla="*/ 36999 h 687122"/>
                  <a:gd name="connsiteX127" fmla="*/ 322644 w 612062"/>
                  <a:gd name="connsiteY127" fmla="*/ 29071 h 687122"/>
                  <a:gd name="connsiteX128" fmla="*/ 314716 w 612062"/>
                  <a:gd name="connsiteY128" fmla="*/ 26428 h 687122"/>
                  <a:gd name="connsiteX129" fmla="*/ 306788 w 612062"/>
                  <a:gd name="connsiteY129" fmla="*/ 23785 h 687122"/>
                  <a:gd name="connsiteX130" fmla="*/ 298859 w 612062"/>
                  <a:gd name="connsiteY130" fmla="*/ 15857 h 687122"/>
                  <a:gd name="connsiteX131" fmla="*/ 285645 w 612062"/>
                  <a:gd name="connsiteY131" fmla="*/ 0 h 687122"/>
                  <a:gd name="connsiteX132" fmla="*/ 269789 w 612062"/>
                  <a:gd name="connsiteY132" fmla="*/ 7929 h 687122"/>
                  <a:gd name="connsiteX133" fmla="*/ 259218 w 612062"/>
                  <a:gd name="connsiteY133" fmla="*/ 21143 h 687122"/>
                  <a:gd name="connsiteX134" fmla="*/ 256575 w 612062"/>
                  <a:gd name="connsiteY134" fmla="*/ 29071 h 687122"/>
                  <a:gd name="connsiteX135" fmla="*/ 248647 w 612062"/>
                  <a:gd name="connsiteY135" fmla="*/ 31714 h 687122"/>
                  <a:gd name="connsiteX136" fmla="*/ 243361 w 612062"/>
                  <a:gd name="connsiteY136" fmla="*/ 47570 h 687122"/>
                  <a:gd name="connsiteX137" fmla="*/ 235433 w 612062"/>
                  <a:gd name="connsiteY137" fmla="*/ 71355 h 687122"/>
                  <a:gd name="connsiteX138" fmla="*/ 227504 w 612062"/>
                  <a:gd name="connsiteY138" fmla="*/ 87212 h 687122"/>
                  <a:gd name="connsiteX139" fmla="*/ 209005 w 612062"/>
                  <a:gd name="connsiteY139" fmla="*/ 92497 h 687122"/>
                  <a:gd name="connsiteX140" fmla="*/ 198434 w 612062"/>
                  <a:gd name="connsiteY140" fmla="*/ 108354 h 687122"/>
                  <a:gd name="connsiteX141" fmla="*/ 193148 w 612062"/>
                  <a:gd name="connsiteY141" fmla="*/ 116282 h 687122"/>
                  <a:gd name="connsiteX142" fmla="*/ 185220 w 612062"/>
                  <a:gd name="connsiteY142" fmla="*/ 124211 h 687122"/>
                  <a:gd name="connsiteX143" fmla="*/ 182577 w 612062"/>
                  <a:gd name="connsiteY143" fmla="*/ 132139 h 687122"/>
                  <a:gd name="connsiteX144" fmla="*/ 177292 w 612062"/>
                  <a:gd name="connsiteY144" fmla="*/ 150638 h 687122"/>
                  <a:gd name="connsiteX145" fmla="*/ 179934 w 612062"/>
                  <a:gd name="connsiteY145" fmla="*/ 158567 h 687122"/>
                  <a:gd name="connsiteX146" fmla="*/ 177292 w 612062"/>
                  <a:gd name="connsiteY146" fmla="*/ 166495 h 687122"/>
                  <a:gd name="connsiteX147" fmla="*/ 165385 w 612062"/>
                  <a:gd name="connsiteY147" fmla="*/ 166233 h 687122"/>
                  <a:gd name="connsiteX0" fmla="*/ 165385 w 622607"/>
                  <a:gd name="connsiteY0" fmla="*/ 166233 h 687122"/>
                  <a:gd name="connsiteX1" fmla="*/ 161862 w 622607"/>
                  <a:gd name="connsiteY1" fmla="*/ 193061 h 687122"/>
                  <a:gd name="connsiteX2" fmla="*/ 168290 w 622607"/>
                  <a:gd name="connsiteY2" fmla="*/ 227541 h 687122"/>
                  <a:gd name="connsiteX3" fmla="*/ 175695 w 622607"/>
                  <a:gd name="connsiteY3" fmla="*/ 253707 h 687122"/>
                  <a:gd name="connsiteX4" fmla="*/ 179934 w 622607"/>
                  <a:gd name="connsiteY4" fmla="*/ 272206 h 687122"/>
                  <a:gd name="connsiteX5" fmla="*/ 169363 w 622607"/>
                  <a:gd name="connsiteY5" fmla="*/ 288063 h 687122"/>
                  <a:gd name="connsiteX6" fmla="*/ 164078 w 622607"/>
                  <a:gd name="connsiteY6" fmla="*/ 303919 h 687122"/>
                  <a:gd name="connsiteX7" fmla="*/ 158792 w 622607"/>
                  <a:gd name="connsiteY7" fmla="*/ 311848 h 687122"/>
                  <a:gd name="connsiteX8" fmla="*/ 145578 w 622607"/>
                  <a:gd name="connsiteY8" fmla="*/ 327704 h 687122"/>
                  <a:gd name="connsiteX9" fmla="*/ 140293 w 622607"/>
                  <a:gd name="connsiteY9" fmla="*/ 343561 h 687122"/>
                  <a:gd name="connsiteX10" fmla="*/ 137650 w 622607"/>
                  <a:gd name="connsiteY10" fmla="*/ 351489 h 687122"/>
                  <a:gd name="connsiteX11" fmla="*/ 128386 w 622607"/>
                  <a:gd name="connsiteY11" fmla="*/ 374751 h 687122"/>
                  <a:gd name="connsiteX12" fmla="*/ 123886 w 622607"/>
                  <a:gd name="connsiteY12" fmla="*/ 401701 h 687122"/>
                  <a:gd name="connsiteX13" fmla="*/ 129171 w 622607"/>
                  <a:gd name="connsiteY13" fmla="*/ 419941 h 687122"/>
                  <a:gd name="connsiteX14" fmla="*/ 136577 w 622607"/>
                  <a:gd name="connsiteY14" fmla="*/ 428392 h 687122"/>
                  <a:gd name="connsiteX15" fmla="*/ 148221 w 622607"/>
                  <a:gd name="connsiteY15" fmla="*/ 443986 h 687122"/>
                  <a:gd name="connsiteX16" fmla="*/ 140293 w 622607"/>
                  <a:gd name="connsiteY16" fmla="*/ 446629 h 687122"/>
                  <a:gd name="connsiteX17" fmla="*/ 124436 w 622607"/>
                  <a:gd name="connsiteY17" fmla="*/ 454558 h 687122"/>
                  <a:gd name="connsiteX18" fmla="*/ 113865 w 622607"/>
                  <a:gd name="connsiteY18" fmla="*/ 467771 h 687122"/>
                  <a:gd name="connsiteX19" fmla="*/ 111222 w 622607"/>
                  <a:gd name="connsiteY19" fmla="*/ 475700 h 687122"/>
                  <a:gd name="connsiteX20" fmla="*/ 103294 w 622607"/>
                  <a:gd name="connsiteY20" fmla="*/ 483628 h 687122"/>
                  <a:gd name="connsiteX21" fmla="*/ 98008 w 622607"/>
                  <a:gd name="connsiteY21" fmla="*/ 491556 h 687122"/>
                  <a:gd name="connsiteX22" fmla="*/ 74223 w 622607"/>
                  <a:gd name="connsiteY22" fmla="*/ 504770 h 687122"/>
                  <a:gd name="connsiteX23" fmla="*/ 66295 w 622607"/>
                  <a:gd name="connsiteY23" fmla="*/ 510056 h 687122"/>
                  <a:gd name="connsiteX24" fmla="*/ 50439 w 622607"/>
                  <a:gd name="connsiteY24" fmla="*/ 517984 h 687122"/>
                  <a:gd name="connsiteX25" fmla="*/ 45153 w 622607"/>
                  <a:gd name="connsiteY25" fmla="*/ 525912 h 687122"/>
                  <a:gd name="connsiteX26" fmla="*/ 34582 w 622607"/>
                  <a:gd name="connsiteY26" fmla="*/ 549697 h 687122"/>
                  <a:gd name="connsiteX27" fmla="*/ 26654 w 622607"/>
                  <a:gd name="connsiteY27" fmla="*/ 552340 h 687122"/>
                  <a:gd name="connsiteX28" fmla="*/ 2869 w 622607"/>
                  <a:gd name="connsiteY28" fmla="*/ 549697 h 687122"/>
                  <a:gd name="connsiteX29" fmla="*/ 226 w 622607"/>
                  <a:gd name="connsiteY29" fmla="*/ 557626 h 687122"/>
                  <a:gd name="connsiteX30" fmla="*/ 8154 w 622607"/>
                  <a:gd name="connsiteY30" fmla="*/ 562911 h 687122"/>
                  <a:gd name="connsiteX31" fmla="*/ 24011 w 622607"/>
                  <a:gd name="connsiteY31" fmla="*/ 568197 h 687122"/>
                  <a:gd name="connsiteX32" fmla="*/ 31939 w 622607"/>
                  <a:gd name="connsiteY32" fmla="*/ 570840 h 687122"/>
                  <a:gd name="connsiteX33" fmla="*/ 39867 w 622607"/>
                  <a:gd name="connsiteY33" fmla="*/ 576125 h 687122"/>
                  <a:gd name="connsiteX34" fmla="*/ 47796 w 622607"/>
                  <a:gd name="connsiteY34" fmla="*/ 599910 h 687122"/>
                  <a:gd name="connsiteX35" fmla="*/ 50439 w 622607"/>
                  <a:gd name="connsiteY35" fmla="*/ 607838 h 687122"/>
                  <a:gd name="connsiteX36" fmla="*/ 58367 w 622607"/>
                  <a:gd name="connsiteY36" fmla="*/ 613124 h 687122"/>
                  <a:gd name="connsiteX37" fmla="*/ 68938 w 622607"/>
                  <a:gd name="connsiteY37" fmla="*/ 628981 h 687122"/>
                  <a:gd name="connsiteX38" fmla="*/ 92723 w 622607"/>
                  <a:gd name="connsiteY38" fmla="*/ 644837 h 687122"/>
                  <a:gd name="connsiteX39" fmla="*/ 100651 w 622607"/>
                  <a:gd name="connsiteY39" fmla="*/ 650123 h 687122"/>
                  <a:gd name="connsiteX40" fmla="*/ 119151 w 622607"/>
                  <a:gd name="connsiteY40" fmla="*/ 655408 h 687122"/>
                  <a:gd name="connsiteX41" fmla="*/ 135007 w 622607"/>
                  <a:gd name="connsiteY41" fmla="*/ 658051 h 687122"/>
                  <a:gd name="connsiteX42" fmla="*/ 158792 w 622607"/>
                  <a:gd name="connsiteY42" fmla="*/ 668622 h 687122"/>
                  <a:gd name="connsiteX43" fmla="*/ 166721 w 622607"/>
                  <a:gd name="connsiteY43" fmla="*/ 671265 h 687122"/>
                  <a:gd name="connsiteX44" fmla="*/ 174649 w 622607"/>
                  <a:gd name="connsiteY44" fmla="*/ 679193 h 687122"/>
                  <a:gd name="connsiteX45" fmla="*/ 182577 w 622607"/>
                  <a:gd name="connsiteY45" fmla="*/ 681836 h 687122"/>
                  <a:gd name="connsiteX46" fmla="*/ 190506 w 622607"/>
                  <a:gd name="connsiteY46" fmla="*/ 687122 h 687122"/>
                  <a:gd name="connsiteX47" fmla="*/ 227504 w 622607"/>
                  <a:gd name="connsiteY47" fmla="*/ 679193 h 687122"/>
                  <a:gd name="connsiteX48" fmla="*/ 235433 w 622607"/>
                  <a:gd name="connsiteY48" fmla="*/ 676551 h 687122"/>
                  <a:gd name="connsiteX49" fmla="*/ 248647 w 622607"/>
                  <a:gd name="connsiteY49" fmla="*/ 665980 h 687122"/>
                  <a:gd name="connsiteX50" fmla="*/ 261860 w 622607"/>
                  <a:gd name="connsiteY50" fmla="*/ 655408 h 687122"/>
                  <a:gd name="connsiteX51" fmla="*/ 267146 w 622607"/>
                  <a:gd name="connsiteY51" fmla="*/ 647480 h 687122"/>
                  <a:gd name="connsiteX52" fmla="*/ 277717 w 622607"/>
                  <a:gd name="connsiteY52" fmla="*/ 623695 h 687122"/>
                  <a:gd name="connsiteX53" fmla="*/ 285645 w 622607"/>
                  <a:gd name="connsiteY53" fmla="*/ 621052 h 687122"/>
                  <a:gd name="connsiteX54" fmla="*/ 301502 w 622607"/>
                  <a:gd name="connsiteY54" fmla="*/ 607838 h 687122"/>
                  <a:gd name="connsiteX55" fmla="*/ 309430 w 622607"/>
                  <a:gd name="connsiteY55" fmla="*/ 602553 h 687122"/>
                  <a:gd name="connsiteX56" fmla="*/ 314716 w 622607"/>
                  <a:gd name="connsiteY56" fmla="*/ 594625 h 687122"/>
                  <a:gd name="connsiteX57" fmla="*/ 333215 w 622607"/>
                  <a:gd name="connsiteY57" fmla="*/ 570840 h 687122"/>
                  <a:gd name="connsiteX58" fmla="*/ 335858 w 622607"/>
                  <a:gd name="connsiteY58" fmla="*/ 562911 h 687122"/>
                  <a:gd name="connsiteX59" fmla="*/ 359643 w 622607"/>
                  <a:gd name="connsiteY59" fmla="*/ 552340 h 687122"/>
                  <a:gd name="connsiteX60" fmla="*/ 367571 w 622607"/>
                  <a:gd name="connsiteY60" fmla="*/ 549697 h 687122"/>
                  <a:gd name="connsiteX61" fmla="*/ 386071 w 622607"/>
                  <a:gd name="connsiteY61" fmla="*/ 552340 h 687122"/>
                  <a:gd name="connsiteX62" fmla="*/ 393999 w 622607"/>
                  <a:gd name="connsiteY62" fmla="*/ 557626 h 687122"/>
                  <a:gd name="connsiteX63" fmla="*/ 401928 w 622607"/>
                  <a:gd name="connsiteY63" fmla="*/ 560269 h 687122"/>
                  <a:gd name="connsiteX64" fmla="*/ 409856 w 622607"/>
                  <a:gd name="connsiteY64" fmla="*/ 565554 h 687122"/>
                  <a:gd name="connsiteX65" fmla="*/ 417784 w 622607"/>
                  <a:gd name="connsiteY65" fmla="*/ 568197 h 687122"/>
                  <a:gd name="connsiteX66" fmla="*/ 425713 w 622607"/>
                  <a:gd name="connsiteY66" fmla="*/ 573482 h 687122"/>
                  <a:gd name="connsiteX67" fmla="*/ 441569 w 622607"/>
                  <a:gd name="connsiteY67" fmla="*/ 581411 h 687122"/>
                  <a:gd name="connsiteX68" fmla="*/ 446855 w 622607"/>
                  <a:gd name="connsiteY68" fmla="*/ 589339 h 687122"/>
                  <a:gd name="connsiteX69" fmla="*/ 460069 w 622607"/>
                  <a:gd name="connsiteY69" fmla="*/ 599910 h 687122"/>
                  <a:gd name="connsiteX70" fmla="*/ 470640 w 622607"/>
                  <a:gd name="connsiteY70" fmla="*/ 623695 h 687122"/>
                  <a:gd name="connsiteX71" fmla="*/ 481211 w 622607"/>
                  <a:gd name="connsiteY71" fmla="*/ 634266 h 687122"/>
                  <a:gd name="connsiteX72" fmla="*/ 491782 w 622607"/>
                  <a:gd name="connsiteY72" fmla="*/ 644837 h 687122"/>
                  <a:gd name="connsiteX73" fmla="*/ 499710 w 622607"/>
                  <a:gd name="connsiteY73" fmla="*/ 642195 h 687122"/>
                  <a:gd name="connsiteX74" fmla="*/ 507639 w 622607"/>
                  <a:gd name="connsiteY74" fmla="*/ 621052 h 687122"/>
                  <a:gd name="connsiteX75" fmla="*/ 515567 w 622607"/>
                  <a:gd name="connsiteY75" fmla="*/ 605196 h 687122"/>
                  <a:gd name="connsiteX76" fmla="*/ 523495 w 622607"/>
                  <a:gd name="connsiteY76" fmla="*/ 589339 h 687122"/>
                  <a:gd name="connsiteX77" fmla="*/ 526138 w 622607"/>
                  <a:gd name="connsiteY77" fmla="*/ 581411 h 687122"/>
                  <a:gd name="connsiteX78" fmla="*/ 536709 w 622607"/>
                  <a:gd name="connsiteY78" fmla="*/ 565554 h 687122"/>
                  <a:gd name="connsiteX79" fmla="*/ 539352 w 622607"/>
                  <a:gd name="connsiteY79" fmla="*/ 554983 h 687122"/>
                  <a:gd name="connsiteX80" fmla="*/ 557851 w 622607"/>
                  <a:gd name="connsiteY80" fmla="*/ 531198 h 687122"/>
                  <a:gd name="connsiteX81" fmla="*/ 568422 w 622607"/>
                  <a:gd name="connsiteY81" fmla="*/ 515341 h 687122"/>
                  <a:gd name="connsiteX82" fmla="*/ 576351 w 622607"/>
                  <a:gd name="connsiteY82" fmla="*/ 478343 h 687122"/>
                  <a:gd name="connsiteX83" fmla="*/ 586922 w 622607"/>
                  <a:gd name="connsiteY83" fmla="*/ 462486 h 687122"/>
                  <a:gd name="connsiteX84" fmla="*/ 602778 w 622607"/>
                  <a:gd name="connsiteY84" fmla="*/ 451915 h 687122"/>
                  <a:gd name="connsiteX85" fmla="*/ 605421 w 622607"/>
                  <a:gd name="connsiteY85" fmla="*/ 443986 h 687122"/>
                  <a:gd name="connsiteX86" fmla="*/ 597493 w 622607"/>
                  <a:gd name="connsiteY86" fmla="*/ 417559 h 687122"/>
                  <a:gd name="connsiteX87" fmla="*/ 594850 w 622607"/>
                  <a:gd name="connsiteY87" fmla="*/ 409630 h 687122"/>
                  <a:gd name="connsiteX88" fmla="*/ 592207 w 622607"/>
                  <a:gd name="connsiteY88" fmla="*/ 401702 h 687122"/>
                  <a:gd name="connsiteX89" fmla="*/ 586922 w 622607"/>
                  <a:gd name="connsiteY89" fmla="*/ 380560 h 687122"/>
                  <a:gd name="connsiteX90" fmla="*/ 589565 w 622607"/>
                  <a:gd name="connsiteY90" fmla="*/ 362060 h 687122"/>
                  <a:gd name="connsiteX91" fmla="*/ 592207 w 622607"/>
                  <a:gd name="connsiteY91" fmla="*/ 354132 h 687122"/>
                  <a:gd name="connsiteX92" fmla="*/ 586922 w 622607"/>
                  <a:gd name="connsiteY92" fmla="*/ 346204 h 687122"/>
                  <a:gd name="connsiteX93" fmla="*/ 584279 w 622607"/>
                  <a:gd name="connsiteY93" fmla="*/ 335633 h 687122"/>
                  <a:gd name="connsiteX94" fmla="*/ 573708 w 622607"/>
                  <a:gd name="connsiteY94" fmla="*/ 319776 h 687122"/>
                  <a:gd name="connsiteX95" fmla="*/ 578993 w 622607"/>
                  <a:gd name="connsiteY95" fmla="*/ 311848 h 687122"/>
                  <a:gd name="connsiteX96" fmla="*/ 586922 w 622607"/>
                  <a:gd name="connsiteY96" fmla="*/ 309205 h 687122"/>
                  <a:gd name="connsiteX97" fmla="*/ 594850 w 622607"/>
                  <a:gd name="connsiteY97" fmla="*/ 303919 h 687122"/>
                  <a:gd name="connsiteX98" fmla="*/ 600136 w 622607"/>
                  <a:gd name="connsiteY98" fmla="*/ 295991 h 687122"/>
                  <a:gd name="connsiteX99" fmla="*/ 622351 w 622607"/>
                  <a:gd name="connsiteY99" fmla="*/ 285943 h 687122"/>
                  <a:gd name="connsiteX100" fmla="*/ 612042 w 622607"/>
                  <a:gd name="connsiteY100" fmla="*/ 266136 h 687122"/>
                  <a:gd name="connsiteX101" fmla="*/ 609137 w 622607"/>
                  <a:gd name="connsiteY101" fmla="*/ 235992 h 687122"/>
                  <a:gd name="connsiteX102" fmla="*/ 599350 w 622607"/>
                  <a:gd name="connsiteY102" fmla="*/ 228063 h 687122"/>
                  <a:gd name="connsiteX103" fmla="*/ 596708 w 622607"/>
                  <a:gd name="connsiteY103" fmla="*/ 206399 h 687122"/>
                  <a:gd name="connsiteX104" fmla="*/ 584279 w 622607"/>
                  <a:gd name="connsiteY104" fmla="*/ 177066 h 687122"/>
                  <a:gd name="connsiteX105" fmla="*/ 581636 w 622607"/>
                  <a:gd name="connsiteY105" fmla="*/ 155924 h 687122"/>
                  <a:gd name="connsiteX106" fmla="*/ 565780 w 622607"/>
                  <a:gd name="connsiteY106" fmla="*/ 150638 h 687122"/>
                  <a:gd name="connsiteX107" fmla="*/ 557851 w 622607"/>
                  <a:gd name="connsiteY107" fmla="*/ 147996 h 687122"/>
                  <a:gd name="connsiteX108" fmla="*/ 549923 w 622607"/>
                  <a:gd name="connsiteY108" fmla="*/ 140067 h 687122"/>
                  <a:gd name="connsiteX109" fmla="*/ 541995 w 622607"/>
                  <a:gd name="connsiteY109" fmla="*/ 134782 h 687122"/>
                  <a:gd name="connsiteX110" fmla="*/ 528781 w 622607"/>
                  <a:gd name="connsiteY110" fmla="*/ 124211 h 687122"/>
                  <a:gd name="connsiteX111" fmla="*/ 507639 w 622607"/>
                  <a:gd name="connsiteY111" fmla="*/ 118925 h 687122"/>
                  <a:gd name="connsiteX112" fmla="*/ 502353 w 622607"/>
                  <a:gd name="connsiteY112" fmla="*/ 110997 h 687122"/>
                  <a:gd name="connsiteX113" fmla="*/ 499710 w 622607"/>
                  <a:gd name="connsiteY113" fmla="*/ 103069 h 687122"/>
                  <a:gd name="connsiteX114" fmla="*/ 483854 w 622607"/>
                  <a:gd name="connsiteY114" fmla="*/ 97783 h 687122"/>
                  <a:gd name="connsiteX115" fmla="*/ 460069 w 622607"/>
                  <a:gd name="connsiteY115" fmla="*/ 89855 h 687122"/>
                  <a:gd name="connsiteX116" fmla="*/ 436284 w 622607"/>
                  <a:gd name="connsiteY116" fmla="*/ 81926 h 687122"/>
                  <a:gd name="connsiteX117" fmla="*/ 428355 w 622607"/>
                  <a:gd name="connsiteY117" fmla="*/ 79284 h 687122"/>
                  <a:gd name="connsiteX118" fmla="*/ 425713 w 622607"/>
                  <a:gd name="connsiteY118" fmla="*/ 71355 h 687122"/>
                  <a:gd name="connsiteX119" fmla="*/ 420427 w 622607"/>
                  <a:gd name="connsiteY119" fmla="*/ 63427 h 687122"/>
                  <a:gd name="connsiteX120" fmla="*/ 425713 w 622607"/>
                  <a:gd name="connsiteY120" fmla="*/ 47570 h 687122"/>
                  <a:gd name="connsiteX121" fmla="*/ 428355 w 622607"/>
                  <a:gd name="connsiteY121" fmla="*/ 39642 h 687122"/>
                  <a:gd name="connsiteX122" fmla="*/ 425713 w 622607"/>
                  <a:gd name="connsiteY122" fmla="*/ 23785 h 687122"/>
                  <a:gd name="connsiteX123" fmla="*/ 401928 w 622607"/>
                  <a:gd name="connsiteY123" fmla="*/ 23785 h 687122"/>
                  <a:gd name="connsiteX124" fmla="*/ 383428 w 622607"/>
                  <a:gd name="connsiteY124" fmla="*/ 29071 h 687122"/>
                  <a:gd name="connsiteX125" fmla="*/ 375500 w 622607"/>
                  <a:gd name="connsiteY125" fmla="*/ 34356 h 687122"/>
                  <a:gd name="connsiteX126" fmla="*/ 349072 w 622607"/>
                  <a:gd name="connsiteY126" fmla="*/ 36999 h 687122"/>
                  <a:gd name="connsiteX127" fmla="*/ 322644 w 622607"/>
                  <a:gd name="connsiteY127" fmla="*/ 29071 h 687122"/>
                  <a:gd name="connsiteX128" fmla="*/ 314716 w 622607"/>
                  <a:gd name="connsiteY128" fmla="*/ 26428 h 687122"/>
                  <a:gd name="connsiteX129" fmla="*/ 306788 w 622607"/>
                  <a:gd name="connsiteY129" fmla="*/ 23785 h 687122"/>
                  <a:gd name="connsiteX130" fmla="*/ 298859 w 622607"/>
                  <a:gd name="connsiteY130" fmla="*/ 15857 h 687122"/>
                  <a:gd name="connsiteX131" fmla="*/ 285645 w 622607"/>
                  <a:gd name="connsiteY131" fmla="*/ 0 h 687122"/>
                  <a:gd name="connsiteX132" fmla="*/ 269789 w 622607"/>
                  <a:gd name="connsiteY132" fmla="*/ 7929 h 687122"/>
                  <a:gd name="connsiteX133" fmla="*/ 259218 w 622607"/>
                  <a:gd name="connsiteY133" fmla="*/ 21143 h 687122"/>
                  <a:gd name="connsiteX134" fmla="*/ 256575 w 622607"/>
                  <a:gd name="connsiteY134" fmla="*/ 29071 h 687122"/>
                  <a:gd name="connsiteX135" fmla="*/ 248647 w 622607"/>
                  <a:gd name="connsiteY135" fmla="*/ 31714 h 687122"/>
                  <a:gd name="connsiteX136" fmla="*/ 243361 w 622607"/>
                  <a:gd name="connsiteY136" fmla="*/ 47570 h 687122"/>
                  <a:gd name="connsiteX137" fmla="*/ 235433 w 622607"/>
                  <a:gd name="connsiteY137" fmla="*/ 71355 h 687122"/>
                  <a:gd name="connsiteX138" fmla="*/ 227504 w 622607"/>
                  <a:gd name="connsiteY138" fmla="*/ 87212 h 687122"/>
                  <a:gd name="connsiteX139" fmla="*/ 209005 w 622607"/>
                  <a:gd name="connsiteY139" fmla="*/ 92497 h 687122"/>
                  <a:gd name="connsiteX140" fmla="*/ 198434 w 622607"/>
                  <a:gd name="connsiteY140" fmla="*/ 108354 h 687122"/>
                  <a:gd name="connsiteX141" fmla="*/ 193148 w 622607"/>
                  <a:gd name="connsiteY141" fmla="*/ 116282 h 687122"/>
                  <a:gd name="connsiteX142" fmla="*/ 185220 w 622607"/>
                  <a:gd name="connsiteY142" fmla="*/ 124211 h 687122"/>
                  <a:gd name="connsiteX143" fmla="*/ 182577 w 622607"/>
                  <a:gd name="connsiteY143" fmla="*/ 132139 h 687122"/>
                  <a:gd name="connsiteX144" fmla="*/ 177292 w 622607"/>
                  <a:gd name="connsiteY144" fmla="*/ 150638 h 687122"/>
                  <a:gd name="connsiteX145" fmla="*/ 179934 w 622607"/>
                  <a:gd name="connsiteY145" fmla="*/ 158567 h 687122"/>
                  <a:gd name="connsiteX146" fmla="*/ 177292 w 622607"/>
                  <a:gd name="connsiteY146" fmla="*/ 166495 h 687122"/>
                  <a:gd name="connsiteX147" fmla="*/ 165385 w 622607"/>
                  <a:gd name="connsiteY147" fmla="*/ 166233 h 687122"/>
                  <a:gd name="connsiteX0" fmla="*/ 165385 w 622400"/>
                  <a:gd name="connsiteY0" fmla="*/ 166233 h 687122"/>
                  <a:gd name="connsiteX1" fmla="*/ 161862 w 622400"/>
                  <a:gd name="connsiteY1" fmla="*/ 193061 h 687122"/>
                  <a:gd name="connsiteX2" fmla="*/ 168290 w 622400"/>
                  <a:gd name="connsiteY2" fmla="*/ 227541 h 687122"/>
                  <a:gd name="connsiteX3" fmla="*/ 175695 w 622400"/>
                  <a:gd name="connsiteY3" fmla="*/ 253707 h 687122"/>
                  <a:gd name="connsiteX4" fmla="*/ 179934 w 622400"/>
                  <a:gd name="connsiteY4" fmla="*/ 272206 h 687122"/>
                  <a:gd name="connsiteX5" fmla="*/ 169363 w 622400"/>
                  <a:gd name="connsiteY5" fmla="*/ 288063 h 687122"/>
                  <a:gd name="connsiteX6" fmla="*/ 164078 w 622400"/>
                  <a:gd name="connsiteY6" fmla="*/ 303919 h 687122"/>
                  <a:gd name="connsiteX7" fmla="*/ 158792 w 622400"/>
                  <a:gd name="connsiteY7" fmla="*/ 311848 h 687122"/>
                  <a:gd name="connsiteX8" fmla="*/ 145578 w 622400"/>
                  <a:gd name="connsiteY8" fmla="*/ 327704 h 687122"/>
                  <a:gd name="connsiteX9" fmla="*/ 140293 w 622400"/>
                  <a:gd name="connsiteY9" fmla="*/ 343561 h 687122"/>
                  <a:gd name="connsiteX10" fmla="*/ 137650 w 622400"/>
                  <a:gd name="connsiteY10" fmla="*/ 351489 h 687122"/>
                  <a:gd name="connsiteX11" fmla="*/ 128386 w 622400"/>
                  <a:gd name="connsiteY11" fmla="*/ 374751 h 687122"/>
                  <a:gd name="connsiteX12" fmla="*/ 123886 w 622400"/>
                  <a:gd name="connsiteY12" fmla="*/ 401701 h 687122"/>
                  <a:gd name="connsiteX13" fmla="*/ 129171 w 622400"/>
                  <a:gd name="connsiteY13" fmla="*/ 419941 h 687122"/>
                  <a:gd name="connsiteX14" fmla="*/ 136577 w 622400"/>
                  <a:gd name="connsiteY14" fmla="*/ 428392 h 687122"/>
                  <a:gd name="connsiteX15" fmla="*/ 148221 w 622400"/>
                  <a:gd name="connsiteY15" fmla="*/ 443986 h 687122"/>
                  <a:gd name="connsiteX16" fmla="*/ 140293 w 622400"/>
                  <a:gd name="connsiteY16" fmla="*/ 446629 h 687122"/>
                  <a:gd name="connsiteX17" fmla="*/ 124436 w 622400"/>
                  <a:gd name="connsiteY17" fmla="*/ 454558 h 687122"/>
                  <a:gd name="connsiteX18" fmla="*/ 113865 w 622400"/>
                  <a:gd name="connsiteY18" fmla="*/ 467771 h 687122"/>
                  <a:gd name="connsiteX19" fmla="*/ 111222 w 622400"/>
                  <a:gd name="connsiteY19" fmla="*/ 475700 h 687122"/>
                  <a:gd name="connsiteX20" fmla="*/ 103294 w 622400"/>
                  <a:gd name="connsiteY20" fmla="*/ 483628 h 687122"/>
                  <a:gd name="connsiteX21" fmla="*/ 98008 w 622400"/>
                  <a:gd name="connsiteY21" fmla="*/ 491556 h 687122"/>
                  <a:gd name="connsiteX22" fmla="*/ 74223 w 622400"/>
                  <a:gd name="connsiteY22" fmla="*/ 504770 h 687122"/>
                  <a:gd name="connsiteX23" fmla="*/ 66295 w 622400"/>
                  <a:gd name="connsiteY23" fmla="*/ 510056 h 687122"/>
                  <a:gd name="connsiteX24" fmla="*/ 50439 w 622400"/>
                  <a:gd name="connsiteY24" fmla="*/ 517984 h 687122"/>
                  <a:gd name="connsiteX25" fmla="*/ 45153 w 622400"/>
                  <a:gd name="connsiteY25" fmla="*/ 525912 h 687122"/>
                  <a:gd name="connsiteX26" fmla="*/ 34582 w 622400"/>
                  <a:gd name="connsiteY26" fmla="*/ 549697 h 687122"/>
                  <a:gd name="connsiteX27" fmla="*/ 26654 w 622400"/>
                  <a:gd name="connsiteY27" fmla="*/ 552340 h 687122"/>
                  <a:gd name="connsiteX28" fmla="*/ 2869 w 622400"/>
                  <a:gd name="connsiteY28" fmla="*/ 549697 h 687122"/>
                  <a:gd name="connsiteX29" fmla="*/ 226 w 622400"/>
                  <a:gd name="connsiteY29" fmla="*/ 557626 h 687122"/>
                  <a:gd name="connsiteX30" fmla="*/ 8154 w 622400"/>
                  <a:gd name="connsiteY30" fmla="*/ 562911 h 687122"/>
                  <a:gd name="connsiteX31" fmla="*/ 24011 w 622400"/>
                  <a:gd name="connsiteY31" fmla="*/ 568197 h 687122"/>
                  <a:gd name="connsiteX32" fmla="*/ 31939 w 622400"/>
                  <a:gd name="connsiteY32" fmla="*/ 570840 h 687122"/>
                  <a:gd name="connsiteX33" fmla="*/ 39867 w 622400"/>
                  <a:gd name="connsiteY33" fmla="*/ 576125 h 687122"/>
                  <a:gd name="connsiteX34" fmla="*/ 47796 w 622400"/>
                  <a:gd name="connsiteY34" fmla="*/ 599910 h 687122"/>
                  <a:gd name="connsiteX35" fmla="*/ 50439 w 622400"/>
                  <a:gd name="connsiteY35" fmla="*/ 607838 h 687122"/>
                  <a:gd name="connsiteX36" fmla="*/ 58367 w 622400"/>
                  <a:gd name="connsiteY36" fmla="*/ 613124 h 687122"/>
                  <a:gd name="connsiteX37" fmla="*/ 68938 w 622400"/>
                  <a:gd name="connsiteY37" fmla="*/ 628981 h 687122"/>
                  <a:gd name="connsiteX38" fmla="*/ 92723 w 622400"/>
                  <a:gd name="connsiteY38" fmla="*/ 644837 h 687122"/>
                  <a:gd name="connsiteX39" fmla="*/ 100651 w 622400"/>
                  <a:gd name="connsiteY39" fmla="*/ 650123 h 687122"/>
                  <a:gd name="connsiteX40" fmla="*/ 119151 w 622400"/>
                  <a:gd name="connsiteY40" fmla="*/ 655408 h 687122"/>
                  <a:gd name="connsiteX41" fmla="*/ 135007 w 622400"/>
                  <a:gd name="connsiteY41" fmla="*/ 658051 h 687122"/>
                  <a:gd name="connsiteX42" fmla="*/ 158792 w 622400"/>
                  <a:gd name="connsiteY42" fmla="*/ 668622 h 687122"/>
                  <a:gd name="connsiteX43" fmla="*/ 166721 w 622400"/>
                  <a:gd name="connsiteY43" fmla="*/ 671265 h 687122"/>
                  <a:gd name="connsiteX44" fmla="*/ 174649 w 622400"/>
                  <a:gd name="connsiteY44" fmla="*/ 679193 h 687122"/>
                  <a:gd name="connsiteX45" fmla="*/ 182577 w 622400"/>
                  <a:gd name="connsiteY45" fmla="*/ 681836 h 687122"/>
                  <a:gd name="connsiteX46" fmla="*/ 190506 w 622400"/>
                  <a:gd name="connsiteY46" fmla="*/ 687122 h 687122"/>
                  <a:gd name="connsiteX47" fmla="*/ 227504 w 622400"/>
                  <a:gd name="connsiteY47" fmla="*/ 679193 h 687122"/>
                  <a:gd name="connsiteX48" fmla="*/ 235433 w 622400"/>
                  <a:gd name="connsiteY48" fmla="*/ 676551 h 687122"/>
                  <a:gd name="connsiteX49" fmla="*/ 248647 w 622400"/>
                  <a:gd name="connsiteY49" fmla="*/ 665980 h 687122"/>
                  <a:gd name="connsiteX50" fmla="*/ 261860 w 622400"/>
                  <a:gd name="connsiteY50" fmla="*/ 655408 h 687122"/>
                  <a:gd name="connsiteX51" fmla="*/ 267146 w 622400"/>
                  <a:gd name="connsiteY51" fmla="*/ 647480 h 687122"/>
                  <a:gd name="connsiteX52" fmla="*/ 277717 w 622400"/>
                  <a:gd name="connsiteY52" fmla="*/ 623695 h 687122"/>
                  <a:gd name="connsiteX53" fmla="*/ 285645 w 622400"/>
                  <a:gd name="connsiteY53" fmla="*/ 621052 h 687122"/>
                  <a:gd name="connsiteX54" fmla="*/ 301502 w 622400"/>
                  <a:gd name="connsiteY54" fmla="*/ 607838 h 687122"/>
                  <a:gd name="connsiteX55" fmla="*/ 309430 w 622400"/>
                  <a:gd name="connsiteY55" fmla="*/ 602553 h 687122"/>
                  <a:gd name="connsiteX56" fmla="*/ 314716 w 622400"/>
                  <a:gd name="connsiteY56" fmla="*/ 594625 h 687122"/>
                  <a:gd name="connsiteX57" fmla="*/ 333215 w 622400"/>
                  <a:gd name="connsiteY57" fmla="*/ 570840 h 687122"/>
                  <a:gd name="connsiteX58" fmla="*/ 335858 w 622400"/>
                  <a:gd name="connsiteY58" fmla="*/ 562911 h 687122"/>
                  <a:gd name="connsiteX59" fmla="*/ 359643 w 622400"/>
                  <a:gd name="connsiteY59" fmla="*/ 552340 h 687122"/>
                  <a:gd name="connsiteX60" fmla="*/ 367571 w 622400"/>
                  <a:gd name="connsiteY60" fmla="*/ 549697 h 687122"/>
                  <a:gd name="connsiteX61" fmla="*/ 386071 w 622400"/>
                  <a:gd name="connsiteY61" fmla="*/ 552340 h 687122"/>
                  <a:gd name="connsiteX62" fmla="*/ 393999 w 622400"/>
                  <a:gd name="connsiteY62" fmla="*/ 557626 h 687122"/>
                  <a:gd name="connsiteX63" fmla="*/ 401928 w 622400"/>
                  <a:gd name="connsiteY63" fmla="*/ 560269 h 687122"/>
                  <a:gd name="connsiteX64" fmla="*/ 409856 w 622400"/>
                  <a:gd name="connsiteY64" fmla="*/ 565554 h 687122"/>
                  <a:gd name="connsiteX65" fmla="*/ 417784 w 622400"/>
                  <a:gd name="connsiteY65" fmla="*/ 568197 h 687122"/>
                  <a:gd name="connsiteX66" fmla="*/ 425713 w 622400"/>
                  <a:gd name="connsiteY66" fmla="*/ 573482 h 687122"/>
                  <a:gd name="connsiteX67" fmla="*/ 441569 w 622400"/>
                  <a:gd name="connsiteY67" fmla="*/ 581411 h 687122"/>
                  <a:gd name="connsiteX68" fmla="*/ 446855 w 622400"/>
                  <a:gd name="connsiteY68" fmla="*/ 589339 h 687122"/>
                  <a:gd name="connsiteX69" fmla="*/ 460069 w 622400"/>
                  <a:gd name="connsiteY69" fmla="*/ 599910 h 687122"/>
                  <a:gd name="connsiteX70" fmla="*/ 470640 w 622400"/>
                  <a:gd name="connsiteY70" fmla="*/ 623695 h 687122"/>
                  <a:gd name="connsiteX71" fmla="*/ 481211 w 622400"/>
                  <a:gd name="connsiteY71" fmla="*/ 634266 h 687122"/>
                  <a:gd name="connsiteX72" fmla="*/ 491782 w 622400"/>
                  <a:gd name="connsiteY72" fmla="*/ 644837 h 687122"/>
                  <a:gd name="connsiteX73" fmla="*/ 499710 w 622400"/>
                  <a:gd name="connsiteY73" fmla="*/ 642195 h 687122"/>
                  <a:gd name="connsiteX74" fmla="*/ 507639 w 622400"/>
                  <a:gd name="connsiteY74" fmla="*/ 621052 h 687122"/>
                  <a:gd name="connsiteX75" fmla="*/ 515567 w 622400"/>
                  <a:gd name="connsiteY75" fmla="*/ 605196 h 687122"/>
                  <a:gd name="connsiteX76" fmla="*/ 523495 w 622400"/>
                  <a:gd name="connsiteY76" fmla="*/ 589339 h 687122"/>
                  <a:gd name="connsiteX77" fmla="*/ 526138 w 622400"/>
                  <a:gd name="connsiteY77" fmla="*/ 581411 h 687122"/>
                  <a:gd name="connsiteX78" fmla="*/ 536709 w 622400"/>
                  <a:gd name="connsiteY78" fmla="*/ 565554 h 687122"/>
                  <a:gd name="connsiteX79" fmla="*/ 539352 w 622400"/>
                  <a:gd name="connsiteY79" fmla="*/ 554983 h 687122"/>
                  <a:gd name="connsiteX80" fmla="*/ 557851 w 622400"/>
                  <a:gd name="connsiteY80" fmla="*/ 531198 h 687122"/>
                  <a:gd name="connsiteX81" fmla="*/ 568422 w 622400"/>
                  <a:gd name="connsiteY81" fmla="*/ 515341 h 687122"/>
                  <a:gd name="connsiteX82" fmla="*/ 576351 w 622400"/>
                  <a:gd name="connsiteY82" fmla="*/ 478343 h 687122"/>
                  <a:gd name="connsiteX83" fmla="*/ 586922 w 622400"/>
                  <a:gd name="connsiteY83" fmla="*/ 462486 h 687122"/>
                  <a:gd name="connsiteX84" fmla="*/ 602778 w 622400"/>
                  <a:gd name="connsiteY84" fmla="*/ 451915 h 687122"/>
                  <a:gd name="connsiteX85" fmla="*/ 605421 w 622400"/>
                  <a:gd name="connsiteY85" fmla="*/ 443986 h 687122"/>
                  <a:gd name="connsiteX86" fmla="*/ 597493 w 622400"/>
                  <a:gd name="connsiteY86" fmla="*/ 417559 h 687122"/>
                  <a:gd name="connsiteX87" fmla="*/ 594850 w 622400"/>
                  <a:gd name="connsiteY87" fmla="*/ 409630 h 687122"/>
                  <a:gd name="connsiteX88" fmla="*/ 592207 w 622400"/>
                  <a:gd name="connsiteY88" fmla="*/ 401702 h 687122"/>
                  <a:gd name="connsiteX89" fmla="*/ 586922 w 622400"/>
                  <a:gd name="connsiteY89" fmla="*/ 380560 h 687122"/>
                  <a:gd name="connsiteX90" fmla="*/ 589565 w 622400"/>
                  <a:gd name="connsiteY90" fmla="*/ 362060 h 687122"/>
                  <a:gd name="connsiteX91" fmla="*/ 592207 w 622400"/>
                  <a:gd name="connsiteY91" fmla="*/ 354132 h 687122"/>
                  <a:gd name="connsiteX92" fmla="*/ 586922 w 622400"/>
                  <a:gd name="connsiteY92" fmla="*/ 346204 h 687122"/>
                  <a:gd name="connsiteX93" fmla="*/ 584279 w 622400"/>
                  <a:gd name="connsiteY93" fmla="*/ 335633 h 687122"/>
                  <a:gd name="connsiteX94" fmla="*/ 573708 w 622400"/>
                  <a:gd name="connsiteY94" fmla="*/ 319776 h 687122"/>
                  <a:gd name="connsiteX95" fmla="*/ 578993 w 622400"/>
                  <a:gd name="connsiteY95" fmla="*/ 311848 h 687122"/>
                  <a:gd name="connsiteX96" fmla="*/ 586922 w 622400"/>
                  <a:gd name="connsiteY96" fmla="*/ 309205 h 687122"/>
                  <a:gd name="connsiteX97" fmla="*/ 594850 w 622400"/>
                  <a:gd name="connsiteY97" fmla="*/ 303919 h 687122"/>
                  <a:gd name="connsiteX98" fmla="*/ 607280 w 622400"/>
                  <a:gd name="connsiteY98" fmla="*/ 291229 h 687122"/>
                  <a:gd name="connsiteX99" fmla="*/ 622351 w 622400"/>
                  <a:gd name="connsiteY99" fmla="*/ 285943 h 687122"/>
                  <a:gd name="connsiteX100" fmla="*/ 612042 w 622400"/>
                  <a:gd name="connsiteY100" fmla="*/ 266136 h 687122"/>
                  <a:gd name="connsiteX101" fmla="*/ 609137 w 622400"/>
                  <a:gd name="connsiteY101" fmla="*/ 235992 h 687122"/>
                  <a:gd name="connsiteX102" fmla="*/ 599350 w 622400"/>
                  <a:gd name="connsiteY102" fmla="*/ 228063 h 687122"/>
                  <a:gd name="connsiteX103" fmla="*/ 596708 w 622400"/>
                  <a:gd name="connsiteY103" fmla="*/ 206399 h 687122"/>
                  <a:gd name="connsiteX104" fmla="*/ 584279 w 622400"/>
                  <a:gd name="connsiteY104" fmla="*/ 177066 h 687122"/>
                  <a:gd name="connsiteX105" fmla="*/ 581636 w 622400"/>
                  <a:gd name="connsiteY105" fmla="*/ 155924 h 687122"/>
                  <a:gd name="connsiteX106" fmla="*/ 565780 w 622400"/>
                  <a:gd name="connsiteY106" fmla="*/ 150638 h 687122"/>
                  <a:gd name="connsiteX107" fmla="*/ 557851 w 622400"/>
                  <a:gd name="connsiteY107" fmla="*/ 147996 h 687122"/>
                  <a:gd name="connsiteX108" fmla="*/ 549923 w 622400"/>
                  <a:gd name="connsiteY108" fmla="*/ 140067 h 687122"/>
                  <a:gd name="connsiteX109" fmla="*/ 541995 w 622400"/>
                  <a:gd name="connsiteY109" fmla="*/ 134782 h 687122"/>
                  <a:gd name="connsiteX110" fmla="*/ 528781 w 622400"/>
                  <a:gd name="connsiteY110" fmla="*/ 124211 h 687122"/>
                  <a:gd name="connsiteX111" fmla="*/ 507639 w 622400"/>
                  <a:gd name="connsiteY111" fmla="*/ 118925 h 687122"/>
                  <a:gd name="connsiteX112" fmla="*/ 502353 w 622400"/>
                  <a:gd name="connsiteY112" fmla="*/ 110997 h 687122"/>
                  <a:gd name="connsiteX113" fmla="*/ 499710 w 622400"/>
                  <a:gd name="connsiteY113" fmla="*/ 103069 h 687122"/>
                  <a:gd name="connsiteX114" fmla="*/ 483854 w 622400"/>
                  <a:gd name="connsiteY114" fmla="*/ 97783 h 687122"/>
                  <a:gd name="connsiteX115" fmla="*/ 460069 w 622400"/>
                  <a:gd name="connsiteY115" fmla="*/ 89855 h 687122"/>
                  <a:gd name="connsiteX116" fmla="*/ 436284 w 622400"/>
                  <a:gd name="connsiteY116" fmla="*/ 81926 h 687122"/>
                  <a:gd name="connsiteX117" fmla="*/ 428355 w 622400"/>
                  <a:gd name="connsiteY117" fmla="*/ 79284 h 687122"/>
                  <a:gd name="connsiteX118" fmla="*/ 425713 w 622400"/>
                  <a:gd name="connsiteY118" fmla="*/ 71355 h 687122"/>
                  <a:gd name="connsiteX119" fmla="*/ 420427 w 622400"/>
                  <a:gd name="connsiteY119" fmla="*/ 63427 h 687122"/>
                  <a:gd name="connsiteX120" fmla="*/ 425713 w 622400"/>
                  <a:gd name="connsiteY120" fmla="*/ 47570 h 687122"/>
                  <a:gd name="connsiteX121" fmla="*/ 428355 w 622400"/>
                  <a:gd name="connsiteY121" fmla="*/ 39642 h 687122"/>
                  <a:gd name="connsiteX122" fmla="*/ 425713 w 622400"/>
                  <a:gd name="connsiteY122" fmla="*/ 23785 h 687122"/>
                  <a:gd name="connsiteX123" fmla="*/ 401928 w 622400"/>
                  <a:gd name="connsiteY123" fmla="*/ 23785 h 687122"/>
                  <a:gd name="connsiteX124" fmla="*/ 383428 w 622400"/>
                  <a:gd name="connsiteY124" fmla="*/ 29071 h 687122"/>
                  <a:gd name="connsiteX125" fmla="*/ 375500 w 622400"/>
                  <a:gd name="connsiteY125" fmla="*/ 34356 h 687122"/>
                  <a:gd name="connsiteX126" fmla="*/ 349072 w 622400"/>
                  <a:gd name="connsiteY126" fmla="*/ 36999 h 687122"/>
                  <a:gd name="connsiteX127" fmla="*/ 322644 w 622400"/>
                  <a:gd name="connsiteY127" fmla="*/ 29071 h 687122"/>
                  <a:gd name="connsiteX128" fmla="*/ 314716 w 622400"/>
                  <a:gd name="connsiteY128" fmla="*/ 26428 h 687122"/>
                  <a:gd name="connsiteX129" fmla="*/ 306788 w 622400"/>
                  <a:gd name="connsiteY129" fmla="*/ 23785 h 687122"/>
                  <a:gd name="connsiteX130" fmla="*/ 298859 w 622400"/>
                  <a:gd name="connsiteY130" fmla="*/ 15857 h 687122"/>
                  <a:gd name="connsiteX131" fmla="*/ 285645 w 622400"/>
                  <a:gd name="connsiteY131" fmla="*/ 0 h 687122"/>
                  <a:gd name="connsiteX132" fmla="*/ 269789 w 622400"/>
                  <a:gd name="connsiteY132" fmla="*/ 7929 h 687122"/>
                  <a:gd name="connsiteX133" fmla="*/ 259218 w 622400"/>
                  <a:gd name="connsiteY133" fmla="*/ 21143 h 687122"/>
                  <a:gd name="connsiteX134" fmla="*/ 256575 w 622400"/>
                  <a:gd name="connsiteY134" fmla="*/ 29071 h 687122"/>
                  <a:gd name="connsiteX135" fmla="*/ 248647 w 622400"/>
                  <a:gd name="connsiteY135" fmla="*/ 31714 h 687122"/>
                  <a:gd name="connsiteX136" fmla="*/ 243361 w 622400"/>
                  <a:gd name="connsiteY136" fmla="*/ 47570 h 687122"/>
                  <a:gd name="connsiteX137" fmla="*/ 235433 w 622400"/>
                  <a:gd name="connsiteY137" fmla="*/ 71355 h 687122"/>
                  <a:gd name="connsiteX138" fmla="*/ 227504 w 622400"/>
                  <a:gd name="connsiteY138" fmla="*/ 87212 h 687122"/>
                  <a:gd name="connsiteX139" fmla="*/ 209005 w 622400"/>
                  <a:gd name="connsiteY139" fmla="*/ 92497 h 687122"/>
                  <a:gd name="connsiteX140" fmla="*/ 198434 w 622400"/>
                  <a:gd name="connsiteY140" fmla="*/ 108354 h 687122"/>
                  <a:gd name="connsiteX141" fmla="*/ 193148 w 622400"/>
                  <a:gd name="connsiteY141" fmla="*/ 116282 h 687122"/>
                  <a:gd name="connsiteX142" fmla="*/ 185220 w 622400"/>
                  <a:gd name="connsiteY142" fmla="*/ 124211 h 687122"/>
                  <a:gd name="connsiteX143" fmla="*/ 182577 w 622400"/>
                  <a:gd name="connsiteY143" fmla="*/ 132139 h 687122"/>
                  <a:gd name="connsiteX144" fmla="*/ 177292 w 622400"/>
                  <a:gd name="connsiteY144" fmla="*/ 150638 h 687122"/>
                  <a:gd name="connsiteX145" fmla="*/ 179934 w 622400"/>
                  <a:gd name="connsiteY145" fmla="*/ 158567 h 687122"/>
                  <a:gd name="connsiteX146" fmla="*/ 177292 w 622400"/>
                  <a:gd name="connsiteY146" fmla="*/ 166495 h 687122"/>
                  <a:gd name="connsiteX147" fmla="*/ 165385 w 622400"/>
                  <a:gd name="connsiteY147" fmla="*/ 166233 h 687122"/>
                  <a:gd name="connsiteX0" fmla="*/ 165385 w 622400"/>
                  <a:gd name="connsiteY0" fmla="*/ 166233 h 687122"/>
                  <a:gd name="connsiteX1" fmla="*/ 161862 w 622400"/>
                  <a:gd name="connsiteY1" fmla="*/ 193061 h 687122"/>
                  <a:gd name="connsiteX2" fmla="*/ 168290 w 622400"/>
                  <a:gd name="connsiteY2" fmla="*/ 227541 h 687122"/>
                  <a:gd name="connsiteX3" fmla="*/ 175695 w 622400"/>
                  <a:gd name="connsiteY3" fmla="*/ 253707 h 687122"/>
                  <a:gd name="connsiteX4" fmla="*/ 179934 w 622400"/>
                  <a:gd name="connsiteY4" fmla="*/ 272206 h 687122"/>
                  <a:gd name="connsiteX5" fmla="*/ 169363 w 622400"/>
                  <a:gd name="connsiteY5" fmla="*/ 288063 h 687122"/>
                  <a:gd name="connsiteX6" fmla="*/ 164078 w 622400"/>
                  <a:gd name="connsiteY6" fmla="*/ 303919 h 687122"/>
                  <a:gd name="connsiteX7" fmla="*/ 158792 w 622400"/>
                  <a:gd name="connsiteY7" fmla="*/ 311848 h 687122"/>
                  <a:gd name="connsiteX8" fmla="*/ 145578 w 622400"/>
                  <a:gd name="connsiteY8" fmla="*/ 327704 h 687122"/>
                  <a:gd name="connsiteX9" fmla="*/ 140293 w 622400"/>
                  <a:gd name="connsiteY9" fmla="*/ 343561 h 687122"/>
                  <a:gd name="connsiteX10" fmla="*/ 137650 w 622400"/>
                  <a:gd name="connsiteY10" fmla="*/ 351489 h 687122"/>
                  <a:gd name="connsiteX11" fmla="*/ 128386 w 622400"/>
                  <a:gd name="connsiteY11" fmla="*/ 374751 h 687122"/>
                  <a:gd name="connsiteX12" fmla="*/ 123886 w 622400"/>
                  <a:gd name="connsiteY12" fmla="*/ 401701 h 687122"/>
                  <a:gd name="connsiteX13" fmla="*/ 129171 w 622400"/>
                  <a:gd name="connsiteY13" fmla="*/ 419941 h 687122"/>
                  <a:gd name="connsiteX14" fmla="*/ 136577 w 622400"/>
                  <a:gd name="connsiteY14" fmla="*/ 428392 h 687122"/>
                  <a:gd name="connsiteX15" fmla="*/ 148221 w 622400"/>
                  <a:gd name="connsiteY15" fmla="*/ 443986 h 687122"/>
                  <a:gd name="connsiteX16" fmla="*/ 140293 w 622400"/>
                  <a:gd name="connsiteY16" fmla="*/ 446629 h 687122"/>
                  <a:gd name="connsiteX17" fmla="*/ 124436 w 622400"/>
                  <a:gd name="connsiteY17" fmla="*/ 454558 h 687122"/>
                  <a:gd name="connsiteX18" fmla="*/ 113865 w 622400"/>
                  <a:gd name="connsiteY18" fmla="*/ 467771 h 687122"/>
                  <a:gd name="connsiteX19" fmla="*/ 111222 w 622400"/>
                  <a:gd name="connsiteY19" fmla="*/ 475700 h 687122"/>
                  <a:gd name="connsiteX20" fmla="*/ 103294 w 622400"/>
                  <a:gd name="connsiteY20" fmla="*/ 483628 h 687122"/>
                  <a:gd name="connsiteX21" fmla="*/ 98008 w 622400"/>
                  <a:gd name="connsiteY21" fmla="*/ 491556 h 687122"/>
                  <a:gd name="connsiteX22" fmla="*/ 74223 w 622400"/>
                  <a:gd name="connsiteY22" fmla="*/ 504770 h 687122"/>
                  <a:gd name="connsiteX23" fmla="*/ 66295 w 622400"/>
                  <a:gd name="connsiteY23" fmla="*/ 510056 h 687122"/>
                  <a:gd name="connsiteX24" fmla="*/ 50439 w 622400"/>
                  <a:gd name="connsiteY24" fmla="*/ 517984 h 687122"/>
                  <a:gd name="connsiteX25" fmla="*/ 45153 w 622400"/>
                  <a:gd name="connsiteY25" fmla="*/ 525912 h 687122"/>
                  <a:gd name="connsiteX26" fmla="*/ 34582 w 622400"/>
                  <a:gd name="connsiteY26" fmla="*/ 549697 h 687122"/>
                  <a:gd name="connsiteX27" fmla="*/ 26654 w 622400"/>
                  <a:gd name="connsiteY27" fmla="*/ 552340 h 687122"/>
                  <a:gd name="connsiteX28" fmla="*/ 2869 w 622400"/>
                  <a:gd name="connsiteY28" fmla="*/ 549697 h 687122"/>
                  <a:gd name="connsiteX29" fmla="*/ 226 w 622400"/>
                  <a:gd name="connsiteY29" fmla="*/ 557626 h 687122"/>
                  <a:gd name="connsiteX30" fmla="*/ 8154 w 622400"/>
                  <a:gd name="connsiteY30" fmla="*/ 562911 h 687122"/>
                  <a:gd name="connsiteX31" fmla="*/ 24011 w 622400"/>
                  <a:gd name="connsiteY31" fmla="*/ 568197 h 687122"/>
                  <a:gd name="connsiteX32" fmla="*/ 31939 w 622400"/>
                  <a:gd name="connsiteY32" fmla="*/ 570840 h 687122"/>
                  <a:gd name="connsiteX33" fmla="*/ 39867 w 622400"/>
                  <a:gd name="connsiteY33" fmla="*/ 576125 h 687122"/>
                  <a:gd name="connsiteX34" fmla="*/ 47796 w 622400"/>
                  <a:gd name="connsiteY34" fmla="*/ 599910 h 687122"/>
                  <a:gd name="connsiteX35" fmla="*/ 50439 w 622400"/>
                  <a:gd name="connsiteY35" fmla="*/ 607838 h 687122"/>
                  <a:gd name="connsiteX36" fmla="*/ 58367 w 622400"/>
                  <a:gd name="connsiteY36" fmla="*/ 613124 h 687122"/>
                  <a:gd name="connsiteX37" fmla="*/ 68938 w 622400"/>
                  <a:gd name="connsiteY37" fmla="*/ 628981 h 687122"/>
                  <a:gd name="connsiteX38" fmla="*/ 92723 w 622400"/>
                  <a:gd name="connsiteY38" fmla="*/ 644837 h 687122"/>
                  <a:gd name="connsiteX39" fmla="*/ 100651 w 622400"/>
                  <a:gd name="connsiteY39" fmla="*/ 650123 h 687122"/>
                  <a:gd name="connsiteX40" fmla="*/ 119151 w 622400"/>
                  <a:gd name="connsiteY40" fmla="*/ 655408 h 687122"/>
                  <a:gd name="connsiteX41" fmla="*/ 135007 w 622400"/>
                  <a:gd name="connsiteY41" fmla="*/ 658051 h 687122"/>
                  <a:gd name="connsiteX42" fmla="*/ 158792 w 622400"/>
                  <a:gd name="connsiteY42" fmla="*/ 668622 h 687122"/>
                  <a:gd name="connsiteX43" fmla="*/ 166721 w 622400"/>
                  <a:gd name="connsiteY43" fmla="*/ 671265 h 687122"/>
                  <a:gd name="connsiteX44" fmla="*/ 174649 w 622400"/>
                  <a:gd name="connsiteY44" fmla="*/ 679193 h 687122"/>
                  <a:gd name="connsiteX45" fmla="*/ 182577 w 622400"/>
                  <a:gd name="connsiteY45" fmla="*/ 681836 h 687122"/>
                  <a:gd name="connsiteX46" fmla="*/ 190506 w 622400"/>
                  <a:gd name="connsiteY46" fmla="*/ 687122 h 687122"/>
                  <a:gd name="connsiteX47" fmla="*/ 227504 w 622400"/>
                  <a:gd name="connsiteY47" fmla="*/ 679193 h 687122"/>
                  <a:gd name="connsiteX48" fmla="*/ 235433 w 622400"/>
                  <a:gd name="connsiteY48" fmla="*/ 676551 h 687122"/>
                  <a:gd name="connsiteX49" fmla="*/ 248647 w 622400"/>
                  <a:gd name="connsiteY49" fmla="*/ 665980 h 687122"/>
                  <a:gd name="connsiteX50" fmla="*/ 261860 w 622400"/>
                  <a:gd name="connsiteY50" fmla="*/ 655408 h 687122"/>
                  <a:gd name="connsiteX51" fmla="*/ 267146 w 622400"/>
                  <a:gd name="connsiteY51" fmla="*/ 647480 h 687122"/>
                  <a:gd name="connsiteX52" fmla="*/ 277717 w 622400"/>
                  <a:gd name="connsiteY52" fmla="*/ 623695 h 687122"/>
                  <a:gd name="connsiteX53" fmla="*/ 285645 w 622400"/>
                  <a:gd name="connsiteY53" fmla="*/ 621052 h 687122"/>
                  <a:gd name="connsiteX54" fmla="*/ 301502 w 622400"/>
                  <a:gd name="connsiteY54" fmla="*/ 607838 h 687122"/>
                  <a:gd name="connsiteX55" fmla="*/ 309430 w 622400"/>
                  <a:gd name="connsiteY55" fmla="*/ 602553 h 687122"/>
                  <a:gd name="connsiteX56" fmla="*/ 314716 w 622400"/>
                  <a:gd name="connsiteY56" fmla="*/ 594625 h 687122"/>
                  <a:gd name="connsiteX57" fmla="*/ 333215 w 622400"/>
                  <a:gd name="connsiteY57" fmla="*/ 570840 h 687122"/>
                  <a:gd name="connsiteX58" fmla="*/ 335858 w 622400"/>
                  <a:gd name="connsiteY58" fmla="*/ 562911 h 687122"/>
                  <a:gd name="connsiteX59" fmla="*/ 359643 w 622400"/>
                  <a:gd name="connsiteY59" fmla="*/ 552340 h 687122"/>
                  <a:gd name="connsiteX60" fmla="*/ 367571 w 622400"/>
                  <a:gd name="connsiteY60" fmla="*/ 549697 h 687122"/>
                  <a:gd name="connsiteX61" fmla="*/ 386071 w 622400"/>
                  <a:gd name="connsiteY61" fmla="*/ 552340 h 687122"/>
                  <a:gd name="connsiteX62" fmla="*/ 393999 w 622400"/>
                  <a:gd name="connsiteY62" fmla="*/ 557626 h 687122"/>
                  <a:gd name="connsiteX63" fmla="*/ 401928 w 622400"/>
                  <a:gd name="connsiteY63" fmla="*/ 560269 h 687122"/>
                  <a:gd name="connsiteX64" fmla="*/ 409856 w 622400"/>
                  <a:gd name="connsiteY64" fmla="*/ 565554 h 687122"/>
                  <a:gd name="connsiteX65" fmla="*/ 417784 w 622400"/>
                  <a:gd name="connsiteY65" fmla="*/ 568197 h 687122"/>
                  <a:gd name="connsiteX66" fmla="*/ 425713 w 622400"/>
                  <a:gd name="connsiteY66" fmla="*/ 573482 h 687122"/>
                  <a:gd name="connsiteX67" fmla="*/ 441569 w 622400"/>
                  <a:gd name="connsiteY67" fmla="*/ 581411 h 687122"/>
                  <a:gd name="connsiteX68" fmla="*/ 446855 w 622400"/>
                  <a:gd name="connsiteY68" fmla="*/ 589339 h 687122"/>
                  <a:gd name="connsiteX69" fmla="*/ 460069 w 622400"/>
                  <a:gd name="connsiteY69" fmla="*/ 599910 h 687122"/>
                  <a:gd name="connsiteX70" fmla="*/ 470640 w 622400"/>
                  <a:gd name="connsiteY70" fmla="*/ 623695 h 687122"/>
                  <a:gd name="connsiteX71" fmla="*/ 481211 w 622400"/>
                  <a:gd name="connsiteY71" fmla="*/ 634266 h 687122"/>
                  <a:gd name="connsiteX72" fmla="*/ 491782 w 622400"/>
                  <a:gd name="connsiteY72" fmla="*/ 644837 h 687122"/>
                  <a:gd name="connsiteX73" fmla="*/ 499710 w 622400"/>
                  <a:gd name="connsiteY73" fmla="*/ 642195 h 687122"/>
                  <a:gd name="connsiteX74" fmla="*/ 507639 w 622400"/>
                  <a:gd name="connsiteY74" fmla="*/ 621052 h 687122"/>
                  <a:gd name="connsiteX75" fmla="*/ 515567 w 622400"/>
                  <a:gd name="connsiteY75" fmla="*/ 605196 h 687122"/>
                  <a:gd name="connsiteX76" fmla="*/ 523495 w 622400"/>
                  <a:gd name="connsiteY76" fmla="*/ 589339 h 687122"/>
                  <a:gd name="connsiteX77" fmla="*/ 526138 w 622400"/>
                  <a:gd name="connsiteY77" fmla="*/ 581411 h 687122"/>
                  <a:gd name="connsiteX78" fmla="*/ 536709 w 622400"/>
                  <a:gd name="connsiteY78" fmla="*/ 565554 h 687122"/>
                  <a:gd name="connsiteX79" fmla="*/ 539352 w 622400"/>
                  <a:gd name="connsiteY79" fmla="*/ 554983 h 687122"/>
                  <a:gd name="connsiteX80" fmla="*/ 557851 w 622400"/>
                  <a:gd name="connsiteY80" fmla="*/ 531198 h 687122"/>
                  <a:gd name="connsiteX81" fmla="*/ 568422 w 622400"/>
                  <a:gd name="connsiteY81" fmla="*/ 515341 h 687122"/>
                  <a:gd name="connsiteX82" fmla="*/ 576351 w 622400"/>
                  <a:gd name="connsiteY82" fmla="*/ 478343 h 687122"/>
                  <a:gd name="connsiteX83" fmla="*/ 586922 w 622400"/>
                  <a:gd name="connsiteY83" fmla="*/ 462486 h 687122"/>
                  <a:gd name="connsiteX84" fmla="*/ 602778 w 622400"/>
                  <a:gd name="connsiteY84" fmla="*/ 451915 h 687122"/>
                  <a:gd name="connsiteX85" fmla="*/ 605421 w 622400"/>
                  <a:gd name="connsiteY85" fmla="*/ 443986 h 687122"/>
                  <a:gd name="connsiteX86" fmla="*/ 597493 w 622400"/>
                  <a:gd name="connsiteY86" fmla="*/ 417559 h 687122"/>
                  <a:gd name="connsiteX87" fmla="*/ 594850 w 622400"/>
                  <a:gd name="connsiteY87" fmla="*/ 409630 h 687122"/>
                  <a:gd name="connsiteX88" fmla="*/ 592207 w 622400"/>
                  <a:gd name="connsiteY88" fmla="*/ 401702 h 687122"/>
                  <a:gd name="connsiteX89" fmla="*/ 586922 w 622400"/>
                  <a:gd name="connsiteY89" fmla="*/ 380560 h 687122"/>
                  <a:gd name="connsiteX90" fmla="*/ 589565 w 622400"/>
                  <a:gd name="connsiteY90" fmla="*/ 362060 h 687122"/>
                  <a:gd name="connsiteX91" fmla="*/ 592207 w 622400"/>
                  <a:gd name="connsiteY91" fmla="*/ 354132 h 687122"/>
                  <a:gd name="connsiteX92" fmla="*/ 586922 w 622400"/>
                  <a:gd name="connsiteY92" fmla="*/ 346204 h 687122"/>
                  <a:gd name="connsiteX93" fmla="*/ 584279 w 622400"/>
                  <a:gd name="connsiteY93" fmla="*/ 335633 h 687122"/>
                  <a:gd name="connsiteX94" fmla="*/ 573708 w 622400"/>
                  <a:gd name="connsiteY94" fmla="*/ 319776 h 687122"/>
                  <a:gd name="connsiteX95" fmla="*/ 578993 w 622400"/>
                  <a:gd name="connsiteY95" fmla="*/ 311848 h 687122"/>
                  <a:gd name="connsiteX96" fmla="*/ 586922 w 622400"/>
                  <a:gd name="connsiteY96" fmla="*/ 309205 h 687122"/>
                  <a:gd name="connsiteX97" fmla="*/ 601993 w 622400"/>
                  <a:gd name="connsiteY97" fmla="*/ 306300 h 687122"/>
                  <a:gd name="connsiteX98" fmla="*/ 607280 w 622400"/>
                  <a:gd name="connsiteY98" fmla="*/ 291229 h 687122"/>
                  <a:gd name="connsiteX99" fmla="*/ 622351 w 622400"/>
                  <a:gd name="connsiteY99" fmla="*/ 285943 h 687122"/>
                  <a:gd name="connsiteX100" fmla="*/ 612042 w 622400"/>
                  <a:gd name="connsiteY100" fmla="*/ 266136 h 687122"/>
                  <a:gd name="connsiteX101" fmla="*/ 609137 w 622400"/>
                  <a:gd name="connsiteY101" fmla="*/ 235992 h 687122"/>
                  <a:gd name="connsiteX102" fmla="*/ 599350 w 622400"/>
                  <a:gd name="connsiteY102" fmla="*/ 228063 h 687122"/>
                  <a:gd name="connsiteX103" fmla="*/ 596708 w 622400"/>
                  <a:gd name="connsiteY103" fmla="*/ 206399 h 687122"/>
                  <a:gd name="connsiteX104" fmla="*/ 584279 w 622400"/>
                  <a:gd name="connsiteY104" fmla="*/ 177066 h 687122"/>
                  <a:gd name="connsiteX105" fmla="*/ 581636 w 622400"/>
                  <a:gd name="connsiteY105" fmla="*/ 155924 h 687122"/>
                  <a:gd name="connsiteX106" fmla="*/ 565780 w 622400"/>
                  <a:gd name="connsiteY106" fmla="*/ 150638 h 687122"/>
                  <a:gd name="connsiteX107" fmla="*/ 557851 w 622400"/>
                  <a:gd name="connsiteY107" fmla="*/ 147996 h 687122"/>
                  <a:gd name="connsiteX108" fmla="*/ 549923 w 622400"/>
                  <a:gd name="connsiteY108" fmla="*/ 140067 h 687122"/>
                  <a:gd name="connsiteX109" fmla="*/ 541995 w 622400"/>
                  <a:gd name="connsiteY109" fmla="*/ 134782 h 687122"/>
                  <a:gd name="connsiteX110" fmla="*/ 528781 w 622400"/>
                  <a:gd name="connsiteY110" fmla="*/ 124211 h 687122"/>
                  <a:gd name="connsiteX111" fmla="*/ 507639 w 622400"/>
                  <a:gd name="connsiteY111" fmla="*/ 118925 h 687122"/>
                  <a:gd name="connsiteX112" fmla="*/ 502353 w 622400"/>
                  <a:gd name="connsiteY112" fmla="*/ 110997 h 687122"/>
                  <a:gd name="connsiteX113" fmla="*/ 499710 w 622400"/>
                  <a:gd name="connsiteY113" fmla="*/ 103069 h 687122"/>
                  <a:gd name="connsiteX114" fmla="*/ 483854 w 622400"/>
                  <a:gd name="connsiteY114" fmla="*/ 97783 h 687122"/>
                  <a:gd name="connsiteX115" fmla="*/ 460069 w 622400"/>
                  <a:gd name="connsiteY115" fmla="*/ 89855 h 687122"/>
                  <a:gd name="connsiteX116" fmla="*/ 436284 w 622400"/>
                  <a:gd name="connsiteY116" fmla="*/ 81926 h 687122"/>
                  <a:gd name="connsiteX117" fmla="*/ 428355 w 622400"/>
                  <a:gd name="connsiteY117" fmla="*/ 79284 h 687122"/>
                  <a:gd name="connsiteX118" fmla="*/ 425713 w 622400"/>
                  <a:gd name="connsiteY118" fmla="*/ 71355 h 687122"/>
                  <a:gd name="connsiteX119" fmla="*/ 420427 w 622400"/>
                  <a:gd name="connsiteY119" fmla="*/ 63427 h 687122"/>
                  <a:gd name="connsiteX120" fmla="*/ 425713 w 622400"/>
                  <a:gd name="connsiteY120" fmla="*/ 47570 h 687122"/>
                  <a:gd name="connsiteX121" fmla="*/ 428355 w 622400"/>
                  <a:gd name="connsiteY121" fmla="*/ 39642 h 687122"/>
                  <a:gd name="connsiteX122" fmla="*/ 425713 w 622400"/>
                  <a:gd name="connsiteY122" fmla="*/ 23785 h 687122"/>
                  <a:gd name="connsiteX123" fmla="*/ 401928 w 622400"/>
                  <a:gd name="connsiteY123" fmla="*/ 23785 h 687122"/>
                  <a:gd name="connsiteX124" fmla="*/ 383428 w 622400"/>
                  <a:gd name="connsiteY124" fmla="*/ 29071 h 687122"/>
                  <a:gd name="connsiteX125" fmla="*/ 375500 w 622400"/>
                  <a:gd name="connsiteY125" fmla="*/ 34356 h 687122"/>
                  <a:gd name="connsiteX126" fmla="*/ 349072 w 622400"/>
                  <a:gd name="connsiteY126" fmla="*/ 36999 h 687122"/>
                  <a:gd name="connsiteX127" fmla="*/ 322644 w 622400"/>
                  <a:gd name="connsiteY127" fmla="*/ 29071 h 687122"/>
                  <a:gd name="connsiteX128" fmla="*/ 314716 w 622400"/>
                  <a:gd name="connsiteY128" fmla="*/ 26428 h 687122"/>
                  <a:gd name="connsiteX129" fmla="*/ 306788 w 622400"/>
                  <a:gd name="connsiteY129" fmla="*/ 23785 h 687122"/>
                  <a:gd name="connsiteX130" fmla="*/ 298859 w 622400"/>
                  <a:gd name="connsiteY130" fmla="*/ 15857 h 687122"/>
                  <a:gd name="connsiteX131" fmla="*/ 285645 w 622400"/>
                  <a:gd name="connsiteY131" fmla="*/ 0 h 687122"/>
                  <a:gd name="connsiteX132" fmla="*/ 269789 w 622400"/>
                  <a:gd name="connsiteY132" fmla="*/ 7929 h 687122"/>
                  <a:gd name="connsiteX133" fmla="*/ 259218 w 622400"/>
                  <a:gd name="connsiteY133" fmla="*/ 21143 h 687122"/>
                  <a:gd name="connsiteX134" fmla="*/ 256575 w 622400"/>
                  <a:gd name="connsiteY134" fmla="*/ 29071 h 687122"/>
                  <a:gd name="connsiteX135" fmla="*/ 248647 w 622400"/>
                  <a:gd name="connsiteY135" fmla="*/ 31714 h 687122"/>
                  <a:gd name="connsiteX136" fmla="*/ 243361 w 622400"/>
                  <a:gd name="connsiteY136" fmla="*/ 47570 h 687122"/>
                  <a:gd name="connsiteX137" fmla="*/ 235433 w 622400"/>
                  <a:gd name="connsiteY137" fmla="*/ 71355 h 687122"/>
                  <a:gd name="connsiteX138" fmla="*/ 227504 w 622400"/>
                  <a:gd name="connsiteY138" fmla="*/ 87212 h 687122"/>
                  <a:gd name="connsiteX139" fmla="*/ 209005 w 622400"/>
                  <a:gd name="connsiteY139" fmla="*/ 92497 h 687122"/>
                  <a:gd name="connsiteX140" fmla="*/ 198434 w 622400"/>
                  <a:gd name="connsiteY140" fmla="*/ 108354 h 687122"/>
                  <a:gd name="connsiteX141" fmla="*/ 193148 w 622400"/>
                  <a:gd name="connsiteY141" fmla="*/ 116282 h 687122"/>
                  <a:gd name="connsiteX142" fmla="*/ 185220 w 622400"/>
                  <a:gd name="connsiteY142" fmla="*/ 124211 h 687122"/>
                  <a:gd name="connsiteX143" fmla="*/ 182577 w 622400"/>
                  <a:gd name="connsiteY143" fmla="*/ 132139 h 687122"/>
                  <a:gd name="connsiteX144" fmla="*/ 177292 w 622400"/>
                  <a:gd name="connsiteY144" fmla="*/ 150638 h 687122"/>
                  <a:gd name="connsiteX145" fmla="*/ 179934 w 622400"/>
                  <a:gd name="connsiteY145" fmla="*/ 158567 h 687122"/>
                  <a:gd name="connsiteX146" fmla="*/ 177292 w 622400"/>
                  <a:gd name="connsiteY146" fmla="*/ 166495 h 687122"/>
                  <a:gd name="connsiteX147" fmla="*/ 165385 w 622400"/>
                  <a:gd name="connsiteY147" fmla="*/ 166233 h 68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22400" h="687122">
                    <a:moveTo>
                      <a:pt x="165385" y="166233"/>
                    </a:moveTo>
                    <a:cubicBezTo>
                      <a:pt x="162813" y="170661"/>
                      <a:pt x="160981" y="182049"/>
                      <a:pt x="161862" y="193061"/>
                    </a:cubicBezTo>
                    <a:cubicBezTo>
                      <a:pt x="162743" y="204073"/>
                      <a:pt x="165985" y="217433"/>
                      <a:pt x="168290" y="227541"/>
                    </a:cubicBezTo>
                    <a:cubicBezTo>
                      <a:pt x="170595" y="237649"/>
                      <a:pt x="174814" y="245779"/>
                      <a:pt x="175695" y="253707"/>
                    </a:cubicBezTo>
                    <a:cubicBezTo>
                      <a:pt x="175073" y="256196"/>
                      <a:pt x="180989" y="266480"/>
                      <a:pt x="179934" y="272206"/>
                    </a:cubicBezTo>
                    <a:cubicBezTo>
                      <a:pt x="178879" y="277932"/>
                      <a:pt x="169363" y="288063"/>
                      <a:pt x="169363" y="288063"/>
                    </a:cubicBezTo>
                    <a:cubicBezTo>
                      <a:pt x="167601" y="293348"/>
                      <a:pt x="167168" y="299283"/>
                      <a:pt x="164078" y="303919"/>
                    </a:cubicBezTo>
                    <a:cubicBezTo>
                      <a:pt x="162316" y="306562"/>
                      <a:pt x="160826" y="309408"/>
                      <a:pt x="158792" y="311848"/>
                    </a:cubicBezTo>
                    <a:cubicBezTo>
                      <a:pt x="141830" y="332202"/>
                      <a:pt x="158706" y="308015"/>
                      <a:pt x="145578" y="327704"/>
                    </a:cubicBezTo>
                    <a:lnTo>
                      <a:pt x="140293" y="343561"/>
                    </a:lnTo>
                    <a:cubicBezTo>
                      <a:pt x="139412" y="346204"/>
                      <a:pt x="139634" y="346291"/>
                      <a:pt x="137650" y="351489"/>
                    </a:cubicBezTo>
                    <a:cubicBezTo>
                      <a:pt x="135666" y="356687"/>
                      <a:pt x="130680" y="366382"/>
                      <a:pt x="128386" y="374751"/>
                    </a:cubicBezTo>
                    <a:cubicBezTo>
                      <a:pt x="126092" y="383120"/>
                      <a:pt x="123755" y="394169"/>
                      <a:pt x="123886" y="401701"/>
                    </a:cubicBezTo>
                    <a:cubicBezTo>
                      <a:pt x="124017" y="409233"/>
                      <a:pt x="127056" y="415493"/>
                      <a:pt x="129171" y="419941"/>
                    </a:cubicBezTo>
                    <a:cubicBezTo>
                      <a:pt x="131286" y="424389"/>
                      <a:pt x="135696" y="423987"/>
                      <a:pt x="136577" y="428392"/>
                    </a:cubicBezTo>
                    <a:cubicBezTo>
                      <a:pt x="135696" y="432796"/>
                      <a:pt x="147602" y="440946"/>
                      <a:pt x="148221" y="443986"/>
                    </a:cubicBezTo>
                    <a:cubicBezTo>
                      <a:pt x="148840" y="447026"/>
                      <a:pt x="142784" y="445383"/>
                      <a:pt x="140293" y="446629"/>
                    </a:cubicBezTo>
                    <a:cubicBezTo>
                      <a:pt x="119804" y="456875"/>
                      <a:pt x="144363" y="447916"/>
                      <a:pt x="124436" y="454558"/>
                    </a:cubicBezTo>
                    <a:cubicBezTo>
                      <a:pt x="117792" y="474487"/>
                      <a:pt x="127527" y="450693"/>
                      <a:pt x="113865" y="467771"/>
                    </a:cubicBezTo>
                    <a:cubicBezTo>
                      <a:pt x="112125" y="469946"/>
                      <a:pt x="112767" y="473382"/>
                      <a:pt x="111222" y="475700"/>
                    </a:cubicBezTo>
                    <a:cubicBezTo>
                      <a:pt x="109149" y="478810"/>
                      <a:pt x="105687" y="480757"/>
                      <a:pt x="103294" y="483628"/>
                    </a:cubicBezTo>
                    <a:cubicBezTo>
                      <a:pt x="101261" y="486068"/>
                      <a:pt x="100398" y="489464"/>
                      <a:pt x="98008" y="491556"/>
                    </a:cubicBezTo>
                    <a:cubicBezTo>
                      <a:pt x="86823" y="501343"/>
                      <a:pt x="85113" y="501140"/>
                      <a:pt x="74223" y="504770"/>
                    </a:cubicBezTo>
                    <a:cubicBezTo>
                      <a:pt x="71580" y="506532"/>
                      <a:pt x="69136" y="508635"/>
                      <a:pt x="66295" y="510056"/>
                    </a:cubicBezTo>
                    <a:cubicBezTo>
                      <a:pt x="44405" y="521003"/>
                      <a:pt x="73169" y="502832"/>
                      <a:pt x="50439" y="517984"/>
                    </a:cubicBezTo>
                    <a:cubicBezTo>
                      <a:pt x="48677" y="520627"/>
                      <a:pt x="46443" y="523010"/>
                      <a:pt x="45153" y="525912"/>
                    </a:cubicBezTo>
                    <a:cubicBezTo>
                      <a:pt x="42703" y="531424"/>
                      <a:pt x="40768" y="544748"/>
                      <a:pt x="34582" y="549697"/>
                    </a:cubicBezTo>
                    <a:cubicBezTo>
                      <a:pt x="32407" y="551437"/>
                      <a:pt x="29297" y="551459"/>
                      <a:pt x="26654" y="552340"/>
                    </a:cubicBezTo>
                    <a:cubicBezTo>
                      <a:pt x="8154" y="546174"/>
                      <a:pt x="16083" y="545294"/>
                      <a:pt x="2869" y="549697"/>
                    </a:cubicBezTo>
                    <a:cubicBezTo>
                      <a:pt x="1988" y="552340"/>
                      <a:pt x="-809" y="555039"/>
                      <a:pt x="226" y="557626"/>
                    </a:cubicBezTo>
                    <a:cubicBezTo>
                      <a:pt x="1405" y="560575"/>
                      <a:pt x="5252" y="561621"/>
                      <a:pt x="8154" y="562911"/>
                    </a:cubicBezTo>
                    <a:cubicBezTo>
                      <a:pt x="13245" y="565174"/>
                      <a:pt x="18725" y="566435"/>
                      <a:pt x="24011" y="568197"/>
                    </a:cubicBezTo>
                    <a:cubicBezTo>
                      <a:pt x="26654" y="569078"/>
                      <a:pt x="29621" y="569295"/>
                      <a:pt x="31939" y="570840"/>
                    </a:cubicBezTo>
                    <a:lnTo>
                      <a:pt x="39867" y="576125"/>
                    </a:lnTo>
                    <a:lnTo>
                      <a:pt x="47796" y="599910"/>
                    </a:lnTo>
                    <a:cubicBezTo>
                      <a:pt x="48677" y="602553"/>
                      <a:pt x="48121" y="606293"/>
                      <a:pt x="50439" y="607838"/>
                    </a:cubicBezTo>
                    <a:lnTo>
                      <a:pt x="58367" y="613124"/>
                    </a:lnTo>
                    <a:cubicBezTo>
                      <a:pt x="61891" y="618410"/>
                      <a:pt x="63652" y="625457"/>
                      <a:pt x="68938" y="628981"/>
                    </a:cubicBezTo>
                    <a:lnTo>
                      <a:pt x="92723" y="644837"/>
                    </a:lnTo>
                    <a:cubicBezTo>
                      <a:pt x="95366" y="646599"/>
                      <a:pt x="97638" y="649119"/>
                      <a:pt x="100651" y="650123"/>
                    </a:cubicBezTo>
                    <a:cubicBezTo>
                      <a:pt x="108212" y="652643"/>
                      <a:pt x="110849" y="653748"/>
                      <a:pt x="119151" y="655408"/>
                    </a:cubicBezTo>
                    <a:cubicBezTo>
                      <a:pt x="124405" y="656459"/>
                      <a:pt x="129722" y="657170"/>
                      <a:pt x="135007" y="658051"/>
                    </a:cubicBezTo>
                    <a:cubicBezTo>
                      <a:pt x="147572" y="666427"/>
                      <a:pt x="139922" y="662332"/>
                      <a:pt x="158792" y="668622"/>
                    </a:cubicBezTo>
                    <a:lnTo>
                      <a:pt x="166721" y="671265"/>
                    </a:lnTo>
                    <a:cubicBezTo>
                      <a:pt x="169364" y="673908"/>
                      <a:pt x="171539" y="677120"/>
                      <a:pt x="174649" y="679193"/>
                    </a:cubicBezTo>
                    <a:cubicBezTo>
                      <a:pt x="176967" y="680738"/>
                      <a:pt x="180085" y="680590"/>
                      <a:pt x="182577" y="681836"/>
                    </a:cubicBezTo>
                    <a:cubicBezTo>
                      <a:pt x="185418" y="683257"/>
                      <a:pt x="187863" y="685360"/>
                      <a:pt x="190506" y="687122"/>
                    </a:cubicBezTo>
                    <a:cubicBezTo>
                      <a:pt x="217184" y="683787"/>
                      <a:pt x="204904" y="686726"/>
                      <a:pt x="227504" y="679193"/>
                    </a:cubicBezTo>
                    <a:lnTo>
                      <a:pt x="235433" y="676551"/>
                    </a:lnTo>
                    <a:cubicBezTo>
                      <a:pt x="250579" y="653828"/>
                      <a:pt x="230411" y="680569"/>
                      <a:pt x="248647" y="665980"/>
                    </a:cubicBezTo>
                    <a:cubicBezTo>
                      <a:pt x="265728" y="652316"/>
                      <a:pt x="241929" y="662053"/>
                      <a:pt x="261860" y="655408"/>
                    </a:cubicBezTo>
                    <a:cubicBezTo>
                      <a:pt x="263622" y="652765"/>
                      <a:pt x="265856" y="650382"/>
                      <a:pt x="267146" y="647480"/>
                    </a:cubicBezTo>
                    <a:cubicBezTo>
                      <a:pt x="269596" y="641968"/>
                      <a:pt x="271531" y="628644"/>
                      <a:pt x="277717" y="623695"/>
                    </a:cubicBezTo>
                    <a:cubicBezTo>
                      <a:pt x="279892" y="621955"/>
                      <a:pt x="283153" y="622298"/>
                      <a:pt x="285645" y="621052"/>
                    </a:cubicBezTo>
                    <a:cubicBezTo>
                      <a:pt x="295493" y="616128"/>
                      <a:pt x="292729" y="615149"/>
                      <a:pt x="301502" y="607838"/>
                    </a:cubicBezTo>
                    <a:cubicBezTo>
                      <a:pt x="303942" y="605805"/>
                      <a:pt x="306787" y="604315"/>
                      <a:pt x="309430" y="602553"/>
                    </a:cubicBezTo>
                    <a:cubicBezTo>
                      <a:pt x="311192" y="599910"/>
                      <a:pt x="312683" y="597065"/>
                      <a:pt x="314716" y="594625"/>
                    </a:cubicBezTo>
                    <a:cubicBezTo>
                      <a:pt x="322315" y="585506"/>
                      <a:pt x="328764" y="584193"/>
                      <a:pt x="333215" y="570840"/>
                    </a:cubicBezTo>
                    <a:cubicBezTo>
                      <a:pt x="334096" y="568197"/>
                      <a:pt x="334118" y="565086"/>
                      <a:pt x="335858" y="562911"/>
                    </a:cubicBezTo>
                    <a:cubicBezTo>
                      <a:pt x="340426" y="557201"/>
                      <a:pt x="354800" y="553954"/>
                      <a:pt x="359643" y="552340"/>
                    </a:cubicBezTo>
                    <a:lnTo>
                      <a:pt x="367571" y="549697"/>
                    </a:lnTo>
                    <a:cubicBezTo>
                      <a:pt x="373738" y="550578"/>
                      <a:pt x="380104" y="550550"/>
                      <a:pt x="386071" y="552340"/>
                    </a:cubicBezTo>
                    <a:cubicBezTo>
                      <a:pt x="389113" y="553253"/>
                      <a:pt x="391158" y="556205"/>
                      <a:pt x="393999" y="557626"/>
                    </a:cubicBezTo>
                    <a:cubicBezTo>
                      <a:pt x="396491" y="558872"/>
                      <a:pt x="399436" y="559023"/>
                      <a:pt x="401928" y="560269"/>
                    </a:cubicBezTo>
                    <a:cubicBezTo>
                      <a:pt x="404769" y="561689"/>
                      <a:pt x="407015" y="564134"/>
                      <a:pt x="409856" y="565554"/>
                    </a:cubicBezTo>
                    <a:cubicBezTo>
                      <a:pt x="412348" y="566800"/>
                      <a:pt x="415292" y="566951"/>
                      <a:pt x="417784" y="568197"/>
                    </a:cubicBezTo>
                    <a:cubicBezTo>
                      <a:pt x="420625" y="569617"/>
                      <a:pt x="422872" y="572062"/>
                      <a:pt x="425713" y="573482"/>
                    </a:cubicBezTo>
                    <a:cubicBezTo>
                      <a:pt x="447583" y="584416"/>
                      <a:pt x="418862" y="566271"/>
                      <a:pt x="441569" y="581411"/>
                    </a:cubicBezTo>
                    <a:cubicBezTo>
                      <a:pt x="443331" y="584054"/>
                      <a:pt x="444375" y="587355"/>
                      <a:pt x="446855" y="589339"/>
                    </a:cubicBezTo>
                    <a:cubicBezTo>
                      <a:pt x="465091" y="603928"/>
                      <a:pt x="444920" y="577189"/>
                      <a:pt x="460069" y="599910"/>
                    </a:cubicBezTo>
                    <a:cubicBezTo>
                      <a:pt x="466358" y="618780"/>
                      <a:pt x="462263" y="611131"/>
                      <a:pt x="470640" y="623695"/>
                    </a:cubicBezTo>
                    <a:cubicBezTo>
                      <a:pt x="477685" y="644835"/>
                      <a:pt x="467117" y="620172"/>
                      <a:pt x="481211" y="634266"/>
                    </a:cubicBezTo>
                    <a:cubicBezTo>
                      <a:pt x="495305" y="648360"/>
                      <a:pt x="470642" y="637792"/>
                      <a:pt x="491782" y="644837"/>
                    </a:cubicBezTo>
                    <a:cubicBezTo>
                      <a:pt x="494425" y="643956"/>
                      <a:pt x="497535" y="643935"/>
                      <a:pt x="499710" y="642195"/>
                    </a:cubicBezTo>
                    <a:cubicBezTo>
                      <a:pt x="506508" y="636757"/>
                      <a:pt x="505759" y="628573"/>
                      <a:pt x="507639" y="621052"/>
                    </a:cubicBezTo>
                    <a:cubicBezTo>
                      <a:pt x="509828" y="612297"/>
                      <a:pt x="510398" y="612949"/>
                      <a:pt x="515567" y="605196"/>
                    </a:cubicBezTo>
                    <a:cubicBezTo>
                      <a:pt x="522210" y="585268"/>
                      <a:pt x="513250" y="609829"/>
                      <a:pt x="523495" y="589339"/>
                    </a:cubicBezTo>
                    <a:cubicBezTo>
                      <a:pt x="524741" y="586847"/>
                      <a:pt x="524785" y="583846"/>
                      <a:pt x="526138" y="581411"/>
                    </a:cubicBezTo>
                    <a:cubicBezTo>
                      <a:pt x="529223" y="575858"/>
                      <a:pt x="536709" y="565554"/>
                      <a:pt x="536709" y="565554"/>
                    </a:cubicBezTo>
                    <a:cubicBezTo>
                      <a:pt x="537590" y="562030"/>
                      <a:pt x="537728" y="558232"/>
                      <a:pt x="539352" y="554983"/>
                    </a:cubicBezTo>
                    <a:cubicBezTo>
                      <a:pt x="551591" y="530504"/>
                      <a:pt x="545669" y="546861"/>
                      <a:pt x="557851" y="531198"/>
                    </a:cubicBezTo>
                    <a:cubicBezTo>
                      <a:pt x="561751" y="526184"/>
                      <a:pt x="568422" y="515341"/>
                      <a:pt x="568422" y="515341"/>
                    </a:cubicBezTo>
                    <a:cubicBezTo>
                      <a:pt x="569541" y="506393"/>
                      <a:pt x="570557" y="487035"/>
                      <a:pt x="576351" y="478343"/>
                    </a:cubicBezTo>
                    <a:cubicBezTo>
                      <a:pt x="579875" y="473057"/>
                      <a:pt x="581636" y="466010"/>
                      <a:pt x="586922" y="462486"/>
                    </a:cubicBezTo>
                    <a:lnTo>
                      <a:pt x="602778" y="451915"/>
                    </a:lnTo>
                    <a:cubicBezTo>
                      <a:pt x="603659" y="449272"/>
                      <a:pt x="605421" y="446772"/>
                      <a:pt x="605421" y="443986"/>
                    </a:cubicBezTo>
                    <a:cubicBezTo>
                      <a:pt x="605421" y="439994"/>
                      <a:pt x="597800" y="418479"/>
                      <a:pt x="597493" y="417559"/>
                    </a:cubicBezTo>
                    <a:lnTo>
                      <a:pt x="594850" y="409630"/>
                    </a:lnTo>
                    <a:cubicBezTo>
                      <a:pt x="593969" y="406987"/>
                      <a:pt x="592753" y="404434"/>
                      <a:pt x="592207" y="401702"/>
                    </a:cubicBezTo>
                    <a:cubicBezTo>
                      <a:pt x="589019" y="385756"/>
                      <a:pt x="590986" y="392749"/>
                      <a:pt x="586922" y="380560"/>
                    </a:cubicBezTo>
                    <a:cubicBezTo>
                      <a:pt x="587803" y="374393"/>
                      <a:pt x="588343" y="368168"/>
                      <a:pt x="589565" y="362060"/>
                    </a:cubicBezTo>
                    <a:cubicBezTo>
                      <a:pt x="590111" y="359329"/>
                      <a:pt x="592665" y="356880"/>
                      <a:pt x="592207" y="354132"/>
                    </a:cubicBezTo>
                    <a:cubicBezTo>
                      <a:pt x="591685" y="350999"/>
                      <a:pt x="588684" y="348847"/>
                      <a:pt x="586922" y="346204"/>
                    </a:cubicBezTo>
                    <a:cubicBezTo>
                      <a:pt x="586041" y="342680"/>
                      <a:pt x="585903" y="338882"/>
                      <a:pt x="584279" y="335633"/>
                    </a:cubicBezTo>
                    <a:cubicBezTo>
                      <a:pt x="581438" y="329951"/>
                      <a:pt x="573708" y="319776"/>
                      <a:pt x="573708" y="319776"/>
                    </a:cubicBezTo>
                    <a:cubicBezTo>
                      <a:pt x="575470" y="317133"/>
                      <a:pt x="576513" y="313832"/>
                      <a:pt x="578993" y="311848"/>
                    </a:cubicBezTo>
                    <a:cubicBezTo>
                      <a:pt x="581168" y="310108"/>
                      <a:pt x="583089" y="310130"/>
                      <a:pt x="586922" y="309205"/>
                    </a:cubicBezTo>
                    <a:cubicBezTo>
                      <a:pt x="590755" y="308280"/>
                      <a:pt x="599350" y="308062"/>
                      <a:pt x="601993" y="306300"/>
                    </a:cubicBezTo>
                    <a:cubicBezTo>
                      <a:pt x="603755" y="303657"/>
                      <a:pt x="603887" y="294622"/>
                      <a:pt x="607280" y="291229"/>
                    </a:cubicBezTo>
                    <a:cubicBezTo>
                      <a:pt x="610673" y="287836"/>
                      <a:pt x="621557" y="290125"/>
                      <a:pt x="622351" y="285943"/>
                    </a:cubicBezTo>
                    <a:cubicBezTo>
                      <a:pt x="623145" y="281761"/>
                      <a:pt x="614244" y="274461"/>
                      <a:pt x="612042" y="266136"/>
                    </a:cubicBezTo>
                    <a:cubicBezTo>
                      <a:pt x="609840" y="257811"/>
                      <a:pt x="611252" y="242337"/>
                      <a:pt x="609137" y="235992"/>
                    </a:cubicBezTo>
                    <a:cubicBezTo>
                      <a:pt x="607022" y="229647"/>
                      <a:pt x="601421" y="232995"/>
                      <a:pt x="599350" y="228063"/>
                    </a:cubicBezTo>
                    <a:cubicBezTo>
                      <a:pt x="597279" y="223131"/>
                      <a:pt x="599220" y="214899"/>
                      <a:pt x="596708" y="206399"/>
                    </a:cubicBezTo>
                    <a:cubicBezTo>
                      <a:pt x="594196" y="197900"/>
                      <a:pt x="589365" y="192324"/>
                      <a:pt x="584279" y="177066"/>
                    </a:cubicBezTo>
                    <a:cubicBezTo>
                      <a:pt x="583398" y="170019"/>
                      <a:pt x="585709" y="161742"/>
                      <a:pt x="581636" y="155924"/>
                    </a:cubicBezTo>
                    <a:cubicBezTo>
                      <a:pt x="578441" y="151360"/>
                      <a:pt x="571065" y="152400"/>
                      <a:pt x="565780" y="150638"/>
                    </a:cubicBezTo>
                    <a:lnTo>
                      <a:pt x="557851" y="147996"/>
                    </a:lnTo>
                    <a:cubicBezTo>
                      <a:pt x="555208" y="145353"/>
                      <a:pt x="552794" y="142460"/>
                      <a:pt x="549923" y="140067"/>
                    </a:cubicBezTo>
                    <a:cubicBezTo>
                      <a:pt x="547483" y="138034"/>
                      <a:pt x="544241" y="137028"/>
                      <a:pt x="541995" y="134782"/>
                    </a:cubicBezTo>
                    <a:cubicBezTo>
                      <a:pt x="531506" y="124293"/>
                      <a:pt x="542930" y="128070"/>
                      <a:pt x="528781" y="124211"/>
                    </a:cubicBezTo>
                    <a:cubicBezTo>
                      <a:pt x="521773" y="122300"/>
                      <a:pt x="507639" y="118925"/>
                      <a:pt x="507639" y="118925"/>
                    </a:cubicBezTo>
                    <a:cubicBezTo>
                      <a:pt x="505877" y="116282"/>
                      <a:pt x="503774" y="113838"/>
                      <a:pt x="502353" y="110997"/>
                    </a:cubicBezTo>
                    <a:cubicBezTo>
                      <a:pt x="501107" y="108506"/>
                      <a:pt x="501977" y="104688"/>
                      <a:pt x="499710" y="103069"/>
                    </a:cubicBezTo>
                    <a:cubicBezTo>
                      <a:pt x="495176" y="99831"/>
                      <a:pt x="488490" y="100873"/>
                      <a:pt x="483854" y="97783"/>
                    </a:cubicBezTo>
                    <a:cubicBezTo>
                      <a:pt x="471467" y="89525"/>
                      <a:pt x="479058" y="93019"/>
                      <a:pt x="460069" y="89855"/>
                    </a:cubicBezTo>
                    <a:lnTo>
                      <a:pt x="436284" y="81926"/>
                    </a:lnTo>
                    <a:lnTo>
                      <a:pt x="428355" y="79284"/>
                    </a:lnTo>
                    <a:cubicBezTo>
                      <a:pt x="427474" y="76641"/>
                      <a:pt x="426959" y="73847"/>
                      <a:pt x="425713" y="71355"/>
                    </a:cubicBezTo>
                    <a:cubicBezTo>
                      <a:pt x="424293" y="68514"/>
                      <a:pt x="420427" y="66603"/>
                      <a:pt x="420427" y="63427"/>
                    </a:cubicBezTo>
                    <a:cubicBezTo>
                      <a:pt x="420427" y="57855"/>
                      <a:pt x="423951" y="52856"/>
                      <a:pt x="425713" y="47570"/>
                    </a:cubicBezTo>
                    <a:lnTo>
                      <a:pt x="428355" y="39642"/>
                    </a:lnTo>
                    <a:cubicBezTo>
                      <a:pt x="427474" y="34356"/>
                      <a:pt x="428372" y="28437"/>
                      <a:pt x="425713" y="23785"/>
                    </a:cubicBezTo>
                    <a:cubicBezTo>
                      <a:pt x="422320" y="17848"/>
                      <a:pt x="402030" y="23765"/>
                      <a:pt x="401928" y="23785"/>
                    </a:cubicBezTo>
                    <a:cubicBezTo>
                      <a:pt x="399104" y="24350"/>
                      <a:pt x="386788" y="27391"/>
                      <a:pt x="383428" y="29071"/>
                    </a:cubicBezTo>
                    <a:cubicBezTo>
                      <a:pt x="380587" y="30491"/>
                      <a:pt x="378595" y="33642"/>
                      <a:pt x="375500" y="34356"/>
                    </a:cubicBezTo>
                    <a:cubicBezTo>
                      <a:pt x="366873" y="36347"/>
                      <a:pt x="357881" y="36118"/>
                      <a:pt x="349072" y="36999"/>
                    </a:cubicBezTo>
                    <a:cubicBezTo>
                      <a:pt x="333100" y="33006"/>
                      <a:pt x="341940" y="35503"/>
                      <a:pt x="322644" y="29071"/>
                    </a:cubicBezTo>
                    <a:lnTo>
                      <a:pt x="314716" y="26428"/>
                    </a:lnTo>
                    <a:lnTo>
                      <a:pt x="306788" y="23785"/>
                    </a:lnTo>
                    <a:cubicBezTo>
                      <a:pt x="304145" y="21142"/>
                      <a:pt x="301252" y="18728"/>
                      <a:pt x="298859" y="15857"/>
                    </a:cubicBezTo>
                    <a:cubicBezTo>
                      <a:pt x="280454" y="-6227"/>
                      <a:pt x="308820" y="23175"/>
                      <a:pt x="285645" y="0"/>
                    </a:cubicBezTo>
                    <a:cubicBezTo>
                      <a:pt x="280422" y="1741"/>
                      <a:pt x="273515" y="3271"/>
                      <a:pt x="269789" y="7929"/>
                    </a:cubicBezTo>
                    <a:cubicBezTo>
                      <a:pt x="255200" y="26165"/>
                      <a:pt x="281939" y="5994"/>
                      <a:pt x="259218" y="21143"/>
                    </a:cubicBezTo>
                    <a:cubicBezTo>
                      <a:pt x="258337" y="23786"/>
                      <a:pt x="258545" y="27101"/>
                      <a:pt x="256575" y="29071"/>
                    </a:cubicBezTo>
                    <a:cubicBezTo>
                      <a:pt x="254605" y="31041"/>
                      <a:pt x="250266" y="29447"/>
                      <a:pt x="248647" y="31714"/>
                    </a:cubicBezTo>
                    <a:cubicBezTo>
                      <a:pt x="245409" y="36248"/>
                      <a:pt x="245123" y="42285"/>
                      <a:pt x="243361" y="47570"/>
                    </a:cubicBezTo>
                    <a:lnTo>
                      <a:pt x="235433" y="71355"/>
                    </a:lnTo>
                    <a:cubicBezTo>
                      <a:pt x="233692" y="76579"/>
                      <a:pt x="232163" y="83485"/>
                      <a:pt x="227504" y="87212"/>
                    </a:cubicBezTo>
                    <a:cubicBezTo>
                      <a:pt x="225779" y="88592"/>
                      <a:pt x="209699" y="92324"/>
                      <a:pt x="209005" y="92497"/>
                    </a:cubicBezTo>
                    <a:lnTo>
                      <a:pt x="198434" y="108354"/>
                    </a:lnTo>
                    <a:cubicBezTo>
                      <a:pt x="196672" y="110997"/>
                      <a:pt x="195394" y="114036"/>
                      <a:pt x="193148" y="116282"/>
                    </a:cubicBezTo>
                    <a:lnTo>
                      <a:pt x="185220" y="124211"/>
                    </a:lnTo>
                    <a:cubicBezTo>
                      <a:pt x="184339" y="126854"/>
                      <a:pt x="183342" y="129461"/>
                      <a:pt x="182577" y="132139"/>
                    </a:cubicBezTo>
                    <a:cubicBezTo>
                      <a:pt x="175932" y="155393"/>
                      <a:pt x="183633" y="131609"/>
                      <a:pt x="177292" y="150638"/>
                    </a:cubicBezTo>
                    <a:cubicBezTo>
                      <a:pt x="178173" y="153281"/>
                      <a:pt x="179934" y="155781"/>
                      <a:pt x="179934" y="158567"/>
                    </a:cubicBezTo>
                    <a:cubicBezTo>
                      <a:pt x="179934" y="161353"/>
                      <a:pt x="177967" y="163793"/>
                      <a:pt x="177292" y="166495"/>
                    </a:cubicBezTo>
                    <a:cubicBezTo>
                      <a:pt x="177078" y="167350"/>
                      <a:pt x="167957" y="161805"/>
                      <a:pt x="165385" y="16623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59" name="23 Forma libre">
                <a:extLst>
                  <a:ext uri="{FF2B5EF4-FFF2-40B4-BE49-F238E27FC236}">
                    <a16:creationId xmlns:a16="http://schemas.microsoft.com/office/drawing/2014/main" id="{81B8D3B1-FB82-44D0-96A3-631B4D927551}"/>
                  </a:ext>
                </a:extLst>
              </p:cNvPr>
              <p:cNvSpPr/>
              <p:nvPr/>
            </p:nvSpPr>
            <p:spPr>
              <a:xfrm>
                <a:off x="5588000" y="4560888"/>
                <a:ext cx="598488" cy="382587"/>
              </a:xfrm>
              <a:custGeom>
                <a:avLst/>
                <a:gdLst>
                  <a:gd name="connsiteX0" fmla="*/ 28968 w 598127"/>
                  <a:gd name="connsiteY0" fmla="*/ 382570 h 382587"/>
                  <a:gd name="connsiteX1" fmla="*/ 44688 w 598127"/>
                  <a:gd name="connsiteY1" fmla="*/ 372090 h 382587"/>
                  <a:gd name="connsiteX2" fmla="*/ 60409 w 598127"/>
                  <a:gd name="connsiteY2" fmla="*/ 366850 h 382587"/>
                  <a:gd name="connsiteX3" fmla="*/ 70889 w 598127"/>
                  <a:gd name="connsiteY3" fmla="*/ 351129 h 382587"/>
                  <a:gd name="connsiteX4" fmla="*/ 73509 w 598127"/>
                  <a:gd name="connsiteY4" fmla="*/ 343269 h 382587"/>
                  <a:gd name="connsiteX5" fmla="*/ 83989 w 598127"/>
                  <a:gd name="connsiteY5" fmla="*/ 327549 h 382587"/>
                  <a:gd name="connsiteX6" fmla="*/ 89229 w 598127"/>
                  <a:gd name="connsiteY6" fmla="*/ 319689 h 382587"/>
                  <a:gd name="connsiteX7" fmla="*/ 83989 w 598127"/>
                  <a:gd name="connsiteY7" fmla="*/ 311829 h 382587"/>
                  <a:gd name="connsiteX8" fmla="*/ 89229 w 598127"/>
                  <a:gd name="connsiteY8" fmla="*/ 296108 h 382587"/>
                  <a:gd name="connsiteX9" fmla="*/ 91849 w 598127"/>
                  <a:gd name="connsiteY9" fmla="*/ 283008 h 382587"/>
                  <a:gd name="connsiteX10" fmla="*/ 115430 w 598127"/>
                  <a:gd name="connsiteY10" fmla="*/ 272528 h 382587"/>
                  <a:gd name="connsiteX11" fmla="*/ 123290 w 598127"/>
                  <a:gd name="connsiteY11" fmla="*/ 269908 h 382587"/>
                  <a:gd name="connsiteX12" fmla="*/ 128530 w 598127"/>
                  <a:gd name="connsiteY12" fmla="*/ 262048 h 382587"/>
                  <a:gd name="connsiteX13" fmla="*/ 133770 w 598127"/>
                  <a:gd name="connsiteY13" fmla="*/ 246327 h 382587"/>
                  <a:gd name="connsiteX14" fmla="*/ 149491 w 598127"/>
                  <a:gd name="connsiteY14" fmla="*/ 235847 h 382587"/>
                  <a:gd name="connsiteX15" fmla="*/ 183551 w 598127"/>
                  <a:gd name="connsiteY15" fmla="*/ 243707 h 382587"/>
                  <a:gd name="connsiteX16" fmla="*/ 199272 w 598127"/>
                  <a:gd name="connsiteY16" fmla="*/ 254187 h 382587"/>
                  <a:gd name="connsiteX17" fmla="*/ 230712 w 598127"/>
                  <a:gd name="connsiteY17" fmla="*/ 264668 h 382587"/>
                  <a:gd name="connsiteX18" fmla="*/ 238572 w 598127"/>
                  <a:gd name="connsiteY18" fmla="*/ 267288 h 382587"/>
                  <a:gd name="connsiteX19" fmla="*/ 246433 w 598127"/>
                  <a:gd name="connsiteY19" fmla="*/ 272528 h 382587"/>
                  <a:gd name="connsiteX20" fmla="*/ 254293 w 598127"/>
                  <a:gd name="connsiteY20" fmla="*/ 280388 h 382587"/>
                  <a:gd name="connsiteX21" fmla="*/ 262153 w 598127"/>
                  <a:gd name="connsiteY21" fmla="*/ 283008 h 382587"/>
                  <a:gd name="connsiteX22" fmla="*/ 285733 w 598127"/>
                  <a:gd name="connsiteY22" fmla="*/ 280388 h 382587"/>
                  <a:gd name="connsiteX23" fmla="*/ 290974 w 598127"/>
                  <a:gd name="connsiteY23" fmla="*/ 275148 h 382587"/>
                  <a:gd name="connsiteX24" fmla="*/ 298834 w 598127"/>
                  <a:gd name="connsiteY24" fmla="*/ 269908 h 382587"/>
                  <a:gd name="connsiteX25" fmla="*/ 311934 w 598127"/>
                  <a:gd name="connsiteY25" fmla="*/ 256807 h 382587"/>
                  <a:gd name="connsiteX26" fmla="*/ 327654 w 598127"/>
                  <a:gd name="connsiteY26" fmla="*/ 246327 h 382587"/>
                  <a:gd name="connsiteX27" fmla="*/ 340755 w 598127"/>
                  <a:gd name="connsiteY27" fmla="*/ 233227 h 382587"/>
                  <a:gd name="connsiteX28" fmla="*/ 343375 w 598127"/>
                  <a:gd name="connsiteY28" fmla="*/ 225367 h 382587"/>
                  <a:gd name="connsiteX29" fmla="*/ 345995 w 598127"/>
                  <a:gd name="connsiteY29" fmla="*/ 209646 h 382587"/>
                  <a:gd name="connsiteX30" fmla="*/ 361715 w 598127"/>
                  <a:gd name="connsiteY30" fmla="*/ 204406 h 382587"/>
                  <a:gd name="connsiteX31" fmla="*/ 369575 w 598127"/>
                  <a:gd name="connsiteY31" fmla="*/ 201786 h 382587"/>
                  <a:gd name="connsiteX32" fmla="*/ 380056 w 598127"/>
                  <a:gd name="connsiteY32" fmla="*/ 188686 h 382587"/>
                  <a:gd name="connsiteX33" fmla="*/ 401016 w 598127"/>
                  <a:gd name="connsiteY33" fmla="*/ 183446 h 382587"/>
                  <a:gd name="connsiteX34" fmla="*/ 406256 w 598127"/>
                  <a:gd name="connsiteY34" fmla="*/ 175586 h 382587"/>
                  <a:gd name="connsiteX35" fmla="*/ 421976 w 598127"/>
                  <a:gd name="connsiteY35" fmla="*/ 170345 h 382587"/>
                  <a:gd name="connsiteX36" fmla="*/ 427217 w 598127"/>
                  <a:gd name="connsiteY36" fmla="*/ 165105 h 382587"/>
                  <a:gd name="connsiteX37" fmla="*/ 435077 w 598127"/>
                  <a:gd name="connsiteY37" fmla="*/ 162485 h 382587"/>
                  <a:gd name="connsiteX38" fmla="*/ 437697 w 598127"/>
                  <a:gd name="connsiteY38" fmla="*/ 154625 h 382587"/>
                  <a:gd name="connsiteX39" fmla="*/ 453417 w 598127"/>
                  <a:gd name="connsiteY39" fmla="*/ 144145 h 382587"/>
                  <a:gd name="connsiteX40" fmla="*/ 458657 w 598127"/>
                  <a:gd name="connsiteY40" fmla="*/ 136285 h 382587"/>
                  <a:gd name="connsiteX41" fmla="*/ 469137 w 598127"/>
                  <a:gd name="connsiteY41" fmla="*/ 133665 h 382587"/>
                  <a:gd name="connsiteX42" fmla="*/ 487478 w 598127"/>
                  <a:gd name="connsiteY42" fmla="*/ 128425 h 382587"/>
                  <a:gd name="connsiteX43" fmla="*/ 490098 w 598127"/>
                  <a:gd name="connsiteY43" fmla="*/ 120564 h 382587"/>
                  <a:gd name="connsiteX44" fmla="*/ 492718 w 598127"/>
                  <a:gd name="connsiteY44" fmla="*/ 110084 h 382587"/>
                  <a:gd name="connsiteX45" fmla="*/ 500578 w 598127"/>
                  <a:gd name="connsiteY45" fmla="*/ 104844 h 382587"/>
                  <a:gd name="connsiteX46" fmla="*/ 532019 w 598127"/>
                  <a:gd name="connsiteY46" fmla="*/ 104844 h 382587"/>
                  <a:gd name="connsiteX47" fmla="*/ 542499 w 598127"/>
                  <a:gd name="connsiteY47" fmla="*/ 89124 h 382587"/>
                  <a:gd name="connsiteX48" fmla="*/ 550359 w 598127"/>
                  <a:gd name="connsiteY48" fmla="*/ 86504 h 382587"/>
                  <a:gd name="connsiteX49" fmla="*/ 566080 w 598127"/>
                  <a:gd name="connsiteY49" fmla="*/ 76023 h 382587"/>
                  <a:gd name="connsiteX50" fmla="*/ 587040 w 598127"/>
                  <a:gd name="connsiteY50" fmla="*/ 70783 h 382587"/>
                  <a:gd name="connsiteX51" fmla="*/ 592280 w 598127"/>
                  <a:gd name="connsiteY51" fmla="*/ 62923 h 382587"/>
                  <a:gd name="connsiteX52" fmla="*/ 581800 w 598127"/>
                  <a:gd name="connsiteY52" fmla="*/ 49823 h 382587"/>
                  <a:gd name="connsiteX53" fmla="*/ 555599 w 598127"/>
                  <a:gd name="connsiteY53" fmla="*/ 52443 h 382587"/>
                  <a:gd name="connsiteX54" fmla="*/ 547739 w 598127"/>
                  <a:gd name="connsiteY54" fmla="*/ 36723 h 382587"/>
                  <a:gd name="connsiteX55" fmla="*/ 532019 w 598127"/>
                  <a:gd name="connsiteY55" fmla="*/ 31482 h 382587"/>
                  <a:gd name="connsiteX56" fmla="*/ 526779 w 598127"/>
                  <a:gd name="connsiteY56" fmla="*/ 36723 h 382587"/>
                  <a:gd name="connsiteX57" fmla="*/ 511058 w 598127"/>
                  <a:gd name="connsiteY57" fmla="*/ 41963 h 382587"/>
                  <a:gd name="connsiteX58" fmla="*/ 453417 w 598127"/>
                  <a:gd name="connsiteY58" fmla="*/ 49823 h 382587"/>
                  <a:gd name="connsiteX59" fmla="*/ 421976 w 598127"/>
                  <a:gd name="connsiteY59" fmla="*/ 44583 h 382587"/>
                  <a:gd name="connsiteX60" fmla="*/ 401016 w 598127"/>
                  <a:gd name="connsiteY60" fmla="*/ 41963 h 382587"/>
                  <a:gd name="connsiteX61" fmla="*/ 393156 w 598127"/>
                  <a:gd name="connsiteY61" fmla="*/ 39343 h 382587"/>
                  <a:gd name="connsiteX62" fmla="*/ 382676 w 598127"/>
                  <a:gd name="connsiteY62" fmla="*/ 36723 h 382587"/>
                  <a:gd name="connsiteX63" fmla="*/ 361715 w 598127"/>
                  <a:gd name="connsiteY63" fmla="*/ 28862 h 382587"/>
                  <a:gd name="connsiteX64" fmla="*/ 296214 w 598127"/>
                  <a:gd name="connsiteY64" fmla="*/ 23622 h 382587"/>
                  <a:gd name="connsiteX65" fmla="*/ 288354 w 598127"/>
                  <a:gd name="connsiteY65" fmla="*/ 21002 h 382587"/>
                  <a:gd name="connsiteX66" fmla="*/ 283113 w 598127"/>
                  <a:gd name="connsiteY66" fmla="*/ 15762 h 382587"/>
                  <a:gd name="connsiteX67" fmla="*/ 267393 w 598127"/>
                  <a:gd name="connsiteY67" fmla="*/ 7902 h 382587"/>
                  <a:gd name="connsiteX68" fmla="*/ 262153 w 598127"/>
                  <a:gd name="connsiteY68" fmla="*/ 42 h 382587"/>
                  <a:gd name="connsiteX69" fmla="*/ 243813 w 598127"/>
                  <a:gd name="connsiteY69" fmla="*/ 5282 h 382587"/>
                  <a:gd name="connsiteX70" fmla="*/ 238572 w 598127"/>
                  <a:gd name="connsiteY70" fmla="*/ 10522 h 382587"/>
                  <a:gd name="connsiteX71" fmla="*/ 230712 w 598127"/>
                  <a:gd name="connsiteY71" fmla="*/ 13142 h 382587"/>
                  <a:gd name="connsiteX72" fmla="*/ 194031 w 598127"/>
                  <a:gd name="connsiteY72" fmla="*/ 15762 h 382587"/>
                  <a:gd name="connsiteX73" fmla="*/ 173071 w 598127"/>
                  <a:gd name="connsiteY73" fmla="*/ 15762 h 382587"/>
                  <a:gd name="connsiteX74" fmla="*/ 167831 w 598127"/>
                  <a:gd name="connsiteY74" fmla="*/ 23622 h 382587"/>
                  <a:gd name="connsiteX75" fmla="*/ 152111 w 598127"/>
                  <a:gd name="connsiteY75" fmla="*/ 28862 h 382587"/>
                  <a:gd name="connsiteX76" fmla="*/ 136390 w 598127"/>
                  <a:gd name="connsiteY76" fmla="*/ 34103 h 382587"/>
                  <a:gd name="connsiteX77" fmla="*/ 128530 w 598127"/>
                  <a:gd name="connsiteY77" fmla="*/ 36723 h 382587"/>
                  <a:gd name="connsiteX78" fmla="*/ 123290 w 598127"/>
                  <a:gd name="connsiteY78" fmla="*/ 44583 h 382587"/>
                  <a:gd name="connsiteX79" fmla="*/ 99709 w 598127"/>
                  <a:gd name="connsiteY79" fmla="*/ 57683 h 382587"/>
                  <a:gd name="connsiteX80" fmla="*/ 89229 w 598127"/>
                  <a:gd name="connsiteY80" fmla="*/ 55063 h 382587"/>
                  <a:gd name="connsiteX81" fmla="*/ 81369 w 598127"/>
                  <a:gd name="connsiteY81" fmla="*/ 52443 h 382587"/>
                  <a:gd name="connsiteX82" fmla="*/ 73509 w 598127"/>
                  <a:gd name="connsiteY82" fmla="*/ 55063 h 382587"/>
                  <a:gd name="connsiteX83" fmla="*/ 68269 w 598127"/>
                  <a:gd name="connsiteY83" fmla="*/ 62923 h 382587"/>
                  <a:gd name="connsiteX84" fmla="*/ 52548 w 598127"/>
                  <a:gd name="connsiteY84" fmla="*/ 70783 h 382587"/>
                  <a:gd name="connsiteX85" fmla="*/ 34208 w 598127"/>
                  <a:gd name="connsiteY85" fmla="*/ 78643 h 382587"/>
                  <a:gd name="connsiteX86" fmla="*/ 18488 w 598127"/>
                  <a:gd name="connsiteY86" fmla="*/ 83884 h 382587"/>
                  <a:gd name="connsiteX87" fmla="*/ 10627 w 598127"/>
                  <a:gd name="connsiteY87" fmla="*/ 91744 h 382587"/>
                  <a:gd name="connsiteX88" fmla="*/ 2767 w 598127"/>
                  <a:gd name="connsiteY88" fmla="*/ 96984 h 382587"/>
                  <a:gd name="connsiteX89" fmla="*/ 147 w 598127"/>
                  <a:gd name="connsiteY89" fmla="*/ 104844 h 382587"/>
                  <a:gd name="connsiteX90" fmla="*/ 8007 w 598127"/>
                  <a:gd name="connsiteY90" fmla="*/ 107464 h 382587"/>
                  <a:gd name="connsiteX91" fmla="*/ 10627 w 598127"/>
                  <a:gd name="connsiteY91" fmla="*/ 120564 h 382587"/>
                  <a:gd name="connsiteX92" fmla="*/ 13248 w 598127"/>
                  <a:gd name="connsiteY92" fmla="*/ 146765 h 382587"/>
                  <a:gd name="connsiteX93" fmla="*/ 15868 w 598127"/>
                  <a:gd name="connsiteY93" fmla="*/ 157245 h 382587"/>
                  <a:gd name="connsiteX94" fmla="*/ 23728 w 598127"/>
                  <a:gd name="connsiteY94" fmla="*/ 180826 h 382587"/>
                  <a:gd name="connsiteX95" fmla="*/ 28968 w 598127"/>
                  <a:gd name="connsiteY95" fmla="*/ 199166 h 382587"/>
                  <a:gd name="connsiteX96" fmla="*/ 34208 w 598127"/>
                  <a:gd name="connsiteY96" fmla="*/ 214886 h 382587"/>
                  <a:gd name="connsiteX97" fmla="*/ 36828 w 598127"/>
                  <a:gd name="connsiteY97" fmla="*/ 222747 h 382587"/>
                  <a:gd name="connsiteX98" fmla="*/ 26348 w 598127"/>
                  <a:gd name="connsiteY98" fmla="*/ 233227 h 382587"/>
                  <a:gd name="connsiteX99" fmla="*/ 21108 w 598127"/>
                  <a:gd name="connsiteY99" fmla="*/ 241087 h 382587"/>
                  <a:gd name="connsiteX100" fmla="*/ 18488 w 598127"/>
                  <a:gd name="connsiteY100" fmla="*/ 248947 h 382587"/>
                  <a:gd name="connsiteX101" fmla="*/ 10627 w 598127"/>
                  <a:gd name="connsiteY101" fmla="*/ 251567 h 382587"/>
                  <a:gd name="connsiteX102" fmla="*/ 147 w 598127"/>
                  <a:gd name="connsiteY102" fmla="*/ 264668 h 382587"/>
                  <a:gd name="connsiteX103" fmla="*/ 5387 w 598127"/>
                  <a:gd name="connsiteY103" fmla="*/ 272528 h 382587"/>
                  <a:gd name="connsiteX104" fmla="*/ 10627 w 598127"/>
                  <a:gd name="connsiteY104" fmla="*/ 288248 h 382587"/>
                  <a:gd name="connsiteX105" fmla="*/ 10627 w 598127"/>
                  <a:gd name="connsiteY105" fmla="*/ 322309 h 382587"/>
                  <a:gd name="connsiteX106" fmla="*/ 15868 w 598127"/>
                  <a:gd name="connsiteY106" fmla="*/ 327549 h 382587"/>
                  <a:gd name="connsiteX107" fmla="*/ 28968 w 598127"/>
                  <a:gd name="connsiteY107" fmla="*/ 369470 h 382587"/>
                  <a:gd name="connsiteX108" fmla="*/ 28968 w 598127"/>
                  <a:gd name="connsiteY108" fmla="*/ 382570 h 38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98127" h="382587">
                    <a:moveTo>
                      <a:pt x="28968" y="382570"/>
                    </a:moveTo>
                    <a:cubicBezTo>
                      <a:pt x="31588" y="383007"/>
                      <a:pt x="39055" y="374906"/>
                      <a:pt x="44688" y="372090"/>
                    </a:cubicBezTo>
                    <a:cubicBezTo>
                      <a:pt x="49629" y="369620"/>
                      <a:pt x="60409" y="366850"/>
                      <a:pt x="60409" y="366850"/>
                    </a:cubicBezTo>
                    <a:cubicBezTo>
                      <a:pt x="63902" y="361610"/>
                      <a:pt x="68897" y="357104"/>
                      <a:pt x="70889" y="351129"/>
                    </a:cubicBezTo>
                    <a:cubicBezTo>
                      <a:pt x="71762" y="348509"/>
                      <a:pt x="72168" y="345683"/>
                      <a:pt x="73509" y="343269"/>
                    </a:cubicBezTo>
                    <a:cubicBezTo>
                      <a:pt x="76567" y="337764"/>
                      <a:pt x="80496" y="332789"/>
                      <a:pt x="83989" y="327549"/>
                    </a:cubicBezTo>
                    <a:lnTo>
                      <a:pt x="89229" y="319689"/>
                    </a:lnTo>
                    <a:cubicBezTo>
                      <a:pt x="87482" y="317069"/>
                      <a:pt x="83989" y="314978"/>
                      <a:pt x="83989" y="311829"/>
                    </a:cubicBezTo>
                    <a:cubicBezTo>
                      <a:pt x="83989" y="306305"/>
                      <a:pt x="88146" y="301524"/>
                      <a:pt x="89229" y="296108"/>
                    </a:cubicBezTo>
                    <a:cubicBezTo>
                      <a:pt x="90102" y="291741"/>
                      <a:pt x="89640" y="286874"/>
                      <a:pt x="91849" y="283008"/>
                    </a:cubicBezTo>
                    <a:cubicBezTo>
                      <a:pt x="94780" y="277879"/>
                      <a:pt x="113431" y="273194"/>
                      <a:pt x="115430" y="272528"/>
                    </a:cubicBezTo>
                    <a:lnTo>
                      <a:pt x="123290" y="269908"/>
                    </a:lnTo>
                    <a:cubicBezTo>
                      <a:pt x="125037" y="267288"/>
                      <a:pt x="127251" y="264925"/>
                      <a:pt x="128530" y="262048"/>
                    </a:cubicBezTo>
                    <a:cubicBezTo>
                      <a:pt x="130773" y="257000"/>
                      <a:pt x="129174" y="249391"/>
                      <a:pt x="133770" y="246327"/>
                    </a:cubicBezTo>
                    <a:lnTo>
                      <a:pt x="149491" y="235847"/>
                    </a:lnTo>
                    <a:cubicBezTo>
                      <a:pt x="157947" y="237055"/>
                      <a:pt x="175704" y="238476"/>
                      <a:pt x="183551" y="243707"/>
                    </a:cubicBezTo>
                    <a:cubicBezTo>
                      <a:pt x="188791" y="247200"/>
                      <a:pt x="193297" y="252195"/>
                      <a:pt x="199272" y="254187"/>
                    </a:cubicBezTo>
                    <a:lnTo>
                      <a:pt x="230712" y="264668"/>
                    </a:lnTo>
                    <a:cubicBezTo>
                      <a:pt x="233332" y="265541"/>
                      <a:pt x="236274" y="265756"/>
                      <a:pt x="238572" y="267288"/>
                    </a:cubicBezTo>
                    <a:cubicBezTo>
                      <a:pt x="241192" y="269035"/>
                      <a:pt x="244014" y="270512"/>
                      <a:pt x="246433" y="272528"/>
                    </a:cubicBezTo>
                    <a:cubicBezTo>
                      <a:pt x="249280" y="274900"/>
                      <a:pt x="251210" y="278333"/>
                      <a:pt x="254293" y="280388"/>
                    </a:cubicBezTo>
                    <a:cubicBezTo>
                      <a:pt x="256591" y="281920"/>
                      <a:pt x="259533" y="282135"/>
                      <a:pt x="262153" y="283008"/>
                    </a:cubicBezTo>
                    <a:cubicBezTo>
                      <a:pt x="270013" y="282135"/>
                      <a:pt x="278103" y="282469"/>
                      <a:pt x="285733" y="280388"/>
                    </a:cubicBezTo>
                    <a:cubicBezTo>
                      <a:pt x="288116" y="279738"/>
                      <a:pt x="289045" y="276691"/>
                      <a:pt x="290974" y="275148"/>
                    </a:cubicBezTo>
                    <a:cubicBezTo>
                      <a:pt x="293433" y="273181"/>
                      <a:pt x="296464" y="271982"/>
                      <a:pt x="298834" y="269908"/>
                    </a:cubicBezTo>
                    <a:cubicBezTo>
                      <a:pt x="303482" y="265841"/>
                      <a:pt x="306796" y="260233"/>
                      <a:pt x="311934" y="256807"/>
                    </a:cubicBezTo>
                    <a:cubicBezTo>
                      <a:pt x="317174" y="253314"/>
                      <a:pt x="323201" y="250780"/>
                      <a:pt x="327654" y="246327"/>
                    </a:cubicBezTo>
                    <a:lnTo>
                      <a:pt x="340755" y="233227"/>
                    </a:lnTo>
                    <a:cubicBezTo>
                      <a:pt x="341628" y="230607"/>
                      <a:pt x="342776" y="228063"/>
                      <a:pt x="343375" y="225367"/>
                    </a:cubicBezTo>
                    <a:cubicBezTo>
                      <a:pt x="344527" y="220181"/>
                      <a:pt x="342497" y="213644"/>
                      <a:pt x="345995" y="209646"/>
                    </a:cubicBezTo>
                    <a:cubicBezTo>
                      <a:pt x="349632" y="205489"/>
                      <a:pt x="356475" y="206153"/>
                      <a:pt x="361715" y="204406"/>
                    </a:cubicBezTo>
                    <a:lnTo>
                      <a:pt x="369575" y="201786"/>
                    </a:lnTo>
                    <a:cubicBezTo>
                      <a:pt x="371957" y="198214"/>
                      <a:pt x="375906" y="191176"/>
                      <a:pt x="380056" y="188686"/>
                    </a:cubicBezTo>
                    <a:cubicBezTo>
                      <a:pt x="384085" y="186269"/>
                      <a:pt x="398198" y="184010"/>
                      <a:pt x="401016" y="183446"/>
                    </a:cubicBezTo>
                    <a:cubicBezTo>
                      <a:pt x="402763" y="180826"/>
                      <a:pt x="403586" y="177255"/>
                      <a:pt x="406256" y="175586"/>
                    </a:cubicBezTo>
                    <a:cubicBezTo>
                      <a:pt x="410940" y="172658"/>
                      <a:pt x="421976" y="170345"/>
                      <a:pt x="421976" y="170345"/>
                    </a:cubicBezTo>
                    <a:cubicBezTo>
                      <a:pt x="423723" y="168598"/>
                      <a:pt x="425099" y="166376"/>
                      <a:pt x="427217" y="165105"/>
                    </a:cubicBezTo>
                    <a:cubicBezTo>
                      <a:pt x="429585" y="163684"/>
                      <a:pt x="433124" y="164438"/>
                      <a:pt x="435077" y="162485"/>
                    </a:cubicBezTo>
                    <a:cubicBezTo>
                      <a:pt x="437030" y="160532"/>
                      <a:pt x="435744" y="156578"/>
                      <a:pt x="437697" y="154625"/>
                    </a:cubicBezTo>
                    <a:cubicBezTo>
                      <a:pt x="442150" y="150172"/>
                      <a:pt x="453417" y="144145"/>
                      <a:pt x="453417" y="144145"/>
                    </a:cubicBezTo>
                    <a:cubicBezTo>
                      <a:pt x="455164" y="141525"/>
                      <a:pt x="456037" y="138032"/>
                      <a:pt x="458657" y="136285"/>
                    </a:cubicBezTo>
                    <a:cubicBezTo>
                      <a:pt x="461653" y="134288"/>
                      <a:pt x="465675" y="134654"/>
                      <a:pt x="469137" y="133665"/>
                    </a:cubicBezTo>
                    <a:cubicBezTo>
                      <a:pt x="495448" y="126148"/>
                      <a:pt x="454718" y="136615"/>
                      <a:pt x="487478" y="128425"/>
                    </a:cubicBezTo>
                    <a:cubicBezTo>
                      <a:pt x="488351" y="125805"/>
                      <a:pt x="489339" y="123220"/>
                      <a:pt x="490098" y="120564"/>
                    </a:cubicBezTo>
                    <a:cubicBezTo>
                      <a:pt x="491087" y="117102"/>
                      <a:pt x="490721" y="113080"/>
                      <a:pt x="492718" y="110084"/>
                    </a:cubicBezTo>
                    <a:cubicBezTo>
                      <a:pt x="494465" y="107464"/>
                      <a:pt x="497958" y="106591"/>
                      <a:pt x="500578" y="104844"/>
                    </a:cubicBezTo>
                    <a:cubicBezTo>
                      <a:pt x="503955" y="105266"/>
                      <a:pt x="525527" y="110524"/>
                      <a:pt x="532019" y="104844"/>
                    </a:cubicBezTo>
                    <a:cubicBezTo>
                      <a:pt x="536758" y="100697"/>
                      <a:pt x="536524" y="91116"/>
                      <a:pt x="542499" y="89124"/>
                    </a:cubicBezTo>
                    <a:cubicBezTo>
                      <a:pt x="545119" y="88251"/>
                      <a:pt x="547945" y="87845"/>
                      <a:pt x="550359" y="86504"/>
                    </a:cubicBezTo>
                    <a:cubicBezTo>
                      <a:pt x="555865" y="83445"/>
                      <a:pt x="559904" y="77258"/>
                      <a:pt x="566080" y="76023"/>
                    </a:cubicBezTo>
                    <a:cubicBezTo>
                      <a:pt x="581888" y="72861"/>
                      <a:pt x="574955" y="74811"/>
                      <a:pt x="587040" y="70783"/>
                    </a:cubicBezTo>
                    <a:cubicBezTo>
                      <a:pt x="588787" y="68163"/>
                      <a:pt x="591001" y="65800"/>
                      <a:pt x="592280" y="62923"/>
                    </a:cubicBezTo>
                    <a:cubicBezTo>
                      <a:pt x="602074" y="40887"/>
                      <a:pt x="600204" y="47523"/>
                      <a:pt x="581800" y="49823"/>
                    </a:cubicBezTo>
                    <a:cubicBezTo>
                      <a:pt x="573091" y="50912"/>
                      <a:pt x="564333" y="51570"/>
                      <a:pt x="555599" y="52443"/>
                    </a:cubicBezTo>
                    <a:cubicBezTo>
                      <a:pt x="554171" y="48160"/>
                      <a:pt x="552016" y="39396"/>
                      <a:pt x="547739" y="36723"/>
                    </a:cubicBezTo>
                    <a:cubicBezTo>
                      <a:pt x="543055" y="33795"/>
                      <a:pt x="532019" y="31482"/>
                      <a:pt x="532019" y="31482"/>
                    </a:cubicBezTo>
                    <a:cubicBezTo>
                      <a:pt x="530272" y="33229"/>
                      <a:pt x="528989" y="35618"/>
                      <a:pt x="526779" y="36723"/>
                    </a:cubicBezTo>
                    <a:cubicBezTo>
                      <a:pt x="521838" y="39193"/>
                      <a:pt x="511058" y="41963"/>
                      <a:pt x="511058" y="41963"/>
                    </a:cubicBezTo>
                    <a:cubicBezTo>
                      <a:pt x="490164" y="55892"/>
                      <a:pt x="502164" y="49823"/>
                      <a:pt x="453417" y="49823"/>
                    </a:cubicBezTo>
                    <a:cubicBezTo>
                      <a:pt x="443825" y="49823"/>
                      <a:pt x="431644" y="46070"/>
                      <a:pt x="421976" y="44583"/>
                    </a:cubicBezTo>
                    <a:cubicBezTo>
                      <a:pt x="415017" y="43512"/>
                      <a:pt x="408003" y="42836"/>
                      <a:pt x="401016" y="41963"/>
                    </a:cubicBezTo>
                    <a:cubicBezTo>
                      <a:pt x="398396" y="41090"/>
                      <a:pt x="395811" y="40102"/>
                      <a:pt x="393156" y="39343"/>
                    </a:cubicBezTo>
                    <a:cubicBezTo>
                      <a:pt x="389694" y="38354"/>
                      <a:pt x="385986" y="38142"/>
                      <a:pt x="382676" y="36723"/>
                    </a:cubicBezTo>
                    <a:cubicBezTo>
                      <a:pt x="366213" y="29667"/>
                      <a:pt x="384827" y="31173"/>
                      <a:pt x="361715" y="28862"/>
                    </a:cubicBezTo>
                    <a:cubicBezTo>
                      <a:pt x="339920" y="26683"/>
                      <a:pt x="296214" y="23622"/>
                      <a:pt x="296214" y="23622"/>
                    </a:cubicBezTo>
                    <a:cubicBezTo>
                      <a:pt x="293594" y="22749"/>
                      <a:pt x="290722" y="22423"/>
                      <a:pt x="288354" y="21002"/>
                    </a:cubicBezTo>
                    <a:cubicBezTo>
                      <a:pt x="286236" y="19731"/>
                      <a:pt x="285042" y="17305"/>
                      <a:pt x="283113" y="15762"/>
                    </a:cubicBezTo>
                    <a:cubicBezTo>
                      <a:pt x="275856" y="9957"/>
                      <a:pt x="275696" y="10670"/>
                      <a:pt x="267393" y="7902"/>
                    </a:cubicBezTo>
                    <a:cubicBezTo>
                      <a:pt x="265646" y="5282"/>
                      <a:pt x="265140" y="1038"/>
                      <a:pt x="262153" y="42"/>
                    </a:cubicBezTo>
                    <a:cubicBezTo>
                      <a:pt x="260508" y="-506"/>
                      <a:pt x="246258" y="4467"/>
                      <a:pt x="243813" y="5282"/>
                    </a:cubicBezTo>
                    <a:cubicBezTo>
                      <a:pt x="242066" y="7029"/>
                      <a:pt x="240690" y="9251"/>
                      <a:pt x="238572" y="10522"/>
                    </a:cubicBezTo>
                    <a:cubicBezTo>
                      <a:pt x="236204" y="11943"/>
                      <a:pt x="233455" y="12819"/>
                      <a:pt x="230712" y="13142"/>
                    </a:cubicBezTo>
                    <a:cubicBezTo>
                      <a:pt x="218538" y="14574"/>
                      <a:pt x="206258" y="14889"/>
                      <a:pt x="194031" y="15762"/>
                    </a:cubicBezTo>
                    <a:cubicBezTo>
                      <a:pt x="185971" y="13075"/>
                      <a:pt x="182389" y="10437"/>
                      <a:pt x="173071" y="15762"/>
                    </a:cubicBezTo>
                    <a:cubicBezTo>
                      <a:pt x="170337" y="17324"/>
                      <a:pt x="170501" y="21953"/>
                      <a:pt x="167831" y="23622"/>
                    </a:cubicBezTo>
                    <a:cubicBezTo>
                      <a:pt x="163147" y="26549"/>
                      <a:pt x="157351" y="27115"/>
                      <a:pt x="152111" y="28862"/>
                    </a:cubicBezTo>
                    <a:lnTo>
                      <a:pt x="136390" y="34103"/>
                    </a:lnTo>
                    <a:lnTo>
                      <a:pt x="128530" y="36723"/>
                    </a:lnTo>
                    <a:cubicBezTo>
                      <a:pt x="126783" y="39343"/>
                      <a:pt x="125660" y="42509"/>
                      <a:pt x="123290" y="44583"/>
                    </a:cubicBezTo>
                    <a:cubicBezTo>
                      <a:pt x="112201" y="54286"/>
                      <a:pt x="110505" y="54085"/>
                      <a:pt x="99709" y="57683"/>
                    </a:cubicBezTo>
                    <a:cubicBezTo>
                      <a:pt x="96216" y="56810"/>
                      <a:pt x="92691" y="56052"/>
                      <a:pt x="89229" y="55063"/>
                    </a:cubicBezTo>
                    <a:cubicBezTo>
                      <a:pt x="86574" y="54304"/>
                      <a:pt x="84131" y="52443"/>
                      <a:pt x="81369" y="52443"/>
                    </a:cubicBezTo>
                    <a:cubicBezTo>
                      <a:pt x="78607" y="52443"/>
                      <a:pt x="76129" y="54190"/>
                      <a:pt x="73509" y="55063"/>
                    </a:cubicBezTo>
                    <a:cubicBezTo>
                      <a:pt x="71762" y="57683"/>
                      <a:pt x="70496" y="60696"/>
                      <a:pt x="68269" y="62923"/>
                    </a:cubicBezTo>
                    <a:cubicBezTo>
                      <a:pt x="63190" y="68002"/>
                      <a:pt x="58941" y="68652"/>
                      <a:pt x="52548" y="70783"/>
                    </a:cubicBezTo>
                    <a:cubicBezTo>
                      <a:pt x="40077" y="79097"/>
                      <a:pt x="49590" y="74028"/>
                      <a:pt x="34208" y="78643"/>
                    </a:cubicBezTo>
                    <a:cubicBezTo>
                      <a:pt x="28917" y="80230"/>
                      <a:pt x="18488" y="83884"/>
                      <a:pt x="18488" y="83884"/>
                    </a:cubicBezTo>
                    <a:cubicBezTo>
                      <a:pt x="15868" y="86504"/>
                      <a:pt x="13474" y="89372"/>
                      <a:pt x="10627" y="91744"/>
                    </a:cubicBezTo>
                    <a:cubicBezTo>
                      <a:pt x="8208" y="93760"/>
                      <a:pt x="4734" y="94525"/>
                      <a:pt x="2767" y="96984"/>
                    </a:cubicBezTo>
                    <a:cubicBezTo>
                      <a:pt x="1042" y="99141"/>
                      <a:pt x="1020" y="102224"/>
                      <a:pt x="147" y="104844"/>
                    </a:cubicBezTo>
                    <a:cubicBezTo>
                      <a:pt x="2767" y="105717"/>
                      <a:pt x="6475" y="105166"/>
                      <a:pt x="8007" y="107464"/>
                    </a:cubicBezTo>
                    <a:cubicBezTo>
                      <a:pt x="10477" y="111169"/>
                      <a:pt x="10038" y="116150"/>
                      <a:pt x="10627" y="120564"/>
                    </a:cubicBezTo>
                    <a:cubicBezTo>
                      <a:pt x="11787" y="129264"/>
                      <a:pt x="12007" y="138076"/>
                      <a:pt x="13248" y="146765"/>
                    </a:cubicBezTo>
                    <a:cubicBezTo>
                      <a:pt x="13757" y="150330"/>
                      <a:pt x="14833" y="153796"/>
                      <a:pt x="15868" y="157245"/>
                    </a:cubicBezTo>
                    <a:cubicBezTo>
                      <a:pt x="15871" y="157257"/>
                      <a:pt x="22416" y="176890"/>
                      <a:pt x="23728" y="180826"/>
                    </a:cubicBezTo>
                    <a:cubicBezTo>
                      <a:pt x="32533" y="207241"/>
                      <a:pt x="19099" y="166268"/>
                      <a:pt x="28968" y="199166"/>
                    </a:cubicBezTo>
                    <a:cubicBezTo>
                      <a:pt x="30555" y="204457"/>
                      <a:pt x="32461" y="209646"/>
                      <a:pt x="34208" y="214886"/>
                    </a:cubicBezTo>
                    <a:lnTo>
                      <a:pt x="36828" y="222747"/>
                    </a:lnTo>
                    <a:cubicBezTo>
                      <a:pt x="31112" y="239896"/>
                      <a:pt x="39051" y="223065"/>
                      <a:pt x="26348" y="233227"/>
                    </a:cubicBezTo>
                    <a:cubicBezTo>
                      <a:pt x="23889" y="235194"/>
                      <a:pt x="22516" y="238271"/>
                      <a:pt x="21108" y="241087"/>
                    </a:cubicBezTo>
                    <a:cubicBezTo>
                      <a:pt x="19873" y="243557"/>
                      <a:pt x="20441" y="246994"/>
                      <a:pt x="18488" y="248947"/>
                    </a:cubicBezTo>
                    <a:cubicBezTo>
                      <a:pt x="16535" y="250900"/>
                      <a:pt x="13247" y="250694"/>
                      <a:pt x="10627" y="251567"/>
                    </a:cubicBezTo>
                    <a:cubicBezTo>
                      <a:pt x="6034" y="254629"/>
                      <a:pt x="-1119" y="257074"/>
                      <a:pt x="147" y="264668"/>
                    </a:cubicBezTo>
                    <a:cubicBezTo>
                      <a:pt x="665" y="267774"/>
                      <a:pt x="4108" y="269651"/>
                      <a:pt x="5387" y="272528"/>
                    </a:cubicBezTo>
                    <a:cubicBezTo>
                      <a:pt x="7630" y="277575"/>
                      <a:pt x="10627" y="288248"/>
                      <a:pt x="10627" y="288248"/>
                    </a:cubicBezTo>
                    <a:cubicBezTo>
                      <a:pt x="9087" y="300565"/>
                      <a:pt x="5593" y="310566"/>
                      <a:pt x="10627" y="322309"/>
                    </a:cubicBezTo>
                    <a:cubicBezTo>
                      <a:pt x="11600" y="324580"/>
                      <a:pt x="14121" y="325802"/>
                      <a:pt x="15868" y="327549"/>
                    </a:cubicBezTo>
                    <a:cubicBezTo>
                      <a:pt x="21553" y="367347"/>
                      <a:pt x="10831" y="357379"/>
                      <a:pt x="28968" y="369470"/>
                    </a:cubicBezTo>
                    <a:cubicBezTo>
                      <a:pt x="32417" y="379816"/>
                      <a:pt x="26348" y="382133"/>
                      <a:pt x="28968" y="38257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60" name="26 Forma libre">
                <a:extLst>
                  <a:ext uri="{FF2B5EF4-FFF2-40B4-BE49-F238E27FC236}">
                    <a16:creationId xmlns:a16="http://schemas.microsoft.com/office/drawing/2014/main" id="{1D481E9E-F853-4C1B-BEE5-FBADB0A3BE5A}"/>
                  </a:ext>
                </a:extLst>
              </p:cNvPr>
              <p:cNvSpPr/>
              <p:nvPr/>
            </p:nvSpPr>
            <p:spPr>
              <a:xfrm>
                <a:off x="4535488" y="4695825"/>
                <a:ext cx="728662" cy="1003300"/>
              </a:xfrm>
              <a:custGeom>
                <a:avLst/>
                <a:gdLst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81653 w 728969"/>
                  <a:gd name="connsiteY127" fmla="*/ 686554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42352 w 728969"/>
                  <a:gd name="connsiteY131" fmla="*/ 628912 h 1004110"/>
                  <a:gd name="connsiteX132" fmla="*/ 534492 w 728969"/>
                  <a:gd name="connsiteY132" fmla="*/ 623672 h 1004110"/>
                  <a:gd name="connsiteX133" fmla="*/ 531872 w 728969"/>
                  <a:gd name="connsiteY133" fmla="*/ 615812 h 1004110"/>
                  <a:gd name="connsiteX134" fmla="*/ 526632 w 728969"/>
                  <a:gd name="connsiteY134" fmla="*/ 607952 h 1004110"/>
                  <a:gd name="connsiteX135" fmla="*/ 521392 w 728969"/>
                  <a:gd name="connsiteY135" fmla="*/ 542451 h 1004110"/>
                  <a:gd name="connsiteX136" fmla="*/ 516151 w 728969"/>
                  <a:gd name="connsiteY136" fmla="*/ 526730 h 1004110"/>
                  <a:gd name="connsiteX137" fmla="*/ 508291 w 728969"/>
                  <a:gd name="connsiteY137" fmla="*/ 497910 h 1004110"/>
                  <a:gd name="connsiteX138" fmla="*/ 503051 w 728969"/>
                  <a:gd name="connsiteY138" fmla="*/ 492669 h 1004110"/>
                  <a:gd name="connsiteX139" fmla="*/ 500431 w 728969"/>
                  <a:gd name="connsiteY139" fmla="*/ 455989 h 1004110"/>
                  <a:gd name="connsiteX140" fmla="*/ 495191 w 728969"/>
                  <a:gd name="connsiteY140" fmla="*/ 440268 h 1004110"/>
                  <a:gd name="connsiteX141" fmla="*/ 492571 w 728969"/>
                  <a:gd name="connsiteY141" fmla="*/ 421928 h 1004110"/>
                  <a:gd name="connsiteX142" fmla="*/ 489951 w 728969"/>
                  <a:gd name="connsiteY142" fmla="*/ 414068 h 1004110"/>
                  <a:gd name="connsiteX143" fmla="*/ 479471 w 728969"/>
                  <a:gd name="connsiteY143" fmla="*/ 374767 h 1004110"/>
                  <a:gd name="connsiteX144" fmla="*/ 471611 w 728969"/>
                  <a:gd name="connsiteY144" fmla="*/ 369527 h 1004110"/>
                  <a:gd name="connsiteX145" fmla="*/ 471611 w 728969"/>
                  <a:gd name="connsiteY145" fmla="*/ 351186 h 1004110"/>
                  <a:gd name="connsiteX146" fmla="*/ 479471 w 728969"/>
                  <a:gd name="connsiteY146" fmla="*/ 348566 h 1004110"/>
                  <a:gd name="connsiteX147" fmla="*/ 503051 w 728969"/>
                  <a:gd name="connsiteY147" fmla="*/ 351186 h 1004110"/>
                  <a:gd name="connsiteX148" fmla="*/ 508291 w 728969"/>
                  <a:gd name="connsiteY148" fmla="*/ 335466 h 1004110"/>
                  <a:gd name="connsiteX149" fmla="*/ 510911 w 728969"/>
                  <a:gd name="connsiteY149" fmla="*/ 327606 h 1004110"/>
                  <a:gd name="connsiteX150" fmla="*/ 518772 w 728969"/>
                  <a:gd name="connsiteY150" fmla="*/ 324986 h 1004110"/>
                  <a:gd name="connsiteX151" fmla="*/ 534492 w 728969"/>
                  <a:gd name="connsiteY151" fmla="*/ 314506 h 1004110"/>
                  <a:gd name="connsiteX152" fmla="*/ 539732 w 728969"/>
                  <a:gd name="connsiteY152" fmla="*/ 309265 h 1004110"/>
                  <a:gd name="connsiteX153" fmla="*/ 547592 w 728969"/>
                  <a:gd name="connsiteY153" fmla="*/ 306645 h 1004110"/>
                  <a:gd name="connsiteX154" fmla="*/ 563313 w 728969"/>
                  <a:gd name="connsiteY154" fmla="*/ 296165 h 1004110"/>
                  <a:gd name="connsiteX155" fmla="*/ 568553 w 728969"/>
                  <a:gd name="connsiteY155" fmla="*/ 288305 h 1004110"/>
                  <a:gd name="connsiteX156" fmla="*/ 576413 w 728969"/>
                  <a:gd name="connsiteY156" fmla="*/ 283065 h 1004110"/>
                  <a:gd name="connsiteX157" fmla="*/ 579033 w 728969"/>
                  <a:gd name="connsiteY157" fmla="*/ 275205 h 1004110"/>
                  <a:gd name="connsiteX158" fmla="*/ 586893 w 728969"/>
                  <a:gd name="connsiteY158" fmla="*/ 272585 h 1004110"/>
                  <a:gd name="connsiteX159" fmla="*/ 594753 w 728969"/>
                  <a:gd name="connsiteY159" fmla="*/ 267345 h 1004110"/>
                  <a:gd name="connsiteX160" fmla="*/ 599993 w 728969"/>
                  <a:gd name="connsiteY160" fmla="*/ 259484 h 1004110"/>
                  <a:gd name="connsiteX161" fmla="*/ 607853 w 728969"/>
                  <a:gd name="connsiteY161" fmla="*/ 254244 h 1004110"/>
                  <a:gd name="connsiteX162" fmla="*/ 610474 w 728969"/>
                  <a:gd name="connsiteY162" fmla="*/ 246384 h 1004110"/>
                  <a:gd name="connsiteX163" fmla="*/ 615714 w 728969"/>
                  <a:gd name="connsiteY163" fmla="*/ 238524 h 1004110"/>
                  <a:gd name="connsiteX164" fmla="*/ 602613 w 728969"/>
                  <a:gd name="connsiteY164" fmla="*/ 214943 h 1004110"/>
                  <a:gd name="connsiteX165" fmla="*/ 605233 w 728969"/>
                  <a:gd name="connsiteY165" fmla="*/ 167782 h 1004110"/>
                  <a:gd name="connsiteX166" fmla="*/ 610474 w 728969"/>
                  <a:gd name="connsiteY166" fmla="*/ 136342 h 1004110"/>
                  <a:gd name="connsiteX167" fmla="*/ 607853 w 728969"/>
                  <a:gd name="connsiteY167" fmla="*/ 128482 h 1004110"/>
                  <a:gd name="connsiteX168" fmla="*/ 592133 w 728969"/>
                  <a:gd name="connsiteY168" fmla="*/ 123241 h 1004110"/>
                  <a:gd name="connsiteX169" fmla="*/ 584273 w 728969"/>
                  <a:gd name="connsiteY169" fmla="*/ 120621 h 1004110"/>
                  <a:gd name="connsiteX170" fmla="*/ 568553 w 728969"/>
                  <a:gd name="connsiteY170" fmla="*/ 112761 h 1004110"/>
                  <a:gd name="connsiteX171" fmla="*/ 565933 w 728969"/>
                  <a:gd name="connsiteY171" fmla="*/ 104901 h 1004110"/>
                  <a:gd name="connsiteX172" fmla="*/ 560692 w 728969"/>
                  <a:gd name="connsiteY172" fmla="*/ 99661 h 1004110"/>
                  <a:gd name="connsiteX173" fmla="*/ 544972 w 728969"/>
                  <a:gd name="connsiteY173" fmla="*/ 89181 h 1004110"/>
                  <a:gd name="connsiteX174" fmla="*/ 537112 w 728969"/>
                  <a:gd name="connsiteY174" fmla="*/ 83941 h 1004110"/>
                  <a:gd name="connsiteX175" fmla="*/ 531872 w 728969"/>
                  <a:gd name="connsiteY175" fmla="*/ 78700 h 1004110"/>
                  <a:gd name="connsiteX176" fmla="*/ 521392 w 728969"/>
                  <a:gd name="connsiteY176" fmla="*/ 62980 h 1004110"/>
                  <a:gd name="connsiteX177" fmla="*/ 516151 w 728969"/>
                  <a:gd name="connsiteY177" fmla="*/ 55120 h 1004110"/>
                  <a:gd name="connsiteX178" fmla="*/ 510911 w 728969"/>
                  <a:gd name="connsiteY178" fmla="*/ 47260 h 1004110"/>
                  <a:gd name="connsiteX179" fmla="*/ 495191 w 728969"/>
                  <a:gd name="connsiteY179" fmla="*/ 39400 h 1004110"/>
                  <a:gd name="connsiteX180" fmla="*/ 484711 w 728969"/>
                  <a:gd name="connsiteY180" fmla="*/ 26299 h 1004110"/>
                  <a:gd name="connsiteX181" fmla="*/ 466370 w 728969"/>
                  <a:gd name="connsiteY181" fmla="*/ 5339 h 1004110"/>
                  <a:gd name="connsiteX182" fmla="*/ 461130 w 728969"/>
                  <a:gd name="connsiteY182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81653 w 728969"/>
                  <a:gd name="connsiteY127" fmla="*/ 686554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42352 w 728969"/>
                  <a:gd name="connsiteY131" fmla="*/ 628912 h 1004110"/>
                  <a:gd name="connsiteX132" fmla="*/ 534492 w 728969"/>
                  <a:gd name="connsiteY132" fmla="*/ 623672 h 1004110"/>
                  <a:gd name="connsiteX133" fmla="*/ 531872 w 728969"/>
                  <a:gd name="connsiteY133" fmla="*/ 615812 h 1004110"/>
                  <a:gd name="connsiteX134" fmla="*/ 533776 w 728969"/>
                  <a:gd name="connsiteY134" fmla="*/ 586521 h 1004110"/>
                  <a:gd name="connsiteX135" fmla="*/ 521392 w 728969"/>
                  <a:gd name="connsiteY135" fmla="*/ 542451 h 1004110"/>
                  <a:gd name="connsiteX136" fmla="*/ 516151 w 728969"/>
                  <a:gd name="connsiteY136" fmla="*/ 526730 h 1004110"/>
                  <a:gd name="connsiteX137" fmla="*/ 508291 w 728969"/>
                  <a:gd name="connsiteY137" fmla="*/ 497910 h 1004110"/>
                  <a:gd name="connsiteX138" fmla="*/ 503051 w 728969"/>
                  <a:gd name="connsiteY138" fmla="*/ 492669 h 1004110"/>
                  <a:gd name="connsiteX139" fmla="*/ 500431 w 728969"/>
                  <a:gd name="connsiteY139" fmla="*/ 455989 h 1004110"/>
                  <a:gd name="connsiteX140" fmla="*/ 495191 w 728969"/>
                  <a:gd name="connsiteY140" fmla="*/ 440268 h 1004110"/>
                  <a:gd name="connsiteX141" fmla="*/ 492571 w 728969"/>
                  <a:gd name="connsiteY141" fmla="*/ 421928 h 1004110"/>
                  <a:gd name="connsiteX142" fmla="*/ 489951 w 728969"/>
                  <a:gd name="connsiteY142" fmla="*/ 414068 h 1004110"/>
                  <a:gd name="connsiteX143" fmla="*/ 479471 w 728969"/>
                  <a:gd name="connsiteY143" fmla="*/ 374767 h 1004110"/>
                  <a:gd name="connsiteX144" fmla="*/ 471611 w 728969"/>
                  <a:gd name="connsiteY144" fmla="*/ 369527 h 1004110"/>
                  <a:gd name="connsiteX145" fmla="*/ 471611 w 728969"/>
                  <a:gd name="connsiteY145" fmla="*/ 351186 h 1004110"/>
                  <a:gd name="connsiteX146" fmla="*/ 479471 w 728969"/>
                  <a:gd name="connsiteY146" fmla="*/ 348566 h 1004110"/>
                  <a:gd name="connsiteX147" fmla="*/ 503051 w 728969"/>
                  <a:gd name="connsiteY147" fmla="*/ 351186 h 1004110"/>
                  <a:gd name="connsiteX148" fmla="*/ 508291 w 728969"/>
                  <a:gd name="connsiteY148" fmla="*/ 335466 h 1004110"/>
                  <a:gd name="connsiteX149" fmla="*/ 510911 w 728969"/>
                  <a:gd name="connsiteY149" fmla="*/ 327606 h 1004110"/>
                  <a:gd name="connsiteX150" fmla="*/ 518772 w 728969"/>
                  <a:gd name="connsiteY150" fmla="*/ 324986 h 1004110"/>
                  <a:gd name="connsiteX151" fmla="*/ 534492 w 728969"/>
                  <a:gd name="connsiteY151" fmla="*/ 314506 h 1004110"/>
                  <a:gd name="connsiteX152" fmla="*/ 539732 w 728969"/>
                  <a:gd name="connsiteY152" fmla="*/ 309265 h 1004110"/>
                  <a:gd name="connsiteX153" fmla="*/ 547592 w 728969"/>
                  <a:gd name="connsiteY153" fmla="*/ 306645 h 1004110"/>
                  <a:gd name="connsiteX154" fmla="*/ 563313 w 728969"/>
                  <a:gd name="connsiteY154" fmla="*/ 296165 h 1004110"/>
                  <a:gd name="connsiteX155" fmla="*/ 568553 w 728969"/>
                  <a:gd name="connsiteY155" fmla="*/ 288305 h 1004110"/>
                  <a:gd name="connsiteX156" fmla="*/ 576413 w 728969"/>
                  <a:gd name="connsiteY156" fmla="*/ 283065 h 1004110"/>
                  <a:gd name="connsiteX157" fmla="*/ 579033 w 728969"/>
                  <a:gd name="connsiteY157" fmla="*/ 275205 h 1004110"/>
                  <a:gd name="connsiteX158" fmla="*/ 586893 w 728969"/>
                  <a:gd name="connsiteY158" fmla="*/ 272585 h 1004110"/>
                  <a:gd name="connsiteX159" fmla="*/ 594753 w 728969"/>
                  <a:gd name="connsiteY159" fmla="*/ 267345 h 1004110"/>
                  <a:gd name="connsiteX160" fmla="*/ 599993 w 728969"/>
                  <a:gd name="connsiteY160" fmla="*/ 259484 h 1004110"/>
                  <a:gd name="connsiteX161" fmla="*/ 607853 w 728969"/>
                  <a:gd name="connsiteY161" fmla="*/ 254244 h 1004110"/>
                  <a:gd name="connsiteX162" fmla="*/ 610474 w 728969"/>
                  <a:gd name="connsiteY162" fmla="*/ 246384 h 1004110"/>
                  <a:gd name="connsiteX163" fmla="*/ 615714 w 728969"/>
                  <a:gd name="connsiteY163" fmla="*/ 238524 h 1004110"/>
                  <a:gd name="connsiteX164" fmla="*/ 602613 w 728969"/>
                  <a:gd name="connsiteY164" fmla="*/ 214943 h 1004110"/>
                  <a:gd name="connsiteX165" fmla="*/ 605233 w 728969"/>
                  <a:gd name="connsiteY165" fmla="*/ 167782 h 1004110"/>
                  <a:gd name="connsiteX166" fmla="*/ 610474 w 728969"/>
                  <a:gd name="connsiteY166" fmla="*/ 136342 h 1004110"/>
                  <a:gd name="connsiteX167" fmla="*/ 607853 w 728969"/>
                  <a:gd name="connsiteY167" fmla="*/ 128482 h 1004110"/>
                  <a:gd name="connsiteX168" fmla="*/ 592133 w 728969"/>
                  <a:gd name="connsiteY168" fmla="*/ 123241 h 1004110"/>
                  <a:gd name="connsiteX169" fmla="*/ 584273 w 728969"/>
                  <a:gd name="connsiteY169" fmla="*/ 120621 h 1004110"/>
                  <a:gd name="connsiteX170" fmla="*/ 568553 w 728969"/>
                  <a:gd name="connsiteY170" fmla="*/ 112761 h 1004110"/>
                  <a:gd name="connsiteX171" fmla="*/ 565933 w 728969"/>
                  <a:gd name="connsiteY171" fmla="*/ 104901 h 1004110"/>
                  <a:gd name="connsiteX172" fmla="*/ 560692 w 728969"/>
                  <a:gd name="connsiteY172" fmla="*/ 99661 h 1004110"/>
                  <a:gd name="connsiteX173" fmla="*/ 544972 w 728969"/>
                  <a:gd name="connsiteY173" fmla="*/ 89181 h 1004110"/>
                  <a:gd name="connsiteX174" fmla="*/ 537112 w 728969"/>
                  <a:gd name="connsiteY174" fmla="*/ 83941 h 1004110"/>
                  <a:gd name="connsiteX175" fmla="*/ 531872 w 728969"/>
                  <a:gd name="connsiteY175" fmla="*/ 78700 h 1004110"/>
                  <a:gd name="connsiteX176" fmla="*/ 521392 w 728969"/>
                  <a:gd name="connsiteY176" fmla="*/ 62980 h 1004110"/>
                  <a:gd name="connsiteX177" fmla="*/ 516151 w 728969"/>
                  <a:gd name="connsiteY177" fmla="*/ 55120 h 1004110"/>
                  <a:gd name="connsiteX178" fmla="*/ 510911 w 728969"/>
                  <a:gd name="connsiteY178" fmla="*/ 47260 h 1004110"/>
                  <a:gd name="connsiteX179" fmla="*/ 495191 w 728969"/>
                  <a:gd name="connsiteY179" fmla="*/ 39400 h 1004110"/>
                  <a:gd name="connsiteX180" fmla="*/ 484711 w 728969"/>
                  <a:gd name="connsiteY180" fmla="*/ 26299 h 1004110"/>
                  <a:gd name="connsiteX181" fmla="*/ 466370 w 728969"/>
                  <a:gd name="connsiteY181" fmla="*/ 5339 h 1004110"/>
                  <a:gd name="connsiteX182" fmla="*/ 461130 w 728969"/>
                  <a:gd name="connsiteY182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81653 w 728969"/>
                  <a:gd name="connsiteY127" fmla="*/ 686554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42352 w 728969"/>
                  <a:gd name="connsiteY131" fmla="*/ 628912 h 1004110"/>
                  <a:gd name="connsiteX132" fmla="*/ 531872 w 728969"/>
                  <a:gd name="connsiteY132" fmla="*/ 615812 h 1004110"/>
                  <a:gd name="connsiteX133" fmla="*/ 533776 w 728969"/>
                  <a:gd name="connsiteY133" fmla="*/ 586521 h 1004110"/>
                  <a:gd name="connsiteX134" fmla="*/ 521392 w 728969"/>
                  <a:gd name="connsiteY134" fmla="*/ 542451 h 1004110"/>
                  <a:gd name="connsiteX135" fmla="*/ 516151 w 728969"/>
                  <a:gd name="connsiteY135" fmla="*/ 526730 h 1004110"/>
                  <a:gd name="connsiteX136" fmla="*/ 508291 w 728969"/>
                  <a:gd name="connsiteY136" fmla="*/ 497910 h 1004110"/>
                  <a:gd name="connsiteX137" fmla="*/ 503051 w 728969"/>
                  <a:gd name="connsiteY137" fmla="*/ 492669 h 1004110"/>
                  <a:gd name="connsiteX138" fmla="*/ 500431 w 728969"/>
                  <a:gd name="connsiteY138" fmla="*/ 455989 h 1004110"/>
                  <a:gd name="connsiteX139" fmla="*/ 495191 w 728969"/>
                  <a:gd name="connsiteY139" fmla="*/ 440268 h 1004110"/>
                  <a:gd name="connsiteX140" fmla="*/ 492571 w 728969"/>
                  <a:gd name="connsiteY140" fmla="*/ 421928 h 1004110"/>
                  <a:gd name="connsiteX141" fmla="*/ 489951 w 728969"/>
                  <a:gd name="connsiteY141" fmla="*/ 414068 h 1004110"/>
                  <a:gd name="connsiteX142" fmla="*/ 479471 w 728969"/>
                  <a:gd name="connsiteY142" fmla="*/ 374767 h 1004110"/>
                  <a:gd name="connsiteX143" fmla="*/ 471611 w 728969"/>
                  <a:gd name="connsiteY143" fmla="*/ 369527 h 1004110"/>
                  <a:gd name="connsiteX144" fmla="*/ 471611 w 728969"/>
                  <a:gd name="connsiteY144" fmla="*/ 351186 h 1004110"/>
                  <a:gd name="connsiteX145" fmla="*/ 479471 w 728969"/>
                  <a:gd name="connsiteY145" fmla="*/ 348566 h 1004110"/>
                  <a:gd name="connsiteX146" fmla="*/ 503051 w 728969"/>
                  <a:gd name="connsiteY146" fmla="*/ 351186 h 1004110"/>
                  <a:gd name="connsiteX147" fmla="*/ 508291 w 728969"/>
                  <a:gd name="connsiteY147" fmla="*/ 335466 h 1004110"/>
                  <a:gd name="connsiteX148" fmla="*/ 510911 w 728969"/>
                  <a:gd name="connsiteY148" fmla="*/ 327606 h 1004110"/>
                  <a:gd name="connsiteX149" fmla="*/ 518772 w 728969"/>
                  <a:gd name="connsiteY149" fmla="*/ 324986 h 1004110"/>
                  <a:gd name="connsiteX150" fmla="*/ 534492 w 728969"/>
                  <a:gd name="connsiteY150" fmla="*/ 314506 h 1004110"/>
                  <a:gd name="connsiteX151" fmla="*/ 539732 w 728969"/>
                  <a:gd name="connsiteY151" fmla="*/ 309265 h 1004110"/>
                  <a:gd name="connsiteX152" fmla="*/ 547592 w 728969"/>
                  <a:gd name="connsiteY152" fmla="*/ 306645 h 1004110"/>
                  <a:gd name="connsiteX153" fmla="*/ 563313 w 728969"/>
                  <a:gd name="connsiteY153" fmla="*/ 296165 h 1004110"/>
                  <a:gd name="connsiteX154" fmla="*/ 568553 w 728969"/>
                  <a:gd name="connsiteY154" fmla="*/ 288305 h 1004110"/>
                  <a:gd name="connsiteX155" fmla="*/ 576413 w 728969"/>
                  <a:gd name="connsiteY155" fmla="*/ 283065 h 1004110"/>
                  <a:gd name="connsiteX156" fmla="*/ 579033 w 728969"/>
                  <a:gd name="connsiteY156" fmla="*/ 275205 h 1004110"/>
                  <a:gd name="connsiteX157" fmla="*/ 586893 w 728969"/>
                  <a:gd name="connsiteY157" fmla="*/ 272585 h 1004110"/>
                  <a:gd name="connsiteX158" fmla="*/ 594753 w 728969"/>
                  <a:gd name="connsiteY158" fmla="*/ 267345 h 1004110"/>
                  <a:gd name="connsiteX159" fmla="*/ 599993 w 728969"/>
                  <a:gd name="connsiteY159" fmla="*/ 259484 h 1004110"/>
                  <a:gd name="connsiteX160" fmla="*/ 607853 w 728969"/>
                  <a:gd name="connsiteY160" fmla="*/ 254244 h 1004110"/>
                  <a:gd name="connsiteX161" fmla="*/ 610474 w 728969"/>
                  <a:gd name="connsiteY161" fmla="*/ 246384 h 1004110"/>
                  <a:gd name="connsiteX162" fmla="*/ 615714 w 728969"/>
                  <a:gd name="connsiteY162" fmla="*/ 238524 h 1004110"/>
                  <a:gd name="connsiteX163" fmla="*/ 602613 w 728969"/>
                  <a:gd name="connsiteY163" fmla="*/ 214943 h 1004110"/>
                  <a:gd name="connsiteX164" fmla="*/ 605233 w 728969"/>
                  <a:gd name="connsiteY164" fmla="*/ 167782 h 1004110"/>
                  <a:gd name="connsiteX165" fmla="*/ 610474 w 728969"/>
                  <a:gd name="connsiteY165" fmla="*/ 136342 h 1004110"/>
                  <a:gd name="connsiteX166" fmla="*/ 607853 w 728969"/>
                  <a:gd name="connsiteY166" fmla="*/ 128482 h 1004110"/>
                  <a:gd name="connsiteX167" fmla="*/ 592133 w 728969"/>
                  <a:gd name="connsiteY167" fmla="*/ 123241 h 1004110"/>
                  <a:gd name="connsiteX168" fmla="*/ 584273 w 728969"/>
                  <a:gd name="connsiteY168" fmla="*/ 120621 h 1004110"/>
                  <a:gd name="connsiteX169" fmla="*/ 568553 w 728969"/>
                  <a:gd name="connsiteY169" fmla="*/ 112761 h 1004110"/>
                  <a:gd name="connsiteX170" fmla="*/ 565933 w 728969"/>
                  <a:gd name="connsiteY170" fmla="*/ 104901 h 1004110"/>
                  <a:gd name="connsiteX171" fmla="*/ 560692 w 728969"/>
                  <a:gd name="connsiteY171" fmla="*/ 99661 h 1004110"/>
                  <a:gd name="connsiteX172" fmla="*/ 544972 w 728969"/>
                  <a:gd name="connsiteY172" fmla="*/ 89181 h 1004110"/>
                  <a:gd name="connsiteX173" fmla="*/ 537112 w 728969"/>
                  <a:gd name="connsiteY173" fmla="*/ 83941 h 1004110"/>
                  <a:gd name="connsiteX174" fmla="*/ 531872 w 728969"/>
                  <a:gd name="connsiteY174" fmla="*/ 78700 h 1004110"/>
                  <a:gd name="connsiteX175" fmla="*/ 521392 w 728969"/>
                  <a:gd name="connsiteY175" fmla="*/ 62980 h 1004110"/>
                  <a:gd name="connsiteX176" fmla="*/ 516151 w 728969"/>
                  <a:gd name="connsiteY176" fmla="*/ 55120 h 1004110"/>
                  <a:gd name="connsiteX177" fmla="*/ 510911 w 728969"/>
                  <a:gd name="connsiteY177" fmla="*/ 47260 h 1004110"/>
                  <a:gd name="connsiteX178" fmla="*/ 495191 w 728969"/>
                  <a:gd name="connsiteY178" fmla="*/ 39400 h 1004110"/>
                  <a:gd name="connsiteX179" fmla="*/ 484711 w 728969"/>
                  <a:gd name="connsiteY179" fmla="*/ 26299 h 1004110"/>
                  <a:gd name="connsiteX180" fmla="*/ 466370 w 728969"/>
                  <a:gd name="connsiteY180" fmla="*/ 5339 h 1004110"/>
                  <a:gd name="connsiteX181" fmla="*/ 461130 w 728969"/>
                  <a:gd name="connsiteY181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81653 w 728969"/>
                  <a:gd name="connsiteY127" fmla="*/ 686554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42352 w 728969"/>
                  <a:gd name="connsiteY131" fmla="*/ 628912 h 1004110"/>
                  <a:gd name="connsiteX132" fmla="*/ 534253 w 728969"/>
                  <a:gd name="connsiteY132" fmla="*/ 608668 h 1004110"/>
                  <a:gd name="connsiteX133" fmla="*/ 533776 w 728969"/>
                  <a:gd name="connsiteY133" fmla="*/ 586521 h 1004110"/>
                  <a:gd name="connsiteX134" fmla="*/ 521392 w 728969"/>
                  <a:gd name="connsiteY134" fmla="*/ 542451 h 1004110"/>
                  <a:gd name="connsiteX135" fmla="*/ 516151 w 728969"/>
                  <a:gd name="connsiteY135" fmla="*/ 526730 h 1004110"/>
                  <a:gd name="connsiteX136" fmla="*/ 508291 w 728969"/>
                  <a:gd name="connsiteY136" fmla="*/ 497910 h 1004110"/>
                  <a:gd name="connsiteX137" fmla="*/ 503051 w 728969"/>
                  <a:gd name="connsiteY137" fmla="*/ 492669 h 1004110"/>
                  <a:gd name="connsiteX138" fmla="*/ 500431 w 728969"/>
                  <a:gd name="connsiteY138" fmla="*/ 455989 h 1004110"/>
                  <a:gd name="connsiteX139" fmla="*/ 495191 w 728969"/>
                  <a:gd name="connsiteY139" fmla="*/ 440268 h 1004110"/>
                  <a:gd name="connsiteX140" fmla="*/ 492571 w 728969"/>
                  <a:gd name="connsiteY140" fmla="*/ 421928 h 1004110"/>
                  <a:gd name="connsiteX141" fmla="*/ 489951 w 728969"/>
                  <a:gd name="connsiteY141" fmla="*/ 414068 h 1004110"/>
                  <a:gd name="connsiteX142" fmla="*/ 479471 w 728969"/>
                  <a:gd name="connsiteY142" fmla="*/ 374767 h 1004110"/>
                  <a:gd name="connsiteX143" fmla="*/ 471611 w 728969"/>
                  <a:gd name="connsiteY143" fmla="*/ 369527 h 1004110"/>
                  <a:gd name="connsiteX144" fmla="*/ 471611 w 728969"/>
                  <a:gd name="connsiteY144" fmla="*/ 351186 h 1004110"/>
                  <a:gd name="connsiteX145" fmla="*/ 479471 w 728969"/>
                  <a:gd name="connsiteY145" fmla="*/ 348566 h 1004110"/>
                  <a:gd name="connsiteX146" fmla="*/ 503051 w 728969"/>
                  <a:gd name="connsiteY146" fmla="*/ 351186 h 1004110"/>
                  <a:gd name="connsiteX147" fmla="*/ 508291 w 728969"/>
                  <a:gd name="connsiteY147" fmla="*/ 335466 h 1004110"/>
                  <a:gd name="connsiteX148" fmla="*/ 510911 w 728969"/>
                  <a:gd name="connsiteY148" fmla="*/ 327606 h 1004110"/>
                  <a:gd name="connsiteX149" fmla="*/ 518772 w 728969"/>
                  <a:gd name="connsiteY149" fmla="*/ 324986 h 1004110"/>
                  <a:gd name="connsiteX150" fmla="*/ 534492 w 728969"/>
                  <a:gd name="connsiteY150" fmla="*/ 314506 h 1004110"/>
                  <a:gd name="connsiteX151" fmla="*/ 539732 w 728969"/>
                  <a:gd name="connsiteY151" fmla="*/ 309265 h 1004110"/>
                  <a:gd name="connsiteX152" fmla="*/ 547592 w 728969"/>
                  <a:gd name="connsiteY152" fmla="*/ 306645 h 1004110"/>
                  <a:gd name="connsiteX153" fmla="*/ 563313 w 728969"/>
                  <a:gd name="connsiteY153" fmla="*/ 296165 h 1004110"/>
                  <a:gd name="connsiteX154" fmla="*/ 568553 w 728969"/>
                  <a:gd name="connsiteY154" fmla="*/ 288305 h 1004110"/>
                  <a:gd name="connsiteX155" fmla="*/ 576413 w 728969"/>
                  <a:gd name="connsiteY155" fmla="*/ 283065 h 1004110"/>
                  <a:gd name="connsiteX156" fmla="*/ 579033 w 728969"/>
                  <a:gd name="connsiteY156" fmla="*/ 275205 h 1004110"/>
                  <a:gd name="connsiteX157" fmla="*/ 586893 w 728969"/>
                  <a:gd name="connsiteY157" fmla="*/ 272585 h 1004110"/>
                  <a:gd name="connsiteX158" fmla="*/ 594753 w 728969"/>
                  <a:gd name="connsiteY158" fmla="*/ 267345 h 1004110"/>
                  <a:gd name="connsiteX159" fmla="*/ 599993 w 728969"/>
                  <a:gd name="connsiteY159" fmla="*/ 259484 h 1004110"/>
                  <a:gd name="connsiteX160" fmla="*/ 607853 w 728969"/>
                  <a:gd name="connsiteY160" fmla="*/ 254244 h 1004110"/>
                  <a:gd name="connsiteX161" fmla="*/ 610474 w 728969"/>
                  <a:gd name="connsiteY161" fmla="*/ 246384 h 1004110"/>
                  <a:gd name="connsiteX162" fmla="*/ 615714 w 728969"/>
                  <a:gd name="connsiteY162" fmla="*/ 238524 h 1004110"/>
                  <a:gd name="connsiteX163" fmla="*/ 602613 w 728969"/>
                  <a:gd name="connsiteY163" fmla="*/ 214943 h 1004110"/>
                  <a:gd name="connsiteX164" fmla="*/ 605233 w 728969"/>
                  <a:gd name="connsiteY164" fmla="*/ 167782 h 1004110"/>
                  <a:gd name="connsiteX165" fmla="*/ 610474 w 728969"/>
                  <a:gd name="connsiteY165" fmla="*/ 136342 h 1004110"/>
                  <a:gd name="connsiteX166" fmla="*/ 607853 w 728969"/>
                  <a:gd name="connsiteY166" fmla="*/ 128482 h 1004110"/>
                  <a:gd name="connsiteX167" fmla="*/ 592133 w 728969"/>
                  <a:gd name="connsiteY167" fmla="*/ 123241 h 1004110"/>
                  <a:gd name="connsiteX168" fmla="*/ 584273 w 728969"/>
                  <a:gd name="connsiteY168" fmla="*/ 120621 h 1004110"/>
                  <a:gd name="connsiteX169" fmla="*/ 568553 w 728969"/>
                  <a:gd name="connsiteY169" fmla="*/ 112761 h 1004110"/>
                  <a:gd name="connsiteX170" fmla="*/ 565933 w 728969"/>
                  <a:gd name="connsiteY170" fmla="*/ 104901 h 1004110"/>
                  <a:gd name="connsiteX171" fmla="*/ 560692 w 728969"/>
                  <a:gd name="connsiteY171" fmla="*/ 99661 h 1004110"/>
                  <a:gd name="connsiteX172" fmla="*/ 544972 w 728969"/>
                  <a:gd name="connsiteY172" fmla="*/ 89181 h 1004110"/>
                  <a:gd name="connsiteX173" fmla="*/ 537112 w 728969"/>
                  <a:gd name="connsiteY173" fmla="*/ 83941 h 1004110"/>
                  <a:gd name="connsiteX174" fmla="*/ 531872 w 728969"/>
                  <a:gd name="connsiteY174" fmla="*/ 78700 h 1004110"/>
                  <a:gd name="connsiteX175" fmla="*/ 521392 w 728969"/>
                  <a:gd name="connsiteY175" fmla="*/ 62980 h 1004110"/>
                  <a:gd name="connsiteX176" fmla="*/ 516151 w 728969"/>
                  <a:gd name="connsiteY176" fmla="*/ 55120 h 1004110"/>
                  <a:gd name="connsiteX177" fmla="*/ 510911 w 728969"/>
                  <a:gd name="connsiteY177" fmla="*/ 47260 h 1004110"/>
                  <a:gd name="connsiteX178" fmla="*/ 495191 w 728969"/>
                  <a:gd name="connsiteY178" fmla="*/ 39400 h 1004110"/>
                  <a:gd name="connsiteX179" fmla="*/ 484711 w 728969"/>
                  <a:gd name="connsiteY179" fmla="*/ 26299 h 1004110"/>
                  <a:gd name="connsiteX180" fmla="*/ 466370 w 728969"/>
                  <a:gd name="connsiteY180" fmla="*/ 5339 h 1004110"/>
                  <a:gd name="connsiteX181" fmla="*/ 461130 w 728969"/>
                  <a:gd name="connsiteY181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81653 w 728969"/>
                  <a:gd name="connsiteY127" fmla="*/ 686554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51877 w 728969"/>
                  <a:gd name="connsiteY131" fmla="*/ 633674 h 1004110"/>
                  <a:gd name="connsiteX132" fmla="*/ 534253 w 728969"/>
                  <a:gd name="connsiteY132" fmla="*/ 608668 h 1004110"/>
                  <a:gd name="connsiteX133" fmla="*/ 533776 w 728969"/>
                  <a:gd name="connsiteY133" fmla="*/ 586521 h 1004110"/>
                  <a:gd name="connsiteX134" fmla="*/ 521392 w 728969"/>
                  <a:gd name="connsiteY134" fmla="*/ 542451 h 1004110"/>
                  <a:gd name="connsiteX135" fmla="*/ 516151 w 728969"/>
                  <a:gd name="connsiteY135" fmla="*/ 526730 h 1004110"/>
                  <a:gd name="connsiteX136" fmla="*/ 508291 w 728969"/>
                  <a:gd name="connsiteY136" fmla="*/ 497910 h 1004110"/>
                  <a:gd name="connsiteX137" fmla="*/ 503051 w 728969"/>
                  <a:gd name="connsiteY137" fmla="*/ 492669 h 1004110"/>
                  <a:gd name="connsiteX138" fmla="*/ 500431 w 728969"/>
                  <a:gd name="connsiteY138" fmla="*/ 455989 h 1004110"/>
                  <a:gd name="connsiteX139" fmla="*/ 495191 w 728969"/>
                  <a:gd name="connsiteY139" fmla="*/ 440268 h 1004110"/>
                  <a:gd name="connsiteX140" fmla="*/ 492571 w 728969"/>
                  <a:gd name="connsiteY140" fmla="*/ 421928 h 1004110"/>
                  <a:gd name="connsiteX141" fmla="*/ 489951 w 728969"/>
                  <a:gd name="connsiteY141" fmla="*/ 414068 h 1004110"/>
                  <a:gd name="connsiteX142" fmla="*/ 479471 w 728969"/>
                  <a:gd name="connsiteY142" fmla="*/ 374767 h 1004110"/>
                  <a:gd name="connsiteX143" fmla="*/ 471611 w 728969"/>
                  <a:gd name="connsiteY143" fmla="*/ 369527 h 1004110"/>
                  <a:gd name="connsiteX144" fmla="*/ 471611 w 728969"/>
                  <a:gd name="connsiteY144" fmla="*/ 351186 h 1004110"/>
                  <a:gd name="connsiteX145" fmla="*/ 479471 w 728969"/>
                  <a:gd name="connsiteY145" fmla="*/ 348566 h 1004110"/>
                  <a:gd name="connsiteX146" fmla="*/ 503051 w 728969"/>
                  <a:gd name="connsiteY146" fmla="*/ 351186 h 1004110"/>
                  <a:gd name="connsiteX147" fmla="*/ 508291 w 728969"/>
                  <a:gd name="connsiteY147" fmla="*/ 335466 h 1004110"/>
                  <a:gd name="connsiteX148" fmla="*/ 510911 w 728969"/>
                  <a:gd name="connsiteY148" fmla="*/ 327606 h 1004110"/>
                  <a:gd name="connsiteX149" fmla="*/ 518772 w 728969"/>
                  <a:gd name="connsiteY149" fmla="*/ 324986 h 1004110"/>
                  <a:gd name="connsiteX150" fmla="*/ 534492 w 728969"/>
                  <a:gd name="connsiteY150" fmla="*/ 314506 h 1004110"/>
                  <a:gd name="connsiteX151" fmla="*/ 539732 w 728969"/>
                  <a:gd name="connsiteY151" fmla="*/ 309265 h 1004110"/>
                  <a:gd name="connsiteX152" fmla="*/ 547592 w 728969"/>
                  <a:gd name="connsiteY152" fmla="*/ 306645 h 1004110"/>
                  <a:gd name="connsiteX153" fmla="*/ 563313 w 728969"/>
                  <a:gd name="connsiteY153" fmla="*/ 296165 h 1004110"/>
                  <a:gd name="connsiteX154" fmla="*/ 568553 w 728969"/>
                  <a:gd name="connsiteY154" fmla="*/ 288305 h 1004110"/>
                  <a:gd name="connsiteX155" fmla="*/ 576413 w 728969"/>
                  <a:gd name="connsiteY155" fmla="*/ 283065 h 1004110"/>
                  <a:gd name="connsiteX156" fmla="*/ 579033 w 728969"/>
                  <a:gd name="connsiteY156" fmla="*/ 275205 h 1004110"/>
                  <a:gd name="connsiteX157" fmla="*/ 586893 w 728969"/>
                  <a:gd name="connsiteY157" fmla="*/ 272585 h 1004110"/>
                  <a:gd name="connsiteX158" fmla="*/ 594753 w 728969"/>
                  <a:gd name="connsiteY158" fmla="*/ 267345 h 1004110"/>
                  <a:gd name="connsiteX159" fmla="*/ 599993 w 728969"/>
                  <a:gd name="connsiteY159" fmla="*/ 259484 h 1004110"/>
                  <a:gd name="connsiteX160" fmla="*/ 607853 w 728969"/>
                  <a:gd name="connsiteY160" fmla="*/ 254244 h 1004110"/>
                  <a:gd name="connsiteX161" fmla="*/ 610474 w 728969"/>
                  <a:gd name="connsiteY161" fmla="*/ 246384 h 1004110"/>
                  <a:gd name="connsiteX162" fmla="*/ 615714 w 728969"/>
                  <a:gd name="connsiteY162" fmla="*/ 238524 h 1004110"/>
                  <a:gd name="connsiteX163" fmla="*/ 602613 w 728969"/>
                  <a:gd name="connsiteY163" fmla="*/ 214943 h 1004110"/>
                  <a:gd name="connsiteX164" fmla="*/ 605233 w 728969"/>
                  <a:gd name="connsiteY164" fmla="*/ 167782 h 1004110"/>
                  <a:gd name="connsiteX165" fmla="*/ 610474 w 728969"/>
                  <a:gd name="connsiteY165" fmla="*/ 136342 h 1004110"/>
                  <a:gd name="connsiteX166" fmla="*/ 607853 w 728969"/>
                  <a:gd name="connsiteY166" fmla="*/ 128482 h 1004110"/>
                  <a:gd name="connsiteX167" fmla="*/ 592133 w 728969"/>
                  <a:gd name="connsiteY167" fmla="*/ 123241 h 1004110"/>
                  <a:gd name="connsiteX168" fmla="*/ 584273 w 728969"/>
                  <a:gd name="connsiteY168" fmla="*/ 120621 h 1004110"/>
                  <a:gd name="connsiteX169" fmla="*/ 568553 w 728969"/>
                  <a:gd name="connsiteY169" fmla="*/ 112761 h 1004110"/>
                  <a:gd name="connsiteX170" fmla="*/ 565933 w 728969"/>
                  <a:gd name="connsiteY170" fmla="*/ 104901 h 1004110"/>
                  <a:gd name="connsiteX171" fmla="*/ 560692 w 728969"/>
                  <a:gd name="connsiteY171" fmla="*/ 99661 h 1004110"/>
                  <a:gd name="connsiteX172" fmla="*/ 544972 w 728969"/>
                  <a:gd name="connsiteY172" fmla="*/ 89181 h 1004110"/>
                  <a:gd name="connsiteX173" fmla="*/ 537112 w 728969"/>
                  <a:gd name="connsiteY173" fmla="*/ 83941 h 1004110"/>
                  <a:gd name="connsiteX174" fmla="*/ 531872 w 728969"/>
                  <a:gd name="connsiteY174" fmla="*/ 78700 h 1004110"/>
                  <a:gd name="connsiteX175" fmla="*/ 521392 w 728969"/>
                  <a:gd name="connsiteY175" fmla="*/ 62980 h 1004110"/>
                  <a:gd name="connsiteX176" fmla="*/ 516151 w 728969"/>
                  <a:gd name="connsiteY176" fmla="*/ 55120 h 1004110"/>
                  <a:gd name="connsiteX177" fmla="*/ 510911 w 728969"/>
                  <a:gd name="connsiteY177" fmla="*/ 47260 h 1004110"/>
                  <a:gd name="connsiteX178" fmla="*/ 495191 w 728969"/>
                  <a:gd name="connsiteY178" fmla="*/ 39400 h 1004110"/>
                  <a:gd name="connsiteX179" fmla="*/ 484711 w 728969"/>
                  <a:gd name="connsiteY179" fmla="*/ 26299 h 1004110"/>
                  <a:gd name="connsiteX180" fmla="*/ 466370 w 728969"/>
                  <a:gd name="connsiteY180" fmla="*/ 5339 h 1004110"/>
                  <a:gd name="connsiteX181" fmla="*/ 461130 w 728969"/>
                  <a:gd name="connsiteY181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93560 w 728969"/>
                  <a:gd name="connsiteY127" fmla="*/ 693698 h 1004110"/>
                  <a:gd name="connsiteX128" fmla="*/ 568553 w 728969"/>
                  <a:gd name="connsiteY128" fmla="*/ 676073 h 1004110"/>
                  <a:gd name="connsiteX129" fmla="*/ 565933 w 728969"/>
                  <a:gd name="connsiteY129" fmla="*/ 668213 h 1004110"/>
                  <a:gd name="connsiteX130" fmla="*/ 555452 w 728969"/>
                  <a:gd name="connsiteY130" fmla="*/ 652493 h 1004110"/>
                  <a:gd name="connsiteX131" fmla="*/ 551877 w 728969"/>
                  <a:gd name="connsiteY131" fmla="*/ 633674 h 1004110"/>
                  <a:gd name="connsiteX132" fmla="*/ 534253 w 728969"/>
                  <a:gd name="connsiteY132" fmla="*/ 608668 h 1004110"/>
                  <a:gd name="connsiteX133" fmla="*/ 533776 w 728969"/>
                  <a:gd name="connsiteY133" fmla="*/ 586521 h 1004110"/>
                  <a:gd name="connsiteX134" fmla="*/ 521392 w 728969"/>
                  <a:gd name="connsiteY134" fmla="*/ 542451 h 1004110"/>
                  <a:gd name="connsiteX135" fmla="*/ 516151 w 728969"/>
                  <a:gd name="connsiteY135" fmla="*/ 526730 h 1004110"/>
                  <a:gd name="connsiteX136" fmla="*/ 508291 w 728969"/>
                  <a:gd name="connsiteY136" fmla="*/ 497910 h 1004110"/>
                  <a:gd name="connsiteX137" fmla="*/ 503051 w 728969"/>
                  <a:gd name="connsiteY137" fmla="*/ 492669 h 1004110"/>
                  <a:gd name="connsiteX138" fmla="*/ 500431 w 728969"/>
                  <a:gd name="connsiteY138" fmla="*/ 455989 h 1004110"/>
                  <a:gd name="connsiteX139" fmla="*/ 495191 w 728969"/>
                  <a:gd name="connsiteY139" fmla="*/ 440268 h 1004110"/>
                  <a:gd name="connsiteX140" fmla="*/ 492571 w 728969"/>
                  <a:gd name="connsiteY140" fmla="*/ 421928 h 1004110"/>
                  <a:gd name="connsiteX141" fmla="*/ 489951 w 728969"/>
                  <a:gd name="connsiteY141" fmla="*/ 414068 h 1004110"/>
                  <a:gd name="connsiteX142" fmla="*/ 479471 w 728969"/>
                  <a:gd name="connsiteY142" fmla="*/ 374767 h 1004110"/>
                  <a:gd name="connsiteX143" fmla="*/ 471611 w 728969"/>
                  <a:gd name="connsiteY143" fmla="*/ 369527 h 1004110"/>
                  <a:gd name="connsiteX144" fmla="*/ 471611 w 728969"/>
                  <a:gd name="connsiteY144" fmla="*/ 351186 h 1004110"/>
                  <a:gd name="connsiteX145" fmla="*/ 479471 w 728969"/>
                  <a:gd name="connsiteY145" fmla="*/ 348566 h 1004110"/>
                  <a:gd name="connsiteX146" fmla="*/ 503051 w 728969"/>
                  <a:gd name="connsiteY146" fmla="*/ 351186 h 1004110"/>
                  <a:gd name="connsiteX147" fmla="*/ 508291 w 728969"/>
                  <a:gd name="connsiteY147" fmla="*/ 335466 h 1004110"/>
                  <a:gd name="connsiteX148" fmla="*/ 510911 w 728969"/>
                  <a:gd name="connsiteY148" fmla="*/ 327606 h 1004110"/>
                  <a:gd name="connsiteX149" fmla="*/ 518772 w 728969"/>
                  <a:gd name="connsiteY149" fmla="*/ 324986 h 1004110"/>
                  <a:gd name="connsiteX150" fmla="*/ 534492 w 728969"/>
                  <a:gd name="connsiteY150" fmla="*/ 314506 h 1004110"/>
                  <a:gd name="connsiteX151" fmla="*/ 539732 w 728969"/>
                  <a:gd name="connsiteY151" fmla="*/ 309265 h 1004110"/>
                  <a:gd name="connsiteX152" fmla="*/ 547592 w 728969"/>
                  <a:gd name="connsiteY152" fmla="*/ 306645 h 1004110"/>
                  <a:gd name="connsiteX153" fmla="*/ 563313 w 728969"/>
                  <a:gd name="connsiteY153" fmla="*/ 296165 h 1004110"/>
                  <a:gd name="connsiteX154" fmla="*/ 568553 w 728969"/>
                  <a:gd name="connsiteY154" fmla="*/ 288305 h 1004110"/>
                  <a:gd name="connsiteX155" fmla="*/ 576413 w 728969"/>
                  <a:gd name="connsiteY155" fmla="*/ 283065 h 1004110"/>
                  <a:gd name="connsiteX156" fmla="*/ 579033 w 728969"/>
                  <a:gd name="connsiteY156" fmla="*/ 275205 h 1004110"/>
                  <a:gd name="connsiteX157" fmla="*/ 586893 w 728969"/>
                  <a:gd name="connsiteY157" fmla="*/ 272585 h 1004110"/>
                  <a:gd name="connsiteX158" fmla="*/ 594753 w 728969"/>
                  <a:gd name="connsiteY158" fmla="*/ 267345 h 1004110"/>
                  <a:gd name="connsiteX159" fmla="*/ 599993 w 728969"/>
                  <a:gd name="connsiteY159" fmla="*/ 259484 h 1004110"/>
                  <a:gd name="connsiteX160" fmla="*/ 607853 w 728969"/>
                  <a:gd name="connsiteY160" fmla="*/ 254244 h 1004110"/>
                  <a:gd name="connsiteX161" fmla="*/ 610474 w 728969"/>
                  <a:gd name="connsiteY161" fmla="*/ 246384 h 1004110"/>
                  <a:gd name="connsiteX162" fmla="*/ 615714 w 728969"/>
                  <a:gd name="connsiteY162" fmla="*/ 238524 h 1004110"/>
                  <a:gd name="connsiteX163" fmla="*/ 602613 w 728969"/>
                  <a:gd name="connsiteY163" fmla="*/ 214943 h 1004110"/>
                  <a:gd name="connsiteX164" fmla="*/ 605233 w 728969"/>
                  <a:gd name="connsiteY164" fmla="*/ 167782 h 1004110"/>
                  <a:gd name="connsiteX165" fmla="*/ 610474 w 728969"/>
                  <a:gd name="connsiteY165" fmla="*/ 136342 h 1004110"/>
                  <a:gd name="connsiteX166" fmla="*/ 607853 w 728969"/>
                  <a:gd name="connsiteY166" fmla="*/ 128482 h 1004110"/>
                  <a:gd name="connsiteX167" fmla="*/ 592133 w 728969"/>
                  <a:gd name="connsiteY167" fmla="*/ 123241 h 1004110"/>
                  <a:gd name="connsiteX168" fmla="*/ 584273 w 728969"/>
                  <a:gd name="connsiteY168" fmla="*/ 120621 h 1004110"/>
                  <a:gd name="connsiteX169" fmla="*/ 568553 w 728969"/>
                  <a:gd name="connsiteY169" fmla="*/ 112761 h 1004110"/>
                  <a:gd name="connsiteX170" fmla="*/ 565933 w 728969"/>
                  <a:gd name="connsiteY170" fmla="*/ 104901 h 1004110"/>
                  <a:gd name="connsiteX171" fmla="*/ 560692 w 728969"/>
                  <a:gd name="connsiteY171" fmla="*/ 99661 h 1004110"/>
                  <a:gd name="connsiteX172" fmla="*/ 544972 w 728969"/>
                  <a:gd name="connsiteY172" fmla="*/ 89181 h 1004110"/>
                  <a:gd name="connsiteX173" fmla="*/ 537112 w 728969"/>
                  <a:gd name="connsiteY173" fmla="*/ 83941 h 1004110"/>
                  <a:gd name="connsiteX174" fmla="*/ 531872 w 728969"/>
                  <a:gd name="connsiteY174" fmla="*/ 78700 h 1004110"/>
                  <a:gd name="connsiteX175" fmla="*/ 521392 w 728969"/>
                  <a:gd name="connsiteY175" fmla="*/ 62980 h 1004110"/>
                  <a:gd name="connsiteX176" fmla="*/ 516151 w 728969"/>
                  <a:gd name="connsiteY176" fmla="*/ 55120 h 1004110"/>
                  <a:gd name="connsiteX177" fmla="*/ 510911 w 728969"/>
                  <a:gd name="connsiteY177" fmla="*/ 47260 h 1004110"/>
                  <a:gd name="connsiteX178" fmla="*/ 495191 w 728969"/>
                  <a:gd name="connsiteY178" fmla="*/ 39400 h 1004110"/>
                  <a:gd name="connsiteX179" fmla="*/ 484711 w 728969"/>
                  <a:gd name="connsiteY179" fmla="*/ 26299 h 1004110"/>
                  <a:gd name="connsiteX180" fmla="*/ 466370 w 728969"/>
                  <a:gd name="connsiteY180" fmla="*/ 5339 h 1004110"/>
                  <a:gd name="connsiteX181" fmla="*/ 461130 w 728969"/>
                  <a:gd name="connsiteY181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93560 w 728969"/>
                  <a:gd name="connsiteY127" fmla="*/ 693698 h 1004110"/>
                  <a:gd name="connsiteX128" fmla="*/ 568553 w 728969"/>
                  <a:gd name="connsiteY128" fmla="*/ 676073 h 1004110"/>
                  <a:gd name="connsiteX129" fmla="*/ 555452 w 728969"/>
                  <a:gd name="connsiteY129" fmla="*/ 652493 h 1004110"/>
                  <a:gd name="connsiteX130" fmla="*/ 551877 w 728969"/>
                  <a:gd name="connsiteY130" fmla="*/ 633674 h 1004110"/>
                  <a:gd name="connsiteX131" fmla="*/ 534253 w 728969"/>
                  <a:gd name="connsiteY131" fmla="*/ 608668 h 1004110"/>
                  <a:gd name="connsiteX132" fmla="*/ 533776 w 728969"/>
                  <a:gd name="connsiteY132" fmla="*/ 586521 h 1004110"/>
                  <a:gd name="connsiteX133" fmla="*/ 521392 w 728969"/>
                  <a:gd name="connsiteY133" fmla="*/ 542451 h 1004110"/>
                  <a:gd name="connsiteX134" fmla="*/ 516151 w 728969"/>
                  <a:gd name="connsiteY134" fmla="*/ 526730 h 1004110"/>
                  <a:gd name="connsiteX135" fmla="*/ 508291 w 728969"/>
                  <a:gd name="connsiteY135" fmla="*/ 497910 h 1004110"/>
                  <a:gd name="connsiteX136" fmla="*/ 503051 w 728969"/>
                  <a:gd name="connsiteY136" fmla="*/ 492669 h 1004110"/>
                  <a:gd name="connsiteX137" fmla="*/ 500431 w 728969"/>
                  <a:gd name="connsiteY137" fmla="*/ 455989 h 1004110"/>
                  <a:gd name="connsiteX138" fmla="*/ 495191 w 728969"/>
                  <a:gd name="connsiteY138" fmla="*/ 440268 h 1004110"/>
                  <a:gd name="connsiteX139" fmla="*/ 492571 w 728969"/>
                  <a:gd name="connsiteY139" fmla="*/ 421928 h 1004110"/>
                  <a:gd name="connsiteX140" fmla="*/ 489951 w 728969"/>
                  <a:gd name="connsiteY140" fmla="*/ 414068 h 1004110"/>
                  <a:gd name="connsiteX141" fmla="*/ 479471 w 728969"/>
                  <a:gd name="connsiteY141" fmla="*/ 374767 h 1004110"/>
                  <a:gd name="connsiteX142" fmla="*/ 471611 w 728969"/>
                  <a:gd name="connsiteY142" fmla="*/ 369527 h 1004110"/>
                  <a:gd name="connsiteX143" fmla="*/ 471611 w 728969"/>
                  <a:gd name="connsiteY143" fmla="*/ 351186 h 1004110"/>
                  <a:gd name="connsiteX144" fmla="*/ 479471 w 728969"/>
                  <a:gd name="connsiteY144" fmla="*/ 348566 h 1004110"/>
                  <a:gd name="connsiteX145" fmla="*/ 503051 w 728969"/>
                  <a:gd name="connsiteY145" fmla="*/ 351186 h 1004110"/>
                  <a:gd name="connsiteX146" fmla="*/ 508291 w 728969"/>
                  <a:gd name="connsiteY146" fmla="*/ 335466 h 1004110"/>
                  <a:gd name="connsiteX147" fmla="*/ 510911 w 728969"/>
                  <a:gd name="connsiteY147" fmla="*/ 327606 h 1004110"/>
                  <a:gd name="connsiteX148" fmla="*/ 518772 w 728969"/>
                  <a:gd name="connsiteY148" fmla="*/ 324986 h 1004110"/>
                  <a:gd name="connsiteX149" fmla="*/ 534492 w 728969"/>
                  <a:gd name="connsiteY149" fmla="*/ 314506 h 1004110"/>
                  <a:gd name="connsiteX150" fmla="*/ 539732 w 728969"/>
                  <a:gd name="connsiteY150" fmla="*/ 309265 h 1004110"/>
                  <a:gd name="connsiteX151" fmla="*/ 547592 w 728969"/>
                  <a:gd name="connsiteY151" fmla="*/ 306645 h 1004110"/>
                  <a:gd name="connsiteX152" fmla="*/ 563313 w 728969"/>
                  <a:gd name="connsiteY152" fmla="*/ 296165 h 1004110"/>
                  <a:gd name="connsiteX153" fmla="*/ 568553 w 728969"/>
                  <a:gd name="connsiteY153" fmla="*/ 288305 h 1004110"/>
                  <a:gd name="connsiteX154" fmla="*/ 576413 w 728969"/>
                  <a:gd name="connsiteY154" fmla="*/ 283065 h 1004110"/>
                  <a:gd name="connsiteX155" fmla="*/ 579033 w 728969"/>
                  <a:gd name="connsiteY155" fmla="*/ 275205 h 1004110"/>
                  <a:gd name="connsiteX156" fmla="*/ 586893 w 728969"/>
                  <a:gd name="connsiteY156" fmla="*/ 272585 h 1004110"/>
                  <a:gd name="connsiteX157" fmla="*/ 594753 w 728969"/>
                  <a:gd name="connsiteY157" fmla="*/ 267345 h 1004110"/>
                  <a:gd name="connsiteX158" fmla="*/ 599993 w 728969"/>
                  <a:gd name="connsiteY158" fmla="*/ 259484 h 1004110"/>
                  <a:gd name="connsiteX159" fmla="*/ 607853 w 728969"/>
                  <a:gd name="connsiteY159" fmla="*/ 254244 h 1004110"/>
                  <a:gd name="connsiteX160" fmla="*/ 610474 w 728969"/>
                  <a:gd name="connsiteY160" fmla="*/ 246384 h 1004110"/>
                  <a:gd name="connsiteX161" fmla="*/ 615714 w 728969"/>
                  <a:gd name="connsiteY161" fmla="*/ 238524 h 1004110"/>
                  <a:gd name="connsiteX162" fmla="*/ 602613 w 728969"/>
                  <a:gd name="connsiteY162" fmla="*/ 214943 h 1004110"/>
                  <a:gd name="connsiteX163" fmla="*/ 605233 w 728969"/>
                  <a:gd name="connsiteY163" fmla="*/ 167782 h 1004110"/>
                  <a:gd name="connsiteX164" fmla="*/ 610474 w 728969"/>
                  <a:gd name="connsiteY164" fmla="*/ 136342 h 1004110"/>
                  <a:gd name="connsiteX165" fmla="*/ 607853 w 728969"/>
                  <a:gd name="connsiteY165" fmla="*/ 128482 h 1004110"/>
                  <a:gd name="connsiteX166" fmla="*/ 592133 w 728969"/>
                  <a:gd name="connsiteY166" fmla="*/ 123241 h 1004110"/>
                  <a:gd name="connsiteX167" fmla="*/ 584273 w 728969"/>
                  <a:gd name="connsiteY167" fmla="*/ 120621 h 1004110"/>
                  <a:gd name="connsiteX168" fmla="*/ 568553 w 728969"/>
                  <a:gd name="connsiteY168" fmla="*/ 112761 h 1004110"/>
                  <a:gd name="connsiteX169" fmla="*/ 565933 w 728969"/>
                  <a:gd name="connsiteY169" fmla="*/ 104901 h 1004110"/>
                  <a:gd name="connsiteX170" fmla="*/ 560692 w 728969"/>
                  <a:gd name="connsiteY170" fmla="*/ 99661 h 1004110"/>
                  <a:gd name="connsiteX171" fmla="*/ 544972 w 728969"/>
                  <a:gd name="connsiteY171" fmla="*/ 89181 h 1004110"/>
                  <a:gd name="connsiteX172" fmla="*/ 537112 w 728969"/>
                  <a:gd name="connsiteY172" fmla="*/ 83941 h 1004110"/>
                  <a:gd name="connsiteX173" fmla="*/ 531872 w 728969"/>
                  <a:gd name="connsiteY173" fmla="*/ 78700 h 1004110"/>
                  <a:gd name="connsiteX174" fmla="*/ 521392 w 728969"/>
                  <a:gd name="connsiteY174" fmla="*/ 62980 h 1004110"/>
                  <a:gd name="connsiteX175" fmla="*/ 516151 w 728969"/>
                  <a:gd name="connsiteY175" fmla="*/ 55120 h 1004110"/>
                  <a:gd name="connsiteX176" fmla="*/ 510911 w 728969"/>
                  <a:gd name="connsiteY176" fmla="*/ 47260 h 1004110"/>
                  <a:gd name="connsiteX177" fmla="*/ 495191 w 728969"/>
                  <a:gd name="connsiteY177" fmla="*/ 39400 h 1004110"/>
                  <a:gd name="connsiteX178" fmla="*/ 484711 w 728969"/>
                  <a:gd name="connsiteY178" fmla="*/ 26299 h 1004110"/>
                  <a:gd name="connsiteX179" fmla="*/ 466370 w 728969"/>
                  <a:gd name="connsiteY179" fmla="*/ 5339 h 1004110"/>
                  <a:gd name="connsiteX180" fmla="*/ 461130 w 728969"/>
                  <a:gd name="connsiteY180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93560 w 728969"/>
                  <a:gd name="connsiteY127" fmla="*/ 693698 h 1004110"/>
                  <a:gd name="connsiteX128" fmla="*/ 578078 w 728969"/>
                  <a:gd name="connsiteY128" fmla="*/ 671311 h 1004110"/>
                  <a:gd name="connsiteX129" fmla="*/ 555452 w 728969"/>
                  <a:gd name="connsiteY129" fmla="*/ 652493 h 1004110"/>
                  <a:gd name="connsiteX130" fmla="*/ 551877 w 728969"/>
                  <a:gd name="connsiteY130" fmla="*/ 633674 h 1004110"/>
                  <a:gd name="connsiteX131" fmla="*/ 534253 w 728969"/>
                  <a:gd name="connsiteY131" fmla="*/ 608668 h 1004110"/>
                  <a:gd name="connsiteX132" fmla="*/ 533776 w 728969"/>
                  <a:gd name="connsiteY132" fmla="*/ 586521 h 1004110"/>
                  <a:gd name="connsiteX133" fmla="*/ 521392 w 728969"/>
                  <a:gd name="connsiteY133" fmla="*/ 542451 h 1004110"/>
                  <a:gd name="connsiteX134" fmla="*/ 516151 w 728969"/>
                  <a:gd name="connsiteY134" fmla="*/ 526730 h 1004110"/>
                  <a:gd name="connsiteX135" fmla="*/ 508291 w 728969"/>
                  <a:gd name="connsiteY135" fmla="*/ 497910 h 1004110"/>
                  <a:gd name="connsiteX136" fmla="*/ 503051 w 728969"/>
                  <a:gd name="connsiteY136" fmla="*/ 492669 h 1004110"/>
                  <a:gd name="connsiteX137" fmla="*/ 500431 w 728969"/>
                  <a:gd name="connsiteY137" fmla="*/ 455989 h 1004110"/>
                  <a:gd name="connsiteX138" fmla="*/ 495191 w 728969"/>
                  <a:gd name="connsiteY138" fmla="*/ 440268 h 1004110"/>
                  <a:gd name="connsiteX139" fmla="*/ 492571 w 728969"/>
                  <a:gd name="connsiteY139" fmla="*/ 421928 h 1004110"/>
                  <a:gd name="connsiteX140" fmla="*/ 489951 w 728969"/>
                  <a:gd name="connsiteY140" fmla="*/ 414068 h 1004110"/>
                  <a:gd name="connsiteX141" fmla="*/ 479471 w 728969"/>
                  <a:gd name="connsiteY141" fmla="*/ 374767 h 1004110"/>
                  <a:gd name="connsiteX142" fmla="*/ 471611 w 728969"/>
                  <a:gd name="connsiteY142" fmla="*/ 369527 h 1004110"/>
                  <a:gd name="connsiteX143" fmla="*/ 471611 w 728969"/>
                  <a:gd name="connsiteY143" fmla="*/ 351186 h 1004110"/>
                  <a:gd name="connsiteX144" fmla="*/ 479471 w 728969"/>
                  <a:gd name="connsiteY144" fmla="*/ 348566 h 1004110"/>
                  <a:gd name="connsiteX145" fmla="*/ 503051 w 728969"/>
                  <a:gd name="connsiteY145" fmla="*/ 351186 h 1004110"/>
                  <a:gd name="connsiteX146" fmla="*/ 508291 w 728969"/>
                  <a:gd name="connsiteY146" fmla="*/ 335466 h 1004110"/>
                  <a:gd name="connsiteX147" fmla="*/ 510911 w 728969"/>
                  <a:gd name="connsiteY147" fmla="*/ 327606 h 1004110"/>
                  <a:gd name="connsiteX148" fmla="*/ 518772 w 728969"/>
                  <a:gd name="connsiteY148" fmla="*/ 324986 h 1004110"/>
                  <a:gd name="connsiteX149" fmla="*/ 534492 w 728969"/>
                  <a:gd name="connsiteY149" fmla="*/ 314506 h 1004110"/>
                  <a:gd name="connsiteX150" fmla="*/ 539732 w 728969"/>
                  <a:gd name="connsiteY150" fmla="*/ 309265 h 1004110"/>
                  <a:gd name="connsiteX151" fmla="*/ 547592 w 728969"/>
                  <a:gd name="connsiteY151" fmla="*/ 306645 h 1004110"/>
                  <a:gd name="connsiteX152" fmla="*/ 563313 w 728969"/>
                  <a:gd name="connsiteY152" fmla="*/ 296165 h 1004110"/>
                  <a:gd name="connsiteX153" fmla="*/ 568553 w 728969"/>
                  <a:gd name="connsiteY153" fmla="*/ 288305 h 1004110"/>
                  <a:gd name="connsiteX154" fmla="*/ 576413 w 728969"/>
                  <a:gd name="connsiteY154" fmla="*/ 283065 h 1004110"/>
                  <a:gd name="connsiteX155" fmla="*/ 579033 w 728969"/>
                  <a:gd name="connsiteY155" fmla="*/ 275205 h 1004110"/>
                  <a:gd name="connsiteX156" fmla="*/ 586893 w 728969"/>
                  <a:gd name="connsiteY156" fmla="*/ 272585 h 1004110"/>
                  <a:gd name="connsiteX157" fmla="*/ 594753 w 728969"/>
                  <a:gd name="connsiteY157" fmla="*/ 267345 h 1004110"/>
                  <a:gd name="connsiteX158" fmla="*/ 599993 w 728969"/>
                  <a:gd name="connsiteY158" fmla="*/ 259484 h 1004110"/>
                  <a:gd name="connsiteX159" fmla="*/ 607853 w 728969"/>
                  <a:gd name="connsiteY159" fmla="*/ 254244 h 1004110"/>
                  <a:gd name="connsiteX160" fmla="*/ 610474 w 728969"/>
                  <a:gd name="connsiteY160" fmla="*/ 246384 h 1004110"/>
                  <a:gd name="connsiteX161" fmla="*/ 615714 w 728969"/>
                  <a:gd name="connsiteY161" fmla="*/ 238524 h 1004110"/>
                  <a:gd name="connsiteX162" fmla="*/ 602613 w 728969"/>
                  <a:gd name="connsiteY162" fmla="*/ 214943 h 1004110"/>
                  <a:gd name="connsiteX163" fmla="*/ 605233 w 728969"/>
                  <a:gd name="connsiteY163" fmla="*/ 167782 h 1004110"/>
                  <a:gd name="connsiteX164" fmla="*/ 610474 w 728969"/>
                  <a:gd name="connsiteY164" fmla="*/ 136342 h 1004110"/>
                  <a:gd name="connsiteX165" fmla="*/ 607853 w 728969"/>
                  <a:gd name="connsiteY165" fmla="*/ 128482 h 1004110"/>
                  <a:gd name="connsiteX166" fmla="*/ 592133 w 728969"/>
                  <a:gd name="connsiteY166" fmla="*/ 123241 h 1004110"/>
                  <a:gd name="connsiteX167" fmla="*/ 584273 w 728969"/>
                  <a:gd name="connsiteY167" fmla="*/ 120621 h 1004110"/>
                  <a:gd name="connsiteX168" fmla="*/ 568553 w 728969"/>
                  <a:gd name="connsiteY168" fmla="*/ 112761 h 1004110"/>
                  <a:gd name="connsiteX169" fmla="*/ 565933 w 728969"/>
                  <a:gd name="connsiteY169" fmla="*/ 104901 h 1004110"/>
                  <a:gd name="connsiteX170" fmla="*/ 560692 w 728969"/>
                  <a:gd name="connsiteY170" fmla="*/ 99661 h 1004110"/>
                  <a:gd name="connsiteX171" fmla="*/ 544972 w 728969"/>
                  <a:gd name="connsiteY171" fmla="*/ 89181 h 1004110"/>
                  <a:gd name="connsiteX172" fmla="*/ 537112 w 728969"/>
                  <a:gd name="connsiteY172" fmla="*/ 83941 h 1004110"/>
                  <a:gd name="connsiteX173" fmla="*/ 531872 w 728969"/>
                  <a:gd name="connsiteY173" fmla="*/ 78700 h 1004110"/>
                  <a:gd name="connsiteX174" fmla="*/ 521392 w 728969"/>
                  <a:gd name="connsiteY174" fmla="*/ 62980 h 1004110"/>
                  <a:gd name="connsiteX175" fmla="*/ 516151 w 728969"/>
                  <a:gd name="connsiteY175" fmla="*/ 55120 h 1004110"/>
                  <a:gd name="connsiteX176" fmla="*/ 510911 w 728969"/>
                  <a:gd name="connsiteY176" fmla="*/ 47260 h 1004110"/>
                  <a:gd name="connsiteX177" fmla="*/ 495191 w 728969"/>
                  <a:gd name="connsiteY177" fmla="*/ 39400 h 1004110"/>
                  <a:gd name="connsiteX178" fmla="*/ 484711 w 728969"/>
                  <a:gd name="connsiteY178" fmla="*/ 26299 h 1004110"/>
                  <a:gd name="connsiteX179" fmla="*/ 466370 w 728969"/>
                  <a:gd name="connsiteY179" fmla="*/ 5339 h 1004110"/>
                  <a:gd name="connsiteX180" fmla="*/ 461130 w 728969"/>
                  <a:gd name="connsiteY180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93560 w 728969"/>
                  <a:gd name="connsiteY127" fmla="*/ 693698 h 1004110"/>
                  <a:gd name="connsiteX128" fmla="*/ 578078 w 728969"/>
                  <a:gd name="connsiteY128" fmla="*/ 671311 h 1004110"/>
                  <a:gd name="connsiteX129" fmla="*/ 557834 w 728969"/>
                  <a:gd name="connsiteY129" fmla="*/ 647731 h 1004110"/>
                  <a:gd name="connsiteX130" fmla="*/ 551877 w 728969"/>
                  <a:gd name="connsiteY130" fmla="*/ 633674 h 1004110"/>
                  <a:gd name="connsiteX131" fmla="*/ 534253 w 728969"/>
                  <a:gd name="connsiteY131" fmla="*/ 608668 h 1004110"/>
                  <a:gd name="connsiteX132" fmla="*/ 533776 w 728969"/>
                  <a:gd name="connsiteY132" fmla="*/ 586521 h 1004110"/>
                  <a:gd name="connsiteX133" fmla="*/ 521392 w 728969"/>
                  <a:gd name="connsiteY133" fmla="*/ 542451 h 1004110"/>
                  <a:gd name="connsiteX134" fmla="*/ 516151 w 728969"/>
                  <a:gd name="connsiteY134" fmla="*/ 526730 h 1004110"/>
                  <a:gd name="connsiteX135" fmla="*/ 508291 w 728969"/>
                  <a:gd name="connsiteY135" fmla="*/ 497910 h 1004110"/>
                  <a:gd name="connsiteX136" fmla="*/ 503051 w 728969"/>
                  <a:gd name="connsiteY136" fmla="*/ 492669 h 1004110"/>
                  <a:gd name="connsiteX137" fmla="*/ 500431 w 728969"/>
                  <a:gd name="connsiteY137" fmla="*/ 455989 h 1004110"/>
                  <a:gd name="connsiteX138" fmla="*/ 495191 w 728969"/>
                  <a:gd name="connsiteY138" fmla="*/ 440268 h 1004110"/>
                  <a:gd name="connsiteX139" fmla="*/ 492571 w 728969"/>
                  <a:gd name="connsiteY139" fmla="*/ 421928 h 1004110"/>
                  <a:gd name="connsiteX140" fmla="*/ 489951 w 728969"/>
                  <a:gd name="connsiteY140" fmla="*/ 414068 h 1004110"/>
                  <a:gd name="connsiteX141" fmla="*/ 479471 w 728969"/>
                  <a:gd name="connsiteY141" fmla="*/ 374767 h 1004110"/>
                  <a:gd name="connsiteX142" fmla="*/ 471611 w 728969"/>
                  <a:gd name="connsiteY142" fmla="*/ 369527 h 1004110"/>
                  <a:gd name="connsiteX143" fmla="*/ 471611 w 728969"/>
                  <a:gd name="connsiteY143" fmla="*/ 351186 h 1004110"/>
                  <a:gd name="connsiteX144" fmla="*/ 479471 w 728969"/>
                  <a:gd name="connsiteY144" fmla="*/ 348566 h 1004110"/>
                  <a:gd name="connsiteX145" fmla="*/ 503051 w 728969"/>
                  <a:gd name="connsiteY145" fmla="*/ 351186 h 1004110"/>
                  <a:gd name="connsiteX146" fmla="*/ 508291 w 728969"/>
                  <a:gd name="connsiteY146" fmla="*/ 335466 h 1004110"/>
                  <a:gd name="connsiteX147" fmla="*/ 510911 w 728969"/>
                  <a:gd name="connsiteY147" fmla="*/ 327606 h 1004110"/>
                  <a:gd name="connsiteX148" fmla="*/ 518772 w 728969"/>
                  <a:gd name="connsiteY148" fmla="*/ 324986 h 1004110"/>
                  <a:gd name="connsiteX149" fmla="*/ 534492 w 728969"/>
                  <a:gd name="connsiteY149" fmla="*/ 314506 h 1004110"/>
                  <a:gd name="connsiteX150" fmla="*/ 539732 w 728969"/>
                  <a:gd name="connsiteY150" fmla="*/ 309265 h 1004110"/>
                  <a:gd name="connsiteX151" fmla="*/ 547592 w 728969"/>
                  <a:gd name="connsiteY151" fmla="*/ 306645 h 1004110"/>
                  <a:gd name="connsiteX152" fmla="*/ 563313 w 728969"/>
                  <a:gd name="connsiteY152" fmla="*/ 296165 h 1004110"/>
                  <a:gd name="connsiteX153" fmla="*/ 568553 w 728969"/>
                  <a:gd name="connsiteY153" fmla="*/ 288305 h 1004110"/>
                  <a:gd name="connsiteX154" fmla="*/ 576413 w 728969"/>
                  <a:gd name="connsiteY154" fmla="*/ 283065 h 1004110"/>
                  <a:gd name="connsiteX155" fmla="*/ 579033 w 728969"/>
                  <a:gd name="connsiteY155" fmla="*/ 275205 h 1004110"/>
                  <a:gd name="connsiteX156" fmla="*/ 586893 w 728969"/>
                  <a:gd name="connsiteY156" fmla="*/ 272585 h 1004110"/>
                  <a:gd name="connsiteX157" fmla="*/ 594753 w 728969"/>
                  <a:gd name="connsiteY157" fmla="*/ 267345 h 1004110"/>
                  <a:gd name="connsiteX158" fmla="*/ 599993 w 728969"/>
                  <a:gd name="connsiteY158" fmla="*/ 259484 h 1004110"/>
                  <a:gd name="connsiteX159" fmla="*/ 607853 w 728969"/>
                  <a:gd name="connsiteY159" fmla="*/ 254244 h 1004110"/>
                  <a:gd name="connsiteX160" fmla="*/ 610474 w 728969"/>
                  <a:gd name="connsiteY160" fmla="*/ 246384 h 1004110"/>
                  <a:gd name="connsiteX161" fmla="*/ 615714 w 728969"/>
                  <a:gd name="connsiteY161" fmla="*/ 238524 h 1004110"/>
                  <a:gd name="connsiteX162" fmla="*/ 602613 w 728969"/>
                  <a:gd name="connsiteY162" fmla="*/ 214943 h 1004110"/>
                  <a:gd name="connsiteX163" fmla="*/ 605233 w 728969"/>
                  <a:gd name="connsiteY163" fmla="*/ 167782 h 1004110"/>
                  <a:gd name="connsiteX164" fmla="*/ 610474 w 728969"/>
                  <a:gd name="connsiteY164" fmla="*/ 136342 h 1004110"/>
                  <a:gd name="connsiteX165" fmla="*/ 607853 w 728969"/>
                  <a:gd name="connsiteY165" fmla="*/ 128482 h 1004110"/>
                  <a:gd name="connsiteX166" fmla="*/ 592133 w 728969"/>
                  <a:gd name="connsiteY166" fmla="*/ 123241 h 1004110"/>
                  <a:gd name="connsiteX167" fmla="*/ 584273 w 728969"/>
                  <a:gd name="connsiteY167" fmla="*/ 120621 h 1004110"/>
                  <a:gd name="connsiteX168" fmla="*/ 568553 w 728969"/>
                  <a:gd name="connsiteY168" fmla="*/ 112761 h 1004110"/>
                  <a:gd name="connsiteX169" fmla="*/ 565933 w 728969"/>
                  <a:gd name="connsiteY169" fmla="*/ 104901 h 1004110"/>
                  <a:gd name="connsiteX170" fmla="*/ 560692 w 728969"/>
                  <a:gd name="connsiteY170" fmla="*/ 99661 h 1004110"/>
                  <a:gd name="connsiteX171" fmla="*/ 544972 w 728969"/>
                  <a:gd name="connsiteY171" fmla="*/ 89181 h 1004110"/>
                  <a:gd name="connsiteX172" fmla="*/ 537112 w 728969"/>
                  <a:gd name="connsiteY172" fmla="*/ 83941 h 1004110"/>
                  <a:gd name="connsiteX173" fmla="*/ 531872 w 728969"/>
                  <a:gd name="connsiteY173" fmla="*/ 78700 h 1004110"/>
                  <a:gd name="connsiteX174" fmla="*/ 521392 w 728969"/>
                  <a:gd name="connsiteY174" fmla="*/ 62980 h 1004110"/>
                  <a:gd name="connsiteX175" fmla="*/ 516151 w 728969"/>
                  <a:gd name="connsiteY175" fmla="*/ 55120 h 1004110"/>
                  <a:gd name="connsiteX176" fmla="*/ 510911 w 728969"/>
                  <a:gd name="connsiteY176" fmla="*/ 47260 h 1004110"/>
                  <a:gd name="connsiteX177" fmla="*/ 495191 w 728969"/>
                  <a:gd name="connsiteY177" fmla="*/ 39400 h 1004110"/>
                  <a:gd name="connsiteX178" fmla="*/ 484711 w 728969"/>
                  <a:gd name="connsiteY178" fmla="*/ 26299 h 1004110"/>
                  <a:gd name="connsiteX179" fmla="*/ 466370 w 728969"/>
                  <a:gd name="connsiteY179" fmla="*/ 5339 h 1004110"/>
                  <a:gd name="connsiteX180" fmla="*/ 461130 w 728969"/>
                  <a:gd name="connsiteY180" fmla="*/ 99 h 1004110"/>
                  <a:gd name="connsiteX0" fmla="*/ 461130 w 728969"/>
                  <a:gd name="connsiteY0" fmla="*/ 99 h 1004110"/>
                  <a:gd name="connsiteX1" fmla="*/ 448030 w 728969"/>
                  <a:gd name="connsiteY1" fmla="*/ 10579 h 1004110"/>
                  <a:gd name="connsiteX2" fmla="*/ 445410 w 728969"/>
                  <a:gd name="connsiteY2" fmla="*/ 21059 h 1004110"/>
                  <a:gd name="connsiteX3" fmla="*/ 437550 w 728969"/>
                  <a:gd name="connsiteY3" fmla="*/ 49880 h 1004110"/>
                  <a:gd name="connsiteX4" fmla="*/ 427070 w 728969"/>
                  <a:gd name="connsiteY4" fmla="*/ 65600 h 1004110"/>
                  <a:gd name="connsiteX5" fmla="*/ 419209 w 728969"/>
                  <a:gd name="connsiteY5" fmla="*/ 83941 h 1004110"/>
                  <a:gd name="connsiteX6" fmla="*/ 411349 w 728969"/>
                  <a:gd name="connsiteY6" fmla="*/ 89181 h 1004110"/>
                  <a:gd name="connsiteX7" fmla="*/ 408729 w 728969"/>
                  <a:gd name="connsiteY7" fmla="*/ 104901 h 1004110"/>
                  <a:gd name="connsiteX8" fmla="*/ 413969 w 728969"/>
                  <a:gd name="connsiteY8" fmla="*/ 136342 h 1004110"/>
                  <a:gd name="connsiteX9" fmla="*/ 403489 w 728969"/>
                  <a:gd name="connsiteY9" fmla="*/ 149442 h 1004110"/>
                  <a:gd name="connsiteX10" fmla="*/ 387769 w 728969"/>
                  <a:gd name="connsiteY10" fmla="*/ 159922 h 1004110"/>
                  <a:gd name="connsiteX11" fmla="*/ 369428 w 728969"/>
                  <a:gd name="connsiteY11" fmla="*/ 183503 h 1004110"/>
                  <a:gd name="connsiteX12" fmla="*/ 353708 w 728969"/>
                  <a:gd name="connsiteY12" fmla="*/ 193983 h 1004110"/>
                  <a:gd name="connsiteX13" fmla="*/ 345848 w 728969"/>
                  <a:gd name="connsiteY13" fmla="*/ 191363 h 1004110"/>
                  <a:gd name="connsiteX14" fmla="*/ 317027 w 728969"/>
                  <a:gd name="connsiteY14" fmla="*/ 196603 h 1004110"/>
                  <a:gd name="connsiteX15" fmla="*/ 301307 w 728969"/>
                  <a:gd name="connsiteY15" fmla="*/ 201843 h 1004110"/>
                  <a:gd name="connsiteX16" fmla="*/ 293447 w 728969"/>
                  <a:gd name="connsiteY16" fmla="*/ 204463 h 1004110"/>
                  <a:gd name="connsiteX17" fmla="*/ 272486 w 728969"/>
                  <a:gd name="connsiteY17" fmla="*/ 220184 h 1004110"/>
                  <a:gd name="connsiteX18" fmla="*/ 267246 w 728969"/>
                  <a:gd name="connsiteY18" fmla="*/ 228044 h 1004110"/>
                  <a:gd name="connsiteX19" fmla="*/ 264626 w 728969"/>
                  <a:gd name="connsiteY19" fmla="*/ 235904 h 1004110"/>
                  <a:gd name="connsiteX20" fmla="*/ 267246 w 728969"/>
                  <a:gd name="connsiteY20" fmla="*/ 251624 h 1004110"/>
                  <a:gd name="connsiteX21" fmla="*/ 272486 w 728969"/>
                  <a:gd name="connsiteY21" fmla="*/ 259484 h 1004110"/>
                  <a:gd name="connsiteX22" fmla="*/ 275106 w 728969"/>
                  <a:gd name="connsiteY22" fmla="*/ 275205 h 1004110"/>
                  <a:gd name="connsiteX23" fmla="*/ 272486 w 728969"/>
                  <a:gd name="connsiteY23" fmla="*/ 283065 h 1004110"/>
                  <a:gd name="connsiteX24" fmla="*/ 264626 w 728969"/>
                  <a:gd name="connsiteY24" fmla="*/ 288305 h 1004110"/>
                  <a:gd name="connsiteX25" fmla="*/ 259386 w 728969"/>
                  <a:gd name="connsiteY25" fmla="*/ 296165 h 1004110"/>
                  <a:gd name="connsiteX26" fmla="*/ 254146 w 728969"/>
                  <a:gd name="connsiteY26" fmla="*/ 330226 h 1004110"/>
                  <a:gd name="connsiteX27" fmla="*/ 243666 w 728969"/>
                  <a:gd name="connsiteY27" fmla="*/ 345946 h 1004110"/>
                  <a:gd name="connsiteX28" fmla="*/ 235805 w 728969"/>
                  <a:gd name="connsiteY28" fmla="*/ 359047 h 1004110"/>
                  <a:gd name="connsiteX29" fmla="*/ 230565 w 728969"/>
                  <a:gd name="connsiteY29" fmla="*/ 398347 h 1004110"/>
                  <a:gd name="connsiteX30" fmla="*/ 227945 w 728969"/>
                  <a:gd name="connsiteY30" fmla="*/ 414068 h 1004110"/>
                  <a:gd name="connsiteX31" fmla="*/ 227945 w 728969"/>
                  <a:gd name="connsiteY31" fmla="*/ 463849 h 1004110"/>
                  <a:gd name="connsiteX32" fmla="*/ 235805 w 728969"/>
                  <a:gd name="connsiteY32" fmla="*/ 469089 h 1004110"/>
                  <a:gd name="connsiteX33" fmla="*/ 241045 w 728969"/>
                  <a:gd name="connsiteY33" fmla="*/ 476949 h 1004110"/>
                  <a:gd name="connsiteX34" fmla="*/ 241045 w 728969"/>
                  <a:gd name="connsiteY34" fmla="*/ 518870 h 1004110"/>
                  <a:gd name="connsiteX35" fmla="*/ 230565 w 728969"/>
                  <a:gd name="connsiteY35" fmla="*/ 516250 h 1004110"/>
                  <a:gd name="connsiteX36" fmla="*/ 209605 w 728969"/>
                  <a:gd name="connsiteY36" fmla="*/ 524110 h 1004110"/>
                  <a:gd name="connsiteX37" fmla="*/ 206985 w 728969"/>
                  <a:gd name="connsiteY37" fmla="*/ 531970 h 1004110"/>
                  <a:gd name="connsiteX38" fmla="*/ 201745 w 728969"/>
                  <a:gd name="connsiteY38" fmla="*/ 584371 h 1004110"/>
                  <a:gd name="connsiteX39" fmla="*/ 199125 w 728969"/>
                  <a:gd name="connsiteY39" fmla="*/ 602712 h 1004110"/>
                  <a:gd name="connsiteX40" fmla="*/ 201745 w 728969"/>
                  <a:gd name="connsiteY40" fmla="*/ 615812 h 1004110"/>
                  <a:gd name="connsiteX41" fmla="*/ 204365 w 728969"/>
                  <a:gd name="connsiteY41" fmla="*/ 623672 h 1004110"/>
                  <a:gd name="connsiteX42" fmla="*/ 188644 w 728969"/>
                  <a:gd name="connsiteY42" fmla="*/ 621052 h 1004110"/>
                  <a:gd name="connsiteX43" fmla="*/ 172924 w 728969"/>
                  <a:gd name="connsiteY43" fmla="*/ 628912 h 1004110"/>
                  <a:gd name="connsiteX44" fmla="*/ 170304 w 728969"/>
                  <a:gd name="connsiteY44" fmla="*/ 644633 h 1004110"/>
                  <a:gd name="connsiteX45" fmla="*/ 162444 w 728969"/>
                  <a:gd name="connsiteY45" fmla="*/ 647253 h 1004110"/>
                  <a:gd name="connsiteX46" fmla="*/ 154584 w 728969"/>
                  <a:gd name="connsiteY46" fmla="*/ 652493 h 1004110"/>
                  <a:gd name="connsiteX47" fmla="*/ 144103 w 728969"/>
                  <a:gd name="connsiteY47" fmla="*/ 665593 h 1004110"/>
                  <a:gd name="connsiteX48" fmla="*/ 128383 w 728969"/>
                  <a:gd name="connsiteY48" fmla="*/ 673453 h 1004110"/>
                  <a:gd name="connsiteX49" fmla="*/ 115283 w 728969"/>
                  <a:gd name="connsiteY49" fmla="*/ 683934 h 1004110"/>
                  <a:gd name="connsiteX50" fmla="*/ 107423 w 728969"/>
                  <a:gd name="connsiteY50" fmla="*/ 681314 h 1004110"/>
                  <a:gd name="connsiteX51" fmla="*/ 83842 w 728969"/>
                  <a:gd name="connsiteY51" fmla="*/ 691794 h 1004110"/>
                  <a:gd name="connsiteX52" fmla="*/ 75982 w 728969"/>
                  <a:gd name="connsiteY52" fmla="*/ 707514 h 1004110"/>
                  <a:gd name="connsiteX53" fmla="*/ 81222 w 728969"/>
                  <a:gd name="connsiteY53" fmla="*/ 723235 h 1004110"/>
                  <a:gd name="connsiteX54" fmla="*/ 73362 w 728969"/>
                  <a:gd name="connsiteY54" fmla="*/ 749435 h 1004110"/>
                  <a:gd name="connsiteX55" fmla="*/ 65502 w 728969"/>
                  <a:gd name="connsiteY55" fmla="*/ 754675 h 1004110"/>
                  <a:gd name="connsiteX56" fmla="*/ 49781 w 728969"/>
                  <a:gd name="connsiteY56" fmla="*/ 759915 h 1004110"/>
                  <a:gd name="connsiteX57" fmla="*/ 41921 w 728969"/>
                  <a:gd name="connsiteY57" fmla="*/ 757295 h 1004110"/>
                  <a:gd name="connsiteX58" fmla="*/ 44541 w 728969"/>
                  <a:gd name="connsiteY58" fmla="*/ 775636 h 1004110"/>
                  <a:gd name="connsiteX59" fmla="*/ 41921 w 728969"/>
                  <a:gd name="connsiteY59" fmla="*/ 783496 h 1004110"/>
                  <a:gd name="connsiteX60" fmla="*/ 23581 w 728969"/>
                  <a:gd name="connsiteY60" fmla="*/ 793976 h 1004110"/>
                  <a:gd name="connsiteX61" fmla="*/ 7860 w 728969"/>
                  <a:gd name="connsiteY61" fmla="*/ 801836 h 1004110"/>
                  <a:gd name="connsiteX62" fmla="*/ 0 w 728969"/>
                  <a:gd name="connsiteY62" fmla="*/ 817557 h 1004110"/>
                  <a:gd name="connsiteX63" fmla="*/ 2620 w 728969"/>
                  <a:gd name="connsiteY63" fmla="*/ 828037 h 1004110"/>
                  <a:gd name="connsiteX64" fmla="*/ 5240 w 728969"/>
                  <a:gd name="connsiteY64" fmla="*/ 904018 h 1004110"/>
                  <a:gd name="connsiteX65" fmla="*/ 7860 w 728969"/>
                  <a:gd name="connsiteY65" fmla="*/ 911879 h 1004110"/>
                  <a:gd name="connsiteX66" fmla="*/ 13100 w 728969"/>
                  <a:gd name="connsiteY66" fmla="*/ 930219 h 1004110"/>
                  <a:gd name="connsiteX67" fmla="*/ 20961 w 728969"/>
                  <a:gd name="connsiteY67" fmla="*/ 927599 h 1004110"/>
                  <a:gd name="connsiteX68" fmla="*/ 36681 w 728969"/>
                  <a:gd name="connsiteY68" fmla="*/ 917119 h 1004110"/>
                  <a:gd name="connsiteX69" fmla="*/ 52401 w 728969"/>
                  <a:gd name="connsiteY69" fmla="*/ 911879 h 1004110"/>
                  <a:gd name="connsiteX70" fmla="*/ 68122 w 728969"/>
                  <a:gd name="connsiteY70" fmla="*/ 904018 h 1004110"/>
                  <a:gd name="connsiteX71" fmla="*/ 96942 w 728969"/>
                  <a:gd name="connsiteY71" fmla="*/ 906639 h 1004110"/>
                  <a:gd name="connsiteX72" fmla="*/ 115283 w 728969"/>
                  <a:gd name="connsiteY72" fmla="*/ 911879 h 1004110"/>
                  <a:gd name="connsiteX73" fmla="*/ 128383 w 728969"/>
                  <a:gd name="connsiteY73" fmla="*/ 909259 h 1004110"/>
                  <a:gd name="connsiteX74" fmla="*/ 154584 w 728969"/>
                  <a:gd name="connsiteY74" fmla="*/ 906639 h 1004110"/>
                  <a:gd name="connsiteX75" fmla="*/ 157204 w 728969"/>
                  <a:gd name="connsiteY75" fmla="*/ 898778 h 1004110"/>
                  <a:gd name="connsiteX76" fmla="*/ 199125 w 728969"/>
                  <a:gd name="connsiteY76" fmla="*/ 896158 h 1004110"/>
                  <a:gd name="connsiteX77" fmla="*/ 206985 w 728969"/>
                  <a:gd name="connsiteY77" fmla="*/ 893538 h 1004110"/>
                  <a:gd name="connsiteX78" fmla="*/ 259386 w 728969"/>
                  <a:gd name="connsiteY78" fmla="*/ 893538 h 1004110"/>
                  <a:gd name="connsiteX79" fmla="*/ 267246 w 728969"/>
                  <a:gd name="connsiteY79" fmla="*/ 896158 h 1004110"/>
                  <a:gd name="connsiteX80" fmla="*/ 314407 w 728969"/>
                  <a:gd name="connsiteY80" fmla="*/ 893538 h 1004110"/>
                  <a:gd name="connsiteX81" fmla="*/ 330127 w 728969"/>
                  <a:gd name="connsiteY81" fmla="*/ 888298 h 1004110"/>
                  <a:gd name="connsiteX82" fmla="*/ 337988 w 728969"/>
                  <a:gd name="connsiteY82" fmla="*/ 885678 h 1004110"/>
                  <a:gd name="connsiteX83" fmla="*/ 353708 w 728969"/>
                  <a:gd name="connsiteY83" fmla="*/ 896158 h 1004110"/>
                  <a:gd name="connsiteX84" fmla="*/ 369428 w 728969"/>
                  <a:gd name="connsiteY84" fmla="*/ 901398 h 1004110"/>
                  <a:gd name="connsiteX85" fmla="*/ 377288 w 728969"/>
                  <a:gd name="connsiteY85" fmla="*/ 904018 h 1004110"/>
                  <a:gd name="connsiteX86" fmla="*/ 403489 w 728969"/>
                  <a:gd name="connsiteY86" fmla="*/ 911879 h 1004110"/>
                  <a:gd name="connsiteX87" fmla="*/ 411349 w 728969"/>
                  <a:gd name="connsiteY87" fmla="*/ 917119 h 1004110"/>
                  <a:gd name="connsiteX88" fmla="*/ 437550 w 728969"/>
                  <a:gd name="connsiteY88" fmla="*/ 924979 h 1004110"/>
                  <a:gd name="connsiteX89" fmla="*/ 450650 w 728969"/>
                  <a:gd name="connsiteY89" fmla="*/ 945939 h 1004110"/>
                  <a:gd name="connsiteX90" fmla="*/ 458510 w 728969"/>
                  <a:gd name="connsiteY90" fmla="*/ 948559 h 1004110"/>
                  <a:gd name="connsiteX91" fmla="*/ 468990 w 728969"/>
                  <a:gd name="connsiteY91" fmla="*/ 945939 h 1004110"/>
                  <a:gd name="connsiteX92" fmla="*/ 484711 w 728969"/>
                  <a:gd name="connsiteY92" fmla="*/ 940699 h 1004110"/>
                  <a:gd name="connsiteX93" fmla="*/ 497811 w 728969"/>
                  <a:gd name="connsiteY93" fmla="*/ 930219 h 1004110"/>
                  <a:gd name="connsiteX94" fmla="*/ 505671 w 728969"/>
                  <a:gd name="connsiteY94" fmla="*/ 932839 h 1004110"/>
                  <a:gd name="connsiteX95" fmla="*/ 518772 w 728969"/>
                  <a:gd name="connsiteY95" fmla="*/ 930219 h 1004110"/>
                  <a:gd name="connsiteX96" fmla="*/ 524012 w 728969"/>
                  <a:gd name="connsiteY96" fmla="*/ 938079 h 1004110"/>
                  <a:gd name="connsiteX97" fmla="*/ 529252 w 728969"/>
                  <a:gd name="connsiteY97" fmla="*/ 953800 h 1004110"/>
                  <a:gd name="connsiteX98" fmla="*/ 531872 w 728969"/>
                  <a:gd name="connsiteY98" fmla="*/ 972140 h 1004110"/>
                  <a:gd name="connsiteX99" fmla="*/ 539732 w 728969"/>
                  <a:gd name="connsiteY99" fmla="*/ 982620 h 1004110"/>
                  <a:gd name="connsiteX100" fmla="*/ 563313 w 728969"/>
                  <a:gd name="connsiteY100" fmla="*/ 995720 h 1004110"/>
                  <a:gd name="connsiteX101" fmla="*/ 581653 w 728969"/>
                  <a:gd name="connsiteY101" fmla="*/ 998341 h 1004110"/>
                  <a:gd name="connsiteX102" fmla="*/ 631434 w 728969"/>
                  <a:gd name="connsiteY102" fmla="*/ 1000961 h 1004110"/>
                  <a:gd name="connsiteX103" fmla="*/ 655015 w 728969"/>
                  <a:gd name="connsiteY103" fmla="*/ 993100 h 1004110"/>
                  <a:gd name="connsiteX104" fmla="*/ 662875 w 728969"/>
                  <a:gd name="connsiteY104" fmla="*/ 990480 h 1004110"/>
                  <a:gd name="connsiteX105" fmla="*/ 681215 w 728969"/>
                  <a:gd name="connsiteY105" fmla="*/ 982620 h 1004110"/>
                  <a:gd name="connsiteX106" fmla="*/ 678595 w 728969"/>
                  <a:gd name="connsiteY106" fmla="*/ 956420 h 1004110"/>
                  <a:gd name="connsiteX107" fmla="*/ 681215 w 728969"/>
                  <a:gd name="connsiteY107" fmla="*/ 938079 h 1004110"/>
                  <a:gd name="connsiteX108" fmla="*/ 689075 w 728969"/>
                  <a:gd name="connsiteY108" fmla="*/ 911879 h 1004110"/>
                  <a:gd name="connsiteX109" fmla="*/ 694315 w 728969"/>
                  <a:gd name="connsiteY109" fmla="*/ 896158 h 1004110"/>
                  <a:gd name="connsiteX110" fmla="*/ 699555 w 728969"/>
                  <a:gd name="connsiteY110" fmla="*/ 888298 h 1004110"/>
                  <a:gd name="connsiteX111" fmla="*/ 710036 w 728969"/>
                  <a:gd name="connsiteY111" fmla="*/ 875198 h 1004110"/>
                  <a:gd name="connsiteX112" fmla="*/ 715276 w 728969"/>
                  <a:gd name="connsiteY112" fmla="*/ 859477 h 1004110"/>
                  <a:gd name="connsiteX113" fmla="*/ 717896 w 728969"/>
                  <a:gd name="connsiteY113" fmla="*/ 851617 h 1004110"/>
                  <a:gd name="connsiteX114" fmla="*/ 725756 w 728969"/>
                  <a:gd name="connsiteY114" fmla="*/ 812316 h 1004110"/>
                  <a:gd name="connsiteX115" fmla="*/ 728376 w 728969"/>
                  <a:gd name="connsiteY115" fmla="*/ 801836 h 1004110"/>
                  <a:gd name="connsiteX116" fmla="*/ 725756 w 728969"/>
                  <a:gd name="connsiteY116" fmla="*/ 778256 h 1004110"/>
                  <a:gd name="connsiteX117" fmla="*/ 699555 w 728969"/>
                  <a:gd name="connsiteY117" fmla="*/ 775636 h 1004110"/>
                  <a:gd name="connsiteX118" fmla="*/ 691695 w 728969"/>
                  <a:gd name="connsiteY118" fmla="*/ 773016 h 1004110"/>
                  <a:gd name="connsiteX119" fmla="*/ 662875 w 728969"/>
                  <a:gd name="connsiteY119" fmla="*/ 765155 h 1004110"/>
                  <a:gd name="connsiteX120" fmla="*/ 647154 w 728969"/>
                  <a:gd name="connsiteY120" fmla="*/ 757295 h 1004110"/>
                  <a:gd name="connsiteX121" fmla="*/ 631434 w 728969"/>
                  <a:gd name="connsiteY121" fmla="*/ 746815 h 1004110"/>
                  <a:gd name="connsiteX122" fmla="*/ 623574 w 728969"/>
                  <a:gd name="connsiteY122" fmla="*/ 738955 h 1004110"/>
                  <a:gd name="connsiteX123" fmla="*/ 615714 w 728969"/>
                  <a:gd name="connsiteY123" fmla="*/ 736335 h 1004110"/>
                  <a:gd name="connsiteX124" fmla="*/ 607853 w 728969"/>
                  <a:gd name="connsiteY124" fmla="*/ 731095 h 1004110"/>
                  <a:gd name="connsiteX125" fmla="*/ 602613 w 728969"/>
                  <a:gd name="connsiteY125" fmla="*/ 723235 h 1004110"/>
                  <a:gd name="connsiteX126" fmla="*/ 597373 w 728969"/>
                  <a:gd name="connsiteY126" fmla="*/ 717994 h 1004110"/>
                  <a:gd name="connsiteX127" fmla="*/ 593560 w 728969"/>
                  <a:gd name="connsiteY127" fmla="*/ 693698 h 1004110"/>
                  <a:gd name="connsiteX128" fmla="*/ 578078 w 728969"/>
                  <a:gd name="connsiteY128" fmla="*/ 671311 h 1004110"/>
                  <a:gd name="connsiteX129" fmla="*/ 557834 w 728969"/>
                  <a:gd name="connsiteY129" fmla="*/ 647731 h 1004110"/>
                  <a:gd name="connsiteX130" fmla="*/ 551877 w 728969"/>
                  <a:gd name="connsiteY130" fmla="*/ 633674 h 1004110"/>
                  <a:gd name="connsiteX131" fmla="*/ 534253 w 728969"/>
                  <a:gd name="connsiteY131" fmla="*/ 608668 h 1004110"/>
                  <a:gd name="connsiteX132" fmla="*/ 533776 w 728969"/>
                  <a:gd name="connsiteY132" fmla="*/ 586521 h 1004110"/>
                  <a:gd name="connsiteX133" fmla="*/ 521392 w 728969"/>
                  <a:gd name="connsiteY133" fmla="*/ 542451 h 1004110"/>
                  <a:gd name="connsiteX134" fmla="*/ 516151 w 728969"/>
                  <a:gd name="connsiteY134" fmla="*/ 526730 h 1004110"/>
                  <a:gd name="connsiteX135" fmla="*/ 508291 w 728969"/>
                  <a:gd name="connsiteY135" fmla="*/ 497910 h 1004110"/>
                  <a:gd name="connsiteX136" fmla="*/ 507813 w 728969"/>
                  <a:gd name="connsiteY136" fmla="*/ 478381 h 1004110"/>
                  <a:gd name="connsiteX137" fmla="*/ 500431 w 728969"/>
                  <a:gd name="connsiteY137" fmla="*/ 455989 h 1004110"/>
                  <a:gd name="connsiteX138" fmla="*/ 495191 w 728969"/>
                  <a:gd name="connsiteY138" fmla="*/ 440268 h 1004110"/>
                  <a:gd name="connsiteX139" fmla="*/ 492571 w 728969"/>
                  <a:gd name="connsiteY139" fmla="*/ 421928 h 1004110"/>
                  <a:gd name="connsiteX140" fmla="*/ 489951 w 728969"/>
                  <a:gd name="connsiteY140" fmla="*/ 414068 h 1004110"/>
                  <a:gd name="connsiteX141" fmla="*/ 479471 w 728969"/>
                  <a:gd name="connsiteY141" fmla="*/ 374767 h 1004110"/>
                  <a:gd name="connsiteX142" fmla="*/ 471611 w 728969"/>
                  <a:gd name="connsiteY142" fmla="*/ 369527 h 1004110"/>
                  <a:gd name="connsiteX143" fmla="*/ 471611 w 728969"/>
                  <a:gd name="connsiteY143" fmla="*/ 351186 h 1004110"/>
                  <a:gd name="connsiteX144" fmla="*/ 479471 w 728969"/>
                  <a:gd name="connsiteY144" fmla="*/ 348566 h 1004110"/>
                  <a:gd name="connsiteX145" fmla="*/ 503051 w 728969"/>
                  <a:gd name="connsiteY145" fmla="*/ 351186 h 1004110"/>
                  <a:gd name="connsiteX146" fmla="*/ 508291 w 728969"/>
                  <a:gd name="connsiteY146" fmla="*/ 335466 h 1004110"/>
                  <a:gd name="connsiteX147" fmla="*/ 510911 w 728969"/>
                  <a:gd name="connsiteY147" fmla="*/ 327606 h 1004110"/>
                  <a:gd name="connsiteX148" fmla="*/ 518772 w 728969"/>
                  <a:gd name="connsiteY148" fmla="*/ 324986 h 1004110"/>
                  <a:gd name="connsiteX149" fmla="*/ 534492 w 728969"/>
                  <a:gd name="connsiteY149" fmla="*/ 314506 h 1004110"/>
                  <a:gd name="connsiteX150" fmla="*/ 539732 w 728969"/>
                  <a:gd name="connsiteY150" fmla="*/ 309265 h 1004110"/>
                  <a:gd name="connsiteX151" fmla="*/ 547592 w 728969"/>
                  <a:gd name="connsiteY151" fmla="*/ 306645 h 1004110"/>
                  <a:gd name="connsiteX152" fmla="*/ 563313 w 728969"/>
                  <a:gd name="connsiteY152" fmla="*/ 296165 h 1004110"/>
                  <a:gd name="connsiteX153" fmla="*/ 568553 w 728969"/>
                  <a:gd name="connsiteY153" fmla="*/ 288305 h 1004110"/>
                  <a:gd name="connsiteX154" fmla="*/ 576413 w 728969"/>
                  <a:gd name="connsiteY154" fmla="*/ 283065 h 1004110"/>
                  <a:gd name="connsiteX155" fmla="*/ 579033 w 728969"/>
                  <a:gd name="connsiteY155" fmla="*/ 275205 h 1004110"/>
                  <a:gd name="connsiteX156" fmla="*/ 586893 w 728969"/>
                  <a:gd name="connsiteY156" fmla="*/ 272585 h 1004110"/>
                  <a:gd name="connsiteX157" fmla="*/ 594753 w 728969"/>
                  <a:gd name="connsiteY157" fmla="*/ 267345 h 1004110"/>
                  <a:gd name="connsiteX158" fmla="*/ 599993 w 728969"/>
                  <a:gd name="connsiteY158" fmla="*/ 259484 h 1004110"/>
                  <a:gd name="connsiteX159" fmla="*/ 607853 w 728969"/>
                  <a:gd name="connsiteY159" fmla="*/ 254244 h 1004110"/>
                  <a:gd name="connsiteX160" fmla="*/ 610474 w 728969"/>
                  <a:gd name="connsiteY160" fmla="*/ 246384 h 1004110"/>
                  <a:gd name="connsiteX161" fmla="*/ 615714 w 728969"/>
                  <a:gd name="connsiteY161" fmla="*/ 238524 h 1004110"/>
                  <a:gd name="connsiteX162" fmla="*/ 602613 w 728969"/>
                  <a:gd name="connsiteY162" fmla="*/ 214943 h 1004110"/>
                  <a:gd name="connsiteX163" fmla="*/ 605233 w 728969"/>
                  <a:gd name="connsiteY163" fmla="*/ 167782 h 1004110"/>
                  <a:gd name="connsiteX164" fmla="*/ 610474 w 728969"/>
                  <a:gd name="connsiteY164" fmla="*/ 136342 h 1004110"/>
                  <a:gd name="connsiteX165" fmla="*/ 607853 w 728969"/>
                  <a:gd name="connsiteY165" fmla="*/ 128482 h 1004110"/>
                  <a:gd name="connsiteX166" fmla="*/ 592133 w 728969"/>
                  <a:gd name="connsiteY166" fmla="*/ 123241 h 1004110"/>
                  <a:gd name="connsiteX167" fmla="*/ 584273 w 728969"/>
                  <a:gd name="connsiteY167" fmla="*/ 120621 h 1004110"/>
                  <a:gd name="connsiteX168" fmla="*/ 568553 w 728969"/>
                  <a:gd name="connsiteY168" fmla="*/ 112761 h 1004110"/>
                  <a:gd name="connsiteX169" fmla="*/ 565933 w 728969"/>
                  <a:gd name="connsiteY169" fmla="*/ 104901 h 1004110"/>
                  <a:gd name="connsiteX170" fmla="*/ 560692 w 728969"/>
                  <a:gd name="connsiteY170" fmla="*/ 99661 h 1004110"/>
                  <a:gd name="connsiteX171" fmla="*/ 544972 w 728969"/>
                  <a:gd name="connsiteY171" fmla="*/ 89181 h 1004110"/>
                  <a:gd name="connsiteX172" fmla="*/ 537112 w 728969"/>
                  <a:gd name="connsiteY172" fmla="*/ 83941 h 1004110"/>
                  <a:gd name="connsiteX173" fmla="*/ 531872 w 728969"/>
                  <a:gd name="connsiteY173" fmla="*/ 78700 h 1004110"/>
                  <a:gd name="connsiteX174" fmla="*/ 521392 w 728969"/>
                  <a:gd name="connsiteY174" fmla="*/ 62980 h 1004110"/>
                  <a:gd name="connsiteX175" fmla="*/ 516151 w 728969"/>
                  <a:gd name="connsiteY175" fmla="*/ 55120 h 1004110"/>
                  <a:gd name="connsiteX176" fmla="*/ 510911 w 728969"/>
                  <a:gd name="connsiteY176" fmla="*/ 47260 h 1004110"/>
                  <a:gd name="connsiteX177" fmla="*/ 495191 w 728969"/>
                  <a:gd name="connsiteY177" fmla="*/ 39400 h 1004110"/>
                  <a:gd name="connsiteX178" fmla="*/ 484711 w 728969"/>
                  <a:gd name="connsiteY178" fmla="*/ 26299 h 1004110"/>
                  <a:gd name="connsiteX179" fmla="*/ 466370 w 728969"/>
                  <a:gd name="connsiteY179" fmla="*/ 5339 h 1004110"/>
                  <a:gd name="connsiteX180" fmla="*/ 461130 w 728969"/>
                  <a:gd name="connsiteY180" fmla="*/ 99 h 100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728969" h="1004110">
                    <a:moveTo>
                      <a:pt x="461130" y="99"/>
                    </a:moveTo>
                    <a:cubicBezTo>
                      <a:pt x="458073" y="972"/>
                      <a:pt x="451385" y="6105"/>
                      <a:pt x="448030" y="10579"/>
                    </a:cubicBezTo>
                    <a:cubicBezTo>
                      <a:pt x="445869" y="13460"/>
                      <a:pt x="446191" y="17544"/>
                      <a:pt x="445410" y="21059"/>
                    </a:cubicBezTo>
                    <a:cubicBezTo>
                      <a:pt x="443770" y="28441"/>
                      <a:pt x="441639" y="43746"/>
                      <a:pt x="437550" y="49880"/>
                    </a:cubicBezTo>
                    <a:lnTo>
                      <a:pt x="427070" y="65600"/>
                    </a:lnTo>
                    <a:cubicBezTo>
                      <a:pt x="425065" y="73616"/>
                      <a:pt x="425239" y="77910"/>
                      <a:pt x="419209" y="83941"/>
                    </a:cubicBezTo>
                    <a:cubicBezTo>
                      <a:pt x="416983" y="86168"/>
                      <a:pt x="413969" y="87434"/>
                      <a:pt x="411349" y="89181"/>
                    </a:cubicBezTo>
                    <a:cubicBezTo>
                      <a:pt x="403309" y="101242"/>
                      <a:pt x="406226" y="92385"/>
                      <a:pt x="408729" y="104901"/>
                    </a:cubicBezTo>
                    <a:cubicBezTo>
                      <a:pt x="410813" y="115320"/>
                      <a:pt x="413969" y="136342"/>
                      <a:pt x="413969" y="136342"/>
                    </a:cubicBezTo>
                    <a:cubicBezTo>
                      <a:pt x="409731" y="153295"/>
                      <a:pt x="415493" y="142773"/>
                      <a:pt x="403489" y="149442"/>
                    </a:cubicBezTo>
                    <a:cubicBezTo>
                      <a:pt x="397984" y="152500"/>
                      <a:pt x="387769" y="159922"/>
                      <a:pt x="387769" y="159922"/>
                    </a:cubicBezTo>
                    <a:cubicBezTo>
                      <a:pt x="383746" y="171990"/>
                      <a:pt x="384577" y="173404"/>
                      <a:pt x="369428" y="183503"/>
                    </a:cubicBezTo>
                    <a:lnTo>
                      <a:pt x="353708" y="193983"/>
                    </a:lnTo>
                    <a:cubicBezTo>
                      <a:pt x="351088" y="193110"/>
                      <a:pt x="348610" y="191363"/>
                      <a:pt x="345848" y="191363"/>
                    </a:cubicBezTo>
                    <a:cubicBezTo>
                      <a:pt x="339081" y="191363"/>
                      <a:pt x="324671" y="194310"/>
                      <a:pt x="317027" y="196603"/>
                    </a:cubicBezTo>
                    <a:cubicBezTo>
                      <a:pt x="311736" y="198190"/>
                      <a:pt x="306547" y="200096"/>
                      <a:pt x="301307" y="201843"/>
                    </a:cubicBezTo>
                    <a:cubicBezTo>
                      <a:pt x="298687" y="202716"/>
                      <a:pt x="295745" y="202931"/>
                      <a:pt x="293447" y="204463"/>
                    </a:cubicBezTo>
                    <a:cubicBezTo>
                      <a:pt x="286254" y="209258"/>
                      <a:pt x="278027" y="213257"/>
                      <a:pt x="272486" y="220184"/>
                    </a:cubicBezTo>
                    <a:cubicBezTo>
                      <a:pt x="270519" y="222643"/>
                      <a:pt x="268654" y="225228"/>
                      <a:pt x="267246" y="228044"/>
                    </a:cubicBezTo>
                    <a:cubicBezTo>
                      <a:pt x="266011" y="230514"/>
                      <a:pt x="265499" y="233284"/>
                      <a:pt x="264626" y="235904"/>
                    </a:cubicBezTo>
                    <a:cubicBezTo>
                      <a:pt x="265499" y="241144"/>
                      <a:pt x="265566" y="246584"/>
                      <a:pt x="267246" y="251624"/>
                    </a:cubicBezTo>
                    <a:cubicBezTo>
                      <a:pt x="268242" y="254611"/>
                      <a:pt x="271490" y="256497"/>
                      <a:pt x="272486" y="259484"/>
                    </a:cubicBezTo>
                    <a:cubicBezTo>
                      <a:pt x="274166" y="264524"/>
                      <a:pt x="274233" y="269965"/>
                      <a:pt x="275106" y="275205"/>
                    </a:cubicBezTo>
                    <a:cubicBezTo>
                      <a:pt x="274233" y="277825"/>
                      <a:pt x="274211" y="280908"/>
                      <a:pt x="272486" y="283065"/>
                    </a:cubicBezTo>
                    <a:cubicBezTo>
                      <a:pt x="270519" y="285524"/>
                      <a:pt x="266853" y="286078"/>
                      <a:pt x="264626" y="288305"/>
                    </a:cubicBezTo>
                    <a:cubicBezTo>
                      <a:pt x="262399" y="290532"/>
                      <a:pt x="261133" y="293545"/>
                      <a:pt x="259386" y="296165"/>
                    </a:cubicBezTo>
                    <a:cubicBezTo>
                      <a:pt x="259001" y="300019"/>
                      <a:pt x="258752" y="321935"/>
                      <a:pt x="254146" y="330226"/>
                    </a:cubicBezTo>
                    <a:cubicBezTo>
                      <a:pt x="251088" y="335731"/>
                      <a:pt x="245658" y="339972"/>
                      <a:pt x="243666" y="345946"/>
                    </a:cubicBezTo>
                    <a:cubicBezTo>
                      <a:pt x="240264" y="356150"/>
                      <a:pt x="242998" y="351853"/>
                      <a:pt x="235805" y="359047"/>
                    </a:cubicBezTo>
                    <a:cubicBezTo>
                      <a:pt x="229485" y="378006"/>
                      <a:pt x="234839" y="359881"/>
                      <a:pt x="230565" y="398347"/>
                    </a:cubicBezTo>
                    <a:cubicBezTo>
                      <a:pt x="229978" y="403627"/>
                      <a:pt x="228818" y="408828"/>
                      <a:pt x="227945" y="414068"/>
                    </a:cubicBezTo>
                    <a:cubicBezTo>
                      <a:pt x="227485" y="420047"/>
                      <a:pt x="222255" y="452469"/>
                      <a:pt x="227945" y="463849"/>
                    </a:cubicBezTo>
                    <a:cubicBezTo>
                      <a:pt x="229353" y="466665"/>
                      <a:pt x="233185" y="467342"/>
                      <a:pt x="235805" y="469089"/>
                    </a:cubicBezTo>
                    <a:cubicBezTo>
                      <a:pt x="237552" y="471709"/>
                      <a:pt x="240465" y="473854"/>
                      <a:pt x="241045" y="476949"/>
                    </a:cubicBezTo>
                    <a:cubicBezTo>
                      <a:pt x="246483" y="505950"/>
                      <a:pt x="246636" y="502103"/>
                      <a:pt x="241045" y="518870"/>
                    </a:cubicBezTo>
                    <a:cubicBezTo>
                      <a:pt x="237552" y="517997"/>
                      <a:pt x="234166" y="516250"/>
                      <a:pt x="230565" y="516250"/>
                    </a:cubicBezTo>
                    <a:cubicBezTo>
                      <a:pt x="219234" y="516250"/>
                      <a:pt x="217736" y="518689"/>
                      <a:pt x="209605" y="524110"/>
                    </a:cubicBezTo>
                    <a:cubicBezTo>
                      <a:pt x="208732" y="526730"/>
                      <a:pt x="207260" y="529222"/>
                      <a:pt x="206985" y="531970"/>
                    </a:cubicBezTo>
                    <a:cubicBezTo>
                      <a:pt x="201421" y="587614"/>
                      <a:pt x="209585" y="560852"/>
                      <a:pt x="201745" y="584371"/>
                    </a:cubicBezTo>
                    <a:cubicBezTo>
                      <a:pt x="200872" y="590485"/>
                      <a:pt x="199125" y="596536"/>
                      <a:pt x="199125" y="602712"/>
                    </a:cubicBezTo>
                    <a:cubicBezTo>
                      <a:pt x="199125" y="607165"/>
                      <a:pt x="200665" y="611492"/>
                      <a:pt x="201745" y="615812"/>
                    </a:cubicBezTo>
                    <a:cubicBezTo>
                      <a:pt x="202415" y="618491"/>
                      <a:pt x="206929" y="622646"/>
                      <a:pt x="204365" y="623672"/>
                    </a:cubicBezTo>
                    <a:cubicBezTo>
                      <a:pt x="199432" y="625645"/>
                      <a:pt x="193884" y="621925"/>
                      <a:pt x="188644" y="621052"/>
                    </a:cubicBezTo>
                    <a:cubicBezTo>
                      <a:pt x="184924" y="622292"/>
                      <a:pt x="174955" y="624849"/>
                      <a:pt x="172924" y="628912"/>
                    </a:cubicBezTo>
                    <a:cubicBezTo>
                      <a:pt x="170548" y="633664"/>
                      <a:pt x="172940" y="640020"/>
                      <a:pt x="170304" y="644633"/>
                    </a:cubicBezTo>
                    <a:cubicBezTo>
                      <a:pt x="168934" y="647031"/>
                      <a:pt x="164914" y="646018"/>
                      <a:pt x="162444" y="647253"/>
                    </a:cubicBezTo>
                    <a:cubicBezTo>
                      <a:pt x="159628" y="648661"/>
                      <a:pt x="157043" y="650526"/>
                      <a:pt x="154584" y="652493"/>
                    </a:cubicBezTo>
                    <a:cubicBezTo>
                      <a:pt x="141616" y="662867"/>
                      <a:pt x="157724" y="651972"/>
                      <a:pt x="144103" y="665593"/>
                    </a:cubicBezTo>
                    <a:cubicBezTo>
                      <a:pt x="139024" y="670672"/>
                      <a:pt x="134776" y="671322"/>
                      <a:pt x="128383" y="673453"/>
                    </a:cubicBezTo>
                    <a:cubicBezTo>
                      <a:pt x="125583" y="676254"/>
                      <a:pt x="119251" y="683273"/>
                      <a:pt x="115283" y="683934"/>
                    </a:cubicBezTo>
                    <a:cubicBezTo>
                      <a:pt x="112559" y="684388"/>
                      <a:pt x="110043" y="682187"/>
                      <a:pt x="107423" y="681314"/>
                    </a:cubicBezTo>
                    <a:cubicBezTo>
                      <a:pt x="88715" y="687550"/>
                      <a:pt x="96298" y="683490"/>
                      <a:pt x="83842" y="691794"/>
                    </a:cubicBezTo>
                    <a:cubicBezTo>
                      <a:pt x="81782" y="694885"/>
                      <a:pt x="75465" y="702865"/>
                      <a:pt x="75982" y="707514"/>
                    </a:cubicBezTo>
                    <a:cubicBezTo>
                      <a:pt x="76592" y="713004"/>
                      <a:pt x="81222" y="723235"/>
                      <a:pt x="81222" y="723235"/>
                    </a:cubicBezTo>
                    <a:cubicBezTo>
                      <a:pt x="79573" y="734779"/>
                      <a:pt x="81305" y="741492"/>
                      <a:pt x="73362" y="749435"/>
                    </a:cubicBezTo>
                    <a:cubicBezTo>
                      <a:pt x="71135" y="751662"/>
                      <a:pt x="68379" y="753396"/>
                      <a:pt x="65502" y="754675"/>
                    </a:cubicBezTo>
                    <a:cubicBezTo>
                      <a:pt x="60454" y="756918"/>
                      <a:pt x="49781" y="759915"/>
                      <a:pt x="49781" y="759915"/>
                    </a:cubicBezTo>
                    <a:cubicBezTo>
                      <a:pt x="47161" y="759042"/>
                      <a:pt x="42794" y="754675"/>
                      <a:pt x="41921" y="757295"/>
                    </a:cubicBezTo>
                    <a:cubicBezTo>
                      <a:pt x="39968" y="763154"/>
                      <a:pt x="44541" y="769460"/>
                      <a:pt x="44541" y="775636"/>
                    </a:cubicBezTo>
                    <a:cubicBezTo>
                      <a:pt x="44541" y="778398"/>
                      <a:pt x="43156" y="781026"/>
                      <a:pt x="41921" y="783496"/>
                    </a:cubicBezTo>
                    <a:cubicBezTo>
                      <a:pt x="36087" y="795165"/>
                      <a:pt x="37116" y="790592"/>
                      <a:pt x="23581" y="793976"/>
                    </a:cubicBezTo>
                    <a:cubicBezTo>
                      <a:pt x="14903" y="796145"/>
                      <a:pt x="15545" y="796714"/>
                      <a:pt x="7860" y="801836"/>
                    </a:cubicBezTo>
                    <a:cubicBezTo>
                      <a:pt x="5210" y="805811"/>
                      <a:pt x="0" y="812132"/>
                      <a:pt x="0" y="817557"/>
                    </a:cubicBezTo>
                    <a:cubicBezTo>
                      <a:pt x="0" y="821158"/>
                      <a:pt x="1747" y="824544"/>
                      <a:pt x="2620" y="828037"/>
                    </a:cubicBezTo>
                    <a:cubicBezTo>
                      <a:pt x="3493" y="853364"/>
                      <a:pt x="3659" y="878725"/>
                      <a:pt x="5240" y="904018"/>
                    </a:cubicBezTo>
                    <a:cubicBezTo>
                      <a:pt x="5412" y="906775"/>
                      <a:pt x="7101" y="909223"/>
                      <a:pt x="7860" y="911879"/>
                    </a:cubicBezTo>
                    <a:cubicBezTo>
                      <a:pt x="14437" y="934900"/>
                      <a:pt x="6820" y="911379"/>
                      <a:pt x="13100" y="930219"/>
                    </a:cubicBezTo>
                    <a:cubicBezTo>
                      <a:pt x="15720" y="929346"/>
                      <a:pt x="18547" y="928940"/>
                      <a:pt x="20961" y="927599"/>
                    </a:cubicBezTo>
                    <a:cubicBezTo>
                      <a:pt x="26466" y="924541"/>
                      <a:pt x="30706" y="919111"/>
                      <a:pt x="36681" y="917119"/>
                    </a:cubicBezTo>
                    <a:cubicBezTo>
                      <a:pt x="41921" y="915372"/>
                      <a:pt x="47805" y="914943"/>
                      <a:pt x="52401" y="911879"/>
                    </a:cubicBezTo>
                    <a:cubicBezTo>
                      <a:pt x="62560" y="905107"/>
                      <a:pt x="57275" y="907635"/>
                      <a:pt x="68122" y="904018"/>
                    </a:cubicBezTo>
                    <a:cubicBezTo>
                      <a:pt x="77729" y="904892"/>
                      <a:pt x="87380" y="905364"/>
                      <a:pt x="96942" y="906639"/>
                    </a:cubicBezTo>
                    <a:cubicBezTo>
                      <a:pt x="102428" y="907371"/>
                      <a:pt x="109892" y="910082"/>
                      <a:pt x="115283" y="911879"/>
                    </a:cubicBezTo>
                    <a:cubicBezTo>
                      <a:pt x="119650" y="911006"/>
                      <a:pt x="123969" y="909848"/>
                      <a:pt x="128383" y="909259"/>
                    </a:cubicBezTo>
                    <a:cubicBezTo>
                      <a:pt x="137083" y="908099"/>
                      <a:pt x="146335" y="909639"/>
                      <a:pt x="154584" y="906639"/>
                    </a:cubicBezTo>
                    <a:cubicBezTo>
                      <a:pt x="157180" y="905695"/>
                      <a:pt x="154515" y="899411"/>
                      <a:pt x="157204" y="898778"/>
                    </a:cubicBezTo>
                    <a:cubicBezTo>
                      <a:pt x="170833" y="895571"/>
                      <a:pt x="185151" y="897031"/>
                      <a:pt x="199125" y="896158"/>
                    </a:cubicBezTo>
                    <a:cubicBezTo>
                      <a:pt x="201745" y="895285"/>
                      <a:pt x="204242" y="893861"/>
                      <a:pt x="206985" y="893538"/>
                    </a:cubicBezTo>
                    <a:cubicBezTo>
                      <a:pt x="232766" y="890505"/>
                      <a:pt x="238595" y="888918"/>
                      <a:pt x="259386" y="893538"/>
                    </a:cubicBezTo>
                    <a:cubicBezTo>
                      <a:pt x="262082" y="894137"/>
                      <a:pt x="264626" y="895285"/>
                      <a:pt x="267246" y="896158"/>
                    </a:cubicBezTo>
                    <a:cubicBezTo>
                      <a:pt x="282966" y="895285"/>
                      <a:pt x="298784" y="895491"/>
                      <a:pt x="314407" y="893538"/>
                    </a:cubicBezTo>
                    <a:cubicBezTo>
                      <a:pt x="319888" y="892853"/>
                      <a:pt x="324887" y="890045"/>
                      <a:pt x="330127" y="888298"/>
                    </a:cubicBezTo>
                    <a:lnTo>
                      <a:pt x="337988" y="885678"/>
                    </a:lnTo>
                    <a:cubicBezTo>
                      <a:pt x="343228" y="889171"/>
                      <a:pt x="347733" y="894166"/>
                      <a:pt x="353708" y="896158"/>
                    </a:cubicBezTo>
                    <a:lnTo>
                      <a:pt x="369428" y="901398"/>
                    </a:lnTo>
                    <a:cubicBezTo>
                      <a:pt x="372048" y="902271"/>
                      <a:pt x="374609" y="903348"/>
                      <a:pt x="377288" y="904018"/>
                    </a:cubicBezTo>
                    <a:cubicBezTo>
                      <a:pt x="383144" y="905482"/>
                      <a:pt x="399664" y="909329"/>
                      <a:pt x="403489" y="911879"/>
                    </a:cubicBezTo>
                    <a:cubicBezTo>
                      <a:pt x="406109" y="913626"/>
                      <a:pt x="408472" y="915840"/>
                      <a:pt x="411349" y="917119"/>
                    </a:cubicBezTo>
                    <a:cubicBezTo>
                      <a:pt x="419549" y="920763"/>
                      <a:pt x="428841" y="922802"/>
                      <a:pt x="437550" y="924979"/>
                    </a:cubicBezTo>
                    <a:cubicBezTo>
                      <a:pt x="442329" y="939316"/>
                      <a:pt x="439025" y="940126"/>
                      <a:pt x="450650" y="945939"/>
                    </a:cubicBezTo>
                    <a:cubicBezTo>
                      <a:pt x="453120" y="947174"/>
                      <a:pt x="455890" y="947686"/>
                      <a:pt x="458510" y="948559"/>
                    </a:cubicBezTo>
                    <a:cubicBezTo>
                      <a:pt x="462003" y="947686"/>
                      <a:pt x="465541" y="946974"/>
                      <a:pt x="468990" y="945939"/>
                    </a:cubicBezTo>
                    <a:cubicBezTo>
                      <a:pt x="474281" y="944352"/>
                      <a:pt x="484711" y="940699"/>
                      <a:pt x="484711" y="940699"/>
                    </a:cubicBezTo>
                    <a:cubicBezTo>
                      <a:pt x="488735" y="934664"/>
                      <a:pt x="489374" y="930219"/>
                      <a:pt x="497811" y="930219"/>
                    </a:cubicBezTo>
                    <a:cubicBezTo>
                      <a:pt x="500573" y="930219"/>
                      <a:pt x="503051" y="931966"/>
                      <a:pt x="505671" y="932839"/>
                    </a:cubicBezTo>
                    <a:cubicBezTo>
                      <a:pt x="510038" y="931966"/>
                      <a:pt x="514490" y="928996"/>
                      <a:pt x="518772" y="930219"/>
                    </a:cubicBezTo>
                    <a:cubicBezTo>
                      <a:pt x="521800" y="931084"/>
                      <a:pt x="522733" y="935202"/>
                      <a:pt x="524012" y="938079"/>
                    </a:cubicBezTo>
                    <a:cubicBezTo>
                      <a:pt x="526255" y="943127"/>
                      <a:pt x="529252" y="953800"/>
                      <a:pt x="529252" y="953800"/>
                    </a:cubicBezTo>
                    <a:cubicBezTo>
                      <a:pt x="530125" y="959913"/>
                      <a:pt x="529762" y="966336"/>
                      <a:pt x="531872" y="972140"/>
                    </a:cubicBezTo>
                    <a:cubicBezTo>
                      <a:pt x="533364" y="976244"/>
                      <a:pt x="536468" y="979719"/>
                      <a:pt x="539732" y="982620"/>
                    </a:cubicBezTo>
                    <a:cubicBezTo>
                      <a:pt x="545835" y="988045"/>
                      <a:pt x="554703" y="993998"/>
                      <a:pt x="563313" y="995720"/>
                    </a:cubicBezTo>
                    <a:cubicBezTo>
                      <a:pt x="569368" y="996931"/>
                      <a:pt x="575540" y="997467"/>
                      <a:pt x="581653" y="998341"/>
                    </a:cubicBezTo>
                    <a:cubicBezTo>
                      <a:pt x="608176" y="1007182"/>
                      <a:pt x="591866" y="1004005"/>
                      <a:pt x="631434" y="1000961"/>
                    </a:cubicBezTo>
                    <a:lnTo>
                      <a:pt x="655015" y="993100"/>
                    </a:lnTo>
                    <a:cubicBezTo>
                      <a:pt x="657635" y="992227"/>
                      <a:pt x="660577" y="992012"/>
                      <a:pt x="662875" y="990480"/>
                    </a:cubicBezTo>
                    <a:cubicBezTo>
                      <a:pt x="673731" y="983243"/>
                      <a:pt x="667680" y="986004"/>
                      <a:pt x="681215" y="982620"/>
                    </a:cubicBezTo>
                    <a:cubicBezTo>
                      <a:pt x="680342" y="973887"/>
                      <a:pt x="678595" y="965197"/>
                      <a:pt x="678595" y="956420"/>
                    </a:cubicBezTo>
                    <a:cubicBezTo>
                      <a:pt x="678595" y="950244"/>
                      <a:pt x="680110" y="944155"/>
                      <a:pt x="681215" y="938079"/>
                    </a:cubicBezTo>
                    <a:cubicBezTo>
                      <a:pt x="682799" y="929368"/>
                      <a:pt x="686341" y="920082"/>
                      <a:pt x="689075" y="911879"/>
                    </a:cubicBezTo>
                    <a:cubicBezTo>
                      <a:pt x="689075" y="911878"/>
                      <a:pt x="694314" y="896159"/>
                      <a:pt x="694315" y="896158"/>
                    </a:cubicBezTo>
                    <a:cubicBezTo>
                      <a:pt x="696062" y="893538"/>
                      <a:pt x="697588" y="890757"/>
                      <a:pt x="699555" y="888298"/>
                    </a:cubicBezTo>
                    <a:cubicBezTo>
                      <a:pt x="705001" y="881492"/>
                      <a:pt x="706003" y="884272"/>
                      <a:pt x="710036" y="875198"/>
                    </a:cubicBezTo>
                    <a:cubicBezTo>
                      <a:pt x="712279" y="870150"/>
                      <a:pt x="713529" y="864717"/>
                      <a:pt x="715276" y="859477"/>
                    </a:cubicBezTo>
                    <a:lnTo>
                      <a:pt x="717896" y="851617"/>
                    </a:lnTo>
                    <a:cubicBezTo>
                      <a:pt x="721534" y="826148"/>
                      <a:pt x="719018" y="839267"/>
                      <a:pt x="725756" y="812316"/>
                    </a:cubicBezTo>
                    <a:lnTo>
                      <a:pt x="728376" y="801836"/>
                    </a:lnTo>
                    <a:cubicBezTo>
                      <a:pt x="727503" y="793976"/>
                      <a:pt x="731608" y="783576"/>
                      <a:pt x="725756" y="778256"/>
                    </a:cubicBezTo>
                    <a:cubicBezTo>
                      <a:pt x="719261" y="772352"/>
                      <a:pt x="708230" y="776971"/>
                      <a:pt x="699555" y="775636"/>
                    </a:cubicBezTo>
                    <a:cubicBezTo>
                      <a:pt x="696825" y="775216"/>
                      <a:pt x="694374" y="773686"/>
                      <a:pt x="691695" y="773016"/>
                    </a:cubicBezTo>
                    <a:cubicBezTo>
                      <a:pt x="683818" y="771047"/>
                      <a:pt x="669623" y="769654"/>
                      <a:pt x="662875" y="765155"/>
                    </a:cubicBezTo>
                    <a:cubicBezTo>
                      <a:pt x="652717" y="758383"/>
                      <a:pt x="658002" y="760911"/>
                      <a:pt x="647154" y="757295"/>
                    </a:cubicBezTo>
                    <a:cubicBezTo>
                      <a:pt x="641914" y="753802"/>
                      <a:pt x="635887" y="751268"/>
                      <a:pt x="631434" y="746815"/>
                    </a:cubicBezTo>
                    <a:cubicBezTo>
                      <a:pt x="628814" y="744195"/>
                      <a:pt x="626657" y="741010"/>
                      <a:pt x="623574" y="738955"/>
                    </a:cubicBezTo>
                    <a:cubicBezTo>
                      <a:pt x="621276" y="737423"/>
                      <a:pt x="618184" y="737570"/>
                      <a:pt x="615714" y="736335"/>
                    </a:cubicBezTo>
                    <a:cubicBezTo>
                      <a:pt x="612897" y="734927"/>
                      <a:pt x="610473" y="732842"/>
                      <a:pt x="607853" y="731095"/>
                    </a:cubicBezTo>
                    <a:cubicBezTo>
                      <a:pt x="606106" y="728475"/>
                      <a:pt x="604580" y="725694"/>
                      <a:pt x="602613" y="723235"/>
                    </a:cubicBezTo>
                    <a:cubicBezTo>
                      <a:pt x="601070" y="721306"/>
                      <a:pt x="598882" y="722917"/>
                      <a:pt x="597373" y="717994"/>
                    </a:cubicBezTo>
                    <a:cubicBezTo>
                      <a:pt x="595864" y="713071"/>
                      <a:pt x="596776" y="701479"/>
                      <a:pt x="593560" y="693698"/>
                    </a:cubicBezTo>
                    <a:cubicBezTo>
                      <a:pt x="590344" y="685918"/>
                      <a:pt x="585544" y="678779"/>
                      <a:pt x="578078" y="671311"/>
                    </a:cubicBezTo>
                    <a:cubicBezTo>
                      <a:pt x="571727" y="664444"/>
                      <a:pt x="562201" y="654004"/>
                      <a:pt x="557834" y="647731"/>
                    </a:cubicBezTo>
                    <a:cubicBezTo>
                      <a:pt x="553467" y="641458"/>
                      <a:pt x="555807" y="640184"/>
                      <a:pt x="551877" y="633674"/>
                    </a:cubicBezTo>
                    <a:cubicBezTo>
                      <a:pt x="547947" y="627164"/>
                      <a:pt x="537270" y="616527"/>
                      <a:pt x="534253" y="608668"/>
                    </a:cubicBezTo>
                    <a:cubicBezTo>
                      <a:pt x="531236" y="600809"/>
                      <a:pt x="535920" y="597557"/>
                      <a:pt x="533776" y="586521"/>
                    </a:cubicBezTo>
                    <a:cubicBezTo>
                      <a:pt x="531633" y="575485"/>
                      <a:pt x="524329" y="552416"/>
                      <a:pt x="521392" y="542451"/>
                    </a:cubicBezTo>
                    <a:cubicBezTo>
                      <a:pt x="518455" y="532486"/>
                      <a:pt x="517234" y="532147"/>
                      <a:pt x="516151" y="526730"/>
                    </a:cubicBezTo>
                    <a:cubicBezTo>
                      <a:pt x="515128" y="521613"/>
                      <a:pt x="509681" y="505968"/>
                      <a:pt x="508291" y="497910"/>
                    </a:cubicBezTo>
                    <a:cubicBezTo>
                      <a:pt x="506901" y="489852"/>
                      <a:pt x="507972" y="484891"/>
                      <a:pt x="507813" y="478381"/>
                    </a:cubicBezTo>
                    <a:cubicBezTo>
                      <a:pt x="506940" y="466154"/>
                      <a:pt x="502535" y="462341"/>
                      <a:pt x="500431" y="455989"/>
                    </a:cubicBezTo>
                    <a:cubicBezTo>
                      <a:pt x="498327" y="449637"/>
                      <a:pt x="495191" y="440268"/>
                      <a:pt x="495191" y="440268"/>
                    </a:cubicBezTo>
                    <a:cubicBezTo>
                      <a:pt x="494318" y="434155"/>
                      <a:pt x="493782" y="427983"/>
                      <a:pt x="492571" y="421928"/>
                    </a:cubicBezTo>
                    <a:cubicBezTo>
                      <a:pt x="492029" y="419220"/>
                      <a:pt x="490493" y="416776"/>
                      <a:pt x="489951" y="414068"/>
                    </a:cubicBezTo>
                    <a:cubicBezTo>
                      <a:pt x="487450" y="401561"/>
                      <a:pt x="489640" y="384936"/>
                      <a:pt x="479471" y="374767"/>
                    </a:cubicBezTo>
                    <a:cubicBezTo>
                      <a:pt x="477244" y="372540"/>
                      <a:pt x="474231" y="371274"/>
                      <a:pt x="471611" y="369527"/>
                    </a:cubicBezTo>
                    <a:cubicBezTo>
                      <a:pt x="469484" y="363148"/>
                      <a:pt x="466191" y="357961"/>
                      <a:pt x="471611" y="351186"/>
                    </a:cubicBezTo>
                    <a:cubicBezTo>
                      <a:pt x="473336" y="349029"/>
                      <a:pt x="476851" y="349439"/>
                      <a:pt x="479471" y="348566"/>
                    </a:cubicBezTo>
                    <a:cubicBezTo>
                      <a:pt x="497811" y="354679"/>
                      <a:pt x="489951" y="355553"/>
                      <a:pt x="503051" y="351186"/>
                    </a:cubicBezTo>
                    <a:lnTo>
                      <a:pt x="508291" y="335466"/>
                    </a:lnTo>
                    <a:cubicBezTo>
                      <a:pt x="509164" y="332846"/>
                      <a:pt x="508291" y="328479"/>
                      <a:pt x="510911" y="327606"/>
                    </a:cubicBezTo>
                    <a:lnTo>
                      <a:pt x="518772" y="324986"/>
                    </a:lnTo>
                    <a:cubicBezTo>
                      <a:pt x="524012" y="321493"/>
                      <a:pt x="530039" y="318960"/>
                      <a:pt x="534492" y="314506"/>
                    </a:cubicBezTo>
                    <a:cubicBezTo>
                      <a:pt x="536239" y="312759"/>
                      <a:pt x="537614" y="310536"/>
                      <a:pt x="539732" y="309265"/>
                    </a:cubicBezTo>
                    <a:cubicBezTo>
                      <a:pt x="542100" y="307844"/>
                      <a:pt x="545178" y="307986"/>
                      <a:pt x="547592" y="306645"/>
                    </a:cubicBezTo>
                    <a:cubicBezTo>
                      <a:pt x="553097" y="303587"/>
                      <a:pt x="563313" y="296165"/>
                      <a:pt x="563313" y="296165"/>
                    </a:cubicBezTo>
                    <a:cubicBezTo>
                      <a:pt x="565060" y="293545"/>
                      <a:pt x="566326" y="290532"/>
                      <a:pt x="568553" y="288305"/>
                    </a:cubicBezTo>
                    <a:cubicBezTo>
                      <a:pt x="570780" y="286078"/>
                      <a:pt x="574446" y="285524"/>
                      <a:pt x="576413" y="283065"/>
                    </a:cubicBezTo>
                    <a:cubicBezTo>
                      <a:pt x="578138" y="280908"/>
                      <a:pt x="577080" y="277158"/>
                      <a:pt x="579033" y="275205"/>
                    </a:cubicBezTo>
                    <a:cubicBezTo>
                      <a:pt x="580986" y="273252"/>
                      <a:pt x="584423" y="273820"/>
                      <a:pt x="586893" y="272585"/>
                    </a:cubicBezTo>
                    <a:cubicBezTo>
                      <a:pt x="589709" y="271177"/>
                      <a:pt x="592133" y="269092"/>
                      <a:pt x="594753" y="267345"/>
                    </a:cubicBezTo>
                    <a:cubicBezTo>
                      <a:pt x="596500" y="264725"/>
                      <a:pt x="597766" y="261711"/>
                      <a:pt x="599993" y="259484"/>
                    </a:cubicBezTo>
                    <a:cubicBezTo>
                      <a:pt x="602219" y="257257"/>
                      <a:pt x="605886" y="256703"/>
                      <a:pt x="607853" y="254244"/>
                    </a:cubicBezTo>
                    <a:cubicBezTo>
                      <a:pt x="609578" y="252087"/>
                      <a:pt x="609239" y="248854"/>
                      <a:pt x="610474" y="246384"/>
                    </a:cubicBezTo>
                    <a:cubicBezTo>
                      <a:pt x="611882" y="243568"/>
                      <a:pt x="613967" y="241144"/>
                      <a:pt x="615714" y="238524"/>
                    </a:cubicBezTo>
                    <a:cubicBezTo>
                      <a:pt x="603701" y="220506"/>
                      <a:pt x="607224" y="228779"/>
                      <a:pt x="602613" y="214943"/>
                    </a:cubicBezTo>
                    <a:cubicBezTo>
                      <a:pt x="603486" y="199223"/>
                      <a:pt x="604070" y="183484"/>
                      <a:pt x="605233" y="167782"/>
                    </a:cubicBezTo>
                    <a:cubicBezTo>
                      <a:pt x="606905" y="145216"/>
                      <a:pt x="605789" y="150392"/>
                      <a:pt x="610474" y="136342"/>
                    </a:cubicBezTo>
                    <a:cubicBezTo>
                      <a:pt x="609600" y="133722"/>
                      <a:pt x="610100" y="130087"/>
                      <a:pt x="607853" y="128482"/>
                    </a:cubicBezTo>
                    <a:cubicBezTo>
                      <a:pt x="603358" y="125271"/>
                      <a:pt x="597373" y="124988"/>
                      <a:pt x="592133" y="123241"/>
                    </a:cubicBezTo>
                    <a:cubicBezTo>
                      <a:pt x="589513" y="122368"/>
                      <a:pt x="586571" y="122153"/>
                      <a:pt x="584273" y="120621"/>
                    </a:cubicBezTo>
                    <a:cubicBezTo>
                      <a:pt x="574115" y="113849"/>
                      <a:pt x="579400" y="116377"/>
                      <a:pt x="568553" y="112761"/>
                    </a:cubicBezTo>
                    <a:cubicBezTo>
                      <a:pt x="567680" y="110141"/>
                      <a:pt x="567354" y="107269"/>
                      <a:pt x="565933" y="104901"/>
                    </a:cubicBezTo>
                    <a:cubicBezTo>
                      <a:pt x="564662" y="102783"/>
                      <a:pt x="562668" y="101143"/>
                      <a:pt x="560692" y="99661"/>
                    </a:cubicBezTo>
                    <a:cubicBezTo>
                      <a:pt x="555654" y="95882"/>
                      <a:pt x="550212" y="92674"/>
                      <a:pt x="544972" y="89181"/>
                    </a:cubicBezTo>
                    <a:cubicBezTo>
                      <a:pt x="542352" y="87434"/>
                      <a:pt x="539338" y="86168"/>
                      <a:pt x="537112" y="83941"/>
                    </a:cubicBezTo>
                    <a:cubicBezTo>
                      <a:pt x="535365" y="82194"/>
                      <a:pt x="533354" y="80676"/>
                      <a:pt x="531872" y="78700"/>
                    </a:cubicBezTo>
                    <a:cubicBezTo>
                      <a:pt x="528093" y="73662"/>
                      <a:pt x="524885" y="68220"/>
                      <a:pt x="521392" y="62980"/>
                    </a:cubicBezTo>
                    <a:lnTo>
                      <a:pt x="516151" y="55120"/>
                    </a:lnTo>
                    <a:cubicBezTo>
                      <a:pt x="514404" y="52500"/>
                      <a:pt x="513898" y="48256"/>
                      <a:pt x="510911" y="47260"/>
                    </a:cubicBezTo>
                    <a:cubicBezTo>
                      <a:pt x="500064" y="43644"/>
                      <a:pt x="505349" y="46172"/>
                      <a:pt x="495191" y="39400"/>
                    </a:cubicBezTo>
                    <a:cubicBezTo>
                      <a:pt x="489291" y="21698"/>
                      <a:pt x="497473" y="40884"/>
                      <a:pt x="484711" y="26299"/>
                    </a:cubicBezTo>
                    <a:cubicBezTo>
                      <a:pt x="467656" y="6808"/>
                      <a:pt x="481885" y="14648"/>
                      <a:pt x="466370" y="5339"/>
                    </a:cubicBezTo>
                    <a:cubicBezTo>
                      <a:pt x="464695" y="4334"/>
                      <a:pt x="464187" y="-774"/>
                      <a:pt x="461130" y="9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61" name="27 Forma libre">
                <a:extLst>
                  <a:ext uri="{FF2B5EF4-FFF2-40B4-BE49-F238E27FC236}">
                    <a16:creationId xmlns:a16="http://schemas.microsoft.com/office/drawing/2014/main" id="{DDB8556A-6BB7-4173-922B-5A19458254F7}"/>
                  </a:ext>
                </a:extLst>
              </p:cNvPr>
              <p:cNvSpPr/>
              <p:nvPr/>
            </p:nvSpPr>
            <p:spPr>
              <a:xfrm>
                <a:off x="5003800" y="5048250"/>
                <a:ext cx="671513" cy="668338"/>
              </a:xfrm>
              <a:custGeom>
                <a:avLst/>
                <a:gdLst>
                  <a:gd name="connsiteX0" fmla="*/ 0 w 652395"/>
                  <a:gd name="connsiteY0" fmla="*/ 10480 h 662874"/>
                  <a:gd name="connsiteX1" fmla="*/ 20961 w 652395"/>
                  <a:gd name="connsiteY1" fmla="*/ 20960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21830 w 652395"/>
                  <a:gd name="connsiteY32" fmla="*/ 26200 h 662874"/>
                  <a:gd name="connsiteX33" fmla="*/ 429690 w 652395"/>
                  <a:gd name="connsiteY33" fmla="*/ 31440 h 662874"/>
                  <a:gd name="connsiteX34" fmla="*/ 437550 w 652395"/>
                  <a:gd name="connsiteY34" fmla="*/ 39300 h 662874"/>
                  <a:gd name="connsiteX35" fmla="*/ 445410 w 652395"/>
                  <a:gd name="connsiteY35" fmla="*/ 44541 h 662874"/>
                  <a:gd name="connsiteX36" fmla="*/ 461131 w 652395"/>
                  <a:gd name="connsiteY36" fmla="*/ 49781 h 662874"/>
                  <a:gd name="connsiteX37" fmla="*/ 474231 w 652395"/>
                  <a:gd name="connsiteY37" fmla="*/ 62881 h 662874"/>
                  <a:gd name="connsiteX38" fmla="*/ 482091 w 652395"/>
                  <a:gd name="connsiteY38" fmla="*/ 68121 h 662874"/>
                  <a:gd name="connsiteX39" fmla="*/ 495191 w 652395"/>
                  <a:gd name="connsiteY39" fmla="*/ 91702 h 662874"/>
                  <a:gd name="connsiteX40" fmla="*/ 500431 w 652395"/>
                  <a:gd name="connsiteY40" fmla="*/ 107422 h 662874"/>
                  <a:gd name="connsiteX41" fmla="*/ 503051 w 652395"/>
                  <a:gd name="connsiteY41" fmla="*/ 115282 h 662874"/>
                  <a:gd name="connsiteX42" fmla="*/ 505672 w 652395"/>
                  <a:gd name="connsiteY42" fmla="*/ 125762 h 662874"/>
                  <a:gd name="connsiteX43" fmla="*/ 508292 w 652395"/>
                  <a:gd name="connsiteY43" fmla="*/ 133622 h 662874"/>
                  <a:gd name="connsiteX44" fmla="*/ 516152 w 652395"/>
                  <a:gd name="connsiteY44" fmla="*/ 136243 h 662874"/>
                  <a:gd name="connsiteX45" fmla="*/ 524012 w 652395"/>
                  <a:gd name="connsiteY45" fmla="*/ 141483 h 662874"/>
                  <a:gd name="connsiteX46" fmla="*/ 539732 w 652395"/>
                  <a:gd name="connsiteY46" fmla="*/ 144103 h 662874"/>
                  <a:gd name="connsiteX47" fmla="*/ 550212 w 652395"/>
                  <a:gd name="connsiteY47" fmla="*/ 146723 h 662874"/>
                  <a:gd name="connsiteX48" fmla="*/ 552833 w 652395"/>
                  <a:gd name="connsiteY48" fmla="*/ 157203 h 662874"/>
                  <a:gd name="connsiteX49" fmla="*/ 558073 w 652395"/>
                  <a:gd name="connsiteY49" fmla="*/ 186024 h 662874"/>
                  <a:gd name="connsiteX50" fmla="*/ 563313 w 652395"/>
                  <a:gd name="connsiteY50" fmla="*/ 193884 h 662874"/>
                  <a:gd name="connsiteX51" fmla="*/ 579033 w 652395"/>
                  <a:gd name="connsiteY51" fmla="*/ 206984 h 662874"/>
                  <a:gd name="connsiteX52" fmla="*/ 594753 w 652395"/>
                  <a:gd name="connsiteY52" fmla="*/ 212224 h 662874"/>
                  <a:gd name="connsiteX53" fmla="*/ 599994 w 652395"/>
                  <a:gd name="connsiteY53" fmla="*/ 217464 h 662874"/>
                  <a:gd name="connsiteX54" fmla="*/ 607854 w 652395"/>
                  <a:gd name="connsiteY54" fmla="*/ 220084 h 662874"/>
                  <a:gd name="connsiteX55" fmla="*/ 615714 w 652395"/>
                  <a:gd name="connsiteY55" fmla="*/ 225324 h 662874"/>
                  <a:gd name="connsiteX56" fmla="*/ 626194 w 652395"/>
                  <a:gd name="connsiteY56" fmla="*/ 235805 h 662874"/>
                  <a:gd name="connsiteX57" fmla="*/ 636674 w 652395"/>
                  <a:gd name="connsiteY57" fmla="*/ 251525 h 662874"/>
                  <a:gd name="connsiteX58" fmla="*/ 634054 w 652395"/>
                  <a:gd name="connsiteY58" fmla="*/ 259385 h 662874"/>
                  <a:gd name="connsiteX59" fmla="*/ 639294 w 652395"/>
                  <a:gd name="connsiteY59" fmla="*/ 282966 h 662874"/>
                  <a:gd name="connsiteX60" fmla="*/ 641914 w 652395"/>
                  <a:gd name="connsiteY60" fmla="*/ 345847 h 662874"/>
                  <a:gd name="connsiteX61" fmla="*/ 644535 w 652395"/>
                  <a:gd name="connsiteY61" fmla="*/ 353707 h 662874"/>
                  <a:gd name="connsiteX62" fmla="*/ 649775 w 652395"/>
                  <a:gd name="connsiteY62" fmla="*/ 400868 h 662874"/>
                  <a:gd name="connsiteX63" fmla="*/ 652395 w 652395"/>
                  <a:gd name="connsiteY63" fmla="*/ 408728 h 662874"/>
                  <a:gd name="connsiteX64" fmla="*/ 649775 w 652395"/>
                  <a:gd name="connsiteY64" fmla="*/ 427069 h 662874"/>
                  <a:gd name="connsiteX65" fmla="*/ 644535 w 652395"/>
                  <a:gd name="connsiteY65" fmla="*/ 434929 h 662874"/>
                  <a:gd name="connsiteX66" fmla="*/ 631434 w 652395"/>
                  <a:gd name="connsiteY66" fmla="*/ 445409 h 662874"/>
                  <a:gd name="connsiteX67" fmla="*/ 620954 w 652395"/>
                  <a:gd name="connsiteY67" fmla="*/ 458510 h 662874"/>
                  <a:gd name="connsiteX68" fmla="*/ 613094 w 652395"/>
                  <a:gd name="connsiteY68" fmla="*/ 463750 h 662874"/>
                  <a:gd name="connsiteX69" fmla="*/ 607854 w 652395"/>
                  <a:gd name="connsiteY69" fmla="*/ 471610 h 662874"/>
                  <a:gd name="connsiteX70" fmla="*/ 599994 w 652395"/>
                  <a:gd name="connsiteY70" fmla="*/ 476850 h 662874"/>
                  <a:gd name="connsiteX71" fmla="*/ 586893 w 652395"/>
                  <a:gd name="connsiteY71" fmla="*/ 487330 h 662874"/>
                  <a:gd name="connsiteX72" fmla="*/ 581653 w 652395"/>
                  <a:gd name="connsiteY72" fmla="*/ 503051 h 662874"/>
                  <a:gd name="connsiteX73" fmla="*/ 586893 w 652395"/>
                  <a:gd name="connsiteY73" fmla="*/ 521391 h 662874"/>
                  <a:gd name="connsiteX74" fmla="*/ 589513 w 652395"/>
                  <a:gd name="connsiteY74" fmla="*/ 539731 h 662874"/>
                  <a:gd name="connsiteX75" fmla="*/ 586893 w 652395"/>
                  <a:gd name="connsiteY75" fmla="*/ 547592 h 662874"/>
                  <a:gd name="connsiteX76" fmla="*/ 581653 w 652395"/>
                  <a:gd name="connsiteY76" fmla="*/ 571172 h 662874"/>
                  <a:gd name="connsiteX77" fmla="*/ 586893 w 652395"/>
                  <a:gd name="connsiteY77" fmla="*/ 586892 h 662874"/>
                  <a:gd name="connsiteX78" fmla="*/ 579033 w 652395"/>
                  <a:gd name="connsiteY78" fmla="*/ 594753 h 662874"/>
                  <a:gd name="connsiteX79" fmla="*/ 555453 w 652395"/>
                  <a:gd name="connsiteY79" fmla="*/ 605233 h 662874"/>
                  <a:gd name="connsiteX80" fmla="*/ 550212 w 652395"/>
                  <a:gd name="connsiteY80" fmla="*/ 610473 h 662874"/>
                  <a:gd name="connsiteX81" fmla="*/ 534492 w 652395"/>
                  <a:gd name="connsiteY81" fmla="*/ 615713 h 662874"/>
                  <a:gd name="connsiteX82" fmla="*/ 518772 w 652395"/>
                  <a:gd name="connsiteY82" fmla="*/ 620953 h 662874"/>
                  <a:gd name="connsiteX83" fmla="*/ 503051 w 652395"/>
                  <a:gd name="connsiteY83" fmla="*/ 626193 h 662874"/>
                  <a:gd name="connsiteX84" fmla="*/ 495191 w 652395"/>
                  <a:gd name="connsiteY84" fmla="*/ 628813 h 662874"/>
                  <a:gd name="connsiteX85" fmla="*/ 484711 w 652395"/>
                  <a:gd name="connsiteY85" fmla="*/ 631433 h 662874"/>
                  <a:gd name="connsiteX86" fmla="*/ 476851 w 652395"/>
                  <a:gd name="connsiteY86" fmla="*/ 634053 h 662874"/>
                  <a:gd name="connsiteX87" fmla="*/ 455890 w 652395"/>
                  <a:gd name="connsiteY87" fmla="*/ 636673 h 662874"/>
                  <a:gd name="connsiteX88" fmla="*/ 424450 w 652395"/>
                  <a:gd name="connsiteY88" fmla="*/ 641914 h 662874"/>
                  <a:gd name="connsiteX89" fmla="*/ 408729 w 652395"/>
                  <a:gd name="connsiteY89" fmla="*/ 647154 h 662874"/>
                  <a:gd name="connsiteX90" fmla="*/ 400869 w 652395"/>
                  <a:gd name="connsiteY90" fmla="*/ 649774 h 662874"/>
                  <a:gd name="connsiteX91" fmla="*/ 379909 w 652395"/>
                  <a:gd name="connsiteY91" fmla="*/ 655014 h 662874"/>
                  <a:gd name="connsiteX92" fmla="*/ 364188 w 652395"/>
                  <a:gd name="connsiteY92" fmla="*/ 660254 h 662874"/>
                  <a:gd name="connsiteX93" fmla="*/ 356328 w 652395"/>
                  <a:gd name="connsiteY93" fmla="*/ 662874 h 662874"/>
                  <a:gd name="connsiteX94" fmla="*/ 317027 w 652395"/>
                  <a:gd name="connsiteY94" fmla="*/ 660254 h 662874"/>
                  <a:gd name="connsiteX95" fmla="*/ 309167 w 652395"/>
                  <a:gd name="connsiteY95" fmla="*/ 657634 h 662874"/>
                  <a:gd name="connsiteX96" fmla="*/ 306547 w 652395"/>
                  <a:gd name="connsiteY96" fmla="*/ 649774 h 662874"/>
                  <a:gd name="connsiteX97" fmla="*/ 290827 w 652395"/>
                  <a:gd name="connsiteY97" fmla="*/ 644534 h 662874"/>
                  <a:gd name="connsiteX98" fmla="*/ 282967 w 652395"/>
                  <a:gd name="connsiteY98" fmla="*/ 641914 h 662874"/>
                  <a:gd name="connsiteX99" fmla="*/ 235806 w 652395"/>
                  <a:gd name="connsiteY99" fmla="*/ 636673 h 662874"/>
                  <a:gd name="connsiteX100" fmla="*/ 230565 w 652395"/>
                  <a:gd name="connsiteY100" fmla="*/ 631433 h 662874"/>
                  <a:gd name="connsiteX101" fmla="*/ 217465 w 652395"/>
                  <a:gd name="connsiteY101" fmla="*/ 628813 h 662874"/>
                  <a:gd name="connsiteX102" fmla="*/ 212225 w 652395"/>
                  <a:gd name="connsiteY102" fmla="*/ 613093 h 662874"/>
                  <a:gd name="connsiteX103" fmla="*/ 214845 w 652395"/>
                  <a:gd name="connsiteY103" fmla="*/ 571172 h 662874"/>
                  <a:gd name="connsiteX104" fmla="*/ 222705 w 652395"/>
                  <a:gd name="connsiteY104" fmla="*/ 531871 h 662874"/>
                  <a:gd name="connsiteX105" fmla="*/ 233186 w 652395"/>
                  <a:gd name="connsiteY105" fmla="*/ 518771 h 662874"/>
                  <a:gd name="connsiteX106" fmla="*/ 238426 w 652395"/>
                  <a:gd name="connsiteY106" fmla="*/ 503051 h 662874"/>
                  <a:gd name="connsiteX107" fmla="*/ 241046 w 652395"/>
                  <a:gd name="connsiteY107" fmla="*/ 495190 h 662874"/>
                  <a:gd name="connsiteX108" fmla="*/ 246286 w 652395"/>
                  <a:gd name="connsiteY108" fmla="*/ 487330 h 662874"/>
                  <a:gd name="connsiteX109" fmla="*/ 251526 w 652395"/>
                  <a:gd name="connsiteY109" fmla="*/ 468990 h 662874"/>
                  <a:gd name="connsiteX110" fmla="*/ 248906 w 652395"/>
                  <a:gd name="connsiteY110" fmla="*/ 434929 h 662874"/>
                  <a:gd name="connsiteX111" fmla="*/ 243666 w 652395"/>
                  <a:gd name="connsiteY111" fmla="*/ 419209 h 662874"/>
                  <a:gd name="connsiteX112" fmla="*/ 220085 w 652395"/>
                  <a:gd name="connsiteY112" fmla="*/ 411349 h 662874"/>
                  <a:gd name="connsiteX113" fmla="*/ 212225 w 652395"/>
                  <a:gd name="connsiteY113" fmla="*/ 408728 h 662874"/>
                  <a:gd name="connsiteX114" fmla="*/ 206985 w 652395"/>
                  <a:gd name="connsiteY114" fmla="*/ 400868 h 662874"/>
                  <a:gd name="connsiteX115" fmla="*/ 196505 w 652395"/>
                  <a:gd name="connsiteY115" fmla="*/ 398248 h 662874"/>
                  <a:gd name="connsiteX116" fmla="*/ 188645 w 652395"/>
                  <a:gd name="connsiteY116" fmla="*/ 395628 h 662874"/>
                  <a:gd name="connsiteX117" fmla="*/ 167684 w 652395"/>
                  <a:gd name="connsiteY117" fmla="*/ 385148 h 662874"/>
                  <a:gd name="connsiteX118" fmla="*/ 167684 w 652395"/>
                  <a:gd name="connsiteY118" fmla="*/ 385148 h 662874"/>
                  <a:gd name="connsiteX119" fmla="*/ 159824 w 652395"/>
                  <a:gd name="connsiteY119" fmla="*/ 379908 h 662874"/>
                  <a:gd name="connsiteX120" fmla="*/ 151964 w 652395"/>
                  <a:gd name="connsiteY120" fmla="*/ 372048 h 662874"/>
                  <a:gd name="connsiteX121" fmla="*/ 144104 w 652395"/>
                  <a:gd name="connsiteY121" fmla="*/ 369428 h 662874"/>
                  <a:gd name="connsiteX122" fmla="*/ 136243 w 652395"/>
                  <a:gd name="connsiteY122" fmla="*/ 356327 h 662874"/>
                  <a:gd name="connsiteX123" fmla="*/ 131003 w 652395"/>
                  <a:gd name="connsiteY123" fmla="*/ 348467 h 662874"/>
                  <a:gd name="connsiteX124" fmla="*/ 117903 w 652395"/>
                  <a:gd name="connsiteY124" fmla="*/ 324887 h 662874"/>
                  <a:gd name="connsiteX125" fmla="*/ 110043 w 652395"/>
                  <a:gd name="connsiteY125" fmla="*/ 322267 h 662874"/>
                  <a:gd name="connsiteX126" fmla="*/ 102183 w 652395"/>
                  <a:gd name="connsiteY126" fmla="*/ 306546 h 662874"/>
                  <a:gd name="connsiteX127" fmla="*/ 96943 w 652395"/>
                  <a:gd name="connsiteY127" fmla="*/ 298686 h 662874"/>
                  <a:gd name="connsiteX128" fmla="*/ 94323 w 652395"/>
                  <a:gd name="connsiteY128" fmla="*/ 290826 h 662874"/>
                  <a:gd name="connsiteX129" fmla="*/ 89082 w 652395"/>
                  <a:gd name="connsiteY129" fmla="*/ 285586 h 662874"/>
                  <a:gd name="connsiteX130" fmla="*/ 78602 w 652395"/>
                  <a:gd name="connsiteY130" fmla="*/ 269865 h 662874"/>
                  <a:gd name="connsiteX131" fmla="*/ 73362 w 652395"/>
                  <a:gd name="connsiteY131" fmla="*/ 262005 h 662874"/>
                  <a:gd name="connsiteX132" fmla="*/ 62882 w 652395"/>
                  <a:gd name="connsiteY132" fmla="*/ 238425 h 662874"/>
                  <a:gd name="connsiteX133" fmla="*/ 60262 w 652395"/>
                  <a:gd name="connsiteY133" fmla="*/ 220084 h 662874"/>
                  <a:gd name="connsiteX134" fmla="*/ 52402 w 652395"/>
                  <a:gd name="connsiteY134" fmla="*/ 196504 h 662874"/>
                  <a:gd name="connsiteX135" fmla="*/ 49782 w 652395"/>
                  <a:gd name="connsiteY135" fmla="*/ 188644 h 662874"/>
                  <a:gd name="connsiteX136" fmla="*/ 47161 w 652395"/>
                  <a:gd name="connsiteY136" fmla="*/ 178163 h 662874"/>
                  <a:gd name="connsiteX137" fmla="*/ 41921 w 652395"/>
                  <a:gd name="connsiteY137" fmla="*/ 162443 h 662874"/>
                  <a:gd name="connsiteX138" fmla="*/ 39301 w 652395"/>
                  <a:gd name="connsiteY138" fmla="*/ 141483 h 662874"/>
                  <a:gd name="connsiteX139" fmla="*/ 36681 w 652395"/>
                  <a:gd name="connsiteY139" fmla="*/ 107422 h 662874"/>
                  <a:gd name="connsiteX140" fmla="*/ 34061 w 652395"/>
                  <a:gd name="connsiteY140" fmla="*/ 96942 h 662874"/>
                  <a:gd name="connsiteX141" fmla="*/ 31441 w 652395"/>
                  <a:gd name="connsiteY141" fmla="*/ 81221 h 662874"/>
                  <a:gd name="connsiteX142" fmla="*/ 28821 w 652395"/>
                  <a:gd name="connsiteY142" fmla="*/ 70741 h 662874"/>
                  <a:gd name="connsiteX143" fmla="*/ 23581 w 652395"/>
                  <a:gd name="connsiteY143" fmla="*/ 49781 h 662874"/>
                  <a:gd name="connsiteX144" fmla="*/ 18341 w 652395"/>
                  <a:gd name="connsiteY144" fmla="*/ 41920 h 662874"/>
                  <a:gd name="connsiteX145" fmla="*/ 15721 w 652395"/>
                  <a:gd name="connsiteY145" fmla="*/ 34060 h 662874"/>
                  <a:gd name="connsiteX146" fmla="*/ 5241 w 652395"/>
                  <a:gd name="connsiteY146" fmla="*/ 10480 h 662874"/>
                  <a:gd name="connsiteX147" fmla="*/ 0 w 652395"/>
                  <a:gd name="connsiteY147" fmla="*/ 10480 h 662874"/>
                  <a:gd name="connsiteX0" fmla="*/ 0 w 652395"/>
                  <a:gd name="connsiteY0" fmla="*/ 10480 h 662874"/>
                  <a:gd name="connsiteX1" fmla="*/ 20961 w 652395"/>
                  <a:gd name="connsiteY1" fmla="*/ 20960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21830 w 652395"/>
                  <a:gd name="connsiteY32" fmla="*/ 26200 h 662874"/>
                  <a:gd name="connsiteX33" fmla="*/ 429690 w 652395"/>
                  <a:gd name="connsiteY33" fmla="*/ 31440 h 662874"/>
                  <a:gd name="connsiteX34" fmla="*/ 445410 w 652395"/>
                  <a:gd name="connsiteY34" fmla="*/ 44541 h 662874"/>
                  <a:gd name="connsiteX35" fmla="*/ 461131 w 652395"/>
                  <a:gd name="connsiteY35" fmla="*/ 49781 h 662874"/>
                  <a:gd name="connsiteX36" fmla="*/ 474231 w 652395"/>
                  <a:gd name="connsiteY36" fmla="*/ 62881 h 662874"/>
                  <a:gd name="connsiteX37" fmla="*/ 482091 w 652395"/>
                  <a:gd name="connsiteY37" fmla="*/ 68121 h 662874"/>
                  <a:gd name="connsiteX38" fmla="*/ 495191 w 652395"/>
                  <a:gd name="connsiteY38" fmla="*/ 91702 h 662874"/>
                  <a:gd name="connsiteX39" fmla="*/ 500431 w 652395"/>
                  <a:gd name="connsiteY39" fmla="*/ 107422 h 662874"/>
                  <a:gd name="connsiteX40" fmla="*/ 503051 w 652395"/>
                  <a:gd name="connsiteY40" fmla="*/ 115282 h 662874"/>
                  <a:gd name="connsiteX41" fmla="*/ 505672 w 652395"/>
                  <a:gd name="connsiteY41" fmla="*/ 125762 h 662874"/>
                  <a:gd name="connsiteX42" fmla="*/ 508292 w 652395"/>
                  <a:gd name="connsiteY42" fmla="*/ 133622 h 662874"/>
                  <a:gd name="connsiteX43" fmla="*/ 516152 w 652395"/>
                  <a:gd name="connsiteY43" fmla="*/ 136243 h 662874"/>
                  <a:gd name="connsiteX44" fmla="*/ 524012 w 652395"/>
                  <a:gd name="connsiteY44" fmla="*/ 141483 h 662874"/>
                  <a:gd name="connsiteX45" fmla="*/ 539732 w 652395"/>
                  <a:gd name="connsiteY45" fmla="*/ 144103 h 662874"/>
                  <a:gd name="connsiteX46" fmla="*/ 550212 w 652395"/>
                  <a:gd name="connsiteY46" fmla="*/ 146723 h 662874"/>
                  <a:gd name="connsiteX47" fmla="*/ 552833 w 652395"/>
                  <a:gd name="connsiteY47" fmla="*/ 157203 h 662874"/>
                  <a:gd name="connsiteX48" fmla="*/ 558073 w 652395"/>
                  <a:gd name="connsiteY48" fmla="*/ 186024 h 662874"/>
                  <a:gd name="connsiteX49" fmla="*/ 563313 w 652395"/>
                  <a:gd name="connsiteY49" fmla="*/ 193884 h 662874"/>
                  <a:gd name="connsiteX50" fmla="*/ 579033 w 652395"/>
                  <a:gd name="connsiteY50" fmla="*/ 206984 h 662874"/>
                  <a:gd name="connsiteX51" fmla="*/ 594753 w 652395"/>
                  <a:gd name="connsiteY51" fmla="*/ 212224 h 662874"/>
                  <a:gd name="connsiteX52" fmla="*/ 599994 w 652395"/>
                  <a:gd name="connsiteY52" fmla="*/ 217464 h 662874"/>
                  <a:gd name="connsiteX53" fmla="*/ 607854 w 652395"/>
                  <a:gd name="connsiteY53" fmla="*/ 220084 h 662874"/>
                  <a:gd name="connsiteX54" fmla="*/ 615714 w 652395"/>
                  <a:gd name="connsiteY54" fmla="*/ 225324 h 662874"/>
                  <a:gd name="connsiteX55" fmla="*/ 626194 w 652395"/>
                  <a:gd name="connsiteY55" fmla="*/ 235805 h 662874"/>
                  <a:gd name="connsiteX56" fmla="*/ 636674 w 652395"/>
                  <a:gd name="connsiteY56" fmla="*/ 251525 h 662874"/>
                  <a:gd name="connsiteX57" fmla="*/ 634054 w 652395"/>
                  <a:gd name="connsiteY57" fmla="*/ 259385 h 662874"/>
                  <a:gd name="connsiteX58" fmla="*/ 639294 w 652395"/>
                  <a:gd name="connsiteY58" fmla="*/ 282966 h 662874"/>
                  <a:gd name="connsiteX59" fmla="*/ 641914 w 652395"/>
                  <a:gd name="connsiteY59" fmla="*/ 345847 h 662874"/>
                  <a:gd name="connsiteX60" fmla="*/ 644535 w 652395"/>
                  <a:gd name="connsiteY60" fmla="*/ 353707 h 662874"/>
                  <a:gd name="connsiteX61" fmla="*/ 649775 w 652395"/>
                  <a:gd name="connsiteY61" fmla="*/ 400868 h 662874"/>
                  <a:gd name="connsiteX62" fmla="*/ 652395 w 652395"/>
                  <a:gd name="connsiteY62" fmla="*/ 408728 h 662874"/>
                  <a:gd name="connsiteX63" fmla="*/ 649775 w 652395"/>
                  <a:gd name="connsiteY63" fmla="*/ 427069 h 662874"/>
                  <a:gd name="connsiteX64" fmla="*/ 644535 w 652395"/>
                  <a:gd name="connsiteY64" fmla="*/ 434929 h 662874"/>
                  <a:gd name="connsiteX65" fmla="*/ 631434 w 652395"/>
                  <a:gd name="connsiteY65" fmla="*/ 445409 h 662874"/>
                  <a:gd name="connsiteX66" fmla="*/ 620954 w 652395"/>
                  <a:gd name="connsiteY66" fmla="*/ 458510 h 662874"/>
                  <a:gd name="connsiteX67" fmla="*/ 613094 w 652395"/>
                  <a:gd name="connsiteY67" fmla="*/ 463750 h 662874"/>
                  <a:gd name="connsiteX68" fmla="*/ 607854 w 652395"/>
                  <a:gd name="connsiteY68" fmla="*/ 471610 h 662874"/>
                  <a:gd name="connsiteX69" fmla="*/ 599994 w 652395"/>
                  <a:gd name="connsiteY69" fmla="*/ 476850 h 662874"/>
                  <a:gd name="connsiteX70" fmla="*/ 586893 w 652395"/>
                  <a:gd name="connsiteY70" fmla="*/ 487330 h 662874"/>
                  <a:gd name="connsiteX71" fmla="*/ 581653 w 652395"/>
                  <a:gd name="connsiteY71" fmla="*/ 503051 h 662874"/>
                  <a:gd name="connsiteX72" fmla="*/ 586893 w 652395"/>
                  <a:gd name="connsiteY72" fmla="*/ 521391 h 662874"/>
                  <a:gd name="connsiteX73" fmla="*/ 589513 w 652395"/>
                  <a:gd name="connsiteY73" fmla="*/ 539731 h 662874"/>
                  <a:gd name="connsiteX74" fmla="*/ 586893 w 652395"/>
                  <a:gd name="connsiteY74" fmla="*/ 547592 h 662874"/>
                  <a:gd name="connsiteX75" fmla="*/ 581653 w 652395"/>
                  <a:gd name="connsiteY75" fmla="*/ 571172 h 662874"/>
                  <a:gd name="connsiteX76" fmla="*/ 586893 w 652395"/>
                  <a:gd name="connsiteY76" fmla="*/ 586892 h 662874"/>
                  <a:gd name="connsiteX77" fmla="*/ 579033 w 652395"/>
                  <a:gd name="connsiteY77" fmla="*/ 594753 h 662874"/>
                  <a:gd name="connsiteX78" fmla="*/ 555453 w 652395"/>
                  <a:gd name="connsiteY78" fmla="*/ 605233 h 662874"/>
                  <a:gd name="connsiteX79" fmla="*/ 550212 w 652395"/>
                  <a:gd name="connsiteY79" fmla="*/ 610473 h 662874"/>
                  <a:gd name="connsiteX80" fmla="*/ 534492 w 652395"/>
                  <a:gd name="connsiteY80" fmla="*/ 615713 h 662874"/>
                  <a:gd name="connsiteX81" fmla="*/ 518772 w 652395"/>
                  <a:gd name="connsiteY81" fmla="*/ 620953 h 662874"/>
                  <a:gd name="connsiteX82" fmla="*/ 503051 w 652395"/>
                  <a:gd name="connsiteY82" fmla="*/ 626193 h 662874"/>
                  <a:gd name="connsiteX83" fmla="*/ 495191 w 652395"/>
                  <a:gd name="connsiteY83" fmla="*/ 628813 h 662874"/>
                  <a:gd name="connsiteX84" fmla="*/ 484711 w 652395"/>
                  <a:gd name="connsiteY84" fmla="*/ 631433 h 662874"/>
                  <a:gd name="connsiteX85" fmla="*/ 476851 w 652395"/>
                  <a:gd name="connsiteY85" fmla="*/ 634053 h 662874"/>
                  <a:gd name="connsiteX86" fmla="*/ 455890 w 652395"/>
                  <a:gd name="connsiteY86" fmla="*/ 636673 h 662874"/>
                  <a:gd name="connsiteX87" fmla="*/ 424450 w 652395"/>
                  <a:gd name="connsiteY87" fmla="*/ 641914 h 662874"/>
                  <a:gd name="connsiteX88" fmla="*/ 408729 w 652395"/>
                  <a:gd name="connsiteY88" fmla="*/ 647154 h 662874"/>
                  <a:gd name="connsiteX89" fmla="*/ 400869 w 652395"/>
                  <a:gd name="connsiteY89" fmla="*/ 649774 h 662874"/>
                  <a:gd name="connsiteX90" fmla="*/ 379909 w 652395"/>
                  <a:gd name="connsiteY90" fmla="*/ 655014 h 662874"/>
                  <a:gd name="connsiteX91" fmla="*/ 364188 w 652395"/>
                  <a:gd name="connsiteY91" fmla="*/ 660254 h 662874"/>
                  <a:gd name="connsiteX92" fmla="*/ 356328 w 652395"/>
                  <a:gd name="connsiteY92" fmla="*/ 662874 h 662874"/>
                  <a:gd name="connsiteX93" fmla="*/ 317027 w 652395"/>
                  <a:gd name="connsiteY93" fmla="*/ 660254 h 662874"/>
                  <a:gd name="connsiteX94" fmla="*/ 309167 w 652395"/>
                  <a:gd name="connsiteY94" fmla="*/ 657634 h 662874"/>
                  <a:gd name="connsiteX95" fmla="*/ 306547 w 652395"/>
                  <a:gd name="connsiteY95" fmla="*/ 649774 h 662874"/>
                  <a:gd name="connsiteX96" fmla="*/ 290827 w 652395"/>
                  <a:gd name="connsiteY96" fmla="*/ 644534 h 662874"/>
                  <a:gd name="connsiteX97" fmla="*/ 282967 w 652395"/>
                  <a:gd name="connsiteY97" fmla="*/ 641914 h 662874"/>
                  <a:gd name="connsiteX98" fmla="*/ 235806 w 652395"/>
                  <a:gd name="connsiteY98" fmla="*/ 636673 h 662874"/>
                  <a:gd name="connsiteX99" fmla="*/ 230565 w 652395"/>
                  <a:gd name="connsiteY99" fmla="*/ 631433 h 662874"/>
                  <a:gd name="connsiteX100" fmla="*/ 217465 w 652395"/>
                  <a:gd name="connsiteY100" fmla="*/ 628813 h 662874"/>
                  <a:gd name="connsiteX101" fmla="*/ 212225 w 652395"/>
                  <a:gd name="connsiteY101" fmla="*/ 613093 h 662874"/>
                  <a:gd name="connsiteX102" fmla="*/ 214845 w 652395"/>
                  <a:gd name="connsiteY102" fmla="*/ 571172 h 662874"/>
                  <a:gd name="connsiteX103" fmla="*/ 222705 w 652395"/>
                  <a:gd name="connsiteY103" fmla="*/ 531871 h 662874"/>
                  <a:gd name="connsiteX104" fmla="*/ 233186 w 652395"/>
                  <a:gd name="connsiteY104" fmla="*/ 518771 h 662874"/>
                  <a:gd name="connsiteX105" fmla="*/ 238426 w 652395"/>
                  <a:gd name="connsiteY105" fmla="*/ 503051 h 662874"/>
                  <a:gd name="connsiteX106" fmla="*/ 241046 w 652395"/>
                  <a:gd name="connsiteY106" fmla="*/ 495190 h 662874"/>
                  <a:gd name="connsiteX107" fmla="*/ 246286 w 652395"/>
                  <a:gd name="connsiteY107" fmla="*/ 487330 h 662874"/>
                  <a:gd name="connsiteX108" fmla="*/ 251526 w 652395"/>
                  <a:gd name="connsiteY108" fmla="*/ 468990 h 662874"/>
                  <a:gd name="connsiteX109" fmla="*/ 248906 w 652395"/>
                  <a:gd name="connsiteY109" fmla="*/ 434929 h 662874"/>
                  <a:gd name="connsiteX110" fmla="*/ 243666 w 652395"/>
                  <a:gd name="connsiteY110" fmla="*/ 419209 h 662874"/>
                  <a:gd name="connsiteX111" fmla="*/ 220085 w 652395"/>
                  <a:gd name="connsiteY111" fmla="*/ 411349 h 662874"/>
                  <a:gd name="connsiteX112" fmla="*/ 212225 w 652395"/>
                  <a:gd name="connsiteY112" fmla="*/ 408728 h 662874"/>
                  <a:gd name="connsiteX113" fmla="*/ 206985 w 652395"/>
                  <a:gd name="connsiteY113" fmla="*/ 400868 h 662874"/>
                  <a:gd name="connsiteX114" fmla="*/ 196505 w 652395"/>
                  <a:gd name="connsiteY114" fmla="*/ 398248 h 662874"/>
                  <a:gd name="connsiteX115" fmla="*/ 188645 w 652395"/>
                  <a:gd name="connsiteY115" fmla="*/ 395628 h 662874"/>
                  <a:gd name="connsiteX116" fmla="*/ 167684 w 652395"/>
                  <a:gd name="connsiteY116" fmla="*/ 385148 h 662874"/>
                  <a:gd name="connsiteX117" fmla="*/ 167684 w 652395"/>
                  <a:gd name="connsiteY117" fmla="*/ 385148 h 662874"/>
                  <a:gd name="connsiteX118" fmla="*/ 159824 w 652395"/>
                  <a:gd name="connsiteY118" fmla="*/ 379908 h 662874"/>
                  <a:gd name="connsiteX119" fmla="*/ 151964 w 652395"/>
                  <a:gd name="connsiteY119" fmla="*/ 372048 h 662874"/>
                  <a:gd name="connsiteX120" fmla="*/ 144104 w 652395"/>
                  <a:gd name="connsiteY120" fmla="*/ 369428 h 662874"/>
                  <a:gd name="connsiteX121" fmla="*/ 136243 w 652395"/>
                  <a:gd name="connsiteY121" fmla="*/ 356327 h 662874"/>
                  <a:gd name="connsiteX122" fmla="*/ 131003 w 652395"/>
                  <a:gd name="connsiteY122" fmla="*/ 348467 h 662874"/>
                  <a:gd name="connsiteX123" fmla="*/ 117903 w 652395"/>
                  <a:gd name="connsiteY123" fmla="*/ 324887 h 662874"/>
                  <a:gd name="connsiteX124" fmla="*/ 110043 w 652395"/>
                  <a:gd name="connsiteY124" fmla="*/ 322267 h 662874"/>
                  <a:gd name="connsiteX125" fmla="*/ 102183 w 652395"/>
                  <a:gd name="connsiteY125" fmla="*/ 306546 h 662874"/>
                  <a:gd name="connsiteX126" fmla="*/ 96943 w 652395"/>
                  <a:gd name="connsiteY126" fmla="*/ 298686 h 662874"/>
                  <a:gd name="connsiteX127" fmla="*/ 94323 w 652395"/>
                  <a:gd name="connsiteY127" fmla="*/ 290826 h 662874"/>
                  <a:gd name="connsiteX128" fmla="*/ 89082 w 652395"/>
                  <a:gd name="connsiteY128" fmla="*/ 285586 h 662874"/>
                  <a:gd name="connsiteX129" fmla="*/ 78602 w 652395"/>
                  <a:gd name="connsiteY129" fmla="*/ 269865 h 662874"/>
                  <a:gd name="connsiteX130" fmla="*/ 73362 w 652395"/>
                  <a:gd name="connsiteY130" fmla="*/ 262005 h 662874"/>
                  <a:gd name="connsiteX131" fmla="*/ 62882 w 652395"/>
                  <a:gd name="connsiteY131" fmla="*/ 238425 h 662874"/>
                  <a:gd name="connsiteX132" fmla="*/ 60262 w 652395"/>
                  <a:gd name="connsiteY132" fmla="*/ 220084 h 662874"/>
                  <a:gd name="connsiteX133" fmla="*/ 52402 w 652395"/>
                  <a:gd name="connsiteY133" fmla="*/ 196504 h 662874"/>
                  <a:gd name="connsiteX134" fmla="*/ 49782 w 652395"/>
                  <a:gd name="connsiteY134" fmla="*/ 188644 h 662874"/>
                  <a:gd name="connsiteX135" fmla="*/ 47161 w 652395"/>
                  <a:gd name="connsiteY135" fmla="*/ 178163 h 662874"/>
                  <a:gd name="connsiteX136" fmla="*/ 41921 w 652395"/>
                  <a:gd name="connsiteY136" fmla="*/ 162443 h 662874"/>
                  <a:gd name="connsiteX137" fmla="*/ 39301 w 652395"/>
                  <a:gd name="connsiteY137" fmla="*/ 141483 h 662874"/>
                  <a:gd name="connsiteX138" fmla="*/ 36681 w 652395"/>
                  <a:gd name="connsiteY138" fmla="*/ 107422 h 662874"/>
                  <a:gd name="connsiteX139" fmla="*/ 34061 w 652395"/>
                  <a:gd name="connsiteY139" fmla="*/ 96942 h 662874"/>
                  <a:gd name="connsiteX140" fmla="*/ 31441 w 652395"/>
                  <a:gd name="connsiteY140" fmla="*/ 81221 h 662874"/>
                  <a:gd name="connsiteX141" fmla="*/ 28821 w 652395"/>
                  <a:gd name="connsiteY141" fmla="*/ 70741 h 662874"/>
                  <a:gd name="connsiteX142" fmla="*/ 23581 w 652395"/>
                  <a:gd name="connsiteY142" fmla="*/ 49781 h 662874"/>
                  <a:gd name="connsiteX143" fmla="*/ 18341 w 652395"/>
                  <a:gd name="connsiteY143" fmla="*/ 41920 h 662874"/>
                  <a:gd name="connsiteX144" fmla="*/ 15721 w 652395"/>
                  <a:gd name="connsiteY144" fmla="*/ 34060 h 662874"/>
                  <a:gd name="connsiteX145" fmla="*/ 5241 w 652395"/>
                  <a:gd name="connsiteY145" fmla="*/ 10480 h 662874"/>
                  <a:gd name="connsiteX146" fmla="*/ 0 w 652395"/>
                  <a:gd name="connsiteY146" fmla="*/ 10480 h 662874"/>
                  <a:gd name="connsiteX0" fmla="*/ 0 w 652395"/>
                  <a:gd name="connsiteY0" fmla="*/ 10480 h 662874"/>
                  <a:gd name="connsiteX1" fmla="*/ 20961 w 652395"/>
                  <a:gd name="connsiteY1" fmla="*/ 20960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29690 w 652395"/>
                  <a:gd name="connsiteY32" fmla="*/ 31440 h 662874"/>
                  <a:gd name="connsiteX33" fmla="*/ 445410 w 652395"/>
                  <a:gd name="connsiteY33" fmla="*/ 44541 h 662874"/>
                  <a:gd name="connsiteX34" fmla="*/ 461131 w 652395"/>
                  <a:gd name="connsiteY34" fmla="*/ 49781 h 662874"/>
                  <a:gd name="connsiteX35" fmla="*/ 474231 w 652395"/>
                  <a:gd name="connsiteY35" fmla="*/ 62881 h 662874"/>
                  <a:gd name="connsiteX36" fmla="*/ 482091 w 652395"/>
                  <a:gd name="connsiteY36" fmla="*/ 68121 h 662874"/>
                  <a:gd name="connsiteX37" fmla="*/ 495191 w 652395"/>
                  <a:gd name="connsiteY37" fmla="*/ 91702 h 662874"/>
                  <a:gd name="connsiteX38" fmla="*/ 500431 w 652395"/>
                  <a:gd name="connsiteY38" fmla="*/ 107422 h 662874"/>
                  <a:gd name="connsiteX39" fmla="*/ 503051 w 652395"/>
                  <a:gd name="connsiteY39" fmla="*/ 115282 h 662874"/>
                  <a:gd name="connsiteX40" fmla="*/ 505672 w 652395"/>
                  <a:gd name="connsiteY40" fmla="*/ 125762 h 662874"/>
                  <a:gd name="connsiteX41" fmla="*/ 508292 w 652395"/>
                  <a:gd name="connsiteY41" fmla="*/ 133622 h 662874"/>
                  <a:gd name="connsiteX42" fmla="*/ 516152 w 652395"/>
                  <a:gd name="connsiteY42" fmla="*/ 136243 h 662874"/>
                  <a:gd name="connsiteX43" fmla="*/ 524012 w 652395"/>
                  <a:gd name="connsiteY43" fmla="*/ 141483 h 662874"/>
                  <a:gd name="connsiteX44" fmla="*/ 539732 w 652395"/>
                  <a:gd name="connsiteY44" fmla="*/ 144103 h 662874"/>
                  <a:gd name="connsiteX45" fmla="*/ 550212 w 652395"/>
                  <a:gd name="connsiteY45" fmla="*/ 146723 h 662874"/>
                  <a:gd name="connsiteX46" fmla="*/ 552833 w 652395"/>
                  <a:gd name="connsiteY46" fmla="*/ 157203 h 662874"/>
                  <a:gd name="connsiteX47" fmla="*/ 558073 w 652395"/>
                  <a:gd name="connsiteY47" fmla="*/ 186024 h 662874"/>
                  <a:gd name="connsiteX48" fmla="*/ 563313 w 652395"/>
                  <a:gd name="connsiteY48" fmla="*/ 193884 h 662874"/>
                  <a:gd name="connsiteX49" fmla="*/ 579033 w 652395"/>
                  <a:gd name="connsiteY49" fmla="*/ 206984 h 662874"/>
                  <a:gd name="connsiteX50" fmla="*/ 594753 w 652395"/>
                  <a:gd name="connsiteY50" fmla="*/ 212224 h 662874"/>
                  <a:gd name="connsiteX51" fmla="*/ 599994 w 652395"/>
                  <a:gd name="connsiteY51" fmla="*/ 217464 h 662874"/>
                  <a:gd name="connsiteX52" fmla="*/ 607854 w 652395"/>
                  <a:gd name="connsiteY52" fmla="*/ 220084 h 662874"/>
                  <a:gd name="connsiteX53" fmla="*/ 615714 w 652395"/>
                  <a:gd name="connsiteY53" fmla="*/ 225324 h 662874"/>
                  <a:gd name="connsiteX54" fmla="*/ 626194 w 652395"/>
                  <a:gd name="connsiteY54" fmla="*/ 235805 h 662874"/>
                  <a:gd name="connsiteX55" fmla="*/ 636674 w 652395"/>
                  <a:gd name="connsiteY55" fmla="*/ 251525 h 662874"/>
                  <a:gd name="connsiteX56" fmla="*/ 634054 w 652395"/>
                  <a:gd name="connsiteY56" fmla="*/ 259385 h 662874"/>
                  <a:gd name="connsiteX57" fmla="*/ 639294 w 652395"/>
                  <a:gd name="connsiteY57" fmla="*/ 282966 h 662874"/>
                  <a:gd name="connsiteX58" fmla="*/ 641914 w 652395"/>
                  <a:gd name="connsiteY58" fmla="*/ 345847 h 662874"/>
                  <a:gd name="connsiteX59" fmla="*/ 644535 w 652395"/>
                  <a:gd name="connsiteY59" fmla="*/ 353707 h 662874"/>
                  <a:gd name="connsiteX60" fmla="*/ 649775 w 652395"/>
                  <a:gd name="connsiteY60" fmla="*/ 400868 h 662874"/>
                  <a:gd name="connsiteX61" fmla="*/ 652395 w 652395"/>
                  <a:gd name="connsiteY61" fmla="*/ 408728 h 662874"/>
                  <a:gd name="connsiteX62" fmla="*/ 649775 w 652395"/>
                  <a:gd name="connsiteY62" fmla="*/ 427069 h 662874"/>
                  <a:gd name="connsiteX63" fmla="*/ 644535 w 652395"/>
                  <a:gd name="connsiteY63" fmla="*/ 434929 h 662874"/>
                  <a:gd name="connsiteX64" fmla="*/ 631434 w 652395"/>
                  <a:gd name="connsiteY64" fmla="*/ 445409 h 662874"/>
                  <a:gd name="connsiteX65" fmla="*/ 620954 w 652395"/>
                  <a:gd name="connsiteY65" fmla="*/ 458510 h 662874"/>
                  <a:gd name="connsiteX66" fmla="*/ 613094 w 652395"/>
                  <a:gd name="connsiteY66" fmla="*/ 463750 h 662874"/>
                  <a:gd name="connsiteX67" fmla="*/ 607854 w 652395"/>
                  <a:gd name="connsiteY67" fmla="*/ 471610 h 662874"/>
                  <a:gd name="connsiteX68" fmla="*/ 599994 w 652395"/>
                  <a:gd name="connsiteY68" fmla="*/ 476850 h 662874"/>
                  <a:gd name="connsiteX69" fmla="*/ 586893 w 652395"/>
                  <a:gd name="connsiteY69" fmla="*/ 487330 h 662874"/>
                  <a:gd name="connsiteX70" fmla="*/ 581653 w 652395"/>
                  <a:gd name="connsiteY70" fmla="*/ 503051 h 662874"/>
                  <a:gd name="connsiteX71" fmla="*/ 586893 w 652395"/>
                  <a:gd name="connsiteY71" fmla="*/ 521391 h 662874"/>
                  <a:gd name="connsiteX72" fmla="*/ 589513 w 652395"/>
                  <a:gd name="connsiteY72" fmla="*/ 539731 h 662874"/>
                  <a:gd name="connsiteX73" fmla="*/ 586893 w 652395"/>
                  <a:gd name="connsiteY73" fmla="*/ 547592 h 662874"/>
                  <a:gd name="connsiteX74" fmla="*/ 581653 w 652395"/>
                  <a:gd name="connsiteY74" fmla="*/ 571172 h 662874"/>
                  <a:gd name="connsiteX75" fmla="*/ 586893 w 652395"/>
                  <a:gd name="connsiteY75" fmla="*/ 586892 h 662874"/>
                  <a:gd name="connsiteX76" fmla="*/ 579033 w 652395"/>
                  <a:gd name="connsiteY76" fmla="*/ 594753 h 662874"/>
                  <a:gd name="connsiteX77" fmla="*/ 555453 w 652395"/>
                  <a:gd name="connsiteY77" fmla="*/ 605233 h 662874"/>
                  <a:gd name="connsiteX78" fmla="*/ 550212 w 652395"/>
                  <a:gd name="connsiteY78" fmla="*/ 610473 h 662874"/>
                  <a:gd name="connsiteX79" fmla="*/ 534492 w 652395"/>
                  <a:gd name="connsiteY79" fmla="*/ 615713 h 662874"/>
                  <a:gd name="connsiteX80" fmla="*/ 518772 w 652395"/>
                  <a:gd name="connsiteY80" fmla="*/ 620953 h 662874"/>
                  <a:gd name="connsiteX81" fmla="*/ 503051 w 652395"/>
                  <a:gd name="connsiteY81" fmla="*/ 626193 h 662874"/>
                  <a:gd name="connsiteX82" fmla="*/ 495191 w 652395"/>
                  <a:gd name="connsiteY82" fmla="*/ 628813 h 662874"/>
                  <a:gd name="connsiteX83" fmla="*/ 484711 w 652395"/>
                  <a:gd name="connsiteY83" fmla="*/ 631433 h 662874"/>
                  <a:gd name="connsiteX84" fmla="*/ 476851 w 652395"/>
                  <a:gd name="connsiteY84" fmla="*/ 634053 h 662874"/>
                  <a:gd name="connsiteX85" fmla="*/ 455890 w 652395"/>
                  <a:gd name="connsiteY85" fmla="*/ 636673 h 662874"/>
                  <a:gd name="connsiteX86" fmla="*/ 424450 w 652395"/>
                  <a:gd name="connsiteY86" fmla="*/ 641914 h 662874"/>
                  <a:gd name="connsiteX87" fmla="*/ 408729 w 652395"/>
                  <a:gd name="connsiteY87" fmla="*/ 647154 h 662874"/>
                  <a:gd name="connsiteX88" fmla="*/ 400869 w 652395"/>
                  <a:gd name="connsiteY88" fmla="*/ 649774 h 662874"/>
                  <a:gd name="connsiteX89" fmla="*/ 379909 w 652395"/>
                  <a:gd name="connsiteY89" fmla="*/ 655014 h 662874"/>
                  <a:gd name="connsiteX90" fmla="*/ 364188 w 652395"/>
                  <a:gd name="connsiteY90" fmla="*/ 660254 h 662874"/>
                  <a:gd name="connsiteX91" fmla="*/ 356328 w 652395"/>
                  <a:gd name="connsiteY91" fmla="*/ 662874 h 662874"/>
                  <a:gd name="connsiteX92" fmla="*/ 317027 w 652395"/>
                  <a:gd name="connsiteY92" fmla="*/ 660254 h 662874"/>
                  <a:gd name="connsiteX93" fmla="*/ 309167 w 652395"/>
                  <a:gd name="connsiteY93" fmla="*/ 657634 h 662874"/>
                  <a:gd name="connsiteX94" fmla="*/ 306547 w 652395"/>
                  <a:gd name="connsiteY94" fmla="*/ 649774 h 662874"/>
                  <a:gd name="connsiteX95" fmla="*/ 290827 w 652395"/>
                  <a:gd name="connsiteY95" fmla="*/ 644534 h 662874"/>
                  <a:gd name="connsiteX96" fmla="*/ 282967 w 652395"/>
                  <a:gd name="connsiteY96" fmla="*/ 641914 h 662874"/>
                  <a:gd name="connsiteX97" fmla="*/ 235806 w 652395"/>
                  <a:gd name="connsiteY97" fmla="*/ 636673 h 662874"/>
                  <a:gd name="connsiteX98" fmla="*/ 230565 w 652395"/>
                  <a:gd name="connsiteY98" fmla="*/ 631433 h 662874"/>
                  <a:gd name="connsiteX99" fmla="*/ 217465 w 652395"/>
                  <a:gd name="connsiteY99" fmla="*/ 628813 h 662874"/>
                  <a:gd name="connsiteX100" fmla="*/ 212225 w 652395"/>
                  <a:gd name="connsiteY100" fmla="*/ 613093 h 662874"/>
                  <a:gd name="connsiteX101" fmla="*/ 214845 w 652395"/>
                  <a:gd name="connsiteY101" fmla="*/ 571172 h 662874"/>
                  <a:gd name="connsiteX102" fmla="*/ 222705 w 652395"/>
                  <a:gd name="connsiteY102" fmla="*/ 531871 h 662874"/>
                  <a:gd name="connsiteX103" fmla="*/ 233186 w 652395"/>
                  <a:gd name="connsiteY103" fmla="*/ 518771 h 662874"/>
                  <a:gd name="connsiteX104" fmla="*/ 238426 w 652395"/>
                  <a:gd name="connsiteY104" fmla="*/ 503051 h 662874"/>
                  <a:gd name="connsiteX105" fmla="*/ 241046 w 652395"/>
                  <a:gd name="connsiteY105" fmla="*/ 495190 h 662874"/>
                  <a:gd name="connsiteX106" fmla="*/ 246286 w 652395"/>
                  <a:gd name="connsiteY106" fmla="*/ 487330 h 662874"/>
                  <a:gd name="connsiteX107" fmla="*/ 251526 w 652395"/>
                  <a:gd name="connsiteY107" fmla="*/ 468990 h 662874"/>
                  <a:gd name="connsiteX108" fmla="*/ 248906 w 652395"/>
                  <a:gd name="connsiteY108" fmla="*/ 434929 h 662874"/>
                  <a:gd name="connsiteX109" fmla="*/ 243666 w 652395"/>
                  <a:gd name="connsiteY109" fmla="*/ 419209 h 662874"/>
                  <a:gd name="connsiteX110" fmla="*/ 220085 w 652395"/>
                  <a:gd name="connsiteY110" fmla="*/ 411349 h 662874"/>
                  <a:gd name="connsiteX111" fmla="*/ 212225 w 652395"/>
                  <a:gd name="connsiteY111" fmla="*/ 408728 h 662874"/>
                  <a:gd name="connsiteX112" fmla="*/ 206985 w 652395"/>
                  <a:gd name="connsiteY112" fmla="*/ 400868 h 662874"/>
                  <a:gd name="connsiteX113" fmla="*/ 196505 w 652395"/>
                  <a:gd name="connsiteY113" fmla="*/ 398248 h 662874"/>
                  <a:gd name="connsiteX114" fmla="*/ 188645 w 652395"/>
                  <a:gd name="connsiteY114" fmla="*/ 395628 h 662874"/>
                  <a:gd name="connsiteX115" fmla="*/ 167684 w 652395"/>
                  <a:gd name="connsiteY115" fmla="*/ 385148 h 662874"/>
                  <a:gd name="connsiteX116" fmla="*/ 167684 w 652395"/>
                  <a:gd name="connsiteY116" fmla="*/ 385148 h 662874"/>
                  <a:gd name="connsiteX117" fmla="*/ 159824 w 652395"/>
                  <a:gd name="connsiteY117" fmla="*/ 379908 h 662874"/>
                  <a:gd name="connsiteX118" fmla="*/ 151964 w 652395"/>
                  <a:gd name="connsiteY118" fmla="*/ 372048 h 662874"/>
                  <a:gd name="connsiteX119" fmla="*/ 144104 w 652395"/>
                  <a:gd name="connsiteY119" fmla="*/ 369428 h 662874"/>
                  <a:gd name="connsiteX120" fmla="*/ 136243 w 652395"/>
                  <a:gd name="connsiteY120" fmla="*/ 356327 h 662874"/>
                  <a:gd name="connsiteX121" fmla="*/ 131003 w 652395"/>
                  <a:gd name="connsiteY121" fmla="*/ 348467 h 662874"/>
                  <a:gd name="connsiteX122" fmla="*/ 117903 w 652395"/>
                  <a:gd name="connsiteY122" fmla="*/ 324887 h 662874"/>
                  <a:gd name="connsiteX123" fmla="*/ 110043 w 652395"/>
                  <a:gd name="connsiteY123" fmla="*/ 322267 h 662874"/>
                  <a:gd name="connsiteX124" fmla="*/ 102183 w 652395"/>
                  <a:gd name="connsiteY124" fmla="*/ 306546 h 662874"/>
                  <a:gd name="connsiteX125" fmla="*/ 96943 w 652395"/>
                  <a:gd name="connsiteY125" fmla="*/ 298686 h 662874"/>
                  <a:gd name="connsiteX126" fmla="*/ 94323 w 652395"/>
                  <a:gd name="connsiteY126" fmla="*/ 290826 h 662874"/>
                  <a:gd name="connsiteX127" fmla="*/ 89082 w 652395"/>
                  <a:gd name="connsiteY127" fmla="*/ 285586 h 662874"/>
                  <a:gd name="connsiteX128" fmla="*/ 78602 w 652395"/>
                  <a:gd name="connsiteY128" fmla="*/ 269865 h 662874"/>
                  <a:gd name="connsiteX129" fmla="*/ 73362 w 652395"/>
                  <a:gd name="connsiteY129" fmla="*/ 262005 h 662874"/>
                  <a:gd name="connsiteX130" fmla="*/ 62882 w 652395"/>
                  <a:gd name="connsiteY130" fmla="*/ 238425 h 662874"/>
                  <a:gd name="connsiteX131" fmla="*/ 60262 w 652395"/>
                  <a:gd name="connsiteY131" fmla="*/ 220084 h 662874"/>
                  <a:gd name="connsiteX132" fmla="*/ 52402 w 652395"/>
                  <a:gd name="connsiteY132" fmla="*/ 196504 h 662874"/>
                  <a:gd name="connsiteX133" fmla="*/ 49782 w 652395"/>
                  <a:gd name="connsiteY133" fmla="*/ 188644 h 662874"/>
                  <a:gd name="connsiteX134" fmla="*/ 47161 w 652395"/>
                  <a:gd name="connsiteY134" fmla="*/ 178163 h 662874"/>
                  <a:gd name="connsiteX135" fmla="*/ 41921 w 652395"/>
                  <a:gd name="connsiteY135" fmla="*/ 162443 h 662874"/>
                  <a:gd name="connsiteX136" fmla="*/ 39301 w 652395"/>
                  <a:gd name="connsiteY136" fmla="*/ 141483 h 662874"/>
                  <a:gd name="connsiteX137" fmla="*/ 36681 w 652395"/>
                  <a:gd name="connsiteY137" fmla="*/ 107422 h 662874"/>
                  <a:gd name="connsiteX138" fmla="*/ 34061 w 652395"/>
                  <a:gd name="connsiteY138" fmla="*/ 96942 h 662874"/>
                  <a:gd name="connsiteX139" fmla="*/ 31441 w 652395"/>
                  <a:gd name="connsiteY139" fmla="*/ 81221 h 662874"/>
                  <a:gd name="connsiteX140" fmla="*/ 28821 w 652395"/>
                  <a:gd name="connsiteY140" fmla="*/ 70741 h 662874"/>
                  <a:gd name="connsiteX141" fmla="*/ 23581 w 652395"/>
                  <a:gd name="connsiteY141" fmla="*/ 49781 h 662874"/>
                  <a:gd name="connsiteX142" fmla="*/ 18341 w 652395"/>
                  <a:gd name="connsiteY142" fmla="*/ 41920 h 662874"/>
                  <a:gd name="connsiteX143" fmla="*/ 15721 w 652395"/>
                  <a:gd name="connsiteY143" fmla="*/ 34060 h 662874"/>
                  <a:gd name="connsiteX144" fmla="*/ 5241 w 652395"/>
                  <a:gd name="connsiteY144" fmla="*/ 10480 h 662874"/>
                  <a:gd name="connsiteX145" fmla="*/ 0 w 652395"/>
                  <a:gd name="connsiteY145" fmla="*/ 10480 h 662874"/>
                  <a:gd name="connsiteX0" fmla="*/ 0 w 652395"/>
                  <a:gd name="connsiteY0" fmla="*/ 10480 h 662874"/>
                  <a:gd name="connsiteX1" fmla="*/ 20961 w 652395"/>
                  <a:gd name="connsiteY1" fmla="*/ 20960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36833 w 652395"/>
                  <a:gd name="connsiteY32" fmla="*/ 21915 h 662874"/>
                  <a:gd name="connsiteX33" fmla="*/ 445410 w 652395"/>
                  <a:gd name="connsiteY33" fmla="*/ 44541 h 662874"/>
                  <a:gd name="connsiteX34" fmla="*/ 461131 w 652395"/>
                  <a:gd name="connsiteY34" fmla="*/ 49781 h 662874"/>
                  <a:gd name="connsiteX35" fmla="*/ 474231 w 652395"/>
                  <a:gd name="connsiteY35" fmla="*/ 62881 h 662874"/>
                  <a:gd name="connsiteX36" fmla="*/ 482091 w 652395"/>
                  <a:gd name="connsiteY36" fmla="*/ 68121 h 662874"/>
                  <a:gd name="connsiteX37" fmla="*/ 495191 w 652395"/>
                  <a:gd name="connsiteY37" fmla="*/ 91702 h 662874"/>
                  <a:gd name="connsiteX38" fmla="*/ 500431 w 652395"/>
                  <a:gd name="connsiteY38" fmla="*/ 107422 h 662874"/>
                  <a:gd name="connsiteX39" fmla="*/ 503051 w 652395"/>
                  <a:gd name="connsiteY39" fmla="*/ 115282 h 662874"/>
                  <a:gd name="connsiteX40" fmla="*/ 505672 w 652395"/>
                  <a:gd name="connsiteY40" fmla="*/ 125762 h 662874"/>
                  <a:gd name="connsiteX41" fmla="*/ 508292 w 652395"/>
                  <a:gd name="connsiteY41" fmla="*/ 133622 h 662874"/>
                  <a:gd name="connsiteX42" fmla="*/ 516152 w 652395"/>
                  <a:gd name="connsiteY42" fmla="*/ 136243 h 662874"/>
                  <a:gd name="connsiteX43" fmla="*/ 524012 w 652395"/>
                  <a:gd name="connsiteY43" fmla="*/ 141483 h 662874"/>
                  <a:gd name="connsiteX44" fmla="*/ 539732 w 652395"/>
                  <a:gd name="connsiteY44" fmla="*/ 144103 h 662874"/>
                  <a:gd name="connsiteX45" fmla="*/ 550212 w 652395"/>
                  <a:gd name="connsiteY45" fmla="*/ 146723 h 662874"/>
                  <a:gd name="connsiteX46" fmla="*/ 552833 w 652395"/>
                  <a:gd name="connsiteY46" fmla="*/ 157203 h 662874"/>
                  <a:gd name="connsiteX47" fmla="*/ 558073 w 652395"/>
                  <a:gd name="connsiteY47" fmla="*/ 186024 h 662874"/>
                  <a:gd name="connsiteX48" fmla="*/ 563313 w 652395"/>
                  <a:gd name="connsiteY48" fmla="*/ 193884 h 662874"/>
                  <a:gd name="connsiteX49" fmla="*/ 579033 w 652395"/>
                  <a:gd name="connsiteY49" fmla="*/ 206984 h 662874"/>
                  <a:gd name="connsiteX50" fmla="*/ 594753 w 652395"/>
                  <a:gd name="connsiteY50" fmla="*/ 212224 h 662874"/>
                  <a:gd name="connsiteX51" fmla="*/ 599994 w 652395"/>
                  <a:gd name="connsiteY51" fmla="*/ 217464 h 662874"/>
                  <a:gd name="connsiteX52" fmla="*/ 607854 w 652395"/>
                  <a:gd name="connsiteY52" fmla="*/ 220084 h 662874"/>
                  <a:gd name="connsiteX53" fmla="*/ 615714 w 652395"/>
                  <a:gd name="connsiteY53" fmla="*/ 225324 h 662874"/>
                  <a:gd name="connsiteX54" fmla="*/ 626194 w 652395"/>
                  <a:gd name="connsiteY54" fmla="*/ 235805 h 662874"/>
                  <a:gd name="connsiteX55" fmla="*/ 636674 w 652395"/>
                  <a:gd name="connsiteY55" fmla="*/ 251525 h 662874"/>
                  <a:gd name="connsiteX56" fmla="*/ 634054 w 652395"/>
                  <a:gd name="connsiteY56" fmla="*/ 259385 h 662874"/>
                  <a:gd name="connsiteX57" fmla="*/ 639294 w 652395"/>
                  <a:gd name="connsiteY57" fmla="*/ 282966 h 662874"/>
                  <a:gd name="connsiteX58" fmla="*/ 641914 w 652395"/>
                  <a:gd name="connsiteY58" fmla="*/ 345847 h 662874"/>
                  <a:gd name="connsiteX59" fmla="*/ 644535 w 652395"/>
                  <a:gd name="connsiteY59" fmla="*/ 353707 h 662874"/>
                  <a:gd name="connsiteX60" fmla="*/ 649775 w 652395"/>
                  <a:gd name="connsiteY60" fmla="*/ 400868 h 662874"/>
                  <a:gd name="connsiteX61" fmla="*/ 652395 w 652395"/>
                  <a:gd name="connsiteY61" fmla="*/ 408728 h 662874"/>
                  <a:gd name="connsiteX62" fmla="*/ 649775 w 652395"/>
                  <a:gd name="connsiteY62" fmla="*/ 427069 h 662874"/>
                  <a:gd name="connsiteX63" fmla="*/ 644535 w 652395"/>
                  <a:gd name="connsiteY63" fmla="*/ 434929 h 662874"/>
                  <a:gd name="connsiteX64" fmla="*/ 631434 w 652395"/>
                  <a:gd name="connsiteY64" fmla="*/ 445409 h 662874"/>
                  <a:gd name="connsiteX65" fmla="*/ 620954 w 652395"/>
                  <a:gd name="connsiteY65" fmla="*/ 458510 h 662874"/>
                  <a:gd name="connsiteX66" fmla="*/ 613094 w 652395"/>
                  <a:gd name="connsiteY66" fmla="*/ 463750 h 662874"/>
                  <a:gd name="connsiteX67" fmla="*/ 607854 w 652395"/>
                  <a:gd name="connsiteY67" fmla="*/ 471610 h 662874"/>
                  <a:gd name="connsiteX68" fmla="*/ 599994 w 652395"/>
                  <a:gd name="connsiteY68" fmla="*/ 476850 h 662874"/>
                  <a:gd name="connsiteX69" fmla="*/ 586893 w 652395"/>
                  <a:gd name="connsiteY69" fmla="*/ 487330 h 662874"/>
                  <a:gd name="connsiteX70" fmla="*/ 581653 w 652395"/>
                  <a:gd name="connsiteY70" fmla="*/ 503051 h 662874"/>
                  <a:gd name="connsiteX71" fmla="*/ 586893 w 652395"/>
                  <a:gd name="connsiteY71" fmla="*/ 521391 h 662874"/>
                  <a:gd name="connsiteX72" fmla="*/ 589513 w 652395"/>
                  <a:gd name="connsiteY72" fmla="*/ 539731 h 662874"/>
                  <a:gd name="connsiteX73" fmla="*/ 586893 w 652395"/>
                  <a:gd name="connsiteY73" fmla="*/ 547592 h 662874"/>
                  <a:gd name="connsiteX74" fmla="*/ 581653 w 652395"/>
                  <a:gd name="connsiteY74" fmla="*/ 571172 h 662874"/>
                  <a:gd name="connsiteX75" fmla="*/ 586893 w 652395"/>
                  <a:gd name="connsiteY75" fmla="*/ 586892 h 662874"/>
                  <a:gd name="connsiteX76" fmla="*/ 579033 w 652395"/>
                  <a:gd name="connsiteY76" fmla="*/ 594753 h 662874"/>
                  <a:gd name="connsiteX77" fmla="*/ 555453 w 652395"/>
                  <a:gd name="connsiteY77" fmla="*/ 605233 h 662874"/>
                  <a:gd name="connsiteX78" fmla="*/ 550212 w 652395"/>
                  <a:gd name="connsiteY78" fmla="*/ 610473 h 662874"/>
                  <a:gd name="connsiteX79" fmla="*/ 534492 w 652395"/>
                  <a:gd name="connsiteY79" fmla="*/ 615713 h 662874"/>
                  <a:gd name="connsiteX80" fmla="*/ 518772 w 652395"/>
                  <a:gd name="connsiteY80" fmla="*/ 620953 h 662874"/>
                  <a:gd name="connsiteX81" fmla="*/ 503051 w 652395"/>
                  <a:gd name="connsiteY81" fmla="*/ 626193 h 662874"/>
                  <a:gd name="connsiteX82" fmla="*/ 495191 w 652395"/>
                  <a:gd name="connsiteY82" fmla="*/ 628813 h 662874"/>
                  <a:gd name="connsiteX83" fmla="*/ 484711 w 652395"/>
                  <a:gd name="connsiteY83" fmla="*/ 631433 h 662874"/>
                  <a:gd name="connsiteX84" fmla="*/ 476851 w 652395"/>
                  <a:gd name="connsiteY84" fmla="*/ 634053 h 662874"/>
                  <a:gd name="connsiteX85" fmla="*/ 455890 w 652395"/>
                  <a:gd name="connsiteY85" fmla="*/ 636673 h 662874"/>
                  <a:gd name="connsiteX86" fmla="*/ 424450 w 652395"/>
                  <a:gd name="connsiteY86" fmla="*/ 641914 h 662874"/>
                  <a:gd name="connsiteX87" fmla="*/ 408729 w 652395"/>
                  <a:gd name="connsiteY87" fmla="*/ 647154 h 662874"/>
                  <a:gd name="connsiteX88" fmla="*/ 400869 w 652395"/>
                  <a:gd name="connsiteY88" fmla="*/ 649774 h 662874"/>
                  <a:gd name="connsiteX89" fmla="*/ 379909 w 652395"/>
                  <a:gd name="connsiteY89" fmla="*/ 655014 h 662874"/>
                  <a:gd name="connsiteX90" fmla="*/ 364188 w 652395"/>
                  <a:gd name="connsiteY90" fmla="*/ 660254 h 662874"/>
                  <a:gd name="connsiteX91" fmla="*/ 356328 w 652395"/>
                  <a:gd name="connsiteY91" fmla="*/ 662874 h 662874"/>
                  <a:gd name="connsiteX92" fmla="*/ 317027 w 652395"/>
                  <a:gd name="connsiteY92" fmla="*/ 660254 h 662874"/>
                  <a:gd name="connsiteX93" fmla="*/ 309167 w 652395"/>
                  <a:gd name="connsiteY93" fmla="*/ 657634 h 662874"/>
                  <a:gd name="connsiteX94" fmla="*/ 306547 w 652395"/>
                  <a:gd name="connsiteY94" fmla="*/ 649774 h 662874"/>
                  <a:gd name="connsiteX95" fmla="*/ 290827 w 652395"/>
                  <a:gd name="connsiteY95" fmla="*/ 644534 h 662874"/>
                  <a:gd name="connsiteX96" fmla="*/ 282967 w 652395"/>
                  <a:gd name="connsiteY96" fmla="*/ 641914 h 662874"/>
                  <a:gd name="connsiteX97" fmla="*/ 235806 w 652395"/>
                  <a:gd name="connsiteY97" fmla="*/ 636673 h 662874"/>
                  <a:gd name="connsiteX98" fmla="*/ 230565 w 652395"/>
                  <a:gd name="connsiteY98" fmla="*/ 631433 h 662874"/>
                  <a:gd name="connsiteX99" fmla="*/ 217465 w 652395"/>
                  <a:gd name="connsiteY99" fmla="*/ 628813 h 662874"/>
                  <a:gd name="connsiteX100" fmla="*/ 212225 w 652395"/>
                  <a:gd name="connsiteY100" fmla="*/ 613093 h 662874"/>
                  <a:gd name="connsiteX101" fmla="*/ 214845 w 652395"/>
                  <a:gd name="connsiteY101" fmla="*/ 571172 h 662874"/>
                  <a:gd name="connsiteX102" fmla="*/ 222705 w 652395"/>
                  <a:gd name="connsiteY102" fmla="*/ 531871 h 662874"/>
                  <a:gd name="connsiteX103" fmla="*/ 233186 w 652395"/>
                  <a:gd name="connsiteY103" fmla="*/ 518771 h 662874"/>
                  <a:gd name="connsiteX104" fmla="*/ 238426 w 652395"/>
                  <a:gd name="connsiteY104" fmla="*/ 503051 h 662874"/>
                  <a:gd name="connsiteX105" fmla="*/ 241046 w 652395"/>
                  <a:gd name="connsiteY105" fmla="*/ 495190 h 662874"/>
                  <a:gd name="connsiteX106" fmla="*/ 246286 w 652395"/>
                  <a:gd name="connsiteY106" fmla="*/ 487330 h 662874"/>
                  <a:gd name="connsiteX107" fmla="*/ 251526 w 652395"/>
                  <a:gd name="connsiteY107" fmla="*/ 468990 h 662874"/>
                  <a:gd name="connsiteX108" fmla="*/ 248906 w 652395"/>
                  <a:gd name="connsiteY108" fmla="*/ 434929 h 662874"/>
                  <a:gd name="connsiteX109" fmla="*/ 243666 w 652395"/>
                  <a:gd name="connsiteY109" fmla="*/ 419209 h 662874"/>
                  <a:gd name="connsiteX110" fmla="*/ 220085 w 652395"/>
                  <a:gd name="connsiteY110" fmla="*/ 411349 h 662874"/>
                  <a:gd name="connsiteX111" fmla="*/ 212225 w 652395"/>
                  <a:gd name="connsiteY111" fmla="*/ 408728 h 662874"/>
                  <a:gd name="connsiteX112" fmla="*/ 206985 w 652395"/>
                  <a:gd name="connsiteY112" fmla="*/ 400868 h 662874"/>
                  <a:gd name="connsiteX113" fmla="*/ 196505 w 652395"/>
                  <a:gd name="connsiteY113" fmla="*/ 398248 h 662874"/>
                  <a:gd name="connsiteX114" fmla="*/ 188645 w 652395"/>
                  <a:gd name="connsiteY114" fmla="*/ 395628 h 662874"/>
                  <a:gd name="connsiteX115" fmla="*/ 167684 w 652395"/>
                  <a:gd name="connsiteY115" fmla="*/ 385148 h 662874"/>
                  <a:gd name="connsiteX116" fmla="*/ 167684 w 652395"/>
                  <a:gd name="connsiteY116" fmla="*/ 385148 h 662874"/>
                  <a:gd name="connsiteX117" fmla="*/ 159824 w 652395"/>
                  <a:gd name="connsiteY117" fmla="*/ 379908 h 662874"/>
                  <a:gd name="connsiteX118" fmla="*/ 151964 w 652395"/>
                  <a:gd name="connsiteY118" fmla="*/ 372048 h 662874"/>
                  <a:gd name="connsiteX119" fmla="*/ 144104 w 652395"/>
                  <a:gd name="connsiteY119" fmla="*/ 369428 h 662874"/>
                  <a:gd name="connsiteX120" fmla="*/ 136243 w 652395"/>
                  <a:gd name="connsiteY120" fmla="*/ 356327 h 662874"/>
                  <a:gd name="connsiteX121" fmla="*/ 131003 w 652395"/>
                  <a:gd name="connsiteY121" fmla="*/ 348467 h 662874"/>
                  <a:gd name="connsiteX122" fmla="*/ 117903 w 652395"/>
                  <a:gd name="connsiteY122" fmla="*/ 324887 h 662874"/>
                  <a:gd name="connsiteX123" fmla="*/ 110043 w 652395"/>
                  <a:gd name="connsiteY123" fmla="*/ 322267 h 662874"/>
                  <a:gd name="connsiteX124" fmla="*/ 102183 w 652395"/>
                  <a:gd name="connsiteY124" fmla="*/ 306546 h 662874"/>
                  <a:gd name="connsiteX125" fmla="*/ 96943 w 652395"/>
                  <a:gd name="connsiteY125" fmla="*/ 298686 h 662874"/>
                  <a:gd name="connsiteX126" fmla="*/ 94323 w 652395"/>
                  <a:gd name="connsiteY126" fmla="*/ 290826 h 662874"/>
                  <a:gd name="connsiteX127" fmla="*/ 89082 w 652395"/>
                  <a:gd name="connsiteY127" fmla="*/ 285586 h 662874"/>
                  <a:gd name="connsiteX128" fmla="*/ 78602 w 652395"/>
                  <a:gd name="connsiteY128" fmla="*/ 269865 h 662874"/>
                  <a:gd name="connsiteX129" fmla="*/ 73362 w 652395"/>
                  <a:gd name="connsiteY129" fmla="*/ 262005 h 662874"/>
                  <a:gd name="connsiteX130" fmla="*/ 62882 w 652395"/>
                  <a:gd name="connsiteY130" fmla="*/ 238425 h 662874"/>
                  <a:gd name="connsiteX131" fmla="*/ 60262 w 652395"/>
                  <a:gd name="connsiteY131" fmla="*/ 220084 h 662874"/>
                  <a:gd name="connsiteX132" fmla="*/ 52402 w 652395"/>
                  <a:gd name="connsiteY132" fmla="*/ 196504 h 662874"/>
                  <a:gd name="connsiteX133" fmla="*/ 49782 w 652395"/>
                  <a:gd name="connsiteY133" fmla="*/ 188644 h 662874"/>
                  <a:gd name="connsiteX134" fmla="*/ 47161 w 652395"/>
                  <a:gd name="connsiteY134" fmla="*/ 178163 h 662874"/>
                  <a:gd name="connsiteX135" fmla="*/ 41921 w 652395"/>
                  <a:gd name="connsiteY135" fmla="*/ 162443 h 662874"/>
                  <a:gd name="connsiteX136" fmla="*/ 39301 w 652395"/>
                  <a:gd name="connsiteY136" fmla="*/ 141483 h 662874"/>
                  <a:gd name="connsiteX137" fmla="*/ 36681 w 652395"/>
                  <a:gd name="connsiteY137" fmla="*/ 107422 h 662874"/>
                  <a:gd name="connsiteX138" fmla="*/ 34061 w 652395"/>
                  <a:gd name="connsiteY138" fmla="*/ 96942 h 662874"/>
                  <a:gd name="connsiteX139" fmla="*/ 31441 w 652395"/>
                  <a:gd name="connsiteY139" fmla="*/ 81221 h 662874"/>
                  <a:gd name="connsiteX140" fmla="*/ 28821 w 652395"/>
                  <a:gd name="connsiteY140" fmla="*/ 70741 h 662874"/>
                  <a:gd name="connsiteX141" fmla="*/ 23581 w 652395"/>
                  <a:gd name="connsiteY141" fmla="*/ 49781 h 662874"/>
                  <a:gd name="connsiteX142" fmla="*/ 18341 w 652395"/>
                  <a:gd name="connsiteY142" fmla="*/ 41920 h 662874"/>
                  <a:gd name="connsiteX143" fmla="*/ 15721 w 652395"/>
                  <a:gd name="connsiteY143" fmla="*/ 34060 h 662874"/>
                  <a:gd name="connsiteX144" fmla="*/ 5241 w 652395"/>
                  <a:gd name="connsiteY144" fmla="*/ 10480 h 662874"/>
                  <a:gd name="connsiteX145" fmla="*/ 0 w 652395"/>
                  <a:gd name="connsiteY145" fmla="*/ 10480 h 662874"/>
                  <a:gd name="connsiteX0" fmla="*/ 0 w 652395"/>
                  <a:gd name="connsiteY0" fmla="*/ 10480 h 662874"/>
                  <a:gd name="connsiteX1" fmla="*/ 20961 w 652395"/>
                  <a:gd name="connsiteY1" fmla="*/ 20960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36833 w 652395"/>
                  <a:gd name="connsiteY32" fmla="*/ 21915 h 662874"/>
                  <a:gd name="connsiteX33" fmla="*/ 450173 w 652395"/>
                  <a:gd name="connsiteY33" fmla="*/ 30254 h 662874"/>
                  <a:gd name="connsiteX34" fmla="*/ 461131 w 652395"/>
                  <a:gd name="connsiteY34" fmla="*/ 49781 h 662874"/>
                  <a:gd name="connsiteX35" fmla="*/ 474231 w 652395"/>
                  <a:gd name="connsiteY35" fmla="*/ 62881 h 662874"/>
                  <a:gd name="connsiteX36" fmla="*/ 482091 w 652395"/>
                  <a:gd name="connsiteY36" fmla="*/ 68121 h 662874"/>
                  <a:gd name="connsiteX37" fmla="*/ 495191 w 652395"/>
                  <a:gd name="connsiteY37" fmla="*/ 91702 h 662874"/>
                  <a:gd name="connsiteX38" fmla="*/ 500431 w 652395"/>
                  <a:gd name="connsiteY38" fmla="*/ 107422 h 662874"/>
                  <a:gd name="connsiteX39" fmla="*/ 503051 w 652395"/>
                  <a:gd name="connsiteY39" fmla="*/ 115282 h 662874"/>
                  <a:gd name="connsiteX40" fmla="*/ 505672 w 652395"/>
                  <a:gd name="connsiteY40" fmla="*/ 125762 h 662874"/>
                  <a:gd name="connsiteX41" fmla="*/ 508292 w 652395"/>
                  <a:gd name="connsiteY41" fmla="*/ 133622 h 662874"/>
                  <a:gd name="connsiteX42" fmla="*/ 516152 w 652395"/>
                  <a:gd name="connsiteY42" fmla="*/ 136243 h 662874"/>
                  <a:gd name="connsiteX43" fmla="*/ 524012 w 652395"/>
                  <a:gd name="connsiteY43" fmla="*/ 141483 h 662874"/>
                  <a:gd name="connsiteX44" fmla="*/ 539732 w 652395"/>
                  <a:gd name="connsiteY44" fmla="*/ 144103 h 662874"/>
                  <a:gd name="connsiteX45" fmla="*/ 550212 w 652395"/>
                  <a:gd name="connsiteY45" fmla="*/ 146723 h 662874"/>
                  <a:gd name="connsiteX46" fmla="*/ 552833 w 652395"/>
                  <a:gd name="connsiteY46" fmla="*/ 157203 h 662874"/>
                  <a:gd name="connsiteX47" fmla="*/ 558073 w 652395"/>
                  <a:gd name="connsiteY47" fmla="*/ 186024 h 662874"/>
                  <a:gd name="connsiteX48" fmla="*/ 563313 w 652395"/>
                  <a:gd name="connsiteY48" fmla="*/ 193884 h 662874"/>
                  <a:gd name="connsiteX49" fmla="*/ 579033 w 652395"/>
                  <a:gd name="connsiteY49" fmla="*/ 206984 h 662874"/>
                  <a:gd name="connsiteX50" fmla="*/ 594753 w 652395"/>
                  <a:gd name="connsiteY50" fmla="*/ 212224 h 662874"/>
                  <a:gd name="connsiteX51" fmla="*/ 599994 w 652395"/>
                  <a:gd name="connsiteY51" fmla="*/ 217464 h 662874"/>
                  <a:gd name="connsiteX52" fmla="*/ 607854 w 652395"/>
                  <a:gd name="connsiteY52" fmla="*/ 220084 h 662874"/>
                  <a:gd name="connsiteX53" fmla="*/ 615714 w 652395"/>
                  <a:gd name="connsiteY53" fmla="*/ 225324 h 662874"/>
                  <a:gd name="connsiteX54" fmla="*/ 626194 w 652395"/>
                  <a:gd name="connsiteY54" fmla="*/ 235805 h 662874"/>
                  <a:gd name="connsiteX55" fmla="*/ 636674 w 652395"/>
                  <a:gd name="connsiteY55" fmla="*/ 251525 h 662874"/>
                  <a:gd name="connsiteX56" fmla="*/ 634054 w 652395"/>
                  <a:gd name="connsiteY56" fmla="*/ 259385 h 662874"/>
                  <a:gd name="connsiteX57" fmla="*/ 639294 w 652395"/>
                  <a:gd name="connsiteY57" fmla="*/ 282966 h 662874"/>
                  <a:gd name="connsiteX58" fmla="*/ 641914 w 652395"/>
                  <a:gd name="connsiteY58" fmla="*/ 345847 h 662874"/>
                  <a:gd name="connsiteX59" fmla="*/ 644535 w 652395"/>
                  <a:gd name="connsiteY59" fmla="*/ 353707 h 662874"/>
                  <a:gd name="connsiteX60" fmla="*/ 649775 w 652395"/>
                  <a:gd name="connsiteY60" fmla="*/ 400868 h 662874"/>
                  <a:gd name="connsiteX61" fmla="*/ 652395 w 652395"/>
                  <a:gd name="connsiteY61" fmla="*/ 408728 h 662874"/>
                  <a:gd name="connsiteX62" fmla="*/ 649775 w 652395"/>
                  <a:gd name="connsiteY62" fmla="*/ 427069 h 662874"/>
                  <a:gd name="connsiteX63" fmla="*/ 644535 w 652395"/>
                  <a:gd name="connsiteY63" fmla="*/ 434929 h 662874"/>
                  <a:gd name="connsiteX64" fmla="*/ 631434 w 652395"/>
                  <a:gd name="connsiteY64" fmla="*/ 445409 h 662874"/>
                  <a:gd name="connsiteX65" fmla="*/ 620954 w 652395"/>
                  <a:gd name="connsiteY65" fmla="*/ 458510 h 662874"/>
                  <a:gd name="connsiteX66" fmla="*/ 613094 w 652395"/>
                  <a:gd name="connsiteY66" fmla="*/ 463750 h 662874"/>
                  <a:gd name="connsiteX67" fmla="*/ 607854 w 652395"/>
                  <a:gd name="connsiteY67" fmla="*/ 471610 h 662874"/>
                  <a:gd name="connsiteX68" fmla="*/ 599994 w 652395"/>
                  <a:gd name="connsiteY68" fmla="*/ 476850 h 662874"/>
                  <a:gd name="connsiteX69" fmla="*/ 586893 w 652395"/>
                  <a:gd name="connsiteY69" fmla="*/ 487330 h 662874"/>
                  <a:gd name="connsiteX70" fmla="*/ 581653 w 652395"/>
                  <a:gd name="connsiteY70" fmla="*/ 503051 h 662874"/>
                  <a:gd name="connsiteX71" fmla="*/ 586893 w 652395"/>
                  <a:gd name="connsiteY71" fmla="*/ 521391 h 662874"/>
                  <a:gd name="connsiteX72" fmla="*/ 589513 w 652395"/>
                  <a:gd name="connsiteY72" fmla="*/ 539731 h 662874"/>
                  <a:gd name="connsiteX73" fmla="*/ 586893 w 652395"/>
                  <a:gd name="connsiteY73" fmla="*/ 547592 h 662874"/>
                  <a:gd name="connsiteX74" fmla="*/ 581653 w 652395"/>
                  <a:gd name="connsiteY74" fmla="*/ 571172 h 662874"/>
                  <a:gd name="connsiteX75" fmla="*/ 586893 w 652395"/>
                  <a:gd name="connsiteY75" fmla="*/ 586892 h 662874"/>
                  <a:gd name="connsiteX76" fmla="*/ 579033 w 652395"/>
                  <a:gd name="connsiteY76" fmla="*/ 594753 h 662874"/>
                  <a:gd name="connsiteX77" fmla="*/ 555453 w 652395"/>
                  <a:gd name="connsiteY77" fmla="*/ 605233 h 662874"/>
                  <a:gd name="connsiteX78" fmla="*/ 550212 w 652395"/>
                  <a:gd name="connsiteY78" fmla="*/ 610473 h 662874"/>
                  <a:gd name="connsiteX79" fmla="*/ 534492 w 652395"/>
                  <a:gd name="connsiteY79" fmla="*/ 615713 h 662874"/>
                  <a:gd name="connsiteX80" fmla="*/ 518772 w 652395"/>
                  <a:gd name="connsiteY80" fmla="*/ 620953 h 662874"/>
                  <a:gd name="connsiteX81" fmla="*/ 503051 w 652395"/>
                  <a:gd name="connsiteY81" fmla="*/ 626193 h 662874"/>
                  <a:gd name="connsiteX82" fmla="*/ 495191 w 652395"/>
                  <a:gd name="connsiteY82" fmla="*/ 628813 h 662874"/>
                  <a:gd name="connsiteX83" fmla="*/ 484711 w 652395"/>
                  <a:gd name="connsiteY83" fmla="*/ 631433 h 662874"/>
                  <a:gd name="connsiteX84" fmla="*/ 476851 w 652395"/>
                  <a:gd name="connsiteY84" fmla="*/ 634053 h 662874"/>
                  <a:gd name="connsiteX85" fmla="*/ 455890 w 652395"/>
                  <a:gd name="connsiteY85" fmla="*/ 636673 h 662874"/>
                  <a:gd name="connsiteX86" fmla="*/ 424450 w 652395"/>
                  <a:gd name="connsiteY86" fmla="*/ 641914 h 662874"/>
                  <a:gd name="connsiteX87" fmla="*/ 408729 w 652395"/>
                  <a:gd name="connsiteY87" fmla="*/ 647154 h 662874"/>
                  <a:gd name="connsiteX88" fmla="*/ 400869 w 652395"/>
                  <a:gd name="connsiteY88" fmla="*/ 649774 h 662874"/>
                  <a:gd name="connsiteX89" fmla="*/ 379909 w 652395"/>
                  <a:gd name="connsiteY89" fmla="*/ 655014 h 662874"/>
                  <a:gd name="connsiteX90" fmla="*/ 364188 w 652395"/>
                  <a:gd name="connsiteY90" fmla="*/ 660254 h 662874"/>
                  <a:gd name="connsiteX91" fmla="*/ 356328 w 652395"/>
                  <a:gd name="connsiteY91" fmla="*/ 662874 h 662874"/>
                  <a:gd name="connsiteX92" fmla="*/ 317027 w 652395"/>
                  <a:gd name="connsiteY92" fmla="*/ 660254 h 662874"/>
                  <a:gd name="connsiteX93" fmla="*/ 309167 w 652395"/>
                  <a:gd name="connsiteY93" fmla="*/ 657634 h 662874"/>
                  <a:gd name="connsiteX94" fmla="*/ 306547 w 652395"/>
                  <a:gd name="connsiteY94" fmla="*/ 649774 h 662874"/>
                  <a:gd name="connsiteX95" fmla="*/ 290827 w 652395"/>
                  <a:gd name="connsiteY95" fmla="*/ 644534 h 662874"/>
                  <a:gd name="connsiteX96" fmla="*/ 282967 w 652395"/>
                  <a:gd name="connsiteY96" fmla="*/ 641914 h 662874"/>
                  <a:gd name="connsiteX97" fmla="*/ 235806 w 652395"/>
                  <a:gd name="connsiteY97" fmla="*/ 636673 h 662874"/>
                  <a:gd name="connsiteX98" fmla="*/ 230565 w 652395"/>
                  <a:gd name="connsiteY98" fmla="*/ 631433 h 662874"/>
                  <a:gd name="connsiteX99" fmla="*/ 217465 w 652395"/>
                  <a:gd name="connsiteY99" fmla="*/ 628813 h 662874"/>
                  <a:gd name="connsiteX100" fmla="*/ 212225 w 652395"/>
                  <a:gd name="connsiteY100" fmla="*/ 613093 h 662874"/>
                  <a:gd name="connsiteX101" fmla="*/ 214845 w 652395"/>
                  <a:gd name="connsiteY101" fmla="*/ 571172 h 662874"/>
                  <a:gd name="connsiteX102" fmla="*/ 222705 w 652395"/>
                  <a:gd name="connsiteY102" fmla="*/ 531871 h 662874"/>
                  <a:gd name="connsiteX103" fmla="*/ 233186 w 652395"/>
                  <a:gd name="connsiteY103" fmla="*/ 518771 h 662874"/>
                  <a:gd name="connsiteX104" fmla="*/ 238426 w 652395"/>
                  <a:gd name="connsiteY104" fmla="*/ 503051 h 662874"/>
                  <a:gd name="connsiteX105" fmla="*/ 241046 w 652395"/>
                  <a:gd name="connsiteY105" fmla="*/ 495190 h 662874"/>
                  <a:gd name="connsiteX106" fmla="*/ 246286 w 652395"/>
                  <a:gd name="connsiteY106" fmla="*/ 487330 h 662874"/>
                  <a:gd name="connsiteX107" fmla="*/ 251526 w 652395"/>
                  <a:gd name="connsiteY107" fmla="*/ 468990 h 662874"/>
                  <a:gd name="connsiteX108" fmla="*/ 248906 w 652395"/>
                  <a:gd name="connsiteY108" fmla="*/ 434929 h 662874"/>
                  <a:gd name="connsiteX109" fmla="*/ 243666 w 652395"/>
                  <a:gd name="connsiteY109" fmla="*/ 419209 h 662874"/>
                  <a:gd name="connsiteX110" fmla="*/ 220085 w 652395"/>
                  <a:gd name="connsiteY110" fmla="*/ 411349 h 662874"/>
                  <a:gd name="connsiteX111" fmla="*/ 212225 w 652395"/>
                  <a:gd name="connsiteY111" fmla="*/ 408728 h 662874"/>
                  <a:gd name="connsiteX112" fmla="*/ 206985 w 652395"/>
                  <a:gd name="connsiteY112" fmla="*/ 400868 h 662874"/>
                  <a:gd name="connsiteX113" fmla="*/ 196505 w 652395"/>
                  <a:gd name="connsiteY113" fmla="*/ 398248 h 662874"/>
                  <a:gd name="connsiteX114" fmla="*/ 188645 w 652395"/>
                  <a:gd name="connsiteY114" fmla="*/ 395628 h 662874"/>
                  <a:gd name="connsiteX115" fmla="*/ 167684 w 652395"/>
                  <a:gd name="connsiteY115" fmla="*/ 385148 h 662874"/>
                  <a:gd name="connsiteX116" fmla="*/ 167684 w 652395"/>
                  <a:gd name="connsiteY116" fmla="*/ 385148 h 662874"/>
                  <a:gd name="connsiteX117" fmla="*/ 159824 w 652395"/>
                  <a:gd name="connsiteY117" fmla="*/ 379908 h 662874"/>
                  <a:gd name="connsiteX118" fmla="*/ 151964 w 652395"/>
                  <a:gd name="connsiteY118" fmla="*/ 372048 h 662874"/>
                  <a:gd name="connsiteX119" fmla="*/ 144104 w 652395"/>
                  <a:gd name="connsiteY119" fmla="*/ 369428 h 662874"/>
                  <a:gd name="connsiteX120" fmla="*/ 136243 w 652395"/>
                  <a:gd name="connsiteY120" fmla="*/ 356327 h 662874"/>
                  <a:gd name="connsiteX121" fmla="*/ 131003 w 652395"/>
                  <a:gd name="connsiteY121" fmla="*/ 348467 h 662874"/>
                  <a:gd name="connsiteX122" fmla="*/ 117903 w 652395"/>
                  <a:gd name="connsiteY122" fmla="*/ 324887 h 662874"/>
                  <a:gd name="connsiteX123" fmla="*/ 110043 w 652395"/>
                  <a:gd name="connsiteY123" fmla="*/ 322267 h 662874"/>
                  <a:gd name="connsiteX124" fmla="*/ 102183 w 652395"/>
                  <a:gd name="connsiteY124" fmla="*/ 306546 h 662874"/>
                  <a:gd name="connsiteX125" fmla="*/ 96943 w 652395"/>
                  <a:gd name="connsiteY125" fmla="*/ 298686 h 662874"/>
                  <a:gd name="connsiteX126" fmla="*/ 94323 w 652395"/>
                  <a:gd name="connsiteY126" fmla="*/ 290826 h 662874"/>
                  <a:gd name="connsiteX127" fmla="*/ 89082 w 652395"/>
                  <a:gd name="connsiteY127" fmla="*/ 285586 h 662874"/>
                  <a:gd name="connsiteX128" fmla="*/ 78602 w 652395"/>
                  <a:gd name="connsiteY128" fmla="*/ 269865 h 662874"/>
                  <a:gd name="connsiteX129" fmla="*/ 73362 w 652395"/>
                  <a:gd name="connsiteY129" fmla="*/ 262005 h 662874"/>
                  <a:gd name="connsiteX130" fmla="*/ 62882 w 652395"/>
                  <a:gd name="connsiteY130" fmla="*/ 238425 h 662874"/>
                  <a:gd name="connsiteX131" fmla="*/ 60262 w 652395"/>
                  <a:gd name="connsiteY131" fmla="*/ 220084 h 662874"/>
                  <a:gd name="connsiteX132" fmla="*/ 52402 w 652395"/>
                  <a:gd name="connsiteY132" fmla="*/ 196504 h 662874"/>
                  <a:gd name="connsiteX133" fmla="*/ 49782 w 652395"/>
                  <a:gd name="connsiteY133" fmla="*/ 188644 h 662874"/>
                  <a:gd name="connsiteX134" fmla="*/ 47161 w 652395"/>
                  <a:gd name="connsiteY134" fmla="*/ 178163 h 662874"/>
                  <a:gd name="connsiteX135" fmla="*/ 41921 w 652395"/>
                  <a:gd name="connsiteY135" fmla="*/ 162443 h 662874"/>
                  <a:gd name="connsiteX136" fmla="*/ 39301 w 652395"/>
                  <a:gd name="connsiteY136" fmla="*/ 141483 h 662874"/>
                  <a:gd name="connsiteX137" fmla="*/ 36681 w 652395"/>
                  <a:gd name="connsiteY137" fmla="*/ 107422 h 662874"/>
                  <a:gd name="connsiteX138" fmla="*/ 34061 w 652395"/>
                  <a:gd name="connsiteY138" fmla="*/ 96942 h 662874"/>
                  <a:gd name="connsiteX139" fmla="*/ 31441 w 652395"/>
                  <a:gd name="connsiteY139" fmla="*/ 81221 h 662874"/>
                  <a:gd name="connsiteX140" fmla="*/ 28821 w 652395"/>
                  <a:gd name="connsiteY140" fmla="*/ 70741 h 662874"/>
                  <a:gd name="connsiteX141" fmla="*/ 23581 w 652395"/>
                  <a:gd name="connsiteY141" fmla="*/ 49781 h 662874"/>
                  <a:gd name="connsiteX142" fmla="*/ 18341 w 652395"/>
                  <a:gd name="connsiteY142" fmla="*/ 41920 h 662874"/>
                  <a:gd name="connsiteX143" fmla="*/ 15721 w 652395"/>
                  <a:gd name="connsiteY143" fmla="*/ 34060 h 662874"/>
                  <a:gd name="connsiteX144" fmla="*/ 5241 w 652395"/>
                  <a:gd name="connsiteY144" fmla="*/ 10480 h 662874"/>
                  <a:gd name="connsiteX145" fmla="*/ 0 w 652395"/>
                  <a:gd name="connsiteY145" fmla="*/ 10480 h 662874"/>
                  <a:gd name="connsiteX0" fmla="*/ 0 w 652395"/>
                  <a:gd name="connsiteY0" fmla="*/ 10480 h 662874"/>
                  <a:gd name="connsiteX1" fmla="*/ 25723 w 652395"/>
                  <a:gd name="connsiteY1" fmla="*/ 6672 h 662874"/>
                  <a:gd name="connsiteX2" fmla="*/ 55022 w 652395"/>
                  <a:gd name="connsiteY2" fmla="*/ 26200 h 662874"/>
                  <a:gd name="connsiteX3" fmla="*/ 60262 w 652395"/>
                  <a:gd name="connsiteY3" fmla="*/ 34060 h 662874"/>
                  <a:gd name="connsiteX4" fmla="*/ 62882 w 652395"/>
                  <a:gd name="connsiteY4" fmla="*/ 49781 h 662874"/>
                  <a:gd name="connsiteX5" fmla="*/ 70742 w 652395"/>
                  <a:gd name="connsiteY5" fmla="*/ 65501 h 662874"/>
                  <a:gd name="connsiteX6" fmla="*/ 78602 w 652395"/>
                  <a:gd name="connsiteY6" fmla="*/ 70741 h 662874"/>
                  <a:gd name="connsiteX7" fmla="*/ 89082 w 652395"/>
                  <a:gd name="connsiteY7" fmla="*/ 83841 h 662874"/>
                  <a:gd name="connsiteX8" fmla="*/ 110043 w 652395"/>
                  <a:gd name="connsiteY8" fmla="*/ 99562 h 662874"/>
                  <a:gd name="connsiteX9" fmla="*/ 151964 w 652395"/>
                  <a:gd name="connsiteY9" fmla="*/ 107422 h 662874"/>
                  <a:gd name="connsiteX10" fmla="*/ 167684 w 652395"/>
                  <a:gd name="connsiteY10" fmla="*/ 112662 h 662874"/>
                  <a:gd name="connsiteX11" fmla="*/ 183404 w 652395"/>
                  <a:gd name="connsiteY11" fmla="*/ 120522 h 662874"/>
                  <a:gd name="connsiteX12" fmla="*/ 188645 w 652395"/>
                  <a:gd name="connsiteY12" fmla="*/ 125762 h 662874"/>
                  <a:gd name="connsiteX13" fmla="*/ 233186 w 652395"/>
                  <a:gd name="connsiteY13" fmla="*/ 128382 h 662874"/>
                  <a:gd name="connsiteX14" fmla="*/ 241046 w 652395"/>
                  <a:gd name="connsiteY14" fmla="*/ 123142 h 662874"/>
                  <a:gd name="connsiteX15" fmla="*/ 246286 w 652395"/>
                  <a:gd name="connsiteY15" fmla="*/ 115282 h 662874"/>
                  <a:gd name="connsiteX16" fmla="*/ 254146 w 652395"/>
                  <a:gd name="connsiteY16" fmla="*/ 112662 h 662874"/>
                  <a:gd name="connsiteX17" fmla="*/ 262006 w 652395"/>
                  <a:gd name="connsiteY17" fmla="*/ 104802 h 662874"/>
                  <a:gd name="connsiteX18" fmla="*/ 269866 w 652395"/>
                  <a:gd name="connsiteY18" fmla="*/ 99562 h 662874"/>
                  <a:gd name="connsiteX19" fmla="*/ 272486 w 652395"/>
                  <a:gd name="connsiteY19" fmla="*/ 91702 h 662874"/>
                  <a:gd name="connsiteX20" fmla="*/ 285587 w 652395"/>
                  <a:gd name="connsiteY20" fmla="*/ 78601 h 662874"/>
                  <a:gd name="connsiteX21" fmla="*/ 298687 w 652395"/>
                  <a:gd name="connsiteY21" fmla="*/ 65501 h 662874"/>
                  <a:gd name="connsiteX22" fmla="*/ 317027 w 652395"/>
                  <a:gd name="connsiteY22" fmla="*/ 47161 h 662874"/>
                  <a:gd name="connsiteX23" fmla="*/ 330128 w 652395"/>
                  <a:gd name="connsiteY23" fmla="*/ 34060 h 662874"/>
                  <a:gd name="connsiteX24" fmla="*/ 337988 w 652395"/>
                  <a:gd name="connsiteY24" fmla="*/ 18340 h 662874"/>
                  <a:gd name="connsiteX25" fmla="*/ 340608 w 652395"/>
                  <a:gd name="connsiteY25" fmla="*/ 10480 h 662874"/>
                  <a:gd name="connsiteX26" fmla="*/ 348468 w 652395"/>
                  <a:gd name="connsiteY26" fmla="*/ 7860 h 662874"/>
                  <a:gd name="connsiteX27" fmla="*/ 364188 w 652395"/>
                  <a:gd name="connsiteY27" fmla="*/ 0 h 662874"/>
                  <a:gd name="connsiteX28" fmla="*/ 387769 w 652395"/>
                  <a:gd name="connsiteY28" fmla="*/ 2620 h 662874"/>
                  <a:gd name="connsiteX29" fmla="*/ 403489 w 652395"/>
                  <a:gd name="connsiteY29" fmla="*/ 10480 h 662874"/>
                  <a:gd name="connsiteX30" fmla="*/ 411349 w 652395"/>
                  <a:gd name="connsiteY30" fmla="*/ 13100 h 662874"/>
                  <a:gd name="connsiteX31" fmla="*/ 416590 w 652395"/>
                  <a:gd name="connsiteY31" fmla="*/ 18340 h 662874"/>
                  <a:gd name="connsiteX32" fmla="*/ 436833 w 652395"/>
                  <a:gd name="connsiteY32" fmla="*/ 21915 h 662874"/>
                  <a:gd name="connsiteX33" fmla="*/ 450173 w 652395"/>
                  <a:gd name="connsiteY33" fmla="*/ 30254 h 662874"/>
                  <a:gd name="connsiteX34" fmla="*/ 461131 w 652395"/>
                  <a:gd name="connsiteY34" fmla="*/ 49781 h 662874"/>
                  <a:gd name="connsiteX35" fmla="*/ 474231 w 652395"/>
                  <a:gd name="connsiteY35" fmla="*/ 62881 h 662874"/>
                  <a:gd name="connsiteX36" fmla="*/ 482091 w 652395"/>
                  <a:gd name="connsiteY36" fmla="*/ 68121 h 662874"/>
                  <a:gd name="connsiteX37" fmla="*/ 495191 w 652395"/>
                  <a:gd name="connsiteY37" fmla="*/ 91702 h 662874"/>
                  <a:gd name="connsiteX38" fmla="*/ 500431 w 652395"/>
                  <a:gd name="connsiteY38" fmla="*/ 107422 h 662874"/>
                  <a:gd name="connsiteX39" fmla="*/ 503051 w 652395"/>
                  <a:gd name="connsiteY39" fmla="*/ 115282 h 662874"/>
                  <a:gd name="connsiteX40" fmla="*/ 505672 w 652395"/>
                  <a:gd name="connsiteY40" fmla="*/ 125762 h 662874"/>
                  <a:gd name="connsiteX41" fmla="*/ 508292 w 652395"/>
                  <a:gd name="connsiteY41" fmla="*/ 133622 h 662874"/>
                  <a:gd name="connsiteX42" fmla="*/ 516152 w 652395"/>
                  <a:gd name="connsiteY42" fmla="*/ 136243 h 662874"/>
                  <a:gd name="connsiteX43" fmla="*/ 524012 w 652395"/>
                  <a:gd name="connsiteY43" fmla="*/ 141483 h 662874"/>
                  <a:gd name="connsiteX44" fmla="*/ 539732 w 652395"/>
                  <a:gd name="connsiteY44" fmla="*/ 144103 h 662874"/>
                  <a:gd name="connsiteX45" fmla="*/ 550212 w 652395"/>
                  <a:gd name="connsiteY45" fmla="*/ 146723 h 662874"/>
                  <a:gd name="connsiteX46" fmla="*/ 552833 w 652395"/>
                  <a:gd name="connsiteY46" fmla="*/ 157203 h 662874"/>
                  <a:gd name="connsiteX47" fmla="*/ 558073 w 652395"/>
                  <a:gd name="connsiteY47" fmla="*/ 186024 h 662874"/>
                  <a:gd name="connsiteX48" fmla="*/ 563313 w 652395"/>
                  <a:gd name="connsiteY48" fmla="*/ 193884 h 662874"/>
                  <a:gd name="connsiteX49" fmla="*/ 579033 w 652395"/>
                  <a:gd name="connsiteY49" fmla="*/ 206984 h 662874"/>
                  <a:gd name="connsiteX50" fmla="*/ 594753 w 652395"/>
                  <a:gd name="connsiteY50" fmla="*/ 212224 h 662874"/>
                  <a:gd name="connsiteX51" fmla="*/ 599994 w 652395"/>
                  <a:gd name="connsiteY51" fmla="*/ 217464 h 662874"/>
                  <a:gd name="connsiteX52" fmla="*/ 607854 w 652395"/>
                  <a:gd name="connsiteY52" fmla="*/ 220084 h 662874"/>
                  <a:gd name="connsiteX53" fmla="*/ 615714 w 652395"/>
                  <a:gd name="connsiteY53" fmla="*/ 225324 h 662874"/>
                  <a:gd name="connsiteX54" fmla="*/ 626194 w 652395"/>
                  <a:gd name="connsiteY54" fmla="*/ 235805 h 662874"/>
                  <a:gd name="connsiteX55" fmla="*/ 636674 w 652395"/>
                  <a:gd name="connsiteY55" fmla="*/ 251525 h 662874"/>
                  <a:gd name="connsiteX56" fmla="*/ 634054 w 652395"/>
                  <a:gd name="connsiteY56" fmla="*/ 259385 h 662874"/>
                  <a:gd name="connsiteX57" fmla="*/ 639294 w 652395"/>
                  <a:gd name="connsiteY57" fmla="*/ 282966 h 662874"/>
                  <a:gd name="connsiteX58" fmla="*/ 641914 w 652395"/>
                  <a:gd name="connsiteY58" fmla="*/ 345847 h 662874"/>
                  <a:gd name="connsiteX59" fmla="*/ 644535 w 652395"/>
                  <a:gd name="connsiteY59" fmla="*/ 353707 h 662874"/>
                  <a:gd name="connsiteX60" fmla="*/ 649775 w 652395"/>
                  <a:gd name="connsiteY60" fmla="*/ 400868 h 662874"/>
                  <a:gd name="connsiteX61" fmla="*/ 652395 w 652395"/>
                  <a:gd name="connsiteY61" fmla="*/ 408728 h 662874"/>
                  <a:gd name="connsiteX62" fmla="*/ 649775 w 652395"/>
                  <a:gd name="connsiteY62" fmla="*/ 427069 h 662874"/>
                  <a:gd name="connsiteX63" fmla="*/ 644535 w 652395"/>
                  <a:gd name="connsiteY63" fmla="*/ 434929 h 662874"/>
                  <a:gd name="connsiteX64" fmla="*/ 631434 w 652395"/>
                  <a:gd name="connsiteY64" fmla="*/ 445409 h 662874"/>
                  <a:gd name="connsiteX65" fmla="*/ 620954 w 652395"/>
                  <a:gd name="connsiteY65" fmla="*/ 458510 h 662874"/>
                  <a:gd name="connsiteX66" fmla="*/ 613094 w 652395"/>
                  <a:gd name="connsiteY66" fmla="*/ 463750 h 662874"/>
                  <a:gd name="connsiteX67" fmla="*/ 607854 w 652395"/>
                  <a:gd name="connsiteY67" fmla="*/ 471610 h 662874"/>
                  <a:gd name="connsiteX68" fmla="*/ 599994 w 652395"/>
                  <a:gd name="connsiteY68" fmla="*/ 476850 h 662874"/>
                  <a:gd name="connsiteX69" fmla="*/ 586893 w 652395"/>
                  <a:gd name="connsiteY69" fmla="*/ 487330 h 662874"/>
                  <a:gd name="connsiteX70" fmla="*/ 581653 w 652395"/>
                  <a:gd name="connsiteY70" fmla="*/ 503051 h 662874"/>
                  <a:gd name="connsiteX71" fmla="*/ 586893 w 652395"/>
                  <a:gd name="connsiteY71" fmla="*/ 521391 h 662874"/>
                  <a:gd name="connsiteX72" fmla="*/ 589513 w 652395"/>
                  <a:gd name="connsiteY72" fmla="*/ 539731 h 662874"/>
                  <a:gd name="connsiteX73" fmla="*/ 586893 w 652395"/>
                  <a:gd name="connsiteY73" fmla="*/ 547592 h 662874"/>
                  <a:gd name="connsiteX74" fmla="*/ 581653 w 652395"/>
                  <a:gd name="connsiteY74" fmla="*/ 571172 h 662874"/>
                  <a:gd name="connsiteX75" fmla="*/ 586893 w 652395"/>
                  <a:gd name="connsiteY75" fmla="*/ 586892 h 662874"/>
                  <a:gd name="connsiteX76" fmla="*/ 579033 w 652395"/>
                  <a:gd name="connsiteY76" fmla="*/ 594753 h 662874"/>
                  <a:gd name="connsiteX77" fmla="*/ 555453 w 652395"/>
                  <a:gd name="connsiteY77" fmla="*/ 605233 h 662874"/>
                  <a:gd name="connsiteX78" fmla="*/ 550212 w 652395"/>
                  <a:gd name="connsiteY78" fmla="*/ 610473 h 662874"/>
                  <a:gd name="connsiteX79" fmla="*/ 534492 w 652395"/>
                  <a:gd name="connsiteY79" fmla="*/ 615713 h 662874"/>
                  <a:gd name="connsiteX80" fmla="*/ 518772 w 652395"/>
                  <a:gd name="connsiteY80" fmla="*/ 620953 h 662874"/>
                  <a:gd name="connsiteX81" fmla="*/ 503051 w 652395"/>
                  <a:gd name="connsiteY81" fmla="*/ 626193 h 662874"/>
                  <a:gd name="connsiteX82" fmla="*/ 495191 w 652395"/>
                  <a:gd name="connsiteY82" fmla="*/ 628813 h 662874"/>
                  <a:gd name="connsiteX83" fmla="*/ 484711 w 652395"/>
                  <a:gd name="connsiteY83" fmla="*/ 631433 h 662874"/>
                  <a:gd name="connsiteX84" fmla="*/ 476851 w 652395"/>
                  <a:gd name="connsiteY84" fmla="*/ 634053 h 662874"/>
                  <a:gd name="connsiteX85" fmla="*/ 455890 w 652395"/>
                  <a:gd name="connsiteY85" fmla="*/ 636673 h 662874"/>
                  <a:gd name="connsiteX86" fmla="*/ 424450 w 652395"/>
                  <a:gd name="connsiteY86" fmla="*/ 641914 h 662874"/>
                  <a:gd name="connsiteX87" fmla="*/ 408729 w 652395"/>
                  <a:gd name="connsiteY87" fmla="*/ 647154 h 662874"/>
                  <a:gd name="connsiteX88" fmla="*/ 400869 w 652395"/>
                  <a:gd name="connsiteY88" fmla="*/ 649774 h 662874"/>
                  <a:gd name="connsiteX89" fmla="*/ 379909 w 652395"/>
                  <a:gd name="connsiteY89" fmla="*/ 655014 h 662874"/>
                  <a:gd name="connsiteX90" fmla="*/ 364188 w 652395"/>
                  <a:gd name="connsiteY90" fmla="*/ 660254 h 662874"/>
                  <a:gd name="connsiteX91" fmla="*/ 356328 w 652395"/>
                  <a:gd name="connsiteY91" fmla="*/ 662874 h 662874"/>
                  <a:gd name="connsiteX92" fmla="*/ 317027 w 652395"/>
                  <a:gd name="connsiteY92" fmla="*/ 660254 h 662874"/>
                  <a:gd name="connsiteX93" fmla="*/ 309167 w 652395"/>
                  <a:gd name="connsiteY93" fmla="*/ 657634 h 662874"/>
                  <a:gd name="connsiteX94" fmla="*/ 306547 w 652395"/>
                  <a:gd name="connsiteY94" fmla="*/ 649774 h 662874"/>
                  <a:gd name="connsiteX95" fmla="*/ 290827 w 652395"/>
                  <a:gd name="connsiteY95" fmla="*/ 644534 h 662874"/>
                  <a:gd name="connsiteX96" fmla="*/ 282967 w 652395"/>
                  <a:gd name="connsiteY96" fmla="*/ 641914 h 662874"/>
                  <a:gd name="connsiteX97" fmla="*/ 235806 w 652395"/>
                  <a:gd name="connsiteY97" fmla="*/ 636673 h 662874"/>
                  <a:gd name="connsiteX98" fmla="*/ 230565 w 652395"/>
                  <a:gd name="connsiteY98" fmla="*/ 631433 h 662874"/>
                  <a:gd name="connsiteX99" fmla="*/ 217465 w 652395"/>
                  <a:gd name="connsiteY99" fmla="*/ 628813 h 662874"/>
                  <a:gd name="connsiteX100" fmla="*/ 212225 w 652395"/>
                  <a:gd name="connsiteY100" fmla="*/ 613093 h 662874"/>
                  <a:gd name="connsiteX101" fmla="*/ 214845 w 652395"/>
                  <a:gd name="connsiteY101" fmla="*/ 571172 h 662874"/>
                  <a:gd name="connsiteX102" fmla="*/ 222705 w 652395"/>
                  <a:gd name="connsiteY102" fmla="*/ 531871 h 662874"/>
                  <a:gd name="connsiteX103" fmla="*/ 233186 w 652395"/>
                  <a:gd name="connsiteY103" fmla="*/ 518771 h 662874"/>
                  <a:gd name="connsiteX104" fmla="*/ 238426 w 652395"/>
                  <a:gd name="connsiteY104" fmla="*/ 503051 h 662874"/>
                  <a:gd name="connsiteX105" fmla="*/ 241046 w 652395"/>
                  <a:gd name="connsiteY105" fmla="*/ 495190 h 662874"/>
                  <a:gd name="connsiteX106" fmla="*/ 246286 w 652395"/>
                  <a:gd name="connsiteY106" fmla="*/ 487330 h 662874"/>
                  <a:gd name="connsiteX107" fmla="*/ 251526 w 652395"/>
                  <a:gd name="connsiteY107" fmla="*/ 468990 h 662874"/>
                  <a:gd name="connsiteX108" fmla="*/ 248906 w 652395"/>
                  <a:gd name="connsiteY108" fmla="*/ 434929 h 662874"/>
                  <a:gd name="connsiteX109" fmla="*/ 243666 w 652395"/>
                  <a:gd name="connsiteY109" fmla="*/ 419209 h 662874"/>
                  <a:gd name="connsiteX110" fmla="*/ 220085 w 652395"/>
                  <a:gd name="connsiteY110" fmla="*/ 411349 h 662874"/>
                  <a:gd name="connsiteX111" fmla="*/ 212225 w 652395"/>
                  <a:gd name="connsiteY111" fmla="*/ 408728 h 662874"/>
                  <a:gd name="connsiteX112" fmla="*/ 206985 w 652395"/>
                  <a:gd name="connsiteY112" fmla="*/ 400868 h 662874"/>
                  <a:gd name="connsiteX113" fmla="*/ 196505 w 652395"/>
                  <a:gd name="connsiteY113" fmla="*/ 398248 h 662874"/>
                  <a:gd name="connsiteX114" fmla="*/ 188645 w 652395"/>
                  <a:gd name="connsiteY114" fmla="*/ 395628 h 662874"/>
                  <a:gd name="connsiteX115" fmla="*/ 167684 w 652395"/>
                  <a:gd name="connsiteY115" fmla="*/ 385148 h 662874"/>
                  <a:gd name="connsiteX116" fmla="*/ 167684 w 652395"/>
                  <a:gd name="connsiteY116" fmla="*/ 385148 h 662874"/>
                  <a:gd name="connsiteX117" fmla="*/ 159824 w 652395"/>
                  <a:gd name="connsiteY117" fmla="*/ 379908 h 662874"/>
                  <a:gd name="connsiteX118" fmla="*/ 151964 w 652395"/>
                  <a:gd name="connsiteY118" fmla="*/ 372048 h 662874"/>
                  <a:gd name="connsiteX119" fmla="*/ 144104 w 652395"/>
                  <a:gd name="connsiteY119" fmla="*/ 369428 h 662874"/>
                  <a:gd name="connsiteX120" fmla="*/ 136243 w 652395"/>
                  <a:gd name="connsiteY120" fmla="*/ 356327 h 662874"/>
                  <a:gd name="connsiteX121" fmla="*/ 131003 w 652395"/>
                  <a:gd name="connsiteY121" fmla="*/ 348467 h 662874"/>
                  <a:gd name="connsiteX122" fmla="*/ 117903 w 652395"/>
                  <a:gd name="connsiteY122" fmla="*/ 324887 h 662874"/>
                  <a:gd name="connsiteX123" fmla="*/ 110043 w 652395"/>
                  <a:gd name="connsiteY123" fmla="*/ 322267 h 662874"/>
                  <a:gd name="connsiteX124" fmla="*/ 102183 w 652395"/>
                  <a:gd name="connsiteY124" fmla="*/ 306546 h 662874"/>
                  <a:gd name="connsiteX125" fmla="*/ 96943 w 652395"/>
                  <a:gd name="connsiteY125" fmla="*/ 298686 h 662874"/>
                  <a:gd name="connsiteX126" fmla="*/ 94323 w 652395"/>
                  <a:gd name="connsiteY126" fmla="*/ 290826 h 662874"/>
                  <a:gd name="connsiteX127" fmla="*/ 89082 w 652395"/>
                  <a:gd name="connsiteY127" fmla="*/ 285586 h 662874"/>
                  <a:gd name="connsiteX128" fmla="*/ 78602 w 652395"/>
                  <a:gd name="connsiteY128" fmla="*/ 269865 h 662874"/>
                  <a:gd name="connsiteX129" fmla="*/ 73362 w 652395"/>
                  <a:gd name="connsiteY129" fmla="*/ 262005 h 662874"/>
                  <a:gd name="connsiteX130" fmla="*/ 62882 w 652395"/>
                  <a:gd name="connsiteY130" fmla="*/ 238425 h 662874"/>
                  <a:gd name="connsiteX131" fmla="*/ 60262 w 652395"/>
                  <a:gd name="connsiteY131" fmla="*/ 220084 h 662874"/>
                  <a:gd name="connsiteX132" fmla="*/ 52402 w 652395"/>
                  <a:gd name="connsiteY132" fmla="*/ 196504 h 662874"/>
                  <a:gd name="connsiteX133" fmla="*/ 49782 w 652395"/>
                  <a:gd name="connsiteY133" fmla="*/ 188644 h 662874"/>
                  <a:gd name="connsiteX134" fmla="*/ 47161 w 652395"/>
                  <a:gd name="connsiteY134" fmla="*/ 178163 h 662874"/>
                  <a:gd name="connsiteX135" fmla="*/ 41921 w 652395"/>
                  <a:gd name="connsiteY135" fmla="*/ 162443 h 662874"/>
                  <a:gd name="connsiteX136" fmla="*/ 39301 w 652395"/>
                  <a:gd name="connsiteY136" fmla="*/ 141483 h 662874"/>
                  <a:gd name="connsiteX137" fmla="*/ 36681 w 652395"/>
                  <a:gd name="connsiteY137" fmla="*/ 107422 h 662874"/>
                  <a:gd name="connsiteX138" fmla="*/ 34061 w 652395"/>
                  <a:gd name="connsiteY138" fmla="*/ 96942 h 662874"/>
                  <a:gd name="connsiteX139" fmla="*/ 31441 w 652395"/>
                  <a:gd name="connsiteY139" fmla="*/ 81221 h 662874"/>
                  <a:gd name="connsiteX140" fmla="*/ 28821 w 652395"/>
                  <a:gd name="connsiteY140" fmla="*/ 70741 h 662874"/>
                  <a:gd name="connsiteX141" fmla="*/ 23581 w 652395"/>
                  <a:gd name="connsiteY141" fmla="*/ 49781 h 662874"/>
                  <a:gd name="connsiteX142" fmla="*/ 18341 w 652395"/>
                  <a:gd name="connsiteY142" fmla="*/ 41920 h 662874"/>
                  <a:gd name="connsiteX143" fmla="*/ 15721 w 652395"/>
                  <a:gd name="connsiteY143" fmla="*/ 34060 h 662874"/>
                  <a:gd name="connsiteX144" fmla="*/ 5241 w 652395"/>
                  <a:gd name="connsiteY144" fmla="*/ 10480 h 662874"/>
                  <a:gd name="connsiteX145" fmla="*/ 0 w 652395"/>
                  <a:gd name="connsiteY145" fmla="*/ 10480 h 662874"/>
                  <a:gd name="connsiteX0" fmla="*/ 0 w 652395"/>
                  <a:gd name="connsiteY0" fmla="*/ 16669 h 669063"/>
                  <a:gd name="connsiteX1" fmla="*/ 25723 w 652395"/>
                  <a:gd name="connsiteY1" fmla="*/ 12861 h 669063"/>
                  <a:gd name="connsiteX2" fmla="*/ 55022 w 652395"/>
                  <a:gd name="connsiteY2" fmla="*/ 32389 h 669063"/>
                  <a:gd name="connsiteX3" fmla="*/ 60262 w 652395"/>
                  <a:gd name="connsiteY3" fmla="*/ 40249 h 669063"/>
                  <a:gd name="connsiteX4" fmla="*/ 62882 w 652395"/>
                  <a:gd name="connsiteY4" fmla="*/ 55970 h 669063"/>
                  <a:gd name="connsiteX5" fmla="*/ 70742 w 652395"/>
                  <a:gd name="connsiteY5" fmla="*/ 71690 h 669063"/>
                  <a:gd name="connsiteX6" fmla="*/ 78602 w 652395"/>
                  <a:gd name="connsiteY6" fmla="*/ 76930 h 669063"/>
                  <a:gd name="connsiteX7" fmla="*/ 89082 w 652395"/>
                  <a:gd name="connsiteY7" fmla="*/ 90030 h 669063"/>
                  <a:gd name="connsiteX8" fmla="*/ 110043 w 652395"/>
                  <a:gd name="connsiteY8" fmla="*/ 105751 h 669063"/>
                  <a:gd name="connsiteX9" fmla="*/ 151964 w 652395"/>
                  <a:gd name="connsiteY9" fmla="*/ 113611 h 669063"/>
                  <a:gd name="connsiteX10" fmla="*/ 167684 w 652395"/>
                  <a:gd name="connsiteY10" fmla="*/ 118851 h 669063"/>
                  <a:gd name="connsiteX11" fmla="*/ 183404 w 652395"/>
                  <a:gd name="connsiteY11" fmla="*/ 126711 h 669063"/>
                  <a:gd name="connsiteX12" fmla="*/ 188645 w 652395"/>
                  <a:gd name="connsiteY12" fmla="*/ 131951 h 669063"/>
                  <a:gd name="connsiteX13" fmla="*/ 233186 w 652395"/>
                  <a:gd name="connsiteY13" fmla="*/ 134571 h 669063"/>
                  <a:gd name="connsiteX14" fmla="*/ 241046 w 652395"/>
                  <a:gd name="connsiteY14" fmla="*/ 129331 h 669063"/>
                  <a:gd name="connsiteX15" fmla="*/ 246286 w 652395"/>
                  <a:gd name="connsiteY15" fmla="*/ 121471 h 669063"/>
                  <a:gd name="connsiteX16" fmla="*/ 254146 w 652395"/>
                  <a:gd name="connsiteY16" fmla="*/ 118851 h 669063"/>
                  <a:gd name="connsiteX17" fmla="*/ 262006 w 652395"/>
                  <a:gd name="connsiteY17" fmla="*/ 110991 h 669063"/>
                  <a:gd name="connsiteX18" fmla="*/ 269866 w 652395"/>
                  <a:gd name="connsiteY18" fmla="*/ 105751 h 669063"/>
                  <a:gd name="connsiteX19" fmla="*/ 272486 w 652395"/>
                  <a:gd name="connsiteY19" fmla="*/ 97891 h 669063"/>
                  <a:gd name="connsiteX20" fmla="*/ 285587 w 652395"/>
                  <a:gd name="connsiteY20" fmla="*/ 84790 h 669063"/>
                  <a:gd name="connsiteX21" fmla="*/ 298687 w 652395"/>
                  <a:gd name="connsiteY21" fmla="*/ 71690 h 669063"/>
                  <a:gd name="connsiteX22" fmla="*/ 317027 w 652395"/>
                  <a:gd name="connsiteY22" fmla="*/ 53350 h 669063"/>
                  <a:gd name="connsiteX23" fmla="*/ 330128 w 652395"/>
                  <a:gd name="connsiteY23" fmla="*/ 40249 h 669063"/>
                  <a:gd name="connsiteX24" fmla="*/ 337988 w 652395"/>
                  <a:gd name="connsiteY24" fmla="*/ 24529 h 669063"/>
                  <a:gd name="connsiteX25" fmla="*/ 340608 w 652395"/>
                  <a:gd name="connsiteY25" fmla="*/ 16669 h 669063"/>
                  <a:gd name="connsiteX26" fmla="*/ 348468 w 652395"/>
                  <a:gd name="connsiteY26" fmla="*/ 14049 h 669063"/>
                  <a:gd name="connsiteX27" fmla="*/ 364188 w 652395"/>
                  <a:gd name="connsiteY27" fmla="*/ 6189 h 669063"/>
                  <a:gd name="connsiteX28" fmla="*/ 387769 w 652395"/>
                  <a:gd name="connsiteY28" fmla="*/ 8809 h 669063"/>
                  <a:gd name="connsiteX29" fmla="*/ 403489 w 652395"/>
                  <a:gd name="connsiteY29" fmla="*/ 16669 h 669063"/>
                  <a:gd name="connsiteX30" fmla="*/ 411349 w 652395"/>
                  <a:gd name="connsiteY30" fmla="*/ 19289 h 669063"/>
                  <a:gd name="connsiteX31" fmla="*/ 416590 w 652395"/>
                  <a:gd name="connsiteY31" fmla="*/ 24529 h 669063"/>
                  <a:gd name="connsiteX32" fmla="*/ 436833 w 652395"/>
                  <a:gd name="connsiteY32" fmla="*/ 28104 h 669063"/>
                  <a:gd name="connsiteX33" fmla="*/ 450173 w 652395"/>
                  <a:gd name="connsiteY33" fmla="*/ 36443 h 669063"/>
                  <a:gd name="connsiteX34" fmla="*/ 461131 w 652395"/>
                  <a:gd name="connsiteY34" fmla="*/ 55970 h 669063"/>
                  <a:gd name="connsiteX35" fmla="*/ 474231 w 652395"/>
                  <a:gd name="connsiteY35" fmla="*/ 69070 h 669063"/>
                  <a:gd name="connsiteX36" fmla="*/ 482091 w 652395"/>
                  <a:gd name="connsiteY36" fmla="*/ 74310 h 669063"/>
                  <a:gd name="connsiteX37" fmla="*/ 495191 w 652395"/>
                  <a:gd name="connsiteY37" fmla="*/ 97891 h 669063"/>
                  <a:gd name="connsiteX38" fmla="*/ 500431 w 652395"/>
                  <a:gd name="connsiteY38" fmla="*/ 113611 h 669063"/>
                  <a:gd name="connsiteX39" fmla="*/ 503051 w 652395"/>
                  <a:gd name="connsiteY39" fmla="*/ 121471 h 669063"/>
                  <a:gd name="connsiteX40" fmla="*/ 505672 w 652395"/>
                  <a:gd name="connsiteY40" fmla="*/ 131951 h 669063"/>
                  <a:gd name="connsiteX41" fmla="*/ 508292 w 652395"/>
                  <a:gd name="connsiteY41" fmla="*/ 139811 h 669063"/>
                  <a:gd name="connsiteX42" fmla="*/ 516152 w 652395"/>
                  <a:gd name="connsiteY42" fmla="*/ 142432 h 669063"/>
                  <a:gd name="connsiteX43" fmla="*/ 524012 w 652395"/>
                  <a:gd name="connsiteY43" fmla="*/ 147672 h 669063"/>
                  <a:gd name="connsiteX44" fmla="*/ 539732 w 652395"/>
                  <a:gd name="connsiteY44" fmla="*/ 150292 h 669063"/>
                  <a:gd name="connsiteX45" fmla="*/ 550212 w 652395"/>
                  <a:gd name="connsiteY45" fmla="*/ 152912 h 669063"/>
                  <a:gd name="connsiteX46" fmla="*/ 552833 w 652395"/>
                  <a:gd name="connsiteY46" fmla="*/ 163392 h 669063"/>
                  <a:gd name="connsiteX47" fmla="*/ 558073 w 652395"/>
                  <a:gd name="connsiteY47" fmla="*/ 192213 h 669063"/>
                  <a:gd name="connsiteX48" fmla="*/ 563313 w 652395"/>
                  <a:gd name="connsiteY48" fmla="*/ 200073 h 669063"/>
                  <a:gd name="connsiteX49" fmla="*/ 579033 w 652395"/>
                  <a:gd name="connsiteY49" fmla="*/ 213173 h 669063"/>
                  <a:gd name="connsiteX50" fmla="*/ 594753 w 652395"/>
                  <a:gd name="connsiteY50" fmla="*/ 218413 h 669063"/>
                  <a:gd name="connsiteX51" fmla="*/ 599994 w 652395"/>
                  <a:gd name="connsiteY51" fmla="*/ 223653 h 669063"/>
                  <a:gd name="connsiteX52" fmla="*/ 607854 w 652395"/>
                  <a:gd name="connsiteY52" fmla="*/ 226273 h 669063"/>
                  <a:gd name="connsiteX53" fmla="*/ 615714 w 652395"/>
                  <a:gd name="connsiteY53" fmla="*/ 231513 h 669063"/>
                  <a:gd name="connsiteX54" fmla="*/ 626194 w 652395"/>
                  <a:gd name="connsiteY54" fmla="*/ 241994 h 669063"/>
                  <a:gd name="connsiteX55" fmla="*/ 636674 w 652395"/>
                  <a:gd name="connsiteY55" fmla="*/ 257714 h 669063"/>
                  <a:gd name="connsiteX56" fmla="*/ 634054 w 652395"/>
                  <a:gd name="connsiteY56" fmla="*/ 265574 h 669063"/>
                  <a:gd name="connsiteX57" fmla="*/ 639294 w 652395"/>
                  <a:gd name="connsiteY57" fmla="*/ 289155 h 669063"/>
                  <a:gd name="connsiteX58" fmla="*/ 641914 w 652395"/>
                  <a:gd name="connsiteY58" fmla="*/ 352036 h 669063"/>
                  <a:gd name="connsiteX59" fmla="*/ 644535 w 652395"/>
                  <a:gd name="connsiteY59" fmla="*/ 359896 h 669063"/>
                  <a:gd name="connsiteX60" fmla="*/ 649775 w 652395"/>
                  <a:gd name="connsiteY60" fmla="*/ 407057 h 669063"/>
                  <a:gd name="connsiteX61" fmla="*/ 652395 w 652395"/>
                  <a:gd name="connsiteY61" fmla="*/ 414917 h 669063"/>
                  <a:gd name="connsiteX62" fmla="*/ 649775 w 652395"/>
                  <a:gd name="connsiteY62" fmla="*/ 433258 h 669063"/>
                  <a:gd name="connsiteX63" fmla="*/ 644535 w 652395"/>
                  <a:gd name="connsiteY63" fmla="*/ 441118 h 669063"/>
                  <a:gd name="connsiteX64" fmla="*/ 631434 w 652395"/>
                  <a:gd name="connsiteY64" fmla="*/ 451598 h 669063"/>
                  <a:gd name="connsiteX65" fmla="*/ 620954 w 652395"/>
                  <a:gd name="connsiteY65" fmla="*/ 464699 h 669063"/>
                  <a:gd name="connsiteX66" fmla="*/ 613094 w 652395"/>
                  <a:gd name="connsiteY66" fmla="*/ 469939 h 669063"/>
                  <a:gd name="connsiteX67" fmla="*/ 607854 w 652395"/>
                  <a:gd name="connsiteY67" fmla="*/ 477799 h 669063"/>
                  <a:gd name="connsiteX68" fmla="*/ 599994 w 652395"/>
                  <a:gd name="connsiteY68" fmla="*/ 483039 h 669063"/>
                  <a:gd name="connsiteX69" fmla="*/ 586893 w 652395"/>
                  <a:gd name="connsiteY69" fmla="*/ 493519 h 669063"/>
                  <a:gd name="connsiteX70" fmla="*/ 581653 w 652395"/>
                  <a:gd name="connsiteY70" fmla="*/ 509240 h 669063"/>
                  <a:gd name="connsiteX71" fmla="*/ 586893 w 652395"/>
                  <a:gd name="connsiteY71" fmla="*/ 527580 h 669063"/>
                  <a:gd name="connsiteX72" fmla="*/ 589513 w 652395"/>
                  <a:gd name="connsiteY72" fmla="*/ 545920 h 669063"/>
                  <a:gd name="connsiteX73" fmla="*/ 586893 w 652395"/>
                  <a:gd name="connsiteY73" fmla="*/ 553781 h 669063"/>
                  <a:gd name="connsiteX74" fmla="*/ 581653 w 652395"/>
                  <a:gd name="connsiteY74" fmla="*/ 577361 h 669063"/>
                  <a:gd name="connsiteX75" fmla="*/ 586893 w 652395"/>
                  <a:gd name="connsiteY75" fmla="*/ 593081 h 669063"/>
                  <a:gd name="connsiteX76" fmla="*/ 579033 w 652395"/>
                  <a:gd name="connsiteY76" fmla="*/ 600942 h 669063"/>
                  <a:gd name="connsiteX77" fmla="*/ 555453 w 652395"/>
                  <a:gd name="connsiteY77" fmla="*/ 611422 h 669063"/>
                  <a:gd name="connsiteX78" fmla="*/ 550212 w 652395"/>
                  <a:gd name="connsiteY78" fmla="*/ 616662 h 669063"/>
                  <a:gd name="connsiteX79" fmla="*/ 534492 w 652395"/>
                  <a:gd name="connsiteY79" fmla="*/ 621902 h 669063"/>
                  <a:gd name="connsiteX80" fmla="*/ 518772 w 652395"/>
                  <a:gd name="connsiteY80" fmla="*/ 627142 h 669063"/>
                  <a:gd name="connsiteX81" fmla="*/ 503051 w 652395"/>
                  <a:gd name="connsiteY81" fmla="*/ 632382 h 669063"/>
                  <a:gd name="connsiteX82" fmla="*/ 495191 w 652395"/>
                  <a:gd name="connsiteY82" fmla="*/ 635002 h 669063"/>
                  <a:gd name="connsiteX83" fmla="*/ 484711 w 652395"/>
                  <a:gd name="connsiteY83" fmla="*/ 637622 h 669063"/>
                  <a:gd name="connsiteX84" fmla="*/ 476851 w 652395"/>
                  <a:gd name="connsiteY84" fmla="*/ 640242 h 669063"/>
                  <a:gd name="connsiteX85" fmla="*/ 455890 w 652395"/>
                  <a:gd name="connsiteY85" fmla="*/ 642862 h 669063"/>
                  <a:gd name="connsiteX86" fmla="*/ 424450 w 652395"/>
                  <a:gd name="connsiteY86" fmla="*/ 648103 h 669063"/>
                  <a:gd name="connsiteX87" fmla="*/ 408729 w 652395"/>
                  <a:gd name="connsiteY87" fmla="*/ 653343 h 669063"/>
                  <a:gd name="connsiteX88" fmla="*/ 400869 w 652395"/>
                  <a:gd name="connsiteY88" fmla="*/ 655963 h 669063"/>
                  <a:gd name="connsiteX89" fmla="*/ 379909 w 652395"/>
                  <a:gd name="connsiteY89" fmla="*/ 661203 h 669063"/>
                  <a:gd name="connsiteX90" fmla="*/ 364188 w 652395"/>
                  <a:gd name="connsiteY90" fmla="*/ 666443 h 669063"/>
                  <a:gd name="connsiteX91" fmla="*/ 356328 w 652395"/>
                  <a:gd name="connsiteY91" fmla="*/ 669063 h 669063"/>
                  <a:gd name="connsiteX92" fmla="*/ 317027 w 652395"/>
                  <a:gd name="connsiteY92" fmla="*/ 666443 h 669063"/>
                  <a:gd name="connsiteX93" fmla="*/ 309167 w 652395"/>
                  <a:gd name="connsiteY93" fmla="*/ 663823 h 669063"/>
                  <a:gd name="connsiteX94" fmla="*/ 306547 w 652395"/>
                  <a:gd name="connsiteY94" fmla="*/ 655963 h 669063"/>
                  <a:gd name="connsiteX95" fmla="*/ 290827 w 652395"/>
                  <a:gd name="connsiteY95" fmla="*/ 650723 h 669063"/>
                  <a:gd name="connsiteX96" fmla="*/ 282967 w 652395"/>
                  <a:gd name="connsiteY96" fmla="*/ 648103 h 669063"/>
                  <a:gd name="connsiteX97" fmla="*/ 235806 w 652395"/>
                  <a:gd name="connsiteY97" fmla="*/ 642862 h 669063"/>
                  <a:gd name="connsiteX98" fmla="*/ 230565 w 652395"/>
                  <a:gd name="connsiteY98" fmla="*/ 637622 h 669063"/>
                  <a:gd name="connsiteX99" fmla="*/ 217465 w 652395"/>
                  <a:gd name="connsiteY99" fmla="*/ 635002 h 669063"/>
                  <a:gd name="connsiteX100" fmla="*/ 212225 w 652395"/>
                  <a:gd name="connsiteY100" fmla="*/ 619282 h 669063"/>
                  <a:gd name="connsiteX101" fmla="*/ 214845 w 652395"/>
                  <a:gd name="connsiteY101" fmla="*/ 577361 h 669063"/>
                  <a:gd name="connsiteX102" fmla="*/ 222705 w 652395"/>
                  <a:gd name="connsiteY102" fmla="*/ 538060 h 669063"/>
                  <a:gd name="connsiteX103" fmla="*/ 233186 w 652395"/>
                  <a:gd name="connsiteY103" fmla="*/ 524960 h 669063"/>
                  <a:gd name="connsiteX104" fmla="*/ 238426 w 652395"/>
                  <a:gd name="connsiteY104" fmla="*/ 509240 h 669063"/>
                  <a:gd name="connsiteX105" fmla="*/ 241046 w 652395"/>
                  <a:gd name="connsiteY105" fmla="*/ 501379 h 669063"/>
                  <a:gd name="connsiteX106" fmla="*/ 246286 w 652395"/>
                  <a:gd name="connsiteY106" fmla="*/ 493519 h 669063"/>
                  <a:gd name="connsiteX107" fmla="*/ 251526 w 652395"/>
                  <a:gd name="connsiteY107" fmla="*/ 475179 h 669063"/>
                  <a:gd name="connsiteX108" fmla="*/ 248906 w 652395"/>
                  <a:gd name="connsiteY108" fmla="*/ 441118 h 669063"/>
                  <a:gd name="connsiteX109" fmla="*/ 243666 w 652395"/>
                  <a:gd name="connsiteY109" fmla="*/ 425398 h 669063"/>
                  <a:gd name="connsiteX110" fmla="*/ 220085 w 652395"/>
                  <a:gd name="connsiteY110" fmla="*/ 417538 h 669063"/>
                  <a:gd name="connsiteX111" fmla="*/ 212225 w 652395"/>
                  <a:gd name="connsiteY111" fmla="*/ 414917 h 669063"/>
                  <a:gd name="connsiteX112" fmla="*/ 206985 w 652395"/>
                  <a:gd name="connsiteY112" fmla="*/ 407057 h 669063"/>
                  <a:gd name="connsiteX113" fmla="*/ 196505 w 652395"/>
                  <a:gd name="connsiteY113" fmla="*/ 404437 h 669063"/>
                  <a:gd name="connsiteX114" fmla="*/ 188645 w 652395"/>
                  <a:gd name="connsiteY114" fmla="*/ 401817 h 669063"/>
                  <a:gd name="connsiteX115" fmla="*/ 167684 w 652395"/>
                  <a:gd name="connsiteY115" fmla="*/ 391337 h 669063"/>
                  <a:gd name="connsiteX116" fmla="*/ 167684 w 652395"/>
                  <a:gd name="connsiteY116" fmla="*/ 391337 h 669063"/>
                  <a:gd name="connsiteX117" fmla="*/ 159824 w 652395"/>
                  <a:gd name="connsiteY117" fmla="*/ 386097 h 669063"/>
                  <a:gd name="connsiteX118" fmla="*/ 151964 w 652395"/>
                  <a:gd name="connsiteY118" fmla="*/ 378237 h 669063"/>
                  <a:gd name="connsiteX119" fmla="*/ 144104 w 652395"/>
                  <a:gd name="connsiteY119" fmla="*/ 375617 h 669063"/>
                  <a:gd name="connsiteX120" fmla="*/ 136243 w 652395"/>
                  <a:gd name="connsiteY120" fmla="*/ 362516 h 669063"/>
                  <a:gd name="connsiteX121" fmla="*/ 131003 w 652395"/>
                  <a:gd name="connsiteY121" fmla="*/ 354656 h 669063"/>
                  <a:gd name="connsiteX122" fmla="*/ 117903 w 652395"/>
                  <a:gd name="connsiteY122" fmla="*/ 331076 h 669063"/>
                  <a:gd name="connsiteX123" fmla="*/ 110043 w 652395"/>
                  <a:gd name="connsiteY123" fmla="*/ 328456 h 669063"/>
                  <a:gd name="connsiteX124" fmla="*/ 102183 w 652395"/>
                  <a:gd name="connsiteY124" fmla="*/ 312735 h 669063"/>
                  <a:gd name="connsiteX125" fmla="*/ 96943 w 652395"/>
                  <a:gd name="connsiteY125" fmla="*/ 304875 h 669063"/>
                  <a:gd name="connsiteX126" fmla="*/ 94323 w 652395"/>
                  <a:gd name="connsiteY126" fmla="*/ 297015 h 669063"/>
                  <a:gd name="connsiteX127" fmla="*/ 89082 w 652395"/>
                  <a:gd name="connsiteY127" fmla="*/ 291775 h 669063"/>
                  <a:gd name="connsiteX128" fmla="*/ 78602 w 652395"/>
                  <a:gd name="connsiteY128" fmla="*/ 276054 h 669063"/>
                  <a:gd name="connsiteX129" fmla="*/ 73362 w 652395"/>
                  <a:gd name="connsiteY129" fmla="*/ 268194 h 669063"/>
                  <a:gd name="connsiteX130" fmla="*/ 62882 w 652395"/>
                  <a:gd name="connsiteY130" fmla="*/ 244614 h 669063"/>
                  <a:gd name="connsiteX131" fmla="*/ 60262 w 652395"/>
                  <a:gd name="connsiteY131" fmla="*/ 226273 h 669063"/>
                  <a:gd name="connsiteX132" fmla="*/ 52402 w 652395"/>
                  <a:gd name="connsiteY132" fmla="*/ 202693 h 669063"/>
                  <a:gd name="connsiteX133" fmla="*/ 49782 w 652395"/>
                  <a:gd name="connsiteY133" fmla="*/ 194833 h 669063"/>
                  <a:gd name="connsiteX134" fmla="*/ 47161 w 652395"/>
                  <a:gd name="connsiteY134" fmla="*/ 184352 h 669063"/>
                  <a:gd name="connsiteX135" fmla="*/ 41921 w 652395"/>
                  <a:gd name="connsiteY135" fmla="*/ 168632 h 669063"/>
                  <a:gd name="connsiteX136" fmla="*/ 39301 w 652395"/>
                  <a:gd name="connsiteY136" fmla="*/ 147672 h 669063"/>
                  <a:gd name="connsiteX137" fmla="*/ 36681 w 652395"/>
                  <a:gd name="connsiteY137" fmla="*/ 113611 h 669063"/>
                  <a:gd name="connsiteX138" fmla="*/ 34061 w 652395"/>
                  <a:gd name="connsiteY138" fmla="*/ 103131 h 669063"/>
                  <a:gd name="connsiteX139" fmla="*/ 31441 w 652395"/>
                  <a:gd name="connsiteY139" fmla="*/ 87410 h 669063"/>
                  <a:gd name="connsiteX140" fmla="*/ 28821 w 652395"/>
                  <a:gd name="connsiteY140" fmla="*/ 76930 h 669063"/>
                  <a:gd name="connsiteX141" fmla="*/ 23581 w 652395"/>
                  <a:gd name="connsiteY141" fmla="*/ 55970 h 669063"/>
                  <a:gd name="connsiteX142" fmla="*/ 18341 w 652395"/>
                  <a:gd name="connsiteY142" fmla="*/ 48109 h 669063"/>
                  <a:gd name="connsiteX143" fmla="*/ 15721 w 652395"/>
                  <a:gd name="connsiteY143" fmla="*/ 40249 h 669063"/>
                  <a:gd name="connsiteX144" fmla="*/ 5241 w 652395"/>
                  <a:gd name="connsiteY144" fmla="*/ 0 h 669063"/>
                  <a:gd name="connsiteX145" fmla="*/ 0 w 652395"/>
                  <a:gd name="connsiteY145" fmla="*/ 16669 h 669063"/>
                  <a:gd name="connsiteX0" fmla="*/ 0 w 656003"/>
                  <a:gd name="connsiteY0" fmla="*/ 16669 h 669063"/>
                  <a:gd name="connsiteX1" fmla="*/ 25723 w 656003"/>
                  <a:gd name="connsiteY1" fmla="*/ 12861 h 669063"/>
                  <a:gd name="connsiteX2" fmla="*/ 55022 w 656003"/>
                  <a:gd name="connsiteY2" fmla="*/ 32389 h 669063"/>
                  <a:gd name="connsiteX3" fmla="*/ 60262 w 656003"/>
                  <a:gd name="connsiteY3" fmla="*/ 40249 h 669063"/>
                  <a:gd name="connsiteX4" fmla="*/ 62882 w 656003"/>
                  <a:gd name="connsiteY4" fmla="*/ 55970 h 669063"/>
                  <a:gd name="connsiteX5" fmla="*/ 70742 w 656003"/>
                  <a:gd name="connsiteY5" fmla="*/ 71690 h 669063"/>
                  <a:gd name="connsiteX6" fmla="*/ 78602 w 656003"/>
                  <a:gd name="connsiteY6" fmla="*/ 76930 h 669063"/>
                  <a:gd name="connsiteX7" fmla="*/ 89082 w 656003"/>
                  <a:gd name="connsiteY7" fmla="*/ 90030 h 669063"/>
                  <a:gd name="connsiteX8" fmla="*/ 110043 w 656003"/>
                  <a:gd name="connsiteY8" fmla="*/ 105751 h 669063"/>
                  <a:gd name="connsiteX9" fmla="*/ 151964 w 656003"/>
                  <a:gd name="connsiteY9" fmla="*/ 113611 h 669063"/>
                  <a:gd name="connsiteX10" fmla="*/ 167684 w 656003"/>
                  <a:gd name="connsiteY10" fmla="*/ 118851 h 669063"/>
                  <a:gd name="connsiteX11" fmla="*/ 183404 w 656003"/>
                  <a:gd name="connsiteY11" fmla="*/ 126711 h 669063"/>
                  <a:gd name="connsiteX12" fmla="*/ 188645 w 656003"/>
                  <a:gd name="connsiteY12" fmla="*/ 131951 h 669063"/>
                  <a:gd name="connsiteX13" fmla="*/ 233186 w 656003"/>
                  <a:gd name="connsiteY13" fmla="*/ 134571 h 669063"/>
                  <a:gd name="connsiteX14" fmla="*/ 241046 w 656003"/>
                  <a:gd name="connsiteY14" fmla="*/ 129331 h 669063"/>
                  <a:gd name="connsiteX15" fmla="*/ 246286 w 656003"/>
                  <a:gd name="connsiteY15" fmla="*/ 121471 h 669063"/>
                  <a:gd name="connsiteX16" fmla="*/ 254146 w 656003"/>
                  <a:gd name="connsiteY16" fmla="*/ 118851 h 669063"/>
                  <a:gd name="connsiteX17" fmla="*/ 262006 w 656003"/>
                  <a:gd name="connsiteY17" fmla="*/ 110991 h 669063"/>
                  <a:gd name="connsiteX18" fmla="*/ 269866 w 656003"/>
                  <a:gd name="connsiteY18" fmla="*/ 105751 h 669063"/>
                  <a:gd name="connsiteX19" fmla="*/ 272486 w 656003"/>
                  <a:gd name="connsiteY19" fmla="*/ 97891 h 669063"/>
                  <a:gd name="connsiteX20" fmla="*/ 285587 w 656003"/>
                  <a:gd name="connsiteY20" fmla="*/ 84790 h 669063"/>
                  <a:gd name="connsiteX21" fmla="*/ 298687 w 656003"/>
                  <a:gd name="connsiteY21" fmla="*/ 71690 h 669063"/>
                  <a:gd name="connsiteX22" fmla="*/ 317027 w 656003"/>
                  <a:gd name="connsiteY22" fmla="*/ 53350 h 669063"/>
                  <a:gd name="connsiteX23" fmla="*/ 330128 w 656003"/>
                  <a:gd name="connsiteY23" fmla="*/ 40249 h 669063"/>
                  <a:gd name="connsiteX24" fmla="*/ 337988 w 656003"/>
                  <a:gd name="connsiteY24" fmla="*/ 24529 h 669063"/>
                  <a:gd name="connsiteX25" fmla="*/ 340608 w 656003"/>
                  <a:gd name="connsiteY25" fmla="*/ 16669 h 669063"/>
                  <a:gd name="connsiteX26" fmla="*/ 348468 w 656003"/>
                  <a:gd name="connsiteY26" fmla="*/ 14049 h 669063"/>
                  <a:gd name="connsiteX27" fmla="*/ 364188 w 656003"/>
                  <a:gd name="connsiteY27" fmla="*/ 6189 h 669063"/>
                  <a:gd name="connsiteX28" fmla="*/ 387769 w 656003"/>
                  <a:gd name="connsiteY28" fmla="*/ 8809 h 669063"/>
                  <a:gd name="connsiteX29" fmla="*/ 403489 w 656003"/>
                  <a:gd name="connsiteY29" fmla="*/ 16669 h 669063"/>
                  <a:gd name="connsiteX30" fmla="*/ 411349 w 656003"/>
                  <a:gd name="connsiteY30" fmla="*/ 19289 h 669063"/>
                  <a:gd name="connsiteX31" fmla="*/ 416590 w 656003"/>
                  <a:gd name="connsiteY31" fmla="*/ 24529 h 669063"/>
                  <a:gd name="connsiteX32" fmla="*/ 436833 w 656003"/>
                  <a:gd name="connsiteY32" fmla="*/ 28104 h 669063"/>
                  <a:gd name="connsiteX33" fmla="*/ 450173 w 656003"/>
                  <a:gd name="connsiteY33" fmla="*/ 36443 h 669063"/>
                  <a:gd name="connsiteX34" fmla="*/ 461131 w 656003"/>
                  <a:gd name="connsiteY34" fmla="*/ 55970 h 669063"/>
                  <a:gd name="connsiteX35" fmla="*/ 474231 w 656003"/>
                  <a:gd name="connsiteY35" fmla="*/ 69070 h 669063"/>
                  <a:gd name="connsiteX36" fmla="*/ 482091 w 656003"/>
                  <a:gd name="connsiteY36" fmla="*/ 74310 h 669063"/>
                  <a:gd name="connsiteX37" fmla="*/ 495191 w 656003"/>
                  <a:gd name="connsiteY37" fmla="*/ 97891 h 669063"/>
                  <a:gd name="connsiteX38" fmla="*/ 500431 w 656003"/>
                  <a:gd name="connsiteY38" fmla="*/ 113611 h 669063"/>
                  <a:gd name="connsiteX39" fmla="*/ 503051 w 656003"/>
                  <a:gd name="connsiteY39" fmla="*/ 121471 h 669063"/>
                  <a:gd name="connsiteX40" fmla="*/ 505672 w 656003"/>
                  <a:gd name="connsiteY40" fmla="*/ 131951 h 669063"/>
                  <a:gd name="connsiteX41" fmla="*/ 508292 w 656003"/>
                  <a:gd name="connsiteY41" fmla="*/ 139811 h 669063"/>
                  <a:gd name="connsiteX42" fmla="*/ 516152 w 656003"/>
                  <a:gd name="connsiteY42" fmla="*/ 142432 h 669063"/>
                  <a:gd name="connsiteX43" fmla="*/ 524012 w 656003"/>
                  <a:gd name="connsiteY43" fmla="*/ 147672 h 669063"/>
                  <a:gd name="connsiteX44" fmla="*/ 539732 w 656003"/>
                  <a:gd name="connsiteY44" fmla="*/ 150292 h 669063"/>
                  <a:gd name="connsiteX45" fmla="*/ 550212 w 656003"/>
                  <a:gd name="connsiteY45" fmla="*/ 152912 h 669063"/>
                  <a:gd name="connsiteX46" fmla="*/ 552833 w 656003"/>
                  <a:gd name="connsiteY46" fmla="*/ 163392 h 669063"/>
                  <a:gd name="connsiteX47" fmla="*/ 558073 w 656003"/>
                  <a:gd name="connsiteY47" fmla="*/ 192213 h 669063"/>
                  <a:gd name="connsiteX48" fmla="*/ 563313 w 656003"/>
                  <a:gd name="connsiteY48" fmla="*/ 200073 h 669063"/>
                  <a:gd name="connsiteX49" fmla="*/ 579033 w 656003"/>
                  <a:gd name="connsiteY49" fmla="*/ 213173 h 669063"/>
                  <a:gd name="connsiteX50" fmla="*/ 594753 w 656003"/>
                  <a:gd name="connsiteY50" fmla="*/ 218413 h 669063"/>
                  <a:gd name="connsiteX51" fmla="*/ 599994 w 656003"/>
                  <a:gd name="connsiteY51" fmla="*/ 223653 h 669063"/>
                  <a:gd name="connsiteX52" fmla="*/ 607854 w 656003"/>
                  <a:gd name="connsiteY52" fmla="*/ 226273 h 669063"/>
                  <a:gd name="connsiteX53" fmla="*/ 615714 w 656003"/>
                  <a:gd name="connsiteY53" fmla="*/ 231513 h 669063"/>
                  <a:gd name="connsiteX54" fmla="*/ 626194 w 656003"/>
                  <a:gd name="connsiteY54" fmla="*/ 241994 h 669063"/>
                  <a:gd name="connsiteX55" fmla="*/ 636674 w 656003"/>
                  <a:gd name="connsiteY55" fmla="*/ 257714 h 669063"/>
                  <a:gd name="connsiteX56" fmla="*/ 634054 w 656003"/>
                  <a:gd name="connsiteY56" fmla="*/ 265574 h 669063"/>
                  <a:gd name="connsiteX57" fmla="*/ 639294 w 656003"/>
                  <a:gd name="connsiteY57" fmla="*/ 289155 h 669063"/>
                  <a:gd name="connsiteX58" fmla="*/ 641914 w 656003"/>
                  <a:gd name="connsiteY58" fmla="*/ 352036 h 669063"/>
                  <a:gd name="connsiteX59" fmla="*/ 644535 w 656003"/>
                  <a:gd name="connsiteY59" fmla="*/ 359896 h 669063"/>
                  <a:gd name="connsiteX60" fmla="*/ 655922 w 656003"/>
                  <a:gd name="connsiteY60" fmla="*/ 378968 h 669063"/>
                  <a:gd name="connsiteX61" fmla="*/ 649775 w 656003"/>
                  <a:gd name="connsiteY61" fmla="*/ 407057 h 669063"/>
                  <a:gd name="connsiteX62" fmla="*/ 652395 w 656003"/>
                  <a:gd name="connsiteY62" fmla="*/ 414917 h 669063"/>
                  <a:gd name="connsiteX63" fmla="*/ 649775 w 656003"/>
                  <a:gd name="connsiteY63" fmla="*/ 433258 h 669063"/>
                  <a:gd name="connsiteX64" fmla="*/ 644535 w 656003"/>
                  <a:gd name="connsiteY64" fmla="*/ 441118 h 669063"/>
                  <a:gd name="connsiteX65" fmla="*/ 631434 w 656003"/>
                  <a:gd name="connsiteY65" fmla="*/ 451598 h 669063"/>
                  <a:gd name="connsiteX66" fmla="*/ 620954 w 656003"/>
                  <a:gd name="connsiteY66" fmla="*/ 464699 h 669063"/>
                  <a:gd name="connsiteX67" fmla="*/ 613094 w 656003"/>
                  <a:gd name="connsiteY67" fmla="*/ 469939 h 669063"/>
                  <a:gd name="connsiteX68" fmla="*/ 607854 w 656003"/>
                  <a:gd name="connsiteY68" fmla="*/ 477799 h 669063"/>
                  <a:gd name="connsiteX69" fmla="*/ 599994 w 656003"/>
                  <a:gd name="connsiteY69" fmla="*/ 483039 h 669063"/>
                  <a:gd name="connsiteX70" fmla="*/ 586893 w 656003"/>
                  <a:gd name="connsiteY70" fmla="*/ 493519 h 669063"/>
                  <a:gd name="connsiteX71" fmla="*/ 581653 w 656003"/>
                  <a:gd name="connsiteY71" fmla="*/ 509240 h 669063"/>
                  <a:gd name="connsiteX72" fmla="*/ 586893 w 656003"/>
                  <a:gd name="connsiteY72" fmla="*/ 527580 h 669063"/>
                  <a:gd name="connsiteX73" fmla="*/ 589513 w 656003"/>
                  <a:gd name="connsiteY73" fmla="*/ 545920 h 669063"/>
                  <a:gd name="connsiteX74" fmla="*/ 586893 w 656003"/>
                  <a:gd name="connsiteY74" fmla="*/ 553781 h 669063"/>
                  <a:gd name="connsiteX75" fmla="*/ 581653 w 656003"/>
                  <a:gd name="connsiteY75" fmla="*/ 577361 h 669063"/>
                  <a:gd name="connsiteX76" fmla="*/ 586893 w 656003"/>
                  <a:gd name="connsiteY76" fmla="*/ 593081 h 669063"/>
                  <a:gd name="connsiteX77" fmla="*/ 579033 w 656003"/>
                  <a:gd name="connsiteY77" fmla="*/ 600942 h 669063"/>
                  <a:gd name="connsiteX78" fmla="*/ 555453 w 656003"/>
                  <a:gd name="connsiteY78" fmla="*/ 611422 h 669063"/>
                  <a:gd name="connsiteX79" fmla="*/ 550212 w 656003"/>
                  <a:gd name="connsiteY79" fmla="*/ 616662 h 669063"/>
                  <a:gd name="connsiteX80" fmla="*/ 534492 w 656003"/>
                  <a:gd name="connsiteY80" fmla="*/ 621902 h 669063"/>
                  <a:gd name="connsiteX81" fmla="*/ 518772 w 656003"/>
                  <a:gd name="connsiteY81" fmla="*/ 627142 h 669063"/>
                  <a:gd name="connsiteX82" fmla="*/ 503051 w 656003"/>
                  <a:gd name="connsiteY82" fmla="*/ 632382 h 669063"/>
                  <a:gd name="connsiteX83" fmla="*/ 495191 w 656003"/>
                  <a:gd name="connsiteY83" fmla="*/ 635002 h 669063"/>
                  <a:gd name="connsiteX84" fmla="*/ 484711 w 656003"/>
                  <a:gd name="connsiteY84" fmla="*/ 637622 h 669063"/>
                  <a:gd name="connsiteX85" fmla="*/ 476851 w 656003"/>
                  <a:gd name="connsiteY85" fmla="*/ 640242 h 669063"/>
                  <a:gd name="connsiteX86" fmla="*/ 455890 w 656003"/>
                  <a:gd name="connsiteY86" fmla="*/ 642862 h 669063"/>
                  <a:gd name="connsiteX87" fmla="*/ 424450 w 656003"/>
                  <a:gd name="connsiteY87" fmla="*/ 648103 h 669063"/>
                  <a:gd name="connsiteX88" fmla="*/ 408729 w 656003"/>
                  <a:gd name="connsiteY88" fmla="*/ 653343 h 669063"/>
                  <a:gd name="connsiteX89" fmla="*/ 400869 w 656003"/>
                  <a:gd name="connsiteY89" fmla="*/ 655963 h 669063"/>
                  <a:gd name="connsiteX90" fmla="*/ 379909 w 656003"/>
                  <a:gd name="connsiteY90" fmla="*/ 661203 h 669063"/>
                  <a:gd name="connsiteX91" fmla="*/ 364188 w 656003"/>
                  <a:gd name="connsiteY91" fmla="*/ 666443 h 669063"/>
                  <a:gd name="connsiteX92" fmla="*/ 356328 w 656003"/>
                  <a:gd name="connsiteY92" fmla="*/ 669063 h 669063"/>
                  <a:gd name="connsiteX93" fmla="*/ 317027 w 656003"/>
                  <a:gd name="connsiteY93" fmla="*/ 666443 h 669063"/>
                  <a:gd name="connsiteX94" fmla="*/ 309167 w 656003"/>
                  <a:gd name="connsiteY94" fmla="*/ 663823 h 669063"/>
                  <a:gd name="connsiteX95" fmla="*/ 306547 w 656003"/>
                  <a:gd name="connsiteY95" fmla="*/ 655963 h 669063"/>
                  <a:gd name="connsiteX96" fmla="*/ 290827 w 656003"/>
                  <a:gd name="connsiteY96" fmla="*/ 650723 h 669063"/>
                  <a:gd name="connsiteX97" fmla="*/ 282967 w 656003"/>
                  <a:gd name="connsiteY97" fmla="*/ 648103 h 669063"/>
                  <a:gd name="connsiteX98" fmla="*/ 235806 w 656003"/>
                  <a:gd name="connsiteY98" fmla="*/ 642862 h 669063"/>
                  <a:gd name="connsiteX99" fmla="*/ 230565 w 656003"/>
                  <a:gd name="connsiteY99" fmla="*/ 637622 h 669063"/>
                  <a:gd name="connsiteX100" fmla="*/ 217465 w 656003"/>
                  <a:gd name="connsiteY100" fmla="*/ 635002 h 669063"/>
                  <a:gd name="connsiteX101" fmla="*/ 212225 w 656003"/>
                  <a:gd name="connsiteY101" fmla="*/ 619282 h 669063"/>
                  <a:gd name="connsiteX102" fmla="*/ 214845 w 656003"/>
                  <a:gd name="connsiteY102" fmla="*/ 577361 h 669063"/>
                  <a:gd name="connsiteX103" fmla="*/ 222705 w 656003"/>
                  <a:gd name="connsiteY103" fmla="*/ 538060 h 669063"/>
                  <a:gd name="connsiteX104" fmla="*/ 233186 w 656003"/>
                  <a:gd name="connsiteY104" fmla="*/ 524960 h 669063"/>
                  <a:gd name="connsiteX105" fmla="*/ 238426 w 656003"/>
                  <a:gd name="connsiteY105" fmla="*/ 509240 h 669063"/>
                  <a:gd name="connsiteX106" fmla="*/ 241046 w 656003"/>
                  <a:gd name="connsiteY106" fmla="*/ 501379 h 669063"/>
                  <a:gd name="connsiteX107" fmla="*/ 246286 w 656003"/>
                  <a:gd name="connsiteY107" fmla="*/ 493519 h 669063"/>
                  <a:gd name="connsiteX108" fmla="*/ 251526 w 656003"/>
                  <a:gd name="connsiteY108" fmla="*/ 475179 h 669063"/>
                  <a:gd name="connsiteX109" fmla="*/ 248906 w 656003"/>
                  <a:gd name="connsiteY109" fmla="*/ 441118 h 669063"/>
                  <a:gd name="connsiteX110" fmla="*/ 243666 w 656003"/>
                  <a:gd name="connsiteY110" fmla="*/ 425398 h 669063"/>
                  <a:gd name="connsiteX111" fmla="*/ 220085 w 656003"/>
                  <a:gd name="connsiteY111" fmla="*/ 417538 h 669063"/>
                  <a:gd name="connsiteX112" fmla="*/ 212225 w 656003"/>
                  <a:gd name="connsiteY112" fmla="*/ 414917 h 669063"/>
                  <a:gd name="connsiteX113" fmla="*/ 206985 w 656003"/>
                  <a:gd name="connsiteY113" fmla="*/ 407057 h 669063"/>
                  <a:gd name="connsiteX114" fmla="*/ 196505 w 656003"/>
                  <a:gd name="connsiteY114" fmla="*/ 404437 h 669063"/>
                  <a:gd name="connsiteX115" fmla="*/ 188645 w 656003"/>
                  <a:gd name="connsiteY115" fmla="*/ 401817 h 669063"/>
                  <a:gd name="connsiteX116" fmla="*/ 167684 w 656003"/>
                  <a:gd name="connsiteY116" fmla="*/ 391337 h 669063"/>
                  <a:gd name="connsiteX117" fmla="*/ 167684 w 656003"/>
                  <a:gd name="connsiteY117" fmla="*/ 391337 h 669063"/>
                  <a:gd name="connsiteX118" fmla="*/ 159824 w 656003"/>
                  <a:gd name="connsiteY118" fmla="*/ 386097 h 669063"/>
                  <a:gd name="connsiteX119" fmla="*/ 151964 w 656003"/>
                  <a:gd name="connsiteY119" fmla="*/ 378237 h 669063"/>
                  <a:gd name="connsiteX120" fmla="*/ 144104 w 656003"/>
                  <a:gd name="connsiteY120" fmla="*/ 375617 h 669063"/>
                  <a:gd name="connsiteX121" fmla="*/ 136243 w 656003"/>
                  <a:gd name="connsiteY121" fmla="*/ 362516 h 669063"/>
                  <a:gd name="connsiteX122" fmla="*/ 131003 w 656003"/>
                  <a:gd name="connsiteY122" fmla="*/ 354656 h 669063"/>
                  <a:gd name="connsiteX123" fmla="*/ 117903 w 656003"/>
                  <a:gd name="connsiteY123" fmla="*/ 331076 h 669063"/>
                  <a:gd name="connsiteX124" fmla="*/ 110043 w 656003"/>
                  <a:gd name="connsiteY124" fmla="*/ 328456 h 669063"/>
                  <a:gd name="connsiteX125" fmla="*/ 102183 w 656003"/>
                  <a:gd name="connsiteY125" fmla="*/ 312735 h 669063"/>
                  <a:gd name="connsiteX126" fmla="*/ 96943 w 656003"/>
                  <a:gd name="connsiteY126" fmla="*/ 304875 h 669063"/>
                  <a:gd name="connsiteX127" fmla="*/ 94323 w 656003"/>
                  <a:gd name="connsiteY127" fmla="*/ 297015 h 669063"/>
                  <a:gd name="connsiteX128" fmla="*/ 89082 w 656003"/>
                  <a:gd name="connsiteY128" fmla="*/ 291775 h 669063"/>
                  <a:gd name="connsiteX129" fmla="*/ 78602 w 656003"/>
                  <a:gd name="connsiteY129" fmla="*/ 276054 h 669063"/>
                  <a:gd name="connsiteX130" fmla="*/ 73362 w 656003"/>
                  <a:gd name="connsiteY130" fmla="*/ 268194 h 669063"/>
                  <a:gd name="connsiteX131" fmla="*/ 62882 w 656003"/>
                  <a:gd name="connsiteY131" fmla="*/ 244614 h 669063"/>
                  <a:gd name="connsiteX132" fmla="*/ 60262 w 656003"/>
                  <a:gd name="connsiteY132" fmla="*/ 226273 h 669063"/>
                  <a:gd name="connsiteX133" fmla="*/ 52402 w 656003"/>
                  <a:gd name="connsiteY133" fmla="*/ 202693 h 669063"/>
                  <a:gd name="connsiteX134" fmla="*/ 49782 w 656003"/>
                  <a:gd name="connsiteY134" fmla="*/ 194833 h 669063"/>
                  <a:gd name="connsiteX135" fmla="*/ 47161 w 656003"/>
                  <a:gd name="connsiteY135" fmla="*/ 184352 h 669063"/>
                  <a:gd name="connsiteX136" fmla="*/ 41921 w 656003"/>
                  <a:gd name="connsiteY136" fmla="*/ 168632 h 669063"/>
                  <a:gd name="connsiteX137" fmla="*/ 39301 w 656003"/>
                  <a:gd name="connsiteY137" fmla="*/ 147672 h 669063"/>
                  <a:gd name="connsiteX138" fmla="*/ 36681 w 656003"/>
                  <a:gd name="connsiteY138" fmla="*/ 113611 h 669063"/>
                  <a:gd name="connsiteX139" fmla="*/ 34061 w 656003"/>
                  <a:gd name="connsiteY139" fmla="*/ 103131 h 669063"/>
                  <a:gd name="connsiteX140" fmla="*/ 31441 w 656003"/>
                  <a:gd name="connsiteY140" fmla="*/ 87410 h 669063"/>
                  <a:gd name="connsiteX141" fmla="*/ 28821 w 656003"/>
                  <a:gd name="connsiteY141" fmla="*/ 76930 h 669063"/>
                  <a:gd name="connsiteX142" fmla="*/ 23581 w 656003"/>
                  <a:gd name="connsiteY142" fmla="*/ 55970 h 669063"/>
                  <a:gd name="connsiteX143" fmla="*/ 18341 w 656003"/>
                  <a:gd name="connsiteY143" fmla="*/ 48109 h 669063"/>
                  <a:gd name="connsiteX144" fmla="*/ 15721 w 656003"/>
                  <a:gd name="connsiteY144" fmla="*/ 40249 h 669063"/>
                  <a:gd name="connsiteX145" fmla="*/ 5241 w 656003"/>
                  <a:gd name="connsiteY145" fmla="*/ 0 h 669063"/>
                  <a:gd name="connsiteX146" fmla="*/ 0 w 656003"/>
                  <a:gd name="connsiteY146" fmla="*/ 16669 h 669063"/>
                  <a:gd name="connsiteX0" fmla="*/ 0 w 656003"/>
                  <a:gd name="connsiteY0" fmla="*/ 16669 h 669063"/>
                  <a:gd name="connsiteX1" fmla="*/ 25723 w 656003"/>
                  <a:gd name="connsiteY1" fmla="*/ 12861 h 669063"/>
                  <a:gd name="connsiteX2" fmla="*/ 55022 w 656003"/>
                  <a:gd name="connsiteY2" fmla="*/ 32389 h 669063"/>
                  <a:gd name="connsiteX3" fmla="*/ 60262 w 656003"/>
                  <a:gd name="connsiteY3" fmla="*/ 40249 h 669063"/>
                  <a:gd name="connsiteX4" fmla="*/ 62882 w 656003"/>
                  <a:gd name="connsiteY4" fmla="*/ 55970 h 669063"/>
                  <a:gd name="connsiteX5" fmla="*/ 70742 w 656003"/>
                  <a:gd name="connsiteY5" fmla="*/ 71690 h 669063"/>
                  <a:gd name="connsiteX6" fmla="*/ 78602 w 656003"/>
                  <a:gd name="connsiteY6" fmla="*/ 76930 h 669063"/>
                  <a:gd name="connsiteX7" fmla="*/ 89082 w 656003"/>
                  <a:gd name="connsiteY7" fmla="*/ 90030 h 669063"/>
                  <a:gd name="connsiteX8" fmla="*/ 110043 w 656003"/>
                  <a:gd name="connsiteY8" fmla="*/ 105751 h 669063"/>
                  <a:gd name="connsiteX9" fmla="*/ 151964 w 656003"/>
                  <a:gd name="connsiteY9" fmla="*/ 113611 h 669063"/>
                  <a:gd name="connsiteX10" fmla="*/ 167684 w 656003"/>
                  <a:gd name="connsiteY10" fmla="*/ 118851 h 669063"/>
                  <a:gd name="connsiteX11" fmla="*/ 183404 w 656003"/>
                  <a:gd name="connsiteY11" fmla="*/ 126711 h 669063"/>
                  <a:gd name="connsiteX12" fmla="*/ 188645 w 656003"/>
                  <a:gd name="connsiteY12" fmla="*/ 131951 h 669063"/>
                  <a:gd name="connsiteX13" fmla="*/ 233186 w 656003"/>
                  <a:gd name="connsiteY13" fmla="*/ 134571 h 669063"/>
                  <a:gd name="connsiteX14" fmla="*/ 241046 w 656003"/>
                  <a:gd name="connsiteY14" fmla="*/ 129331 h 669063"/>
                  <a:gd name="connsiteX15" fmla="*/ 246286 w 656003"/>
                  <a:gd name="connsiteY15" fmla="*/ 121471 h 669063"/>
                  <a:gd name="connsiteX16" fmla="*/ 254146 w 656003"/>
                  <a:gd name="connsiteY16" fmla="*/ 118851 h 669063"/>
                  <a:gd name="connsiteX17" fmla="*/ 262006 w 656003"/>
                  <a:gd name="connsiteY17" fmla="*/ 110991 h 669063"/>
                  <a:gd name="connsiteX18" fmla="*/ 269866 w 656003"/>
                  <a:gd name="connsiteY18" fmla="*/ 105751 h 669063"/>
                  <a:gd name="connsiteX19" fmla="*/ 272486 w 656003"/>
                  <a:gd name="connsiteY19" fmla="*/ 97891 h 669063"/>
                  <a:gd name="connsiteX20" fmla="*/ 285587 w 656003"/>
                  <a:gd name="connsiteY20" fmla="*/ 84790 h 669063"/>
                  <a:gd name="connsiteX21" fmla="*/ 298687 w 656003"/>
                  <a:gd name="connsiteY21" fmla="*/ 71690 h 669063"/>
                  <a:gd name="connsiteX22" fmla="*/ 317027 w 656003"/>
                  <a:gd name="connsiteY22" fmla="*/ 53350 h 669063"/>
                  <a:gd name="connsiteX23" fmla="*/ 330128 w 656003"/>
                  <a:gd name="connsiteY23" fmla="*/ 40249 h 669063"/>
                  <a:gd name="connsiteX24" fmla="*/ 337988 w 656003"/>
                  <a:gd name="connsiteY24" fmla="*/ 24529 h 669063"/>
                  <a:gd name="connsiteX25" fmla="*/ 340608 w 656003"/>
                  <a:gd name="connsiteY25" fmla="*/ 16669 h 669063"/>
                  <a:gd name="connsiteX26" fmla="*/ 348468 w 656003"/>
                  <a:gd name="connsiteY26" fmla="*/ 14049 h 669063"/>
                  <a:gd name="connsiteX27" fmla="*/ 364188 w 656003"/>
                  <a:gd name="connsiteY27" fmla="*/ 6189 h 669063"/>
                  <a:gd name="connsiteX28" fmla="*/ 387769 w 656003"/>
                  <a:gd name="connsiteY28" fmla="*/ 8809 h 669063"/>
                  <a:gd name="connsiteX29" fmla="*/ 403489 w 656003"/>
                  <a:gd name="connsiteY29" fmla="*/ 16669 h 669063"/>
                  <a:gd name="connsiteX30" fmla="*/ 411349 w 656003"/>
                  <a:gd name="connsiteY30" fmla="*/ 19289 h 669063"/>
                  <a:gd name="connsiteX31" fmla="*/ 416590 w 656003"/>
                  <a:gd name="connsiteY31" fmla="*/ 24529 h 669063"/>
                  <a:gd name="connsiteX32" fmla="*/ 436833 w 656003"/>
                  <a:gd name="connsiteY32" fmla="*/ 28104 h 669063"/>
                  <a:gd name="connsiteX33" fmla="*/ 450173 w 656003"/>
                  <a:gd name="connsiteY33" fmla="*/ 36443 h 669063"/>
                  <a:gd name="connsiteX34" fmla="*/ 461131 w 656003"/>
                  <a:gd name="connsiteY34" fmla="*/ 55970 h 669063"/>
                  <a:gd name="connsiteX35" fmla="*/ 474231 w 656003"/>
                  <a:gd name="connsiteY35" fmla="*/ 69070 h 669063"/>
                  <a:gd name="connsiteX36" fmla="*/ 482091 w 656003"/>
                  <a:gd name="connsiteY36" fmla="*/ 74310 h 669063"/>
                  <a:gd name="connsiteX37" fmla="*/ 495191 w 656003"/>
                  <a:gd name="connsiteY37" fmla="*/ 97891 h 669063"/>
                  <a:gd name="connsiteX38" fmla="*/ 500431 w 656003"/>
                  <a:gd name="connsiteY38" fmla="*/ 113611 h 669063"/>
                  <a:gd name="connsiteX39" fmla="*/ 503051 w 656003"/>
                  <a:gd name="connsiteY39" fmla="*/ 121471 h 669063"/>
                  <a:gd name="connsiteX40" fmla="*/ 505672 w 656003"/>
                  <a:gd name="connsiteY40" fmla="*/ 131951 h 669063"/>
                  <a:gd name="connsiteX41" fmla="*/ 508292 w 656003"/>
                  <a:gd name="connsiteY41" fmla="*/ 139811 h 669063"/>
                  <a:gd name="connsiteX42" fmla="*/ 516152 w 656003"/>
                  <a:gd name="connsiteY42" fmla="*/ 142432 h 669063"/>
                  <a:gd name="connsiteX43" fmla="*/ 524012 w 656003"/>
                  <a:gd name="connsiteY43" fmla="*/ 147672 h 669063"/>
                  <a:gd name="connsiteX44" fmla="*/ 539732 w 656003"/>
                  <a:gd name="connsiteY44" fmla="*/ 150292 h 669063"/>
                  <a:gd name="connsiteX45" fmla="*/ 550212 w 656003"/>
                  <a:gd name="connsiteY45" fmla="*/ 152912 h 669063"/>
                  <a:gd name="connsiteX46" fmla="*/ 552833 w 656003"/>
                  <a:gd name="connsiteY46" fmla="*/ 163392 h 669063"/>
                  <a:gd name="connsiteX47" fmla="*/ 558073 w 656003"/>
                  <a:gd name="connsiteY47" fmla="*/ 192213 h 669063"/>
                  <a:gd name="connsiteX48" fmla="*/ 563313 w 656003"/>
                  <a:gd name="connsiteY48" fmla="*/ 200073 h 669063"/>
                  <a:gd name="connsiteX49" fmla="*/ 579033 w 656003"/>
                  <a:gd name="connsiteY49" fmla="*/ 213173 h 669063"/>
                  <a:gd name="connsiteX50" fmla="*/ 594753 w 656003"/>
                  <a:gd name="connsiteY50" fmla="*/ 218413 h 669063"/>
                  <a:gd name="connsiteX51" fmla="*/ 599994 w 656003"/>
                  <a:gd name="connsiteY51" fmla="*/ 223653 h 669063"/>
                  <a:gd name="connsiteX52" fmla="*/ 607854 w 656003"/>
                  <a:gd name="connsiteY52" fmla="*/ 226273 h 669063"/>
                  <a:gd name="connsiteX53" fmla="*/ 615714 w 656003"/>
                  <a:gd name="connsiteY53" fmla="*/ 231513 h 669063"/>
                  <a:gd name="connsiteX54" fmla="*/ 626194 w 656003"/>
                  <a:gd name="connsiteY54" fmla="*/ 241994 h 669063"/>
                  <a:gd name="connsiteX55" fmla="*/ 636674 w 656003"/>
                  <a:gd name="connsiteY55" fmla="*/ 257714 h 669063"/>
                  <a:gd name="connsiteX56" fmla="*/ 634054 w 656003"/>
                  <a:gd name="connsiteY56" fmla="*/ 265574 h 669063"/>
                  <a:gd name="connsiteX57" fmla="*/ 639294 w 656003"/>
                  <a:gd name="connsiteY57" fmla="*/ 289155 h 669063"/>
                  <a:gd name="connsiteX58" fmla="*/ 646676 w 656003"/>
                  <a:gd name="connsiteY58" fmla="*/ 335368 h 669063"/>
                  <a:gd name="connsiteX59" fmla="*/ 644535 w 656003"/>
                  <a:gd name="connsiteY59" fmla="*/ 359896 h 669063"/>
                  <a:gd name="connsiteX60" fmla="*/ 655922 w 656003"/>
                  <a:gd name="connsiteY60" fmla="*/ 378968 h 669063"/>
                  <a:gd name="connsiteX61" fmla="*/ 649775 w 656003"/>
                  <a:gd name="connsiteY61" fmla="*/ 407057 h 669063"/>
                  <a:gd name="connsiteX62" fmla="*/ 652395 w 656003"/>
                  <a:gd name="connsiteY62" fmla="*/ 414917 h 669063"/>
                  <a:gd name="connsiteX63" fmla="*/ 649775 w 656003"/>
                  <a:gd name="connsiteY63" fmla="*/ 433258 h 669063"/>
                  <a:gd name="connsiteX64" fmla="*/ 644535 w 656003"/>
                  <a:gd name="connsiteY64" fmla="*/ 441118 h 669063"/>
                  <a:gd name="connsiteX65" fmla="*/ 631434 w 656003"/>
                  <a:gd name="connsiteY65" fmla="*/ 451598 h 669063"/>
                  <a:gd name="connsiteX66" fmla="*/ 620954 w 656003"/>
                  <a:gd name="connsiteY66" fmla="*/ 464699 h 669063"/>
                  <a:gd name="connsiteX67" fmla="*/ 613094 w 656003"/>
                  <a:gd name="connsiteY67" fmla="*/ 469939 h 669063"/>
                  <a:gd name="connsiteX68" fmla="*/ 607854 w 656003"/>
                  <a:gd name="connsiteY68" fmla="*/ 477799 h 669063"/>
                  <a:gd name="connsiteX69" fmla="*/ 599994 w 656003"/>
                  <a:gd name="connsiteY69" fmla="*/ 483039 h 669063"/>
                  <a:gd name="connsiteX70" fmla="*/ 586893 w 656003"/>
                  <a:gd name="connsiteY70" fmla="*/ 493519 h 669063"/>
                  <a:gd name="connsiteX71" fmla="*/ 581653 w 656003"/>
                  <a:gd name="connsiteY71" fmla="*/ 509240 h 669063"/>
                  <a:gd name="connsiteX72" fmla="*/ 586893 w 656003"/>
                  <a:gd name="connsiteY72" fmla="*/ 527580 h 669063"/>
                  <a:gd name="connsiteX73" fmla="*/ 589513 w 656003"/>
                  <a:gd name="connsiteY73" fmla="*/ 545920 h 669063"/>
                  <a:gd name="connsiteX74" fmla="*/ 586893 w 656003"/>
                  <a:gd name="connsiteY74" fmla="*/ 553781 h 669063"/>
                  <a:gd name="connsiteX75" fmla="*/ 581653 w 656003"/>
                  <a:gd name="connsiteY75" fmla="*/ 577361 h 669063"/>
                  <a:gd name="connsiteX76" fmla="*/ 586893 w 656003"/>
                  <a:gd name="connsiteY76" fmla="*/ 593081 h 669063"/>
                  <a:gd name="connsiteX77" fmla="*/ 579033 w 656003"/>
                  <a:gd name="connsiteY77" fmla="*/ 600942 h 669063"/>
                  <a:gd name="connsiteX78" fmla="*/ 555453 w 656003"/>
                  <a:gd name="connsiteY78" fmla="*/ 611422 h 669063"/>
                  <a:gd name="connsiteX79" fmla="*/ 550212 w 656003"/>
                  <a:gd name="connsiteY79" fmla="*/ 616662 h 669063"/>
                  <a:gd name="connsiteX80" fmla="*/ 534492 w 656003"/>
                  <a:gd name="connsiteY80" fmla="*/ 621902 h 669063"/>
                  <a:gd name="connsiteX81" fmla="*/ 518772 w 656003"/>
                  <a:gd name="connsiteY81" fmla="*/ 627142 h 669063"/>
                  <a:gd name="connsiteX82" fmla="*/ 503051 w 656003"/>
                  <a:gd name="connsiteY82" fmla="*/ 632382 h 669063"/>
                  <a:gd name="connsiteX83" fmla="*/ 495191 w 656003"/>
                  <a:gd name="connsiteY83" fmla="*/ 635002 h 669063"/>
                  <a:gd name="connsiteX84" fmla="*/ 484711 w 656003"/>
                  <a:gd name="connsiteY84" fmla="*/ 637622 h 669063"/>
                  <a:gd name="connsiteX85" fmla="*/ 476851 w 656003"/>
                  <a:gd name="connsiteY85" fmla="*/ 640242 h 669063"/>
                  <a:gd name="connsiteX86" fmla="*/ 455890 w 656003"/>
                  <a:gd name="connsiteY86" fmla="*/ 642862 h 669063"/>
                  <a:gd name="connsiteX87" fmla="*/ 424450 w 656003"/>
                  <a:gd name="connsiteY87" fmla="*/ 648103 h 669063"/>
                  <a:gd name="connsiteX88" fmla="*/ 408729 w 656003"/>
                  <a:gd name="connsiteY88" fmla="*/ 653343 h 669063"/>
                  <a:gd name="connsiteX89" fmla="*/ 400869 w 656003"/>
                  <a:gd name="connsiteY89" fmla="*/ 655963 h 669063"/>
                  <a:gd name="connsiteX90" fmla="*/ 379909 w 656003"/>
                  <a:gd name="connsiteY90" fmla="*/ 661203 h 669063"/>
                  <a:gd name="connsiteX91" fmla="*/ 364188 w 656003"/>
                  <a:gd name="connsiteY91" fmla="*/ 666443 h 669063"/>
                  <a:gd name="connsiteX92" fmla="*/ 356328 w 656003"/>
                  <a:gd name="connsiteY92" fmla="*/ 669063 h 669063"/>
                  <a:gd name="connsiteX93" fmla="*/ 317027 w 656003"/>
                  <a:gd name="connsiteY93" fmla="*/ 666443 h 669063"/>
                  <a:gd name="connsiteX94" fmla="*/ 309167 w 656003"/>
                  <a:gd name="connsiteY94" fmla="*/ 663823 h 669063"/>
                  <a:gd name="connsiteX95" fmla="*/ 306547 w 656003"/>
                  <a:gd name="connsiteY95" fmla="*/ 655963 h 669063"/>
                  <a:gd name="connsiteX96" fmla="*/ 290827 w 656003"/>
                  <a:gd name="connsiteY96" fmla="*/ 650723 h 669063"/>
                  <a:gd name="connsiteX97" fmla="*/ 282967 w 656003"/>
                  <a:gd name="connsiteY97" fmla="*/ 648103 h 669063"/>
                  <a:gd name="connsiteX98" fmla="*/ 235806 w 656003"/>
                  <a:gd name="connsiteY98" fmla="*/ 642862 h 669063"/>
                  <a:gd name="connsiteX99" fmla="*/ 230565 w 656003"/>
                  <a:gd name="connsiteY99" fmla="*/ 637622 h 669063"/>
                  <a:gd name="connsiteX100" fmla="*/ 217465 w 656003"/>
                  <a:gd name="connsiteY100" fmla="*/ 635002 h 669063"/>
                  <a:gd name="connsiteX101" fmla="*/ 212225 w 656003"/>
                  <a:gd name="connsiteY101" fmla="*/ 619282 h 669063"/>
                  <a:gd name="connsiteX102" fmla="*/ 214845 w 656003"/>
                  <a:gd name="connsiteY102" fmla="*/ 577361 h 669063"/>
                  <a:gd name="connsiteX103" fmla="*/ 222705 w 656003"/>
                  <a:gd name="connsiteY103" fmla="*/ 538060 h 669063"/>
                  <a:gd name="connsiteX104" fmla="*/ 233186 w 656003"/>
                  <a:gd name="connsiteY104" fmla="*/ 524960 h 669063"/>
                  <a:gd name="connsiteX105" fmla="*/ 238426 w 656003"/>
                  <a:gd name="connsiteY105" fmla="*/ 509240 h 669063"/>
                  <a:gd name="connsiteX106" fmla="*/ 241046 w 656003"/>
                  <a:gd name="connsiteY106" fmla="*/ 501379 h 669063"/>
                  <a:gd name="connsiteX107" fmla="*/ 246286 w 656003"/>
                  <a:gd name="connsiteY107" fmla="*/ 493519 h 669063"/>
                  <a:gd name="connsiteX108" fmla="*/ 251526 w 656003"/>
                  <a:gd name="connsiteY108" fmla="*/ 475179 h 669063"/>
                  <a:gd name="connsiteX109" fmla="*/ 248906 w 656003"/>
                  <a:gd name="connsiteY109" fmla="*/ 441118 h 669063"/>
                  <a:gd name="connsiteX110" fmla="*/ 243666 w 656003"/>
                  <a:gd name="connsiteY110" fmla="*/ 425398 h 669063"/>
                  <a:gd name="connsiteX111" fmla="*/ 220085 w 656003"/>
                  <a:gd name="connsiteY111" fmla="*/ 417538 h 669063"/>
                  <a:gd name="connsiteX112" fmla="*/ 212225 w 656003"/>
                  <a:gd name="connsiteY112" fmla="*/ 414917 h 669063"/>
                  <a:gd name="connsiteX113" fmla="*/ 206985 w 656003"/>
                  <a:gd name="connsiteY113" fmla="*/ 407057 h 669063"/>
                  <a:gd name="connsiteX114" fmla="*/ 196505 w 656003"/>
                  <a:gd name="connsiteY114" fmla="*/ 404437 h 669063"/>
                  <a:gd name="connsiteX115" fmla="*/ 188645 w 656003"/>
                  <a:gd name="connsiteY115" fmla="*/ 401817 h 669063"/>
                  <a:gd name="connsiteX116" fmla="*/ 167684 w 656003"/>
                  <a:gd name="connsiteY116" fmla="*/ 391337 h 669063"/>
                  <a:gd name="connsiteX117" fmla="*/ 167684 w 656003"/>
                  <a:gd name="connsiteY117" fmla="*/ 391337 h 669063"/>
                  <a:gd name="connsiteX118" fmla="*/ 159824 w 656003"/>
                  <a:gd name="connsiteY118" fmla="*/ 386097 h 669063"/>
                  <a:gd name="connsiteX119" fmla="*/ 151964 w 656003"/>
                  <a:gd name="connsiteY119" fmla="*/ 378237 h 669063"/>
                  <a:gd name="connsiteX120" fmla="*/ 144104 w 656003"/>
                  <a:gd name="connsiteY120" fmla="*/ 375617 h 669063"/>
                  <a:gd name="connsiteX121" fmla="*/ 136243 w 656003"/>
                  <a:gd name="connsiteY121" fmla="*/ 362516 h 669063"/>
                  <a:gd name="connsiteX122" fmla="*/ 131003 w 656003"/>
                  <a:gd name="connsiteY122" fmla="*/ 354656 h 669063"/>
                  <a:gd name="connsiteX123" fmla="*/ 117903 w 656003"/>
                  <a:gd name="connsiteY123" fmla="*/ 331076 h 669063"/>
                  <a:gd name="connsiteX124" fmla="*/ 110043 w 656003"/>
                  <a:gd name="connsiteY124" fmla="*/ 328456 h 669063"/>
                  <a:gd name="connsiteX125" fmla="*/ 102183 w 656003"/>
                  <a:gd name="connsiteY125" fmla="*/ 312735 h 669063"/>
                  <a:gd name="connsiteX126" fmla="*/ 96943 w 656003"/>
                  <a:gd name="connsiteY126" fmla="*/ 304875 h 669063"/>
                  <a:gd name="connsiteX127" fmla="*/ 94323 w 656003"/>
                  <a:gd name="connsiteY127" fmla="*/ 297015 h 669063"/>
                  <a:gd name="connsiteX128" fmla="*/ 89082 w 656003"/>
                  <a:gd name="connsiteY128" fmla="*/ 291775 h 669063"/>
                  <a:gd name="connsiteX129" fmla="*/ 78602 w 656003"/>
                  <a:gd name="connsiteY129" fmla="*/ 276054 h 669063"/>
                  <a:gd name="connsiteX130" fmla="*/ 73362 w 656003"/>
                  <a:gd name="connsiteY130" fmla="*/ 268194 h 669063"/>
                  <a:gd name="connsiteX131" fmla="*/ 62882 w 656003"/>
                  <a:gd name="connsiteY131" fmla="*/ 244614 h 669063"/>
                  <a:gd name="connsiteX132" fmla="*/ 60262 w 656003"/>
                  <a:gd name="connsiteY132" fmla="*/ 226273 h 669063"/>
                  <a:gd name="connsiteX133" fmla="*/ 52402 w 656003"/>
                  <a:gd name="connsiteY133" fmla="*/ 202693 h 669063"/>
                  <a:gd name="connsiteX134" fmla="*/ 49782 w 656003"/>
                  <a:gd name="connsiteY134" fmla="*/ 194833 h 669063"/>
                  <a:gd name="connsiteX135" fmla="*/ 47161 w 656003"/>
                  <a:gd name="connsiteY135" fmla="*/ 184352 h 669063"/>
                  <a:gd name="connsiteX136" fmla="*/ 41921 w 656003"/>
                  <a:gd name="connsiteY136" fmla="*/ 168632 h 669063"/>
                  <a:gd name="connsiteX137" fmla="*/ 39301 w 656003"/>
                  <a:gd name="connsiteY137" fmla="*/ 147672 h 669063"/>
                  <a:gd name="connsiteX138" fmla="*/ 36681 w 656003"/>
                  <a:gd name="connsiteY138" fmla="*/ 113611 h 669063"/>
                  <a:gd name="connsiteX139" fmla="*/ 34061 w 656003"/>
                  <a:gd name="connsiteY139" fmla="*/ 103131 h 669063"/>
                  <a:gd name="connsiteX140" fmla="*/ 31441 w 656003"/>
                  <a:gd name="connsiteY140" fmla="*/ 87410 h 669063"/>
                  <a:gd name="connsiteX141" fmla="*/ 28821 w 656003"/>
                  <a:gd name="connsiteY141" fmla="*/ 76930 h 669063"/>
                  <a:gd name="connsiteX142" fmla="*/ 23581 w 656003"/>
                  <a:gd name="connsiteY142" fmla="*/ 55970 h 669063"/>
                  <a:gd name="connsiteX143" fmla="*/ 18341 w 656003"/>
                  <a:gd name="connsiteY143" fmla="*/ 48109 h 669063"/>
                  <a:gd name="connsiteX144" fmla="*/ 15721 w 656003"/>
                  <a:gd name="connsiteY144" fmla="*/ 40249 h 669063"/>
                  <a:gd name="connsiteX145" fmla="*/ 5241 w 656003"/>
                  <a:gd name="connsiteY145" fmla="*/ 0 h 669063"/>
                  <a:gd name="connsiteX146" fmla="*/ 0 w 656003"/>
                  <a:gd name="connsiteY146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49775 w 671445"/>
                  <a:gd name="connsiteY61" fmla="*/ 407057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20954 w 671445"/>
                  <a:gd name="connsiteY66" fmla="*/ 464699 h 669063"/>
                  <a:gd name="connsiteX67" fmla="*/ 613094 w 671445"/>
                  <a:gd name="connsiteY67" fmla="*/ 469939 h 669063"/>
                  <a:gd name="connsiteX68" fmla="*/ 607854 w 671445"/>
                  <a:gd name="connsiteY68" fmla="*/ 477799 h 669063"/>
                  <a:gd name="connsiteX69" fmla="*/ 599994 w 671445"/>
                  <a:gd name="connsiteY69" fmla="*/ 483039 h 669063"/>
                  <a:gd name="connsiteX70" fmla="*/ 586893 w 671445"/>
                  <a:gd name="connsiteY70" fmla="*/ 493519 h 669063"/>
                  <a:gd name="connsiteX71" fmla="*/ 581653 w 671445"/>
                  <a:gd name="connsiteY71" fmla="*/ 509240 h 669063"/>
                  <a:gd name="connsiteX72" fmla="*/ 586893 w 671445"/>
                  <a:gd name="connsiteY72" fmla="*/ 527580 h 669063"/>
                  <a:gd name="connsiteX73" fmla="*/ 589513 w 671445"/>
                  <a:gd name="connsiteY73" fmla="*/ 545920 h 669063"/>
                  <a:gd name="connsiteX74" fmla="*/ 586893 w 671445"/>
                  <a:gd name="connsiteY74" fmla="*/ 553781 h 669063"/>
                  <a:gd name="connsiteX75" fmla="*/ 581653 w 671445"/>
                  <a:gd name="connsiteY75" fmla="*/ 577361 h 669063"/>
                  <a:gd name="connsiteX76" fmla="*/ 586893 w 671445"/>
                  <a:gd name="connsiteY76" fmla="*/ 593081 h 669063"/>
                  <a:gd name="connsiteX77" fmla="*/ 579033 w 671445"/>
                  <a:gd name="connsiteY77" fmla="*/ 600942 h 669063"/>
                  <a:gd name="connsiteX78" fmla="*/ 555453 w 671445"/>
                  <a:gd name="connsiteY78" fmla="*/ 611422 h 669063"/>
                  <a:gd name="connsiteX79" fmla="*/ 550212 w 671445"/>
                  <a:gd name="connsiteY79" fmla="*/ 616662 h 669063"/>
                  <a:gd name="connsiteX80" fmla="*/ 534492 w 671445"/>
                  <a:gd name="connsiteY80" fmla="*/ 621902 h 669063"/>
                  <a:gd name="connsiteX81" fmla="*/ 518772 w 671445"/>
                  <a:gd name="connsiteY81" fmla="*/ 627142 h 669063"/>
                  <a:gd name="connsiteX82" fmla="*/ 503051 w 671445"/>
                  <a:gd name="connsiteY82" fmla="*/ 632382 h 669063"/>
                  <a:gd name="connsiteX83" fmla="*/ 495191 w 671445"/>
                  <a:gd name="connsiteY83" fmla="*/ 635002 h 669063"/>
                  <a:gd name="connsiteX84" fmla="*/ 484711 w 671445"/>
                  <a:gd name="connsiteY84" fmla="*/ 637622 h 669063"/>
                  <a:gd name="connsiteX85" fmla="*/ 476851 w 671445"/>
                  <a:gd name="connsiteY85" fmla="*/ 640242 h 669063"/>
                  <a:gd name="connsiteX86" fmla="*/ 455890 w 671445"/>
                  <a:gd name="connsiteY86" fmla="*/ 642862 h 669063"/>
                  <a:gd name="connsiteX87" fmla="*/ 424450 w 671445"/>
                  <a:gd name="connsiteY87" fmla="*/ 648103 h 669063"/>
                  <a:gd name="connsiteX88" fmla="*/ 408729 w 671445"/>
                  <a:gd name="connsiteY88" fmla="*/ 653343 h 669063"/>
                  <a:gd name="connsiteX89" fmla="*/ 400869 w 671445"/>
                  <a:gd name="connsiteY89" fmla="*/ 655963 h 669063"/>
                  <a:gd name="connsiteX90" fmla="*/ 379909 w 671445"/>
                  <a:gd name="connsiteY90" fmla="*/ 661203 h 669063"/>
                  <a:gd name="connsiteX91" fmla="*/ 364188 w 671445"/>
                  <a:gd name="connsiteY91" fmla="*/ 666443 h 669063"/>
                  <a:gd name="connsiteX92" fmla="*/ 356328 w 671445"/>
                  <a:gd name="connsiteY92" fmla="*/ 669063 h 669063"/>
                  <a:gd name="connsiteX93" fmla="*/ 317027 w 671445"/>
                  <a:gd name="connsiteY93" fmla="*/ 666443 h 669063"/>
                  <a:gd name="connsiteX94" fmla="*/ 309167 w 671445"/>
                  <a:gd name="connsiteY94" fmla="*/ 663823 h 669063"/>
                  <a:gd name="connsiteX95" fmla="*/ 306547 w 671445"/>
                  <a:gd name="connsiteY95" fmla="*/ 655963 h 669063"/>
                  <a:gd name="connsiteX96" fmla="*/ 290827 w 671445"/>
                  <a:gd name="connsiteY96" fmla="*/ 650723 h 669063"/>
                  <a:gd name="connsiteX97" fmla="*/ 282967 w 671445"/>
                  <a:gd name="connsiteY97" fmla="*/ 648103 h 669063"/>
                  <a:gd name="connsiteX98" fmla="*/ 235806 w 671445"/>
                  <a:gd name="connsiteY98" fmla="*/ 642862 h 669063"/>
                  <a:gd name="connsiteX99" fmla="*/ 230565 w 671445"/>
                  <a:gd name="connsiteY99" fmla="*/ 637622 h 669063"/>
                  <a:gd name="connsiteX100" fmla="*/ 217465 w 671445"/>
                  <a:gd name="connsiteY100" fmla="*/ 635002 h 669063"/>
                  <a:gd name="connsiteX101" fmla="*/ 212225 w 671445"/>
                  <a:gd name="connsiteY101" fmla="*/ 619282 h 669063"/>
                  <a:gd name="connsiteX102" fmla="*/ 214845 w 671445"/>
                  <a:gd name="connsiteY102" fmla="*/ 577361 h 669063"/>
                  <a:gd name="connsiteX103" fmla="*/ 222705 w 671445"/>
                  <a:gd name="connsiteY103" fmla="*/ 538060 h 669063"/>
                  <a:gd name="connsiteX104" fmla="*/ 233186 w 671445"/>
                  <a:gd name="connsiteY104" fmla="*/ 524960 h 669063"/>
                  <a:gd name="connsiteX105" fmla="*/ 238426 w 671445"/>
                  <a:gd name="connsiteY105" fmla="*/ 509240 h 669063"/>
                  <a:gd name="connsiteX106" fmla="*/ 241046 w 671445"/>
                  <a:gd name="connsiteY106" fmla="*/ 501379 h 669063"/>
                  <a:gd name="connsiteX107" fmla="*/ 246286 w 671445"/>
                  <a:gd name="connsiteY107" fmla="*/ 493519 h 669063"/>
                  <a:gd name="connsiteX108" fmla="*/ 251526 w 671445"/>
                  <a:gd name="connsiteY108" fmla="*/ 475179 h 669063"/>
                  <a:gd name="connsiteX109" fmla="*/ 248906 w 671445"/>
                  <a:gd name="connsiteY109" fmla="*/ 441118 h 669063"/>
                  <a:gd name="connsiteX110" fmla="*/ 243666 w 671445"/>
                  <a:gd name="connsiteY110" fmla="*/ 425398 h 669063"/>
                  <a:gd name="connsiteX111" fmla="*/ 220085 w 671445"/>
                  <a:gd name="connsiteY111" fmla="*/ 417538 h 669063"/>
                  <a:gd name="connsiteX112" fmla="*/ 212225 w 671445"/>
                  <a:gd name="connsiteY112" fmla="*/ 414917 h 669063"/>
                  <a:gd name="connsiteX113" fmla="*/ 206985 w 671445"/>
                  <a:gd name="connsiteY113" fmla="*/ 407057 h 669063"/>
                  <a:gd name="connsiteX114" fmla="*/ 196505 w 671445"/>
                  <a:gd name="connsiteY114" fmla="*/ 404437 h 669063"/>
                  <a:gd name="connsiteX115" fmla="*/ 188645 w 671445"/>
                  <a:gd name="connsiteY115" fmla="*/ 401817 h 669063"/>
                  <a:gd name="connsiteX116" fmla="*/ 167684 w 671445"/>
                  <a:gd name="connsiteY116" fmla="*/ 391337 h 669063"/>
                  <a:gd name="connsiteX117" fmla="*/ 167684 w 671445"/>
                  <a:gd name="connsiteY117" fmla="*/ 391337 h 669063"/>
                  <a:gd name="connsiteX118" fmla="*/ 159824 w 671445"/>
                  <a:gd name="connsiteY118" fmla="*/ 386097 h 669063"/>
                  <a:gd name="connsiteX119" fmla="*/ 151964 w 671445"/>
                  <a:gd name="connsiteY119" fmla="*/ 378237 h 669063"/>
                  <a:gd name="connsiteX120" fmla="*/ 144104 w 671445"/>
                  <a:gd name="connsiteY120" fmla="*/ 375617 h 669063"/>
                  <a:gd name="connsiteX121" fmla="*/ 136243 w 671445"/>
                  <a:gd name="connsiteY121" fmla="*/ 362516 h 669063"/>
                  <a:gd name="connsiteX122" fmla="*/ 131003 w 671445"/>
                  <a:gd name="connsiteY122" fmla="*/ 354656 h 669063"/>
                  <a:gd name="connsiteX123" fmla="*/ 117903 w 671445"/>
                  <a:gd name="connsiteY123" fmla="*/ 331076 h 669063"/>
                  <a:gd name="connsiteX124" fmla="*/ 110043 w 671445"/>
                  <a:gd name="connsiteY124" fmla="*/ 328456 h 669063"/>
                  <a:gd name="connsiteX125" fmla="*/ 102183 w 671445"/>
                  <a:gd name="connsiteY125" fmla="*/ 312735 h 669063"/>
                  <a:gd name="connsiteX126" fmla="*/ 96943 w 671445"/>
                  <a:gd name="connsiteY126" fmla="*/ 304875 h 669063"/>
                  <a:gd name="connsiteX127" fmla="*/ 94323 w 671445"/>
                  <a:gd name="connsiteY127" fmla="*/ 297015 h 669063"/>
                  <a:gd name="connsiteX128" fmla="*/ 89082 w 671445"/>
                  <a:gd name="connsiteY128" fmla="*/ 291775 h 669063"/>
                  <a:gd name="connsiteX129" fmla="*/ 78602 w 671445"/>
                  <a:gd name="connsiteY129" fmla="*/ 276054 h 669063"/>
                  <a:gd name="connsiteX130" fmla="*/ 73362 w 671445"/>
                  <a:gd name="connsiteY130" fmla="*/ 268194 h 669063"/>
                  <a:gd name="connsiteX131" fmla="*/ 62882 w 671445"/>
                  <a:gd name="connsiteY131" fmla="*/ 244614 h 669063"/>
                  <a:gd name="connsiteX132" fmla="*/ 60262 w 671445"/>
                  <a:gd name="connsiteY132" fmla="*/ 226273 h 669063"/>
                  <a:gd name="connsiteX133" fmla="*/ 52402 w 671445"/>
                  <a:gd name="connsiteY133" fmla="*/ 202693 h 669063"/>
                  <a:gd name="connsiteX134" fmla="*/ 49782 w 671445"/>
                  <a:gd name="connsiteY134" fmla="*/ 194833 h 669063"/>
                  <a:gd name="connsiteX135" fmla="*/ 47161 w 671445"/>
                  <a:gd name="connsiteY135" fmla="*/ 184352 h 669063"/>
                  <a:gd name="connsiteX136" fmla="*/ 41921 w 671445"/>
                  <a:gd name="connsiteY136" fmla="*/ 168632 h 669063"/>
                  <a:gd name="connsiteX137" fmla="*/ 39301 w 671445"/>
                  <a:gd name="connsiteY137" fmla="*/ 147672 h 669063"/>
                  <a:gd name="connsiteX138" fmla="*/ 36681 w 671445"/>
                  <a:gd name="connsiteY138" fmla="*/ 113611 h 669063"/>
                  <a:gd name="connsiteX139" fmla="*/ 34061 w 671445"/>
                  <a:gd name="connsiteY139" fmla="*/ 103131 h 669063"/>
                  <a:gd name="connsiteX140" fmla="*/ 31441 w 671445"/>
                  <a:gd name="connsiteY140" fmla="*/ 87410 h 669063"/>
                  <a:gd name="connsiteX141" fmla="*/ 28821 w 671445"/>
                  <a:gd name="connsiteY141" fmla="*/ 76930 h 669063"/>
                  <a:gd name="connsiteX142" fmla="*/ 23581 w 671445"/>
                  <a:gd name="connsiteY142" fmla="*/ 55970 h 669063"/>
                  <a:gd name="connsiteX143" fmla="*/ 18341 w 671445"/>
                  <a:gd name="connsiteY143" fmla="*/ 48109 h 669063"/>
                  <a:gd name="connsiteX144" fmla="*/ 15721 w 671445"/>
                  <a:gd name="connsiteY144" fmla="*/ 40249 h 669063"/>
                  <a:gd name="connsiteX145" fmla="*/ 5241 w 671445"/>
                  <a:gd name="connsiteY145" fmla="*/ 0 h 669063"/>
                  <a:gd name="connsiteX146" fmla="*/ 0 w 671445"/>
                  <a:gd name="connsiteY146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20954 w 671445"/>
                  <a:gd name="connsiteY66" fmla="*/ 464699 h 669063"/>
                  <a:gd name="connsiteX67" fmla="*/ 613094 w 671445"/>
                  <a:gd name="connsiteY67" fmla="*/ 469939 h 669063"/>
                  <a:gd name="connsiteX68" fmla="*/ 607854 w 671445"/>
                  <a:gd name="connsiteY68" fmla="*/ 477799 h 669063"/>
                  <a:gd name="connsiteX69" fmla="*/ 599994 w 671445"/>
                  <a:gd name="connsiteY69" fmla="*/ 483039 h 669063"/>
                  <a:gd name="connsiteX70" fmla="*/ 586893 w 671445"/>
                  <a:gd name="connsiteY70" fmla="*/ 493519 h 669063"/>
                  <a:gd name="connsiteX71" fmla="*/ 581653 w 671445"/>
                  <a:gd name="connsiteY71" fmla="*/ 509240 h 669063"/>
                  <a:gd name="connsiteX72" fmla="*/ 586893 w 671445"/>
                  <a:gd name="connsiteY72" fmla="*/ 527580 h 669063"/>
                  <a:gd name="connsiteX73" fmla="*/ 589513 w 671445"/>
                  <a:gd name="connsiteY73" fmla="*/ 545920 h 669063"/>
                  <a:gd name="connsiteX74" fmla="*/ 586893 w 671445"/>
                  <a:gd name="connsiteY74" fmla="*/ 553781 h 669063"/>
                  <a:gd name="connsiteX75" fmla="*/ 581653 w 671445"/>
                  <a:gd name="connsiteY75" fmla="*/ 577361 h 669063"/>
                  <a:gd name="connsiteX76" fmla="*/ 586893 w 671445"/>
                  <a:gd name="connsiteY76" fmla="*/ 593081 h 669063"/>
                  <a:gd name="connsiteX77" fmla="*/ 579033 w 671445"/>
                  <a:gd name="connsiteY77" fmla="*/ 600942 h 669063"/>
                  <a:gd name="connsiteX78" fmla="*/ 555453 w 671445"/>
                  <a:gd name="connsiteY78" fmla="*/ 611422 h 669063"/>
                  <a:gd name="connsiteX79" fmla="*/ 550212 w 671445"/>
                  <a:gd name="connsiteY79" fmla="*/ 616662 h 669063"/>
                  <a:gd name="connsiteX80" fmla="*/ 534492 w 671445"/>
                  <a:gd name="connsiteY80" fmla="*/ 621902 h 669063"/>
                  <a:gd name="connsiteX81" fmla="*/ 518772 w 671445"/>
                  <a:gd name="connsiteY81" fmla="*/ 627142 h 669063"/>
                  <a:gd name="connsiteX82" fmla="*/ 503051 w 671445"/>
                  <a:gd name="connsiteY82" fmla="*/ 632382 h 669063"/>
                  <a:gd name="connsiteX83" fmla="*/ 495191 w 671445"/>
                  <a:gd name="connsiteY83" fmla="*/ 635002 h 669063"/>
                  <a:gd name="connsiteX84" fmla="*/ 484711 w 671445"/>
                  <a:gd name="connsiteY84" fmla="*/ 637622 h 669063"/>
                  <a:gd name="connsiteX85" fmla="*/ 476851 w 671445"/>
                  <a:gd name="connsiteY85" fmla="*/ 640242 h 669063"/>
                  <a:gd name="connsiteX86" fmla="*/ 455890 w 671445"/>
                  <a:gd name="connsiteY86" fmla="*/ 642862 h 669063"/>
                  <a:gd name="connsiteX87" fmla="*/ 424450 w 671445"/>
                  <a:gd name="connsiteY87" fmla="*/ 648103 h 669063"/>
                  <a:gd name="connsiteX88" fmla="*/ 408729 w 671445"/>
                  <a:gd name="connsiteY88" fmla="*/ 653343 h 669063"/>
                  <a:gd name="connsiteX89" fmla="*/ 400869 w 671445"/>
                  <a:gd name="connsiteY89" fmla="*/ 655963 h 669063"/>
                  <a:gd name="connsiteX90" fmla="*/ 379909 w 671445"/>
                  <a:gd name="connsiteY90" fmla="*/ 661203 h 669063"/>
                  <a:gd name="connsiteX91" fmla="*/ 364188 w 671445"/>
                  <a:gd name="connsiteY91" fmla="*/ 666443 h 669063"/>
                  <a:gd name="connsiteX92" fmla="*/ 356328 w 671445"/>
                  <a:gd name="connsiteY92" fmla="*/ 669063 h 669063"/>
                  <a:gd name="connsiteX93" fmla="*/ 317027 w 671445"/>
                  <a:gd name="connsiteY93" fmla="*/ 666443 h 669063"/>
                  <a:gd name="connsiteX94" fmla="*/ 309167 w 671445"/>
                  <a:gd name="connsiteY94" fmla="*/ 663823 h 669063"/>
                  <a:gd name="connsiteX95" fmla="*/ 306547 w 671445"/>
                  <a:gd name="connsiteY95" fmla="*/ 655963 h 669063"/>
                  <a:gd name="connsiteX96" fmla="*/ 290827 w 671445"/>
                  <a:gd name="connsiteY96" fmla="*/ 650723 h 669063"/>
                  <a:gd name="connsiteX97" fmla="*/ 282967 w 671445"/>
                  <a:gd name="connsiteY97" fmla="*/ 648103 h 669063"/>
                  <a:gd name="connsiteX98" fmla="*/ 235806 w 671445"/>
                  <a:gd name="connsiteY98" fmla="*/ 642862 h 669063"/>
                  <a:gd name="connsiteX99" fmla="*/ 230565 w 671445"/>
                  <a:gd name="connsiteY99" fmla="*/ 637622 h 669063"/>
                  <a:gd name="connsiteX100" fmla="*/ 217465 w 671445"/>
                  <a:gd name="connsiteY100" fmla="*/ 635002 h 669063"/>
                  <a:gd name="connsiteX101" fmla="*/ 212225 w 671445"/>
                  <a:gd name="connsiteY101" fmla="*/ 619282 h 669063"/>
                  <a:gd name="connsiteX102" fmla="*/ 214845 w 671445"/>
                  <a:gd name="connsiteY102" fmla="*/ 577361 h 669063"/>
                  <a:gd name="connsiteX103" fmla="*/ 222705 w 671445"/>
                  <a:gd name="connsiteY103" fmla="*/ 538060 h 669063"/>
                  <a:gd name="connsiteX104" fmla="*/ 233186 w 671445"/>
                  <a:gd name="connsiteY104" fmla="*/ 524960 h 669063"/>
                  <a:gd name="connsiteX105" fmla="*/ 238426 w 671445"/>
                  <a:gd name="connsiteY105" fmla="*/ 509240 h 669063"/>
                  <a:gd name="connsiteX106" fmla="*/ 241046 w 671445"/>
                  <a:gd name="connsiteY106" fmla="*/ 501379 h 669063"/>
                  <a:gd name="connsiteX107" fmla="*/ 246286 w 671445"/>
                  <a:gd name="connsiteY107" fmla="*/ 493519 h 669063"/>
                  <a:gd name="connsiteX108" fmla="*/ 251526 w 671445"/>
                  <a:gd name="connsiteY108" fmla="*/ 475179 h 669063"/>
                  <a:gd name="connsiteX109" fmla="*/ 248906 w 671445"/>
                  <a:gd name="connsiteY109" fmla="*/ 441118 h 669063"/>
                  <a:gd name="connsiteX110" fmla="*/ 243666 w 671445"/>
                  <a:gd name="connsiteY110" fmla="*/ 425398 h 669063"/>
                  <a:gd name="connsiteX111" fmla="*/ 220085 w 671445"/>
                  <a:gd name="connsiteY111" fmla="*/ 417538 h 669063"/>
                  <a:gd name="connsiteX112" fmla="*/ 212225 w 671445"/>
                  <a:gd name="connsiteY112" fmla="*/ 414917 h 669063"/>
                  <a:gd name="connsiteX113" fmla="*/ 206985 w 671445"/>
                  <a:gd name="connsiteY113" fmla="*/ 407057 h 669063"/>
                  <a:gd name="connsiteX114" fmla="*/ 196505 w 671445"/>
                  <a:gd name="connsiteY114" fmla="*/ 404437 h 669063"/>
                  <a:gd name="connsiteX115" fmla="*/ 188645 w 671445"/>
                  <a:gd name="connsiteY115" fmla="*/ 401817 h 669063"/>
                  <a:gd name="connsiteX116" fmla="*/ 167684 w 671445"/>
                  <a:gd name="connsiteY116" fmla="*/ 391337 h 669063"/>
                  <a:gd name="connsiteX117" fmla="*/ 167684 w 671445"/>
                  <a:gd name="connsiteY117" fmla="*/ 391337 h 669063"/>
                  <a:gd name="connsiteX118" fmla="*/ 159824 w 671445"/>
                  <a:gd name="connsiteY118" fmla="*/ 386097 h 669063"/>
                  <a:gd name="connsiteX119" fmla="*/ 151964 w 671445"/>
                  <a:gd name="connsiteY119" fmla="*/ 378237 h 669063"/>
                  <a:gd name="connsiteX120" fmla="*/ 144104 w 671445"/>
                  <a:gd name="connsiteY120" fmla="*/ 375617 h 669063"/>
                  <a:gd name="connsiteX121" fmla="*/ 136243 w 671445"/>
                  <a:gd name="connsiteY121" fmla="*/ 362516 h 669063"/>
                  <a:gd name="connsiteX122" fmla="*/ 131003 w 671445"/>
                  <a:gd name="connsiteY122" fmla="*/ 354656 h 669063"/>
                  <a:gd name="connsiteX123" fmla="*/ 117903 w 671445"/>
                  <a:gd name="connsiteY123" fmla="*/ 331076 h 669063"/>
                  <a:gd name="connsiteX124" fmla="*/ 110043 w 671445"/>
                  <a:gd name="connsiteY124" fmla="*/ 328456 h 669063"/>
                  <a:gd name="connsiteX125" fmla="*/ 102183 w 671445"/>
                  <a:gd name="connsiteY125" fmla="*/ 312735 h 669063"/>
                  <a:gd name="connsiteX126" fmla="*/ 96943 w 671445"/>
                  <a:gd name="connsiteY126" fmla="*/ 304875 h 669063"/>
                  <a:gd name="connsiteX127" fmla="*/ 94323 w 671445"/>
                  <a:gd name="connsiteY127" fmla="*/ 297015 h 669063"/>
                  <a:gd name="connsiteX128" fmla="*/ 89082 w 671445"/>
                  <a:gd name="connsiteY128" fmla="*/ 291775 h 669063"/>
                  <a:gd name="connsiteX129" fmla="*/ 78602 w 671445"/>
                  <a:gd name="connsiteY129" fmla="*/ 276054 h 669063"/>
                  <a:gd name="connsiteX130" fmla="*/ 73362 w 671445"/>
                  <a:gd name="connsiteY130" fmla="*/ 268194 h 669063"/>
                  <a:gd name="connsiteX131" fmla="*/ 62882 w 671445"/>
                  <a:gd name="connsiteY131" fmla="*/ 244614 h 669063"/>
                  <a:gd name="connsiteX132" fmla="*/ 60262 w 671445"/>
                  <a:gd name="connsiteY132" fmla="*/ 226273 h 669063"/>
                  <a:gd name="connsiteX133" fmla="*/ 52402 w 671445"/>
                  <a:gd name="connsiteY133" fmla="*/ 202693 h 669063"/>
                  <a:gd name="connsiteX134" fmla="*/ 49782 w 671445"/>
                  <a:gd name="connsiteY134" fmla="*/ 194833 h 669063"/>
                  <a:gd name="connsiteX135" fmla="*/ 47161 w 671445"/>
                  <a:gd name="connsiteY135" fmla="*/ 184352 h 669063"/>
                  <a:gd name="connsiteX136" fmla="*/ 41921 w 671445"/>
                  <a:gd name="connsiteY136" fmla="*/ 168632 h 669063"/>
                  <a:gd name="connsiteX137" fmla="*/ 39301 w 671445"/>
                  <a:gd name="connsiteY137" fmla="*/ 147672 h 669063"/>
                  <a:gd name="connsiteX138" fmla="*/ 36681 w 671445"/>
                  <a:gd name="connsiteY138" fmla="*/ 113611 h 669063"/>
                  <a:gd name="connsiteX139" fmla="*/ 34061 w 671445"/>
                  <a:gd name="connsiteY139" fmla="*/ 103131 h 669063"/>
                  <a:gd name="connsiteX140" fmla="*/ 31441 w 671445"/>
                  <a:gd name="connsiteY140" fmla="*/ 87410 h 669063"/>
                  <a:gd name="connsiteX141" fmla="*/ 28821 w 671445"/>
                  <a:gd name="connsiteY141" fmla="*/ 76930 h 669063"/>
                  <a:gd name="connsiteX142" fmla="*/ 23581 w 671445"/>
                  <a:gd name="connsiteY142" fmla="*/ 55970 h 669063"/>
                  <a:gd name="connsiteX143" fmla="*/ 18341 w 671445"/>
                  <a:gd name="connsiteY143" fmla="*/ 48109 h 669063"/>
                  <a:gd name="connsiteX144" fmla="*/ 15721 w 671445"/>
                  <a:gd name="connsiteY144" fmla="*/ 40249 h 669063"/>
                  <a:gd name="connsiteX145" fmla="*/ 5241 w 671445"/>
                  <a:gd name="connsiteY145" fmla="*/ 0 h 669063"/>
                  <a:gd name="connsiteX146" fmla="*/ 0 w 671445"/>
                  <a:gd name="connsiteY146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13094 w 671445"/>
                  <a:gd name="connsiteY66" fmla="*/ 469939 h 669063"/>
                  <a:gd name="connsiteX67" fmla="*/ 607854 w 671445"/>
                  <a:gd name="connsiteY67" fmla="*/ 477799 h 669063"/>
                  <a:gd name="connsiteX68" fmla="*/ 599994 w 671445"/>
                  <a:gd name="connsiteY68" fmla="*/ 483039 h 669063"/>
                  <a:gd name="connsiteX69" fmla="*/ 586893 w 671445"/>
                  <a:gd name="connsiteY69" fmla="*/ 493519 h 669063"/>
                  <a:gd name="connsiteX70" fmla="*/ 581653 w 671445"/>
                  <a:gd name="connsiteY70" fmla="*/ 509240 h 669063"/>
                  <a:gd name="connsiteX71" fmla="*/ 586893 w 671445"/>
                  <a:gd name="connsiteY71" fmla="*/ 527580 h 669063"/>
                  <a:gd name="connsiteX72" fmla="*/ 589513 w 671445"/>
                  <a:gd name="connsiteY72" fmla="*/ 545920 h 669063"/>
                  <a:gd name="connsiteX73" fmla="*/ 586893 w 671445"/>
                  <a:gd name="connsiteY73" fmla="*/ 553781 h 669063"/>
                  <a:gd name="connsiteX74" fmla="*/ 581653 w 671445"/>
                  <a:gd name="connsiteY74" fmla="*/ 577361 h 669063"/>
                  <a:gd name="connsiteX75" fmla="*/ 586893 w 671445"/>
                  <a:gd name="connsiteY75" fmla="*/ 593081 h 669063"/>
                  <a:gd name="connsiteX76" fmla="*/ 579033 w 671445"/>
                  <a:gd name="connsiteY76" fmla="*/ 600942 h 669063"/>
                  <a:gd name="connsiteX77" fmla="*/ 555453 w 671445"/>
                  <a:gd name="connsiteY77" fmla="*/ 611422 h 669063"/>
                  <a:gd name="connsiteX78" fmla="*/ 550212 w 671445"/>
                  <a:gd name="connsiteY78" fmla="*/ 616662 h 669063"/>
                  <a:gd name="connsiteX79" fmla="*/ 534492 w 671445"/>
                  <a:gd name="connsiteY79" fmla="*/ 621902 h 669063"/>
                  <a:gd name="connsiteX80" fmla="*/ 518772 w 671445"/>
                  <a:gd name="connsiteY80" fmla="*/ 627142 h 669063"/>
                  <a:gd name="connsiteX81" fmla="*/ 503051 w 671445"/>
                  <a:gd name="connsiteY81" fmla="*/ 632382 h 669063"/>
                  <a:gd name="connsiteX82" fmla="*/ 495191 w 671445"/>
                  <a:gd name="connsiteY82" fmla="*/ 635002 h 669063"/>
                  <a:gd name="connsiteX83" fmla="*/ 484711 w 671445"/>
                  <a:gd name="connsiteY83" fmla="*/ 637622 h 669063"/>
                  <a:gd name="connsiteX84" fmla="*/ 476851 w 671445"/>
                  <a:gd name="connsiteY84" fmla="*/ 640242 h 669063"/>
                  <a:gd name="connsiteX85" fmla="*/ 455890 w 671445"/>
                  <a:gd name="connsiteY85" fmla="*/ 642862 h 669063"/>
                  <a:gd name="connsiteX86" fmla="*/ 424450 w 671445"/>
                  <a:gd name="connsiteY86" fmla="*/ 648103 h 669063"/>
                  <a:gd name="connsiteX87" fmla="*/ 408729 w 671445"/>
                  <a:gd name="connsiteY87" fmla="*/ 653343 h 669063"/>
                  <a:gd name="connsiteX88" fmla="*/ 400869 w 671445"/>
                  <a:gd name="connsiteY88" fmla="*/ 655963 h 669063"/>
                  <a:gd name="connsiteX89" fmla="*/ 379909 w 671445"/>
                  <a:gd name="connsiteY89" fmla="*/ 661203 h 669063"/>
                  <a:gd name="connsiteX90" fmla="*/ 364188 w 671445"/>
                  <a:gd name="connsiteY90" fmla="*/ 666443 h 669063"/>
                  <a:gd name="connsiteX91" fmla="*/ 356328 w 671445"/>
                  <a:gd name="connsiteY91" fmla="*/ 669063 h 669063"/>
                  <a:gd name="connsiteX92" fmla="*/ 317027 w 671445"/>
                  <a:gd name="connsiteY92" fmla="*/ 666443 h 669063"/>
                  <a:gd name="connsiteX93" fmla="*/ 309167 w 671445"/>
                  <a:gd name="connsiteY93" fmla="*/ 663823 h 669063"/>
                  <a:gd name="connsiteX94" fmla="*/ 306547 w 671445"/>
                  <a:gd name="connsiteY94" fmla="*/ 655963 h 669063"/>
                  <a:gd name="connsiteX95" fmla="*/ 290827 w 671445"/>
                  <a:gd name="connsiteY95" fmla="*/ 650723 h 669063"/>
                  <a:gd name="connsiteX96" fmla="*/ 282967 w 671445"/>
                  <a:gd name="connsiteY96" fmla="*/ 648103 h 669063"/>
                  <a:gd name="connsiteX97" fmla="*/ 235806 w 671445"/>
                  <a:gd name="connsiteY97" fmla="*/ 642862 h 669063"/>
                  <a:gd name="connsiteX98" fmla="*/ 230565 w 671445"/>
                  <a:gd name="connsiteY98" fmla="*/ 637622 h 669063"/>
                  <a:gd name="connsiteX99" fmla="*/ 217465 w 671445"/>
                  <a:gd name="connsiteY99" fmla="*/ 635002 h 669063"/>
                  <a:gd name="connsiteX100" fmla="*/ 212225 w 671445"/>
                  <a:gd name="connsiteY100" fmla="*/ 619282 h 669063"/>
                  <a:gd name="connsiteX101" fmla="*/ 214845 w 671445"/>
                  <a:gd name="connsiteY101" fmla="*/ 577361 h 669063"/>
                  <a:gd name="connsiteX102" fmla="*/ 222705 w 671445"/>
                  <a:gd name="connsiteY102" fmla="*/ 538060 h 669063"/>
                  <a:gd name="connsiteX103" fmla="*/ 233186 w 671445"/>
                  <a:gd name="connsiteY103" fmla="*/ 524960 h 669063"/>
                  <a:gd name="connsiteX104" fmla="*/ 238426 w 671445"/>
                  <a:gd name="connsiteY104" fmla="*/ 509240 h 669063"/>
                  <a:gd name="connsiteX105" fmla="*/ 241046 w 671445"/>
                  <a:gd name="connsiteY105" fmla="*/ 501379 h 669063"/>
                  <a:gd name="connsiteX106" fmla="*/ 246286 w 671445"/>
                  <a:gd name="connsiteY106" fmla="*/ 493519 h 669063"/>
                  <a:gd name="connsiteX107" fmla="*/ 251526 w 671445"/>
                  <a:gd name="connsiteY107" fmla="*/ 475179 h 669063"/>
                  <a:gd name="connsiteX108" fmla="*/ 248906 w 671445"/>
                  <a:gd name="connsiteY108" fmla="*/ 441118 h 669063"/>
                  <a:gd name="connsiteX109" fmla="*/ 243666 w 671445"/>
                  <a:gd name="connsiteY109" fmla="*/ 425398 h 669063"/>
                  <a:gd name="connsiteX110" fmla="*/ 220085 w 671445"/>
                  <a:gd name="connsiteY110" fmla="*/ 417538 h 669063"/>
                  <a:gd name="connsiteX111" fmla="*/ 212225 w 671445"/>
                  <a:gd name="connsiteY111" fmla="*/ 414917 h 669063"/>
                  <a:gd name="connsiteX112" fmla="*/ 206985 w 671445"/>
                  <a:gd name="connsiteY112" fmla="*/ 407057 h 669063"/>
                  <a:gd name="connsiteX113" fmla="*/ 196505 w 671445"/>
                  <a:gd name="connsiteY113" fmla="*/ 404437 h 669063"/>
                  <a:gd name="connsiteX114" fmla="*/ 188645 w 671445"/>
                  <a:gd name="connsiteY114" fmla="*/ 401817 h 669063"/>
                  <a:gd name="connsiteX115" fmla="*/ 167684 w 671445"/>
                  <a:gd name="connsiteY115" fmla="*/ 391337 h 669063"/>
                  <a:gd name="connsiteX116" fmla="*/ 167684 w 671445"/>
                  <a:gd name="connsiteY116" fmla="*/ 391337 h 669063"/>
                  <a:gd name="connsiteX117" fmla="*/ 159824 w 671445"/>
                  <a:gd name="connsiteY117" fmla="*/ 386097 h 669063"/>
                  <a:gd name="connsiteX118" fmla="*/ 151964 w 671445"/>
                  <a:gd name="connsiteY118" fmla="*/ 378237 h 669063"/>
                  <a:gd name="connsiteX119" fmla="*/ 144104 w 671445"/>
                  <a:gd name="connsiteY119" fmla="*/ 375617 h 669063"/>
                  <a:gd name="connsiteX120" fmla="*/ 136243 w 671445"/>
                  <a:gd name="connsiteY120" fmla="*/ 362516 h 669063"/>
                  <a:gd name="connsiteX121" fmla="*/ 131003 w 671445"/>
                  <a:gd name="connsiteY121" fmla="*/ 354656 h 669063"/>
                  <a:gd name="connsiteX122" fmla="*/ 117903 w 671445"/>
                  <a:gd name="connsiteY122" fmla="*/ 331076 h 669063"/>
                  <a:gd name="connsiteX123" fmla="*/ 110043 w 671445"/>
                  <a:gd name="connsiteY123" fmla="*/ 328456 h 669063"/>
                  <a:gd name="connsiteX124" fmla="*/ 102183 w 671445"/>
                  <a:gd name="connsiteY124" fmla="*/ 312735 h 669063"/>
                  <a:gd name="connsiteX125" fmla="*/ 96943 w 671445"/>
                  <a:gd name="connsiteY125" fmla="*/ 304875 h 669063"/>
                  <a:gd name="connsiteX126" fmla="*/ 94323 w 671445"/>
                  <a:gd name="connsiteY126" fmla="*/ 297015 h 669063"/>
                  <a:gd name="connsiteX127" fmla="*/ 89082 w 671445"/>
                  <a:gd name="connsiteY127" fmla="*/ 291775 h 669063"/>
                  <a:gd name="connsiteX128" fmla="*/ 78602 w 671445"/>
                  <a:gd name="connsiteY128" fmla="*/ 276054 h 669063"/>
                  <a:gd name="connsiteX129" fmla="*/ 73362 w 671445"/>
                  <a:gd name="connsiteY129" fmla="*/ 268194 h 669063"/>
                  <a:gd name="connsiteX130" fmla="*/ 62882 w 671445"/>
                  <a:gd name="connsiteY130" fmla="*/ 244614 h 669063"/>
                  <a:gd name="connsiteX131" fmla="*/ 60262 w 671445"/>
                  <a:gd name="connsiteY131" fmla="*/ 226273 h 669063"/>
                  <a:gd name="connsiteX132" fmla="*/ 52402 w 671445"/>
                  <a:gd name="connsiteY132" fmla="*/ 202693 h 669063"/>
                  <a:gd name="connsiteX133" fmla="*/ 49782 w 671445"/>
                  <a:gd name="connsiteY133" fmla="*/ 194833 h 669063"/>
                  <a:gd name="connsiteX134" fmla="*/ 47161 w 671445"/>
                  <a:gd name="connsiteY134" fmla="*/ 184352 h 669063"/>
                  <a:gd name="connsiteX135" fmla="*/ 41921 w 671445"/>
                  <a:gd name="connsiteY135" fmla="*/ 168632 h 669063"/>
                  <a:gd name="connsiteX136" fmla="*/ 39301 w 671445"/>
                  <a:gd name="connsiteY136" fmla="*/ 147672 h 669063"/>
                  <a:gd name="connsiteX137" fmla="*/ 36681 w 671445"/>
                  <a:gd name="connsiteY137" fmla="*/ 113611 h 669063"/>
                  <a:gd name="connsiteX138" fmla="*/ 34061 w 671445"/>
                  <a:gd name="connsiteY138" fmla="*/ 103131 h 669063"/>
                  <a:gd name="connsiteX139" fmla="*/ 31441 w 671445"/>
                  <a:gd name="connsiteY139" fmla="*/ 87410 h 669063"/>
                  <a:gd name="connsiteX140" fmla="*/ 28821 w 671445"/>
                  <a:gd name="connsiteY140" fmla="*/ 76930 h 669063"/>
                  <a:gd name="connsiteX141" fmla="*/ 23581 w 671445"/>
                  <a:gd name="connsiteY141" fmla="*/ 55970 h 669063"/>
                  <a:gd name="connsiteX142" fmla="*/ 18341 w 671445"/>
                  <a:gd name="connsiteY142" fmla="*/ 48109 h 669063"/>
                  <a:gd name="connsiteX143" fmla="*/ 15721 w 671445"/>
                  <a:gd name="connsiteY143" fmla="*/ 40249 h 669063"/>
                  <a:gd name="connsiteX144" fmla="*/ 5241 w 671445"/>
                  <a:gd name="connsiteY144" fmla="*/ 0 h 669063"/>
                  <a:gd name="connsiteX145" fmla="*/ 0 w 671445"/>
                  <a:gd name="connsiteY145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13094 w 671445"/>
                  <a:gd name="connsiteY66" fmla="*/ 469939 h 669063"/>
                  <a:gd name="connsiteX67" fmla="*/ 607854 w 671445"/>
                  <a:gd name="connsiteY67" fmla="*/ 477799 h 669063"/>
                  <a:gd name="connsiteX68" fmla="*/ 586893 w 671445"/>
                  <a:gd name="connsiteY68" fmla="*/ 493519 h 669063"/>
                  <a:gd name="connsiteX69" fmla="*/ 581653 w 671445"/>
                  <a:gd name="connsiteY69" fmla="*/ 509240 h 669063"/>
                  <a:gd name="connsiteX70" fmla="*/ 586893 w 671445"/>
                  <a:gd name="connsiteY70" fmla="*/ 527580 h 669063"/>
                  <a:gd name="connsiteX71" fmla="*/ 589513 w 671445"/>
                  <a:gd name="connsiteY71" fmla="*/ 545920 h 669063"/>
                  <a:gd name="connsiteX72" fmla="*/ 586893 w 671445"/>
                  <a:gd name="connsiteY72" fmla="*/ 553781 h 669063"/>
                  <a:gd name="connsiteX73" fmla="*/ 581653 w 671445"/>
                  <a:gd name="connsiteY73" fmla="*/ 577361 h 669063"/>
                  <a:gd name="connsiteX74" fmla="*/ 586893 w 671445"/>
                  <a:gd name="connsiteY74" fmla="*/ 593081 h 669063"/>
                  <a:gd name="connsiteX75" fmla="*/ 579033 w 671445"/>
                  <a:gd name="connsiteY75" fmla="*/ 600942 h 669063"/>
                  <a:gd name="connsiteX76" fmla="*/ 555453 w 671445"/>
                  <a:gd name="connsiteY76" fmla="*/ 611422 h 669063"/>
                  <a:gd name="connsiteX77" fmla="*/ 550212 w 671445"/>
                  <a:gd name="connsiteY77" fmla="*/ 616662 h 669063"/>
                  <a:gd name="connsiteX78" fmla="*/ 534492 w 671445"/>
                  <a:gd name="connsiteY78" fmla="*/ 621902 h 669063"/>
                  <a:gd name="connsiteX79" fmla="*/ 518772 w 671445"/>
                  <a:gd name="connsiteY79" fmla="*/ 627142 h 669063"/>
                  <a:gd name="connsiteX80" fmla="*/ 503051 w 671445"/>
                  <a:gd name="connsiteY80" fmla="*/ 632382 h 669063"/>
                  <a:gd name="connsiteX81" fmla="*/ 495191 w 671445"/>
                  <a:gd name="connsiteY81" fmla="*/ 635002 h 669063"/>
                  <a:gd name="connsiteX82" fmla="*/ 484711 w 671445"/>
                  <a:gd name="connsiteY82" fmla="*/ 637622 h 669063"/>
                  <a:gd name="connsiteX83" fmla="*/ 476851 w 671445"/>
                  <a:gd name="connsiteY83" fmla="*/ 640242 h 669063"/>
                  <a:gd name="connsiteX84" fmla="*/ 455890 w 671445"/>
                  <a:gd name="connsiteY84" fmla="*/ 642862 h 669063"/>
                  <a:gd name="connsiteX85" fmla="*/ 424450 w 671445"/>
                  <a:gd name="connsiteY85" fmla="*/ 648103 h 669063"/>
                  <a:gd name="connsiteX86" fmla="*/ 408729 w 671445"/>
                  <a:gd name="connsiteY86" fmla="*/ 653343 h 669063"/>
                  <a:gd name="connsiteX87" fmla="*/ 400869 w 671445"/>
                  <a:gd name="connsiteY87" fmla="*/ 655963 h 669063"/>
                  <a:gd name="connsiteX88" fmla="*/ 379909 w 671445"/>
                  <a:gd name="connsiteY88" fmla="*/ 661203 h 669063"/>
                  <a:gd name="connsiteX89" fmla="*/ 364188 w 671445"/>
                  <a:gd name="connsiteY89" fmla="*/ 666443 h 669063"/>
                  <a:gd name="connsiteX90" fmla="*/ 356328 w 671445"/>
                  <a:gd name="connsiteY90" fmla="*/ 669063 h 669063"/>
                  <a:gd name="connsiteX91" fmla="*/ 317027 w 671445"/>
                  <a:gd name="connsiteY91" fmla="*/ 666443 h 669063"/>
                  <a:gd name="connsiteX92" fmla="*/ 309167 w 671445"/>
                  <a:gd name="connsiteY92" fmla="*/ 663823 h 669063"/>
                  <a:gd name="connsiteX93" fmla="*/ 306547 w 671445"/>
                  <a:gd name="connsiteY93" fmla="*/ 655963 h 669063"/>
                  <a:gd name="connsiteX94" fmla="*/ 290827 w 671445"/>
                  <a:gd name="connsiteY94" fmla="*/ 650723 h 669063"/>
                  <a:gd name="connsiteX95" fmla="*/ 282967 w 671445"/>
                  <a:gd name="connsiteY95" fmla="*/ 648103 h 669063"/>
                  <a:gd name="connsiteX96" fmla="*/ 235806 w 671445"/>
                  <a:gd name="connsiteY96" fmla="*/ 642862 h 669063"/>
                  <a:gd name="connsiteX97" fmla="*/ 230565 w 671445"/>
                  <a:gd name="connsiteY97" fmla="*/ 637622 h 669063"/>
                  <a:gd name="connsiteX98" fmla="*/ 217465 w 671445"/>
                  <a:gd name="connsiteY98" fmla="*/ 635002 h 669063"/>
                  <a:gd name="connsiteX99" fmla="*/ 212225 w 671445"/>
                  <a:gd name="connsiteY99" fmla="*/ 619282 h 669063"/>
                  <a:gd name="connsiteX100" fmla="*/ 214845 w 671445"/>
                  <a:gd name="connsiteY100" fmla="*/ 577361 h 669063"/>
                  <a:gd name="connsiteX101" fmla="*/ 222705 w 671445"/>
                  <a:gd name="connsiteY101" fmla="*/ 538060 h 669063"/>
                  <a:gd name="connsiteX102" fmla="*/ 233186 w 671445"/>
                  <a:gd name="connsiteY102" fmla="*/ 524960 h 669063"/>
                  <a:gd name="connsiteX103" fmla="*/ 238426 w 671445"/>
                  <a:gd name="connsiteY103" fmla="*/ 509240 h 669063"/>
                  <a:gd name="connsiteX104" fmla="*/ 241046 w 671445"/>
                  <a:gd name="connsiteY104" fmla="*/ 501379 h 669063"/>
                  <a:gd name="connsiteX105" fmla="*/ 246286 w 671445"/>
                  <a:gd name="connsiteY105" fmla="*/ 493519 h 669063"/>
                  <a:gd name="connsiteX106" fmla="*/ 251526 w 671445"/>
                  <a:gd name="connsiteY106" fmla="*/ 475179 h 669063"/>
                  <a:gd name="connsiteX107" fmla="*/ 248906 w 671445"/>
                  <a:gd name="connsiteY107" fmla="*/ 441118 h 669063"/>
                  <a:gd name="connsiteX108" fmla="*/ 243666 w 671445"/>
                  <a:gd name="connsiteY108" fmla="*/ 425398 h 669063"/>
                  <a:gd name="connsiteX109" fmla="*/ 220085 w 671445"/>
                  <a:gd name="connsiteY109" fmla="*/ 417538 h 669063"/>
                  <a:gd name="connsiteX110" fmla="*/ 212225 w 671445"/>
                  <a:gd name="connsiteY110" fmla="*/ 414917 h 669063"/>
                  <a:gd name="connsiteX111" fmla="*/ 206985 w 671445"/>
                  <a:gd name="connsiteY111" fmla="*/ 407057 h 669063"/>
                  <a:gd name="connsiteX112" fmla="*/ 196505 w 671445"/>
                  <a:gd name="connsiteY112" fmla="*/ 404437 h 669063"/>
                  <a:gd name="connsiteX113" fmla="*/ 188645 w 671445"/>
                  <a:gd name="connsiteY113" fmla="*/ 401817 h 669063"/>
                  <a:gd name="connsiteX114" fmla="*/ 167684 w 671445"/>
                  <a:gd name="connsiteY114" fmla="*/ 391337 h 669063"/>
                  <a:gd name="connsiteX115" fmla="*/ 167684 w 671445"/>
                  <a:gd name="connsiteY115" fmla="*/ 391337 h 669063"/>
                  <a:gd name="connsiteX116" fmla="*/ 159824 w 671445"/>
                  <a:gd name="connsiteY116" fmla="*/ 386097 h 669063"/>
                  <a:gd name="connsiteX117" fmla="*/ 151964 w 671445"/>
                  <a:gd name="connsiteY117" fmla="*/ 378237 h 669063"/>
                  <a:gd name="connsiteX118" fmla="*/ 144104 w 671445"/>
                  <a:gd name="connsiteY118" fmla="*/ 375617 h 669063"/>
                  <a:gd name="connsiteX119" fmla="*/ 136243 w 671445"/>
                  <a:gd name="connsiteY119" fmla="*/ 362516 h 669063"/>
                  <a:gd name="connsiteX120" fmla="*/ 131003 w 671445"/>
                  <a:gd name="connsiteY120" fmla="*/ 354656 h 669063"/>
                  <a:gd name="connsiteX121" fmla="*/ 117903 w 671445"/>
                  <a:gd name="connsiteY121" fmla="*/ 331076 h 669063"/>
                  <a:gd name="connsiteX122" fmla="*/ 110043 w 671445"/>
                  <a:gd name="connsiteY122" fmla="*/ 328456 h 669063"/>
                  <a:gd name="connsiteX123" fmla="*/ 102183 w 671445"/>
                  <a:gd name="connsiteY123" fmla="*/ 312735 h 669063"/>
                  <a:gd name="connsiteX124" fmla="*/ 96943 w 671445"/>
                  <a:gd name="connsiteY124" fmla="*/ 304875 h 669063"/>
                  <a:gd name="connsiteX125" fmla="*/ 94323 w 671445"/>
                  <a:gd name="connsiteY125" fmla="*/ 297015 h 669063"/>
                  <a:gd name="connsiteX126" fmla="*/ 89082 w 671445"/>
                  <a:gd name="connsiteY126" fmla="*/ 291775 h 669063"/>
                  <a:gd name="connsiteX127" fmla="*/ 78602 w 671445"/>
                  <a:gd name="connsiteY127" fmla="*/ 276054 h 669063"/>
                  <a:gd name="connsiteX128" fmla="*/ 73362 w 671445"/>
                  <a:gd name="connsiteY128" fmla="*/ 268194 h 669063"/>
                  <a:gd name="connsiteX129" fmla="*/ 62882 w 671445"/>
                  <a:gd name="connsiteY129" fmla="*/ 244614 h 669063"/>
                  <a:gd name="connsiteX130" fmla="*/ 60262 w 671445"/>
                  <a:gd name="connsiteY130" fmla="*/ 226273 h 669063"/>
                  <a:gd name="connsiteX131" fmla="*/ 52402 w 671445"/>
                  <a:gd name="connsiteY131" fmla="*/ 202693 h 669063"/>
                  <a:gd name="connsiteX132" fmla="*/ 49782 w 671445"/>
                  <a:gd name="connsiteY132" fmla="*/ 194833 h 669063"/>
                  <a:gd name="connsiteX133" fmla="*/ 47161 w 671445"/>
                  <a:gd name="connsiteY133" fmla="*/ 184352 h 669063"/>
                  <a:gd name="connsiteX134" fmla="*/ 41921 w 671445"/>
                  <a:gd name="connsiteY134" fmla="*/ 168632 h 669063"/>
                  <a:gd name="connsiteX135" fmla="*/ 39301 w 671445"/>
                  <a:gd name="connsiteY135" fmla="*/ 147672 h 669063"/>
                  <a:gd name="connsiteX136" fmla="*/ 36681 w 671445"/>
                  <a:gd name="connsiteY136" fmla="*/ 113611 h 669063"/>
                  <a:gd name="connsiteX137" fmla="*/ 34061 w 671445"/>
                  <a:gd name="connsiteY137" fmla="*/ 103131 h 669063"/>
                  <a:gd name="connsiteX138" fmla="*/ 31441 w 671445"/>
                  <a:gd name="connsiteY138" fmla="*/ 87410 h 669063"/>
                  <a:gd name="connsiteX139" fmla="*/ 28821 w 671445"/>
                  <a:gd name="connsiteY139" fmla="*/ 76930 h 669063"/>
                  <a:gd name="connsiteX140" fmla="*/ 23581 w 671445"/>
                  <a:gd name="connsiteY140" fmla="*/ 55970 h 669063"/>
                  <a:gd name="connsiteX141" fmla="*/ 18341 w 671445"/>
                  <a:gd name="connsiteY141" fmla="*/ 48109 h 669063"/>
                  <a:gd name="connsiteX142" fmla="*/ 15721 w 671445"/>
                  <a:gd name="connsiteY142" fmla="*/ 40249 h 669063"/>
                  <a:gd name="connsiteX143" fmla="*/ 5241 w 671445"/>
                  <a:gd name="connsiteY143" fmla="*/ 0 h 669063"/>
                  <a:gd name="connsiteX144" fmla="*/ 0 w 671445"/>
                  <a:gd name="connsiteY144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32144 w 671445"/>
                  <a:gd name="connsiteY66" fmla="*/ 477083 h 669063"/>
                  <a:gd name="connsiteX67" fmla="*/ 607854 w 671445"/>
                  <a:gd name="connsiteY67" fmla="*/ 477799 h 669063"/>
                  <a:gd name="connsiteX68" fmla="*/ 586893 w 671445"/>
                  <a:gd name="connsiteY68" fmla="*/ 493519 h 669063"/>
                  <a:gd name="connsiteX69" fmla="*/ 581653 w 671445"/>
                  <a:gd name="connsiteY69" fmla="*/ 509240 h 669063"/>
                  <a:gd name="connsiteX70" fmla="*/ 586893 w 671445"/>
                  <a:gd name="connsiteY70" fmla="*/ 527580 h 669063"/>
                  <a:gd name="connsiteX71" fmla="*/ 589513 w 671445"/>
                  <a:gd name="connsiteY71" fmla="*/ 545920 h 669063"/>
                  <a:gd name="connsiteX72" fmla="*/ 586893 w 671445"/>
                  <a:gd name="connsiteY72" fmla="*/ 553781 h 669063"/>
                  <a:gd name="connsiteX73" fmla="*/ 581653 w 671445"/>
                  <a:gd name="connsiteY73" fmla="*/ 577361 h 669063"/>
                  <a:gd name="connsiteX74" fmla="*/ 586893 w 671445"/>
                  <a:gd name="connsiteY74" fmla="*/ 593081 h 669063"/>
                  <a:gd name="connsiteX75" fmla="*/ 579033 w 671445"/>
                  <a:gd name="connsiteY75" fmla="*/ 600942 h 669063"/>
                  <a:gd name="connsiteX76" fmla="*/ 555453 w 671445"/>
                  <a:gd name="connsiteY76" fmla="*/ 611422 h 669063"/>
                  <a:gd name="connsiteX77" fmla="*/ 550212 w 671445"/>
                  <a:gd name="connsiteY77" fmla="*/ 616662 h 669063"/>
                  <a:gd name="connsiteX78" fmla="*/ 534492 w 671445"/>
                  <a:gd name="connsiteY78" fmla="*/ 621902 h 669063"/>
                  <a:gd name="connsiteX79" fmla="*/ 518772 w 671445"/>
                  <a:gd name="connsiteY79" fmla="*/ 627142 h 669063"/>
                  <a:gd name="connsiteX80" fmla="*/ 503051 w 671445"/>
                  <a:gd name="connsiteY80" fmla="*/ 632382 h 669063"/>
                  <a:gd name="connsiteX81" fmla="*/ 495191 w 671445"/>
                  <a:gd name="connsiteY81" fmla="*/ 635002 h 669063"/>
                  <a:gd name="connsiteX82" fmla="*/ 484711 w 671445"/>
                  <a:gd name="connsiteY82" fmla="*/ 637622 h 669063"/>
                  <a:gd name="connsiteX83" fmla="*/ 476851 w 671445"/>
                  <a:gd name="connsiteY83" fmla="*/ 640242 h 669063"/>
                  <a:gd name="connsiteX84" fmla="*/ 455890 w 671445"/>
                  <a:gd name="connsiteY84" fmla="*/ 642862 h 669063"/>
                  <a:gd name="connsiteX85" fmla="*/ 424450 w 671445"/>
                  <a:gd name="connsiteY85" fmla="*/ 648103 h 669063"/>
                  <a:gd name="connsiteX86" fmla="*/ 408729 w 671445"/>
                  <a:gd name="connsiteY86" fmla="*/ 653343 h 669063"/>
                  <a:gd name="connsiteX87" fmla="*/ 400869 w 671445"/>
                  <a:gd name="connsiteY87" fmla="*/ 655963 h 669063"/>
                  <a:gd name="connsiteX88" fmla="*/ 379909 w 671445"/>
                  <a:gd name="connsiteY88" fmla="*/ 661203 h 669063"/>
                  <a:gd name="connsiteX89" fmla="*/ 364188 w 671445"/>
                  <a:gd name="connsiteY89" fmla="*/ 666443 h 669063"/>
                  <a:gd name="connsiteX90" fmla="*/ 356328 w 671445"/>
                  <a:gd name="connsiteY90" fmla="*/ 669063 h 669063"/>
                  <a:gd name="connsiteX91" fmla="*/ 317027 w 671445"/>
                  <a:gd name="connsiteY91" fmla="*/ 666443 h 669063"/>
                  <a:gd name="connsiteX92" fmla="*/ 309167 w 671445"/>
                  <a:gd name="connsiteY92" fmla="*/ 663823 h 669063"/>
                  <a:gd name="connsiteX93" fmla="*/ 306547 w 671445"/>
                  <a:gd name="connsiteY93" fmla="*/ 655963 h 669063"/>
                  <a:gd name="connsiteX94" fmla="*/ 290827 w 671445"/>
                  <a:gd name="connsiteY94" fmla="*/ 650723 h 669063"/>
                  <a:gd name="connsiteX95" fmla="*/ 282967 w 671445"/>
                  <a:gd name="connsiteY95" fmla="*/ 648103 h 669063"/>
                  <a:gd name="connsiteX96" fmla="*/ 235806 w 671445"/>
                  <a:gd name="connsiteY96" fmla="*/ 642862 h 669063"/>
                  <a:gd name="connsiteX97" fmla="*/ 230565 w 671445"/>
                  <a:gd name="connsiteY97" fmla="*/ 637622 h 669063"/>
                  <a:gd name="connsiteX98" fmla="*/ 217465 w 671445"/>
                  <a:gd name="connsiteY98" fmla="*/ 635002 h 669063"/>
                  <a:gd name="connsiteX99" fmla="*/ 212225 w 671445"/>
                  <a:gd name="connsiteY99" fmla="*/ 619282 h 669063"/>
                  <a:gd name="connsiteX100" fmla="*/ 214845 w 671445"/>
                  <a:gd name="connsiteY100" fmla="*/ 577361 h 669063"/>
                  <a:gd name="connsiteX101" fmla="*/ 222705 w 671445"/>
                  <a:gd name="connsiteY101" fmla="*/ 538060 h 669063"/>
                  <a:gd name="connsiteX102" fmla="*/ 233186 w 671445"/>
                  <a:gd name="connsiteY102" fmla="*/ 524960 h 669063"/>
                  <a:gd name="connsiteX103" fmla="*/ 238426 w 671445"/>
                  <a:gd name="connsiteY103" fmla="*/ 509240 h 669063"/>
                  <a:gd name="connsiteX104" fmla="*/ 241046 w 671445"/>
                  <a:gd name="connsiteY104" fmla="*/ 501379 h 669063"/>
                  <a:gd name="connsiteX105" fmla="*/ 246286 w 671445"/>
                  <a:gd name="connsiteY105" fmla="*/ 493519 h 669063"/>
                  <a:gd name="connsiteX106" fmla="*/ 251526 w 671445"/>
                  <a:gd name="connsiteY106" fmla="*/ 475179 h 669063"/>
                  <a:gd name="connsiteX107" fmla="*/ 248906 w 671445"/>
                  <a:gd name="connsiteY107" fmla="*/ 441118 h 669063"/>
                  <a:gd name="connsiteX108" fmla="*/ 243666 w 671445"/>
                  <a:gd name="connsiteY108" fmla="*/ 425398 h 669063"/>
                  <a:gd name="connsiteX109" fmla="*/ 220085 w 671445"/>
                  <a:gd name="connsiteY109" fmla="*/ 417538 h 669063"/>
                  <a:gd name="connsiteX110" fmla="*/ 212225 w 671445"/>
                  <a:gd name="connsiteY110" fmla="*/ 414917 h 669063"/>
                  <a:gd name="connsiteX111" fmla="*/ 206985 w 671445"/>
                  <a:gd name="connsiteY111" fmla="*/ 407057 h 669063"/>
                  <a:gd name="connsiteX112" fmla="*/ 196505 w 671445"/>
                  <a:gd name="connsiteY112" fmla="*/ 404437 h 669063"/>
                  <a:gd name="connsiteX113" fmla="*/ 188645 w 671445"/>
                  <a:gd name="connsiteY113" fmla="*/ 401817 h 669063"/>
                  <a:gd name="connsiteX114" fmla="*/ 167684 w 671445"/>
                  <a:gd name="connsiteY114" fmla="*/ 391337 h 669063"/>
                  <a:gd name="connsiteX115" fmla="*/ 167684 w 671445"/>
                  <a:gd name="connsiteY115" fmla="*/ 391337 h 669063"/>
                  <a:gd name="connsiteX116" fmla="*/ 159824 w 671445"/>
                  <a:gd name="connsiteY116" fmla="*/ 386097 h 669063"/>
                  <a:gd name="connsiteX117" fmla="*/ 151964 w 671445"/>
                  <a:gd name="connsiteY117" fmla="*/ 378237 h 669063"/>
                  <a:gd name="connsiteX118" fmla="*/ 144104 w 671445"/>
                  <a:gd name="connsiteY118" fmla="*/ 375617 h 669063"/>
                  <a:gd name="connsiteX119" fmla="*/ 136243 w 671445"/>
                  <a:gd name="connsiteY119" fmla="*/ 362516 h 669063"/>
                  <a:gd name="connsiteX120" fmla="*/ 131003 w 671445"/>
                  <a:gd name="connsiteY120" fmla="*/ 354656 h 669063"/>
                  <a:gd name="connsiteX121" fmla="*/ 117903 w 671445"/>
                  <a:gd name="connsiteY121" fmla="*/ 331076 h 669063"/>
                  <a:gd name="connsiteX122" fmla="*/ 110043 w 671445"/>
                  <a:gd name="connsiteY122" fmla="*/ 328456 h 669063"/>
                  <a:gd name="connsiteX123" fmla="*/ 102183 w 671445"/>
                  <a:gd name="connsiteY123" fmla="*/ 312735 h 669063"/>
                  <a:gd name="connsiteX124" fmla="*/ 96943 w 671445"/>
                  <a:gd name="connsiteY124" fmla="*/ 304875 h 669063"/>
                  <a:gd name="connsiteX125" fmla="*/ 94323 w 671445"/>
                  <a:gd name="connsiteY125" fmla="*/ 297015 h 669063"/>
                  <a:gd name="connsiteX126" fmla="*/ 89082 w 671445"/>
                  <a:gd name="connsiteY126" fmla="*/ 291775 h 669063"/>
                  <a:gd name="connsiteX127" fmla="*/ 78602 w 671445"/>
                  <a:gd name="connsiteY127" fmla="*/ 276054 h 669063"/>
                  <a:gd name="connsiteX128" fmla="*/ 73362 w 671445"/>
                  <a:gd name="connsiteY128" fmla="*/ 268194 h 669063"/>
                  <a:gd name="connsiteX129" fmla="*/ 62882 w 671445"/>
                  <a:gd name="connsiteY129" fmla="*/ 244614 h 669063"/>
                  <a:gd name="connsiteX130" fmla="*/ 60262 w 671445"/>
                  <a:gd name="connsiteY130" fmla="*/ 226273 h 669063"/>
                  <a:gd name="connsiteX131" fmla="*/ 52402 w 671445"/>
                  <a:gd name="connsiteY131" fmla="*/ 202693 h 669063"/>
                  <a:gd name="connsiteX132" fmla="*/ 49782 w 671445"/>
                  <a:gd name="connsiteY132" fmla="*/ 194833 h 669063"/>
                  <a:gd name="connsiteX133" fmla="*/ 47161 w 671445"/>
                  <a:gd name="connsiteY133" fmla="*/ 184352 h 669063"/>
                  <a:gd name="connsiteX134" fmla="*/ 41921 w 671445"/>
                  <a:gd name="connsiteY134" fmla="*/ 168632 h 669063"/>
                  <a:gd name="connsiteX135" fmla="*/ 39301 w 671445"/>
                  <a:gd name="connsiteY135" fmla="*/ 147672 h 669063"/>
                  <a:gd name="connsiteX136" fmla="*/ 36681 w 671445"/>
                  <a:gd name="connsiteY136" fmla="*/ 113611 h 669063"/>
                  <a:gd name="connsiteX137" fmla="*/ 34061 w 671445"/>
                  <a:gd name="connsiteY137" fmla="*/ 103131 h 669063"/>
                  <a:gd name="connsiteX138" fmla="*/ 31441 w 671445"/>
                  <a:gd name="connsiteY138" fmla="*/ 87410 h 669063"/>
                  <a:gd name="connsiteX139" fmla="*/ 28821 w 671445"/>
                  <a:gd name="connsiteY139" fmla="*/ 76930 h 669063"/>
                  <a:gd name="connsiteX140" fmla="*/ 23581 w 671445"/>
                  <a:gd name="connsiteY140" fmla="*/ 55970 h 669063"/>
                  <a:gd name="connsiteX141" fmla="*/ 18341 w 671445"/>
                  <a:gd name="connsiteY141" fmla="*/ 48109 h 669063"/>
                  <a:gd name="connsiteX142" fmla="*/ 15721 w 671445"/>
                  <a:gd name="connsiteY142" fmla="*/ 40249 h 669063"/>
                  <a:gd name="connsiteX143" fmla="*/ 5241 w 671445"/>
                  <a:gd name="connsiteY143" fmla="*/ 0 h 669063"/>
                  <a:gd name="connsiteX144" fmla="*/ 0 w 671445"/>
                  <a:gd name="connsiteY144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1434 w 671445"/>
                  <a:gd name="connsiteY65" fmla="*/ 451598 h 669063"/>
                  <a:gd name="connsiteX66" fmla="*/ 632144 w 671445"/>
                  <a:gd name="connsiteY66" fmla="*/ 477083 h 669063"/>
                  <a:gd name="connsiteX67" fmla="*/ 610235 w 671445"/>
                  <a:gd name="connsiteY67" fmla="*/ 489705 h 669063"/>
                  <a:gd name="connsiteX68" fmla="*/ 586893 w 671445"/>
                  <a:gd name="connsiteY68" fmla="*/ 493519 h 669063"/>
                  <a:gd name="connsiteX69" fmla="*/ 581653 w 671445"/>
                  <a:gd name="connsiteY69" fmla="*/ 509240 h 669063"/>
                  <a:gd name="connsiteX70" fmla="*/ 586893 w 671445"/>
                  <a:gd name="connsiteY70" fmla="*/ 527580 h 669063"/>
                  <a:gd name="connsiteX71" fmla="*/ 589513 w 671445"/>
                  <a:gd name="connsiteY71" fmla="*/ 545920 h 669063"/>
                  <a:gd name="connsiteX72" fmla="*/ 586893 w 671445"/>
                  <a:gd name="connsiteY72" fmla="*/ 553781 h 669063"/>
                  <a:gd name="connsiteX73" fmla="*/ 581653 w 671445"/>
                  <a:gd name="connsiteY73" fmla="*/ 577361 h 669063"/>
                  <a:gd name="connsiteX74" fmla="*/ 586893 w 671445"/>
                  <a:gd name="connsiteY74" fmla="*/ 593081 h 669063"/>
                  <a:gd name="connsiteX75" fmla="*/ 579033 w 671445"/>
                  <a:gd name="connsiteY75" fmla="*/ 600942 h 669063"/>
                  <a:gd name="connsiteX76" fmla="*/ 555453 w 671445"/>
                  <a:gd name="connsiteY76" fmla="*/ 611422 h 669063"/>
                  <a:gd name="connsiteX77" fmla="*/ 550212 w 671445"/>
                  <a:gd name="connsiteY77" fmla="*/ 616662 h 669063"/>
                  <a:gd name="connsiteX78" fmla="*/ 534492 w 671445"/>
                  <a:gd name="connsiteY78" fmla="*/ 621902 h 669063"/>
                  <a:gd name="connsiteX79" fmla="*/ 518772 w 671445"/>
                  <a:gd name="connsiteY79" fmla="*/ 627142 h 669063"/>
                  <a:gd name="connsiteX80" fmla="*/ 503051 w 671445"/>
                  <a:gd name="connsiteY80" fmla="*/ 632382 h 669063"/>
                  <a:gd name="connsiteX81" fmla="*/ 495191 w 671445"/>
                  <a:gd name="connsiteY81" fmla="*/ 635002 h 669063"/>
                  <a:gd name="connsiteX82" fmla="*/ 484711 w 671445"/>
                  <a:gd name="connsiteY82" fmla="*/ 637622 h 669063"/>
                  <a:gd name="connsiteX83" fmla="*/ 476851 w 671445"/>
                  <a:gd name="connsiteY83" fmla="*/ 640242 h 669063"/>
                  <a:gd name="connsiteX84" fmla="*/ 455890 w 671445"/>
                  <a:gd name="connsiteY84" fmla="*/ 642862 h 669063"/>
                  <a:gd name="connsiteX85" fmla="*/ 424450 w 671445"/>
                  <a:gd name="connsiteY85" fmla="*/ 648103 h 669063"/>
                  <a:gd name="connsiteX86" fmla="*/ 408729 w 671445"/>
                  <a:gd name="connsiteY86" fmla="*/ 653343 h 669063"/>
                  <a:gd name="connsiteX87" fmla="*/ 400869 w 671445"/>
                  <a:gd name="connsiteY87" fmla="*/ 655963 h 669063"/>
                  <a:gd name="connsiteX88" fmla="*/ 379909 w 671445"/>
                  <a:gd name="connsiteY88" fmla="*/ 661203 h 669063"/>
                  <a:gd name="connsiteX89" fmla="*/ 364188 w 671445"/>
                  <a:gd name="connsiteY89" fmla="*/ 666443 h 669063"/>
                  <a:gd name="connsiteX90" fmla="*/ 356328 w 671445"/>
                  <a:gd name="connsiteY90" fmla="*/ 669063 h 669063"/>
                  <a:gd name="connsiteX91" fmla="*/ 317027 w 671445"/>
                  <a:gd name="connsiteY91" fmla="*/ 666443 h 669063"/>
                  <a:gd name="connsiteX92" fmla="*/ 309167 w 671445"/>
                  <a:gd name="connsiteY92" fmla="*/ 663823 h 669063"/>
                  <a:gd name="connsiteX93" fmla="*/ 306547 w 671445"/>
                  <a:gd name="connsiteY93" fmla="*/ 655963 h 669063"/>
                  <a:gd name="connsiteX94" fmla="*/ 290827 w 671445"/>
                  <a:gd name="connsiteY94" fmla="*/ 650723 h 669063"/>
                  <a:gd name="connsiteX95" fmla="*/ 282967 w 671445"/>
                  <a:gd name="connsiteY95" fmla="*/ 648103 h 669063"/>
                  <a:gd name="connsiteX96" fmla="*/ 235806 w 671445"/>
                  <a:gd name="connsiteY96" fmla="*/ 642862 h 669063"/>
                  <a:gd name="connsiteX97" fmla="*/ 230565 w 671445"/>
                  <a:gd name="connsiteY97" fmla="*/ 637622 h 669063"/>
                  <a:gd name="connsiteX98" fmla="*/ 217465 w 671445"/>
                  <a:gd name="connsiteY98" fmla="*/ 635002 h 669063"/>
                  <a:gd name="connsiteX99" fmla="*/ 212225 w 671445"/>
                  <a:gd name="connsiteY99" fmla="*/ 619282 h 669063"/>
                  <a:gd name="connsiteX100" fmla="*/ 214845 w 671445"/>
                  <a:gd name="connsiteY100" fmla="*/ 577361 h 669063"/>
                  <a:gd name="connsiteX101" fmla="*/ 222705 w 671445"/>
                  <a:gd name="connsiteY101" fmla="*/ 538060 h 669063"/>
                  <a:gd name="connsiteX102" fmla="*/ 233186 w 671445"/>
                  <a:gd name="connsiteY102" fmla="*/ 524960 h 669063"/>
                  <a:gd name="connsiteX103" fmla="*/ 238426 w 671445"/>
                  <a:gd name="connsiteY103" fmla="*/ 509240 h 669063"/>
                  <a:gd name="connsiteX104" fmla="*/ 241046 w 671445"/>
                  <a:gd name="connsiteY104" fmla="*/ 501379 h 669063"/>
                  <a:gd name="connsiteX105" fmla="*/ 246286 w 671445"/>
                  <a:gd name="connsiteY105" fmla="*/ 493519 h 669063"/>
                  <a:gd name="connsiteX106" fmla="*/ 251526 w 671445"/>
                  <a:gd name="connsiteY106" fmla="*/ 475179 h 669063"/>
                  <a:gd name="connsiteX107" fmla="*/ 248906 w 671445"/>
                  <a:gd name="connsiteY107" fmla="*/ 441118 h 669063"/>
                  <a:gd name="connsiteX108" fmla="*/ 243666 w 671445"/>
                  <a:gd name="connsiteY108" fmla="*/ 425398 h 669063"/>
                  <a:gd name="connsiteX109" fmla="*/ 220085 w 671445"/>
                  <a:gd name="connsiteY109" fmla="*/ 417538 h 669063"/>
                  <a:gd name="connsiteX110" fmla="*/ 212225 w 671445"/>
                  <a:gd name="connsiteY110" fmla="*/ 414917 h 669063"/>
                  <a:gd name="connsiteX111" fmla="*/ 206985 w 671445"/>
                  <a:gd name="connsiteY111" fmla="*/ 407057 h 669063"/>
                  <a:gd name="connsiteX112" fmla="*/ 196505 w 671445"/>
                  <a:gd name="connsiteY112" fmla="*/ 404437 h 669063"/>
                  <a:gd name="connsiteX113" fmla="*/ 188645 w 671445"/>
                  <a:gd name="connsiteY113" fmla="*/ 401817 h 669063"/>
                  <a:gd name="connsiteX114" fmla="*/ 167684 w 671445"/>
                  <a:gd name="connsiteY114" fmla="*/ 391337 h 669063"/>
                  <a:gd name="connsiteX115" fmla="*/ 167684 w 671445"/>
                  <a:gd name="connsiteY115" fmla="*/ 391337 h 669063"/>
                  <a:gd name="connsiteX116" fmla="*/ 159824 w 671445"/>
                  <a:gd name="connsiteY116" fmla="*/ 386097 h 669063"/>
                  <a:gd name="connsiteX117" fmla="*/ 151964 w 671445"/>
                  <a:gd name="connsiteY117" fmla="*/ 378237 h 669063"/>
                  <a:gd name="connsiteX118" fmla="*/ 144104 w 671445"/>
                  <a:gd name="connsiteY118" fmla="*/ 375617 h 669063"/>
                  <a:gd name="connsiteX119" fmla="*/ 136243 w 671445"/>
                  <a:gd name="connsiteY119" fmla="*/ 362516 h 669063"/>
                  <a:gd name="connsiteX120" fmla="*/ 131003 w 671445"/>
                  <a:gd name="connsiteY120" fmla="*/ 354656 h 669063"/>
                  <a:gd name="connsiteX121" fmla="*/ 117903 w 671445"/>
                  <a:gd name="connsiteY121" fmla="*/ 331076 h 669063"/>
                  <a:gd name="connsiteX122" fmla="*/ 110043 w 671445"/>
                  <a:gd name="connsiteY122" fmla="*/ 328456 h 669063"/>
                  <a:gd name="connsiteX123" fmla="*/ 102183 w 671445"/>
                  <a:gd name="connsiteY123" fmla="*/ 312735 h 669063"/>
                  <a:gd name="connsiteX124" fmla="*/ 96943 w 671445"/>
                  <a:gd name="connsiteY124" fmla="*/ 304875 h 669063"/>
                  <a:gd name="connsiteX125" fmla="*/ 94323 w 671445"/>
                  <a:gd name="connsiteY125" fmla="*/ 297015 h 669063"/>
                  <a:gd name="connsiteX126" fmla="*/ 89082 w 671445"/>
                  <a:gd name="connsiteY126" fmla="*/ 291775 h 669063"/>
                  <a:gd name="connsiteX127" fmla="*/ 78602 w 671445"/>
                  <a:gd name="connsiteY127" fmla="*/ 276054 h 669063"/>
                  <a:gd name="connsiteX128" fmla="*/ 73362 w 671445"/>
                  <a:gd name="connsiteY128" fmla="*/ 268194 h 669063"/>
                  <a:gd name="connsiteX129" fmla="*/ 62882 w 671445"/>
                  <a:gd name="connsiteY129" fmla="*/ 244614 h 669063"/>
                  <a:gd name="connsiteX130" fmla="*/ 60262 w 671445"/>
                  <a:gd name="connsiteY130" fmla="*/ 226273 h 669063"/>
                  <a:gd name="connsiteX131" fmla="*/ 52402 w 671445"/>
                  <a:gd name="connsiteY131" fmla="*/ 202693 h 669063"/>
                  <a:gd name="connsiteX132" fmla="*/ 49782 w 671445"/>
                  <a:gd name="connsiteY132" fmla="*/ 194833 h 669063"/>
                  <a:gd name="connsiteX133" fmla="*/ 47161 w 671445"/>
                  <a:gd name="connsiteY133" fmla="*/ 184352 h 669063"/>
                  <a:gd name="connsiteX134" fmla="*/ 41921 w 671445"/>
                  <a:gd name="connsiteY134" fmla="*/ 168632 h 669063"/>
                  <a:gd name="connsiteX135" fmla="*/ 39301 w 671445"/>
                  <a:gd name="connsiteY135" fmla="*/ 147672 h 669063"/>
                  <a:gd name="connsiteX136" fmla="*/ 36681 w 671445"/>
                  <a:gd name="connsiteY136" fmla="*/ 113611 h 669063"/>
                  <a:gd name="connsiteX137" fmla="*/ 34061 w 671445"/>
                  <a:gd name="connsiteY137" fmla="*/ 103131 h 669063"/>
                  <a:gd name="connsiteX138" fmla="*/ 31441 w 671445"/>
                  <a:gd name="connsiteY138" fmla="*/ 87410 h 669063"/>
                  <a:gd name="connsiteX139" fmla="*/ 28821 w 671445"/>
                  <a:gd name="connsiteY139" fmla="*/ 76930 h 669063"/>
                  <a:gd name="connsiteX140" fmla="*/ 23581 w 671445"/>
                  <a:gd name="connsiteY140" fmla="*/ 55970 h 669063"/>
                  <a:gd name="connsiteX141" fmla="*/ 18341 w 671445"/>
                  <a:gd name="connsiteY141" fmla="*/ 48109 h 669063"/>
                  <a:gd name="connsiteX142" fmla="*/ 15721 w 671445"/>
                  <a:gd name="connsiteY142" fmla="*/ 40249 h 669063"/>
                  <a:gd name="connsiteX143" fmla="*/ 5241 w 671445"/>
                  <a:gd name="connsiteY143" fmla="*/ 0 h 669063"/>
                  <a:gd name="connsiteX144" fmla="*/ 0 w 671445"/>
                  <a:gd name="connsiteY144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44535 w 671445"/>
                  <a:gd name="connsiteY64" fmla="*/ 441118 h 669063"/>
                  <a:gd name="connsiteX65" fmla="*/ 638578 w 671445"/>
                  <a:gd name="connsiteY65" fmla="*/ 463504 h 669063"/>
                  <a:gd name="connsiteX66" fmla="*/ 632144 w 671445"/>
                  <a:gd name="connsiteY66" fmla="*/ 477083 h 669063"/>
                  <a:gd name="connsiteX67" fmla="*/ 610235 w 671445"/>
                  <a:gd name="connsiteY67" fmla="*/ 489705 h 669063"/>
                  <a:gd name="connsiteX68" fmla="*/ 586893 w 671445"/>
                  <a:gd name="connsiteY68" fmla="*/ 493519 h 669063"/>
                  <a:gd name="connsiteX69" fmla="*/ 581653 w 671445"/>
                  <a:gd name="connsiteY69" fmla="*/ 509240 h 669063"/>
                  <a:gd name="connsiteX70" fmla="*/ 586893 w 671445"/>
                  <a:gd name="connsiteY70" fmla="*/ 527580 h 669063"/>
                  <a:gd name="connsiteX71" fmla="*/ 589513 w 671445"/>
                  <a:gd name="connsiteY71" fmla="*/ 545920 h 669063"/>
                  <a:gd name="connsiteX72" fmla="*/ 586893 w 671445"/>
                  <a:gd name="connsiteY72" fmla="*/ 553781 h 669063"/>
                  <a:gd name="connsiteX73" fmla="*/ 581653 w 671445"/>
                  <a:gd name="connsiteY73" fmla="*/ 577361 h 669063"/>
                  <a:gd name="connsiteX74" fmla="*/ 586893 w 671445"/>
                  <a:gd name="connsiteY74" fmla="*/ 593081 h 669063"/>
                  <a:gd name="connsiteX75" fmla="*/ 579033 w 671445"/>
                  <a:gd name="connsiteY75" fmla="*/ 600942 h 669063"/>
                  <a:gd name="connsiteX76" fmla="*/ 555453 w 671445"/>
                  <a:gd name="connsiteY76" fmla="*/ 611422 h 669063"/>
                  <a:gd name="connsiteX77" fmla="*/ 550212 w 671445"/>
                  <a:gd name="connsiteY77" fmla="*/ 616662 h 669063"/>
                  <a:gd name="connsiteX78" fmla="*/ 534492 w 671445"/>
                  <a:gd name="connsiteY78" fmla="*/ 621902 h 669063"/>
                  <a:gd name="connsiteX79" fmla="*/ 518772 w 671445"/>
                  <a:gd name="connsiteY79" fmla="*/ 627142 h 669063"/>
                  <a:gd name="connsiteX80" fmla="*/ 503051 w 671445"/>
                  <a:gd name="connsiteY80" fmla="*/ 632382 h 669063"/>
                  <a:gd name="connsiteX81" fmla="*/ 495191 w 671445"/>
                  <a:gd name="connsiteY81" fmla="*/ 635002 h 669063"/>
                  <a:gd name="connsiteX82" fmla="*/ 484711 w 671445"/>
                  <a:gd name="connsiteY82" fmla="*/ 637622 h 669063"/>
                  <a:gd name="connsiteX83" fmla="*/ 476851 w 671445"/>
                  <a:gd name="connsiteY83" fmla="*/ 640242 h 669063"/>
                  <a:gd name="connsiteX84" fmla="*/ 455890 w 671445"/>
                  <a:gd name="connsiteY84" fmla="*/ 642862 h 669063"/>
                  <a:gd name="connsiteX85" fmla="*/ 424450 w 671445"/>
                  <a:gd name="connsiteY85" fmla="*/ 648103 h 669063"/>
                  <a:gd name="connsiteX86" fmla="*/ 408729 w 671445"/>
                  <a:gd name="connsiteY86" fmla="*/ 653343 h 669063"/>
                  <a:gd name="connsiteX87" fmla="*/ 400869 w 671445"/>
                  <a:gd name="connsiteY87" fmla="*/ 655963 h 669063"/>
                  <a:gd name="connsiteX88" fmla="*/ 379909 w 671445"/>
                  <a:gd name="connsiteY88" fmla="*/ 661203 h 669063"/>
                  <a:gd name="connsiteX89" fmla="*/ 364188 w 671445"/>
                  <a:gd name="connsiteY89" fmla="*/ 666443 h 669063"/>
                  <a:gd name="connsiteX90" fmla="*/ 356328 w 671445"/>
                  <a:gd name="connsiteY90" fmla="*/ 669063 h 669063"/>
                  <a:gd name="connsiteX91" fmla="*/ 317027 w 671445"/>
                  <a:gd name="connsiteY91" fmla="*/ 666443 h 669063"/>
                  <a:gd name="connsiteX92" fmla="*/ 309167 w 671445"/>
                  <a:gd name="connsiteY92" fmla="*/ 663823 h 669063"/>
                  <a:gd name="connsiteX93" fmla="*/ 306547 w 671445"/>
                  <a:gd name="connsiteY93" fmla="*/ 655963 h 669063"/>
                  <a:gd name="connsiteX94" fmla="*/ 290827 w 671445"/>
                  <a:gd name="connsiteY94" fmla="*/ 650723 h 669063"/>
                  <a:gd name="connsiteX95" fmla="*/ 282967 w 671445"/>
                  <a:gd name="connsiteY95" fmla="*/ 648103 h 669063"/>
                  <a:gd name="connsiteX96" fmla="*/ 235806 w 671445"/>
                  <a:gd name="connsiteY96" fmla="*/ 642862 h 669063"/>
                  <a:gd name="connsiteX97" fmla="*/ 230565 w 671445"/>
                  <a:gd name="connsiteY97" fmla="*/ 637622 h 669063"/>
                  <a:gd name="connsiteX98" fmla="*/ 217465 w 671445"/>
                  <a:gd name="connsiteY98" fmla="*/ 635002 h 669063"/>
                  <a:gd name="connsiteX99" fmla="*/ 212225 w 671445"/>
                  <a:gd name="connsiteY99" fmla="*/ 619282 h 669063"/>
                  <a:gd name="connsiteX100" fmla="*/ 214845 w 671445"/>
                  <a:gd name="connsiteY100" fmla="*/ 577361 h 669063"/>
                  <a:gd name="connsiteX101" fmla="*/ 222705 w 671445"/>
                  <a:gd name="connsiteY101" fmla="*/ 538060 h 669063"/>
                  <a:gd name="connsiteX102" fmla="*/ 233186 w 671445"/>
                  <a:gd name="connsiteY102" fmla="*/ 524960 h 669063"/>
                  <a:gd name="connsiteX103" fmla="*/ 238426 w 671445"/>
                  <a:gd name="connsiteY103" fmla="*/ 509240 h 669063"/>
                  <a:gd name="connsiteX104" fmla="*/ 241046 w 671445"/>
                  <a:gd name="connsiteY104" fmla="*/ 501379 h 669063"/>
                  <a:gd name="connsiteX105" fmla="*/ 246286 w 671445"/>
                  <a:gd name="connsiteY105" fmla="*/ 493519 h 669063"/>
                  <a:gd name="connsiteX106" fmla="*/ 251526 w 671445"/>
                  <a:gd name="connsiteY106" fmla="*/ 475179 h 669063"/>
                  <a:gd name="connsiteX107" fmla="*/ 248906 w 671445"/>
                  <a:gd name="connsiteY107" fmla="*/ 441118 h 669063"/>
                  <a:gd name="connsiteX108" fmla="*/ 243666 w 671445"/>
                  <a:gd name="connsiteY108" fmla="*/ 425398 h 669063"/>
                  <a:gd name="connsiteX109" fmla="*/ 220085 w 671445"/>
                  <a:gd name="connsiteY109" fmla="*/ 417538 h 669063"/>
                  <a:gd name="connsiteX110" fmla="*/ 212225 w 671445"/>
                  <a:gd name="connsiteY110" fmla="*/ 414917 h 669063"/>
                  <a:gd name="connsiteX111" fmla="*/ 206985 w 671445"/>
                  <a:gd name="connsiteY111" fmla="*/ 407057 h 669063"/>
                  <a:gd name="connsiteX112" fmla="*/ 196505 w 671445"/>
                  <a:gd name="connsiteY112" fmla="*/ 404437 h 669063"/>
                  <a:gd name="connsiteX113" fmla="*/ 188645 w 671445"/>
                  <a:gd name="connsiteY113" fmla="*/ 401817 h 669063"/>
                  <a:gd name="connsiteX114" fmla="*/ 167684 w 671445"/>
                  <a:gd name="connsiteY114" fmla="*/ 391337 h 669063"/>
                  <a:gd name="connsiteX115" fmla="*/ 167684 w 671445"/>
                  <a:gd name="connsiteY115" fmla="*/ 391337 h 669063"/>
                  <a:gd name="connsiteX116" fmla="*/ 159824 w 671445"/>
                  <a:gd name="connsiteY116" fmla="*/ 386097 h 669063"/>
                  <a:gd name="connsiteX117" fmla="*/ 151964 w 671445"/>
                  <a:gd name="connsiteY117" fmla="*/ 378237 h 669063"/>
                  <a:gd name="connsiteX118" fmla="*/ 144104 w 671445"/>
                  <a:gd name="connsiteY118" fmla="*/ 375617 h 669063"/>
                  <a:gd name="connsiteX119" fmla="*/ 136243 w 671445"/>
                  <a:gd name="connsiteY119" fmla="*/ 362516 h 669063"/>
                  <a:gd name="connsiteX120" fmla="*/ 131003 w 671445"/>
                  <a:gd name="connsiteY120" fmla="*/ 354656 h 669063"/>
                  <a:gd name="connsiteX121" fmla="*/ 117903 w 671445"/>
                  <a:gd name="connsiteY121" fmla="*/ 331076 h 669063"/>
                  <a:gd name="connsiteX122" fmla="*/ 110043 w 671445"/>
                  <a:gd name="connsiteY122" fmla="*/ 328456 h 669063"/>
                  <a:gd name="connsiteX123" fmla="*/ 102183 w 671445"/>
                  <a:gd name="connsiteY123" fmla="*/ 312735 h 669063"/>
                  <a:gd name="connsiteX124" fmla="*/ 96943 w 671445"/>
                  <a:gd name="connsiteY124" fmla="*/ 304875 h 669063"/>
                  <a:gd name="connsiteX125" fmla="*/ 94323 w 671445"/>
                  <a:gd name="connsiteY125" fmla="*/ 297015 h 669063"/>
                  <a:gd name="connsiteX126" fmla="*/ 89082 w 671445"/>
                  <a:gd name="connsiteY126" fmla="*/ 291775 h 669063"/>
                  <a:gd name="connsiteX127" fmla="*/ 78602 w 671445"/>
                  <a:gd name="connsiteY127" fmla="*/ 276054 h 669063"/>
                  <a:gd name="connsiteX128" fmla="*/ 73362 w 671445"/>
                  <a:gd name="connsiteY128" fmla="*/ 268194 h 669063"/>
                  <a:gd name="connsiteX129" fmla="*/ 62882 w 671445"/>
                  <a:gd name="connsiteY129" fmla="*/ 244614 h 669063"/>
                  <a:gd name="connsiteX130" fmla="*/ 60262 w 671445"/>
                  <a:gd name="connsiteY130" fmla="*/ 226273 h 669063"/>
                  <a:gd name="connsiteX131" fmla="*/ 52402 w 671445"/>
                  <a:gd name="connsiteY131" fmla="*/ 202693 h 669063"/>
                  <a:gd name="connsiteX132" fmla="*/ 49782 w 671445"/>
                  <a:gd name="connsiteY132" fmla="*/ 194833 h 669063"/>
                  <a:gd name="connsiteX133" fmla="*/ 47161 w 671445"/>
                  <a:gd name="connsiteY133" fmla="*/ 184352 h 669063"/>
                  <a:gd name="connsiteX134" fmla="*/ 41921 w 671445"/>
                  <a:gd name="connsiteY134" fmla="*/ 168632 h 669063"/>
                  <a:gd name="connsiteX135" fmla="*/ 39301 w 671445"/>
                  <a:gd name="connsiteY135" fmla="*/ 147672 h 669063"/>
                  <a:gd name="connsiteX136" fmla="*/ 36681 w 671445"/>
                  <a:gd name="connsiteY136" fmla="*/ 113611 h 669063"/>
                  <a:gd name="connsiteX137" fmla="*/ 34061 w 671445"/>
                  <a:gd name="connsiteY137" fmla="*/ 103131 h 669063"/>
                  <a:gd name="connsiteX138" fmla="*/ 31441 w 671445"/>
                  <a:gd name="connsiteY138" fmla="*/ 87410 h 669063"/>
                  <a:gd name="connsiteX139" fmla="*/ 28821 w 671445"/>
                  <a:gd name="connsiteY139" fmla="*/ 76930 h 669063"/>
                  <a:gd name="connsiteX140" fmla="*/ 23581 w 671445"/>
                  <a:gd name="connsiteY140" fmla="*/ 55970 h 669063"/>
                  <a:gd name="connsiteX141" fmla="*/ 18341 w 671445"/>
                  <a:gd name="connsiteY141" fmla="*/ 48109 h 669063"/>
                  <a:gd name="connsiteX142" fmla="*/ 15721 w 671445"/>
                  <a:gd name="connsiteY142" fmla="*/ 40249 h 669063"/>
                  <a:gd name="connsiteX143" fmla="*/ 5241 w 671445"/>
                  <a:gd name="connsiteY143" fmla="*/ 0 h 669063"/>
                  <a:gd name="connsiteX144" fmla="*/ 0 w 671445"/>
                  <a:gd name="connsiteY144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49775 w 671445"/>
                  <a:gd name="connsiteY63" fmla="*/ 433258 h 669063"/>
                  <a:gd name="connsiteX64" fmla="*/ 638578 w 671445"/>
                  <a:gd name="connsiteY64" fmla="*/ 463504 h 669063"/>
                  <a:gd name="connsiteX65" fmla="*/ 632144 w 671445"/>
                  <a:gd name="connsiteY65" fmla="*/ 477083 h 669063"/>
                  <a:gd name="connsiteX66" fmla="*/ 610235 w 671445"/>
                  <a:gd name="connsiteY66" fmla="*/ 489705 h 669063"/>
                  <a:gd name="connsiteX67" fmla="*/ 586893 w 671445"/>
                  <a:gd name="connsiteY67" fmla="*/ 493519 h 669063"/>
                  <a:gd name="connsiteX68" fmla="*/ 581653 w 671445"/>
                  <a:gd name="connsiteY68" fmla="*/ 509240 h 669063"/>
                  <a:gd name="connsiteX69" fmla="*/ 586893 w 671445"/>
                  <a:gd name="connsiteY69" fmla="*/ 527580 h 669063"/>
                  <a:gd name="connsiteX70" fmla="*/ 589513 w 671445"/>
                  <a:gd name="connsiteY70" fmla="*/ 545920 h 669063"/>
                  <a:gd name="connsiteX71" fmla="*/ 586893 w 671445"/>
                  <a:gd name="connsiteY71" fmla="*/ 553781 h 669063"/>
                  <a:gd name="connsiteX72" fmla="*/ 581653 w 671445"/>
                  <a:gd name="connsiteY72" fmla="*/ 577361 h 669063"/>
                  <a:gd name="connsiteX73" fmla="*/ 586893 w 671445"/>
                  <a:gd name="connsiteY73" fmla="*/ 593081 h 669063"/>
                  <a:gd name="connsiteX74" fmla="*/ 579033 w 671445"/>
                  <a:gd name="connsiteY74" fmla="*/ 600942 h 669063"/>
                  <a:gd name="connsiteX75" fmla="*/ 555453 w 671445"/>
                  <a:gd name="connsiteY75" fmla="*/ 611422 h 669063"/>
                  <a:gd name="connsiteX76" fmla="*/ 550212 w 671445"/>
                  <a:gd name="connsiteY76" fmla="*/ 616662 h 669063"/>
                  <a:gd name="connsiteX77" fmla="*/ 534492 w 671445"/>
                  <a:gd name="connsiteY77" fmla="*/ 621902 h 669063"/>
                  <a:gd name="connsiteX78" fmla="*/ 518772 w 671445"/>
                  <a:gd name="connsiteY78" fmla="*/ 627142 h 669063"/>
                  <a:gd name="connsiteX79" fmla="*/ 503051 w 671445"/>
                  <a:gd name="connsiteY79" fmla="*/ 632382 h 669063"/>
                  <a:gd name="connsiteX80" fmla="*/ 495191 w 671445"/>
                  <a:gd name="connsiteY80" fmla="*/ 635002 h 669063"/>
                  <a:gd name="connsiteX81" fmla="*/ 484711 w 671445"/>
                  <a:gd name="connsiteY81" fmla="*/ 637622 h 669063"/>
                  <a:gd name="connsiteX82" fmla="*/ 476851 w 671445"/>
                  <a:gd name="connsiteY82" fmla="*/ 640242 h 669063"/>
                  <a:gd name="connsiteX83" fmla="*/ 455890 w 671445"/>
                  <a:gd name="connsiteY83" fmla="*/ 642862 h 669063"/>
                  <a:gd name="connsiteX84" fmla="*/ 424450 w 671445"/>
                  <a:gd name="connsiteY84" fmla="*/ 648103 h 669063"/>
                  <a:gd name="connsiteX85" fmla="*/ 408729 w 671445"/>
                  <a:gd name="connsiteY85" fmla="*/ 653343 h 669063"/>
                  <a:gd name="connsiteX86" fmla="*/ 400869 w 671445"/>
                  <a:gd name="connsiteY86" fmla="*/ 655963 h 669063"/>
                  <a:gd name="connsiteX87" fmla="*/ 379909 w 671445"/>
                  <a:gd name="connsiteY87" fmla="*/ 661203 h 669063"/>
                  <a:gd name="connsiteX88" fmla="*/ 364188 w 671445"/>
                  <a:gd name="connsiteY88" fmla="*/ 666443 h 669063"/>
                  <a:gd name="connsiteX89" fmla="*/ 356328 w 671445"/>
                  <a:gd name="connsiteY89" fmla="*/ 669063 h 669063"/>
                  <a:gd name="connsiteX90" fmla="*/ 317027 w 671445"/>
                  <a:gd name="connsiteY90" fmla="*/ 666443 h 669063"/>
                  <a:gd name="connsiteX91" fmla="*/ 309167 w 671445"/>
                  <a:gd name="connsiteY91" fmla="*/ 663823 h 669063"/>
                  <a:gd name="connsiteX92" fmla="*/ 306547 w 671445"/>
                  <a:gd name="connsiteY92" fmla="*/ 655963 h 669063"/>
                  <a:gd name="connsiteX93" fmla="*/ 290827 w 671445"/>
                  <a:gd name="connsiteY93" fmla="*/ 650723 h 669063"/>
                  <a:gd name="connsiteX94" fmla="*/ 282967 w 671445"/>
                  <a:gd name="connsiteY94" fmla="*/ 648103 h 669063"/>
                  <a:gd name="connsiteX95" fmla="*/ 235806 w 671445"/>
                  <a:gd name="connsiteY95" fmla="*/ 642862 h 669063"/>
                  <a:gd name="connsiteX96" fmla="*/ 230565 w 671445"/>
                  <a:gd name="connsiteY96" fmla="*/ 637622 h 669063"/>
                  <a:gd name="connsiteX97" fmla="*/ 217465 w 671445"/>
                  <a:gd name="connsiteY97" fmla="*/ 635002 h 669063"/>
                  <a:gd name="connsiteX98" fmla="*/ 212225 w 671445"/>
                  <a:gd name="connsiteY98" fmla="*/ 619282 h 669063"/>
                  <a:gd name="connsiteX99" fmla="*/ 214845 w 671445"/>
                  <a:gd name="connsiteY99" fmla="*/ 577361 h 669063"/>
                  <a:gd name="connsiteX100" fmla="*/ 222705 w 671445"/>
                  <a:gd name="connsiteY100" fmla="*/ 538060 h 669063"/>
                  <a:gd name="connsiteX101" fmla="*/ 233186 w 671445"/>
                  <a:gd name="connsiteY101" fmla="*/ 524960 h 669063"/>
                  <a:gd name="connsiteX102" fmla="*/ 238426 w 671445"/>
                  <a:gd name="connsiteY102" fmla="*/ 509240 h 669063"/>
                  <a:gd name="connsiteX103" fmla="*/ 241046 w 671445"/>
                  <a:gd name="connsiteY103" fmla="*/ 501379 h 669063"/>
                  <a:gd name="connsiteX104" fmla="*/ 246286 w 671445"/>
                  <a:gd name="connsiteY104" fmla="*/ 493519 h 669063"/>
                  <a:gd name="connsiteX105" fmla="*/ 251526 w 671445"/>
                  <a:gd name="connsiteY105" fmla="*/ 475179 h 669063"/>
                  <a:gd name="connsiteX106" fmla="*/ 248906 w 671445"/>
                  <a:gd name="connsiteY106" fmla="*/ 441118 h 669063"/>
                  <a:gd name="connsiteX107" fmla="*/ 243666 w 671445"/>
                  <a:gd name="connsiteY107" fmla="*/ 425398 h 669063"/>
                  <a:gd name="connsiteX108" fmla="*/ 220085 w 671445"/>
                  <a:gd name="connsiteY108" fmla="*/ 417538 h 669063"/>
                  <a:gd name="connsiteX109" fmla="*/ 212225 w 671445"/>
                  <a:gd name="connsiteY109" fmla="*/ 414917 h 669063"/>
                  <a:gd name="connsiteX110" fmla="*/ 206985 w 671445"/>
                  <a:gd name="connsiteY110" fmla="*/ 407057 h 669063"/>
                  <a:gd name="connsiteX111" fmla="*/ 196505 w 671445"/>
                  <a:gd name="connsiteY111" fmla="*/ 404437 h 669063"/>
                  <a:gd name="connsiteX112" fmla="*/ 188645 w 671445"/>
                  <a:gd name="connsiteY112" fmla="*/ 401817 h 669063"/>
                  <a:gd name="connsiteX113" fmla="*/ 167684 w 671445"/>
                  <a:gd name="connsiteY113" fmla="*/ 391337 h 669063"/>
                  <a:gd name="connsiteX114" fmla="*/ 167684 w 671445"/>
                  <a:gd name="connsiteY114" fmla="*/ 391337 h 669063"/>
                  <a:gd name="connsiteX115" fmla="*/ 159824 w 671445"/>
                  <a:gd name="connsiteY115" fmla="*/ 386097 h 669063"/>
                  <a:gd name="connsiteX116" fmla="*/ 151964 w 671445"/>
                  <a:gd name="connsiteY116" fmla="*/ 378237 h 669063"/>
                  <a:gd name="connsiteX117" fmla="*/ 144104 w 671445"/>
                  <a:gd name="connsiteY117" fmla="*/ 375617 h 669063"/>
                  <a:gd name="connsiteX118" fmla="*/ 136243 w 671445"/>
                  <a:gd name="connsiteY118" fmla="*/ 362516 h 669063"/>
                  <a:gd name="connsiteX119" fmla="*/ 131003 w 671445"/>
                  <a:gd name="connsiteY119" fmla="*/ 354656 h 669063"/>
                  <a:gd name="connsiteX120" fmla="*/ 117903 w 671445"/>
                  <a:gd name="connsiteY120" fmla="*/ 331076 h 669063"/>
                  <a:gd name="connsiteX121" fmla="*/ 110043 w 671445"/>
                  <a:gd name="connsiteY121" fmla="*/ 328456 h 669063"/>
                  <a:gd name="connsiteX122" fmla="*/ 102183 w 671445"/>
                  <a:gd name="connsiteY122" fmla="*/ 312735 h 669063"/>
                  <a:gd name="connsiteX123" fmla="*/ 96943 w 671445"/>
                  <a:gd name="connsiteY123" fmla="*/ 304875 h 669063"/>
                  <a:gd name="connsiteX124" fmla="*/ 94323 w 671445"/>
                  <a:gd name="connsiteY124" fmla="*/ 297015 h 669063"/>
                  <a:gd name="connsiteX125" fmla="*/ 89082 w 671445"/>
                  <a:gd name="connsiteY125" fmla="*/ 291775 h 669063"/>
                  <a:gd name="connsiteX126" fmla="*/ 78602 w 671445"/>
                  <a:gd name="connsiteY126" fmla="*/ 276054 h 669063"/>
                  <a:gd name="connsiteX127" fmla="*/ 73362 w 671445"/>
                  <a:gd name="connsiteY127" fmla="*/ 268194 h 669063"/>
                  <a:gd name="connsiteX128" fmla="*/ 62882 w 671445"/>
                  <a:gd name="connsiteY128" fmla="*/ 244614 h 669063"/>
                  <a:gd name="connsiteX129" fmla="*/ 60262 w 671445"/>
                  <a:gd name="connsiteY129" fmla="*/ 226273 h 669063"/>
                  <a:gd name="connsiteX130" fmla="*/ 52402 w 671445"/>
                  <a:gd name="connsiteY130" fmla="*/ 202693 h 669063"/>
                  <a:gd name="connsiteX131" fmla="*/ 49782 w 671445"/>
                  <a:gd name="connsiteY131" fmla="*/ 194833 h 669063"/>
                  <a:gd name="connsiteX132" fmla="*/ 47161 w 671445"/>
                  <a:gd name="connsiteY132" fmla="*/ 184352 h 669063"/>
                  <a:gd name="connsiteX133" fmla="*/ 41921 w 671445"/>
                  <a:gd name="connsiteY133" fmla="*/ 168632 h 669063"/>
                  <a:gd name="connsiteX134" fmla="*/ 39301 w 671445"/>
                  <a:gd name="connsiteY134" fmla="*/ 147672 h 669063"/>
                  <a:gd name="connsiteX135" fmla="*/ 36681 w 671445"/>
                  <a:gd name="connsiteY135" fmla="*/ 113611 h 669063"/>
                  <a:gd name="connsiteX136" fmla="*/ 34061 w 671445"/>
                  <a:gd name="connsiteY136" fmla="*/ 103131 h 669063"/>
                  <a:gd name="connsiteX137" fmla="*/ 31441 w 671445"/>
                  <a:gd name="connsiteY137" fmla="*/ 87410 h 669063"/>
                  <a:gd name="connsiteX138" fmla="*/ 28821 w 671445"/>
                  <a:gd name="connsiteY138" fmla="*/ 76930 h 669063"/>
                  <a:gd name="connsiteX139" fmla="*/ 23581 w 671445"/>
                  <a:gd name="connsiteY139" fmla="*/ 55970 h 669063"/>
                  <a:gd name="connsiteX140" fmla="*/ 18341 w 671445"/>
                  <a:gd name="connsiteY140" fmla="*/ 48109 h 669063"/>
                  <a:gd name="connsiteX141" fmla="*/ 15721 w 671445"/>
                  <a:gd name="connsiteY141" fmla="*/ 40249 h 669063"/>
                  <a:gd name="connsiteX142" fmla="*/ 5241 w 671445"/>
                  <a:gd name="connsiteY142" fmla="*/ 0 h 669063"/>
                  <a:gd name="connsiteX143" fmla="*/ 0 w 671445"/>
                  <a:gd name="connsiteY143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85587 w 671445"/>
                  <a:gd name="connsiteY20" fmla="*/ 84790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59300 w 671445"/>
                  <a:gd name="connsiteY63" fmla="*/ 447545 h 669063"/>
                  <a:gd name="connsiteX64" fmla="*/ 638578 w 671445"/>
                  <a:gd name="connsiteY64" fmla="*/ 463504 h 669063"/>
                  <a:gd name="connsiteX65" fmla="*/ 632144 w 671445"/>
                  <a:gd name="connsiteY65" fmla="*/ 477083 h 669063"/>
                  <a:gd name="connsiteX66" fmla="*/ 610235 w 671445"/>
                  <a:gd name="connsiteY66" fmla="*/ 489705 h 669063"/>
                  <a:gd name="connsiteX67" fmla="*/ 586893 w 671445"/>
                  <a:gd name="connsiteY67" fmla="*/ 493519 h 669063"/>
                  <a:gd name="connsiteX68" fmla="*/ 581653 w 671445"/>
                  <a:gd name="connsiteY68" fmla="*/ 509240 h 669063"/>
                  <a:gd name="connsiteX69" fmla="*/ 586893 w 671445"/>
                  <a:gd name="connsiteY69" fmla="*/ 527580 h 669063"/>
                  <a:gd name="connsiteX70" fmla="*/ 589513 w 671445"/>
                  <a:gd name="connsiteY70" fmla="*/ 545920 h 669063"/>
                  <a:gd name="connsiteX71" fmla="*/ 586893 w 671445"/>
                  <a:gd name="connsiteY71" fmla="*/ 553781 h 669063"/>
                  <a:gd name="connsiteX72" fmla="*/ 581653 w 671445"/>
                  <a:gd name="connsiteY72" fmla="*/ 577361 h 669063"/>
                  <a:gd name="connsiteX73" fmla="*/ 586893 w 671445"/>
                  <a:gd name="connsiteY73" fmla="*/ 593081 h 669063"/>
                  <a:gd name="connsiteX74" fmla="*/ 579033 w 671445"/>
                  <a:gd name="connsiteY74" fmla="*/ 600942 h 669063"/>
                  <a:gd name="connsiteX75" fmla="*/ 555453 w 671445"/>
                  <a:gd name="connsiteY75" fmla="*/ 611422 h 669063"/>
                  <a:gd name="connsiteX76" fmla="*/ 550212 w 671445"/>
                  <a:gd name="connsiteY76" fmla="*/ 616662 h 669063"/>
                  <a:gd name="connsiteX77" fmla="*/ 534492 w 671445"/>
                  <a:gd name="connsiteY77" fmla="*/ 621902 h 669063"/>
                  <a:gd name="connsiteX78" fmla="*/ 518772 w 671445"/>
                  <a:gd name="connsiteY78" fmla="*/ 627142 h 669063"/>
                  <a:gd name="connsiteX79" fmla="*/ 503051 w 671445"/>
                  <a:gd name="connsiteY79" fmla="*/ 632382 h 669063"/>
                  <a:gd name="connsiteX80" fmla="*/ 495191 w 671445"/>
                  <a:gd name="connsiteY80" fmla="*/ 635002 h 669063"/>
                  <a:gd name="connsiteX81" fmla="*/ 484711 w 671445"/>
                  <a:gd name="connsiteY81" fmla="*/ 637622 h 669063"/>
                  <a:gd name="connsiteX82" fmla="*/ 476851 w 671445"/>
                  <a:gd name="connsiteY82" fmla="*/ 640242 h 669063"/>
                  <a:gd name="connsiteX83" fmla="*/ 455890 w 671445"/>
                  <a:gd name="connsiteY83" fmla="*/ 642862 h 669063"/>
                  <a:gd name="connsiteX84" fmla="*/ 424450 w 671445"/>
                  <a:gd name="connsiteY84" fmla="*/ 648103 h 669063"/>
                  <a:gd name="connsiteX85" fmla="*/ 408729 w 671445"/>
                  <a:gd name="connsiteY85" fmla="*/ 653343 h 669063"/>
                  <a:gd name="connsiteX86" fmla="*/ 400869 w 671445"/>
                  <a:gd name="connsiteY86" fmla="*/ 655963 h 669063"/>
                  <a:gd name="connsiteX87" fmla="*/ 379909 w 671445"/>
                  <a:gd name="connsiteY87" fmla="*/ 661203 h 669063"/>
                  <a:gd name="connsiteX88" fmla="*/ 364188 w 671445"/>
                  <a:gd name="connsiteY88" fmla="*/ 666443 h 669063"/>
                  <a:gd name="connsiteX89" fmla="*/ 356328 w 671445"/>
                  <a:gd name="connsiteY89" fmla="*/ 669063 h 669063"/>
                  <a:gd name="connsiteX90" fmla="*/ 317027 w 671445"/>
                  <a:gd name="connsiteY90" fmla="*/ 666443 h 669063"/>
                  <a:gd name="connsiteX91" fmla="*/ 309167 w 671445"/>
                  <a:gd name="connsiteY91" fmla="*/ 663823 h 669063"/>
                  <a:gd name="connsiteX92" fmla="*/ 306547 w 671445"/>
                  <a:gd name="connsiteY92" fmla="*/ 655963 h 669063"/>
                  <a:gd name="connsiteX93" fmla="*/ 290827 w 671445"/>
                  <a:gd name="connsiteY93" fmla="*/ 650723 h 669063"/>
                  <a:gd name="connsiteX94" fmla="*/ 282967 w 671445"/>
                  <a:gd name="connsiteY94" fmla="*/ 648103 h 669063"/>
                  <a:gd name="connsiteX95" fmla="*/ 235806 w 671445"/>
                  <a:gd name="connsiteY95" fmla="*/ 642862 h 669063"/>
                  <a:gd name="connsiteX96" fmla="*/ 230565 w 671445"/>
                  <a:gd name="connsiteY96" fmla="*/ 637622 h 669063"/>
                  <a:gd name="connsiteX97" fmla="*/ 217465 w 671445"/>
                  <a:gd name="connsiteY97" fmla="*/ 635002 h 669063"/>
                  <a:gd name="connsiteX98" fmla="*/ 212225 w 671445"/>
                  <a:gd name="connsiteY98" fmla="*/ 619282 h 669063"/>
                  <a:gd name="connsiteX99" fmla="*/ 214845 w 671445"/>
                  <a:gd name="connsiteY99" fmla="*/ 577361 h 669063"/>
                  <a:gd name="connsiteX100" fmla="*/ 222705 w 671445"/>
                  <a:gd name="connsiteY100" fmla="*/ 538060 h 669063"/>
                  <a:gd name="connsiteX101" fmla="*/ 233186 w 671445"/>
                  <a:gd name="connsiteY101" fmla="*/ 524960 h 669063"/>
                  <a:gd name="connsiteX102" fmla="*/ 238426 w 671445"/>
                  <a:gd name="connsiteY102" fmla="*/ 509240 h 669063"/>
                  <a:gd name="connsiteX103" fmla="*/ 241046 w 671445"/>
                  <a:gd name="connsiteY103" fmla="*/ 501379 h 669063"/>
                  <a:gd name="connsiteX104" fmla="*/ 246286 w 671445"/>
                  <a:gd name="connsiteY104" fmla="*/ 493519 h 669063"/>
                  <a:gd name="connsiteX105" fmla="*/ 251526 w 671445"/>
                  <a:gd name="connsiteY105" fmla="*/ 475179 h 669063"/>
                  <a:gd name="connsiteX106" fmla="*/ 248906 w 671445"/>
                  <a:gd name="connsiteY106" fmla="*/ 441118 h 669063"/>
                  <a:gd name="connsiteX107" fmla="*/ 243666 w 671445"/>
                  <a:gd name="connsiteY107" fmla="*/ 425398 h 669063"/>
                  <a:gd name="connsiteX108" fmla="*/ 220085 w 671445"/>
                  <a:gd name="connsiteY108" fmla="*/ 417538 h 669063"/>
                  <a:gd name="connsiteX109" fmla="*/ 212225 w 671445"/>
                  <a:gd name="connsiteY109" fmla="*/ 414917 h 669063"/>
                  <a:gd name="connsiteX110" fmla="*/ 206985 w 671445"/>
                  <a:gd name="connsiteY110" fmla="*/ 407057 h 669063"/>
                  <a:gd name="connsiteX111" fmla="*/ 196505 w 671445"/>
                  <a:gd name="connsiteY111" fmla="*/ 404437 h 669063"/>
                  <a:gd name="connsiteX112" fmla="*/ 188645 w 671445"/>
                  <a:gd name="connsiteY112" fmla="*/ 401817 h 669063"/>
                  <a:gd name="connsiteX113" fmla="*/ 167684 w 671445"/>
                  <a:gd name="connsiteY113" fmla="*/ 391337 h 669063"/>
                  <a:gd name="connsiteX114" fmla="*/ 167684 w 671445"/>
                  <a:gd name="connsiteY114" fmla="*/ 391337 h 669063"/>
                  <a:gd name="connsiteX115" fmla="*/ 159824 w 671445"/>
                  <a:gd name="connsiteY115" fmla="*/ 386097 h 669063"/>
                  <a:gd name="connsiteX116" fmla="*/ 151964 w 671445"/>
                  <a:gd name="connsiteY116" fmla="*/ 378237 h 669063"/>
                  <a:gd name="connsiteX117" fmla="*/ 144104 w 671445"/>
                  <a:gd name="connsiteY117" fmla="*/ 375617 h 669063"/>
                  <a:gd name="connsiteX118" fmla="*/ 136243 w 671445"/>
                  <a:gd name="connsiteY118" fmla="*/ 362516 h 669063"/>
                  <a:gd name="connsiteX119" fmla="*/ 131003 w 671445"/>
                  <a:gd name="connsiteY119" fmla="*/ 354656 h 669063"/>
                  <a:gd name="connsiteX120" fmla="*/ 117903 w 671445"/>
                  <a:gd name="connsiteY120" fmla="*/ 331076 h 669063"/>
                  <a:gd name="connsiteX121" fmla="*/ 110043 w 671445"/>
                  <a:gd name="connsiteY121" fmla="*/ 328456 h 669063"/>
                  <a:gd name="connsiteX122" fmla="*/ 102183 w 671445"/>
                  <a:gd name="connsiteY122" fmla="*/ 312735 h 669063"/>
                  <a:gd name="connsiteX123" fmla="*/ 96943 w 671445"/>
                  <a:gd name="connsiteY123" fmla="*/ 304875 h 669063"/>
                  <a:gd name="connsiteX124" fmla="*/ 94323 w 671445"/>
                  <a:gd name="connsiteY124" fmla="*/ 297015 h 669063"/>
                  <a:gd name="connsiteX125" fmla="*/ 89082 w 671445"/>
                  <a:gd name="connsiteY125" fmla="*/ 291775 h 669063"/>
                  <a:gd name="connsiteX126" fmla="*/ 78602 w 671445"/>
                  <a:gd name="connsiteY126" fmla="*/ 276054 h 669063"/>
                  <a:gd name="connsiteX127" fmla="*/ 73362 w 671445"/>
                  <a:gd name="connsiteY127" fmla="*/ 268194 h 669063"/>
                  <a:gd name="connsiteX128" fmla="*/ 62882 w 671445"/>
                  <a:gd name="connsiteY128" fmla="*/ 244614 h 669063"/>
                  <a:gd name="connsiteX129" fmla="*/ 60262 w 671445"/>
                  <a:gd name="connsiteY129" fmla="*/ 226273 h 669063"/>
                  <a:gd name="connsiteX130" fmla="*/ 52402 w 671445"/>
                  <a:gd name="connsiteY130" fmla="*/ 202693 h 669063"/>
                  <a:gd name="connsiteX131" fmla="*/ 49782 w 671445"/>
                  <a:gd name="connsiteY131" fmla="*/ 194833 h 669063"/>
                  <a:gd name="connsiteX132" fmla="*/ 47161 w 671445"/>
                  <a:gd name="connsiteY132" fmla="*/ 184352 h 669063"/>
                  <a:gd name="connsiteX133" fmla="*/ 41921 w 671445"/>
                  <a:gd name="connsiteY133" fmla="*/ 168632 h 669063"/>
                  <a:gd name="connsiteX134" fmla="*/ 39301 w 671445"/>
                  <a:gd name="connsiteY134" fmla="*/ 147672 h 669063"/>
                  <a:gd name="connsiteX135" fmla="*/ 36681 w 671445"/>
                  <a:gd name="connsiteY135" fmla="*/ 113611 h 669063"/>
                  <a:gd name="connsiteX136" fmla="*/ 34061 w 671445"/>
                  <a:gd name="connsiteY136" fmla="*/ 103131 h 669063"/>
                  <a:gd name="connsiteX137" fmla="*/ 31441 w 671445"/>
                  <a:gd name="connsiteY137" fmla="*/ 87410 h 669063"/>
                  <a:gd name="connsiteX138" fmla="*/ 28821 w 671445"/>
                  <a:gd name="connsiteY138" fmla="*/ 76930 h 669063"/>
                  <a:gd name="connsiteX139" fmla="*/ 23581 w 671445"/>
                  <a:gd name="connsiteY139" fmla="*/ 55970 h 669063"/>
                  <a:gd name="connsiteX140" fmla="*/ 18341 w 671445"/>
                  <a:gd name="connsiteY140" fmla="*/ 48109 h 669063"/>
                  <a:gd name="connsiteX141" fmla="*/ 15721 w 671445"/>
                  <a:gd name="connsiteY141" fmla="*/ 40249 h 669063"/>
                  <a:gd name="connsiteX142" fmla="*/ 5241 w 671445"/>
                  <a:gd name="connsiteY142" fmla="*/ 0 h 669063"/>
                  <a:gd name="connsiteX143" fmla="*/ 0 w 671445"/>
                  <a:gd name="connsiteY143" fmla="*/ 16669 h 669063"/>
                  <a:gd name="connsiteX0" fmla="*/ 0 w 671445"/>
                  <a:gd name="connsiteY0" fmla="*/ 16669 h 669063"/>
                  <a:gd name="connsiteX1" fmla="*/ 25723 w 671445"/>
                  <a:gd name="connsiteY1" fmla="*/ 12861 h 669063"/>
                  <a:gd name="connsiteX2" fmla="*/ 55022 w 671445"/>
                  <a:gd name="connsiteY2" fmla="*/ 32389 h 669063"/>
                  <a:gd name="connsiteX3" fmla="*/ 60262 w 671445"/>
                  <a:gd name="connsiteY3" fmla="*/ 40249 h 669063"/>
                  <a:gd name="connsiteX4" fmla="*/ 62882 w 671445"/>
                  <a:gd name="connsiteY4" fmla="*/ 55970 h 669063"/>
                  <a:gd name="connsiteX5" fmla="*/ 70742 w 671445"/>
                  <a:gd name="connsiteY5" fmla="*/ 71690 h 669063"/>
                  <a:gd name="connsiteX6" fmla="*/ 78602 w 671445"/>
                  <a:gd name="connsiteY6" fmla="*/ 76930 h 669063"/>
                  <a:gd name="connsiteX7" fmla="*/ 89082 w 671445"/>
                  <a:gd name="connsiteY7" fmla="*/ 90030 h 669063"/>
                  <a:gd name="connsiteX8" fmla="*/ 110043 w 671445"/>
                  <a:gd name="connsiteY8" fmla="*/ 105751 h 669063"/>
                  <a:gd name="connsiteX9" fmla="*/ 151964 w 671445"/>
                  <a:gd name="connsiteY9" fmla="*/ 113611 h 669063"/>
                  <a:gd name="connsiteX10" fmla="*/ 167684 w 671445"/>
                  <a:gd name="connsiteY10" fmla="*/ 118851 h 669063"/>
                  <a:gd name="connsiteX11" fmla="*/ 183404 w 671445"/>
                  <a:gd name="connsiteY11" fmla="*/ 126711 h 669063"/>
                  <a:gd name="connsiteX12" fmla="*/ 188645 w 671445"/>
                  <a:gd name="connsiteY12" fmla="*/ 131951 h 669063"/>
                  <a:gd name="connsiteX13" fmla="*/ 233186 w 671445"/>
                  <a:gd name="connsiteY13" fmla="*/ 134571 h 669063"/>
                  <a:gd name="connsiteX14" fmla="*/ 241046 w 671445"/>
                  <a:gd name="connsiteY14" fmla="*/ 129331 h 669063"/>
                  <a:gd name="connsiteX15" fmla="*/ 246286 w 671445"/>
                  <a:gd name="connsiteY15" fmla="*/ 121471 h 669063"/>
                  <a:gd name="connsiteX16" fmla="*/ 254146 w 671445"/>
                  <a:gd name="connsiteY16" fmla="*/ 118851 h 669063"/>
                  <a:gd name="connsiteX17" fmla="*/ 262006 w 671445"/>
                  <a:gd name="connsiteY17" fmla="*/ 110991 h 669063"/>
                  <a:gd name="connsiteX18" fmla="*/ 269866 w 671445"/>
                  <a:gd name="connsiteY18" fmla="*/ 105751 h 669063"/>
                  <a:gd name="connsiteX19" fmla="*/ 272486 w 671445"/>
                  <a:gd name="connsiteY19" fmla="*/ 97891 h 669063"/>
                  <a:gd name="connsiteX20" fmla="*/ 273680 w 671445"/>
                  <a:gd name="connsiteY20" fmla="*/ 80028 h 669063"/>
                  <a:gd name="connsiteX21" fmla="*/ 298687 w 671445"/>
                  <a:gd name="connsiteY21" fmla="*/ 71690 h 669063"/>
                  <a:gd name="connsiteX22" fmla="*/ 317027 w 671445"/>
                  <a:gd name="connsiteY22" fmla="*/ 53350 h 669063"/>
                  <a:gd name="connsiteX23" fmla="*/ 330128 w 671445"/>
                  <a:gd name="connsiteY23" fmla="*/ 40249 h 669063"/>
                  <a:gd name="connsiteX24" fmla="*/ 337988 w 671445"/>
                  <a:gd name="connsiteY24" fmla="*/ 24529 h 669063"/>
                  <a:gd name="connsiteX25" fmla="*/ 340608 w 671445"/>
                  <a:gd name="connsiteY25" fmla="*/ 16669 h 669063"/>
                  <a:gd name="connsiteX26" fmla="*/ 348468 w 671445"/>
                  <a:gd name="connsiteY26" fmla="*/ 14049 h 669063"/>
                  <a:gd name="connsiteX27" fmla="*/ 364188 w 671445"/>
                  <a:gd name="connsiteY27" fmla="*/ 6189 h 669063"/>
                  <a:gd name="connsiteX28" fmla="*/ 387769 w 671445"/>
                  <a:gd name="connsiteY28" fmla="*/ 8809 h 669063"/>
                  <a:gd name="connsiteX29" fmla="*/ 403489 w 671445"/>
                  <a:gd name="connsiteY29" fmla="*/ 16669 h 669063"/>
                  <a:gd name="connsiteX30" fmla="*/ 411349 w 671445"/>
                  <a:gd name="connsiteY30" fmla="*/ 19289 h 669063"/>
                  <a:gd name="connsiteX31" fmla="*/ 416590 w 671445"/>
                  <a:gd name="connsiteY31" fmla="*/ 24529 h 669063"/>
                  <a:gd name="connsiteX32" fmla="*/ 436833 w 671445"/>
                  <a:gd name="connsiteY32" fmla="*/ 28104 h 669063"/>
                  <a:gd name="connsiteX33" fmla="*/ 450173 w 671445"/>
                  <a:gd name="connsiteY33" fmla="*/ 36443 h 669063"/>
                  <a:gd name="connsiteX34" fmla="*/ 461131 w 671445"/>
                  <a:gd name="connsiteY34" fmla="*/ 55970 h 669063"/>
                  <a:gd name="connsiteX35" fmla="*/ 474231 w 671445"/>
                  <a:gd name="connsiteY35" fmla="*/ 69070 h 669063"/>
                  <a:gd name="connsiteX36" fmla="*/ 482091 w 671445"/>
                  <a:gd name="connsiteY36" fmla="*/ 74310 h 669063"/>
                  <a:gd name="connsiteX37" fmla="*/ 495191 w 671445"/>
                  <a:gd name="connsiteY37" fmla="*/ 97891 h 669063"/>
                  <a:gd name="connsiteX38" fmla="*/ 500431 w 671445"/>
                  <a:gd name="connsiteY38" fmla="*/ 113611 h 669063"/>
                  <a:gd name="connsiteX39" fmla="*/ 503051 w 671445"/>
                  <a:gd name="connsiteY39" fmla="*/ 121471 h 669063"/>
                  <a:gd name="connsiteX40" fmla="*/ 505672 w 671445"/>
                  <a:gd name="connsiteY40" fmla="*/ 131951 h 669063"/>
                  <a:gd name="connsiteX41" fmla="*/ 508292 w 671445"/>
                  <a:gd name="connsiteY41" fmla="*/ 139811 h 669063"/>
                  <a:gd name="connsiteX42" fmla="*/ 516152 w 671445"/>
                  <a:gd name="connsiteY42" fmla="*/ 142432 h 669063"/>
                  <a:gd name="connsiteX43" fmla="*/ 524012 w 671445"/>
                  <a:gd name="connsiteY43" fmla="*/ 147672 h 669063"/>
                  <a:gd name="connsiteX44" fmla="*/ 539732 w 671445"/>
                  <a:gd name="connsiteY44" fmla="*/ 150292 h 669063"/>
                  <a:gd name="connsiteX45" fmla="*/ 550212 w 671445"/>
                  <a:gd name="connsiteY45" fmla="*/ 152912 h 669063"/>
                  <a:gd name="connsiteX46" fmla="*/ 552833 w 671445"/>
                  <a:gd name="connsiteY46" fmla="*/ 163392 h 669063"/>
                  <a:gd name="connsiteX47" fmla="*/ 558073 w 671445"/>
                  <a:gd name="connsiteY47" fmla="*/ 192213 h 669063"/>
                  <a:gd name="connsiteX48" fmla="*/ 563313 w 671445"/>
                  <a:gd name="connsiteY48" fmla="*/ 200073 h 669063"/>
                  <a:gd name="connsiteX49" fmla="*/ 579033 w 671445"/>
                  <a:gd name="connsiteY49" fmla="*/ 213173 h 669063"/>
                  <a:gd name="connsiteX50" fmla="*/ 594753 w 671445"/>
                  <a:gd name="connsiteY50" fmla="*/ 218413 h 669063"/>
                  <a:gd name="connsiteX51" fmla="*/ 599994 w 671445"/>
                  <a:gd name="connsiteY51" fmla="*/ 223653 h 669063"/>
                  <a:gd name="connsiteX52" fmla="*/ 607854 w 671445"/>
                  <a:gd name="connsiteY52" fmla="*/ 226273 h 669063"/>
                  <a:gd name="connsiteX53" fmla="*/ 615714 w 671445"/>
                  <a:gd name="connsiteY53" fmla="*/ 231513 h 669063"/>
                  <a:gd name="connsiteX54" fmla="*/ 626194 w 671445"/>
                  <a:gd name="connsiteY54" fmla="*/ 241994 h 669063"/>
                  <a:gd name="connsiteX55" fmla="*/ 636674 w 671445"/>
                  <a:gd name="connsiteY55" fmla="*/ 257714 h 669063"/>
                  <a:gd name="connsiteX56" fmla="*/ 634054 w 671445"/>
                  <a:gd name="connsiteY56" fmla="*/ 265574 h 669063"/>
                  <a:gd name="connsiteX57" fmla="*/ 639294 w 671445"/>
                  <a:gd name="connsiteY57" fmla="*/ 289155 h 669063"/>
                  <a:gd name="connsiteX58" fmla="*/ 646676 w 671445"/>
                  <a:gd name="connsiteY58" fmla="*/ 335368 h 669063"/>
                  <a:gd name="connsiteX59" fmla="*/ 644535 w 671445"/>
                  <a:gd name="connsiteY59" fmla="*/ 359896 h 669063"/>
                  <a:gd name="connsiteX60" fmla="*/ 655922 w 671445"/>
                  <a:gd name="connsiteY60" fmla="*/ 378968 h 669063"/>
                  <a:gd name="connsiteX61" fmla="*/ 664063 w 671445"/>
                  <a:gd name="connsiteY61" fmla="*/ 411820 h 669063"/>
                  <a:gd name="connsiteX62" fmla="*/ 671445 w 671445"/>
                  <a:gd name="connsiteY62" fmla="*/ 429205 h 669063"/>
                  <a:gd name="connsiteX63" fmla="*/ 659300 w 671445"/>
                  <a:gd name="connsiteY63" fmla="*/ 447545 h 669063"/>
                  <a:gd name="connsiteX64" fmla="*/ 638578 w 671445"/>
                  <a:gd name="connsiteY64" fmla="*/ 463504 h 669063"/>
                  <a:gd name="connsiteX65" fmla="*/ 632144 w 671445"/>
                  <a:gd name="connsiteY65" fmla="*/ 477083 h 669063"/>
                  <a:gd name="connsiteX66" fmla="*/ 610235 w 671445"/>
                  <a:gd name="connsiteY66" fmla="*/ 489705 h 669063"/>
                  <a:gd name="connsiteX67" fmla="*/ 586893 w 671445"/>
                  <a:gd name="connsiteY67" fmla="*/ 493519 h 669063"/>
                  <a:gd name="connsiteX68" fmla="*/ 581653 w 671445"/>
                  <a:gd name="connsiteY68" fmla="*/ 509240 h 669063"/>
                  <a:gd name="connsiteX69" fmla="*/ 586893 w 671445"/>
                  <a:gd name="connsiteY69" fmla="*/ 527580 h 669063"/>
                  <a:gd name="connsiteX70" fmla="*/ 589513 w 671445"/>
                  <a:gd name="connsiteY70" fmla="*/ 545920 h 669063"/>
                  <a:gd name="connsiteX71" fmla="*/ 586893 w 671445"/>
                  <a:gd name="connsiteY71" fmla="*/ 553781 h 669063"/>
                  <a:gd name="connsiteX72" fmla="*/ 581653 w 671445"/>
                  <a:gd name="connsiteY72" fmla="*/ 577361 h 669063"/>
                  <a:gd name="connsiteX73" fmla="*/ 586893 w 671445"/>
                  <a:gd name="connsiteY73" fmla="*/ 593081 h 669063"/>
                  <a:gd name="connsiteX74" fmla="*/ 579033 w 671445"/>
                  <a:gd name="connsiteY74" fmla="*/ 600942 h 669063"/>
                  <a:gd name="connsiteX75" fmla="*/ 555453 w 671445"/>
                  <a:gd name="connsiteY75" fmla="*/ 611422 h 669063"/>
                  <a:gd name="connsiteX76" fmla="*/ 550212 w 671445"/>
                  <a:gd name="connsiteY76" fmla="*/ 616662 h 669063"/>
                  <a:gd name="connsiteX77" fmla="*/ 534492 w 671445"/>
                  <a:gd name="connsiteY77" fmla="*/ 621902 h 669063"/>
                  <a:gd name="connsiteX78" fmla="*/ 518772 w 671445"/>
                  <a:gd name="connsiteY78" fmla="*/ 627142 h 669063"/>
                  <a:gd name="connsiteX79" fmla="*/ 503051 w 671445"/>
                  <a:gd name="connsiteY79" fmla="*/ 632382 h 669063"/>
                  <a:gd name="connsiteX80" fmla="*/ 495191 w 671445"/>
                  <a:gd name="connsiteY80" fmla="*/ 635002 h 669063"/>
                  <a:gd name="connsiteX81" fmla="*/ 484711 w 671445"/>
                  <a:gd name="connsiteY81" fmla="*/ 637622 h 669063"/>
                  <a:gd name="connsiteX82" fmla="*/ 476851 w 671445"/>
                  <a:gd name="connsiteY82" fmla="*/ 640242 h 669063"/>
                  <a:gd name="connsiteX83" fmla="*/ 455890 w 671445"/>
                  <a:gd name="connsiteY83" fmla="*/ 642862 h 669063"/>
                  <a:gd name="connsiteX84" fmla="*/ 424450 w 671445"/>
                  <a:gd name="connsiteY84" fmla="*/ 648103 h 669063"/>
                  <a:gd name="connsiteX85" fmla="*/ 408729 w 671445"/>
                  <a:gd name="connsiteY85" fmla="*/ 653343 h 669063"/>
                  <a:gd name="connsiteX86" fmla="*/ 400869 w 671445"/>
                  <a:gd name="connsiteY86" fmla="*/ 655963 h 669063"/>
                  <a:gd name="connsiteX87" fmla="*/ 379909 w 671445"/>
                  <a:gd name="connsiteY87" fmla="*/ 661203 h 669063"/>
                  <a:gd name="connsiteX88" fmla="*/ 364188 w 671445"/>
                  <a:gd name="connsiteY88" fmla="*/ 666443 h 669063"/>
                  <a:gd name="connsiteX89" fmla="*/ 356328 w 671445"/>
                  <a:gd name="connsiteY89" fmla="*/ 669063 h 669063"/>
                  <a:gd name="connsiteX90" fmla="*/ 317027 w 671445"/>
                  <a:gd name="connsiteY90" fmla="*/ 666443 h 669063"/>
                  <a:gd name="connsiteX91" fmla="*/ 309167 w 671445"/>
                  <a:gd name="connsiteY91" fmla="*/ 663823 h 669063"/>
                  <a:gd name="connsiteX92" fmla="*/ 306547 w 671445"/>
                  <a:gd name="connsiteY92" fmla="*/ 655963 h 669063"/>
                  <a:gd name="connsiteX93" fmla="*/ 290827 w 671445"/>
                  <a:gd name="connsiteY93" fmla="*/ 650723 h 669063"/>
                  <a:gd name="connsiteX94" fmla="*/ 282967 w 671445"/>
                  <a:gd name="connsiteY94" fmla="*/ 648103 h 669063"/>
                  <a:gd name="connsiteX95" fmla="*/ 235806 w 671445"/>
                  <a:gd name="connsiteY95" fmla="*/ 642862 h 669063"/>
                  <a:gd name="connsiteX96" fmla="*/ 230565 w 671445"/>
                  <a:gd name="connsiteY96" fmla="*/ 637622 h 669063"/>
                  <a:gd name="connsiteX97" fmla="*/ 217465 w 671445"/>
                  <a:gd name="connsiteY97" fmla="*/ 635002 h 669063"/>
                  <a:gd name="connsiteX98" fmla="*/ 212225 w 671445"/>
                  <a:gd name="connsiteY98" fmla="*/ 619282 h 669063"/>
                  <a:gd name="connsiteX99" fmla="*/ 214845 w 671445"/>
                  <a:gd name="connsiteY99" fmla="*/ 577361 h 669063"/>
                  <a:gd name="connsiteX100" fmla="*/ 222705 w 671445"/>
                  <a:gd name="connsiteY100" fmla="*/ 538060 h 669063"/>
                  <a:gd name="connsiteX101" fmla="*/ 233186 w 671445"/>
                  <a:gd name="connsiteY101" fmla="*/ 524960 h 669063"/>
                  <a:gd name="connsiteX102" fmla="*/ 238426 w 671445"/>
                  <a:gd name="connsiteY102" fmla="*/ 509240 h 669063"/>
                  <a:gd name="connsiteX103" fmla="*/ 241046 w 671445"/>
                  <a:gd name="connsiteY103" fmla="*/ 501379 h 669063"/>
                  <a:gd name="connsiteX104" fmla="*/ 246286 w 671445"/>
                  <a:gd name="connsiteY104" fmla="*/ 493519 h 669063"/>
                  <a:gd name="connsiteX105" fmla="*/ 251526 w 671445"/>
                  <a:gd name="connsiteY105" fmla="*/ 475179 h 669063"/>
                  <a:gd name="connsiteX106" fmla="*/ 248906 w 671445"/>
                  <a:gd name="connsiteY106" fmla="*/ 441118 h 669063"/>
                  <a:gd name="connsiteX107" fmla="*/ 243666 w 671445"/>
                  <a:gd name="connsiteY107" fmla="*/ 425398 h 669063"/>
                  <a:gd name="connsiteX108" fmla="*/ 220085 w 671445"/>
                  <a:gd name="connsiteY108" fmla="*/ 417538 h 669063"/>
                  <a:gd name="connsiteX109" fmla="*/ 212225 w 671445"/>
                  <a:gd name="connsiteY109" fmla="*/ 414917 h 669063"/>
                  <a:gd name="connsiteX110" fmla="*/ 206985 w 671445"/>
                  <a:gd name="connsiteY110" fmla="*/ 407057 h 669063"/>
                  <a:gd name="connsiteX111" fmla="*/ 196505 w 671445"/>
                  <a:gd name="connsiteY111" fmla="*/ 404437 h 669063"/>
                  <a:gd name="connsiteX112" fmla="*/ 188645 w 671445"/>
                  <a:gd name="connsiteY112" fmla="*/ 401817 h 669063"/>
                  <a:gd name="connsiteX113" fmla="*/ 167684 w 671445"/>
                  <a:gd name="connsiteY113" fmla="*/ 391337 h 669063"/>
                  <a:gd name="connsiteX114" fmla="*/ 167684 w 671445"/>
                  <a:gd name="connsiteY114" fmla="*/ 391337 h 669063"/>
                  <a:gd name="connsiteX115" fmla="*/ 159824 w 671445"/>
                  <a:gd name="connsiteY115" fmla="*/ 386097 h 669063"/>
                  <a:gd name="connsiteX116" fmla="*/ 151964 w 671445"/>
                  <a:gd name="connsiteY116" fmla="*/ 378237 h 669063"/>
                  <a:gd name="connsiteX117" fmla="*/ 144104 w 671445"/>
                  <a:gd name="connsiteY117" fmla="*/ 375617 h 669063"/>
                  <a:gd name="connsiteX118" fmla="*/ 136243 w 671445"/>
                  <a:gd name="connsiteY118" fmla="*/ 362516 h 669063"/>
                  <a:gd name="connsiteX119" fmla="*/ 131003 w 671445"/>
                  <a:gd name="connsiteY119" fmla="*/ 354656 h 669063"/>
                  <a:gd name="connsiteX120" fmla="*/ 117903 w 671445"/>
                  <a:gd name="connsiteY120" fmla="*/ 331076 h 669063"/>
                  <a:gd name="connsiteX121" fmla="*/ 110043 w 671445"/>
                  <a:gd name="connsiteY121" fmla="*/ 328456 h 669063"/>
                  <a:gd name="connsiteX122" fmla="*/ 102183 w 671445"/>
                  <a:gd name="connsiteY122" fmla="*/ 312735 h 669063"/>
                  <a:gd name="connsiteX123" fmla="*/ 96943 w 671445"/>
                  <a:gd name="connsiteY123" fmla="*/ 304875 h 669063"/>
                  <a:gd name="connsiteX124" fmla="*/ 94323 w 671445"/>
                  <a:gd name="connsiteY124" fmla="*/ 297015 h 669063"/>
                  <a:gd name="connsiteX125" fmla="*/ 89082 w 671445"/>
                  <a:gd name="connsiteY125" fmla="*/ 291775 h 669063"/>
                  <a:gd name="connsiteX126" fmla="*/ 78602 w 671445"/>
                  <a:gd name="connsiteY126" fmla="*/ 276054 h 669063"/>
                  <a:gd name="connsiteX127" fmla="*/ 73362 w 671445"/>
                  <a:gd name="connsiteY127" fmla="*/ 268194 h 669063"/>
                  <a:gd name="connsiteX128" fmla="*/ 62882 w 671445"/>
                  <a:gd name="connsiteY128" fmla="*/ 244614 h 669063"/>
                  <a:gd name="connsiteX129" fmla="*/ 60262 w 671445"/>
                  <a:gd name="connsiteY129" fmla="*/ 226273 h 669063"/>
                  <a:gd name="connsiteX130" fmla="*/ 52402 w 671445"/>
                  <a:gd name="connsiteY130" fmla="*/ 202693 h 669063"/>
                  <a:gd name="connsiteX131" fmla="*/ 49782 w 671445"/>
                  <a:gd name="connsiteY131" fmla="*/ 194833 h 669063"/>
                  <a:gd name="connsiteX132" fmla="*/ 47161 w 671445"/>
                  <a:gd name="connsiteY132" fmla="*/ 184352 h 669063"/>
                  <a:gd name="connsiteX133" fmla="*/ 41921 w 671445"/>
                  <a:gd name="connsiteY133" fmla="*/ 168632 h 669063"/>
                  <a:gd name="connsiteX134" fmla="*/ 39301 w 671445"/>
                  <a:gd name="connsiteY134" fmla="*/ 147672 h 669063"/>
                  <a:gd name="connsiteX135" fmla="*/ 36681 w 671445"/>
                  <a:gd name="connsiteY135" fmla="*/ 113611 h 669063"/>
                  <a:gd name="connsiteX136" fmla="*/ 34061 w 671445"/>
                  <a:gd name="connsiteY136" fmla="*/ 103131 h 669063"/>
                  <a:gd name="connsiteX137" fmla="*/ 31441 w 671445"/>
                  <a:gd name="connsiteY137" fmla="*/ 87410 h 669063"/>
                  <a:gd name="connsiteX138" fmla="*/ 28821 w 671445"/>
                  <a:gd name="connsiteY138" fmla="*/ 76930 h 669063"/>
                  <a:gd name="connsiteX139" fmla="*/ 23581 w 671445"/>
                  <a:gd name="connsiteY139" fmla="*/ 55970 h 669063"/>
                  <a:gd name="connsiteX140" fmla="*/ 18341 w 671445"/>
                  <a:gd name="connsiteY140" fmla="*/ 48109 h 669063"/>
                  <a:gd name="connsiteX141" fmla="*/ 15721 w 671445"/>
                  <a:gd name="connsiteY141" fmla="*/ 40249 h 669063"/>
                  <a:gd name="connsiteX142" fmla="*/ 5241 w 671445"/>
                  <a:gd name="connsiteY142" fmla="*/ 0 h 669063"/>
                  <a:gd name="connsiteX143" fmla="*/ 0 w 671445"/>
                  <a:gd name="connsiteY143" fmla="*/ 16669 h 66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671445" h="669063">
                    <a:moveTo>
                      <a:pt x="0" y="16669"/>
                    </a:moveTo>
                    <a:cubicBezTo>
                      <a:pt x="6987" y="20162"/>
                      <a:pt x="18366" y="10234"/>
                      <a:pt x="25723" y="12861"/>
                    </a:cubicBezTo>
                    <a:cubicBezTo>
                      <a:pt x="28147" y="13727"/>
                      <a:pt x="53961" y="32237"/>
                      <a:pt x="55022" y="32389"/>
                    </a:cubicBezTo>
                    <a:cubicBezTo>
                      <a:pt x="56769" y="35009"/>
                      <a:pt x="59266" y="37262"/>
                      <a:pt x="60262" y="40249"/>
                    </a:cubicBezTo>
                    <a:cubicBezTo>
                      <a:pt x="61942" y="45289"/>
                      <a:pt x="61730" y="50784"/>
                      <a:pt x="62882" y="55970"/>
                    </a:cubicBezTo>
                    <a:cubicBezTo>
                      <a:pt x="64100" y="61449"/>
                      <a:pt x="66704" y="67652"/>
                      <a:pt x="70742" y="71690"/>
                    </a:cubicBezTo>
                    <a:cubicBezTo>
                      <a:pt x="72969" y="73917"/>
                      <a:pt x="75982" y="75183"/>
                      <a:pt x="78602" y="76930"/>
                    </a:cubicBezTo>
                    <a:cubicBezTo>
                      <a:pt x="82757" y="89396"/>
                      <a:pt x="78309" y="81412"/>
                      <a:pt x="89082" y="90030"/>
                    </a:cubicBezTo>
                    <a:cubicBezTo>
                      <a:pt x="97947" y="97122"/>
                      <a:pt x="94382" y="100531"/>
                      <a:pt x="110043" y="105751"/>
                    </a:cubicBezTo>
                    <a:cubicBezTo>
                      <a:pt x="134090" y="113767"/>
                      <a:pt x="120267" y="110441"/>
                      <a:pt x="151964" y="113611"/>
                    </a:cubicBezTo>
                    <a:cubicBezTo>
                      <a:pt x="157204" y="115358"/>
                      <a:pt x="163088" y="115787"/>
                      <a:pt x="167684" y="118851"/>
                    </a:cubicBezTo>
                    <a:cubicBezTo>
                      <a:pt x="177842" y="125623"/>
                      <a:pt x="172557" y="123095"/>
                      <a:pt x="183404" y="126711"/>
                    </a:cubicBezTo>
                    <a:cubicBezTo>
                      <a:pt x="185151" y="128458"/>
                      <a:pt x="186716" y="130408"/>
                      <a:pt x="188645" y="131951"/>
                    </a:cubicBezTo>
                    <a:cubicBezTo>
                      <a:pt x="203942" y="144188"/>
                      <a:pt x="204117" y="136647"/>
                      <a:pt x="233186" y="134571"/>
                    </a:cubicBezTo>
                    <a:cubicBezTo>
                      <a:pt x="235806" y="132824"/>
                      <a:pt x="238819" y="131558"/>
                      <a:pt x="241046" y="129331"/>
                    </a:cubicBezTo>
                    <a:cubicBezTo>
                      <a:pt x="243273" y="127104"/>
                      <a:pt x="243827" y="123438"/>
                      <a:pt x="246286" y="121471"/>
                    </a:cubicBezTo>
                    <a:cubicBezTo>
                      <a:pt x="248443" y="119746"/>
                      <a:pt x="251526" y="119724"/>
                      <a:pt x="254146" y="118851"/>
                    </a:cubicBezTo>
                    <a:cubicBezTo>
                      <a:pt x="256766" y="116231"/>
                      <a:pt x="259160" y="113363"/>
                      <a:pt x="262006" y="110991"/>
                    </a:cubicBezTo>
                    <a:cubicBezTo>
                      <a:pt x="264425" y="108975"/>
                      <a:pt x="267899" y="108210"/>
                      <a:pt x="269866" y="105751"/>
                    </a:cubicBezTo>
                    <a:cubicBezTo>
                      <a:pt x="271591" y="103594"/>
                      <a:pt x="271850" y="102178"/>
                      <a:pt x="272486" y="97891"/>
                    </a:cubicBezTo>
                    <a:cubicBezTo>
                      <a:pt x="273122" y="93604"/>
                      <a:pt x="270254" y="85167"/>
                      <a:pt x="273680" y="80028"/>
                    </a:cubicBezTo>
                    <a:cubicBezTo>
                      <a:pt x="280667" y="69548"/>
                      <a:pt x="288207" y="78677"/>
                      <a:pt x="298687" y="71690"/>
                    </a:cubicBezTo>
                    <a:cubicBezTo>
                      <a:pt x="304615" y="53905"/>
                      <a:pt x="296006" y="74371"/>
                      <a:pt x="317027" y="53350"/>
                    </a:cubicBezTo>
                    <a:lnTo>
                      <a:pt x="330128" y="40249"/>
                    </a:lnTo>
                    <a:cubicBezTo>
                      <a:pt x="336713" y="20493"/>
                      <a:pt x="327830" y="44845"/>
                      <a:pt x="337988" y="24529"/>
                    </a:cubicBezTo>
                    <a:cubicBezTo>
                      <a:pt x="339223" y="22059"/>
                      <a:pt x="338655" y="18622"/>
                      <a:pt x="340608" y="16669"/>
                    </a:cubicBezTo>
                    <a:cubicBezTo>
                      <a:pt x="342561" y="14716"/>
                      <a:pt x="345998" y="15284"/>
                      <a:pt x="348468" y="14049"/>
                    </a:cubicBezTo>
                    <a:cubicBezTo>
                      <a:pt x="368784" y="3891"/>
                      <a:pt x="344432" y="12774"/>
                      <a:pt x="364188" y="6189"/>
                    </a:cubicBezTo>
                    <a:cubicBezTo>
                      <a:pt x="372048" y="7062"/>
                      <a:pt x="379968" y="7509"/>
                      <a:pt x="387769" y="8809"/>
                    </a:cubicBezTo>
                    <a:cubicBezTo>
                      <a:pt x="397647" y="10455"/>
                      <a:pt x="394436" y="12143"/>
                      <a:pt x="403489" y="16669"/>
                    </a:cubicBezTo>
                    <a:cubicBezTo>
                      <a:pt x="405959" y="17904"/>
                      <a:pt x="408729" y="18416"/>
                      <a:pt x="411349" y="19289"/>
                    </a:cubicBezTo>
                    <a:cubicBezTo>
                      <a:pt x="413096" y="21036"/>
                      <a:pt x="412343" y="23060"/>
                      <a:pt x="416590" y="24529"/>
                    </a:cubicBezTo>
                    <a:cubicBezTo>
                      <a:pt x="420837" y="25998"/>
                      <a:pt x="431236" y="26118"/>
                      <a:pt x="436833" y="28104"/>
                    </a:cubicBezTo>
                    <a:cubicBezTo>
                      <a:pt x="442430" y="30090"/>
                      <a:pt x="446123" y="31799"/>
                      <a:pt x="450173" y="36443"/>
                    </a:cubicBezTo>
                    <a:cubicBezTo>
                      <a:pt x="454223" y="41087"/>
                      <a:pt x="457121" y="50532"/>
                      <a:pt x="461131" y="55970"/>
                    </a:cubicBezTo>
                    <a:cubicBezTo>
                      <a:pt x="465141" y="61408"/>
                      <a:pt x="456764" y="51603"/>
                      <a:pt x="474231" y="69070"/>
                    </a:cubicBezTo>
                    <a:cubicBezTo>
                      <a:pt x="476458" y="71297"/>
                      <a:pt x="479471" y="72563"/>
                      <a:pt x="482091" y="74310"/>
                    </a:cubicBezTo>
                    <a:cubicBezTo>
                      <a:pt x="488503" y="93545"/>
                      <a:pt x="483426" y="86124"/>
                      <a:pt x="495191" y="97891"/>
                    </a:cubicBezTo>
                    <a:lnTo>
                      <a:pt x="500431" y="113611"/>
                    </a:lnTo>
                    <a:cubicBezTo>
                      <a:pt x="501304" y="116231"/>
                      <a:pt x="502381" y="118792"/>
                      <a:pt x="503051" y="121471"/>
                    </a:cubicBezTo>
                    <a:cubicBezTo>
                      <a:pt x="503925" y="124964"/>
                      <a:pt x="504683" y="128489"/>
                      <a:pt x="505672" y="131951"/>
                    </a:cubicBezTo>
                    <a:cubicBezTo>
                      <a:pt x="506431" y="134606"/>
                      <a:pt x="506339" y="137858"/>
                      <a:pt x="508292" y="139811"/>
                    </a:cubicBezTo>
                    <a:cubicBezTo>
                      <a:pt x="510245" y="141764"/>
                      <a:pt x="513682" y="141197"/>
                      <a:pt x="516152" y="142432"/>
                    </a:cubicBezTo>
                    <a:cubicBezTo>
                      <a:pt x="518968" y="143840"/>
                      <a:pt x="521025" y="146676"/>
                      <a:pt x="524012" y="147672"/>
                    </a:cubicBezTo>
                    <a:cubicBezTo>
                      <a:pt x="529052" y="149352"/>
                      <a:pt x="534523" y="149250"/>
                      <a:pt x="539732" y="150292"/>
                    </a:cubicBezTo>
                    <a:cubicBezTo>
                      <a:pt x="543263" y="150998"/>
                      <a:pt x="546719" y="152039"/>
                      <a:pt x="550212" y="152912"/>
                    </a:cubicBezTo>
                    <a:cubicBezTo>
                      <a:pt x="551086" y="156405"/>
                      <a:pt x="552241" y="159840"/>
                      <a:pt x="552833" y="163392"/>
                    </a:cubicBezTo>
                    <a:cubicBezTo>
                      <a:pt x="554188" y="171520"/>
                      <a:pt x="553857" y="183781"/>
                      <a:pt x="558073" y="192213"/>
                    </a:cubicBezTo>
                    <a:cubicBezTo>
                      <a:pt x="559481" y="195029"/>
                      <a:pt x="561297" y="197654"/>
                      <a:pt x="563313" y="200073"/>
                    </a:cubicBezTo>
                    <a:cubicBezTo>
                      <a:pt x="566942" y="204428"/>
                      <a:pt x="573578" y="210748"/>
                      <a:pt x="579033" y="213173"/>
                    </a:cubicBezTo>
                    <a:cubicBezTo>
                      <a:pt x="584080" y="215416"/>
                      <a:pt x="594753" y="218413"/>
                      <a:pt x="594753" y="218413"/>
                    </a:cubicBezTo>
                    <a:cubicBezTo>
                      <a:pt x="596500" y="220160"/>
                      <a:pt x="597876" y="222382"/>
                      <a:pt x="599994" y="223653"/>
                    </a:cubicBezTo>
                    <a:cubicBezTo>
                      <a:pt x="602362" y="225074"/>
                      <a:pt x="605384" y="225038"/>
                      <a:pt x="607854" y="226273"/>
                    </a:cubicBezTo>
                    <a:cubicBezTo>
                      <a:pt x="610670" y="227681"/>
                      <a:pt x="613094" y="229766"/>
                      <a:pt x="615714" y="231513"/>
                    </a:cubicBezTo>
                    <a:cubicBezTo>
                      <a:pt x="622700" y="252475"/>
                      <a:pt x="612221" y="228021"/>
                      <a:pt x="626194" y="241994"/>
                    </a:cubicBezTo>
                    <a:cubicBezTo>
                      <a:pt x="630647" y="246447"/>
                      <a:pt x="636674" y="257714"/>
                      <a:pt x="636674" y="257714"/>
                    </a:cubicBezTo>
                    <a:cubicBezTo>
                      <a:pt x="635801" y="260334"/>
                      <a:pt x="634054" y="262812"/>
                      <a:pt x="634054" y="265574"/>
                    </a:cubicBezTo>
                    <a:cubicBezTo>
                      <a:pt x="634054" y="274797"/>
                      <a:pt x="636592" y="281049"/>
                      <a:pt x="639294" y="289155"/>
                    </a:cubicBezTo>
                    <a:cubicBezTo>
                      <a:pt x="640167" y="310115"/>
                      <a:pt x="645126" y="314447"/>
                      <a:pt x="646676" y="335368"/>
                    </a:cubicBezTo>
                    <a:cubicBezTo>
                      <a:pt x="646880" y="338122"/>
                      <a:pt x="642994" y="352629"/>
                      <a:pt x="644535" y="359896"/>
                    </a:cubicBezTo>
                    <a:cubicBezTo>
                      <a:pt x="646076" y="367163"/>
                      <a:pt x="655049" y="371108"/>
                      <a:pt x="655922" y="378968"/>
                    </a:cubicBezTo>
                    <a:cubicBezTo>
                      <a:pt x="656795" y="386828"/>
                      <a:pt x="661476" y="403447"/>
                      <a:pt x="664063" y="411820"/>
                    </a:cubicBezTo>
                    <a:cubicBezTo>
                      <a:pt x="666650" y="420193"/>
                      <a:pt x="670572" y="426585"/>
                      <a:pt x="671445" y="429205"/>
                    </a:cubicBezTo>
                    <a:cubicBezTo>
                      <a:pt x="670572" y="435319"/>
                      <a:pt x="664778" y="441829"/>
                      <a:pt x="659300" y="447545"/>
                    </a:cubicBezTo>
                    <a:cubicBezTo>
                      <a:pt x="653822" y="453261"/>
                      <a:pt x="641516" y="456200"/>
                      <a:pt x="638578" y="463504"/>
                    </a:cubicBezTo>
                    <a:cubicBezTo>
                      <a:pt x="635640" y="470808"/>
                      <a:pt x="636074" y="472716"/>
                      <a:pt x="632144" y="477083"/>
                    </a:cubicBezTo>
                    <a:cubicBezTo>
                      <a:pt x="628214" y="481450"/>
                      <a:pt x="617777" y="486966"/>
                      <a:pt x="610235" y="489705"/>
                    </a:cubicBezTo>
                    <a:cubicBezTo>
                      <a:pt x="602693" y="492444"/>
                      <a:pt x="591260" y="488279"/>
                      <a:pt x="586893" y="493519"/>
                    </a:cubicBezTo>
                    <a:cubicBezTo>
                      <a:pt x="585146" y="498759"/>
                      <a:pt x="579906" y="504000"/>
                      <a:pt x="581653" y="509240"/>
                    </a:cubicBezTo>
                    <a:cubicBezTo>
                      <a:pt x="583898" y="515974"/>
                      <a:pt x="585577" y="520342"/>
                      <a:pt x="586893" y="527580"/>
                    </a:cubicBezTo>
                    <a:cubicBezTo>
                      <a:pt x="587998" y="533656"/>
                      <a:pt x="588640" y="539807"/>
                      <a:pt x="589513" y="545920"/>
                    </a:cubicBezTo>
                    <a:cubicBezTo>
                      <a:pt x="588640" y="548540"/>
                      <a:pt x="587492" y="551085"/>
                      <a:pt x="586893" y="553781"/>
                    </a:cubicBezTo>
                    <a:cubicBezTo>
                      <a:pt x="580746" y="581445"/>
                      <a:pt x="587551" y="559668"/>
                      <a:pt x="581653" y="577361"/>
                    </a:cubicBezTo>
                    <a:cubicBezTo>
                      <a:pt x="583400" y="582601"/>
                      <a:pt x="590798" y="589175"/>
                      <a:pt x="586893" y="593081"/>
                    </a:cubicBezTo>
                    <a:cubicBezTo>
                      <a:pt x="584273" y="595701"/>
                      <a:pt x="582272" y="599142"/>
                      <a:pt x="579033" y="600942"/>
                    </a:cubicBezTo>
                    <a:cubicBezTo>
                      <a:pt x="555226" y="614169"/>
                      <a:pt x="570816" y="599132"/>
                      <a:pt x="555453" y="611422"/>
                    </a:cubicBezTo>
                    <a:cubicBezTo>
                      <a:pt x="553524" y="612965"/>
                      <a:pt x="552422" y="615557"/>
                      <a:pt x="550212" y="616662"/>
                    </a:cubicBezTo>
                    <a:cubicBezTo>
                      <a:pt x="545272" y="619132"/>
                      <a:pt x="539732" y="620155"/>
                      <a:pt x="534492" y="621902"/>
                    </a:cubicBezTo>
                    <a:lnTo>
                      <a:pt x="518772" y="627142"/>
                    </a:lnTo>
                    <a:lnTo>
                      <a:pt x="503051" y="632382"/>
                    </a:lnTo>
                    <a:cubicBezTo>
                      <a:pt x="500431" y="633255"/>
                      <a:pt x="497870" y="634332"/>
                      <a:pt x="495191" y="635002"/>
                    </a:cubicBezTo>
                    <a:cubicBezTo>
                      <a:pt x="491698" y="635875"/>
                      <a:pt x="488173" y="636633"/>
                      <a:pt x="484711" y="637622"/>
                    </a:cubicBezTo>
                    <a:cubicBezTo>
                      <a:pt x="482056" y="638381"/>
                      <a:pt x="479568" y="639748"/>
                      <a:pt x="476851" y="640242"/>
                    </a:cubicBezTo>
                    <a:cubicBezTo>
                      <a:pt x="469923" y="641502"/>
                      <a:pt x="462870" y="641931"/>
                      <a:pt x="455890" y="642862"/>
                    </a:cubicBezTo>
                    <a:cubicBezTo>
                      <a:pt x="448562" y="643839"/>
                      <a:pt x="432486" y="645912"/>
                      <a:pt x="424450" y="648103"/>
                    </a:cubicBezTo>
                    <a:cubicBezTo>
                      <a:pt x="419121" y="649556"/>
                      <a:pt x="413969" y="651596"/>
                      <a:pt x="408729" y="653343"/>
                    </a:cubicBezTo>
                    <a:cubicBezTo>
                      <a:pt x="406109" y="654216"/>
                      <a:pt x="403548" y="655293"/>
                      <a:pt x="400869" y="655963"/>
                    </a:cubicBezTo>
                    <a:cubicBezTo>
                      <a:pt x="393882" y="657710"/>
                      <a:pt x="386741" y="658926"/>
                      <a:pt x="379909" y="661203"/>
                    </a:cubicBezTo>
                    <a:lnTo>
                      <a:pt x="364188" y="666443"/>
                    </a:lnTo>
                    <a:lnTo>
                      <a:pt x="356328" y="669063"/>
                    </a:lnTo>
                    <a:cubicBezTo>
                      <a:pt x="343228" y="668190"/>
                      <a:pt x="330076" y="667893"/>
                      <a:pt x="317027" y="666443"/>
                    </a:cubicBezTo>
                    <a:cubicBezTo>
                      <a:pt x="314282" y="666138"/>
                      <a:pt x="311120" y="665776"/>
                      <a:pt x="309167" y="663823"/>
                    </a:cubicBezTo>
                    <a:cubicBezTo>
                      <a:pt x="307214" y="661870"/>
                      <a:pt x="308794" y="657568"/>
                      <a:pt x="306547" y="655963"/>
                    </a:cubicBezTo>
                    <a:cubicBezTo>
                      <a:pt x="302052" y="652753"/>
                      <a:pt x="296067" y="652470"/>
                      <a:pt x="290827" y="650723"/>
                    </a:cubicBezTo>
                    <a:cubicBezTo>
                      <a:pt x="288207" y="649850"/>
                      <a:pt x="285712" y="648408"/>
                      <a:pt x="282967" y="648103"/>
                    </a:cubicBezTo>
                    <a:lnTo>
                      <a:pt x="235806" y="642862"/>
                    </a:lnTo>
                    <a:cubicBezTo>
                      <a:pt x="234059" y="641115"/>
                      <a:pt x="232836" y="638595"/>
                      <a:pt x="230565" y="637622"/>
                    </a:cubicBezTo>
                    <a:cubicBezTo>
                      <a:pt x="226472" y="635868"/>
                      <a:pt x="220614" y="638151"/>
                      <a:pt x="217465" y="635002"/>
                    </a:cubicBezTo>
                    <a:cubicBezTo>
                      <a:pt x="213559" y="631096"/>
                      <a:pt x="212225" y="619282"/>
                      <a:pt x="212225" y="619282"/>
                    </a:cubicBezTo>
                    <a:cubicBezTo>
                      <a:pt x="213098" y="605308"/>
                      <a:pt x="213729" y="591317"/>
                      <a:pt x="214845" y="577361"/>
                    </a:cubicBezTo>
                    <a:cubicBezTo>
                      <a:pt x="215536" y="568725"/>
                      <a:pt x="216738" y="547011"/>
                      <a:pt x="222705" y="538060"/>
                    </a:cubicBezTo>
                    <a:cubicBezTo>
                      <a:pt x="229315" y="528145"/>
                      <a:pt x="225718" y="532426"/>
                      <a:pt x="233186" y="524960"/>
                    </a:cubicBezTo>
                    <a:lnTo>
                      <a:pt x="238426" y="509240"/>
                    </a:lnTo>
                    <a:cubicBezTo>
                      <a:pt x="239299" y="506620"/>
                      <a:pt x="239514" y="503677"/>
                      <a:pt x="241046" y="501379"/>
                    </a:cubicBezTo>
                    <a:cubicBezTo>
                      <a:pt x="242793" y="498759"/>
                      <a:pt x="244878" y="496335"/>
                      <a:pt x="246286" y="493519"/>
                    </a:cubicBezTo>
                    <a:cubicBezTo>
                      <a:pt x="248165" y="489760"/>
                      <a:pt x="250687" y="478537"/>
                      <a:pt x="251526" y="475179"/>
                    </a:cubicBezTo>
                    <a:cubicBezTo>
                      <a:pt x="250653" y="463825"/>
                      <a:pt x="250682" y="452366"/>
                      <a:pt x="248906" y="441118"/>
                    </a:cubicBezTo>
                    <a:cubicBezTo>
                      <a:pt x="248045" y="435662"/>
                      <a:pt x="248906" y="427145"/>
                      <a:pt x="243666" y="425398"/>
                    </a:cubicBezTo>
                    <a:lnTo>
                      <a:pt x="220085" y="417538"/>
                    </a:lnTo>
                    <a:lnTo>
                      <a:pt x="212225" y="414917"/>
                    </a:lnTo>
                    <a:cubicBezTo>
                      <a:pt x="210478" y="412297"/>
                      <a:pt x="209605" y="408804"/>
                      <a:pt x="206985" y="407057"/>
                    </a:cubicBezTo>
                    <a:cubicBezTo>
                      <a:pt x="203989" y="405060"/>
                      <a:pt x="199967" y="405426"/>
                      <a:pt x="196505" y="404437"/>
                    </a:cubicBezTo>
                    <a:cubicBezTo>
                      <a:pt x="193850" y="403678"/>
                      <a:pt x="191265" y="402690"/>
                      <a:pt x="188645" y="401817"/>
                    </a:cubicBezTo>
                    <a:cubicBezTo>
                      <a:pt x="179498" y="392672"/>
                      <a:pt x="185748" y="397358"/>
                      <a:pt x="167684" y="391337"/>
                    </a:cubicBezTo>
                    <a:lnTo>
                      <a:pt x="167684" y="391337"/>
                    </a:lnTo>
                    <a:cubicBezTo>
                      <a:pt x="165064" y="389590"/>
                      <a:pt x="162243" y="388113"/>
                      <a:pt x="159824" y="386097"/>
                    </a:cubicBezTo>
                    <a:cubicBezTo>
                      <a:pt x="156978" y="383725"/>
                      <a:pt x="155047" y="380292"/>
                      <a:pt x="151964" y="378237"/>
                    </a:cubicBezTo>
                    <a:cubicBezTo>
                      <a:pt x="149666" y="376705"/>
                      <a:pt x="146724" y="376490"/>
                      <a:pt x="144104" y="375617"/>
                    </a:cubicBezTo>
                    <a:cubicBezTo>
                      <a:pt x="133868" y="365383"/>
                      <a:pt x="143045" y="376121"/>
                      <a:pt x="136243" y="362516"/>
                    </a:cubicBezTo>
                    <a:cubicBezTo>
                      <a:pt x="134835" y="359700"/>
                      <a:pt x="132282" y="357533"/>
                      <a:pt x="131003" y="354656"/>
                    </a:cubicBezTo>
                    <a:cubicBezTo>
                      <a:pt x="125247" y="341704"/>
                      <a:pt x="129229" y="338627"/>
                      <a:pt x="117903" y="331076"/>
                    </a:cubicBezTo>
                    <a:cubicBezTo>
                      <a:pt x="115605" y="329544"/>
                      <a:pt x="112663" y="329329"/>
                      <a:pt x="110043" y="328456"/>
                    </a:cubicBezTo>
                    <a:cubicBezTo>
                      <a:pt x="95022" y="305922"/>
                      <a:pt x="113033" y="334436"/>
                      <a:pt x="102183" y="312735"/>
                    </a:cubicBezTo>
                    <a:cubicBezTo>
                      <a:pt x="100775" y="309919"/>
                      <a:pt x="98351" y="307691"/>
                      <a:pt x="96943" y="304875"/>
                    </a:cubicBezTo>
                    <a:cubicBezTo>
                      <a:pt x="95708" y="302405"/>
                      <a:pt x="95744" y="299383"/>
                      <a:pt x="94323" y="297015"/>
                    </a:cubicBezTo>
                    <a:cubicBezTo>
                      <a:pt x="93052" y="294897"/>
                      <a:pt x="90564" y="293751"/>
                      <a:pt x="89082" y="291775"/>
                    </a:cubicBezTo>
                    <a:cubicBezTo>
                      <a:pt x="85303" y="286737"/>
                      <a:pt x="82095" y="281294"/>
                      <a:pt x="78602" y="276054"/>
                    </a:cubicBezTo>
                    <a:cubicBezTo>
                      <a:pt x="76855" y="273434"/>
                      <a:pt x="74358" y="271181"/>
                      <a:pt x="73362" y="268194"/>
                    </a:cubicBezTo>
                    <a:cubicBezTo>
                      <a:pt x="67126" y="249487"/>
                      <a:pt x="71186" y="257070"/>
                      <a:pt x="62882" y="244614"/>
                    </a:cubicBezTo>
                    <a:cubicBezTo>
                      <a:pt x="62009" y="238500"/>
                      <a:pt x="61651" y="232291"/>
                      <a:pt x="60262" y="226273"/>
                    </a:cubicBezTo>
                    <a:lnTo>
                      <a:pt x="52402" y="202693"/>
                    </a:lnTo>
                    <a:cubicBezTo>
                      <a:pt x="51529" y="200073"/>
                      <a:pt x="50452" y="197512"/>
                      <a:pt x="49782" y="194833"/>
                    </a:cubicBezTo>
                    <a:cubicBezTo>
                      <a:pt x="48908" y="191339"/>
                      <a:pt x="48196" y="187801"/>
                      <a:pt x="47161" y="184352"/>
                    </a:cubicBezTo>
                    <a:cubicBezTo>
                      <a:pt x="45574" y="179062"/>
                      <a:pt x="41921" y="168632"/>
                      <a:pt x="41921" y="168632"/>
                    </a:cubicBezTo>
                    <a:cubicBezTo>
                      <a:pt x="41048" y="161645"/>
                      <a:pt x="39969" y="154681"/>
                      <a:pt x="39301" y="147672"/>
                    </a:cubicBezTo>
                    <a:cubicBezTo>
                      <a:pt x="38221" y="136336"/>
                      <a:pt x="38011" y="124920"/>
                      <a:pt x="36681" y="113611"/>
                    </a:cubicBezTo>
                    <a:cubicBezTo>
                      <a:pt x="36260" y="110035"/>
                      <a:pt x="34767" y="106662"/>
                      <a:pt x="34061" y="103131"/>
                    </a:cubicBezTo>
                    <a:cubicBezTo>
                      <a:pt x="33019" y="97922"/>
                      <a:pt x="32483" y="92619"/>
                      <a:pt x="31441" y="87410"/>
                    </a:cubicBezTo>
                    <a:cubicBezTo>
                      <a:pt x="30735" y="83879"/>
                      <a:pt x="29602" y="80445"/>
                      <a:pt x="28821" y="76930"/>
                    </a:cubicBezTo>
                    <a:cubicBezTo>
                      <a:pt x="27625" y="71548"/>
                      <a:pt x="26390" y="61589"/>
                      <a:pt x="23581" y="55970"/>
                    </a:cubicBezTo>
                    <a:cubicBezTo>
                      <a:pt x="22173" y="53153"/>
                      <a:pt x="19749" y="50926"/>
                      <a:pt x="18341" y="48109"/>
                    </a:cubicBezTo>
                    <a:cubicBezTo>
                      <a:pt x="17106" y="45639"/>
                      <a:pt x="16956" y="42719"/>
                      <a:pt x="15721" y="40249"/>
                    </a:cubicBezTo>
                    <a:cubicBezTo>
                      <a:pt x="12899" y="34605"/>
                      <a:pt x="1861" y="6759"/>
                      <a:pt x="5241" y="0"/>
                    </a:cubicBezTo>
                    <a:lnTo>
                      <a:pt x="0" y="166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62" name="28 Forma libre">
                <a:extLst>
                  <a:ext uri="{FF2B5EF4-FFF2-40B4-BE49-F238E27FC236}">
                    <a16:creationId xmlns:a16="http://schemas.microsoft.com/office/drawing/2014/main" id="{9158E69B-A0EB-451B-A0EA-0328CA0EA76E}"/>
                  </a:ext>
                </a:extLst>
              </p:cNvPr>
              <p:cNvSpPr/>
              <p:nvPr/>
            </p:nvSpPr>
            <p:spPr>
              <a:xfrm>
                <a:off x="5499100" y="4564063"/>
                <a:ext cx="846138" cy="733425"/>
              </a:xfrm>
              <a:custGeom>
                <a:avLst/>
                <a:gdLst>
                  <a:gd name="connsiteX0" fmla="*/ 437620 w 846349"/>
                  <a:gd name="connsiteY0" fmla="*/ 212224 h 733616"/>
                  <a:gd name="connsiteX1" fmla="*/ 419279 w 846349"/>
                  <a:gd name="connsiteY1" fmla="*/ 227945 h 733616"/>
                  <a:gd name="connsiteX2" fmla="*/ 408799 w 846349"/>
                  <a:gd name="connsiteY2" fmla="*/ 243665 h 733616"/>
                  <a:gd name="connsiteX3" fmla="*/ 403559 w 846349"/>
                  <a:gd name="connsiteY3" fmla="*/ 251525 h 733616"/>
                  <a:gd name="connsiteX4" fmla="*/ 398319 w 846349"/>
                  <a:gd name="connsiteY4" fmla="*/ 259386 h 733616"/>
                  <a:gd name="connsiteX5" fmla="*/ 390459 w 846349"/>
                  <a:gd name="connsiteY5" fmla="*/ 264626 h 733616"/>
                  <a:gd name="connsiteX6" fmla="*/ 387839 w 846349"/>
                  <a:gd name="connsiteY6" fmla="*/ 272486 h 733616"/>
                  <a:gd name="connsiteX7" fmla="*/ 379979 w 846349"/>
                  <a:gd name="connsiteY7" fmla="*/ 275106 h 733616"/>
                  <a:gd name="connsiteX8" fmla="*/ 364258 w 846349"/>
                  <a:gd name="connsiteY8" fmla="*/ 282966 h 733616"/>
                  <a:gd name="connsiteX9" fmla="*/ 338058 w 846349"/>
                  <a:gd name="connsiteY9" fmla="*/ 277726 h 733616"/>
                  <a:gd name="connsiteX10" fmla="*/ 322337 w 846349"/>
                  <a:gd name="connsiteY10" fmla="*/ 272486 h 733616"/>
                  <a:gd name="connsiteX11" fmla="*/ 298757 w 846349"/>
                  <a:gd name="connsiteY11" fmla="*/ 259386 h 733616"/>
                  <a:gd name="connsiteX12" fmla="*/ 290897 w 846349"/>
                  <a:gd name="connsiteY12" fmla="*/ 254145 h 733616"/>
                  <a:gd name="connsiteX13" fmla="*/ 275176 w 846349"/>
                  <a:gd name="connsiteY13" fmla="*/ 248905 h 733616"/>
                  <a:gd name="connsiteX14" fmla="*/ 259456 w 846349"/>
                  <a:gd name="connsiteY14" fmla="*/ 238425 h 733616"/>
                  <a:gd name="connsiteX15" fmla="*/ 243736 w 846349"/>
                  <a:gd name="connsiteY15" fmla="*/ 233185 h 733616"/>
                  <a:gd name="connsiteX16" fmla="*/ 235875 w 846349"/>
                  <a:gd name="connsiteY16" fmla="*/ 235805 h 733616"/>
                  <a:gd name="connsiteX17" fmla="*/ 222775 w 846349"/>
                  <a:gd name="connsiteY17" fmla="*/ 248905 h 733616"/>
                  <a:gd name="connsiteX18" fmla="*/ 212295 w 846349"/>
                  <a:gd name="connsiteY18" fmla="*/ 272486 h 733616"/>
                  <a:gd name="connsiteX19" fmla="*/ 204435 w 846349"/>
                  <a:gd name="connsiteY19" fmla="*/ 275106 h 733616"/>
                  <a:gd name="connsiteX20" fmla="*/ 188714 w 846349"/>
                  <a:gd name="connsiteY20" fmla="*/ 285586 h 733616"/>
                  <a:gd name="connsiteX21" fmla="*/ 180854 w 846349"/>
                  <a:gd name="connsiteY21" fmla="*/ 290826 h 733616"/>
                  <a:gd name="connsiteX22" fmla="*/ 175614 w 846349"/>
                  <a:gd name="connsiteY22" fmla="*/ 314407 h 733616"/>
                  <a:gd name="connsiteX23" fmla="*/ 170374 w 846349"/>
                  <a:gd name="connsiteY23" fmla="*/ 330127 h 733616"/>
                  <a:gd name="connsiteX24" fmla="*/ 165134 w 846349"/>
                  <a:gd name="connsiteY24" fmla="*/ 348467 h 733616"/>
                  <a:gd name="connsiteX25" fmla="*/ 159894 w 846349"/>
                  <a:gd name="connsiteY25" fmla="*/ 353708 h 733616"/>
                  <a:gd name="connsiteX26" fmla="*/ 154654 w 846349"/>
                  <a:gd name="connsiteY26" fmla="*/ 361568 h 733616"/>
                  <a:gd name="connsiteX27" fmla="*/ 146793 w 846349"/>
                  <a:gd name="connsiteY27" fmla="*/ 364188 h 733616"/>
                  <a:gd name="connsiteX28" fmla="*/ 131073 w 846349"/>
                  <a:gd name="connsiteY28" fmla="*/ 374668 h 733616"/>
                  <a:gd name="connsiteX29" fmla="*/ 115353 w 846349"/>
                  <a:gd name="connsiteY29" fmla="*/ 382528 h 733616"/>
                  <a:gd name="connsiteX30" fmla="*/ 110113 w 846349"/>
                  <a:gd name="connsiteY30" fmla="*/ 390388 h 733616"/>
                  <a:gd name="connsiteX31" fmla="*/ 102253 w 846349"/>
                  <a:gd name="connsiteY31" fmla="*/ 395628 h 733616"/>
                  <a:gd name="connsiteX32" fmla="*/ 91772 w 846349"/>
                  <a:gd name="connsiteY32" fmla="*/ 408729 h 733616"/>
                  <a:gd name="connsiteX33" fmla="*/ 89152 w 846349"/>
                  <a:gd name="connsiteY33" fmla="*/ 416589 h 733616"/>
                  <a:gd name="connsiteX34" fmla="*/ 83912 w 846349"/>
                  <a:gd name="connsiteY34" fmla="*/ 448030 h 733616"/>
                  <a:gd name="connsiteX35" fmla="*/ 81292 w 846349"/>
                  <a:gd name="connsiteY35" fmla="*/ 455890 h 733616"/>
                  <a:gd name="connsiteX36" fmla="*/ 65572 w 846349"/>
                  <a:gd name="connsiteY36" fmla="*/ 463750 h 733616"/>
                  <a:gd name="connsiteX37" fmla="*/ 55091 w 846349"/>
                  <a:gd name="connsiteY37" fmla="*/ 476850 h 733616"/>
                  <a:gd name="connsiteX38" fmla="*/ 49851 w 846349"/>
                  <a:gd name="connsiteY38" fmla="*/ 484710 h 733616"/>
                  <a:gd name="connsiteX39" fmla="*/ 41991 w 846349"/>
                  <a:gd name="connsiteY39" fmla="*/ 500431 h 733616"/>
                  <a:gd name="connsiteX40" fmla="*/ 36751 w 846349"/>
                  <a:gd name="connsiteY40" fmla="*/ 516151 h 733616"/>
                  <a:gd name="connsiteX41" fmla="*/ 31511 w 846349"/>
                  <a:gd name="connsiteY41" fmla="*/ 524011 h 733616"/>
                  <a:gd name="connsiteX42" fmla="*/ 28891 w 846349"/>
                  <a:gd name="connsiteY42" fmla="*/ 531871 h 733616"/>
                  <a:gd name="connsiteX43" fmla="*/ 23651 w 846349"/>
                  <a:gd name="connsiteY43" fmla="*/ 552832 h 733616"/>
                  <a:gd name="connsiteX44" fmla="*/ 21031 w 846349"/>
                  <a:gd name="connsiteY44" fmla="*/ 560692 h 733616"/>
                  <a:gd name="connsiteX45" fmla="*/ 7930 w 846349"/>
                  <a:gd name="connsiteY45" fmla="*/ 573792 h 733616"/>
                  <a:gd name="connsiteX46" fmla="*/ 5310 w 846349"/>
                  <a:gd name="connsiteY46" fmla="*/ 581653 h 733616"/>
                  <a:gd name="connsiteX47" fmla="*/ 70 w 846349"/>
                  <a:gd name="connsiteY47" fmla="*/ 589513 h 733616"/>
                  <a:gd name="connsiteX48" fmla="*/ 2690 w 846349"/>
                  <a:gd name="connsiteY48" fmla="*/ 597373 h 733616"/>
                  <a:gd name="connsiteX49" fmla="*/ 13171 w 846349"/>
                  <a:gd name="connsiteY49" fmla="*/ 610473 h 733616"/>
                  <a:gd name="connsiteX50" fmla="*/ 23651 w 846349"/>
                  <a:gd name="connsiteY50" fmla="*/ 626194 h 733616"/>
                  <a:gd name="connsiteX51" fmla="*/ 39371 w 846349"/>
                  <a:gd name="connsiteY51" fmla="*/ 631434 h 733616"/>
                  <a:gd name="connsiteX52" fmla="*/ 47231 w 846349"/>
                  <a:gd name="connsiteY52" fmla="*/ 634054 h 733616"/>
                  <a:gd name="connsiteX53" fmla="*/ 55091 w 846349"/>
                  <a:gd name="connsiteY53" fmla="*/ 639294 h 733616"/>
                  <a:gd name="connsiteX54" fmla="*/ 60332 w 846349"/>
                  <a:gd name="connsiteY54" fmla="*/ 647154 h 733616"/>
                  <a:gd name="connsiteX55" fmla="*/ 65572 w 846349"/>
                  <a:gd name="connsiteY55" fmla="*/ 662874 h 733616"/>
                  <a:gd name="connsiteX56" fmla="*/ 70812 w 846349"/>
                  <a:gd name="connsiteY56" fmla="*/ 678595 h 733616"/>
                  <a:gd name="connsiteX57" fmla="*/ 73432 w 846349"/>
                  <a:gd name="connsiteY57" fmla="*/ 686455 h 733616"/>
                  <a:gd name="connsiteX58" fmla="*/ 76052 w 846349"/>
                  <a:gd name="connsiteY58" fmla="*/ 694315 h 733616"/>
                  <a:gd name="connsiteX59" fmla="*/ 91772 w 846349"/>
                  <a:gd name="connsiteY59" fmla="*/ 702175 h 733616"/>
                  <a:gd name="connsiteX60" fmla="*/ 107493 w 846349"/>
                  <a:gd name="connsiteY60" fmla="*/ 710035 h 733616"/>
                  <a:gd name="connsiteX61" fmla="*/ 123213 w 846349"/>
                  <a:gd name="connsiteY61" fmla="*/ 717896 h 733616"/>
                  <a:gd name="connsiteX62" fmla="*/ 138933 w 846349"/>
                  <a:gd name="connsiteY62" fmla="*/ 730996 h 733616"/>
                  <a:gd name="connsiteX63" fmla="*/ 146793 w 846349"/>
                  <a:gd name="connsiteY63" fmla="*/ 733616 h 733616"/>
                  <a:gd name="connsiteX64" fmla="*/ 207055 w 846349"/>
                  <a:gd name="connsiteY64" fmla="*/ 728376 h 733616"/>
                  <a:gd name="connsiteX65" fmla="*/ 230635 w 846349"/>
                  <a:gd name="connsiteY65" fmla="*/ 720516 h 733616"/>
                  <a:gd name="connsiteX66" fmla="*/ 238496 w 846349"/>
                  <a:gd name="connsiteY66" fmla="*/ 717896 h 733616"/>
                  <a:gd name="connsiteX67" fmla="*/ 243736 w 846349"/>
                  <a:gd name="connsiteY67" fmla="*/ 712655 h 733616"/>
                  <a:gd name="connsiteX68" fmla="*/ 259456 w 846349"/>
                  <a:gd name="connsiteY68" fmla="*/ 707415 h 733616"/>
                  <a:gd name="connsiteX69" fmla="*/ 267316 w 846349"/>
                  <a:gd name="connsiteY69" fmla="*/ 704795 h 733616"/>
                  <a:gd name="connsiteX70" fmla="*/ 275176 w 846349"/>
                  <a:gd name="connsiteY70" fmla="*/ 702175 h 733616"/>
                  <a:gd name="connsiteX71" fmla="*/ 288277 w 846349"/>
                  <a:gd name="connsiteY71" fmla="*/ 691695 h 733616"/>
                  <a:gd name="connsiteX72" fmla="*/ 303997 w 846349"/>
                  <a:gd name="connsiteY72" fmla="*/ 694315 h 733616"/>
                  <a:gd name="connsiteX73" fmla="*/ 311857 w 846349"/>
                  <a:gd name="connsiteY73" fmla="*/ 699555 h 733616"/>
                  <a:gd name="connsiteX74" fmla="*/ 319717 w 846349"/>
                  <a:gd name="connsiteY74" fmla="*/ 702175 h 733616"/>
                  <a:gd name="connsiteX75" fmla="*/ 327577 w 846349"/>
                  <a:gd name="connsiteY75" fmla="*/ 699555 h 733616"/>
                  <a:gd name="connsiteX76" fmla="*/ 330198 w 846349"/>
                  <a:gd name="connsiteY76" fmla="*/ 691695 h 733616"/>
                  <a:gd name="connsiteX77" fmla="*/ 343298 w 846349"/>
                  <a:gd name="connsiteY77" fmla="*/ 678595 h 733616"/>
                  <a:gd name="connsiteX78" fmla="*/ 356398 w 846349"/>
                  <a:gd name="connsiteY78" fmla="*/ 662874 h 733616"/>
                  <a:gd name="connsiteX79" fmla="*/ 377359 w 846349"/>
                  <a:gd name="connsiteY79" fmla="*/ 644534 h 733616"/>
                  <a:gd name="connsiteX80" fmla="*/ 382599 w 846349"/>
                  <a:gd name="connsiteY80" fmla="*/ 636674 h 733616"/>
                  <a:gd name="connsiteX81" fmla="*/ 385219 w 846349"/>
                  <a:gd name="connsiteY81" fmla="*/ 628814 h 733616"/>
                  <a:gd name="connsiteX82" fmla="*/ 390459 w 846349"/>
                  <a:gd name="connsiteY82" fmla="*/ 623573 h 733616"/>
                  <a:gd name="connsiteX83" fmla="*/ 408799 w 846349"/>
                  <a:gd name="connsiteY83" fmla="*/ 599993 h 733616"/>
                  <a:gd name="connsiteX84" fmla="*/ 424520 w 846349"/>
                  <a:gd name="connsiteY84" fmla="*/ 586893 h 733616"/>
                  <a:gd name="connsiteX85" fmla="*/ 432380 w 846349"/>
                  <a:gd name="connsiteY85" fmla="*/ 584273 h 733616"/>
                  <a:gd name="connsiteX86" fmla="*/ 450720 w 846349"/>
                  <a:gd name="connsiteY86" fmla="*/ 586893 h 733616"/>
                  <a:gd name="connsiteX87" fmla="*/ 461200 w 846349"/>
                  <a:gd name="connsiteY87" fmla="*/ 589513 h 733616"/>
                  <a:gd name="connsiteX88" fmla="*/ 476921 w 846349"/>
                  <a:gd name="connsiteY88" fmla="*/ 584273 h 733616"/>
                  <a:gd name="connsiteX89" fmla="*/ 484781 w 846349"/>
                  <a:gd name="connsiteY89" fmla="*/ 581653 h 733616"/>
                  <a:gd name="connsiteX90" fmla="*/ 490021 w 846349"/>
                  <a:gd name="connsiteY90" fmla="*/ 576412 h 733616"/>
                  <a:gd name="connsiteX91" fmla="*/ 497881 w 846349"/>
                  <a:gd name="connsiteY91" fmla="*/ 573792 h 733616"/>
                  <a:gd name="connsiteX92" fmla="*/ 500501 w 846349"/>
                  <a:gd name="connsiteY92" fmla="*/ 565932 h 733616"/>
                  <a:gd name="connsiteX93" fmla="*/ 510981 w 846349"/>
                  <a:gd name="connsiteY93" fmla="*/ 550212 h 733616"/>
                  <a:gd name="connsiteX94" fmla="*/ 516222 w 846349"/>
                  <a:gd name="connsiteY94" fmla="*/ 542352 h 733616"/>
                  <a:gd name="connsiteX95" fmla="*/ 524082 w 846349"/>
                  <a:gd name="connsiteY95" fmla="*/ 537112 h 733616"/>
                  <a:gd name="connsiteX96" fmla="*/ 529322 w 846349"/>
                  <a:gd name="connsiteY96" fmla="*/ 531871 h 733616"/>
                  <a:gd name="connsiteX97" fmla="*/ 545042 w 846349"/>
                  <a:gd name="connsiteY97" fmla="*/ 521391 h 733616"/>
                  <a:gd name="connsiteX98" fmla="*/ 552902 w 846349"/>
                  <a:gd name="connsiteY98" fmla="*/ 516151 h 733616"/>
                  <a:gd name="connsiteX99" fmla="*/ 560763 w 846349"/>
                  <a:gd name="connsiteY99" fmla="*/ 510911 h 733616"/>
                  <a:gd name="connsiteX100" fmla="*/ 566003 w 846349"/>
                  <a:gd name="connsiteY100" fmla="*/ 503051 h 733616"/>
                  <a:gd name="connsiteX101" fmla="*/ 581723 w 846349"/>
                  <a:gd name="connsiteY101" fmla="*/ 489951 h 733616"/>
                  <a:gd name="connsiteX102" fmla="*/ 589583 w 846349"/>
                  <a:gd name="connsiteY102" fmla="*/ 487330 h 733616"/>
                  <a:gd name="connsiteX103" fmla="*/ 613164 w 846349"/>
                  <a:gd name="connsiteY103" fmla="*/ 471610 h 733616"/>
                  <a:gd name="connsiteX104" fmla="*/ 621024 w 846349"/>
                  <a:gd name="connsiteY104" fmla="*/ 466370 h 733616"/>
                  <a:gd name="connsiteX105" fmla="*/ 628884 w 846349"/>
                  <a:gd name="connsiteY105" fmla="*/ 463750 h 733616"/>
                  <a:gd name="connsiteX106" fmla="*/ 634124 w 846349"/>
                  <a:gd name="connsiteY106" fmla="*/ 455890 h 733616"/>
                  <a:gd name="connsiteX107" fmla="*/ 649844 w 846349"/>
                  <a:gd name="connsiteY107" fmla="*/ 450650 h 733616"/>
                  <a:gd name="connsiteX108" fmla="*/ 665565 w 846349"/>
                  <a:gd name="connsiteY108" fmla="*/ 442790 h 733616"/>
                  <a:gd name="connsiteX109" fmla="*/ 681285 w 846349"/>
                  <a:gd name="connsiteY109" fmla="*/ 432309 h 733616"/>
                  <a:gd name="connsiteX110" fmla="*/ 704866 w 846349"/>
                  <a:gd name="connsiteY110" fmla="*/ 413969 h 733616"/>
                  <a:gd name="connsiteX111" fmla="*/ 720586 w 846349"/>
                  <a:gd name="connsiteY111" fmla="*/ 408729 h 733616"/>
                  <a:gd name="connsiteX112" fmla="*/ 728446 w 846349"/>
                  <a:gd name="connsiteY112" fmla="*/ 406109 h 733616"/>
                  <a:gd name="connsiteX113" fmla="*/ 744167 w 846349"/>
                  <a:gd name="connsiteY113" fmla="*/ 398249 h 733616"/>
                  <a:gd name="connsiteX114" fmla="*/ 757267 w 846349"/>
                  <a:gd name="connsiteY114" fmla="*/ 387768 h 733616"/>
                  <a:gd name="connsiteX115" fmla="*/ 772987 w 846349"/>
                  <a:gd name="connsiteY115" fmla="*/ 379908 h 733616"/>
                  <a:gd name="connsiteX116" fmla="*/ 780847 w 846349"/>
                  <a:gd name="connsiteY116" fmla="*/ 364188 h 733616"/>
                  <a:gd name="connsiteX117" fmla="*/ 786087 w 846349"/>
                  <a:gd name="connsiteY117" fmla="*/ 356328 h 733616"/>
                  <a:gd name="connsiteX118" fmla="*/ 793948 w 846349"/>
                  <a:gd name="connsiteY118" fmla="*/ 332747 h 733616"/>
                  <a:gd name="connsiteX119" fmla="*/ 796568 w 846349"/>
                  <a:gd name="connsiteY119" fmla="*/ 324887 h 733616"/>
                  <a:gd name="connsiteX120" fmla="*/ 804428 w 846349"/>
                  <a:gd name="connsiteY120" fmla="*/ 322267 h 733616"/>
                  <a:gd name="connsiteX121" fmla="*/ 822768 w 846349"/>
                  <a:gd name="connsiteY121" fmla="*/ 324887 h 733616"/>
                  <a:gd name="connsiteX122" fmla="*/ 838489 w 846349"/>
                  <a:gd name="connsiteY122" fmla="*/ 319647 h 733616"/>
                  <a:gd name="connsiteX123" fmla="*/ 846349 w 846349"/>
                  <a:gd name="connsiteY123" fmla="*/ 317027 h 733616"/>
                  <a:gd name="connsiteX124" fmla="*/ 835869 w 846349"/>
                  <a:gd name="connsiteY124" fmla="*/ 285586 h 733616"/>
                  <a:gd name="connsiteX125" fmla="*/ 828008 w 846349"/>
                  <a:gd name="connsiteY125" fmla="*/ 282966 h 733616"/>
                  <a:gd name="connsiteX126" fmla="*/ 820148 w 846349"/>
                  <a:gd name="connsiteY126" fmla="*/ 275106 h 733616"/>
                  <a:gd name="connsiteX127" fmla="*/ 804428 w 846349"/>
                  <a:gd name="connsiteY127" fmla="*/ 254145 h 733616"/>
                  <a:gd name="connsiteX128" fmla="*/ 796568 w 846349"/>
                  <a:gd name="connsiteY128" fmla="*/ 251525 h 733616"/>
                  <a:gd name="connsiteX129" fmla="*/ 783467 w 846349"/>
                  <a:gd name="connsiteY129" fmla="*/ 241045 h 733616"/>
                  <a:gd name="connsiteX130" fmla="*/ 775607 w 846349"/>
                  <a:gd name="connsiteY130" fmla="*/ 235805 h 733616"/>
                  <a:gd name="connsiteX131" fmla="*/ 770367 w 846349"/>
                  <a:gd name="connsiteY131" fmla="*/ 220085 h 733616"/>
                  <a:gd name="connsiteX132" fmla="*/ 762507 w 846349"/>
                  <a:gd name="connsiteY132" fmla="*/ 214845 h 733616"/>
                  <a:gd name="connsiteX133" fmla="*/ 757267 w 846349"/>
                  <a:gd name="connsiteY133" fmla="*/ 209604 h 733616"/>
                  <a:gd name="connsiteX134" fmla="*/ 749407 w 846349"/>
                  <a:gd name="connsiteY134" fmla="*/ 206984 h 733616"/>
                  <a:gd name="connsiteX135" fmla="*/ 736306 w 846349"/>
                  <a:gd name="connsiteY135" fmla="*/ 193884 h 733616"/>
                  <a:gd name="connsiteX136" fmla="*/ 725826 w 846349"/>
                  <a:gd name="connsiteY136" fmla="*/ 170304 h 733616"/>
                  <a:gd name="connsiteX137" fmla="*/ 720586 w 846349"/>
                  <a:gd name="connsiteY137" fmla="*/ 151963 h 733616"/>
                  <a:gd name="connsiteX138" fmla="*/ 715346 w 846349"/>
                  <a:gd name="connsiteY138" fmla="*/ 131003 h 733616"/>
                  <a:gd name="connsiteX139" fmla="*/ 717966 w 846349"/>
                  <a:gd name="connsiteY139" fmla="*/ 110042 h 733616"/>
                  <a:gd name="connsiteX140" fmla="*/ 723206 w 846349"/>
                  <a:gd name="connsiteY140" fmla="*/ 102182 h 733616"/>
                  <a:gd name="connsiteX141" fmla="*/ 736306 w 846349"/>
                  <a:gd name="connsiteY141" fmla="*/ 86462 h 733616"/>
                  <a:gd name="connsiteX142" fmla="*/ 746787 w 846349"/>
                  <a:gd name="connsiteY142" fmla="*/ 62881 h 733616"/>
                  <a:gd name="connsiteX143" fmla="*/ 744167 w 846349"/>
                  <a:gd name="connsiteY143" fmla="*/ 44541 h 733616"/>
                  <a:gd name="connsiteX144" fmla="*/ 741547 w 846349"/>
                  <a:gd name="connsiteY144" fmla="*/ 13100 h 733616"/>
                  <a:gd name="connsiteX145" fmla="*/ 738926 w 846349"/>
                  <a:gd name="connsiteY145" fmla="*/ 2620 h 733616"/>
                  <a:gd name="connsiteX146" fmla="*/ 731066 w 846349"/>
                  <a:gd name="connsiteY146" fmla="*/ 0 h 733616"/>
                  <a:gd name="connsiteX147" fmla="*/ 723206 w 846349"/>
                  <a:gd name="connsiteY147" fmla="*/ 5240 h 733616"/>
                  <a:gd name="connsiteX148" fmla="*/ 712726 w 846349"/>
                  <a:gd name="connsiteY148" fmla="*/ 20960 h 733616"/>
                  <a:gd name="connsiteX149" fmla="*/ 702246 w 846349"/>
                  <a:gd name="connsiteY149" fmla="*/ 36681 h 733616"/>
                  <a:gd name="connsiteX150" fmla="*/ 697006 w 846349"/>
                  <a:gd name="connsiteY150" fmla="*/ 44541 h 733616"/>
                  <a:gd name="connsiteX151" fmla="*/ 683905 w 846349"/>
                  <a:gd name="connsiteY151" fmla="*/ 55021 h 733616"/>
                  <a:gd name="connsiteX152" fmla="*/ 676045 w 846349"/>
                  <a:gd name="connsiteY152" fmla="*/ 70741 h 733616"/>
                  <a:gd name="connsiteX153" fmla="*/ 668185 w 846349"/>
                  <a:gd name="connsiteY153" fmla="*/ 73361 h 733616"/>
                  <a:gd name="connsiteX154" fmla="*/ 652465 w 846349"/>
                  <a:gd name="connsiteY154" fmla="*/ 81222 h 733616"/>
                  <a:gd name="connsiteX155" fmla="*/ 636744 w 846349"/>
                  <a:gd name="connsiteY155" fmla="*/ 86462 h 733616"/>
                  <a:gd name="connsiteX156" fmla="*/ 626264 w 846349"/>
                  <a:gd name="connsiteY156" fmla="*/ 102182 h 733616"/>
                  <a:gd name="connsiteX157" fmla="*/ 579103 w 846349"/>
                  <a:gd name="connsiteY157" fmla="*/ 110042 h 733616"/>
                  <a:gd name="connsiteX158" fmla="*/ 576483 w 846349"/>
                  <a:gd name="connsiteY158" fmla="*/ 117902 h 733616"/>
                  <a:gd name="connsiteX159" fmla="*/ 571243 w 846349"/>
                  <a:gd name="connsiteY159" fmla="*/ 123143 h 733616"/>
                  <a:gd name="connsiteX160" fmla="*/ 555522 w 846349"/>
                  <a:gd name="connsiteY160" fmla="*/ 131003 h 733616"/>
                  <a:gd name="connsiteX161" fmla="*/ 531942 w 846349"/>
                  <a:gd name="connsiteY161" fmla="*/ 149343 h 733616"/>
                  <a:gd name="connsiteX162" fmla="*/ 526702 w 846349"/>
                  <a:gd name="connsiteY162" fmla="*/ 157203 h 733616"/>
                  <a:gd name="connsiteX163" fmla="*/ 518842 w 846349"/>
                  <a:gd name="connsiteY163" fmla="*/ 159823 h 733616"/>
                  <a:gd name="connsiteX164" fmla="*/ 503121 w 846349"/>
                  <a:gd name="connsiteY164" fmla="*/ 167683 h 733616"/>
                  <a:gd name="connsiteX165" fmla="*/ 482161 w 846349"/>
                  <a:gd name="connsiteY165" fmla="*/ 186024 h 733616"/>
                  <a:gd name="connsiteX166" fmla="*/ 474301 w 846349"/>
                  <a:gd name="connsiteY166" fmla="*/ 188644 h 733616"/>
                  <a:gd name="connsiteX167" fmla="*/ 466440 w 846349"/>
                  <a:gd name="connsiteY167" fmla="*/ 193884 h 733616"/>
                  <a:gd name="connsiteX168" fmla="*/ 458580 w 846349"/>
                  <a:gd name="connsiteY168" fmla="*/ 196504 h 733616"/>
                  <a:gd name="connsiteX169" fmla="*/ 450720 w 846349"/>
                  <a:gd name="connsiteY169" fmla="*/ 201744 h 733616"/>
                  <a:gd name="connsiteX170" fmla="*/ 435000 w 846349"/>
                  <a:gd name="connsiteY170" fmla="*/ 209604 h 733616"/>
                  <a:gd name="connsiteX171" fmla="*/ 437620 w 846349"/>
                  <a:gd name="connsiteY171" fmla="*/ 212224 h 73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846349" h="733616">
                    <a:moveTo>
                      <a:pt x="437620" y="212224"/>
                    </a:moveTo>
                    <a:cubicBezTo>
                      <a:pt x="435000" y="215281"/>
                      <a:pt x="424720" y="222009"/>
                      <a:pt x="419279" y="227945"/>
                    </a:cubicBezTo>
                    <a:cubicBezTo>
                      <a:pt x="415023" y="232587"/>
                      <a:pt x="412292" y="238425"/>
                      <a:pt x="408799" y="243665"/>
                    </a:cubicBezTo>
                    <a:lnTo>
                      <a:pt x="403559" y="251525"/>
                    </a:lnTo>
                    <a:cubicBezTo>
                      <a:pt x="401812" y="254145"/>
                      <a:pt x="400939" y="257639"/>
                      <a:pt x="398319" y="259386"/>
                    </a:cubicBezTo>
                    <a:lnTo>
                      <a:pt x="390459" y="264626"/>
                    </a:lnTo>
                    <a:cubicBezTo>
                      <a:pt x="389586" y="267246"/>
                      <a:pt x="389792" y="270533"/>
                      <a:pt x="387839" y="272486"/>
                    </a:cubicBezTo>
                    <a:cubicBezTo>
                      <a:pt x="385886" y="274439"/>
                      <a:pt x="382449" y="273871"/>
                      <a:pt x="379979" y="275106"/>
                    </a:cubicBezTo>
                    <a:cubicBezTo>
                      <a:pt x="359662" y="285264"/>
                      <a:pt x="384014" y="276381"/>
                      <a:pt x="364258" y="282966"/>
                    </a:cubicBezTo>
                    <a:cubicBezTo>
                      <a:pt x="353634" y="281195"/>
                      <a:pt x="347830" y="280657"/>
                      <a:pt x="338058" y="277726"/>
                    </a:cubicBezTo>
                    <a:cubicBezTo>
                      <a:pt x="332767" y="276139"/>
                      <a:pt x="322337" y="272486"/>
                      <a:pt x="322337" y="272486"/>
                    </a:cubicBezTo>
                    <a:cubicBezTo>
                      <a:pt x="304319" y="260474"/>
                      <a:pt x="312592" y="263998"/>
                      <a:pt x="298757" y="259386"/>
                    </a:cubicBezTo>
                    <a:cubicBezTo>
                      <a:pt x="296137" y="257639"/>
                      <a:pt x="293775" y="255424"/>
                      <a:pt x="290897" y="254145"/>
                    </a:cubicBezTo>
                    <a:cubicBezTo>
                      <a:pt x="285849" y="251901"/>
                      <a:pt x="279772" y="251969"/>
                      <a:pt x="275176" y="248905"/>
                    </a:cubicBezTo>
                    <a:cubicBezTo>
                      <a:pt x="269936" y="245412"/>
                      <a:pt x="265431" y="240417"/>
                      <a:pt x="259456" y="238425"/>
                    </a:cubicBezTo>
                    <a:lnTo>
                      <a:pt x="243736" y="233185"/>
                    </a:lnTo>
                    <a:cubicBezTo>
                      <a:pt x="241116" y="234058"/>
                      <a:pt x="238345" y="234570"/>
                      <a:pt x="235875" y="235805"/>
                    </a:cubicBezTo>
                    <a:cubicBezTo>
                      <a:pt x="229388" y="239048"/>
                      <a:pt x="225769" y="242168"/>
                      <a:pt x="222775" y="248905"/>
                    </a:cubicBezTo>
                    <a:cubicBezTo>
                      <a:pt x="220346" y="254371"/>
                      <a:pt x="218429" y="267579"/>
                      <a:pt x="212295" y="272486"/>
                    </a:cubicBezTo>
                    <a:cubicBezTo>
                      <a:pt x="210138" y="274211"/>
                      <a:pt x="206849" y="273765"/>
                      <a:pt x="204435" y="275106"/>
                    </a:cubicBezTo>
                    <a:cubicBezTo>
                      <a:pt x="198930" y="278164"/>
                      <a:pt x="193954" y="282093"/>
                      <a:pt x="188714" y="285586"/>
                    </a:cubicBezTo>
                    <a:lnTo>
                      <a:pt x="180854" y="290826"/>
                    </a:lnTo>
                    <a:cubicBezTo>
                      <a:pt x="173358" y="313314"/>
                      <a:pt x="184836" y="277518"/>
                      <a:pt x="175614" y="314407"/>
                    </a:cubicBezTo>
                    <a:cubicBezTo>
                      <a:pt x="174274" y="319766"/>
                      <a:pt x="171714" y="324768"/>
                      <a:pt x="170374" y="330127"/>
                    </a:cubicBezTo>
                    <a:cubicBezTo>
                      <a:pt x="169884" y="332085"/>
                      <a:pt x="166745" y="345782"/>
                      <a:pt x="165134" y="348467"/>
                    </a:cubicBezTo>
                    <a:cubicBezTo>
                      <a:pt x="163863" y="350585"/>
                      <a:pt x="161437" y="351779"/>
                      <a:pt x="159894" y="353708"/>
                    </a:cubicBezTo>
                    <a:cubicBezTo>
                      <a:pt x="157927" y="356167"/>
                      <a:pt x="157113" y="359601"/>
                      <a:pt x="154654" y="361568"/>
                    </a:cubicBezTo>
                    <a:cubicBezTo>
                      <a:pt x="152497" y="363293"/>
                      <a:pt x="149413" y="363315"/>
                      <a:pt x="146793" y="364188"/>
                    </a:cubicBezTo>
                    <a:cubicBezTo>
                      <a:pt x="141553" y="367681"/>
                      <a:pt x="137048" y="372676"/>
                      <a:pt x="131073" y="374668"/>
                    </a:cubicBezTo>
                    <a:cubicBezTo>
                      <a:pt x="120226" y="378284"/>
                      <a:pt x="125511" y="375756"/>
                      <a:pt x="115353" y="382528"/>
                    </a:cubicBezTo>
                    <a:cubicBezTo>
                      <a:pt x="113606" y="385148"/>
                      <a:pt x="112340" y="388161"/>
                      <a:pt x="110113" y="390388"/>
                    </a:cubicBezTo>
                    <a:cubicBezTo>
                      <a:pt x="107886" y="392615"/>
                      <a:pt x="104220" y="393169"/>
                      <a:pt x="102253" y="395628"/>
                    </a:cubicBezTo>
                    <a:cubicBezTo>
                      <a:pt x="87789" y="413707"/>
                      <a:pt x="114296" y="393713"/>
                      <a:pt x="91772" y="408729"/>
                    </a:cubicBezTo>
                    <a:cubicBezTo>
                      <a:pt x="90899" y="411349"/>
                      <a:pt x="89646" y="413872"/>
                      <a:pt x="89152" y="416589"/>
                    </a:cubicBezTo>
                    <a:cubicBezTo>
                      <a:pt x="84368" y="442901"/>
                      <a:pt x="89118" y="429808"/>
                      <a:pt x="83912" y="448030"/>
                    </a:cubicBezTo>
                    <a:cubicBezTo>
                      <a:pt x="83153" y="450685"/>
                      <a:pt x="83017" y="453733"/>
                      <a:pt x="81292" y="455890"/>
                    </a:cubicBezTo>
                    <a:cubicBezTo>
                      <a:pt x="77598" y="460507"/>
                      <a:pt x="70750" y="462024"/>
                      <a:pt x="65572" y="463750"/>
                    </a:cubicBezTo>
                    <a:cubicBezTo>
                      <a:pt x="49445" y="487941"/>
                      <a:pt x="70025" y="458184"/>
                      <a:pt x="55091" y="476850"/>
                    </a:cubicBezTo>
                    <a:cubicBezTo>
                      <a:pt x="53124" y="479309"/>
                      <a:pt x="51598" y="482090"/>
                      <a:pt x="49851" y="484710"/>
                    </a:cubicBezTo>
                    <a:cubicBezTo>
                      <a:pt x="40298" y="513372"/>
                      <a:pt x="55532" y="469964"/>
                      <a:pt x="41991" y="500431"/>
                    </a:cubicBezTo>
                    <a:cubicBezTo>
                      <a:pt x="39748" y="505478"/>
                      <a:pt x="39815" y="511555"/>
                      <a:pt x="36751" y="516151"/>
                    </a:cubicBezTo>
                    <a:cubicBezTo>
                      <a:pt x="35004" y="518771"/>
                      <a:pt x="32919" y="521195"/>
                      <a:pt x="31511" y="524011"/>
                    </a:cubicBezTo>
                    <a:cubicBezTo>
                      <a:pt x="30276" y="526481"/>
                      <a:pt x="29618" y="529207"/>
                      <a:pt x="28891" y="531871"/>
                    </a:cubicBezTo>
                    <a:cubicBezTo>
                      <a:pt x="26996" y="538819"/>
                      <a:pt x="25928" y="546000"/>
                      <a:pt x="23651" y="552832"/>
                    </a:cubicBezTo>
                    <a:cubicBezTo>
                      <a:pt x="22778" y="555452"/>
                      <a:pt x="22688" y="558483"/>
                      <a:pt x="21031" y="560692"/>
                    </a:cubicBezTo>
                    <a:cubicBezTo>
                      <a:pt x="17325" y="565632"/>
                      <a:pt x="7930" y="573792"/>
                      <a:pt x="7930" y="573792"/>
                    </a:cubicBezTo>
                    <a:cubicBezTo>
                      <a:pt x="7057" y="576412"/>
                      <a:pt x="6545" y="579183"/>
                      <a:pt x="5310" y="581653"/>
                    </a:cubicBezTo>
                    <a:cubicBezTo>
                      <a:pt x="3902" y="584469"/>
                      <a:pt x="588" y="586407"/>
                      <a:pt x="70" y="589513"/>
                    </a:cubicBezTo>
                    <a:cubicBezTo>
                      <a:pt x="-384" y="592237"/>
                      <a:pt x="1455" y="594903"/>
                      <a:pt x="2690" y="597373"/>
                    </a:cubicBezTo>
                    <a:cubicBezTo>
                      <a:pt x="9104" y="610202"/>
                      <a:pt x="5857" y="600721"/>
                      <a:pt x="13171" y="610473"/>
                    </a:cubicBezTo>
                    <a:cubicBezTo>
                      <a:pt x="16950" y="615511"/>
                      <a:pt x="17676" y="624202"/>
                      <a:pt x="23651" y="626194"/>
                    </a:cubicBezTo>
                    <a:lnTo>
                      <a:pt x="39371" y="631434"/>
                    </a:lnTo>
                    <a:cubicBezTo>
                      <a:pt x="41991" y="632307"/>
                      <a:pt x="44933" y="632522"/>
                      <a:pt x="47231" y="634054"/>
                    </a:cubicBezTo>
                    <a:lnTo>
                      <a:pt x="55091" y="639294"/>
                    </a:lnTo>
                    <a:cubicBezTo>
                      <a:pt x="56838" y="641914"/>
                      <a:pt x="59053" y="644276"/>
                      <a:pt x="60332" y="647154"/>
                    </a:cubicBezTo>
                    <a:cubicBezTo>
                      <a:pt x="62575" y="652201"/>
                      <a:pt x="63825" y="657634"/>
                      <a:pt x="65572" y="662874"/>
                    </a:cubicBezTo>
                    <a:lnTo>
                      <a:pt x="70812" y="678595"/>
                    </a:lnTo>
                    <a:lnTo>
                      <a:pt x="73432" y="686455"/>
                    </a:lnTo>
                    <a:cubicBezTo>
                      <a:pt x="74305" y="689075"/>
                      <a:pt x="73754" y="692783"/>
                      <a:pt x="76052" y="694315"/>
                    </a:cubicBezTo>
                    <a:cubicBezTo>
                      <a:pt x="98578" y="709332"/>
                      <a:pt x="70077" y="691328"/>
                      <a:pt x="91772" y="702175"/>
                    </a:cubicBezTo>
                    <a:cubicBezTo>
                      <a:pt x="112086" y="712332"/>
                      <a:pt x="87737" y="703450"/>
                      <a:pt x="107493" y="710035"/>
                    </a:cubicBezTo>
                    <a:cubicBezTo>
                      <a:pt x="130018" y="725052"/>
                      <a:pt x="101519" y="707047"/>
                      <a:pt x="123213" y="717896"/>
                    </a:cubicBezTo>
                    <a:cubicBezTo>
                      <a:pt x="140363" y="726472"/>
                      <a:pt x="121542" y="719402"/>
                      <a:pt x="138933" y="730996"/>
                    </a:cubicBezTo>
                    <a:cubicBezTo>
                      <a:pt x="141231" y="732528"/>
                      <a:pt x="144173" y="732743"/>
                      <a:pt x="146793" y="733616"/>
                    </a:cubicBezTo>
                    <a:cubicBezTo>
                      <a:pt x="159549" y="732866"/>
                      <a:pt x="189912" y="732662"/>
                      <a:pt x="207055" y="728376"/>
                    </a:cubicBezTo>
                    <a:cubicBezTo>
                      <a:pt x="207057" y="728375"/>
                      <a:pt x="226704" y="721826"/>
                      <a:pt x="230635" y="720516"/>
                    </a:cubicBezTo>
                    <a:lnTo>
                      <a:pt x="238496" y="717896"/>
                    </a:lnTo>
                    <a:cubicBezTo>
                      <a:pt x="240243" y="716149"/>
                      <a:pt x="241526" y="713760"/>
                      <a:pt x="243736" y="712655"/>
                    </a:cubicBezTo>
                    <a:cubicBezTo>
                      <a:pt x="248676" y="710185"/>
                      <a:pt x="254216" y="709162"/>
                      <a:pt x="259456" y="707415"/>
                    </a:cubicBezTo>
                    <a:lnTo>
                      <a:pt x="267316" y="704795"/>
                    </a:lnTo>
                    <a:cubicBezTo>
                      <a:pt x="269936" y="703922"/>
                      <a:pt x="272878" y="703707"/>
                      <a:pt x="275176" y="702175"/>
                    </a:cubicBezTo>
                    <a:cubicBezTo>
                      <a:pt x="285091" y="695565"/>
                      <a:pt x="280809" y="699161"/>
                      <a:pt x="288277" y="691695"/>
                    </a:cubicBezTo>
                    <a:cubicBezTo>
                      <a:pt x="293517" y="692568"/>
                      <a:pt x="298957" y="692635"/>
                      <a:pt x="303997" y="694315"/>
                    </a:cubicBezTo>
                    <a:cubicBezTo>
                      <a:pt x="306984" y="695311"/>
                      <a:pt x="309041" y="698147"/>
                      <a:pt x="311857" y="699555"/>
                    </a:cubicBezTo>
                    <a:cubicBezTo>
                      <a:pt x="314327" y="700790"/>
                      <a:pt x="317097" y="701302"/>
                      <a:pt x="319717" y="702175"/>
                    </a:cubicBezTo>
                    <a:cubicBezTo>
                      <a:pt x="322337" y="701302"/>
                      <a:pt x="325624" y="701508"/>
                      <a:pt x="327577" y="699555"/>
                    </a:cubicBezTo>
                    <a:cubicBezTo>
                      <a:pt x="329530" y="697602"/>
                      <a:pt x="328963" y="694165"/>
                      <a:pt x="330198" y="691695"/>
                    </a:cubicBezTo>
                    <a:cubicBezTo>
                      <a:pt x="334566" y="682961"/>
                      <a:pt x="335437" y="683836"/>
                      <a:pt x="343298" y="678595"/>
                    </a:cubicBezTo>
                    <a:cubicBezTo>
                      <a:pt x="348451" y="670865"/>
                      <a:pt x="348832" y="669179"/>
                      <a:pt x="356398" y="662874"/>
                    </a:cubicBezTo>
                    <a:cubicBezTo>
                      <a:pt x="366784" y="654219"/>
                      <a:pt x="367156" y="659839"/>
                      <a:pt x="377359" y="644534"/>
                    </a:cubicBezTo>
                    <a:cubicBezTo>
                      <a:pt x="379106" y="641914"/>
                      <a:pt x="381191" y="639490"/>
                      <a:pt x="382599" y="636674"/>
                    </a:cubicBezTo>
                    <a:cubicBezTo>
                      <a:pt x="383834" y="634204"/>
                      <a:pt x="383798" y="631182"/>
                      <a:pt x="385219" y="628814"/>
                    </a:cubicBezTo>
                    <a:cubicBezTo>
                      <a:pt x="386490" y="626696"/>
                      <a:pt x="388712" y="625320"/>
                      <a:pt x="390459" y="623573"/>
                    </a:cubicBezTo>
                    <a:cubicBezTo>
                      <a:pt x="395422" y="608683"/>
                      <a:pt x="391126" y="617666"/>
                      <a:pt x="408799" y="599993"/>
                    </a:cubicBezTo>
                    <a:cubicBezTo>
                      <a:pt x="414595" y="594197"/>
                      <a:pt x="417223" y="590541"/>
                      <a:pt x="424520" y="586893"/>
                    </a:cubicBezTo>
                    <a:cubicBezTo>
                      <a:pt x="426990" y="585658"/>
                      <a:pt x="429760" y="585146"/>
                      <a:pt x="432380" y="584273"/>
                    </a:cubicBezTo>
                    <a:cubicBezTo>
                      <a:pt x="438493" y="585146"/>
                      <a:pt x="444644" y="585788"/>
                      <a:pt x="450720" y="586893"/>
                    </a:cubicBezTo>
                    <a:cubicBezTo>
                      <a:pt x="454263" y="587537"/>
                      <a:pt x="457617" y="589871"/>
                      <a:pt x="461200" y="589513"/>
                    </a:cubicBezTo>
                    <a:cubicBezTo>
                      <a:pt x="466696" y="588963"/>
                      <a:pt x="471681" y="586020"/>
                      <a:pt x="476921" y="584273"/>
                    </a:cubicBezTo>
                    <a:lnTo>
                      <a:pt x="484781" y="581653"/>
                    </a:lnTo>
                    <a:cubicBezTo>
                      <a:pt x="486528" y="579906"/>
                      <a:pt x="487903" y="577683"/>
                      <a:pt x="490021" y="576412"/>
                    </a:cubicBezTo>
                    <a:cubicBezTo>
                      <a:pt x="492389" y="574991"/>
                      <a:pt x="495928" y="575745"/>
                      <a:pt x="497881" y="573792"/>
                    </a:cubicBezTo>
                    <a:cubicBezTo>
                      <a:pt x="499834" y="571839"/>
                      <a:pt x="499160" y="568346"/>
                      <a:pt x="500501" y="565932"/>
                    </a:cubicBezTo>
                    <a:cubicBezTo>
                      <a:pt x="503559" y="560427"/>
                      <a:pt x="507488" y="555452"/>
                      <a:pt x="510981" y="550212"/>
                    </a:cubicBezTo>
                    <a:cubicBezTo>
                      <a:pt x="512728" y="547592"/>
                      <a:pt x="513602" y="544099"/>
                      <a:pt x="516222" y="542352"/>
                    </a:cubicBezTo>
                    <a:cubicBezTo>
                      <a:pt x="518842" y="540605"/>
                      <a:pt x="521623" y="539079"/>
                      <a:pt x="524082" y="537112"/>
                    </a:cubicBezTo>
                    <a:cubicBezTo>
                      <a:pt x="526011" y="535569"/>
                      <a:pt x="527346" y="533353"/>
                      <a:pt x="529322" y="531871"/>
                    </a:cubicBezTo>
                    <a:cubicBezTo>
                      <a:pt x="534360" y="528092"/>
                      <a:pt x="539802" y="524884"/>
                      <a:pt x="545042" y="521391"/>
                    </a:cubicBezTo>
                    <a:lnTo>
                      <a:pt x="552902" y="516151"/>
                    </a:lnTo>
                    <a:lnTo>
                      <a:pt x="560763" y="510911"/>
                    </a:lnTo>
                    <a:cubicBezTo>
                      <a:pt x="562510" y="508291"/>
                      <a:pt x="563987" y="505470"/>
                      <a:pt x="566003" y="503051"/>
                    </a:cubicBezTo>
                    <a:cubicBezTo>
                      <a:pt x="570142" y="498084"/>
                      <a:pt x="575834" y="492896"/>
                      <a:pt x="581723" y="489951"/>
                    </a:cubicBezTo>
                    <a:cubicBezTo>
                      <a:pt x="584193" y="488716"/>
                      <a:pt x="587169" y="488671"/>
                      <a:pt x="589583" y="487330"/>
                    </a:cubicBezTo>
                    <a:cubicBezTo>
                      <a:pt x="589590" y="487326"/>
                      <a:pt x="609230" y="474232"/>
                      <a:pt x="613164" y="471610"/>
                    </a:cubicBezTo>
                    <a:cubicBezTo>
                      <a:pt x="615784" y="469863"/>
                      <a:pt x="618037" y="467366"/>
                      <a:pt x="621024" y="466370"/>
                    </a:cubicBezTo>
                    <a:lnTo>
                      <a:pt x="628884" y="463750"/>
                    </a:lnTo>
                    <a:cubicBezTo>
                      <a:pt x="630631" y="461130"/>
                      <a:pt x="631454" y="457559"/>
                      <a:pt x="634124" y="455890"/>
                    </a:cubicBezTo>
                    <a:cubicBezTo>
                      <a:pt x="638808" y="452963"/>
                      <a:pt x="645248" y="453714"/>
                      <a:pt x="649844" y="450650"/>
                    </a:cubicBezTo>
                    <a:cubicBezTo>
                      <a:pt x="660003" y="443878"/>
                      <a:pt x="654717" y="446406"/>
                      <a:pt x="665565" y="442790"/>
                    </a:cubicBezTo>
                    <a:cubicBezTo>
                      <a:pt x="670805" y="439296"/>
                      <a:pt x="676832" y="436762"/>
                      <a:pt x="681285" y="432309"/>
                    </a:cubicBezTo>
                    <a:cubicBezTo>
                      <a:pt x="688068" y="425526"/>
                      <a:pt x="695463" y="417103"/>
                      <a:pt x="704866" y="413969"/>
                    </a:cubicBezTo>
                    <a:lnTo>
                      <a:pt x="720586" y="408729"/>
                    </a:lnTo>
                    <a:cubicBezTo>
                      <a:pt x="723206" y="407856"/>
                      <a:pt x="726148" y="407641"/>
                      <a:pt x="728446" y="406109"/>
                    </a:cubicBezTo>
                    <a:cubicBezTo>
                      <a:pt x="738604" y="399337"/>
                      <a:pt x="733319" y="401865"/>
                      <a:pt x="744167" y="398249"/>
                    </a:cubicBezTo>
                    <a:cubicBezTo>
                      <a:pt x="749041" y="393374"/>
                      <a:pt x="750655" y="391074"/>
                      <a:pt x="757267" y="387768"/>
                    </a:cubicBezTo>
                    <a:cubicBezTo>
                      <a:pt x="778962" y="376921"/>
                      <a:pt x="750461" y="394925"/>
                      <a:pt x="772987" y="379908"/>
                    </a:cubicBezTo>
                    <a:cubicBezTo>
                      <a:pt x="788004" y="357382"/>
                      <a:pt x="770000" y="385883"/>
                      <a:pt x="780847" y="364188"/>
                    </a:cubicBezTo>
                    <a:cubicBezTo>
                      <a:pt x="782255" y="361372"/>
                      <a:pt x="784808" y="359205"/>
                      <a:pt x="786087" y="356328"/>
                    </a:cubicBezTo>
                    <a:cubicBezTo>
                      <a:pt x="786090" y="356321"/>
                      <a:pt x="792637" y="336681"/>
                      <a:pt x="793948" y="332747"/>
                    </a:cubicBezTo>
                    <a:cubicBezTo>
                      <a:pt x="794821" y="330127"/>
                      <a:pt x="793948" y="325760"/>
                      <a:pt x="796568" y="324887"/>
                    </a:cubicBezTo>
                    <a:lnTo>
                      <a:pt x="804428" y="322267"/>
                    </a:lnTo>
                    <a:cubicBezTo>
                      <a:pt x="810541" y="323140"/>
                      <a:pt x="816611" y="325361"/>
                      <a:pt x="822768" y="324887"/>
                    </a:cubicBezTo>
                    <a:cubicBezTo>
                      <a:pt x="828275" y="324463"/>
                      <a:pt x="833249" y="321394"/>
                      <a:pt x="838489" y="319647"/>
                    </a:cubicBezTo>
                    <a:lnTo>
                      <a:pt x="846349" y="317027"/>
                    </a:lnTo>
                    <a:cubicBezTo>
                      <a:pt x="844157" y="295109"/>
                      <a:pt x="850766" y="293034"/>
                      <a:pt x="835869" y="285586"/>
                    </a:cubicBezTo>
                    <a:cubicBezTo>
                      <a:pt x="833399" y="284351"/>
                      <a:pt x="830628" y="283839"/>
                      <a:pt x="828008" y="282966"/>
                    </a:cubicBezTo>
                    <a:cubicBezTo>
                      <a:pt x="825388" y="280346"/>
                      <a:pt x="822423" y="278031"/>
                      <a:pt x="820148" y="275106"/>
                    </a:cubicBezTo>
                    <a:cubicBezTo>
                      <a:pt x="819014" y="273647"/>
                      <a:pt x="809917" y="257439"/>
                      <a:pt x="804428" y="254145"/>
                    </a:cubicBezTo>
                    <a:cubicBezTo>
                      <a:pt x="802060" y="252724"/>
                      <a:pt x="799038" y="252760"/>
                      <a:pt x="796568" y="251525"/>
                    </a:cubicBezTo>
                    <a:cubicBezTo>
                      <a:pt x="785819" y="246151"/>
                      <a:pt x="791588" y="247542"/>
                      <a:pt x="783467" y="241045"/>
                    </a:cubicBezTo>
                    <a:cubicBezTo>
                      <a:pt x="781008" y="239078"/>
                      <a:pt x="778227" y="237552"/>
                      <a:pt x="775607" y="235805"/>
                    </a:cubicBezTo>
                    <a:cubicBezTo>
                      <a:pt x="773860" y="230565"/>
                      <a:pt x="774963" y="223149"/>
                      <a:pt x="770367" y="220085"/>
                    </a:cubicBezTo>
                    <a:cubicBezTo>
                      <a:pt x="767747" y="218338"/>
                      <a:pt x="764966" y="216812"/>
                      <a:pt x="762507" y="214845"/>
                    </a:cubicBezTo>
                    <a:cubicBezTo>
                      <a:pt x="760578" y="213302"/>
                      <a:pt x="759385" y="210875"/>
                      <a:pt x="757267" y="209604"/>
                    </a:cubicBezTo>
                    <a:cubicBezTo>
                      <a:pt x="754899" y="208183"/>
                      <a:pt x="752027" y="207857"/>
                      <a:pt x="749407" y="206984"/>
                    </a:cubicBezTo>
                    <a:cubicBezTo>
                      <a:pt x="745040" y="202617"/>
                      <a:pt x="738259" y="199743"/>
                      <a:pt x="736306" y="193884"/>
                    </a:cubicBezTo>
                    <a:cubicBezTo>
                      <a:pt x="730070" y="175177"/>
                      <a:pt x="734130" y="182760"/>
                      <a:pt x="725826" y="170304"/>
                    </a:cubicBezTo>
                    <a:cubicBezTo>
                      <a:pt x="719542" y="151450"/>
                      <a:pt x="727168" y="175001"/>
                      <a:pt x="720586" y="151963"/>
                    </a:cubicBezTo>
                    <a:cubicBezTo>
                      <a:pt x="715215" y="133165"/>
                      <a:pt x="720673" y="157637"/>
                      <a:pt x="715346" y="131003"/>
                    </a:cubicBezTo>
                    <a:cubicBezTo>
                      <a:pt x="716219" y="124016"/>
                      <a:pt x="716113" y="116835"/>
                      <a:pt x="717966" y="110042"/>
                    </a:cubicBezTo>
                    <a:cubicBezTo>
                      <a:pt x="718794" y="107004"/>
                      <a:pt x="721190" y="104601"/>
                      <a:pt x="723206" y="102182"/>
                    </a:cubicBezTo>
                    <a:cubicBezTo>
                      <a:pt x="729083" y="95130"/>
                      <a:pt x="732588" y="94826"/>
                      <a:pt x="736306" y="86462"/>
                    </a:cubicBezTo>
                    <a:cubicBezTo>
                      <a:pt x="748779" y="58400"/>
                      <a:pt x="734928" y="80669"/>
                      <a:pt x="746787" y="62881"/>
                    </a:cubicBezTo>
                    <a:cubicBezTo>
                      <a:pt x="745914" y="56768"/>
                      <a:pt x="744813" y="50682"/>
                      <a:pt x="744167" y="44541"/>
                    </a:cubicBezTo>
                    <a:cubicBezTo>
                      <a:pt x="743066" y="34082"/>
                      <a:pt x="742852" y="23535"/>
                      <a:pt x="741547" y="13100"/>
                    </a:cubicBezTo>
                    <a:cubicBezTo>
                      <a:pt x="741100" y="9527"/>
                      <a:pt x="741176" y="5432"/>
                      <a:pt x="738926" y="2620"/>
                    </a:cubicBezTo>
                    <a:cubicBezTo>
                      <a:pt x="737201" y="464"/>
                      <a:pt x="733686" y="873"/>
                      <a:pt x="731066" y="0"/>
                    </a:cubicBezTo>
                    <a:cubicBezTo>
                      <a:pt x="728446" y="1747"/>
                      <a:pt x="725280" y="2870"/>
                      <a:pt x="723206" y="5240"/>
                    </a:cubicBezTo>
                    <a:cubicBezTo>
                      <a:pt x="719059" y="9979"/>
                      <a:pt x="716219" y="15720"/>
                      <a:pt x="712726" y="20960"/>
                    </a:cubicBezTo>
                    <a:lnTo>
                      <a:pt x="702246" y="36681"/>
                    </a:lnTo>
                    <a:cubicBezTo>
                      <a:pt x="700499" y="39301"/>
                      <a:pt x="699233" y="42315"/>
                      <a:pt x="697006" y="44541"/>
                    </a:cubicBezTo>
                    <a:cubicBezTo>
                      <a:pt x="689538" y="52007"/>
                      <a:pt x="693820" y="48411"/>
                      <a:pt x="683905" y="55021"/>
                    </a:cubicBezTo>
                    <a:cubicBezTo>
                      <a:pt x="682179" y="60199"/>
                      <a:pt x="680662" y="67047"/>
                      <a:pt x="676045" y="70741"/>
                    </a:cubicBezTo>
                    <a:cubicBezTo>
                      <a:pt x="673888" y="72466"/>
                      <a:pt x="670805" y="72488"/>
                      <a:pt x="668185" y="73361"/>
                    </a:cubicBezTo>
                    <a:cubicBezTo>
                      <a:pt x="659768" y="81779"/>
                      <a:pt x="666261" y="77083"/>
                      <a:pt x="652465" y="81222"/>
                    </a:cubicBezTo>
                    <a:cubicBezTo>
                      <a:pt x="647174" y="82809"/>
                      <a:pt x="636744" y="86462"/>
                      <a:pt x="636744" y="86462"/>
                    </a:cubicBezTo>
                    <a:cubicBezTo>
                      <a:pt x="633251" y="91702"/>
                      <a:pt x="632239" y="100190"/>
                      <a:pt x="626264" y="102182"/>
                    </a:cubicBezTo>
                    <a:cubicBezTo>
                      <a:pt x="600567" y="110748"/>
                      <a:pt x="616048" y="106963"/>
                      <a:pt x="579103" y="110042"/>
                    </a:cubicBezTo>
                    <a:cubicBezTo>
                      <a:pt x="578230" y="112662"/>
                      <a:pt x="577904" y="115534"/>
                      <a:pt x="576483" y="117902"/>
                    </a:cubicBezTo>
                    <a:cubicBezTo>
                      <a:pt x="575212" y="120020"/>
                      <a:pt x="573172" y="121600"/>
                      <a:pt x="571243" y="123143"/>
                    </a:cubicBezTo>
                    <a:cubicBezTo>
                      <a:pt x="563988" y="128947"/>
                      <a:pt x="563824" y="128236"/>
                      <a:pt x="555522" y="131003"/>
                    </a:cubicBezTo>
                    <a:cubicBezTo>
                      <a:pt x="544567" y="138306"/>
                      <a:pt x="539638" y="140108"/>
                      <a:pt x="531942" y="149343"/>
                    </a:cubicBezTo>
                    <a:cubicBezTo>
                      <a:pt x="529926" y="151762"/>
                      <a:pt x="529161" y="155236"/>
                      <a:pt x="526702" y="157203"/>
                    </a:cubicBezTo>
                    <a:cubicBezTo>
                      <a:pt x="524545" y="158928"/>
                      <a:pt x="521312" y="158588"/>
                      <a:pt x="518842" y="159823"/>
                    </a:cubicBezTo>
                    <a:cubicBezTo>
                      <a:pt x="498525" y="169981"/>
                      <a:pt x="522877" y="161098"/>
                      <a:pt x="503121" y="167683"/>
                    </a:cubicBezTo>
                    <a:cubicBezTo>
                      <a:pt x="496291" y="174514"/>
                      <a:pt x="490827" y="181691"/>
                      <a:pt x="482161" y="186024"/>
                    </a:cubicBezTo>
                    <a:cubicBezTo>
                      <a:pt x="479691" y="187259"/>
                      <a:pt x="476771" y="187409"/>
                      <a:pt x="474301" y="188644"/>
                    </a:cubicBezTo>
                    <a:cubicBezTo>
                      <a:pt x="471484" y="190052"/>
                      <a:pt x="469257" y="192476"/>
                      <a:pt x="466440" y="193884"/>
                    </a:cubicBezTo>
                    <a:cubicBezTo>
                      <a:pt x="463970" y="195119"/>
                      <a:pt x="461050" y="195269"/>
                      <a:pt x="458580" y="196504"/>
                    </a:cubicBezTo>
                    <a:cubicBezTo>
                      <a:pt x="455764" y="197912"/>
                      <a:pt x="453536" y="200336"/>
                      <a:pt x="450720" y="201744"/>
                    </a:cubicBezTo>
                    <a:cubicBezTo>
                      <a:pt x="429025" y="212591"/>
                      <a:pt x="457526" y="194587"/>
                      <a:pt x="435000" y="209604"/>
                    </a:cubicBezTo>
                    <a:cubicBezTo>
                      <a:pt x="432104" y="218294"/>
                      <a:pt x="440240" y="209167"/>
                      <a:pt x="437620" y="21222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  <p:sp>
            <p:nvSpPr>
              <p:cNvPr id="63" name="29 Forma libre">
                <a:extLst>
                  <a:ext uri="{FF2B5EF4-FFF2-40B4-BE49-F238E27FC236}">
                    <a16:creationId xmlns:a16="http://schemas.microsoft.com/office/drawing/2014/main" id="{CD06DA03-4C1F-459A-80F6-1530470FDDAE}"/>
                  </a:ext>
                </a:extLst>
              </p:cNvPr>
              <p:cNvSpPr/>
              <p:nvPr/>
            </p:nvSpPr>
            <p:spPr>
              <a:xfrm>
                <a:off x="5483225" y="4894263"/>
                <a:ext cx="1200150" cy="903287"/>
              </a:xfrm>
              <a:custGeom>
                <a:avLst/>
                <a:gdLst>
                  <a:gd name="connsiteX0" fmla="*/ 154878 w 1200301"/>
                  <a:gd name="connsiteY0" fmla="*/ 406115 h 903926"/>
                  <a:gd name="connsiteX1" fmla="*/ 160118 w 1200301"/>
                  <a:gd name="connsiteY1" fmla="*/ 440176 h 903926"/>
                  <a:gd name="connsiteX2" fmla="*/ 162738 w 1200301"/>
                  <a:gd name="connsiteY2" fmla="*/ 476856 h 903926"/>
                  <a:gd name="connsiteX3" fmla="*/ 170599 w 1200301"/>
                  <a:gd name="connsiteY3" fmla="*/ 521397 h 903926"/>
                  <a:gd name="connsiteX4" fmla="*/ 173219 w 1200301"/>
                  <a:gd name="connsiteY4" fmla="*/ 529258 h 903926"/>
                  <a:gd name="connsiteX5" fmla="*/ 178459 w 1200301"/>
                  <a:gd name="connsiteY5" fmla="*/ 552838 h 903926"/>
                  <a:gd name="connsiteX6" fmla="*/ 178459 w 1200301"/>
                  <a:gd name="connsiteY6" fmla="*/ 592139 h 903926"/>
                  <a:gd name="connsiteX7" fmla="*/ 170599 w 1200301"/>
                  <a:gd name="connsiteY7" fmla="*/ 597379 h 903926"/>
                  <a:gd name="connsiteX8" fmla="*/ 162738 w 1200301"/>
                  <a:gd name="connsiteY8" fmla="*/ 610479 h 903926"/>
                  <a:gd name="connsiteX9" fmla="*/ 160118 w 1200301"/>
                  <a:gd name="connsiteY9" fmla="*/ 618340 h 903926"/>
                  <a:gd name="connsiteX10" fmla="*/ 152258 w 1200301"/>
                  <a:gd name="connsiteY10" fmla="*/ 623580 h 903926"/>
                  <a:gd name="connsiteX11" fmla="*/ 144398 w 1200301"/>
                  <a:gd name="connsiteY11" fmla="*/ 631440 h 903926"/>
                  <a:gd name="connsiteX12" fmla="*/ 128678 w 1200301"/>
                  <a:gd name="connsiteY12" fmla="*/ 641920 h 903926"/>
                  <a:gd name="connsiteX13" fmla="*/ 120818 w 1200301"/>
                  <a:gd name="connsiteY13" fmla="*/ 647160 h 903926"/>
                  <a:gd name="connsiteX14" fmla="*/ 115577 w 1200301"/>
                  <a:gd name="connsiteY14" fmla="*/ 652400 h 903926"/>
                  <a:gd name="connsiteX15" fmla="*/ 107717 w 1200301"/>
                  <a:gd name="connsiteY15" fmla="*/ 655020 h 903926"/>
                  <a:gd name="connsiteX16" fmla="*/ 105097 w 1200301"/>
                  <a:gd name="connsiteY16" fmla="*/ 681221 h 903926"/>
                  <a:gd name="connsiteX17" fmla="*/ 102477 w 1200301"/>
                  <a:gd name="connsiteY17" fmla="*/ 741482 h 903926"/>
                  <a:gd name="connsiteX18" fmla="*/ 99857 w 1200301"/>
                  <a:gd name="connsiteY18" fmla="*/ 749342 h 903926"/>
                  <a:gd name="connsiteX19" fmla="*/ 78897 w 1200301"/>
                  <a:gd name="connsiteY19" fmla="*/ 759823 h 903926"/>
                  <a:gd name="connsiteX20" fmla="*/ 71036 w 1200301"/>
                  <a:gd name="connsiteY20" fmla="*/ 762443 h 903926"/>
                  <a:gd name="connsiteX21" fmla="*/ 55316 w 1200301"/>
                  <a:gd name="connsiteY21" fmla="*/ 772923 h 903926"/>
                  <a:gd name="connsiteX22" fmla="*/ 39596 w 1200301"/>
                  <a:gd name="connsiteY22" fmla="*/ 778163 h 903926"/>
                  <a:gd name="connsiteX23" fmla="*/ 31736 w 1200301"/>
                  <a:gd name="connsiteY23" fmla="*/ 780783 h 903926"/>
                  <a:gd name="connsiteX24" fmla="*/ 16015 w 1200301"/>
                  <a:gd name="connsiteY24" fmla="*/ 791263 h 903926"/>
                  <a:gd name="connsiteX25" fmla="*/ 8155 w 1200301"/>
                  <a:gd name="connsiteY25" fmla="*/ 796503 h 903926"/>
                  <a:gd name="connsiteX26" fmla="*/ 2915 w 1200301"/>
                  <a:gd name="connsiteY26" fmla="*/ 801744 h 903926"/>
                  <a:gd name="connsiteX27" fmla="*/ 295 w 1200301"/>
                  <a:gd name="connsiteY27" fmla="*/ 809604 h 903926"/>
                  <a:gd name="connsiteX28" fmla="*/ 8155 w 1200301"/>
                  <a:gd name="connsiteY28" fmla="*/ 812224 h 903926"/>
                  <a:gd name="connsiteX29" fmla="*/ 16015 w 1200301"/>
                  <a:gd name="connsiteY29" fmla="*/ 817464 h 903926"/>
                  <a:gd name="connsiteX30" fmla="*/ 31736 w 1200301"/>
                  <a:gd name="connsiteY30" fmla="*/ 822704 h 903926"/>
                  <a:gd name="connsiteX31" fmla="*/ 63176 w 1200301"/>
                  <a:gd name="connsiteY31" fmla="*/ 838424 h 903926"/>
                  <a:gd name="connsiteX32" fmla="*/ 71036 w 1200301"/>
                  <a:gd name="connsiteY32" fmla="*/ 841044 h 903926"/>
                  <a:gd name="connsiteX33" fmla="*/ 84137 w 1200301"/>
                  <a:gd name="connsiteY33" fmla="*/ 838424 h 903926"/>
                  <a:gd name="connsiteX34" fmla="*/ 86757 w 1200301"/>
                  <a:gd name="connsiteY34" fmla="*/ 830564 h 903926"/>
                  <a:gd name="connsiteX35" fmla="*/ 89377 w 1200301"/>
                  <a:gd name="connsiteY35" fmla="*/ 820084 h 903926"/>
                  <a:gd name="connsiteX36" fmla="*/ 97237 w 1200301"/>
                  <a:gd name="connsiteY36" fmla="*/ 812224 h 903926"/>
                  <a:gd name="connsiteX37" fmla="*/ 112957 w 1200301"/>
                  <a:gd name="connsiteY37" fmla="*/ 804364 h 903926"/>
                  <a:gd name="connsiteX38" fmla="*/ 126058 w 1200301"/>
                  <a:gd name="connsiteY38" fmla="*/ 806984 h 903926"/>
                  <a:gd name="connsiteX39" fmla="*/ 144398 w 1200301"/>
                  <a:gd name="connsiteY39" fmla="*/ 809604 h 903926"/>
                  <a:gd name="connsiteX40" fmla="*/ 160118 w 1200301"/>
                  <a:gd name="connsiteY40" fmla="*/ 814844 h 903926"/>
                  <a:gd name="connsiteX41" fmla="*/ 165359 w 1200301"/>
                  <a:gd name="connsiteY41" fmla="*/ 822704 h 903926"/>
                  <a:gd name="connsiteX42" fmla="*/ 181079 w 1200301"/>
                  <a:gd name="connsiteY42" fmla="*/ 838424 h 903926"/>
                  <a:gd name="connsiteX43" fmla="*/ 191559 w 1200301"/>
                  <a:gd name="connsiteY43" fmla="*/ 854145 h 903926"/>
                  <a:gd name="connsiteX44" fmla="*/ 196799 w 1200301"/>
                  <a:gd name="connsiteY44" fmla="*/ 862005 h 903926"/>
                  <a:gd name="connsiteX45" fmla="*/ 204659 w 1200301"/>
                  <a:gd name="connsiteY45" fmla="*/ 869865 h 903926"/>
                  <a:gd name="connsiteX46" fmla="*/ 220380 w 1200301"/>
                  <a:gd name="connsiteY46" fmla="*/ 882965 h 903926"/>
                  <a:gd name="connsiteX47" fmla="*/ 225620 w 1200301"/>
                  <a:gd name="connsiteY47" fmla="*/ 890826 h 903926"/>
                  <a:gd name="connsiteX48" fmla="*/ 241340 w 1200301"/>
                  <a:gd name="connsiteY48" fmla="*/ 898686 h 903926"/>
                  <a:gd name="connsiteX49" fmla="*/ 249200 w 1200301"/>
                  <a:gd name="connsiteY49" fmla="*/ 903926 h 903926"/>
                  <a:gd name="connsiteX50" fmla="*/ 257061 w 1200301"/>
                  <a:gd name="connsiteY50" fmla="*/ 901306 h 903926"/>
                  <a:gd name="connsiteX51" fmla="*/ 275401 w 1200301"/>
                  <a:gd name="connsiteY51" fmla="*/ 880345 h 903926"/>
                  <a:gd name="connsiteX52" fmla="*/ 278021 w 1200301"/>
                  <a:gd name="connsiteY52" fmla="*/ 872485 h 903926"/>
                  <a:gd name="connsiteX53" fmla="*/ 285881 w 1200301"/>
                  <a:gd name="connsiteY53" fmla="*/ 838424 h 903926"/>
                  <a:gd name="connsiteX54" fmla="*/ 293741 w 1200301"/>
                  <a:gd name="connsiteY54" fmla="*/ 835804 h 903926"/>
                  <a:gd name="connsiteX55" fmla="*/ 309462 w 1200301"/>
                  <a:gd name="connsiteY55" fmla="*/ 825324 h 903926"/>
                  <a:gd name="connsiteX56" fmla="*/ 317322 w 1200301"/>
                  <a:gd name="connsiteY56" fmla="*/ 820084 h 903926"/>
                  <a:gd name="connsiteX57" fmla="*/ 319942 w 1200301"/>
                  <a:gd name="connsiteY57" fmla="*/ 791263 h 903926"/>
                  <a:gd name="connsiteX58" fmla="*/ 322562 w 1200301"/>
                  <a:gd name="connsiteY58" fmla="*/ 778163 h 903926"/>
                  <a:gd name="connsiteX59" fmla="*/ 335662 w 1200301"/>
                  <a:gd name="connsiteY59" fmla="*/ 775543 h 903926"/>
                  <a:gd name="connsiteX60" fmla="*/ 374963 w 1200301"/>
                  <a:gd name="connsiteY60" fmla="*/ 770303 h 903926"/>
                  <a:gd name="connsiteX61" fmla="*/ 382823 w 1200301"/>
                  <a:gd name="connsiteY61" fmla="*/ 765063 h 903926"/>
                  <a:gd name="connsiteX62" fmla="*/ 390683 w 1200301"/>
                  <a:gd name="connsiteY62" fmla="*/ 757203 h 903926"/>
                  <a:gd name="connsiteX63" fmla="*/ 398544 w 1200301"/>
                  <a:gd name="connsiteY63" fmla="*/ 754583 h 903926"/>
                  <a:gd name="connsiteX64" fmla="*/ 406404 w 1200301"/>
                  <a:gd name="connsiteY64" fmla="*/ 749342 h 903926"/>
                  <a:gd name="connsiteX65" fmla="*/ 414264 w 1200301"/>
                  <a:gd name="connsiteY65" fmla="*/ 746722 h 903926"/>
                  <a:gd name="connsiteX66" fmla="*/ 419504 w 1200301"/>
                  <a:gd name="connsiteY66" fmla="*/ 738862 h 903926"/>
                  <a:gd name="connsiteX67" fmla="*/ 427364 w 1200301"/>
                  <a:gd name="connsiteY67" fmla="*/ 733622 h 903926"/>
                  <a:gd name="connsiteX68" fmla="*/ 445705 w 1200301"/>
                  <a:gd name="connsiteY68" fmla="*/ 736242 h 903926"/>
                  <a:gd name="connsiteX69" fmla="*/ 453565 w 1200301"/>
                  <a:gd name="connsiteY69" fmla="*/ 738862 h 903926"/>
                  <a:gd name="connsiteX70" fmla="*/ 464045 w 1200301"/>
                  <a:gd name="connsiteY70" fmla="*/ 741482 h 903926"/>
                  <a:gd name="connsiteX71" fmla="*/ 479765 w 1200301"/>
                  <a:gd name="connsiteY71" fmla="*/ 746722 h 903926"/>
                  <a:gd name="connsiteX72" fmla="*/ 490246 w 1200301"/>
                  <a:gd name="connsiteY72" fmla="*/ 749342 h 903926"/>
                  <a:gd name="connsiteX73" fmla="*/ 498106 w 1200301"/>
                  <a:gd name="connsiteY73" fmla="*/ 751962 h 903926"/>
                  <a:gd name="connsiteX74" fmla="*/ 521686 w 1200301"/>
                  <a:gd name="connsiteY74" fmla="*/ 754583 h 903926"/>
                  <a:gd name="connsiteX75" fmla="*/ 537407 w 1200301"/>
                  <a:gd name="connsiteY75" fmla="*/ 759823 h 903926"/>
                  <a:gd name="connsiteX76" fmla="*/ 553127 w 1200301"/>
                  <a:gd name="connsiteY76" fmla="*/ 770303 h 903926"/>
                  <a:gd name="connsiteX77" fmla="*/ 568847 w 1200301"/>
                  <a:gd name="connsiteY77" fmla="*/ 775543 h 903926"/>
                  <a:gd name="connsiteX78" fmla="*/ 576708 w 1200301"/>
                  <a:gd name="connsiteY78" fmla="*/ 780783 h 903926"/>
                  <a:gd name="connsiteX79" fmla="*/ 592428 w 1200301"/>
                  <a:gd name="connsiteY79" fmla="*/ 783403 h 903926"/>
                  <a:gd name="connsiteX80" fmla="*/ 608148 w 1200301"/>
                  <a:gd name="connsiteY80" fmla="*/ 788643 h 903926"/>
                  <a:gd name="connsiteX81" fmla="*/ 621249 w 1200301"/>
                  <a:gd name="connsiteY81" fmla="*/ 791263 h 903926"/>
                  <a:gd name="connsiteX82" fmla="*/ 647449 w 1200301"/>
                  <a:gd name="connsiteY82" fmla="*/ 783403 h 903926"/>
                  <a:gd name="connsiteX83" fmla="*/ 655309 w 1200301"/>
                  <a:gd name="connsiteY83" fmla="*/ 778163 h 903926"/>
                  <a:gd name="connsiteX84" fmla="*/ 665789 w 1200301"/>
                  <a:gd name="connsiteY84" fmla="*/ 765063 h 903926"/>
                  <a:gd name="connsiteX85" fmla="*/ 668410 w 1200301"/>
                  <a:gd name="connsiteY85" fmla="*/ 757203 h 903926"/>
                  <a:gd name="connsiteX86" fmla="*/ 673650 w 1200301"/>
                  <a:gd name="connsiteY86" fmla="*/ 751962 h 903926"/>
                  <a:gd name="connsiteX87" fmla="*/ 678890 w 1200301"/>
                  <a:gd name="connsiteY87" fmla="*/ 733622 h 903926"/>
                  <a:gd name="connsiteX88" fmla="*/ 681510 w 1200301"/>
                  <a:gd name="connsiteY88" fmla="*/ 710042 h 903926"/>
                  <a:gd name="connsiteX89" fmla="*/ 684130 w 1200301"/>
                  <a:gd name="connsiteY89" fmla="*/ 699561 h 903926"/>
                  <a:gd name="connsiteX90" fmla="*/ 689370 w 1200301"/>
                  <a:gd name="connsiteY90" fmla="*/ 683841 h 903926"/>
                  <a:gd name="connsiteX91" fmla="*/ 684130 w 1200301"/>
                  <a:gd name="connsiteY91" fmla="*/ 668121 h 903926"/>
                  <a:gd name="connsiteX92" fmla="*/ 676270 w 1200301"/>
                  <a:gd name="connsiteY92" fmla="*/ 652400 h 903926"/>
                  <a:gd name="connsiteX93" fmla="*/ 678890 w 1200301"/>
                  <a:gd name="connsiteY93" fmla="*/ 644540 h 903926"/>
                  <a:gd name="connsiteX94" fmla="*/ 681510 w 1200301"/>
                  <a:gd name="connsiteY94" fmla="*/ 628820 h 903926"/>
                  <a:gd name="connsiteX95" fmla="*/ 689370 w 1200301"/>
                  <a:gd name="connsiteY95" fmla="*/ 623580 h 903926"/>
                  <a:gd name="connsiteX96" fmla="*/ 699850 w 1200301"/>
                  <a:gd name="connsiteY96" fmla="*/ 610479 h 903926"/>
                  <a:gd name="connsiteX97" fmla="*/ 707710 w 1200301"/>
                  <a:gd name="connsiteY97" fmla="*/ 605239 h 903926"/>
                  <a:gd name="connsiteX98" fmla="*/ 712951 w 1200301"/>
                  <a:gd name="connsiteY98" fmla="*/ 597379 h 903926"/>
                  <a:gd name="connsiteX99" fmla="*/ 715571 w 1200301"/>
                  <a:gd name="connsiteY99" fmla="*/ 589519 h 903926"/>
                  <a:gd name="connsiteX100" fmla="*/ 723431 w 1200301"/>
                  <a:gd name="connsiteY100" fmla="*/ 581659 h 903926"/>
                  <a:gd name="connsiteX101" fmla="*/ 731291 w 1200301"/>
                  <a:gd name="connsiteY101" fmla="*/ 584279 h 903926"/>
                  <a:gd name="connsiteX102" fmla="*/ 754871 w 1200301"/>
                  <a:gd name="connsiteY102" fmla="*/ 579039 h 903926"/>
                  <a:gd name="connsiteX103" fmla="*/ 760112 w 1200301"/>
                  <a:gd name="connsiteY103" fmla="*/ 573799 h 903926"/>
                  <a:gd name="connsiteX104" fmla="*/ 762732 w 1200301"/>
                  <a:gd name="connsiteY104" fmla="*/ 565938 h 903926"/>
                  <a:gd name="connsiteX105" fmla="*/ 770592 w 1200301"/>
                  <a:gd name="connsiteY105" fmla="*/ 560698 h 903926"/>
                  <a:gd name="connsiteX106" fmla="*/ 778452 w 1200301"/>
                  <a:gd name="connsiteY106" fmla="*/ 552838 h 903926"/>
                  <a:gd name="connsiteX107" fmla="*/ 783692 w 1200301"/>
                  <a:gd name="connsiteY107" fmla="*/ 544978 h 903926"/>
                  <a:gd name="connsiteX108" fmla="*/ 799412 w 1200301"/>
                  <a:gd name="connsiteY108" fmla="*/ 534498 h 903926"/>
                  <a:gd name="connsiteX109" fmla="*/ 815133 w 1200301"/>
                  <a:gd name="connsiteY109" fmla="*/ 524018 h 903926"/>
                  <a:gd name="connsiteX110" fmla="*/ 822993 w 1200301"/>
                  <a:gd name="connsiteY110" fmla="*/ 518777 h 903926"/>
                  <a:gd name="connsiteX111" fmla="*/ 828233 w 1200301"/>
                  <a:gd name="connsiteY111" fmla="*/ 510917 h 903926"/>
                  <a:gd name="connsiteX112" fmla="*/ 843953 w 1200301"/>
                  <a:gd name="connsiteY112" fmla="*/ 521397 h 903926"/>
                  <a:gd name="connsiteX113" fmla="*/ 893734 w 1200301"/>
                  <a:gd name="connsiteY113" fmla="*/ 518777 h 903926"/>
                  <a:gd name="connsiteX114" fmla="*/ 922555 w 1200301"/>
                  <a:gd name="connsiteY114" fmla="*/ 513537 h 903926"/>
                  <a:gd name="connsiteX115" fmla="*/ 925175 w 1200301"/>
                  <a:gd name="connsiteY115" fmla="*/ 505677 h 903926"/>
                  <a:gd name="connsiteX116" fmla="*/ 919935 w 1200301"/>
                  <a:gd name="connsiteY116" fmla="*/ 487337 h 903926"/>
                  <a:gd name="connsiteX117" fmla="*/ 925175 w 1200301"/>
                  <a:gd name="connsiteY117" fmla="*/ 471616 h 903926"/>
                  <a:gd name="connsiteX118" fmla="*/ 948756 w 1200301"/>
                  <a:gd name="connsiteY118" fmla="*/ 450656 h 903926"/>
                  <a:gd name="connsiteX119" fmla="*/ 956616 w 1200301"/>
                  <a:gd name="connsiteY119" fmla="*/ 448036 h 903926"/>
                  <a:gd name="connsiteX120" fmla="*/ 980196 w 1200301"/>
                  <a:gd name="connsiteY120" fmla="*/ 434936 h 903926"/>
                  <a:gd name="connsiteX121" fmla="*/ 988057 w 1200301"/>
                  <a:gd name="connsiteY121" fmla="*/ 429695 h 903926"/>
                  <a:gd name="connsiteX122" fmla="*/ 1011637 w 1200301"/>
                  <a:gd name="connsiteY122" fmla="*/ 419215 h 903926"/>
                  <a:gd name="connsiteX123" fmla="*/ 1024737 w 1200301"/>
                  <a:gd name="connsiteY123" fmla="*/ 403495 h 903926"/>
                  <a:gd name="connsiteX124" fmla="*/ 1032598 w 1200301"/>
                  <a:gd name="connsiteY124" fmla="*/ 398255 h 903926"/>
                  <a:gd name="connsiteX125" fmla="*/ 1037838 w 1200301"/>
                  <a:gd name="connsiteY125" fmla="*/ 390395 h 903926"/>
                  <a:gd name="connsiteX126" fmla="*/ 1035218 w 1200301"/>
                  <a:gd name="connsiteY126" fmla="*/ 382534 h 903926"/>
                  <a:gd name="connsiteX127" fmla="*/ 1037838 w 1200301"/>
                  <a:gd name="connsiteY127" fmla="*/ 374674 h 903926"/>
                  <a:gd name="connsiteX128" fmla="*/ 1035218 w 1200301"/>
                  <a:gd name="connsiteY128" fmla="*/ 366814 h 903926"/>
                  <a:gd name="connsiteX129" fmla="*/ 1048318 w 1200301"/>
                  <a:gd name="connsiteY129" fmla="*/ 353714 h 903926"/>
                  <a:gd name="connsiteX130" fmla="*/ 1053558 w 1200301"/>
                  <a:gd name="connsiteY130" fmla="*/ 345854 h 903926"/>
                  <a:gd name="connsiteX131" fmla="*/ 1090239 w 1200301"/>
                  <a:gd name="connsiteY131" fmla="*/ 337993 h 903926"/>
                  <a:gd name="connsiteX132" fmla="*/ 1098099 w 1200301"/>
                  <a:gd name="connsiteY132" fmla="*/ 340613 h 903926"/>
                  <a:gd name="connsiteX133" fmla="*/ 1113819 w 1200301"/>
                  <a:gd name="connsiteY133" fmla="*/ 332753 h 903926"/>
                  <a:gd name="connsiteX134" fmla="*/ 1116439 w 1200301"/>
                  <a:gd name="connsiteY134" fmla="*/ 322273 h 903926"/>
                  <a:gd name="connsiteX135" fmla="*/ 1121679 w 1200301"/>
                  <a:gd name="connsiteY135" fmla="*/ 303933 h 903926"/>
                  <a:gd name="connsiteX136" fmla="*/ 1119059 w 1200301"/>
                  <a:gd name="connsiteY136" fmla="*/ 272492 h 903926"/>
                  <a:gd name="connsiteX137" fmla="*/ 1124300 w 1200301"/>
                  <a:gd name="connsiteY137" fmla="*/ 267252 h 903926"/>
                  <a:gd name="connsiteX138" fmla="*/ 1129540 w 1200301"/>
                  <a:gd name="connsiteY138" fmla="*/ 259392 h 903926"/>
                  <a:gd name="connsiteX139" fmla="*/ 1142640 w 1200301"/>
                  <a:gd name="connsiteY139" fmla="*/ 235811 h 903926"/>
                  <a:gd name="connsiteX140" fmla="*/ 1155740 w 1200301"/>
                  <a:gd name="connsiteY140" fmla="*/ 212231 h 903926"/>
                  <a:gd name="connsiteX141" fmla="*/ 1160980 w 1200301"/>
                  <a:gd name="connsiteY141" fmla="*/ 204371 h 903926"/>
                  <a:gd name="connsiteX142" fmla="*/ 1163600 w 1200301"/>
                  <a:gd name="connsiteY142" fmla="*/ 196510 h 903926"/>
                  <a:gd name="connsiteX143" fmla="*/ 1168841 w 1200301"/>
                  <a:gd name="connsiteY143" fmla="*/ 191270 h 903926"/>
                  <a:gd name="connsiteX144" fmla="*/ 1171461 w 1200301"/>
                  <a:gd name="connsiteY144" fmla="*/ 162450 h 903926"/>
                  <a:gd name="connsiteX145" fmla="*/ 1181941 w 1200301"/>
                  <a:gd name="connsiteY145" fmla="*/ 138869 h 903926"/>
                  <a:gd name="connsiteX146" fmla="*/ 1189801 w 1200301"/>
                  <a:gd name="connsiteY146" fmla="*/ 123149 h 903926"/>
                  <a:gd name="connsiteX147" fmla="*/ 1192421 w 1200301"/>
                  <a:gd name="connsiteY147" fmla="*/ 99568 h 903926"/>
                  <a:gd name="connsiteX148" fmla="*/ 1197661 w 1200301"/>
                  <a:gd name="connsiteY148" fmla="*/ 83848 h 903926"/>
                  <a:gd name="connsiteX149" fmla="*/ 1181941 w 1200301"/>
                  <a:gd name="connsiteY149" fmla="*/ 78608 h 903926"/>
                  <a:gd name="connsiteX150" fmla="*/ 1174081 w 1200301"/>
                  <a:gd name="connsiteY150" fmla="*/ 81228 h 903926"/>
                  <a:gd name="connsiteX151" fmla="*/ 1140020 w 1200301"/>
                  <a:gd name="connsiteY151" fmla="*/ 75988 h 903926"/>
                  <a:gd name="connsiteX152" fmla="*/ 1124300 w 1200301"/>
                  <a:gd name="connsiteY152" fmla="*/ 70748 h 903926"/>
                  <a:gd name="connsiteX153" fmla="*/ 1092859 w 1200301"/>
                  <a:gd name="connsiteY153" fmla="*/ 68128 h 903926"/>
                  <a:gd name="connsiteX154" fmla="*/ 1069278 w 1200301"/>
                  <a:gd name="connsiteY154" fmla="*/ 60267 h 903926"/>
                  <a:gd name="connsiteX155" fmla="*/ 1061418 w 1200301"/>
                  <a:gd name="connsiteY155" fmla="*/ 57647 h 903926"/>
                  <a:gd name="connsiteX156" fmla="*/ 1043078 w 1200301"/>
                  <a:gd name="connsiteY156" fmla="*/ 60267 h 903926"/>
                  <a:gd name="connsiteX157" fmla="*/ 1024737 w 1200301"/>
                  <a:gd name="connsiteY157" fmla="*/ 65507 h 903926"/>
                  <a:gd name="connsiteX158" fmla="*/ 1009017 w 1200301"/>
                  <a:gd name="connsiteY158" fmla="*/ 73368 h 903926"/>
                  <a:gd name="connsiteX159" fmla="*/ 993297 w 1200301"/>
                  <a:gd name="connsiteY159" fmla="*/ 81228 h 903926"/>
                  <a:gd name="connsiteX160" fmla="*/ 901595 w 1200301"/>
                  <a:gd name="connsiteY160" fmla="*/ 75988 h 903926"/>
                  <a:gd name="connsiteX161" fmla="*/ 857054 w 1200301"/>
                  <a:gd name="connsiteY161" fmla="*/ 78608 h 903926"/>
                  <a:gd name="connsiteX162" fmla="*/ 838713 w 1200301"/>
                  <a:gd name="connsiteY162" fmla="*/ 65507 h 903926"/>
                  <a:gd name="connsiteX163" fmla="*/ 841333 w 1200301"/>
                  <a:gd name="connsiteY163" fmla="*/ 44547 h 903926"/>
                  <a:gd name="connsiteX164" fmla="*/ 849194 w 1200301"/>
                  <a:gd name="connsiteY164" fmla="*/ 20967 h 903926"/>
                  <a:gd name="connsiteX165" fmla="*/ 854434 w 1200301"/>
                  <a:gd name="connsiteY165" fmla="*/ 2626 h 903926"/>
                  <a:gd name="connsiteX166" fmla="*/ 846573 w 1200301"/>
                  <a:gd name="connsiteY166" fmla="*/ 6 h 903926"/>
                  <a:gd name="connsiteX167" fmla="*/ 815133 w 1200301"/>
                  <a:gd name="connsiteY167" fmla="*/ 2626 h 903926"/>
                  <a:gd name="connsiteX168" fmla="*/ 809893 w 1200301"/>
                  <a:gd name="connsiteY168" fmla="*/ 10486 h 903926"/>
                  <a:gd name="connsiteX169" fmla="*/ 802032 w 1200301"/>
                  <a:gd name="connsiteY169" fmla="*/ 26207 h 903926"/>
                  <a:gd name="connsiteX170" fmla="*/ 799412 w 1200301"/>
                  <a:gd name="connsiteY170" fmla="*/ 34067 h 903926"/>
                  <a:gd name="connsiteX171" fmla="*/ 783692 w 1200301"/>
                  <a:gd name="connsiteY171" fmla="*/ 44547 h 903926"/>
                  <a:gd name="connsiteX172" fmla="*/ 775832 w 1200301"/>
                  <a:gd name="connsiteY172" fmla="*/ 49787 h 903926"/>
                  <a:gd name="connsiteX173" fmla="*/ 767972 w 1200301"/>
                  <a:gd name="connsiteY173" fmla="*/ 55027 h 903926"/>
                  <a:gd name="connsiteX174" fmla="*/ 754871 w 1200301"/>
                  <a:gd name="connsiteY174" fmla="*/ 68128 h 903926"/>
                  <a:gd name="connsiteX175" fmla="*/ 731291 w 1200301"/>
                  <a:gd name="connsiteY175" fmla="*/ 86468 h 903926"/>
                  <a:gd name="connsiteX176" fmla="*/ 707710 w 1200301"/>
                  <a:gd name="connsiteY176" fmla="*/ 94328 h 903926"/>
                  <a:gd name="connsiteX177" fmla="*/ 699850 w 1200301"/>
                  <a:gd name="connsiteY177" fmla="*/ 96948 h 903926"/>
                  <a:gd name="connsiteX178" fmla="*/ 684130 w 1200301"/>
                  <a:gd name="connsiteY178" fmla="*/ 107428 h 903926"/>
                  <a:gd name="connsiteX179" fmla="*/ 678890 w 1200301"/>
                  <a:gd name="connsiteY179" fmla="*/ 112669 h 903926"/>
                  <a:gd name="connsiteX180" fmla="*/ 663169 w 1200301"/>
                  <a:gd name="connsiteY180" fmla="*/ 117909 h 903926"/>
                  <a:gd name="connsiteX181" fmla="*/ 655309 w 1200301"/>
                  <a:gd name="connsiteY181" fmla="*/ 120529 h 903926"/>
                  <a:gd name="connsiteX182" fmla="*/ 647449 w 1200301"/>
                  <a:gd name="connsiteY182" fmla="*/ 125769 h 903926"/>
                  <a:gd name="connsiteX183" fmla="*/ 631729 w 1200301"/>
                  <a:gd name="connsiteY183" fmla="*/ 131009 h 903926"/>
                  <a:gd name="connsiteX184" fmla="*/ 623869 w 1200301"/>
                  <a:gd name="connsiteY184" fmla="*/ 136249 h 903926"/>
                  <a:gd name="connsiteX185" fmla="*/ 610768 w 1200301"/>
                  <a:gd name="connsiteY185" fmla="*/ 149349 h 903926"/>
                  <a:gd name="connsiteX186" fmla="*/ 597668 w 1200301"/>
                  <a:gd name="connsiteY186" fmla="*/ 159830 h 903926"/>
                  <a:gd name="connsiteX187" fmla="*/ 581948 w 1200301"/>
                  <a:gd name="connsiteY187" fmla="*/ 172930 h 903926"/>
                  <a:gd name="connsiteX188" fmla="*/ 579328 w 1200301"/>
                  <a:gd name="connsiteY188" fmla="*/ 180790 h 903926"/>
                  <a:gd name="connsiteX189" fmla="*/ 566227 w 1200301"/>
                  <a:gd name="connsiteY189" fmla="*/ 191270 h 903926"/>
                  <a:gd name="connsiteX190" fmla="*/ 545267 w 1200301"/>
                  <a:gd name="connsiteY190" fmla="*/ 209611 h 903926"/>
                  <a:gd name="connsiteX191" fmla="*/ 524306 w 1200301"/>
                  <a:gd name="connsiteY191" fmla="*/ 227951 h 903926"/>
                  <a:gd name="connsiteX192" fmla="*/ 516446 w 1200301"/>
                  <a:gd name="connsiteY192" fmla="*/ 233191 h 903926"/>
                  <a:gd name="connsiteX193" fmla="*/ 513826 w 1200301"/>
                  <a:gd name="connsiteY193" fmla="*/ 241051 h 903926"/>
                  <a:gd name="connsiteX194" fmla="*/ 508586 w 1200301"/>
                  <a:gd name="connsiteY194" fmla="*/ 248911 h 903926"/>
                  <a:gd name="connsiteX195" fmla="*/ 505966 w 1200301"/>
                  <a:gd name="connsiteY195" fmla="*/ 264632 h 903926"/>
                  <a:gd name="connsiteX196" fmla="*/ 485006 w 1200301"/>
                  <a:gd name="connsiteY196" fmla="*/ 262012 h 903926"/>
                  <a:gd name="connsiteX197" fmla="*/ 456185 w 1200301"/>
                  <a:gd name="connsiteY197" fmla="*/ 259392 h 903926"/>
                  <a:gd name="connsiteX198" fmla="*/ 443085 w 1200301"/>
                  <a:gd name="connsiteY198" fmla="*/ 256772 h 903926"/>
                  <a:gd name="connsiteX199" fmla="*/ 427364 w 1200301"/>
                  <a:gd name="connsiteY199" fmla="*/ 264632 h 903926"/>
                  <a:gd name="connsiteX200" fmla="*/ 422124 w 1200301"/>
                  <a:gd name="connsiteY200" fmla="*/ 272492 h 903926"/>
                  <a:gd name="connsiteX201" fmla="*/ 403784 w 1200301"/>
                  <a:gd name="connsiteY201" fmla="*/ 296073 h 903926"/>
                  <a:gd name="connsiteX202" fmla="*/ 398544 w 1200301"/>
                  <a:gd name="connsiteY202" fmla="*/ 311793 h 903926"/>
                  <a:gd name="connsiteX203" fmla="*/ 393304 w 1200301"/>
                  <a:gd name="connsiteY203" fmla="*/ 319653 h 903926"/>
                  <a:gd name="connsiteX204" fmla="*/ 390683 w 1200301"/>
                  <a:gd name="connsiteY204" fmla="*/ 327513 h 903926"/>
                  <a:gd name="connsiteX205" fmla="*/ 382823 w 1200301"/>
                  <a:gd name="connsiteY205" fmla="*/ 332753 h 903926"/>
                  <a:gd name="connsiteX206" fmla="*/ 374963 w 1200301"/>
                  <a:gd name="connsiteY206" fmla="*/ 345854 h 903926"/>
                  <a:gd name="connsiteX207" fmla="*/ 367103 w 1200301"/>
                  <a:gd name="connsiteY207" fmla="*/ 348474 h 903926"/>
                  <a:gd name="connsiteX208" fmla="*/ 351383 w 1200301"/>
                  <a:gd name="connsiteY208" fmla="*/ 358954 h 903926"/>
                  <a:gd name="connsiteX209" fmla="*/ 346143 w 1200301"/>
                  <a:gd name="connsiteY209" fmla="*/ 366814 h 903926"/>
                  <a:gd name="connsiteX210" fmla="*/ 338282 w 1200301"/>
                  <a:gd name="connsiteY210" fmla="*/ 369434 h 903926"/>
                  <a:gd name="connsiteX211" fmla="*/ 296361 w 1200301"/>
                  <a:gd name="connsiteY211" fmla="*/ 374674 h 903926"/>
                  <a:gd name="connsiteX212" fmla="*/ 288501 w 1200301"/>
                  <a:gd name="connsiteY212" fmla="*/ 379914 h 903926"/>
                  <a:gd name="connsiteX213" fmla="*/ 278021 w 1200301"/>
                  <a:gd name="connsiteY213" fmla="*/ 382534 h 903926"/>
                  <a:gd name="connsiteX214" fmla="*/ 270161 w 1200301"/>
                  <a:gd name="connsiteY214" fmla="*/ 385154 h 903926"/>
                  <a:gd name="connsiteX215" fmla="*/ 251820 w 1200301"/>
                  <a:gd name="connsiteY215" fmla="*/ 390395 h 903926"/>
                  <a:gd name="connsiteX216" fmla="*/ 236100 w 1200301"/>
                  <a:gd name="connsiteY216" fmla="*/ 400875 h 903926"/>
                  <a:gd name="connsiteX217" fmla="*/ 228240 w 1200301"/>
                  <a:gd name="connsiteY217" fmla="*/ 403495 h 903926"/>
                  <a:gd name="connsiteX218" fmla="*/ 199419 w 1200301"/>
                  <a:gd name="connsiteY218" fmla="*/ 408735 h 903926"/>
                  <a:gd name="connsiteX219" fmla="*/ 191559 w 1200301"/>
                  <a:gd name="connsiteY219" fmla="*/ 411355 h 903926"/>
                  <a:gd name="connsiteX220" fmla="*/ 147018 w 1200301"/>
                  <a:gd name="connsiteY220" fmla="*/ 411355 h 903926"/>
                  <a:gd name="connsiteX221" fmla="*/ 154878 w 1200301"/>
                  <a:gd name="connsiteY221" fmla="*/ 406115 h 903926"/>
                  <a:gd name="connsiteX0" fmla="*/ 166784 w 1200301"/>
                  <a:gd name="connsiteY0" fmla="*/ 406115 h 903926"/>
                  <a:gd name="connsiteX1" fmla="*/ 160118 w 1200301"/>
                  <a:gd name="connsiteY1" fmla="*/ 440176 h 903926"/>
                  <a:gd name="connsiteX2" fmla="*/ 162738 w 1200301"/>
                  <a:gd name="connsiteY2" fmla="*/ 476856 h 903926"/>
                  <a:gd name="connsiteX3" fmla="*/ 170599 w 1200301"/>
                  <a:gd name="connsiteY3" fmla="*/ 521397 h 903926"/>
                  <a:gd name="connsiteX4" fmla="*/ 173219 w 1200301"/>
                  <a:gd name="connsiteY4" fmla="*/ 529258 h 903926"/>
                  <a:gd name="connsiteX5" fmla="*/ 178459 w 1200301"/>
                  <a:gd name="connsiteY5" fmla="*/ 552838 h 903926"/>
                  <a:gd name="connsiteX6" fmla="*/ 178459 w 1200301"/>
                  <a:gd name="connsiteY6" fmla="*/ 592139 h 903926"/>
                  <a:gd name="connsiteX7" fmla="*/ 170599 w 1200301"/>
                  <a:gd name="connsiteY7" fmla="*/ 597379 h 903926"/>
                  <a:gd name="connsiteX8" fmla="*/ 162738 w 1200301"/>
                  <a:gd name="connsiteY8" fmla="*/ 610479 h 903926"/>
                  <a:gd name="connsiteX9" fmla="*/ 160118 w 1200301"/>
                  <a:gd name="connsiteY9" fmla="*/ 618340 h 903926"/>
                  <a:gd name="connsiteX10" fmla="*/ 152258 w 1200301"/>
                  <a:gd name="connsiteY10" fmla="*/ 623580 h 903926"/>
                  <a:gd name="connsiteX11" fmla="*/ 144398 w 1200301"/>
                  <a:gd name="connsiteY11" fmla="*/ 631440 h 903926"/>
                  <a:gd name="connsiteX12" fmla="*/ 128678 w 1200301"/>
                  <a:gd name="connsiteY12" fmla="*/ 641920 h 903926"/>
                  <a:gd name="connsiteX13" fmla="*/ 120818 w 1200301"/>
                  <a:gd name="connsiteY13" fmla="*/ 647160 h 903926"/>
                  <a:gd name="connsiteX14" fmla="*/ 115577 w 1200301"/>
                  <a:gd name="connsiteY14" fmla="*/ 652400 h 903926"/>
                  <a:gd name="connsiteX15" fmla="*/ 107717 w 1200301"/>
                  <a:gd name="connsiteY15" fmla="*/ 655020 h 903926"/>
                  <a:gd name="connsiteX16" fmla="*/ 105097 w 1200301"/>
                  <a:gd name="connsiteY16" fmla="*/ 681221 h 903926"/>
                  <a:gd name="connsiteX17" fmla="*/ 102477 w 1200301"/>
                  <a:gd name="connsiteY17" fmla="*/ 741482 h 903926"/>
                  <a:gd name="connsiteX18" fmla="*/ 99857 w 1200301"/>
                  <a:gd name="connsiteY18" fmla="*/ 749342 h 903926"/>
                  <a:gd name="connsiteX19" fmla="*/ 78897 w 1200301"/>
                  <a:gd name="connsiteY19" fmla="*/ 759823 h 903926"/>
                  <a:gd name="connsiteX20" fmla="*/ 71036 w 1200301"/>
                  <a:gd name="connsiteY20" fmla="*/ 762443 h 903926"/>
                  <a:gd name="connsiteX21" fmla="*/ 55316 w 1200301"/>
                  <a:gd name="connsiteY21" fmla="*/ 772923 h 903926"/>
                  <a:gd name="connsiteX22" fmla="*/ 39596 w 1200301"/>
                  <a:gd name="connsiteY22" fmla="*/ 778163 h 903926"/>
                  <a:gd name="connsiteX23" fmla="*/ 31736 w 1200301"/>
                  <a:gd name="connsiteY23" fmla="*/ 780783 h 903926"/>
                  <a:gd name="connsiteX24" fmla="*/ 16015 w 1200301"/>
                  <a:gd name="connsiteY24" fmla="*/ 791263 h 903926"/>
                  <a:gd name="connsiteX25" fmla="*/ 8155 w 1200301"/>
                  <a:gd name="connsiteY25" fmla="*/ 796503 h 903926"/>
                  <a:gd name="connsiteX26" fmla="*/ 2915 w 1200301"/>
                  <a:gd name="connsiteY26" fmla="*/ 801744 h 903926"/>
                  <a:gd name="connsiteX27" fmla="*/ 295 w 1200301"/>
                  <a:gd name="connsiteY27" fmla="*/ 809604 h 903926"/>
                  <a:gd name="connsiteX28" fmla="*/ 8155 w 1200301"/>
                  <a:gd name="connsiteY28" fmla="*/ 812224 h 903926"/>
                  <a:gd name="connsiteX29" fmla="*/ 16015 w 1200301"/>
                  <a:gd name="connsiteY29" fmla="*/ 817464 h 903926"/>
                  <a:gd name="connsiteX30" fmla="*/ 31736 w 1200301"/>
                  <a:gd name="connsiteY30" fmla="*/ 822704 h 903926"/>
                  <a:gd name="connsiteX31" fmla="*/ 63176 w 1200301"/>
                  <a:gd name="connsiteY31" fmla="*/ 838424 h 903926"/>
                  <a:gd name="connsiteX32" fmla="*/ 71036 w 1200301"/>
                  <a:gd name="connsiteY32" fmla="*/ 841044 h 903926"/>
                  <a:gd name="connsiteX33" fmla="*/ 84137 w 1200301"/>
                  <a:gd name="connsiteY33" fmla="*/ 838424 h 903926"/>
                  <a:gd name="connsiteX34" fmla="*/ 86757 w 1200301"/>
                  <a:gd name="connsiteY34" fmla="*/ 830564 h 903926"/>
                  <a:gd name="connsiteX35" fmla="*/ 89377 w 1200301"/>
                  <a:gd name="connsiteY35" fmla="*/ 820084 h 903926"/>
                  <a:gd name="connsiteX36" fmla="*/ 97237 w 1200301"/>
                  <a:gd name="connsiteY36" fmla="*/ 812224 h 903926"/>
                  <a:gd name="connsiteX37" fmla="*/ 112957 w 1200301"/>
                  <a:gd name="connsiteY37" fmla="*/ 804364 h 903926"/>
                  <a:gd name="connsiteX38" fmla="*/ 126058 w 1200301"/>
                  <a:gd name="connsiteY38" fmla="*/ 806984 h 903926"/>
                  <a:gd name="connsiteX39" fmla="*/ 144398 w 1200301"/>
                  <a:gd name="connsiteY39" fmla="*/ 809604 h 903926"/>
                  <a:gd name="connsiteX40" fmla="*/ 160118 w 1200301"/>
                  <a:gd name="connsiteY40" fmla="*/ 814844 h 903926"/>
                  <a:gd name="connsiteX41" fmla="*/ 165359 w 1200301"/>
                  <a:gd name="connsiteY41" fmla="*/ 822704 h 903926"/>
                  <a:gd name="connsiteX42" fmla="*/ 181079 w 1200301"/>
                  <a:gd name="connsiteY42" fmla="*/ 838424 h 903926"/>
                  <a:gd name="connsiteX43" fmla="*/ 191559 w 1200301"/>
                  <a:gd name="connsiteY43" fmla="*/ 854145 h 903926"/>
                  <a:gd name="connsiteX44" fmla="*/ 196799 w 1200301"/>
                  <a:gd name="connsiteY44" fmla="*/ 862005 h 903926"/>
                  <a:gd name="connsiteX45" fmla="*/ 204659 w 1200301"/>
                  <a:gd name="connsiteY45" fmla="*/ 869865 h 903926"/>
                  <a:gd name="connsiteX46" fmla="*/ 220380 w 1200301"/>
                  <a:gd name="connsiteY46" fmla="*/ 882965 h 903926"/>
                  <a:gd name="connsiteX47" fmla="*/ 225620 w 1200301"/>
                  <a:gd name="connsiteY47" fmla="*/ 890826 h 903926"/>
                  <a:gd name="connsiteX48" fmla="*/ 241340 w 1200301"/>
                  <a:gd name="connsiteY48" fmla="*/ 898686 h 903926"/>
                  <a:gd name="connsiteX49" fmla="*/ 249200 w 1200301"/>
                  <a:gd name="connsiteY49" fmla="*/ 903926 h 903926"/>
                  <a:gd name="connsiteX50" fmla="*/ 257061 w 1200301"/>
                  <a:gd name="connsiteY50" fmla="*/ 901306 h 903926"/>
                  <a:gd name="connsiteX51" fmla="*/ 275401 w 1200301"/>
                  <a:gd name="connsiteY51" fmla="*/ 880345 h 903926"/>
                  <a:gd name="connsiteX52" fmla="*/ 278021 w 1200301"/>
                  <a:gd name="connsiteY52" fmla="*/ 872485 h 903926"/>
                  <a:gd name="connsiteX53" fmla="*/ 285881 w 1200301"/>
                  <a:gd name="connsiteY53" fmla="*/ 838424 h 903926"/>
                  <a:gd name="connsiteX54" fmla="*/ 293741 w 1200301"/>
                  <a:gd name="connsiteY54" fmla="*/ 835804 h 903926"/>
                  <a:gd name="connsiteX55" fmla="*/ 309462 w 1200301"/>
                  <a:gd name="connsiteY55" fmla="*/ 825324 h 903926"/>
                  <a:gd name="connsiteX56" fmla="*/ 317322 w 1200301"/>
                  <a:gd name="connsiteY56" fmla="*/ 820084 h 903926"/>
                  <a:gd name="connsiteX57" fmla="*/ 319942 w 1200301"/>
                  <a:gd name="connsiteY57" fmla="*/ 791263 h 903926"/>
                  <a:gd name="connsiteX58" fmla="*/ 322562 w 1200301"/>
                  <a:gd name="connsiteY58" fmla="*/ 778163 h 903926"/>
                  <a:gd name="connsiteX59" fmla="*/ 335662 w 1200301"/>
                  <a:gd name="connsiteY59" fmla="*/ 775543 h 903926"/>
                  <a:gd name="connsiteX60" fmla="*/ 374963 w 1200301"/>
                  <a:gd name="connsiteY60" fmla="*/ 770303 h 903926"/>
                  <a:gd name="connsiteX61" fmla="*/ 382823 w 1200301"/>
                  <a:gd name="connsiteY61" fmla="*/ 765063 h 903926"/>
                  <a:gd name="connsiteX62" fmla="*/ 390683 w 1200301"/>
                  <a:gd name="connsiteY62" fmla="*/ 757203 h 903926"/>
                  <a:gd name="connsiteX63" fmla="*/ 398544 w 1200301"/>
                  <a:gd name="connsiteY63" fmla="*/ 754583 h 903926"/>
                  <a:gd name="connsiteX64" fmla="*/ 406404 w 1200301"/>
                  <a:gd name="connsiteY64" fmla="*/ 749342 h 903926"/>
                  <a:gd name="connsiteX65" fmla="*/ 414264 w 1200301"/>
                  <a:gd name="connsiteY65" fmla="*/ 746722 h 903926"/>
                  <a:gd name="connsiteX66" fmla="*/ 419504 w 1200301"/>
                  <a:gd name="connsiteY66" fmla="*/ 738862 h 903926"/>
                  <a:gd name="connsiteX67" fmla="*/ 427364 w 1200301"/>
                  <a:gd name="connsiteY67" fmla="*/ 733622 h 903926"/>
                  <a:gd name="connsiteX68" fmla="*/ 445705 w 1200301"/>
                  <a:gd name="connsiteY68" fmla="*/ 736242 h 903926"/>
                  <a:gd name="connsiteX69" fmla="*/ 453565 w 1200301"/>
                  <a:gd name="connsiteY69" fmla="*/ 738862 h 903926"/>
                  <a:gd name="connsiteX70" fmla="*/ 464045 w 1200301"/>
                  <a:gd name="connsiteY70" fmla="*/ 741482 h 903926"/>
                  <a:gd name="connsiteX71" fmla="*/ 479765 w 1200301"/>
                  <a:gd name="connsiteY71" fmla="*/ 746722 h 903926"/>
                  <a:gd name="connsiteX72" fmla="*/ 490246 w 1200301"/>
                  <a:gd name="connsiteY72" fmla="*/ 749342 h 903926"/>
                  <a:gd name="connsiteX73" fmla="*/ 498106 w 1200301"/>
                  <a:gd name="connsiteY73" fmla="*/ 751962 h 903926"/>
                  <a:gd name="connsiteX74" fmla="*/ 521686 w 1200301"/>
                  <a:gd name="connsiteY74" fmla="*/ 754583 h 903926"/>
                  <a:gd name="connsiteX75" fmla="*/ 537407 w 1200301"/>
                  <a:gd name="connsiteY75" fmla="*/ 759823 h 903926"/>
                  <a:gd name="connsiteX76" fmla="*/ 553127 w 1200301"/>
                  <a:gd name="connsiteY76" fmla="*/ 770303 h 903926"/>
                  <a:gd name="connsiteX77" fmla="*/ 568847 w 1200301"/>
                  <a:gd name="connsiteY77" fmla="*/ 775543 h 903926"/>
                  <a:gd name="connsiteX78" fmla="*/ 576708 w 1200301"/>
                  <a:gd name="connsiteY78" fmla="*/ 780783 h 903926"/>
                  <a:gd name="connsiteX79" fmla="*/ 592428 w 1200301"/>
                  <a:gd name="connsiteY79" fmla="*/ 783403 h 903926"/>
                  <a:gd name="connsiteX80" fmla="*/ 608148 w 1200301"/>
                  <a:gd name="connsiteY80" fmla="*/ 788643 h 903926"/>
                  <a:gd name="connsiteX81" fmla="*/ 621249 w 1200301"/>
                  <a:gd name="connsiteY81" fmla="*/ 791263 h 903926"/>
                  <a:gd name="connsiteX82" fmla="*/ 647449 w 1200301"/>
                  <a:gd name="connsiteY82" fmla="*/ 783403 h 903926"/>
                  <a:gd name="connsiteX83" fmla="*/ 655309 w 1200301"/>
                  <a:gd name="connsiteY83" fmla="*/ 778163 h 903926"/>
                  <a:gd name="connsiteX84" fmla="*/ 665789 w 1200301"/>
                  <a:gd name="connsiteY84" fmla="*/ 765063 h 903926"/>
                  <a:gd name="connsiteX85" fmla="*/ 668410 w 1200301"/>
                  <a:gd name="connsiteY85" fmla="*/ 757203 h 903926"/>
                  <a:gd name="connsiteX86" fmla="*/ 673650 w 1200301"/>
                  <a:gd name="connsiteY86" fmla="*/ 751962 h 903926"/>
                  <a:gd name="connsiteX87" fmla="*/ 678890 w 1200301"/>
                  <a:gd name="connsiteY87" fmla="*/ 733622 h 903926"/>
                  <a:gd name="connsiteX88" fmla="*/ 681510 w 1200301"/>
                  <a:gd name="connsiteY88" fmla="*/ 710042 h 903926"/>
                  <a:gd name="connsiteX89" fmla="*/ 684130 w 1200301"/>
                  <a:gd name="connsiteY89" fmla="*/ 699561 h 903926"/>
                  <a:gd name="connsiteX90" fmla="*/ 689370 w 1200301"/>
                  <a:gd name="connsiteY90" fmla="*/ 683841 h 903926"/>
                  <a:gd name="connsiteX91" fmla="*/ 684130 w 1200301"/>
                  <a:gd name="connsiteY91" fmla="*/ 668121 h 903926"/>
                  <a:gd name="connsiteX92" fmla="*/ 676270 w 1200301"/>
                  <a:gd name="connsiteY92" fmla="*/ 652400 h 903926"/>
                  <a:gd name="connsiteX93" fmla="*/ 678890 w 1200301"/>
                  <a:gd name="connsiteY93" fmla="*/ 644540 h 903926"/>
                  <a:gd name="connsiteX94" fmla="*/ 681510 w 1200301"/>
                  <a:gd name="connsiteY94" fmla="*/ 628820 h 903926"/>
                  <a:gd name="connsiteX95" fmla="*/ 689370 w 1200301"/>
                  <a:gd name="connsiteY95" fmla="*/ 623580 h 903926"/>
                  <a:gd name="connsiteX96" fmla="*/ 699850 w 1200301"/>
                  <a:gd name="connsiteY96" fmla="*/ 610479 h 903926"/>
                  <a:gd name="connsiteX97" fmla="*/ 707710 w 1200301"/>
                  <a:gd name="connsiteY97" fmla="*/ 605239 h 903926"/>
                  <a:gd name="connsiteX98" fmla="*/ 712951 w 1200301"/>
                  <a:gd name="connsiteY98" fmla="*/ 597379 h 903926"/>
                  <a:gd name="connsiteX99" fmla="*/ 715571 w 1200301"/>
                  <a:gd name="connsiteY99" fmla="*/ 589519 h 903926"/>
                  <a:gd name="connsiteX100" fmla="*/ 723431 w 1200301"/>
                  <a:gd name="connsiteY100" fmla="*/ 581659 h 903926"/>
                  <a:gd name="connsiteX101" fmla="*/ 731291 w 1200301"/>
                  <a:gd name="connsiteY101" fmla="*/ 584279 h 903926"/>
                  <a:gd name="connsiteX102" fmla="*/ 754871 w 1200301"/>
                  <a:gd name="connsiteY102" fmla="*/ 579039 h 903926"/>
                  <a:gd name="connsiteX103" fmla="*/ 760112 w 1200301"/>
                  <a:gd name="connsiteY103" fmla="*/ 573799 h 903926"/>
                  <a:gd name="connsiteX104" fmla="*/ 762732 w 1200301"/>
                  <a:gd name="connsiteY104" fmla="*/ 565938 h 903926"/>
                  <a:gd name="connsiteX105" fmla="*/ 770592 w 1200301"/>
                  <a:gd name="connsiteY105" fmla="*/ 560698 h 903926"/>
                  <a:gd name="connsiteX106" fmla="*/ 778452 w 1200301"/>
                  <a:gd name="connsiteY106" fmla="*/ 552838 h 903926"/>
                  <a:gd name="connsiteX107" fmla="*/ 783692 w 1200301"/>
                  <a:gd name="connsiteY107" fmla="*/ 544978 h 903926"/>
                  <a:gd name="connsiteX108" fmla="*/ 799412 w 1200301"/>
                  <a:gd name="connsiteY108" fmla="*/ 534498 h 903926"/>
                  <a:gd name="connsiteX109" fmla="*/ 815133 w 1200301"/>
                  <a:gd name="connsiteY109" fmla="*/ 524018 h 903926"/>
                  <a:gd name="connsiteX110" fmla="*/ 822993 w 1200301"/>
                  <a:gd name="connsiteY110" fmla="*/ 518777 h 903926"/>
                  <a:gd name="connsiteX111" fmla="*/ 828233 w 1200301"/>
                  <a:gd name="connsiteY111" fmla="*/ 510917 h 903926"/>
                  <a:gd name="connsiteX112" fmla="*/ 843953 w 1200301"/>
                  <a:gd name="connsiteY112" fmla="*/ 521397 h 903926"/>
                  <a:gd name="connsiteX113" fmla="*/ 893734 w 1200301"/>
                  <a:gd name="connsiteY113" fmla="*/ 518777 h 903926"/>
                  <a:gd name="connsiteX114" fmla="*/ 922555 w 1200301"/>
                  <a:gd name="connsiteY114" fmla="*/ 513537 h 903926"/>
                  <a:gd name="connsiteX115" fmla="*/ 925175 w 1200301"/>
                  <a:gd name="connsiteY115" fmla="*/ 505677 h 903926"/>
                  <a:gd name="connsiteX116" fmla="*/ 919935 w 1200301"/>
                  <a:gd name="connsiteY116" fmla="*/ 487337 h 903926"/>
                  <a:gd name="connsiteX117" fmla="*/ 925175 w 1200301"/>
                  <a:gd name="connsiteY117" fmla="*/ 471616 h 903926"/>
                  <a:gd name="connsiteX118" fmla="*/ 948756 w 1200301"/>
                  <a:gd name="connsiteY118" fmla="*/ 450656 h 903926"/>
                  <a:gd name="connsiteX119" fmla="*/ 956616 w 1200301"/>
                  <a:gd name="connsiteY119" fmla="*/ 448036 h 903926"/>
                  <a:gd name="connsiteX120" fmla="*/ 980196 w 1200301"/>
                  <a:gd name="connsiteY120" fmla="*/ 434936 h 903926"/>
                  <a:gd name="connsiteX121" fmla="*/ 988057 w 1200301"/>
                  <a:gd name="connsiteY121" fmla="*/ 429695 h 903926"/>
                  <a:gd name="connsiteX122" fmla="*/ 1011637 w 1200301"/>
                  <a:gd name="connsiteY122" fmla="*/ 419215 h 903926"/>
                  <a:gd name="connsiteX123" fmla="*/ 1024737 w 1200301"/>
                  <a:gd name="connsiteY123" fmla="*/ 403495 h 903926"/>
                  <a:gd name="connsiteX124" fmla="*/ 1032598 w 1200301"/>
                  <a:gd name="connsiteY124" fmla="*/ 398255 h 903926"/>
                  <a:gd name="connsiteX125" fmla="*/ 1037838 w 1200301"/>
                  <a:gd name="connsiteY125" fmla="*/ 390395 h 903926"/>
                  <a:gd name="connsiteX126" fmla="*/ 1035218 w 1200301"/>
                  <a:gd name="connsiteY126" fmla="*/ 382534 h 903926"/>
                  <a:gd name="connsiteX127" fmla="*/ 1037838 w 1200301"/>
                  <a:gd name="connsiteY127" fmla="*/ 374674 h 903926"/>
                  <a:gd name="connsiteX128" fmla="*/ 1035218 w 1200301"/>
                  <a:gd name="connsiteY128" fmla="*/ 366814 h 903926"/>
                  <a:gd name="connsiteX129" fmla="*/ 1048318 w 1200301"/>
                  <a:gd name="connsiteY129" fmla="*/ 353714 h 903926"/>
                  <a:gd name="connsiteX130" fmla="*/ 1053558 w 1200301"/>
                  <a:gd name="connsiteY130" fmla="*/ 345854 h 903926"/>
                  <a:gd name="connsiteX131" fmla="*/ 1090239 w 1200301"/>
                  <a:gd name="connsiteY131" fmla="*/ 337993 h 903926"/>
                  <a:gd name="connsiteX132" fmla="*/ 1098099 w 1200301"/>
                  <a:gd name="connsiteY132" fmla="*/ 340613 h 903926"/>
                  <a:gd name="connsiteX133" fmla="*/ 1113819 w 1200301"/>
                  <a:gd name="connsiteY133" fmla="*/ 332753 h 903926"/>
                  <a:gd name="connsiteX134" fmla="*/ 1116439 w 1200301"/>
                  <a:gd name="connsiteY134" fmla="*/ 322273 h 903926"/>
                  <a:gd name="connsiteX135" fmla="*/ 1121679 w 1200301"/>
                  <a:gd name="connsiteY135" fmla="*/ 303933 h 903926"/>
                  <a:gd name="connsiteX136" fmla="*/ 1119059 w 1200301"/>
                  <a:gd name="connsiteY136" fmla="*/ 272492 h 903926"/>
                  <a:gd name="connsiteX137" fmla="*/ 1124300 w 1200301"/>
                  <a:gd name="connsiteY137" fmla="*/ 267252 h 903926"/>
                  <a:gd name="connsiteX138" fmla="*/ 1129540 w 1200301"/>
                  <a:gd name="connsiteY138" fmla="*/ 259392 h 903926"/>
                  <a:gd name="connsiteX139" fmla="*/ 1142640 w 1200301"/>
                  <a:gd name="connsiteY139" fmla="*/ 235811 h 903926"/>
                  <a:gd name="connsiteX140" fmla="*/ 1155740 w 1200301"/>
                  <a:gd name="connsiteY140" fmla="*/ 212231 h 903926"/>
                  <a:gd name="connsiteX141" fmla="*/ 1160980 w 1200301"/>
                  <a:gd name="connsiteY141" fmla="*/ 204371 h 903926"/>
                  <a:gd name="connsiteX142" fmla="*/ 1163600 w 1200301"/>
                  <a:gd name="connsiteY142" fmla="*/ 196510 h 903926"/>
                  <a:gd name="connsiteX143" fmla="*/ 1168841 w 1200301"/>
                  <a:gd name="connsiteY143" fmla="*/ 191270 h 903926"/>
                  <a:gd name="connsiteX144" fmla="*/ 1171461 w 1200301"/>
                  <a:gd name="connsiteY144" fmla="*/ 162450 h 903926"/>
                  <a:gd name="connsiteX145" fmla="*/ 1181941 w 1200301"/>
                  <a:gd name="connsiteY145" fmla="*/ 138869 h 903926"/>
                  <a:gd name="connsiteX146" fmla="*/ 1189801 w 1200301"/>
                  <a:gd name="connsiteY146" fmla="*/ 123149 h 903926"/>
                  <a:gd name="connsiteX147" fmla="*/ 1192421 w 1200301"/>
                  <a:gd name="connsiteY147" fmla="*/ 99568 h 903926"/>
                  <a:gd name="connsiteX148" fmla="*/ 1197661 w 1200301"/>
                  <a:gd name="connsiteY148" fmla="*/ 83848 h 903926"/>
                  <a:gd name="connsiteX149" fmla="*/ 1181941 w 1200301"/>
                  <a:gd name="connsiteY149" fmla="*/ 78608 h 903926"/>
                  <a:gd name="connsiteX150" fmla="*/ 1174081 w 1200301"/>
                  <a:gd name="connsiteY150" fmla="*/ 81228 h 903926"/>
                  <a:gd name="connsiteX151" fmla="*/ 1140020 w 1200301"/>
                  <a:gd name="connsiteY151" fmla="*/ 75988 h 903926"/>
                  <a:gd name="connsiteX152" fmla="*/ 1124300 w 1200301"/>
                  <a:gd name="connsiteY152" fmla="*/ 70748 h 903926"/>
                  <a:gd name="connsiteX153" fmla="*/ 1092859 w 1200301"/>
                  <a:gd name="connsiteY153" fmla="*/ 68128 h 903926"/>
                  <a:gd name="connsiteX154" fmla="*/ 1069278 w 1200301"/>
                  <a:gd name="connsiteY154" fmla="*/ 60267 h 903926"/>
                  <a:gd name="connsiteX155" fmla="*/ 1061418 w 1200301"/>
                  <a:gd name="connsiteY155" fmla="*/ 57647 h 903926"/>
                  <a:gd name="connsiteX156" fmla="*/ 1043078 w 1200301"/>
                  <a:gd name="connsiteY156" fmla="*/ 60267 h 903926"/>
                  <a:gd name="connsiteX157" fmla="*/ 1024737 w 1200301"/>
                  <a:gd name="connsiteY157" fmla="*/ 65507 h 903926"/>
                  <a:gd name="connsiteX158" fmla="*/ 1009017 w 1200301"/>
                  <a:gd name="connsiteY158" fmla="*/ 73368 h 903926"/>
                  <a:gd name="connsiteX159" fmla="*/ 993297 w 1200301"/>
                  <a:gd name="connsiteY159" fmla="*/ 81228 h 903926"/>
                  <a:gd name="connsiteX160" fmla="*/ 901595 w 1200301"/>
                  <a:gd name="connsiteY160" fmla="*/ 75988 h 903926"/>
                  <a:gd name="connsiteX161" fmla="*/ 857054 w 1200301"/>
                  <a:gd name="connsiteY161" fmla="*/ 78608 h 903926"/>
                  <a:gd name="connsiteX162" fmla="*/ 838713 w 1200301"/>
                  <a:gd name="connsiteY162" fmla="*/ 65507 h 903926"/>
                  <a:gd name="connsiteX163" fmla="*/ 841333 w 1200301"/>
                  <a:gd name="connsiteY163" fmla="*/ 44547 h 903926"/>
                  <a:gd name="connsiteX164" fmla="*/ 849194 w 1200301"/>
                  <a:gd name="connsiteY164" fmla="*/ 20967 h 903926"/>
                  <a:gd name="connsiteX165" fmla="*/ 854434 w 1200301"/>
                  <a:gd name="connsiteY165" fmla="*/ 2626 h 903926"/>
                  <a:gd name="connsiteX166" fmla="*/ 846573 w 1200301"/>
                  <a:gd name="connsiteY166" fmla="*/ 6 h 903926"/>
                  <a:gd name="connsiteX167" fmla="*/ 815133 w 1200301"/>
                  <a:gd name="connsiteY167" fmla="*/ 2626 h 903926"/>
                  <a:gd name="connsiteX168" fmla="*/ 809893 w 1200301"/>
                  <a:gd name="connsiteY168" fmla="*/ 10486 h 903926"/>
                  <a:gd name="connsiteX169" fmla="*/ 802032 w 1200301"/>
                  <a:gd name="connsiteY169" fmla="*/ 26207 h 903926"/>
                  <a:gd name="connsiteX170" fmla="*/ 799412 w 1200301"/>
                  <a:gd name="connsiteY170" fmla="*/ 34067 h 903926"/>
                  <a:gd name="connsiteX171" fmla="*/ 783692 w 1200301"/>
                  <a:gd name="connsiteY171" fmla="*/ 44547 h 903926"/>
                  <a:gd name="connsiteX172" fmla="*/ 775832 w 1200301"/>
                  <a:gd name="connsiteY172" fmla="*/ 49787 h 903926"/>
                  <a:gd name="connsiteX173" fmla="*/ 767972 w 1200301"/>
                  <a:gd name="connsiteY173" fmla="*/ 55027 h 903926"/>
                  <a:gd name="connsiteX174" fmla="*/ 754871 w 1200301"/>
                  <a:gd name="connsiteY174" fmla="*/ 68128 h 903926"/>
                  <a:gd name="connsiteX175" fmla="*/ 731291 w 1200301"/>
                  <a:gd name="connsiteY175" fmla="*/ 86468 h 903926"/>
                  <a:gd name="connsiteX176" fmla="*/ 707710 w 1200301"/>
                  <a:gd name="connsiteY176" fmla="*/ 94328 h 903926"/>
                  <a:gd name="connsiteX177" fmla="*/ 699850 w 1200301"/>
                  <a:gd name="connsiteY177" fmla="*/ 96948 h 903926"/>
                  <a:gd name="connsiteX178" fmla="*/ 684130 w 1200301"/>
                  <a:gd name="connsiteY178" fmla="*/ 107428 h 903926"/>
                  <a:gd name="connsiteX179" fmla="*/ 678890 w 1200301"/>
                  <a:gd name="connsiteY179" fmla="*/ 112669 h 903926"/>
                  <a:gd name="connsiteX180" fmla="*/ 663169 w 1200301"/>
                  <a:gd name="connsiteY180" fmla="*/ 117909 h 903926"/>
                  <a:gd name="connsiteX181" fmla="*/ 655309 w 1200301"/>
                  <a:gd name="connsiteY181" fmla="*/ 120529 h 903926"/>
                  <a:gd name="connsiteX182" fmla="*/ 647449 w 1200301"/>
                  <a:gd name="connsiteY182" fmla="*/ 125769 h 903926"/>
                  <a:gd name="connsiteX183" fmla="*/ 631729 w 1200301"/>
                  <a:gd name="connsiteY183" fmla="*/ 131009 h 903926"/>
                  <a:gd name="connsiteX184" fmla="*/ 623869 w 1200301"/>
                  <a:gd name="connsiteY184" fmla="*/ 136249 h 903926"/>
                  <a:gd name="connsiteX185" fmla="*/ 610768 w 1200301"/>
                  <a:gd name="connsiteY185" fmla="*/ 149349 h 903926"/>
                  <a:gd name="connsiteX186" fmla="*/ 597668 w 1200301"/>
                  <a:gd name="connsiteY186" fmla="*/ 159830 h 903926"/>
                  <a:gd name="connsiteX187" fmla="*/ 581948 w 1200301"/>
                  <a:gd name="connsiteY187" fmla="*/ 172930 h 903926"/>
                  <a:gd name="connsiteX188" fmla="*/ 579328 w 1200301"/>
                  <a:gd name="connsiteY188" fmla="*/ 180790 h 903926"/>
                  <a:gd name="connsiteX189" fmla="*/ 566227 w 1200301"/>
                  <a:gd name="connsiteY189" fmla="*/ 191270 h 903926"/>
                  <a:gd name="connsiteX190" fmla="*/ 545267 w 1200301"/>
                  <a:gd name="connsiteY190" fmla="*/ 209611 h 903926"/>
                  <a:gd name="connsiteX191" fmla="*/ 524306 w 1200301"/>
                  <a:gd name="connsiteY191" fmla="*/ 227951 h 903926"/>
                  <a:gd name="connsiteX192" fmla="*/ 516446 w 1200301"/>
                  <a:gd name="connsiteY192" fmla="*/ 233191 h 903926"/>
                  <a:gd name="connsiteX193" fmla="*/ 513826 w 1200301"/>
                  <a:gd name="connsiteY193" fmla="*/ 241051 h 903926"/>
                  <a:gd name="connsiteX194" fmla="*/ 508586 w 1200301"/>
                  <a:gd name="connsiteY194" fmla="*/ 248911 h 903926"/>
                  <a:gd name="connsiteX195" fmla="*/ 505966 w 1200301"/>
                  <a:gd name="connsiteY195" fmla="*/ 264632 h 903926"/>
                  <a:gd name="connsiteX196" fmla="*/ 485006 w 1200301"/>
                  <a:gd name="connsiteY196" fmla="*/ 262012 h 903926"/>
                  <a:gd name="connsiteX197" fmla="*/ 456185 w 1200301"/>
                  <a:gd name="connsiteY197" fmla="*/ 259392 h 903926"/>
                  <a:gd name="connsiteX198" fmla="*/ 443085 w 1200301"/>
                  <a:gd name="connsiteY198" fmla="*/ 256772 h 903926"/>
                  <a:gd name="connsiteX199" fmla="*/ 427364 w 1200301"/>
                  <a:gd name="connsiteY199" fmla="*/ 264632 h 903926"/>
                  <a:gd name="connsiteX200" fmla="*/ 422124 w 1200301"/>
                  <a:gd name="connsiteY200" fmla="*/ 272492 h 903926"/>
                  <a:gd name="connsiteX201" fmla="*/ 403784 w 1200301"/>
                  <a:gd name="connsiteY201" fmla="*/ 296073 h 903926"/>
                  <a:gd name="connsiteX202" fmla="*/ 398544 w 1200301"/>
                  <a:gd name="connsiteY202" fmla="*/ 311793 h 903926"/>
                  <a:gd name="connsiteX203" fmla="*/ 393304 w 1200301"/>
                  <a:gd name="connsiteY203" fmla="*/ 319653 h 903926"/>
                  <a:gd name="connsiteX204" fmla="*/ 390683 w 1200301"/>
                  <a:gd name="connsiteY204" fmla="*/ 327513 h 903926"/>
                  <a:gd name="connsiteX205" fmla="*/ 382823 w 1200301"/>
                  <a:gd name="connsiteY205" fmla="*/ 332753 h 903926"/>
                  <a:gd name="connsiteX206" fmla="*/ 374963 w 1200301"/>
                  <a:gd name="connsiteY206" fmla="*/ 345854 h 903926"/>
                  <a:gd name="connsiteX207" fmla="*/ 367103 w 1200301"/>
                  <a:gd name="connsiteY207" fmla="*/ 348474 h 903926"/>
                  <a:gd name="connsiteX208" fmla="*/ 351383 w 1200301"/>
                  <a:gd name="connsiteY208" fmla="*/ 358954 h 903926"/>
                  <a:gd name="connsiteX209" fmla="*/ 346143 w 1200301"/>
                  <a:gd name="connsiteY209" fmla="*/ 366814 h 903926"/>
                  <a:gd name="connsiteX210" fmla="*/ 338282 w 1200301"/>
                  <a:gd name="connsiteY210" fmla="*/ 369434 h 903926"/>
                  <a:gd name="connsiteX211" fmla="*/ 296361 w 1200301"/>
                  <a:gd name="connsiteY211" fmla="*/ 374674 h 903926"/>
                  <a:gd name="connsiteX212" fmla="*/ 288501 w 1200301"/>
                  <a:gd name="connsiteY212" fmla="*/ 379914 h 903926"/>
                  <a:gd name="connsiteX213" fmla="*/ 278021 w 1200301"/>
                  <a:gd name="connsiteY213" fmla="*/ 382534 h 903926"/>
                  <a:gd name="connsiteX214" fmla="*/ 270161 w 1200301"/>
                  <a:gd name="connsiteY214" fmla="*/ 385154 h 903926"/>
                  <a:gd name="connsiteX215" fmla="*/ 251820 w 1200301"/>
                  <a:gd name="connsiteY215" fmla="*/ 390395 h 903926"/>
                  <a:gd name="connsiteX216" fmla="*/ 236100 w 1200301"/>
                  <a:gd name="connsiteY216" fmla="*/ 400875 h 903926"/>
                  <a:gd name="connsiteX217" fmla="*/ 228240 w 1200301"/>
                  <a:gd name="connsiteY217" fmla="*/ 403495 h 903926"/>
                  <a:gd name="connsiteX218" fmla="*/ 199419 w 1200301"/>
                  <a:gd name="connsiteY218" fmla="*/ 408735 h 903926"/>
                  <a:gd name="connsiteX219" fmla="*/ 191559 w 1200301"/>
                  <a:gd name="connsiteY219" fmla="*/ 411355 h 903926"/>
                  <a:gd name="connsiteX220" fmla="*/ 147018 w 1200301"/>
                  <a:gd name="connsiteY220" fmla="*/ 411355 h 903926"/>
                  <a:gd name="connsiteX221" fmla="*/ 166784 w 1200301"/>
                  <a:gd name="connsiteY221" fmla="*/ 406115 h 903926"/>
                  <a:gd name="connsiteX0" fmla="*/ 166784 w 1200301"/>
                  <a:gd name="connsiteY0" fmla="*/ 406115 h 903926"/>
                  <a:gd name="connsiteX1" fmla="*/ 160118 w 1200301"/>
                  <a:gd name="connsiteY1" fmla="*/ 440176 h 903926"/>
                  <a:gd name="connsiteX2" fmla="*/ 162738 w 1200301"/>
                  <a:gd name="connsiteY2" fmla="*/ 476856 h 903926"/>
                  <a:gd name="connsiteX3" fmla="*/ 170599 w 1200301"/>
                  <a:gd name="connsiteY3" fmla="*/ 521397 h 903926"/>
                  <a:gd name="connsiteX4" fmla="*/ 173219 w 1200301"/>
                  <a:gd name="connsiteY4" fmla="*/ 529258 h 903926"/>
                  <a:gd name="connsiteX5" fmla="*/ 178459 w 1200301"/>
                  <a:gd name="connsiteY5" fmla="*/ 552838 h 903926"/>
                  <a:gd name="connsiteX6" fmla="*/ 178459 w 1200301"/>
                  <a:gd name="connsiteY6" fmla="*/ 592139 h 903926"/>
                  <a:gd name="connsiteX7" fmla="*/ 170599 w 1200301"/>
                  <a:gd name="connsiteY7" fmla="*/ 597379 h 903926"/>
                  <a:gd name="connsiteX8" fmla="*/ 162738 w 1200301"/>
                  <a:gd name="connsiteY8" fmla="*/ 610479 h 903926"/>
                  <a:gd name="connsiteX9" fmla="*/ 160118 w 1200301"/>
                  <a:gd name="connsiteY9" fmla="*/ 618340 h 903926"/>
                  <a:gd name="connsiteX10" fmla="*/ 152258 w 1200301"/>
                  <a:gd name="connsiteY10" fmla="*/ 623580 h 903926"/>
                  <a:gd name="connsiteX11" fmla="*/ 144398 w 1200301"/>
                  <a:gd name="connsiteY11" fmla="*/ 631440 h 903926"/>
                  <a:gd name="connsiteX12" fmla="*/ 128678 w 1200301"/>
                  <a:gd name="connsiteY12" fmla="*/ 641920 h 903926"/>
                  <a:gd name="connsiteX13" fmla="*/ 120818 w 1200301"/>
                  <a:gd name="connsiteY13" fmla="*/ 647160 h 903926"/>
                  <a:gd name="connsiteX14" fmla="*/ 115577 w 1200301"/>
                  <a:gd name="connsiteY14" fmla="*/ 652400 h 903926"/>
                  <a:gd name="connsiteX15" fmla="*/ 107717 w 1200301"/>
                  <a:gd name="connsiteY15" fmla="*/ 655020 h 903926"/>
                  <a:gd name="connsiteX16" fmla="*/ 105097 w 1200301"/>
                  <a:gd name="connsiteY16" fmla="*/ 681221 h 903926"/>
                  <a:gd name="connsiteX17" fmla="*/ 102477 w 1200301"/>
                  <a:gd name="connsiteY17" fmla="*/ 741482 h 903926"/>
                  <a:gd name="connsiteX18" fmla="*/ 99857 w 1200301"/>
                  <a:gd name="connsiteY18" fmla="*/ 749342 h 903926"/>
                  <a:gd name="connsiteX19" fmla="*/ 78897 w 1200301"/>
                  <a:gd name="connsiteY19" fmla="*/ 759823 h 903926"/>
                  <a:gd name="connsiteX20" fmla="*/ 71036 w 1200301"/>
                  <a:gd name="connsiteY20" fmla="*/ 762443 h 903926"/>
                  <a:gd name="connsiteX21" fmla="*/ 55316 w 1200301"/>
                  <a:gd name="connsiteY21" fmla="*/ 772923 h 903926"/>
                  <a:gd name="connsiteX22" fmla="*/ 39596 w 1200301"/>
                  <a:gd name="connsiteY22" fmla="*/ 778163 h 903926"/>
                  <a:gd name="connsiteX23" fmla="*/ 31736 w 1200301"/>
                  <a:gd name="connsiteY23" fmla="*/ 780783 h 903926"/>
                  <a:gd name="connsiteX24" fmla="*/ 16015 w 1200301"/>
                  <a:gd name="connsiteY24" fmla="*/ 791263 h 903926"/>
                  <a:gd name="connsiteX25" fmla="*/ 8155 w 1200301"/>
                  <a:gd name="connsiteY25" fmla="*/ 796503 h 903926"/>
                  <a:gd name="connsiteX26" fmla="*/ 2915 w 1200301"/>
                  <a:gd name="connsiteY26" fmla="*/ 801744 h 903926"/>
                  <a:gd name="connsiteX27" fmla="*/ 295 w 1200301"/>
                  <a:gd name="connsiteY27" fmla="*/ 809604 h 903926"/>
                  <a:gd name="connsiteX28" fmla="*/ 8155 w 1200301"/>
                  <a:gd name="connsiteY28" fmla="*/ 812224 h 903926"/>
                  <a:gd name="connsiteX29" fmla="*/ 16015 w 1200301"/>
                  <a:gd name="connsiteY29" fmla="*/ 817464 h 903926"/>
                  <a:gd name="connsiteX30" fmla="*/ 31736 w 1200301"/>
                  <a:gd name="connsiteY30" fmla="*/ 822704 h 903926"/>
                  <a:gd name="connsiteX31" fmla="*/ 63176 w 1200301"/>
                  <a:gd name="connsiteY31" fmla="*/ 838424 h 903926"/>
                  <a:gd name="connsiteX32" fmla="*/ 71036 w 1200301"/>
                  <a:gd name="connsiteY32" fmla="*/ 841044 h 903926"/>
                  <a:gd name="connsiteX33" fmla="*/ 84137 w 1200301"/>
                  <a:gd name="connsiteY33" fmla="*/ 838424 h 903926"/>
                  <a:gd name="connsiteX34" fmla="*/ 86757 w 1200301"/>
                  <a:gd name="connsiteY34" fmla="*/ 830564 h 903926"/>
                  <a:gd name="connsiteX35" fmla="*/ 89377 w 1200301"/>
                  <a:gd name="connsiteY35" fmla="*/ 820084 h 903926"/>
                  <a:gd name="connsiteX36" fmla="*/ 97237 w 1200301"/>
                  <a:gd name="connsiteY36" fmla="*/ 812224 h 903926"/>
                  <a:gd name="connsiteX37" fmla="*/ 112957 w 1200301"/>
                  <a:gd name="connsiteY37" fmla="*/ 804364 h 903926"/>
                  <a:gd name="connsiteX38" fmla="*/ 126058 w 1200301"/>
                  <a:gd name="connsiteY38" fmla="*/ 806984 h 903926"/>
                  <a:gd name="connsiteX39" fmla="*/ 144398 w 1200301"/>
                  <a:gd name="connsiteY39" fmla="*/ 809604 h 903926"/>
                  <a:gd name="connsiteX40" fmla="*/ 160118 w 1200301"/>
                  <a:gd name="connsiteY40" fmla="*/ 814844 h 903926"/>
                  <a:gd name="connsiteX41" fmla="*/ 165359 w 1200301"/>
                  <a:gd name="connsiteY41" fmla="*/ 822704 h 903926"/>
                  <a:gd name="connsiteX42" fmla="*/ 181079 w 1200301"/>
                  <a:gd name="connsiteY42" fmla="*/ 838424 h 903926"/>
                  <a:gd name="connsiteX43" fmla="*/ 191559 w 1200301"/>
                  <a:gd name="connsiteY43" fmla="*/ 854145 h 903926"/>
                  <a:gd name="connsiteX44" fmla="*/ 196799 w 1200301"/>
                  <a:gd name="connsiteY44" fmla="*/ 862005 h 903926"/>
                  <a:gd name="connsiteX45" fmla="*/ 204659 w 1200301"/>
                  <a:gd name="connsiteY45" fmla="*/ 869865 h 903926"/>
                  <a:gd name="connsiteX46" fmla="*/ 220380 w 1200301"/>
                  <a:gd name="connsiteY46" fmla="*/ 882965 h 903926"/>
                  <a:gd name="connsiteX47" fmla="*/ 225620 w 1200301"/>
                  <a:gd name="connsiteY47" fmla="*/ 890826 h 903926"/>
                  <a:gd name="connsiteX48" fmla="*/ 241340 w 1200301"/>
                  <a:gd name="connsiteY48" fmla="*/ 898686 h 903926"/>
                  <a:gd name="connsiteX49" fmla="*/ 249200 w 1200301"/>
                  <a:gd name="connsiteY49" fmla="*/ 903926 h 903926"/>
                  <a:gd name="connsiteX50" fmla="*/ 257061 w 1200301"/>
                  <a:gd name="connsiteY50" fmla="*/ 901306 h 903926"/>
                  <a:gd name="connsiteX51" fmla="*/ 275401 w 1200301"/>
                  <a:gd name="connsiteY51" fmla="*/ 880345 h 903926"/>
                  <a:gd name="connsiteX52" fmla="*/ 278021 w 1200301"/>
                  <a:gd name="connsiteY52" fmla="*/ 872485 h 903926"/>
                  <a:gd name="connsiteX53" fmla="*/ 285881 w 1200301"/>
                  <a:gd name="connsiteY53" fmla="*/ 838424 h 903926"/>
                  <a:gd name="connsiteX54" fmla="*/ 293741 w 1200301"/>
                  <a:gd name="connsiteY54" fmla="*/ 835804 h 903926"/>
                  <a:gd name="connsiteX55" fmla="*/ 309462 w 1200301"/>
                  <a:gd name="connsiteY55" fmla="*/ 825324 h 903926"/>
                  <a:gd name="connsiteX56" fmla="*/ 317322 w 1200301"/>
                  <a:gd name="connsiteY56" fmla="*/ 820084 h 903926"/>
                  <a:gd name="connsiteX57" fmla="*/ 319942 w 1200301"/>
                  <a:gd name="connsiteY57" fmla="*/ 791263 h 903926"/>
                  <a:gd name="connsiteX58" fmla="*/ 322562 w 1200301"/>
                  <a:gd name="connsiteY58" fmla="*/ 778163 h 903926"/>
                  <a:gd name="connsiteX59" fmla="*/ 335662 w 1200301"/>
                  <a:gd name="connsiteY59" fmla="*/ 775543 h 903926"/>
                  <a:gd name="connsiteX60" fmla="*/ 374963 w 1200301"/>
                  <a:gd name="connsiteY60" fmla="*/ 770303 h 903926"/>
                  <a:gd name="connsiteX61" fmla="*/ 382823 w 1200301"/>
                  <a:gd name="connsiteY61" fmla="*/ 765063 h 903926"/>
                  <a:gd name="connsiteX62" fmla="*/ 390683 w 1200301"/>
                  <a:gd name="connsiteY62" fmla="*/ 757203 h 903926"/>
                  <a:gd name="connsiteX63" fmla="*/ 398544 w 1200301"/>
                  <a:gd name="connsiteY63" fmla="*/ 754583 h 903926"/>
                  <a:gd name="connsiteX64" fmla="*/ 406404 w 1200301"/>
                  <a:gd name="connsiteY64" fmla="*/ 749342 h 903926"/>
                  <a:gd name="connsiteX65" fmla="*/ 414264 w 1200301"/>
                  <a:gd name="connsiteY65" fmla="*/ 746722 h 903926"/>
                  <a:gd name="connsiteX66" fmla="*/ 419504 w 1200301"/>
                  <a:gd name="connsiteY66" fmla="*/ 738862 h 903926"/>
                  <a:gd name="connsiteX67" fmla="*/ 427364 w 1200301"/>
                  <a:gd name="connsiteY67" fmla="*/ 733622 h 903926"/>
                  <a:gd name="connsiteX68" fmla="*/ 445705 w 1200301"/>
                  <a:gd name="connsiteY68" fmla="*/ 736242 h 903926"/>
                  <a:gd name="connsiteX69" fmla="*/ 453565 w 1200301"/>
                  <a:gd name="connsiteY69" fmla="*/ 738862 h 903926"/>
                  <a:gd name="connsiteX70" fmla="*/ 464045 w 1200301"/>
                  <a:gd name="connsiteY70" fmla="*/ 741482 h 903926"/>
                  <a:gd name="connsiteX71" fmla="*/ 479765 w 1200301"/>
                  <a:gd name="connsiteY71" fmla="*/ 746722 h 903926"/>
                  <a:gd name="connsiteX72" fmla="*/ 490246 w 1200301"/>
                  <a:gd name="connsiteY72" fmla="*/ 749342 h 903926"/>
                  <a:gd name="connsiteX73" fmla="*/ 498106 w 1200301"/>
                  <a:gd name="connsiteY73" fmla="*/ 751962 h 903926"/>
                  <a:gd name="connsiteX74" fmla="*/ 521686 w 1200301"/>
                  <a:gd name="connsiteY74" fmla="*/ 754583 h 903926"/>
                  <a:gd name="connsiteX75" fmla="*/ 537407 w 1200301"/>
                  <a:gd name="connsiteY75" fmla="*/ 759823 h 903926"/>
                  <a:gd name="connsiteX76" fmla="*/ 553127 w 1200301"/>
                  <a:gd name="connsiteY76" fmla="*/ 770303 h 903926"/>
                  <a:gd name="connsiteX77" fmla="*/ 568847 w 1200301"/>
                  <a:gd name="connsiteY77" fmla="*/ 775543 h 903926"/>
                  <a:gd name="connsiteX78" fmla="*/ 576708 w 1200301"/>
                  <a:gd name="connsiteY78" fmla="*/ 780783 h 903926"/>
                  <a:gd name="connsiteX79" fmla="*/ 592428 w 1200301"/>
                  <a:gd name="connsiteY79" fmla="*/ 783403 h 903926"/>
                  <a:gd name="connsiteX80" fmla="*/ 608148 w 1200301"/>
                  <a:gd name="connsiteY80" fmla="*/ 788643 h 903926"/>
                  <a:gd name="connsiteX81" fmla="*/ 621249 w 1200301"/>
                  <a:gd name="connsiteY81" fmla="*/ 791263 h 903926"/>
                  <a:gd name="connsiteX82" fmla="*/ 647449 w 1200301"/>
                  <a:gd name="connsiteY82" fmla="*/ 783403 h 903926"/>
                  <a:gd name="connsiteX83" fmla="*/ 655309 w 1200301"/>
                  <a:gd name="connsiteY83" fmla="*/ 778163 h 903926"/>
                  <a:gd name="connsiteX84" fmla="*/ 665789 w 1200301"/>
                  <a:gd name="connsiteY84" fmla="*/ 765063 h 903926"/>
                  <a:gd name="connsiteX85" fmla="*/ 668410 w 1200301"/>
                  <a:gd name="connsiteY85" fmla="*/ 757203 h 903926"/>
                  <a:gd name="connsiteX86" fmla="*/ 673650 w 1200301"/>
                  <a:gd name="connsiteY86" fmla="*/ 751962 h 903926"/>
                  <a:gd name="connsiteX87" fmla="*/ 678890 w 1200301"/>
                  <a:gd name="connsiteY87" fmla="*/ 733622 h 903926"/>
                  <a:gd name="connsiteX88" fmla="*/ 681510 w 1200301"/>
                  <a:gd name="connsiteY88" fmla="*/ 710042 h 903926"/>
                  <a:gd name="connsiteX89" fmla="*/ 684130 w 1200301"/>
                  <a:gd name="connsiteY89" fmla="*/ 699561 h 903926"/>
                  <a:gd name="connsiteX90" fmla="*/ 689370 w 1200301"/>
                  <a:gd name="connsiteY90" fmla="*/ 683841 h 903926"/>
                  <a:gd name="connsiteX91" fmla="*/ 684130 w 1200301"/>
                  <a:gd name="connsiteY91" fmla="*/ 668121 h 903926"/>
                  <a:gd name="connsiteX92" fmla="*/ 676270 w 1200301"/>
                  <a:gd name="connsiteY92" fmla="*/ 652400 h 903926"/>
                  <a:gd name="connsiteX93" fmla="*/ 678890 w 1200301"/>
                  <a:gd name="connsiteY93" fmla="*/ 644540 h 903926"/>
                  <a:gd name="connsiteX94" fmla="*/ 681510 w 1200301"/>
                  <a:gd name="connsiteY94" fmla="*/ 628820 h 903926"/>
                  <a:gd name="connsiteX95" fmla="*/ 689370 w 1200301"/>
                  <a:gd name="connsiteY95" fmla="*/ 623580 h 903926"/>
                  <a:gd name="connsiteX96" fmla="*/ 699850 w 1200301"/>
                  <a:gd name="connsiteY96" fmla="*/ 610479 h 903926"/>
                  <a:gd name="connsiteX97" fmla="*/ 707710 w 1200301"/>
                  <a:gd name="connsiteY97" fmla="*/ 605239 h 903926"/>
                  <a:gd name="connsiteX98" fmla="*/ 712951 w 1200301"/>
                  <a:gd name="connsiteY98" fmla="*/ 597379 h 903926"/>
                  <a:gd name="connsiteX99" fmla="*/ 715571 w 1200301"/>
                  <a:gd name="connsiteY99" fmla="*/ 589519 h 903926"/>
                  <a:gd name="connsiteX100" fmla="*/ 723431 w 1200301"/>
                  <a:gd name="connsiteY100" fmla="*/ 581659 h 903926"/>
                  <a:gd name="connsiteX101" fmla="*/ 731291 w 1200301"/>
                  <a:gd name="connsiteY101" fmla="*/ 584279 h 903926"/>
                  <a:gd name="connsiteX102" fmla="*/ 754871 w 1200301"/>
                  <a:gd name="connsiteY102" fmla="*/ 579039 h 903926"/>
                  <a:gd name="connsiteX103" fmla="*/ 760112 w 1200301"/>
                  <a:gd name="connsiteY103" fmla="*/ 573799 h 903926"/>
                  <a:gd name="connsiteX104" fmla="*/ 762732 w 1200301"/>
                  <a:gd name="connsiteY104" fmla="*/ 565938 h 903926"/>
                  <a:gd name="connsiteX105" fmla="*/ 770592 w 1200301"/>
                  <a:gd name="connsiteY105" fmla="*/ 560698 h 903926"/>
                  <a:gd name="connsiteX106" fmla="*/ 778452 w 1200301"/>
                  <a:gd name="connsiteY106" fmla="*/ 552838 h 903926"/>
                  <a:gd name="connsiteX107" fmla="*/ 783692 w 1200301"/>
                  <a:gd name="connsiteY107" fmla="*/ 544978 h 903926"/>
                  <a:gd name="connsiteX108" fmla="*/ 799412 w 1200301"/>
                  <a:gd name="connsiteY108" fmla="*/ 534498 h 903926"/>
                  <a:gd name="connsiteX109" fmla="*/ 815133 w 1200301"/>
                  <a:gd name="connsiteY109" fmla="*/ 524018 h 903926"/>
                  <a:gd name="connsiteX110" fmla="*/ 822993 w 1200301"/>
                  <a:gd name="connsiteY110" fmla="*/ 518777 h 903926"/>
                  <a:gd name="connsiteX111" fmla="*/ 828233 w 1200301"/>
                  <a:gd name="connsiteY111" fmla="*/ 510917 h 903926"/>
                  <a:gd name="connsiteX112" fmla="*/ 843953 w 1200301"/>
                  <a:gd name="connsiteY112" fmla="*/ 521397 h 903926"/>
                  <a:gd name="connsiteX113" fmla="*/ 893734 w 1200301"/>
                  <a:gd name="connsiteY113" fmla="*/ 518777 h 903926"/>
                  <a:gd name="connsiteX114" fmla="*/ 922555 w 1200301"/>
                  <a:gd name="connsiteY114" fmla="*/ 513537 h 903926"/>
                  <a:gd name="connsiteX115" fmla="*/ 925175 w 1200301"/>
                  <a:gd name="connsiteY115" fmla="*/ 505677 h 903926"/>
                  <a:gd name="connsiteX116" fmla="*/ 919935 w 1200301"/>
                  <a:gd name="connsiteY116" fmla="*/ 487337 h 903926"/>
                  <a:gd name="connsiteX117" fmla="*/ 925175 w 1200301"/>
                  <a:gd name="connsiteY117" fmla="*/ 471616 h 903926"/>
                  <a:gd name="connsiteX118" fmla="*/ 948756 w 1200301"/>
                  <a:gd name="connsiteY118" fmla="*/ 450656 h 903926"/>
                  <a:gd name="connsiteX119" fmla="*/ 956616 w 1200301"/>
                  <a:gd name="connsiteY119" fmla="*/ 448036 h 903926"/>
                  <a:gd name="connsiteX120" fmla="*/ 980196 w 1200301"/>
                  <a:gd name="connsiteY120" fmla="*/ 434936 h 903926"/>
                  <a:gd name="connsiteX121" fmla="*/ 988057 w 1200301"/>
                  <a:gd name="connsiteY121" fmla="*/ 429695 h 903926"/>
                  <a:gd name="connsiteX122" fmla="*/ 1011637 w 1200301"/>
                  <a:gd name="connsiteY122" fmla="*/ 419215 h 903926"/>
                  <a:gd name="connsiteX123" fmla="*/ 1024737 w 1200301"/>
                  <a:gd name="connsiteY123" fmla="*/ 403495 h 903926"/>
                  <a:gd name="connsiteX124" fmla="*/ 1032598 w 1200301"/>
                  <a:gd name="connsiteY124" fmla="*/ 398255 h 903926"/>
                  <a:gd name="connsiteX125" fmla="*/ 1037838 w 1200301"/>
                  <a:gd name="connsiteY125" fmla="*/ 390395 h 903926"/>
                  <a:gd name="connsiteX126" fmla="*/ 1035218 w 1200301"/>
                  <a:gd name="connsiteY126" fmla="*/ 382534 h 903926"/>
                  <a:gd name="connsiteX127" fmla="*/ 1037838 w 1200301"/>
                  <a:gd name="connsiteY127" fmla="*/ 374674 h 903926"/>
                  <a:gd name="connsiteX128" fmla="*/ 1035218 w 1200301"/>
                  <a:gd name="connsiteY128" fmla="*/ 366814 h 903926"/>
                  <a:gd name="connsiteX129" fmla="*/ 1048318 w 1200301"/>
                  <a:gd name="connsiteY129" fmla="*/ 353714 h 903926"/>
                  <a:gd name="connsiteX130" fmla="*/ 1053558 w 1200301"/>
                  <a:gd name="connsiteY130" fmla="*/ 345854 h 903926"/>
                  <a:gd name="connsiteX131" fmla="*/ 1090239 w 1200301"/>
                  <a:gd name="connsiteY131" fmla="*/ 337993 h 903926"/>
                  <a:gd name="connsiteX132" fmla="*/ 1098099 w 1200301"/>
                  <a:gd name="connsiteY132" fmla="*/ 340613 h 903926"/>
                  <a:gd name="connsiteX133" fmla="*/ 1113819 w 1200301"/>
                  <a:gd name="connsiteY133" fmla="*/ 332753 h 903926"/>
                  <a:gd name="connsiteX134" fmla="*/ 1116439 w 1200301"/>
                  <a:gd name="connsiteY134" fmla="*/ 322273 h 903926"/>
                  <a:gd name="connsiteX135" fmla="*/ 1121679 w 1200301"/>
                  <a:gd name="connsiteY135" fmla="*/ 303933 h 903926"/>
                  <a:gd name="connsiteX136" fmla="*/ 1119059 w 1200301"/>
                  <a:gd name="connsiteY136" fmla="*/ 272492 h 903926"/>
                  <a:gd name="connsiteX137" fmla="*/ 1124300 w 1200301"/>
                  <a:gd name="connsiteY137" fmla="*/ 267252 h 903926"/>
                  <a:gd name="connsiteX138" fmla="*/ 1129540 w 1200301"/>
                  <a:gd name="connsiteY138" fmla="*/ 259392 h 903926"/>
                  <a:gd name="connsiteX139" fmla="*/ 1142640 w 1200301"/>
                  <a:gd name="connsiteY139" fmla="*/ 235811 h 903926"/>
                  <a:gd name="connsiteX140" fmla="*/ 1155740 w 1200301"/>
                  <a:gd name="connsiteY140" fmla="*/ 212231 h 903926"/>
                  <a:gd name="connsiteX141" fmla="*/ 1160980 w 1200301"/>
                  <a:gd name="connsiteY141" fmla="*/ 204371 h 903926"/>
                  <a:gd name="connsiteX142" fmla="*/ 1163600 w 1200301"/>
                  <a:gd name="connsiteY142" fmla="*/ 196510 h 903926"/>
                  <a:gd name="connsiteX143" fmla="*/ 1168841 w 1200301"/>
                  <a:gd name="connsiteY143" fmla="*/ 191270 h 903926"/>
                  <a:gd name="connsiteX144" fmla="*/ 1171461 w 1200301"/>
                  <a:gd name="connsiteY144" fmla="*/ 162450 h 903926"/>
                  <a:gd name="connsiteX145" fmla="*/ 1181941 w 1200301"/>
                  <a:gd name="connsiteY145" fmla="*/ 138869 h 903926"/>
                  <a:gd name="connsiteX146" fmla="*/ 1189801 w 1200301"/>
                  <a:gd name="connsiteY146" fmla="*/ 123149 h 903926"/>
                  <a:gd name="connsiteX147" fmla="*/ 1192421 w 1200301"/>
                  <a:gd name="connsiteY147" fmla="*/ 99568 h 903926"/>
                  <a:gd name="connsiteX148" fmla="*/ 1197661 w 1200301"/>
                  <a:gd name="connsiteY148" fmla="*/ 83848 h 903926"/>
                  <a:gd name="connsiteX149" fmla="*/ 1181941 w 1200301"/>
                  <a:gd name="connsiteY149" fmla="*/ 78608 h 903926"/>
                  <a:gd name="connsiteX150" fmla="*/ 1174081 w 1200301"/>
                  <a:gd name="connsiteY150" fmla="*/ 81228 h 903926"/>
                  <a:gd name="connsiteX151" fmla="*/ 1140020 w 1200301"/>
                  <a:gd name="connsiteY151" fmla="*/ 75988 h 903926"/>
                  <a:gd name="connsiteX152" fmla="*/ 1124300 w 1200301"/>
                  <a:gd name="connsiteY152" fmla="*/ 70748 h 903926"/>
                  <a:gd name="connsiteX153" fmla="*/ 1092859 w 1200301"/>
                  <a:gd name="connsiteY153" fmla="*/ 68128 h 903926"/>
                  <a:gd name="connsiteX154" fmla="*/ 1069278 w 1200301"/>
                  <a:gd name="connsiteY154" fmla="*/ 60267 h 903926"/>
                  <a:gd name="connsiteX155" fmla="*/ 1061418 w 1200301"/>
                  <a:gd name="connsiteY155" fmla="*/ 57647 h 903926"/>
                  <a:gd name="connsiteX156" fmla="*/ 1043078 w 1200301"/>
                  <a:gd name="connsiteY156" fmla="*/ 60267 h 903926"/>
                  <a:gd name="connsiteX157" fmla="*/ 1024737 w 1200301"/>
                  <a:gd name="connsiteY157" fmla="*/ 65507 h 903926"/>
                  <a:gd name="connsiteX158" fmla="*/ 1009017 w 1200301"/>
                  <a:gd name="connsiteY158" fmla="*/ 73368 h 903926"/>
                  <a:gd name="connsiteX159" fmla="*/ 993297 w 1200301"/>
                  <a:gd name="connsiteY159" fmla="*/ 81228 h 903926"/>
                  <a:gd name="connsiteX160" fmla="*/ 901595 w 1200301"/>
                  <a:gd name="connsiteY160" fmla="*/ 75988 h 903926"/>
                  <a:gd name="connsiteX161" fmla="*/ 857054 w 1200301"/>
                  <a:gd name="connsiteY161" fmla="*/ 78608 h 903926"/>
                  <a:gd name="connsiteX162" fmla="*/ 838713 w 1200301"/>
                  <a:gd name="connsiteY162" fmla="*/ 65507 h 903926"/>
                  <a:gd name="connsiteX163" fmla="*/ 841333 w 1200301"/>
                  <a:gd name="connsiteY163" fmla="*/ 44547 h 903926"/>
                  <a:gd name="connsiteX164" fmla="*/ 849194 w 1200301"/>
                  <a:gd name="connsiteY164" fmla="*/ 20967 h 903926"/>
                  <a:gd name="connsiteX165" fmla="*/ 854434 w 1200301"/>
                  <a:gd name="connsiteY165" fmla="*/ 2626 h 903926"/>
                  <a:gd name="connsiteX166" fmla="*/ 846573 w 1200301"/>
                  <a:gd name="connsiteY166" fmla="*/ 6 h 903926"/>
                  <a:gd name="connsiteX167" fmla="*/ 815133 w 1200301"/>
                  <a:gd name="connsiteY167" fmla="*/ 2626 h 903926"/>
                  <a:gd name="connsiteX168" fmla="*/ 809893 w 1200301"/>
                  <a:gd name="connsiteY168" fmla="*/ 10486 h 903926"/>
                  <a:gd name="connsiteX169" fmla="*/ 802032 w 1200301"/>
                  <a:gd name="connsiteY169" fmla="*/ 26207 h 903926"/>
                  <a:gd name="connsiteX170" fmla="*/ 799412 w 1200301"/>
                  <a:gd name="connsiteY170" fmla="*/ 34067 h 903926"/>
                  <a:gd name="connsiteX171" fmla="*/ 783692 w 1200301"/>
                  <a:gd name="connsiteY171" fmla="*/ 44547 h 903926"/>
                  <a:gd name="connsiteX172" fmla="*/ 775832 w 1200301"/>
                  <a:gd name="connsiteY172" fmla="*/ 49787 h 903926"/>
                  <a:gd name="connsiteX173" fmla="*/ 767972 w 1200301"/>
                  <a:gd name="connsiteY173" fmla="*/ 55027 h 903926"/>
                  <a:gd name="connsiteX174" fmla="*/ 754871 w 1200301"/>
                  <a:gd name="connsiteY174" fmla="*/ 68128 h 903926"/>
                  <a:gd name="connsiteX175" fmla="*/ 731291 w 1200301"/>
                  <a:gd name="connsiteY175" fmla="*/ 86468 h 903926"/>
                  <a:gd name="connsiteX176" fmla="*/ 707710 w 1200301"/>
                  <a:gd name="connsiteY176" fmla="*/ 94328 h 903926"/>
                  <a:gd name="connsiteX177" fmla="*/ 699850 w 1200301"/>
                  <a:gd name="connsiteY177" fmla="*/ 96948 h 903926"/>
                  <a:gd name="connsiteX178" fmla="*/ 684130 w 1200301"/>
                  <a:gd name="connsiteY178" fmla="*/ 107428 h 903926"/>
                  <a:gd name="connsiteX179" fmla="*/ 678890 w 1200301"/>
                  <a:gd name="connsiteY179" fmla="*/ 112669 h 903926"/>
                  <a:gd name="connsiteX180" fmla="*/ 663169 w 1200301"/>
                  <a:gd name="connsiteY180" fmla="*/ 117909 h 903926"/>
                  <a:gd name="connsiteX181" fmla="*/ 655309 w 1200301"/>
                  <a:gd name="connsiteY181" fmla="*/ 120529 h 903926"/>
                  <a:gd name="connsiteX182" fmla="*/ 647449 w 1200301"/>
                  <a:gd name="connsiteY182" fmla="*/ 125769 h 903926"/>
                  <a:gd name="connsiteX183" fmla="*/ 631729 w 1200301"/>
                  <a:gd name="connsiteY183" fmla="*/ 131009 h 903926"/>
                  <a:gd name="connsiteX184" fmla="*/ 623869 w 1200301"/>
                  <a:gd name="connsiteY184" fmla="*/ 136249 h 903926"/>
                  <a:gd name="connsiteX185" fmla="*/ 610768 w 1200301"/>
                  <a:gd name="connsiteY185" fmla="*/ 149349 h 903926"/>
                  <a:gd name="connsiteX186" fmla="*/ 597668 w 1200301"/>
                  <a:gd name="connsiteY186" fmla="*/ 159830 h 903926"/>
                  <a:gd name="connsiteX187" fmla="*/ 581948 w 1200301"/>
                  <a:gd name="connsiteY187" fmla="*/ 172930 h 903926"/>
                  <a:gd name="connsiteX188" fmla="*/ 579328 w 1200301"/>
                  <a:gd name="connsiteY188" fmla="*/ 180790 h 903926"/>
                  <a:gd name="connsiteX189" fmla="*/ 566227 w 1200301"/>
                  <a:gd name="connsiteY189" fmla="*/ 191270 h 903926"/>
                  <a:gd name="connsiteX190" fmla="*/ 545267 w 1200301"/>
                  <a:gd name="connsiteY190" fmla="*/ 209611 h 903926"/>
                  <a:gd name="connsiteX191" fmla="*/ 524306 w 1200301"/>
                  <a:gd name="connsiteY191" fmla="*/ 227951 h 903926"/>
                  <a:gd name="connsiteX192" fmla="*/ 516446 w 1200301"/>
                  <a:gd name="connsiteY192" fmla="*/ 233191 h 903926"/>
                  <a:gd name="connsiteX193" fmla="*/ 513826 w 1200301"/>
                  <a:gd name="connsiteY193" fmla="*/ 241051 h 903926"/>
                  <a:gd name="connsiteX194" fmla="*/ 508586 w 1200301"/>
                  <a:gd name="connsiteY194" fmla="*/ 248911 h 903926"/>
                  <a:gd name="connsiteX195" fmla="*/ 505966 w 1200301"/>
                  <a:gd name="connsiteY195" fmla="*/ 264632 h 903926"/>
                  <a:gd name="connsiteX196" fmla="*/ 485006 w 1200301"/>
                  <a:gd name="connsiteY196" fmla="*/ 262012 h 903926"/>
                  <a:gd name="connsiteX197" fmla="*/ 456185 w 1200301"/>
                  <a:gd name="connsiteY197" fmla="*/ 259392 h 903926"/>
                  <a:gd name="connsiteX198" fmla="*/ 443085 w 1200301"/>
                  <a:gd name="connsiteY198" fmla="*/ 256772 h 903926"/>
                  <a:gd name="connsiteX199" fmla="*/ 427364 w 1200301"/>
                  <a:gd name="connsiteY199" fmla="*/ 264632 h 903926"/>
                  <a:gd name="connsiteX200" fmla="*/ 422124 w 1200301"/>
                  <a:gd name="connsiteY200" fmla="*/ 272492 h 903926"/>
                  <a:gd name="connsiteX201" fmla="*/ 403784 w 1200301"/>
                  <a:gd name="connsiteY201" fmla="*/ 296073 h 903926"/>
                  <a:gd name="connsiteX202" fmla="*/ 398544 w 1200301"/>
                  <a:gd name="connsiteY202" fmla="*/ 311793 h 903926"/>
                  <a:gd name="connsiteX203" fmla="*/ 393304 w 1200301"/>
                  <a:gd name="connsiteY203" fmla="*/ 319653 h 903926"/>
                  <a:gd name="connsiteX204" fmla="*/ 390683 w 1200301"/>
                  <a:gd name="connsiteY204" fmla="*/ 327513 h 903926"/>
                  <a:gd name="connsiteX205" fmla="*/ 382823 w 1200301"/>
                  <a:gd name="connsiteY205" fmla="*/ 332753 h 903926"/>
                  <a:gd name="connsiteX206" fmla="*/ 374963 w 1200301"/>
                  <a:gd name="connsiteY206" fmla="*/ 345854 h 903926"/>
                  <a:gd name="connsiteX207" fmla="*/ 367103 w 1200301"/>
                  <a:gd name="connsiteY207" fmla="*/ 348474 h 903926"/>
                  <a:gd name="connsiteX208" fmla="*/ 351383 w 1200301"/>
                  <a:gd name="connsiteY208" fmla="*/ 358954 h 903926"/>
                  <a:gd name="connsiteX209" fmla="*/ 346143 w 1200301"/>
                  <a:gd name="connsiteY209" fmla="*/ 366814 h 903926"/>
                  <a:gd name="connsiteX210" fmla="*/ 338282 w 1200301"/>
                  <a:gd name="connsiteY210" fmla="*/ 369434 h 903926"/>
                  <a:gd name="connsiteX211" fmla="*/ 296361 w 1200301"/>
                  <a:gd name="connsiteY211" fmla="*/ 374674 h 903926"/>
                  <a:gd name="connsiteX212" fmla="*/ 288501 w 1200301"/>
                  <a:gd name="connsiteY212" fmla="*/ 379914 h 903926"/>
                  <a:gd name="connsiteX213" fmla="*/ 278021 w 1200301"/>
                  <a:gd name="connsiteY213" fmla="*/ 382534 h 903926"/>
                  <a:gd name="connsiteX214" fmla="*/ 270161 w 1200301"/>
                  <a:gd name="connsiteY214" fmla="*/ 385154 h 903926"/>
                  <a:gd name="connsiteX215" fmla="*/ 251820 w 1200301"/>
                  <a:gd name="connsiteY215" fmla="*/ 390395 h 903926"/>
                  <a:gd name="connsiteX216" fmla="*/ 236100 w 1200301"/>
                  <a:gd name="connsiteY216" fmla="*/ 400875 h 903926"/>
                  <a:gd name="connsiteX217" fmla="*/ 228240 w 1200301"/>
                  <a:gd name="connsiteY217" fmla="*/ 403495 h 903926"/>
                  <a:gd name="connsiteX218" fmla="*/ 199419 w 1200301"/>
                  <a:gd name="connsiteY218" fmla="*/ 408735 h 903926"/>
                  <a:gd name="connsiteX219" fmla="*/ 191559 w 1200301"/>
                  <a:gd name="connsiteY219" fmla="*/ 411355 h 903926"/>
                  <a:gd name="connsiteX220" fmla="*/ 166784 w 1200301"/>
                  <a:gd name="connsiteY220" fmla="*/ 406115 h 90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1200301" h="903926">
                    <a:moveTo>
                      <a:pt x="166784" y="406115"/>
                    </a:moveTo>
                    <a:cubicBezTo>
                      <a:pt x="161544" y="410919"/>
                      <a:pt x="160792" y="428386"/>
                      <a:pt x="160118" y="440176"/>
                    </a:cubicBezTo>
                    <a:cubicBezTo>
                      <a:pt x="159444" y="451966"/>
                      <a:pt x="161333" y="464679"/>
                      <a:pt x="162738" y="476856"/>
                    </a:cubicBezTo>
                    <a:cubicBezTo>
                      <a:pt x="162892" y="478191"/>
                      <a:pt x="168334" y="512337"/>
                      <a:pt x="170599" y="521397"/>
                    </a:cubicBezTo>
                    <a:cubicBezTo>
                      <a:pt x="171269" y="524077"/>
                      <a:pt x="172460" y="526602"/>
                      <a:pt x="173219" y="529258"/>
                    </a:cubicBezTo>
                    <a:cubicBezTo>
                      <a:pt x="175686" y="537893"/>
                      <a:pt x="176658" y="543832"/>
                      <a:pt x="178459" y="552838"/>
                    </a:cubicBezTo>
                    <a:cubicBezTo>
                      <a:pt x="179155" y="559802"/>
                      <a:pt x="184001" y="582440"/>
                      <a:pt x="178459" y="592139"/>
                    </a:cubicBezTo>
                    <a:cubicBezTo>
                      <a:pt x="176897" y="594873"/>
                      <a:pt x="173219" y="595632"/>
                      <a:pt x="170599" y="597379"/>
                    </a:cubicBezTo>
                    <a:cubicBezTo>
                      <a:pt x="163176" y="619647"/>
                      <a:pt x="173529" y="592494"/>
                      <a:pt x="162738" y="610479"/>
                    </a:cubicBezTo>
                    <a:cubicBezTo>
                      <a:pt x="161317" y="612847"/>
                      <a:pt x="161843" y="616183"/>
                      <a:pt x="160118" y="618340"/>
                    </a:cubicBezTo>
                    <a:cubicBezTo>
                      <a:pt x="158151" y="620799"/>
                      <a:pt x="154677" y="621564"/>
                      <a:pt x="152258" y="623580"/>
                    </a:cubicBezTo>
                    <a:cubicBezTo>
                      <a:pt x="149412" y="625952"/>
                      <a:pt x="147323" y="629165"/>
                      <a:pt x="144398" y="631440"/>
                    </a:cubicBezTo>
                    <a:cubicBezTo>
                      <a:pt x="139427" y="635306"/>
                      <a:pt x="133918" y="638427"/>
                      <a:pt x="128678" y="641920"/>
                    </a:cubicBezTo>
                    <a:cubicBezTo>
                      <a:pt x="126058" y="643667"/>
                      <a:pt x="123045" y="644934"/>
                      <a:pt x="120818" y="647160"/>
                    </a:cubicBezTo>
                    <a:cubicBezTo>
                      <a:pt x="119071" y="648907"/>
                      <a:pt x="117695" y="651129"/>
                      <a:pt x="115577" y="652400"/>
                    </a:cubicBezTo>
                    <a:cubicBezTo>
                      <a:pt x="113209" y="653821"/>
                      <a:pt x="110337" y="654147"/>
                      <a:pt x="107717" y="655020"/>
                    </a:cubicBezTo>
                    <a:cubicBezTo>
                      <a:pt x="101338" y="674157"/>
                      <a:pt x="101137" y="665382"/>
                      <a:pt x="105097" y="681221"/>
                    </a:cubicBezTo>
                    <a:cubicBezTo>
                      <a:pt x="104224" y="701308"/>
                      <a:pt x="104019" y="721435"/>
                      <a:pt x="102477" y="741482"/>
                    </a:cubicBezTo>
                    <a:cubicBezTo>
                      <a:pt x="102265" y="744236"/>
                      <a:pt x="101278" y="746974"/>
                      <a:pt x="99857" y="749342"/>
                    </a:cubicBezTo>
                    <a:cubicBezTo>
                      <a:pt x="95284" y="756965"/>
                      <a:pt x="86739" y="757209"/>
                      <a:pt x="78897" y="759823"/>
                    </a:cubicBezTo>
                    <a:lnTo>
                      <a:pt x="71036" y="762443"/>
                    </a:lnTo>
                    <a:cubicBezTo>
                      <a:pt x="65796" y="765936"/>
                      <a:pt x="61291" y="770931"/>
                      <a:pt x="55316" y="772923"/>
                    </a:cubicBezTo>
                    <a:lnTo>
                      <a:pt x="39596" y="778163"/>
                    </a:lnTo>
                    <a:cubicBezTo>
                      <a:pt x="36976" y="779036"/>
                      <a:pt x="34034" y="779251"/>
                      <a:pt x="31736" y="780783"/>
                    </a:cubicBezTo>
                    <a:lnTo>
                      <a:pt x="16015" y="791263"/>
                    </a:lnTo>
                    <a:cubicBezTo>
                      <a:pt x="13395" y="793010"/>
                      <a:pt x="10381" y="794276"/>
                      <a:pt x="8155" y="796503"/>
                    </a:cubicBezTo>
                    <a:lnTo>
                      <a:pt x="2915" y="801744"/>
                    </a:lnTo>
                    <a:cubicBezTo>
                      <a:pt x="2042" y="804364"/>
                      <a:pt x="-940" y="807134"/>
                      <a:pt x="295" y="809604"/>
                    </a:cubicBezTo>
                    <a:cubicBezTo>
                      <a:pt x="1530" y="812074"/>
                      <a:pt x="5685" y="810989"/>
                      <a:pt x="8155" y="812224"/>
                    </a:cubicBezTo>
                    <a:cubicBezTo>
                      <a:pt x="10971" y="813632"/>
                      <a:pt x="13138" y="816185"/>
                      <a:pt x="16015" y="817464"/>
                    </a:cubicBezTo>
                    <a:cubicBezTo>
                      <a:pt x="21063" y="819707"/>
                      <a:pt x="31736" y="822704"/>
                      <a:pt x="31736" y="822704"/>
                    </a:cubicBezTo>
                    <a:cubicBezTo>
                      <a:pt x="52052" y="836248"/>
                      <a:pt x="41481" y="831192"/>
                      <a:pt x="63176" y="838424"/>
                    </a:cubicBezTo>
                    <a:lnTo>
                      <a:pt x="71036" y="841044"/>
                    </a:lnTo>
                    <a:cubicBezTo>
                      <a:pt x="75403" y="840171"/>
                      <a:pt x="80431" y="840894"/>
                      <a:pt x="84137" y="838424"/>
                    </a:cubicBezTo>
                    <a:cubicBezTo>
                      <a:pt x="86435" y="836892"/>
                      <a:pt x="85998" y="833219"/>
                      <a:pt x="86757" y="830564"/>
                    </a:cubicBezTo>
                    <a:cubicBezTo>
                      <a:pt x="87746" y="827102"/>
                      <a:pt x="87590" y="823210"/>
                      <a:pt x="89377" y="820084"/>
                    </a:cubicBezTo>
                    <a:cubicBezTo>
                      <a:pt x="91215" y="816867"/>
                      <a:pt x="94391" y="814596"/>
                      <a:pt x="97237" y="812224"/>
                    </a:cubicBezTo>
                    <a:cubicBezTo>
                      <a:pt x="104009" y="806581"/>
                      <a:pt x="105079" y="806990"/>
                      <a:pt x="112957" y="804364"/>
                    </a:cubicBezTo>
                    <a:cubicBezTo>
                      <a:pt x="117324" y="805237"/>
                      <a:pt x="121665" y="806252"/>
                      <a:pt x="126058" y="806984"/>
                    </a:cubicBezTo>
                    <a:cubicBezTo>
                      <a:pt x="132149" y="807999"/>
                      <a:pt x="138381" y="808215"/>
                      <a:pt x="144398" y="809604"/>
                    </a:cubicBezTo>
                    <a:cubicBezTo>
                      <a:pt x="149780" y="810846"/>
                      <a:pt x="160118" y="814844"/>
                      <a:pt x="160118" y="814844"/>
                    </a:cubicBezTo>
                    <a:cubicBezTo>
                      <a:pt x="161865" y="817464"/>
                      <a:pt x="163267" y="820350"/>
                      <a:pt x="165359" y="822704"/>
                    </a:cubicBezTo>
                    <a:cubicBezTo>
                      <a:pt x="170282" y="828243"/>
                      <a:pt x="176969" y="832258"/>
                      <a:pt x="181079" y="838424"/>
                    </a:cubicBezTo>
                    <a:lnTo>
                      <a:pt x="191559" y="854145"/>
                    </a:lnTo>
                    <a:cubicBezTo>
                      <a:pt x="193306" y="856765"/>
                      <a:pt x="194572" y="859778"/>
                      <a:pt x="196799" y="862005"/>
                    </a:cubicBezTo>
                    <a:cubicBezTo>
                      <a:pt x="199419" y="864625"/>
                      <a:pt x="201812" y="867493"/>
                      <a:pt x="204659" y="869865"/>
                    </a:cubicBezTo>
                    <a:cubicBezTo>
                      <a:pt x="215901" y="879232"/>
                      <a:pt x="209943" y="870440"/>
                      <a:pt x="220380" y="882965"/>
                    </a:cubicBezTo>
                    <a:cubicBezTo>
                      <a:pt x="222396" y="885384"/>
                      <a:pt x="223393" y="888599"/>
                      <a:pt x="225620" y="890826"/>
                    </a:cubicBezTo>
                    <a:cubicBezTo>
                      <a:pt x="233127" y="898334"/>
                      <a:pt x="232817" y="894425"/>
                      <a:pt x="241340" y="898686"/>
                    </a:cubicBezTo>
                    <a:cubicBezTo>
                      <a:pt x="244156" y="900094"/>
                      <a:pt x="246580" y="902179"/>
                      <a:pt x="249200" y="903926"/>
                    </a:cubicBezTo>
                    <a:cubicBezTo>
                      <a:pt x="251820" y="903053"/>
                      <a:pt x="254851" y="902963"/>
                      <a:pt x="257061" y="901306"/>
                    </a:cubicBezTo>
                    <a:cubicBezTo>
                      <a:pt x="262523" y="897209"/>
                      <a:pt x="271765" y="887617"/>
                      <a:pt x="275401" y="880345"/>
                    </a:cubicBezTo>
                    <a:cubicBezTo>
                      <a:pt x="276636" y="877875"/>
                      <a:pt x="277148" y="875105"/>
                      <a:pt x="278021" y="872485"/>
                    </a:cubicBezTo>
                    <a:cubicBezTo>
                      <a:pt x="279053" y="861134"/>
                      <a:pt x="274285" y="845383"/>
                      <a:pt x="285881" y="838424"/>
                    </a:cubicBezTo>
                    <a:cubicBezTo>
                      <a:pt x="288249" y="837003"/>
                      <a:pt x="291327" y="837145"/>
                      <a:pt x="293741" y="835804"/>
                    </a:cubicBezTo>
                    <a:cubicBezTo>
                      <a:pt x="299246" y="832746"/>
                      <a:pt x="304222" y="828817"/>
                      <a:pt x="309462" y="825324"/>
                    </a:cubicBezTo>
                    <a:lnTo>
                      <a:pt x="317322" y="820084"/>
                    </a:lnTo>
                    <a:cubicBezTo>
                      <a:pt x="323970" y="800139"/>
                      <a:pt x="323645" y="809780"/>
                      <a:pt x="319942" y="791263"/>
                    </a:cubicBezTo>
                    <a:cubicBezTo>
                      <a:pt x="320815" y="786896"/>
                      <a:pt x="319413" y="781312"/>
                      <a:pt x="322562" y="778163"/>
                    </a:cubicBezTo>
                    <a:cubicBezTo>
                      <a:pt x="325711" y="775014"/>
                      <a:pt x="331315" y="776509"/>
                      <a:pt x="335662" y="775543"/>
                    </a:cubicBezTo>
                    <a:cubicBezTo>
                      <a:pt x="359696" y="770202"/>
                      <a:pt x="331320" y="774271"/>
                      <a:pt x="374963" y="770303"/>
                    </a:cubicBezTo>
                    <a:cubicBezTo>
                      <a:pt x="377583" y="768556"/>
                      <a:pt x="380404" y="767079"/>
                      <a:pt x="382823" y="765063"/>
                    </a:cubicBezTo>
                    <a:cubicBezTo>
                      <a:pt x="385669" y="762691"/>
                      <a:pt x="387600" y="759258"/>
                      <a:pt x="390683" y="757203"/>
                    </a:cubicBezTo>
                    <a:cubicBezTo>
                      <a:pt x="392981" y="755671"/>
                      <a:pt x="395924" y="755456"/>
                      <a:pt x="398544" y="754583"/>
                    </a:cubicBezTo>
                    <a:cubicBezTo>
                      <a:pt x="401164" y="752836"/>
                      <a:pt x="403587" y="750750"/>
                      <a:pt x="406404" y="749342"/>
                    </a:cubicBezTo>
                    <a:cubicBezTo>
                      <a:pt x="408874" y="748107"/>
                      <a:pt x="412107" y="748447"/>
                      <a:pt x="414264" y="746722"/>
                    </a:cubicBezTo>
                    <a:cubicBezTo>
                      <a:pt x="416723" y="744755"/>
                      <a:pt x="417277" y="741089"/>
                      <a:pt x="419504" y="738862"/>
                    </a:cubicBezTo>
                    <a:cubicBezTo>
                      <a:pt x="421731" y="736635"/>
                      <a:pt x="424744" y="735369"/>
                      <a:pt x="427364" y="733622"/>
                    </a:cubicBezTo>
                    <a:cubicBezTo>
                      <a:pt x="433478" y="734495"/>
                      <a:pt x="439649" y="735031"/>
                      <a:pt x="445705" y="736242"/>
                    </a:cubicBezTo>
                    <a:cubicBezTo>
                      <a:pt x="448413" y="736784"/>
                      <a:pt x="450910" y="738103"/>
                      <a:pt x="453565" y="738862"/>
                    </a:cubicBezTo>
                    <a:cubicBezTo>
                      <a:pt x="457027" y="739851"/>
                      <a:pt x="460596" y="740447"/>
                      <a:pt x="464045" y="741482"/>
                    </a:cubicBezTo>
                    <a:cubicBezTo>
                      <a:pt x="469336" y="743069"/>
                      <a:pt x="474406" y="745382"/>
                      <a:pt x="479765" y="746722"/>
                    </a:cubicBezTo>
                    <a:cubicBezTo>
                      <a:pt x="483259" y="747595"/>
                      <a:pt x="486783" y="748353"/>
                      <a:pt x="490246" y="749342"/>
                    </a:cubicBezTo>
                    <a:cubicBezTo>
                      <a:pt x="492901" y="750101"/>
                      <a:pt x="495382" y="751508"/>
                      <a:pt x="498106" y="751962"/>
                    </a:cubicBezTo>
                    <a:cubicBezTo>
                      <a:pt x="505907" y="753262"/>
                      <a:pt x="513826" y="753709"/>
                      <a:pt x="521686" y="754583"/>
                    </a:cubicBezTo>
                    <a:cubicBezTo>
                      <a:pt x="526926" y="756330"/>
                      <a:pt x="532811" y="756759"/>
                      <a:pt x="537407" y="759823"/>
                    </a:cubicBezTo>
                    <a:cubicBezTo>
                      <a:pt x="542647" y="763316"/>
                      <a:pt x="547152" y="768311"/>
                      <a:pt x="553127" y="770303"/>
                    </a:cubicBezTo>
                    <a:cubicBezTo>
                      <a:pt x="558367" y="772050"/>
                      <a:pt x="564251" y="772479"/>
                      <a:pt x="568847" y="775543"/>
                    </a:cubicBezTo>
                    <a:cubicBezTo>
                      <a:pt x="571467" y="777290"/>
                      <a:pt x="573720" y="779787"/>
                      <a:pt x="576708" y="780783"/>
                    </a:cubicBezTo>
                    <a:cubicBezTo>
                      <a:pt x="581748" y="782463"/>
                      <a:pt x="587274" y="782115"/>
                      <a:pt x="592428" y="783403"/>
                    </a:cubicBezTo>
                    <a:cubicBezTo>
                      <a:pt x="597787" y="784743"/>
                      <a:pt x="602732" y="787560"/>
                      <a:pt x="608148" y="788643"/>
                    </a:cubicBezTo>
                    <a:lnTo>
                      <a:pt x="621249" y="791263"/>
                    </a:lnTo>
                    <a:cubicBezTo>
                      <a:pt x="627107" y="789798"/>
                      <a:pt x="643622" y="785954"/>
                      <a:pt x="647449" y="783403"/>
                    </a:cubicBezTo>
                    <a:lnTo>
                      <a:pt x="655309" y="778163"/>
                    </a:lnTo>
                    <a:cubicBezTo>
                      <a:pt x="661894" y="758409"/>
                      <a:pt x="652246" y="781990"/>
                      <a:pt x="665789" y="765063"/>
                    </a:cubicBezTo>
                    <a:cubicBezTo>
                      <a:pt x="667514" y="762906"/>
                      <a:pt x="666989" y="759571"/>
                      <a:pt x="668410" y="757203"/>
                    </a:cubicBezTo>
                    <a:cubicBezTo>
                      <a:pt x="669681" y="755085"/>
                      <a:pt x="671903" y="753709"/>
                      <a:pt x="673650" y="751962"/>
                    </a:cubicBezTo>
                    <a:cubicBezTo>
                      <a:pt x="675606" y="746093"/>
                      <a:pt x="677950" y="739732"/>
                      <a:pt x="678890" y="733622"/>
                    </a:cubicBezTo>
                    <a:cubicBezTo>
                      <a:pt x="680093" y="725806"/>
                      <a:pt x="680308" y="717858"/>
                      <a:pt x="681510" y="710042"/>
                    </a:cubicBezTo>
                    <a:cubicBezTo>
                      <a:pt x="682058" y="706483"/>
                      <a:pt x="683095" y="703010"/>
                      <a:pt x="684130" y="699561"/>
                    </a:cubicBezTo>
                    <a:cubicBezTo>
                      <a:pt x="685717" y="694270"/>
                      <a:pt x="689370" y="683841"/>
                      <a:pt x="689370" y="683841"/>
                    </a:cubicBezTo>
                    <a:cubicBezTo>
                      <a:pt x="687623" y="678601"/>
                      <a:pt x="687194" y="672717"/>
                      <a:pt x="684130" y="668121"/>
                    </a:cubicBezTo>
                    <a:cubicBezTo>
                      <a:pt x="677358" y="657962"/>
                      <a:pt x="679886" y="663248"/>
                      <a:pt x="676270" y="652400"/>
                    </a:cubicBezTo>
                    <a:cubicBezTo>
                      <a:pt x="677143" y="649780"/>
                      <a:pt x="678291" y="647236"/>
                      <a:pt x="678890" y="644540"/>
                    </a:cubicBezTo>
                    <a:cubicBezTo>
                      <a:pt x="680042" y="639354"/>
                      <a:pt x="679134" y="633571"/>
                      <a:pt x="681510" y="628820"/>
                    </a:cubicBezTo>
                    <a:cubicBezTo>
                      <a:pt x="682918" y="626004"/>
                      <a:pt x="686750" y="625327"/>
                      <a:pt x="689370" y="623580"/>
                    </a:cubicBezTo>
                    <a:cubicBezTo>
                      <a:pt x="693259" y="617746"/>
                      <a:pt x="694518" y="614745"/>
                      <a:pt x="699850" y="610479"/>
                    </a:cubicBezTo>
                    <a:cubicBezTo>
                      <a:pt x="702309" y="608512"/>
                      <a:pt x="705090" y="606986"/>
                      <a:pt x="707710" y="605239"/>
                    </a:cubicBezTo>
                    <a:cubicBezTo>
                      <a:pt x="709457" y="602619"/>
                      <a:pt x="711543" y="600196"/>
                      <a:pt x="712951" y="597379"/>
                    </a:cubicBezTo>
                    <a:cubicBezTo>
                      <a:pt x="714186" y="594909"/>
                      <a:pt x="714039" y="591817"/>
                      <a:pt x="715571" y="589519"/>
                    </a:cubicBezTo>
                    <a:cubicBezTo>
                      <a:pt x="717626" y="586436"/>
                      <a:pt x="720811" y="584279"/>
                      <a:pt x="723431" y="581659"/>
                    </a:cubicBezTo>
                    <a:cubicBezTo>
                      <a:pt x="726051" y="582532"/>
                      <a:pt x="728529" y="584279"/>
                      <a:pt x="731291" y="584279"/>
                    </a:cubicBezTo>
                    <a:cubicBezTo>
                      <a:pt x="740513" y="584279"/>
                      <a:pt x="746766" y="581741"/>
                      <a:pt x="754871" y="579039"/>
                    </a:cubicBezTo>
                    <a:cubicBezTo>
                      <a:pt x="756618" y="577292"/>
                      <a:pt x="758841" y="575917"/>
                      <a:pt x="760112" y="573799"/>
                    </a:cubicBezTo>
                    <a:cubicBezTo>
                      <a:pt x="761533" y="571431"/>
                      <a:pt x="761007" y="568095"/>
                      <a:pt x="762732" y="565938"/>
                    </a:cubicBezTo>
                    <a:cubicBezTo>
                      <a:pt x="764699" y="563479"/>
                      <a:pt x="768173" y="562714"/>
                      <a:pt x="770592" y="560698"/>
                    </a:cubicBezTo>
                    <a:cubicBezTo>
                      <a:pt x="773438" y="558326"/>
                      <a:pt x="776080" y="555684"/>
                      <a:pt x="778452" y="552838"/>
                    </a:cubicBezTo>
                    <a:cubicBezTo>
                      <a:pt x="780468" y="550419"/>
                      <a:pt x="781322" y="547052"/>
                      <a:pt x="783692" y="544978"/>
                    </a:cubicBezTo>
                    <a:cubicBezTo>
                      <a:pt x="788431" y="540831"/>
                      <a:pt x="794172" y="537991"/>
                      <a:pt x="799412" y="534498"/>
                    </a:cubicBezTo>
                    <a:lnTo>
                      <a:pt x="815133" y="524018"/>
                    </a:lnTo>
                    <a:lnTo>
                      <a:pt x="822993" y="518777"/>
                    </a:lnTo>
                    <a:cubicBezTo>
                      <a:pt x="824740" y="516157"/>
                      <a:pt x="825205" y="511782"/>
                      <a:pt x="828233" y="510917"/>
                    </a:cubicBezTo>
                    <a:cubicBezTo>
                      <a:pt x="841704" y="507068"/>
                      <a:pt x="841374" y="513660"/>
                      <a:pt x="843953" y="521397"/>
                    </a:cubicBezTo>
                    <a:cubicBezTo>
                      <a:pt x="860547" y="520524"/>
                      <a:pt x="877163" y="520004"/>
                      <a:pt x="893734" y="518777"/>
                    </a:cubicBezTo>
                    <a:cubicBezTo>
                      <a:pt x="912780" y="517366"/>
                      <a:pt x="909841" y="517775"/>
                      <a:pt x="922555" y="513537"/>
                    </a:cubicBezTo>
                    <a:cubicBezTo>
                      <a:pt x="923428" y="510917"/>
                      <a:pt x="925175" y="508439"/>
                      <a:pt x="925175" y="505677"/>
                    </a:cubicBezTo>
                    <a:cubicBezTo>
                      <a:pt x="925175" y="502387"/>
                      <a:pt x="921171" y="491044"/>
                      <a:pt x="919935" y="487337"/>
                    </a:cubicBezTo>
                    <a:cubicBezTo>
                      <a:pt x="921682" y="482097"/>
                      <a:pt x="921269" y="475522"/>
                      <a:pt x="925175" y="471616"/>
                    </a:cubicBezTo>
                    <a:cubicBezTo>
                      <a:pt x="932118" y="464674"/>
                      <a:pt x="939406" y="455331"/>
                      <a:pt x="948756" y="450656"/>
                    </a:cubicBezTo>
                    <a:cubicBezTo>
                      <a:pt x="951226" y="449421"/>
                      <a:pt x="954202" y="449377"/>
                      <a:pt x="956616" y="448036"/>
                    </a:cubicBezTo>
                    <a:cubicBezTo>
                      <a:pt x="983643" y="433021"/>
                      <a:pt x="962411" y="440864"/>
                      <a:pt x="980196" y="434936"/>
                    </a:cubicBezTo>
                    <a:cubicBezTo>
                      <a:pt x="982816" y="433189"/>
                      <a:pt x="985179" y="430974"/>
                      <a:pt x="988057" y="429695"/>
                    </a:cubicBezTo>
                    <a:cubicBezTo>
                      <a:pt x="1016121" y="417222"/>
                      <a:pt x="993847" y="431075"/>
                      <a:pt x="1011637" y="419215"/>
                    </a:cubicBezTo>
                    <a:cubicBezTo>
                      <a:pt x="1016789" y="411487"/>
                      <a:pt x="1017173" y="409798"/>
                      <a:pt x="1024737" y="403495"/>
                    </a:cubicBezTo>
                    <a:cubicBezTo>
                      <a:pt x="1027156" y="401479"/>
                      <a:pt x="1029978" y="400002"/>
                      <a:pt x="1032598" y="398255"/>
                    </a:cubicBezTo>
                    <a:cubicBezTo>
                      <a:pt x="1034345" y="395635"/>
                      <a:pt x="1037320" y="393501"/>
                      <a:pt x="1037838" y="390395"/>
                    </a:cubicBezTo>
                    <a:cubicBezTo>
                      <a:pt x="1038292" y="387671"/>
                      <a:pt x="1035218" y="385296"/>
                      <a:pt x="1035218" y="382534"/>
                    </a:cubicBezTo>
                    <a:cubicBezTo>
                      <a:pt x="1035218" y="379772"/>
                      <a:pt x="1036965" y="377294"/>
                      <a:pt x="1037838" y="374674"/>
                    </a:cubicBezTo>
                    <a:cubicBezTo>
                      <a:pt x="1036965" y="372054"/>
                      <a:pt x="1034764" y="369538"/>
                      <a:pt x="1035218" y="366814"/>
                    </a:cubicBezTo>
                    <a:cubicBezTo>
                      <a:pt x="1036310" y="360264"/>
                      <a:pt x="1043733" y="356771"/>
                      <a:pt x="1048318" y="353714"/>
                    </a:cubicBezTo>
                    <a:cubicBezTo>
                      <a:pt x="1050065" y="351094"/>
                      <a:pt x="1051332" y="348081"/>
                      <a:pt x="1053558" y="345854"/>
                    </a:cubicBezTo>
                    <a:cubicBezTo>
                      <a:pt x="1063621" y="335791"/>
                      <a:pt x="1076121" y="339276"/>
                      <a:pt x="1090239" y="337993"/>
                    </a:cubicBezTo>
                    <a:cubicBezTo>
                      <a:pt x="1092859" y="338866"/>
                      <a:pt x="1095337" y="340613"/>
                      <a:pt x="1098099" y="340613"/>
                    </a:cubicBezTo>
                    <a:cubicBezTo>
                      <a:pt x="1103523" y="340613"/>
                      <a:pt x="1109845" y="335402"/>
                      <a:pt x="1113819" y="332753"/>
                    </a:cubicBezTo>
                    <a:cubicBezTo>
                      <a:pt x="1114692" y="329260"/>
                      <a:pt x="1115450" y="325735"/>
                      <a:pt x="1116439" y="322273"/>
                    </a:cubicBezTo>
                    <a:cubicBezTo>
                      <a:pt x="1123956" y="295962"/>
                      <a:pt x="1113488" y="336695"/>
                      <a:pt x="1121679" y="303933"/>
                    </a:cubicBezTo>
                    <a:cubicBezTo>
                      <a:pt x="1116917" y="289647"/>
                      <a:pt x="1113455" y="287433"/>
                      <a:pt x="1119059" y="272492"/>
                    </a:cubicBezTo>
                    <a:cubicBezTo>
                      <a:pt x="1119927" y="270179"/>
                      <a:pt x="1122757" y="269181"/>
                      <a:pt x="1124300" y="267252"/>
                    </a:cubicBezTo>
                    <a:cubicBezTo>
                      <a:pt x="1126267" y="264793"/>
                      <a:pt x="1128261" y="262269"/>
                      <a:pt x="1129540" y="259392"/>
                    </a:cubicBezTo>
                    <a:cubicBezTo>
                      <a:pt x="1139799" y="236309"/>
                      <a:pt x="1128293" y="250158"/>
                      <a:pt x="1142640" y="235811"/>
                    </a:cubicBezTo>
                    <a:cubicBezTo>
                      <a:pt x="1147252" y="221976"/>
                      <a:pt x="1143728" y="230249"/>
                      <a:pt x="1155740" y="212231"/>
                    </a:cubicBezTo>
                    <a:lnTo>
                      <a:pt x="1160980" y="204371"/>
                    </a:lnTo>
                    <a:cubicBezTo>
                      <a:pt x="1161853" y="201751"/>
                      <a:pt x="1162179" y="198878"/>
                      <a:pt x="1163600" y="196510"/>
                    </a:cubicBezTo>
                    <a:cubicBezTo>
                      <a:pt x="1164871" y="194392"/>
                      <a:pt x="1168285" y="193677"/>
                      <a:pt x="1168841" y="191270"/>
                    </a:cubicBezTo>
                    <a:cubicBezTo>
                      <a:pt x="1171010" y="181871"/>
                      <a:pt x="1169785" y="171950"/>
                      <a:pt x="1171461" y="162450"/>
                    </a:cubicBezTo>
                    <a:cubicBezTo>
                      <a:pt x="1175148" y="141555"/>
                      <a:pt x="1175090" y="152572"/>
                      <a:pt x="1181941" y="138869"/>
                    </a:cubicBezTo>
                    <a:cubicBezTo>
                      <a:pt x="1192788" y="117174"/>
                      <a:pt x="1174784" y="145675"/>
                      <a:pt x="1189801" y="123149"/>
                    </a:cubicBezTo>
                    <a:cubicBezTo>
                      <a:pt x="1190674" y="115289"/>
                      <a:pt x="1190870" y="107323"/>
                      <a:pt x="1192421" y="99568"/>
                    </a:cubicBezTo>
                    <a:cubicBezTo>
                      <a:pt x="1193504" y="94152"/>
                      <a:pt x="1195914" y="89088"/>
                      <a:pt x="1197661" y="83848"/>
                    </a:cubicBezTo>
                    <a:cubicBezTo>
                      <a:pt x="1202234" y="70130"/>
                      <a:pt x="1203015" y="75597"/>
                      <a:pt x="1181941" y="78608"/>
                    </a:cubicBezTo>
                    <a:cubicBezTo>
                      <a:pt x="1179321" y="79481"/>
                      <a:pt x="1176843" y="81228"/>
                      <a:pt x="1174081" y="81228"/>
                    </a:cubicBezTo>
                    <a:cubicBezTo>
                      <a:pt x="1168768" y="81228"/>
                      <a:pt x="1147334" y="77983"/>
                      <a:pt x="1140020" y="75988"/>
                    </a:cubicBezTo>
                    <a:cubicBezTo>
                      <a:pt x="1134691" y="74535"/>
                      <a:pt x="1129804" y="71207"/>
                      <a:pt x="1124300" y="70748"/>
                    </a:cubicBezTo>
                    <a:lnTo>
                      <a:pt x="1092859" y="68128"/>
                    </a:lnTo>
                    <a:lnTo>
                      <a:pt x="1069278" y="60267"/>
                    </a:lnTo>
                    <a:lnTo>
                      <a:pt x="1061418" y="57647"/>
                    </a:lnTo>
                    <a:cubicBezTo>
                      <a:pt x="1055305" y="58520"/>
                      <a:pt x="1049154" y="59162"/>
                      <a:pt x="1043078" y="60267"/>
                    </a:cubicBezTo>
                    <a:cubicBezTo>
                      <a:pt x="1035842" y="61583"/>
                      <a:pt x="1031470" y="63263"/>
                      <a:pt x="1024737" y="65507"/>
                    </a:cubicBezTo>
                    <a:cubicBezTo>
                      <a:pt x="1002220" y="80521"/>
                      <a:pt x="1030704" y="62525"/>
                      <a:pt x="1009017" y="73368"/>
                    </a:cubicBezTo>
                    <a:cubicBezTo>
                      <a:pt x="988701" y="83526"/>
                      <a:pt x="1013053" y="74643"/>
                      <a:pt x="993297" y="81228"/>
                    </a:cubicBezTo>
                    <a:cubicBezTo>
                      <a:pt x="955799" y="76541"/>
                      <a:pt x="956327" y="75988"/>
                      <a:pt x="901595" y="75988"/>
                    </a:cubicBezTo>
                    <a:cubicBezTo>
                      <a:pt x="886722" y="75988"/>
                      <a:pt x="871901" y="77735"/>
                      <a:pt x="857054" y="78608"/>
                    </a:cubicBezTo>
                    <a:cubicBezTo>
                      <a:pt x="838713" y="72495"/>
                      <a:pt x="843080" y="78608"/>
                      <a:pt x="838713" y="65507"/>
                    </a:cubicBezTo>
                    <a:cubicBezTo>
                      <a:pt x="839586" y="58520"/>
                      <a:pt x="839858" y="51432"/>
                      <a:pt x="841333" y="44547"/>
                    </a:cubicBezTo>
                    <a:cubicBezTo>
                      <a:pt x="845286" y="26100"/>
                      <a:pt x="845906" y="34120"/>
                      <a:pt x="849194" y="20967"/>
                    </a:cubicBezTo>
                    <a:cubicBezTo>
                      <a:pt x="852484" y="7807"/>
                      <a:pt x="850675" y="13902"/>
                      <a:pt x="854434" y="2626"/>
                    </a:cubicBezTo>
                    <a:cubicBezTo>
                      <a:pt x="851814" y="1753"/>
                      <a:pt x="849335" y="6"/>
                      <a:pt x="846573" y="6"/>
                    </a:cubicBezTo>
                    <a:cubicBezTo>
                      <a:pt x="836057" y="6"/>
                      <a:pt x="825245" y="-263"/>
                      <a:pt x="815133" y="2626"/>
                    </a:cubicBezTo>
                    <a:cubicBezTo>
                      <a:pt x="812105" y="3491"/>
                      <a:pt x="811301" y="7670"/>
                      <a:pt x="809893" y="10486"/>
                    </a:cubicBezTo>
                    <a:cubicBezTo>
                      <a:pt x="799047" y="32179"/>
                      <a:pt x="817050" y="3681"/>
                      <a:pt x="802032" y="26207"/>
                    </a:cubicBezTo>
                    <a:cubicBezTo>
                      <a:pt x="801159" y="28827"/>
                      <a:pt x="801365" y="32114"/>
                      <a:pt x="799412" y="34067"/>
                    </a:cubicBezTo>
                    <a:cubicBezTo>
                      <a:pt x="794959" y="38520"/>
                      <a:pt x="788932" y="41054"/>
                      <a:pt x="783692" y="44547"/>
                    </a:cubicBezTo>
                    <a:lnTo>
                      <a:pt x="775832" y="49787"/>
                    </a:lnTo>
                    <a:cubicBezTo>
                      <a:pt x="773212" y="51534"/>
                      <a:pt x="770199" y="52800"/>
                      <a:pt x="767972" y="55027"/>
                    </a:cubicBezTo>
                    <a:lnTo>
                      <a:pt x="754871" y="68128"/>
                    </a:lnTo>
                    <a:cubicBezTo>
                      <a:pt x="748089" y="74910"/>
                      <a:pt x="740692" y="83334"/>
                      <a:pt x="731291" y="86468"/>
                    </a:cubicBezTo>
                    <a:lnTo>
                      <a:pt x="707710" y="94328"/>
                    </a:lnTo>
                    <a:cubicBezTo>
                      <a:pt x="705090" y="95201"/>
                      <a:pt x="702148" y="95416"/>
                      <a:pt x="699850" y="96948"/>
                    </a:cubicBezTo>
                    <a:cubicBezTo>
                      <a:pt x="694610" y="100441"/>
                      <a:pt x="688583" y="102974"/>
                      <a:pt x="684130" y="107428"/>
                    </a:cubicBezTo>
                    <a:cubicBezTo>
                      <a:pt x="682383" y="109175"/>
                      <a:pt x="681100" y="111564"/>
                      <a:pt x="678890" y="112669"/>
                    </a:cubicBezTo>
                    <a:cubicBezTo>
                      <a:pt x="673949" y="115139"/>
                      <a:pt x="668409" y="116162"/>
                      <a:pt x="663169" y="117909"/>
                    </a:cubicBezTo>
                    <a:cubicBezTo>
                      <a:pt x="660549" y="118782"/>
                      <a:pt x="657607" y="118997"/>
                      <a:pt x="655309" y="120529"/>
                    </a:cubicBezTo>
                    <a:cubicBezTo>
                      <a:pt x="652689" y="122276"/>
                      <a:pt x="650326" y="124490"/>
                      <a:pt x="647449" y="125769"/>
                    </a:cubicBezTo>
                    <a:cubicBezTo>
                      <a:pt x="642402" y="128012"/>
                      <a:pt x="636325" y="127945"/>
                      <a:pt x="631729" y="131009"/>
                    </a:cubicBezTo>
                    <a:cubicBezTo>
                      <a:pt x="629109" y="132756"/>
                      <a:pt x="626239" y="134176"/>
                      <a:pt x="623869" y="136249"/>
                    </a:cubicBezTo>
                    <a:cubicBezTo>
                      <a:pt x="619221" y="140316"/>
                      <a:pt x="615906" y="145923"/>
                      <a:pt x="610768" y="149349"/>
                    </a:cubicBezTo>
                    <a:cubicBezTo>
                      <a:pt x="586577" y="165476"/>
                      <a:pt x="616334" y="144896"/>
                      <a:pt x="597668" y="159830"/>
                    </a:cubicBezTo>
                    <a:cubicBezTo>
                      <a:pt x="579423" y="174428"/>
                      <a:pt x="600627" y="154251"/>
                      <a:pt x="581948" y="172930"/>
                    </a:cubicBezTo>
                    <a:cubicBezTo>
                      <a:pt x="581075" y="175550"/>
                      <a:pt x="580749" y="178422"/>
                      <a:pt x="579328" y="180790"/>
                    </a:cubicBezTo>
                    <a:cubicBezTo>
                      <a:pt x="576102" y="186165"/>
                      <a:pt x="570735" y="187325"/>
                      <a:pt x="566227" y="191270"/>
                    </a:cubicBezTo>
                    <a:cubicBezTo>
                      <a:pt x="541705" y="212728"/>
                      <a:pt x="562954" y="197819"/>
                      <a:pt x="545267" y="209611"/>
                    </a:cubicBezTo>
                    <a:cubicBezTo>
                      <a:pt x="536533" y="222711"/>
                      <a:pt x="542647" y="215724"/>
                      <a:pt x="524306" y="227951"/>
                    </a:cubicBezTo>
                    <a:lnTo>
                      <a:pt x="516446" y="233191"/>
                    </a:lnTo>
                    <a:cubicBezTo>
                      <a:pt x="515573" y="235811"/>
                      <a:pt x="515061" y="238581"/>
                      <a:pt x="513826" y="241051"/>
                    </a:cubicBezTo>
                    <a:cubicBezTo>
                      <a:pt x="512418" y="243867"/>
                      <a:pt x="509582" y="245924"/>
                      <a:pt x="508586" y="248911"/>
                    </a:cubicBezTo>
                    <a:cubicBezTo>
                      <a:pt x="506906" y="253951"/>
                      <a:pt x="506839" y="259392"/>
                      <a:pt x="505966" y="264632"/>
                    </a:cubicBezTo>
                    <a:lnTo>
                      <a:pt x="485006" y="262012"/>
                    </a:lnTo>
                    <a:cubicBezTo>
                      <a:pt x="475412" y="261002"/>
                      <a:pt x="465757" y="260588"/>
                      <a:pt x="456185" y="259392"/>
                    </a:cubicBezTo>
                    <a:cubicBezTo>
                      <a:pt x="451766" y="258840"/>
                      <a:pt x="447452" y="257645"/>
                      <a:pt x="443085" y="256772"/>
                    </a:cubicBezTo>
                    <a:cubicBezTo>
                      <a:pt x="436692" y="258903"/>
                      <a:pt x="432443" y="259553"/>
                      <a:pt x="427364" y="264632"/>
                    </a:cubicBezTo>
                    <a:cubicBezTo>
                      <a:pt x="425137" y="266859"/>
                      <a:pt x="424140" y="270073"/>
                      <a:pt x="422124" y="272492"/>
                    </a:cubicBezTo>
                    <a:cubicBezTo>
                      <a:pt x="414588" y="281536"/>
                      <a:pt x="408199" y="282827"/>
                      <a:pt x="403784" y="296073"/>
                    </a:cubicBezTo>
                    <a:cubicBezTo>
                      <a:pt x="402037" y="301313"/>
                      <a:pt x="401608" y="307197"/>
                      <a:pt x="398544" y="311793"/>
                    </a:cubicBezTo>
                    <a:cubicBezTo>
                      <a:pt x="396797" y="314413"/>
                      <a:pt x="394712" y="316837"/>
                      <a:pt x="393304" y="319653"/>
                    </a:cubicBezTo>
                    <a:cubicBezTo>
                      <a:pt x="392069" y="322123"/>
                      <a:pt x="392408" y="325356"/>
                      <a:pt x="390683" y="327513"/>
                    </a:cubicBezTo>
                    <a:cubicBezTo>
                      <a:pt x="388716" y="329972"/>
                      <a:pt x="385443" y="331006"/>
                      <a:pt x="382823" y="332753"/>
                    </a:cubicBezTo>
                    <a:cubicBezTo>
                      <a:pt x="380762" y="338935"/>
                      <a:pt x="380956" y="342257"/>
                      <a:pt x="374963" y="345854"/>
                    </a:cubicBezTo>
                    <a:cubicBezTo>
                      <a:pt x="372595" y="347275"/>
                      <a:pt x="369517" y="347133"/>
                      <a:pt x="367103" y="348474"/>
                    </a:cubicBezTo>
                    <a:cubicBezTo>
                      <a:pt x="361598" y="351532"/>
                      <a:pt x="351383" y="358954"/>
                      <a:pt x="351383" y="358954"/>
                    </a:cubicBezTo>
                    <a:cubicBezTo>
                      <a:pt x="349636" y="361574"/>
                      <a:pt x="348602" y="364847"/>
                      <a:pt x="346143" y="366814"/>
                    </a:cubicBezTo>
                    <a:cubicBezTo>
                      <a:pt x="343986" y="368539"/>
                      <a:pt x="340978" y="368835"/>
                      <a:pt x="338282" y="369434"/>
                    </a:cubicBezTo>
                    <a:cubicBezTo>
                      <a:pt x="324984" y="372389"/>
                      <a:pt x="309542" y="373356"/>
                      <a:pt x="296361" y="374674"/>
                    </a:cubicBezTo>
                    <a:cubicBezTo>
                      <a:pt x="293741" y="376421"/>
                      <a:pt x="291395" y="378674"/>
                      <a:pt x="288501" y="379914"/>
                    </a:cubicBezTo>
                    <a:cubicBezTo>
                      <a:pt x="285191" y="381332"/>
                      <a:pt x="281483" y="381545"/>
                      <a:pt x="278021" y="382534"/>
                    </a:cubicBezTo>
                    <a:cubicBezTo>
                      <a:pt x="275366" y="383293"/>
                      <a:pt x="272816" y="384395"/>
                      <a:pt x="270161" y="385154"/>
                    </a:cubicBezTo>
                    <a:cubicBezTo>
                      <a:pt x="247123" y="391738"/>
                      <a:pt x="270674" y="384111"/>
                      <a:pt x="251820" y="390395"/>
                    </a:cubicBezTo>
                    <a:cubicBezTo>
                      <a:pt x="246580" y="393888"/>
                      <a:pt x="242075" y="398883"/>
                      <a:pt x="236100" y="400875"/>
                    </a:cubicBezTo>
                    <a:cubicBezTo>
                      <a:pt x="233480" y="401748"/>
                      <a:pt x="230936" y="402896"/>
                      <a:pt x="228240" y="403495"/>
                    </a:cubicBezTo>
                    <a:cubicBezTo>
                      <a:pt x="207218" y="408167"/>
                      <a:pt x="218492" y="403967"/>
                      <a:pt x="199419" y="408735"/>
                    </a:cubicBezTo>
                    <a:cubicBezTo>
                      <a:pt x="196740" y="409405"/>
                      <a:pt x="194179" y="410482"/>
                      <a:pt x="191559" y="411355"/>
                    </a:cubicBezTo>
                    <a:cubicBezTo>
                      <a:pt x="186120" y="410918"/>
                      <a:pt x="172024" y="401312"/>
                      <a:pt x="166784" y="4061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PY"/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C327CD75-7197-4E73-9FDF-EFB29D76D1A6}"/>
                </a:ext>
              </a:extLst>
            </p:cNvPr>
            <p:cNvGrpSpPr/>
            <p:nvPr/>
          </p:nvGrpSpPr>
          <p:grpSpPr>
            <a:xfrm>
              <a:off x="7704341" y="3379477"/>
              <a:ext cx="1015838" cy="782365"/>
              <a:chOff x="632516" y="3272985"/>
              <a:chExt cx="1117422" cy="860602"/>
            </a:xfrm>
          </p:grpSpPr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2A7A71A2-DDF9-4E25-ABF4-341581A4B345}"/>
                  </a:ext>
                </a:extLst>
              </p:cNvPr>
              <p:cNvSpPr/>
              <p:nvPr/>
            </p:nvSpPr>
            <p:spPr>
              <a:xfrm>
                <a:off x="632516" y="3272985"/>
                <a:ext cx="11174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ALTO PARANÁ </a:t>
                </a:r>
              </a:p>
            </p:txBody>
          </p:sp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D1B0887C-A745-4B5C-BA9D-425F53309C78}"/>
                  </a:ext>
                </a:extLst>
              </p:cNvPr>
              <p:cNvSpPr/>
              <p:nvPr/>
            </p:nvSpPr>
            <p:spPr>
              <a:xfrm>
                <a:off x="899756" y="3536116"/>
                <a:ext cx="420308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91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218</a:t>
                </a:r>
              </a:p>
            </p:txBody>
          </p:sp>
          <p:pic>
            <p:nvPicPr>
              <p:cNvPr id="67" name="Gráfico 66" descr="Hombre">
                <a:extLst>
                  <a:ext uri="{FF2B5EF4-FFF2-40B4-BE49-F238E27FC236}">
                    <a16:creationId xmlns:a16="http://schemas.microsoft.com/office/drawing/2014/main" id="{DF255FCB-153E-4C3B-B81C-BD3D06C99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68" name="Gráfico 67" descr="Mujer">
                <a:extLst>
                  <a:ext uri="{FF2B5EF4-FFF2-40B4-BE49-F238E27FC236}">
                    <a16:creationId xmlns:a16="http://schemas.microsoft.com/office/drawing/2014/main" id="{1901FF9D-8B29-48EC-9604-D062F842B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52795B0E-1A0A-4F9F-BACA-98E2D5C18373}"/>
                </a:ext>
              </a:extLst>
            </p:cNvPr>
            <p:cNvGrpSpPr/>
            <p:nvPr/>
          </p:nvGrpSpPr>
          <p:grpSpPr>
            <a:xfrm>
              <a:off x="6708716" y="2664179"/>
              <a:ext cx="805057" cy="782365"/>
              <a:chOff x="1455834" y="1680856"/>
              <a:chExt cx="885563" cy="860602"/>
            </a:xfrm>
          </p:grpSpPr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51EE984E-ABF3-4853-A521-B0CBA378CE01}"/>
                  </a:ext>
                </a:extLst>
              </p:cNvPr>
              <p:cNvSpPr/>
              <p:nvPr/>
            </p:nvSpPr>
            <p:spPr>
              <a:xfrm>
                <a:off x="1455834" y="1680856"/>
                <a:ext cx="885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AMAMBAY</a:t>
                </a:r>
              </a:p>
            </p:txBody>
          </p:sp>
          <p:sp>
            <p:nvSpPr>
              <p:cNvPr id="71" name="Rectángulo 70">
                <a:extLst>
                  <a:ext uri="{FF2B5EF4-FFF2-40B4-BE49-F238E27FC236}">
                    <a16:creationId xmlns:a16="http://schemas.microsoft.com/office/drawing/2014/main" id="{16F97A7B-6FCD-4738-8125-6A2E25798EC2}"/>
                  </a:ext>
                </a:extLst>
              </p:cNvPr>
              <p:cNvSpPr/>
              <p:nvPr/>
            </p:nvSpPr>
            <p:spPr>
              <a:xfrm>
                <a:off x="1723074" y="1943987"/>
                <a:ext cx="341760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46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72</a:t>
                </a:r>
                <a:endParaRPr lang="es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72" name="Gráfico 71" descr="Hombre">
                <a:extLst>
                  <a:ext uri="{FF2B5EF4-FFF2-40B4-BE49-F238E27FC236}">
                    <a16:creationId xmlns:a16="http://schemas.microsoft.com/office/drawing/2014/main" id="{5AA644CC-B684-470D-B952-302C1C915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13336" y="1965034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73" name="Gráfico 72" descr="Mujer">
                <a:extLst>
                  <a:ext uri="{FF2B5EF4-FFF2-40B4-BE49-F238E27FC236}">
                    <a16:creationId xmlns:a16="http://schemas.microsoft.com/office/drawing/2014/main" id="{A9706A22-34FE-4B56-99F9-AC5F638DC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13336" y="2278092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34D257E9-6659-4358-99C7-82F2AC07E3E9}"/>
                </a:ext>
              </a:extLst>
            </p:cNvPr>
            <p:cNvGrpSpPr/>
            <p:nvPr/>
          </p:nvGrpSpPr>
          <p:grpSpPr>
            <a:xfrm>
              <a:off x="7942331" y="4470578"/>
              <a:ext cx="829890" cy="782365"/>
              <a:chOff x="632516" y="3272985"/>
              <a:chExt cx="912879" cy="860602"/>
            </a:xfrm>
          </p:grpSpPr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A2566025-4D44-4BAF-9549-FD56475ACE43}"/>
                  </a:ext>
                </a:extLst>
              </p:cNvPr>
              <p:cNvSpPr/>
              <p:nvPr/>
            </p:nvSpPr>
            <p:spPr>
              <a:xfrm>
                <a:off x="632516" y="3272985"/>
                <a:ext cx="9128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CAAGUAZÚ</a:t>
                </a:r>
              </a:p>
            </p:txBody>
          </p:sp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D295484B-3872-4FE2-B6D8-DB716847C1F0}"/>
                  </a:ext>
                </a:extLst>
              </p:cNvPr>
              <p:cNvSpPr/>
              <p:nvPr/>
            </p:nvSpPr>
            <p:spPr>
              <a:xfrm>
                <a:off x="899756" y="3536116"/>
                <a:ext cx="540533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885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PY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1.063</a:t>
                </a:r>
              </a:p>
            </p:txBody>
          </p:sp>
          <p:pic>
            <p:nvPicPr>
              <p:cNvPr id="84" name="Gráfico 83" descr="Hombre">
                <a:extLst>
                  <a:ext uri="{FF2B5EF4-FFF2-40B4-BE49-F238E27FC236}">
                    <a16:creationId xmlns:a16="http://schemas.microsoft.com/office/drawing/2014/main" id="{942B7E7C-D5F3-40E0-BC86-27FD6AB17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85" name="Gráfico 84" descr="Mujer">
                <a:extLst>
                  <a:ext uri="{FF2B5EF4-FFF2-40B4-BE49-F238E27FC236}">
                    <a16:creationId xmlns:a16="http://schemas.microsoft.com/office/drawing/2014/main" id="{AB551E47-F362-496C-8754-460060C86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D26DEC2-E94E-4F76-BBC6-EA8AEF563F2B}"/>
                </a:ext>
              </a:extLst>
            </p:cNvPr>
            <p:cNvGrpSpPr/>
            <p:nvPr/>
          </p:nvGrpSpPr>
          <p:grpSpPr>
            <a:xfrm>
              <a:off x="2792227" y="3617991"/>
              <a:ext cx="766445" cy="782365"/>
              <a:chOff x="597199" y="3272985"/>
              <a:chExt cx="843090" cy="860602"/>
            </a:xfrm>
          </p:grpSpPr>
          <p:sp>
            <p:nvSpPr>
              <p:cNvPr id="92" name="Rectángulo 91">
                <a:extLst>
                  <a:ext uri="{FF2B5EF4-FFF2-40B4-BE49-F238E27FC236}">
                    <a16:creationId xmlns:a16="http://schemas.microsoft.com/office/drawing/2014/main" id="{705B8C2F-D986-4930-B98D-98FAF17DD516}"/>
                  </a:ext>
                </a:extLst>
              </p:cNvPr>
              <p:cNvSpPr/>
              <p:nvPr/>
            </p:nvSpPr>
            <p:spPr>
              <a:xfrm>
                <a:off x="597199" y="3272985"/>
                <a:ext cx="77698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CAPITAL</a:t>
                </a:r>
              </a:p>
            </p:txBody>
          </p:sp>
          <p:sp>
            <p:nvSpPr>
              <p:cNvPr id="93" name="Rectángulo 92">
                <a:extLst>
                  <a:ext uri="{FF2B5EF4-FFF2-40B4-BE49-F238E27FC236}">
                    <a16:creationId xmlns:a16="http://schemas.microsoft.com/office/drawing/2014/main" id="{D88CB512-4E5A-44E5-9577-CCEFDB535D60}"/>
                  </a:ext>
                </a:extLst>
              </p:cNvPr>
              <p:cNvSpPr/>
              <p:nvPr/>
            </p:nvSpPr>
            <p:spPr>
              <a:xfrm>
                <a:off x="899756" y="3536116"/>
                <a:ext cx="540533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2.437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1.342</a:t>
                </a:r>
              </a:p>
            </p:txBody>
          </p:sp>
          <p:pic>
            <p:nvPicPr>
              <p:cNvPr id="94" name="Gráfico 93" descr="Hombre">
                <a:extLst>
                  <a:ext uri="{FF2B5EF4-FFF2-40B4-BE49-F238E27FC236}">
                    <a16:creationId xmlns:a16="http://schemas.microsoft.com/office/drawing/2014/main" id="{EA6DE8D9-8EA4-4DD6-9227-7C6615776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95" name="Gráfico 94" descr="Mujer">
                <a:extLst>
                  <a:ext uri="{FF2B5EF4-FFF2-40B4-BE49-F238E27FC236}">
                    <a16:creationId xmlns:a16="http://schemas.microsoft.com/office/drawing/2014/main" id="{06F7CEBD-A873-4D73-9B7D-D7D3598DE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0D575D62-0D90-461B-9314-0BA121C5F104}"/>
                </a:ext>
              </a:extLst>
            </p:cNvPr>
            <p:cNvGrpSpPr/>
            <p:nvPr/>
          </p:nvGrpSpPr>
          <p:grpSpPr>
            <a:xfrm>
              <a:off x="3822218" y="4165875"/>
              <a:ext cx="764953" cy="1034183"/>
              <a:chOff x="594269" y="3272985"/>
              <a:chExt cx="841448" cy="1137601"/>
            </a:xfrm>
          </p:grpSpPr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499FCDD6-4BB1-45FD-B249-1B20FAD317AE}"/>
                  </a:ext>
                </a:extLst>
              </p:cNvPr>
              <p:cNvSpPr/>
              <p:nvPr/>
            </p:nvSpPr>
            <p:spPr>
              <a:xfrm>
                <a:off x="594269" y="3272985"/>
                <a:ext cx="8414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CENTRAL</a:t>
                </a:r>
              </a:p>
            </p:txBody>
          </p:sp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9C4F8576-4E78-40DE-9D6A-E15ED03DA15B}"/>
                  </a:ext>
                </a:extLst>
              </p:cNvPr>
              <p:cNvSpPr/>
              <p:nvPr/>
            </p:nvSpPr>
            <p:spPr>
              <a:xfrm>
                <a:off x="899756" y="3536116"/>
                <a:ext cx="420308" cy="87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232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215</a:t>
                </a:r>
              </a:p>
              <a:p>
                <a:pPr fontAlgn="b">
                  <a:lnSpc>
                    <a:spcPct val="150000"/>
                  </a:lnSpc>
                </a:pPr>
                <a:endParaRPr lang="es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99" name="Gráfico 98" descr="Hombre">
                <a:extLst>
                  <a:ext uri="{FF2B5EF4-FFF2-40B4-BE49-F238E27FC236}">
                    <a16:creationId xmlns:a16="http://schemas.microsoft.com/office/drawing/2014/main" id="{7F75E22B-EBC6-4815-A810-E3570F83B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00" name="Gráfico 99" descr="Mujer">
                <a:extLst>
                  <a:ext uri="{FF2B5EF4-FFF2-40B4-BE49-F238E27FC236}">
                    <a16:creationId xmlns:a16="http://schemas.microsoft.com/office/drawing/2014/main" id="{4D5D6C67-A507-47A1-886C-4588AF295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0848860A-B960-42F3-AC77-51CF6526702C}"/>
                </a:ext>
              </a:extLst>
            </p:cNvPr>
            <p:cNvGrpSpPr/>
            <p:nvPr/>
          </p:nvGrpSpPr>
          <p:grpSpPr>
            <a:xfrm>
              <a:off x="5602041" y="1729363"/>
              <a:ext cx="943557" cy="782365"/>
              <a:chOff x="632516" y="3272985"/>
              <a:chExt cx="1037913" cy="860602"/>
            </a:xfrm>
          </p:grpSpPr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CCFB8948-FD74-4E83-B905-0E2A8BC6041D}"/>
                  </a:ext>
                </a:extLst>
              </p:cNvPr>
              <p:cNvSpPr/>
              <p:nvPr/>
            </p:nvSpPr>
            <p:spPr>
              <a:xfrm>
                <a:off x="632516" y="3272985"/>
                <a:ext cx="10379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CONCEPCIÓN</a:t>
                </a:r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B153C09C-B40C-46D4-9BBE-B3D073ABAC59}"/>
                  </a:ext>
                </a:extLst>
              </p:cNvPr>
              <p:cNvSpPr/>
              <p:nvPr/>
            </p:nvSpPr>
            <p:spPr>
              <a:xfrm>
                <a:off x="899756" y="3536116"/>
                <a:ext cx="341760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26</a:t>
                </a:r>
              </a:p>
            </p:txBody>
          </p:sp>
          <p:pic>
            <p:nvPicPr>
              <p:cNvPr id="104" name="Gráfico 103" descr="Hombre">
                <a:extLst>
                  <a:ext uri="{FF2B5EF4-FFF2-40B4-BE49-F238E27FC236}">
                    <a16:creationId xmlns:a16="http://schemas.microsoft.com/office/drawing/2014/main" id="{9E3CF84A-C9DE-434C-A2D8-F94C8F3C3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05" name="Gráfico 104" descr="Mujer">
                <a:extLst>
                  <a:ext uri="{FF2B5EF4-FFF2-40B4-BE49-F238E27FC236}">
                    <a16:creationId xmlns:a16="http://schemas.microsoft.com/office/drawing/2014/main" id="{4A195757-7916-43FA-9F22-286A9A55C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A9C64E51-EA66-4C50-8DE5-8A999FA5D185}"/>
                </a:ext>
              </a:extLst>
            </p:cNvPr>
            <p:cNvGrpSpPr/>
            <p:nvPr/>
          </p:nvGrpSpPr>
          <p:grpSpPr>
            <a:xfrm>
              <a:off x="7287259" y="5004941"/>
              <a:ext cx="625043" cy="1034183"/>
              <a:chOff x="632516" y="3272985"/>
              <a:chExt cx="687548" cy="1137601"/>
            </a:xfrm>
          </p:grpSpPr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4E301497-73E5-4D3B-8379-CC58A251CE55}"/>
                  </a:ext>
                </a:extLst>
              </p:cNvPr>
              <p:cNvSpPr/>
              <p:nvPr/>
            </p:nvSpPr>
            <p:spPr>
              <a:xfrm>
                <a:off x="632516" y="3272985"/>
                <a:ext cx="6557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ITAPÚA</a:t>
                </a:r>
              </a:p>
            </p:txBody>
          </p:sp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389CD762-01B8-4416-A7D0-3597C4366F92}"/>
                  </a:ext>
                </a:extLst>
              </p:cNvPr>
              <p:cNvSpPr/>
              <p:nvPr/>
            </p:nvSpPr>
            <p:spPr>
              <a:xfrm>
                <a:off x="899756" y="3536116"/>
                <a:ext cx="420308" cy="87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331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429</a:t>
                </a:r>
              </a:p>
              <a:p>
                <a:pPr fontAlgn="b">
                  <a:lnSpc>
                    <a:spcPct val="150000"/>
                  </a:lnSpc>
                </a:pPr>
                <a:endParaRPr lang="es-E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109" name="Gráfico 108" descr="Hombre">
                <a:extLst>
                  <a:ext uri="{FF2B5EF4-FFF2-40B4-BE49-F238E27FC236}">
                    <a16:creationId xmlns:a16="http://schemas.microsoft.com/office/drawing/2014/main" id="{DBEA0996-FD65-45D4-AD63-40F98E4E4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10" name="Gráfico 109" descr="Mujer">
                <a:extLst>
                  <a:ext uri="{FF2B5EF4-FFF2-40B4-BE49-F238E27FC236}">
                    <a16:creationId xmlns:a16="http://schemas.microsoft.com/office/drawing/2014/main" id="{CDE0EA41-27A0-48DE-88D0-BD48C68C6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11" name="Grupo 110">
              <a:extLst>
                <a:ext uri="{FF2B5EF4-FFF2-40B4-BE49-F238E27FC236}">
                  <a16:creationId xmlns:a16="http://schemas.microsoft.com/office/drawing/2014/main" id="{05F17D36-8E76-4813-B106-DF25DB4DB535}"/>
                </a:ext>
              </a:extLst>
            </p:cNvPr>
            <p:cNvGrpSpPr/>
            <p:nvPr/>
          </p:nvGrpSpPr>
          <p:grpSpPr>
            <a:xfrm>
              <a:off x="3903356" y="5196577"/>
              <a:ext cx="825994" cy="782365"/>
              <a:chOff x="591216" y="3272985"/>
              <a:chExt cx="908594" cy="860602"/>
            </a:xfrm>
          </p:grpSpPr>
          <p:sp>
            <p:nvSpPr>
              <p:cNvPr id="112" name="Rectángulo 111">
                <a:extLst>
                  <a:ext uri="{FF2B5EF4-FFF2-40B4-BE49-F238E27FC236}">
                    <a16:creationId xmlns:a16="http://schemas.microsoft.com/office/drawing/2014/main" id="{A9E7CC38-E993-4982-A4D0-0293F72A6F9E}"/>
                  </a:ext>
                </a:extLst>
              </p:cNvPr>
              <p:cNvSpPr/>
              <p:nvPr/>
            </p:nvSpPr>
            <p:spPr>
              <a:xfrm>
                <a:off x="591216" y="3272985"/>
                <a:ext cx="9085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MISIONES</a:t>
                </a:r>
              </a:p>
            </p:txBody>
          </p:sp>
          <p:sp>
            <p:nvSpPr>
              <p:cNvPr id="113" name="Rectángulo 112">
                <a:extLst>
                  <a:ext uri="{FF2B5EF4-FFF2-40B4-BE49-F238E27FC236}">
                    <a16:creationId xmlns:a16="http://schemas.microsoft.com/office/drawing/2014/main" id="{3A5CA337-DBCD-4F35-BD0E-A94ADED23E85}"/>
                  </a:ext>
                </a:extLst>
              </p:cNvPr>
              <p:cNvSpPr/>
              <p:nvPr/>
            </p:nvSpPr>
            <p:spPr>
              <a:xfrm>
                <a:off x="899756" y="3536116"/>
                <a:ext cx="420308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384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420</a:t>
                </a:r>
              </a:p>
            </p:txBody>
          </p:sp>
          <p:pic>
            <p:nvPicPr>
              <p:cNvPr id="114" name="Gráfico 113" descr="Hombre">
                <a:extLst>
                  <a:ext uri="{FF2B5EF4-FFF2-40B4-BE49-F238E27FC236}">
                    <a16:creationId xmlns:a16="http://schemas.microsoft.com/office/drawing/2014/main" id="{DF4FEF16-4C10-49BF-8827-F44E4B7F6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15" name="Gráfico 114" descr="Mujer">
                <a:extLst>
                  <a:ext uri="{FF2B5EF4-FFF2-40B4-BE49-F238E27FC236}">
                    <a16:creationId xmlns:a16="http://schemas.microsoft.com/office/drawing/2014/main" id="{A63CAEBB-EFD3-4777-8FDC-8EEACC11B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31EAAE19-174D-41DE-A622-A88A0787B6E6}"/>
                </a:ext>
              </a:extLst>
            </p:cNvPr>
            <p:cNvGrpSpPr/>
            <p:nvPr/>
          </p:nvGrpSpPr>
          <p:grpSpPr>
            <a:xfrm>
              <a:off x="2714382" y="4913980"/>
              <a:ext cx="942502" cy="782365"/>
              <a:chOff x="585391" y="3272985"/>
              <a:chExt cx="1036752" cy="860602"/>
            </a:xfrm>
          </p:grpSpPr>
          <p:sp>
            <p:nvSpPr>
              <p:cNvPr id="117" name="Rectángulo 116">
                <a:extLst>
                  <a:ext uri="{FF2B5EF4-FFF2-40B4-BE49-F238E27FC236}">
                    <a16:creationId xmlns:a16="http://schemas.microsoft.com/office/drawing/2014/main" id="{AB015804-27BB-4E08-BF95-0E74BC9E32D8}"/>
                  </a:ext>
                </a:extLst>
              </p:cNvPr>
              <p:cNvSpPr/>
              <p:nvPr/>
            </p:nvSpPr>
            <p:spPr>
              <a:xfrm>
                <a:off x="585391" y="3272985"/>
                <a:ext cx="103675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PARAGUARÍ</a:t>
                </a:r>
              </a:p>
            </p:txBody>
          </p:sp>
          <p:sp>
            <p:nvSpPr>
              <p:cNvPr id="118" name="Rectángulo 117">
                <a:extLst>
                  <a:ext uri="{FF2B5EF4-FFF2-40B4-BE49-F238E27FC236}">
                    <a16:creationId xmlns:a16="http://schemas.microsoft.com/office/drawing/2014/main" id="{3C36B763-DDB2-4B76-B04F-8B0AFEBD220C}"/>
                  </a:ext>
                </a:extLst>
              </p:cNvPr>
              <p:cNvSpPr/>
              <p:nvPr/>
            </p:nvSpPr>
            <p:spPr>
              <a:xfrm>
                <a:off x="899756" y="3536116"/>
                <a:ext cx="263214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</a:t>
                </a:r>
              </a:p>
            </p:txBody>
          </p:sp>
          <p:pic>
            <p:nvPicPr>
              <p:cNvPr id="119" name="Gráfico 118" descr="Hombre">
                <a:extLst>
                  <a:ext uri="{FF2B5EF4-FFF2-40B4-BE49-F238E27FC236}">
                    <a16:creationId xmlns:a16="http://schemas.microsoft.com/office/drawing/2014/main" id="{F5E8FC70-4A96-47A5-8591-02D748CB2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20" name="Gráfico 119" descr="Mujer">
                <a:extLst>
                  <a:ext uri="{FF2B5EF4-FFF2-40B4-BE49-F238E27FC236}">
                    <a16:creationId xmlns:a16="http://schemas.microsoft.com/office/drawing/2014/main" id="{A2D1785F-3CDB-4477-A442-BCF779421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21" name="Grupo 120">
              <a:extLst>
                <a:ext uri="{FF2B5EF4-FFF2-40B4-BE49-F238E27FC236}">
                  <a16:creationId xmlns:a16="http://schemas.microsoft.com/office/drawing/2014/main" id="{3CC65BE1-1AA7-4590-BA8D-48AB37FE862B}"/>
                </a:ext>
              </a:extLst>
            </p:cNvPr>
            <p:cNvGrpSpPr/>
            <p:nvPr/>
          </p:nvGrpSpPr>
          <p:grpSpPr>
            <a:xfrm>
              <a:off x="1564873" y="3062094"/>
              <a:ext cx="1406667" cy="826784"/>
              <a:chOff x="562183" y="3272985"/>
              <a:chExt cx="1547334" cy="909462"/>
            </a:xfrm>
          </p:grpSpPr>
          <p:sp>
            <p:nvSpPr>
              <p:cNvPr id="122" name="Rectángulo 121">
                <a:extLst>
                  <a:ext uri="{FF2B5EF4-FFF2-40B4-BE49-F238E27FC236}">
                    <a16:creationId xmlns:a16="http://schemas.microsoft.com/office/drawing/2014/main" id="{8976C10D-3449-494F-88EE-2B8F4859E5B9}"/>
                  </a:ext>
                </a:extLst>
              </p:cNvPr>
              <p:cNvSpPr/>
              <p:nvPr/>
            </p:nvSpPr>
            <p:spPr>
              <a:xfrm>
                <a:off x="562183" y="3272985"/>
                <a:ext cx="15473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PRESIDENTE HAYES</a:t>
                </a:r>
              </a:p>
            </p:txBody>
          </p:sp>
          <p:sp>
            <p:nvSpPr>
              <p:cNvPr id="123" name="Rectángulo 122">
                <a:extLst>
                  <a:ext uri="{FF2B5EF4-FFF2-40B4-BE49-F238E27FC236}">
                    <a16:creationId xmlns:a16="http://schemas.microsoft.com/office/drawing/2014/main" id="{ECC97275-2378-433D-ABA0-B15EE3AA9C93}"/>
                  </a:ext>
                </a:extLst>
              </p:cNvPr>
              <p:cNvSpPr/>
              <p:nvPr/>
            </p:nvSpPr>
            <p:spPr>
              <a:xfrm>
                <a:off x="899756" y="3536116"/>
                <a:ext cx="34176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52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69</a:t>
                </a:r>
              </a:p>
            </p:txBody>
          </p:sp>
          <p:pic>
            <p:nvPicPr>
              <p:cNvPr id="124" name="Gráfico 123" descr="Hombre">
                <a:extLst>
                  <a:ext uri="{FF2B5EF4-FFF2-40B4-BE49-F238E27FC236}">
                    <a16:creationId xmlns:a16="http://schemas.microsoft.com/office/drawing/2014/main" id="{3A8190DF-8BF6-488D-9D7D-9D03178A6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25" name="Gráfico 124" descr="Mujer">
                <a:extLst>
                  <a:ext uri="{FF2B5EF4-FFF2-40B4-BE49-F238E27FC236}">
                    <a16:creationId xmlns:a16="http://schemas.microsoft.com/office/drawing/2014/main" id="{E55533F4-B441-45E2-B36B-003159290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B036B55B-5554-48E2-B138-AA016D60974F}"/>
                </a:ext>
              </a:extLst>
            </p:cNvPr>
            <p:cNvGrpSpPr/>
            <p:nvPr/>
          </p:nvGrpSpPr>
          <p:grpSpPr>
            <a:xfrm>
              <a:off x="7061931" y="1729363"/>
              <a:ext cx="843937" cy="782365"/>
              <a:chOff x="632516" y="3272985"/>
              <a:chExt cx="928331" cy="860602"/>
            </a:xfrm>
          </p:grpSpPr>
          <p:sp>
            <p:nvSpPr>
              <p:cNvPr id="127" name="Rectángulo 126">
                <a:extLst>
                  <a:ext uri="{FF2B5EF4-FFF2-40B4-BE49-F238E27FC236}">
                    <a16:creationId xmlns:a16="http://schemas.microsoft.com/office/drawing/2014/main" id="{A46E1545-D9E1-4E28-847A-8FF474C3FD74}"/>
                  </a:ext>
                </a:extLst>
              </p:cNvPr>
              <p:cNvSpPr/>
              <p:nvPr/>
            </p:nvSpPr>
            <p:spPr>
              <a:xfrm>
                <a:off x="632516" y="3272985"/>
                <a:ext cx="9283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SAN PEDRO</a:t>
                </a:r>
              </a:p>
            </p:txBody>
          </p:sp>
          <p:sp>
            <p:nvSpPr>
              <p:cNvPr id="128" name="Rectángulo 127">
                <a:extLst>
                  <a:ext uri="{FF2B5EF4-FFF2-40B4-BE49-F238E27FC236}">
                    <a16:creationId xmlns:a16="http://schemas.microsoft.com/office/drawing/2014/main" id="{B281BC34-6445-4676-B2F0-E3D6278DCFF6}"/>
                  </a:ext>
                </a:extLst>
              </p:cNvPr>
              <p:cNvSpPr/>
              <p:nvPr/>
            </p:nvSpPr>
            <p:spPr>
              <a:xfrm>
                <a:off x="899756" y="3536116"/>
                <a:ext cx="341760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15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19</a:t>
                </a:r>
              </a:p>
            </p:txBody>
          </p:sp>
          <p:pic>
            <p:nvPicPr>
              <p:cNvPr id="129" name="Gráfico 128" descr="Hombre">
                <a:extLst>
                  <a:ext uri="{FF2B5EF4-FFF2-40B4-BE49-F238E27FC236}">
                    <a16:creationId xmlns:a16="http://schemas.microsoft.com/office/drawing/2014/main" id="{8F729310-4B49-440D-9B6A-7FED982D7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30" name="Gráfico 129" descr="Mujer">
                <a:extLst>
                  <a:ext uri="{FF2B5EF4-FFF2-40B4-BE49-F238E27FC236}">
                    <a16:creationId xmlns:a16="http://schemas.microsoft.com/office/drawing/2014/main" id="{02EB838C-D603-47E6-868D-31AC9B6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cxnSp>
          <p:nvCxnSpPr>
            <p:cNvPr id="131" name="Conector: angular 130">
              <a:extLst>
                <a:ext uri="{FF2B5EF4-FFF2-40B4-BE49-F238E27FC236}">
                  <a16:creationId xmlns:a16="http://schemas.microsoft.com/office/drawing/2014/main" id="{6412D069-7EB2-49D2-816B-78702FA3FF55}"/>
                </a:ext>
              </a:extLst>
            </p:cNvPr>
            <p:cNvCxnSpPr>
              <a:cxnSpLocks/>
              <a:stCxn id="127" idx="1"/>
              <a:endCxn id="51" idx="71"/>
            </p:cNvCxnSpPr>
            <p:nvPr/>
          </p:nvCxnSpPr>
          <p:spPr>
            <a:xfrm rot="10800000" flipV="1">
              <a:off x="6054691" y="1855271"/>
              <a:ext cx="1007240" cy="217159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: angular 131">
              <a:extLst>
                <a:ext uri="{FF2B5EF4-FFF2-40B4-BE49-F238E27FC236}">
                  <a16:creationId xmlns:a16="http://schemas.microsoft.com/office/drawing/2014/main" id="{48C4F855-69F1-4FDE-9BA0-584789271022}"/>
                </a:ext>
              </a:extLst>
            </p:cNvPr>
            <p:cNvCxnSpPr>
              <a:cxnSpLocks/>
              <a:stCxn id="102" idx="1"/>
            </p:cNvCxnSpPr>
            <p:nvPr/>
          </p:nvCxnSpPr>
          <p:spPr>
            <a:xfrm rot="10800000" flipV="1">
              <a:off x="5462548" y="1855272"/>
              <a:ext cx="139493" cy="1314207"/>
            </a:xfrm>
            <a:prstGeom prst="bentConnector2">
              <a:avLst/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: angular 132">
              <a:extLst>
                <a:ext uri="{FF2B5EF4-FFF2-40B4-BE49-F238E27FC236}">
                  <a16:creationId xmlns:a16="http://schemas.microsoft.com/office/drawing/2014/main" id="{C00515D7-16B5-4EF1-B149-63F8E464B2D5}"/>
                </a:ext>
              </a:extLst>
            </p:cNvPr>
            <p:cNvCxnSpPr>
              <a:cxnSpLocks/>
              <a:stCxn id="70" idx="1"/>
            </p:cNvCxnSpPr>
            <p:nvPr/>
          </p:nvCxnSpPr>
          <p:spPr>
            <a:xfrm rot="10800000" flipV="1">
              <a:off x="6119084" y="2790088"/>
              <a:ext cx="589634" cy="36180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: angular 134">
              <a:extLst>
                <a:ext uri="{FF2B5EF4-FFF2-40B4-BE49-F238E27FC236}">
                  <a16:creationId xmlns:a16="http://schemas.microsoft.com/office/drawing/2014/main" id="{E08C2F7F-8B27-4139-A7B6-55B25C50A831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rot="10800000" flipV="1">
              <a:off x="6661170" y="3505385"/>
              <a:ext cx="1043171" cy="84059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: angular 135">
              <a:extLst>
                <a:ext uri="{FF2B5EF4-FFF2-40B4-BE49-F238E27FC236}">
                  <a16:creationId xmlns:a16="http://schemas.microsoft.com/office/drawing/2014/main" id="{67A0A837-38A7-4805-B03A-BC17465E30C9}"/>
                </a:ext>
              </a:extLst>
            </p:cNvPr>
            <p:cNvCxnSpPr>
              <a:cxnSpLocks/>
              <a:stCxn id="82" idx="1"/>
            </p:cNvCxnSpPr>
            <p:nvPr/>
          </p:nvCxnSpPr>
          <p:spPr>
            <a:xfrm rot="10800000">
              <a:off x="6397450" y="4437583"/>
              <a:ext cx="1544881" cy="15890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: angular 136">
              <a:extLst>
                <a:ext uri="{FF2B5EF4-FFF2-40B4-BE49-F238E27FC236}">
                  <a16:creationId xmlns:a16="http://schemas.microsoft.com/office/drawing/2014/main" id="{EB330975-3D53-4435-BA7E-8A73B24CA0BB}"/>
                </a:ext>
              </a:extLst>
            </p:cNvPr>
            <p:cNvCxnSpPr>
              <a:cxnSpLocks/>
              <a:stCxn id="107" idx="1"/>
            </p:cNvCxnSpPr>
            <p:nvPr/>
          </p:nvCxnSpPr>
          <p:spPr>
            <a:xfrm rot="10800000" flipV="1">
              <a:off x="6317305" y="5130850"/>
              <a:ext cx="969955" cy="909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: angular 137">
              <a:extLst>
                <a:ext uri="{FF2B5EF4-FFF2-40B4-BE49-F238E27FC236}">
                  <a16:creationId xmlns:a16="http://schemas.microsoft.com/office/drawing/2014/main" id="{A9E9BDC1-3153-4B0E-AFE5-D224D01DE029}"/>
                </a:ext>
              </a:extLst>
            </p:cNvPr>
            <p:cNvCxnSpPr>
              <a:cxnSpLocks/>
              <a:stCxn id="112" idx="3"/>
            </p:cNvCxnSpPr>
            <p:nvPr/>
          </p:nvCxnSpPr>
          <p:spPr>
            <a:xfrm flipV="1">
              <a:off x="4729350" y="5244152"/>
              <a:ext cx="882497" cy="7833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: angular 138">
              <a:extLst>
                <a:ext uri="{FF2B5EF4-FFF2-40B4-BE49-F238E27FC236}">
                  <a16:creationId xmlns:a16="http://schemas.microsoft.com/office/drawing/2014/main" id="{6AC8E7C0-A5C1-4349-81D5-9D22C397C50F}"/>
                </a:ext>
              </a:extLst>
            </p:cNvPr>
            <p:cNvCxnSpPr>
              <a:cxnSpLocks/>
              <a:stCxn id="117" idx="3"/>
            </p:cNvCxnSpPr>
            <p:nvPr/>
          </p:nvCxnSpPr>
          <p:spPr>
            <a:xfrm flipV="1">
              <a:off x="3656884" y="4866916"/>
              <a:ext cx="1921661" cy="17297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: angular 139">
              <a:extLst>
                <a:ext uri="{FF2B5EF4-FFF2-40B4-BE49-F238E27FC236}">
                  <a16:creationId xmlns:a16="http://schemas.microsoft.com/office/drawing/2014/main" id="{5BA7E9B0-F165-46F8-B906-D4654AD142FB}"/>
                </a:ext>
              </a:extLst>
            </p:cNvPr>
            <p:cNvCxnSpPr>
              <a:cxnSpLocks/>
              <a:stCxn id="97" idx="3"/>
              <a:endCxn id="56" idx="73"/>
            </p:cNvCxnSpPr>
            <p:nvPr/>
          </p:nvCxnSpPr>
          <p:spPr>
            <a:xfrm>
              <a:off x="4587171" y="4291784"/>
              <a:ext cx="818686" cy="356315"/>
            </a:xfrm>
            <a:prstGeom prst="bentConnector3">
              <a:avLst>
                <a:gd name="adj1" fmla="val 150779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: angular 140">
              <a:extLst>
                <a:ext uri="{FF2B5EF4-FFF2-40B4-BE49-F238E27FC236}">
                  <a16:creationId xmlns:a16="http://schemas.microsoft.com/office/drawing/2014/main" id="{11248FF2-CE80-476C-92F9-74F04EBB0A96}"/>
                </a:ext>
              </a:extLst>
            </p:cNvPr>
            <p:cNvCxnSpPr>
              <a:cxnSpLocks/>
              <a:stCxn id="92" idx="3"/>
              <a:endCxn id="55" idx="9"/>
            </p:cNvCxnSpPr>
            <p:nvPr/>
          </p:nvCxnSpPr>
          <p:spPr>
            <a:xfrm>
              <a:off x="3498574" y="3743900"/>
              <a:ext cx="1903099" cy="774934"/>
            </a:xfrm>
            <a:prstGeom prst="bentConnector3">
              <a:avLst>
                <a:gd name="adj1" fmla="val 113309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: angular 141">
              <a:extLst>
                <a:ext uri="{FF2B5EF4-FFF2-40B4-BE49-F238E27FC236}">
                  <a16:creationId xmlns:a16="http://schemas.microsoft.com/office/drawing/2014/main" id="{CE4A29FC-74A0-4CA8-BCB2-14F0873CEF20}"/>
                </a:ext>
              </a:extLst>
            </p:cNvPr>
            <p:cNvCxnSpPr>
              <a:cxnSpLocks/>
              <a:stCxn id="122" idx="3"/>
            </p:cNvCxnSpPr>
            <p:nvPr/>
          </p:nvCxnSpPr>
          <p:spPr>
            <a:xfrm>
              <a:off x="2971540" y="3188003"/>
              <a:ext cx="2139225" cy="76521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: angular 142">
              <a:extLst>
                <a:ext uri="{FF2B5EF4-FFF2-40B4-BE49-F238E27FC236}">
                  <a16:creationId xmlns:a16="http://schemas.microsoft.com/office/drawing/2014/main" id="{5571FC6D-CFCE-4930-A0BD-76AC4C0869E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86694" y="4756485"/>
              <a:ext cx="457771" cy="725057"/>
            </a:xfrm>
            <a:prstGeom prst="bentConnector2">
              <a:avLst/>
            </a:prstGeom>
            <a:ln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upo 143">
              <a:extLst>
                <a:ext uri="{FF2B5EF4-FFF2-40B4-BE49-F238E27FC236}">
                  <a16:creationId xmlns:a16="http://schemas.microsoft.com/office/drawing/2014/main" id="{F49D8DF2-803A-456F-AC52-6F0C1323A244}"/>
                </a:ext>
              </a:extLst>
            </p:cNvPr>
            <p:cNvGrpSpPr/>
            <p:nvPr/>
          </p:nvGrpSpPr>
          <p:grpSpPr>
            <a:xfrm>
              <a:off x="6501645" y="5346038"/>
              <a:ext cx="630475" cy="782365"/>
              <a:chOff x="632516" y="3272985"/>
              <a:chExt cx="693523" cy="860602"/>
            </a:xfrm>
          </p:grpSpPr>
          <p:sp>
            <p:nvSpPr>
              <p:cNvPr id="145" name="Rectángulo 144">
                <a:extLst>
                  <a:ext uri="{FF2B5EF4-FFF2-40B4-BE49-F238E27FC236}">
                    <a16:creationId xmlns:a16="http://schemas.microsoft.com/office/drawing/2014/main" id="{DF942D55-854B-448A-9BD1-2F08F504DB02}"/>
                  </a:ext>
                </a:extLst>
              </p:cNvPr>
              <p:cNvSpPr/>
              <p:nvPr/>
            </p:nvSpPr>
            <p:spPr>
              <a:xfrm>
                <a:off x="632516" y="3272985"/>
                <a:ext cx="69352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GUAIRÁ</a:t>
                </a:r>
              </a:p>
            </p:txBody>
          </p:sp>
          <p:sp>
            <p:nvSpPr>
              <p:cNvPr id="146" name="Rectángulo 145">
                <a:extLst>
                  <a:ext uri="{FF2B5EF4-FFF2-40B4-BE49-F238E27FC236}">
                    <a16:creationId xmlns:a16="http://schemas.microsoft.com/office/drawing/2014/main" id="{F9A4EBC6-ABCE-4510-AE31-BCB3C13B3708}"/>
                  </a:ext>
                </a:extLst>
              </p:cNvPr>
              <p:cNvSpPr/>
              <p:nvPr/>
            </p:nvSpPr>
            <p:spPr>
              <a:xfrm>
                <a:off x="899756" y="3536116"/>
                <a:ext cx="341760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47</a:t>
                </a:r>
              </a:p>
              <a:p>
                <a:pPr fontAlgn="b">
                  <a:lnSpc>
                    <a:spcPct val="150000"/>
                  </a:lnSpc>
                </a:pPr>
                <a:r>
                  <a:rPr lang="es-E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81</a:t>
                </a:r>
              </a:p>
            </p:txBody>
          </p:sp>
          <p:pic>
            <p:nvPicPr>
              <p:cNvPr id="147" name="Gráfico 146" descr="Hombre">
                <a:extLst>
                  <a:ext uri="{FF2B5EF4-FFF2-40B4-BE49-F238E27FC236}">
                    <a16:creationId xmlns:a16="http://schemas.microsoft.com/office/drawing/2014/main" id="{8E465486-9E64-4630-AD8E-3C97C6ACA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0018" y="3557163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148" name="Gráfico 147" descr="Mujer">
                <a:extLst>
                  <a:ext uri="{FF2B5EF4-FFF2-40B4-BE49-F238E27FC236}">
                    <a16:creationId xmlns:a16="http://schemas.microsoft.com/office/drawing/2014/main" id="{351043E9-9E13-4349-B4E4-B5D1CC94B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0018" y="3870221"/>
                <a:ext cx="218900" cy="218900"/>
              </a:xfrm>
              <a:prstGeom prst="rect">
                <a:avLst/>
              </a:prstGeom>
            </p:spPr>
          </p:pic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131E457-F6D8-4200-AE07-E5790F95DC26}"/>
                </a:ext>
              </a:extLst>
            </p:cNvPr>
            <p:cNvGrpSpPr/>
            <p:nvPr/>
          </p:nvGrpSpPr>
          <p:grpSpPr>
            <a:xfrm>
              <a:off x="8089976" y="1561198"/>
              <a:ext cx="1187010" cy="1057623"/>
              <a:chOff x="7994606" y="2004470"/>
              <a:chExt cx="1187010" cy="1057623"/>
            </a:xfrm>
          </p:grpSpPr>
          <p:sp>
            <p:nvSpPr>
              <p:cNvPr id="134" name="Rectángulo 133">
                <a:extLst>
                  <a:ext uri="{FF2B5EF4-FFF2-40B4-BE49-F238E27FC236}">
                    <a16:creationId xmlns:a16="http://schemas.microsoft.com/office/drawing/2014/main" id="{AFAB997A-AA41-4A32-82C3-EA912A68F368}"/>
                  </a:ext>
                </a:extLst>
              </p:cNvPr>
              <p:cNvSpPr/>
              <p:nvPr/>
            </p:nvSpPr>
            <p:spPr>
              <a:xfrm>
                <a:off x="8029275" y="2004470"/>
                <a:ext cx="1152341" cy="1057623"/>
              </a:xfrm>
              <a:prstGeom prst="rect">
                <a:avLst/>
              </a:prstGeom>
              <a:solidFill>
                <a:srgbClr val="D8E3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80" name="Rectángulo 79">
                <a:extLst>
                  <a:ext uri="{FF2B5EF4-FFF2-40B4-BE49-F238E27FC236}">
                    <a16:creationId xmlns:a16="http://schemas.microsoft.com/office/drawing/2014/main" id="{AAA29FA1-F554-4C3D-9EF6-E8A4CE2D071E}"/>
                  </a:ext>
                </a:extLst>
              </p:cNvPr>
              <p:cNvSpPr/>
              <p:nvPr/>
            </p:nvSpPr>
            <p:spPr>
              <a:xfrm>
                <a:off x="7994606" y="2069374"/>
                <a:ext cx="118701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2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REFERENCIA</a:t>
                </a:r>
                <a:endParaRPr lang="es-PY" sz="12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50" name="Gráfico 2" descr="Hombre">
                <a:extLst>
                  <a:ext uri="{FF2B5EF4-FFF2-40B4-BE49-F238E27FC236}">
                    <a16:creationId xmlns:a16="http://schemas.microsoft.com/office/drawing/2014/main" id="{D7616A5D-9145-4CF6-BDF8-C54FFEA7B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091061" y="2403475"/>
                <a:ext cx="199000" cy="199000"/>
              </a:xfrm>
              <a:prstGeom prst="rect">
                <a:avLst/>
              </a:prstGeom>
            </p:spPr>
          </p:pic>
          <p:pic>
            <p:nvPicPr>
              <p:cNvPr id="151" name="Gráfico 6" descr="Mujer">
                <a:extLst>
                  <a:ext uri="{FF2B5EF4-FFF2-40B4-BE49-F238E27FC236}">
                    <a16:creationId xmlns:a16="http://schemas.microsoft.com/office/drawing/2014/main" id="{44D40DD8-3DBA-4F69-BD2F-769B0100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099946" y="2726115"/>
                <a:ext cx="199000" cy="199000"/>
              </a:xfrm>
              <a:prstGeom prst="rect">
                <a:avLst/>
              </a:prstGeom>
            </p:spPr>
          </p:pic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F3428B12-F1F9-4D36-875D-07826C883147}"/>
                  </a:ext>
                </a:extLst>
              </p:cNvPr>
              <p:cNvSpPr/>
              <p:nvPr/>
            </p:nvSpPr>
            <p:spPr>
              <a:xfrm>
                <a:off x="8304012" y="2396871"/>
                <a:ext cx="689583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HOMBRES</a:t>
                </a:r>
                <a:endParaRPr lang="es-PY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3" name="Rectángulo 152">
                <a:extLst>
                  <a:ext uri="{FF2B5EF4-FFF2-40B4-BE49-F238E27FC236}">
                    <a16:creationId xmlns:a16="http://schemas.microsoft.com/office/drawing/2014/main" id="{B6144759-FC10-45C4-B8B9-566BBC403D63}"/>
                  </a:ext>
                </a:extLst>
              </p:cNvPr>
              <p:cNvSpPr/>
              <p:nvPr/>
            </p:nvSpPr>
            <p:spPr>
              <a:xfrm>
                <a:off x="8304012" y="2710031"/>
                <a:ext cx="641493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MUJERES</a:t>
                </a:r>
                <a:endParaRPr lang="es-PY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19A68A0A-6E57-4B11-8D0D-CFFA5DE009FC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155" name="13 Imagen">
              <a:extLst>
                <a:ext uri="{FF2B5EF4-FFF2-40B4-BE49-F238E27FC236}">
                  <a16:creationId xmlns:a16="http://schemas.microsoft.com/office/drawing/2014/main" id="{9043C526-511D-4E2B-BA44-DE97416A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156" name="14 Conector recto">
              <a:extLst>
                <a:ext uri="{FF2B5EF4-FFF2-40B4-BE49-F238E27FC236}">
                  <a16:creationId xmlns:a16="http://schemas.microsoft.com/office/drawing/2014/main" id="{677CC3B4-17A9-4DDF-9E16-ED74E7BEE850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 Conector recto">
              <a:extLst>
                <a:ext uri="{FF2B5EF4-FFF2-40B4-BE49-F238E27FC236}">
                  <a16:creationId xmlns:a16="http://schemas.microsoft.com/office/drawing/2014/main" id="{087EC11F-67FA-408E-A707-0F2EC2425215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18 Grupo">
              <a:extLst>
                <a:ext uri="{FF2B5EF4-FFF2-40B4-BE49-F238E27FC236}">
                  <a16:creationId xmlns:a16="http://schemas.microsoft.com/office/drawing/2014/main" id="{68D10CFF-EABE-41B8-B638-08D610D7DC84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164" name="19 Rectángulo">
                <a:extLst>
                  <a:ext uri="{FF2B5EF4-FFF2-40B4-BE49-F238E27FC236}">
                    <a16:creationId xmlns:a16="http://schemas.microsoft.com/office/drawing/2014/main" id="{763F5081-189C-444D-87C9-498449334923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165" name="20 Rectángulo">
                <a:extLst>
                  <a:ext uri="{FF2B5EF4-FFF2-40B4-BE49-F238E27FC236}">
                    <a16:creationId xmlns:a16="http://schemas.microsoft.com/office/drawing/2014/main" id="{352A9CDC-A2B4-423B-B17E-1E5A31772D83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166" name="21 Rectángulo">
                <a:extLst>
                  <a:ext uri="{FF2B5EF4-FFF2-40B4-BE49-F238E27FC236}">
                    <a16:creationId xmlns:a16="http://schemas.microsoft.com/office/drawing/2014/main" id="{2E35F82C-F9DA-46AE-9A43-FC0550EE30E8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159" name="2 Conector recto">
              <a:extLst>
                <a:ext uri="{FF2B5EF4-FFF2-40B4-BE49-F238E27FC236}">
                  <a16:creationId xmlns:a16="http://schemas.microsoft.com/office/drawing/2014/main" id="{F7F4581C-9638-49DE-B7D8-A2DD06E5C1A4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CDD232AC-EA3B-456B-993C-1047B79DDEC4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161" name="15 Imagen">
                <a:extLst>
                  <a:ext uri="{FF2B5EF4-FFF2-40B4-BE49-F238E27FC236}">
                    <a16:creationId xmlns:a16="http://schemas.microsoft.com/office/drawing/2014/main" id="{A2B3F8BD-91FA-49D9-9266-B0C147DF9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162" name="16 Imagen">
                <a:extLst>
                  <a:ext uri="{FF2B5EF4-FFF2-40B4-BE49-F238E27FC236}">
                    <a16:creationId xmlns:a16="http://schemas.microsoft.com/office/drawing/2014/main" id="{E2D9F2A2-A490-40F6-B9DC-82A0CF893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163" name="17 Imagen">
                <a:extLst>
                  <a:ext uri="{FF2B5EF4-FFF2-40B4-BE49-F238E27FC236}">
                    <a16:creationId xmlns:a16="http://schemas.microsoft.com/office/drawing/2014/main" id="{B19AC93B-FC48-4B16-B522-94B513CC9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14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0CE8646-A62C-4471-AF43-5D3C42663950}"/>
              </a:ext>
            </a:extLst>
          </p:cNvPr>
          <p:cNvSpPr/>
          <p:nvPr/>
        </p:nvSpPr>
        <p:spPr>
          <a:xfrm>
            <a:off x="589862" y="3648984"/>
            <a:ext cx="4199018" cy="239809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E200BEB-A9E3-45D4-90A1-EB50016DDB1B}"/>
              </a:ext>
            </a:extLst>
          </p:cNvPr>
          <p:cNvSpPr/>
          <p:nvPr/>
        </p:nvSpPr>
        <p:spPr>
          <a:xfrm>
            <a:off x="958503" y="4189743"/>
            <a:ext cx="3461735" cy="13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con BANCARD para pagos electrónicos, contribuyendo con la formalización de las empresas, agilizando los trámites  de los emprendedores y las MIPYMES.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512722B-187F-4EAE-B54D-8840E43F8A4E}"/>
              </a:ext>
            </a:extLst>
          </p:cNvPr>
          <p:cNvSpPr/>
          <p:nvPr/>
        </p:nvSpPr>
        <p:spPr>
          <a:xfrm>
            <a:off x="5064725" y="3648984"/>
            <a:ext cx="4199018" cy="239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D727B5B-B88E-4F1E-B92B-EB534709D525}"/>
              </a:ext>
            </a:extLst>
          </p:cNvPr>
          <p:cNvSpPr/>
          <p:nvPr/>
        </p:nvSpPr>
        <p:spPr>
          <a:xfrm>
            <a:off x="5423193" y="4313623"/>
            <a:ext cx="3461735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de Cooperación  con Taiwán, para el </a:t>
            </a:r>
            <a:r>
              <a:rPr lang="es-PY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“Fortalecimiento las Mipymes del Paraguay”</a:t>
            </a:r>
            <a:r>
              <a:rPr lang="es-PY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los sectores lácteos, yerba mate, confecciones y calzados.</a:t>
            </a:r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5" y="661033"/>
            <a:ext cx="8667458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MIPYMES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84" y="1362046"/>
            <a:ext cx="4192596" cy="20967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725" y="1361418"/>
            <a:ext cx="4199018" cy="2140331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B2C29EF6-A20F-46B4-9776-D0C0A2D4829B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DCE06320-1F55-4DF9-9290-F598FB43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E8B8CC10-AFB9-4A98-837A-A63E37C11AE6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2804DE9E-E45C-4702-BD54-63016A72D045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BFFC6C4B-E24C-48EC-BD8C-8179DBB37965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46EE32A7-4688-4666-B45A-9BA5FF88CB85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069BAA96-A181-457F-8E59-A1987BC5D6BE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96DA3EA0-CDBF-491B-955C-1FB1C97297F0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BB199D77-9E0E-44D5-9508-AC0AD6FBB63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DF27D47A-7D2F-4893-82CB-B6E6EB9F3E43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5721A7ED-7182-4B2F-8A44-9A0637961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44316E47-0859-4695-9926-8D7341229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36BE3886-369A-4441-BF0D-4871AA364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226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000E98ED-DD95-43AA-B4C1-E420DCF33C8A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37" name="13 Imagen">
              <a:extLst>
                <a:ext uri="{FF2B5EF4-FFF2-40B4-BE49-F238E27FC236}">
                  <a16:creationId xmlns:a16="http://schemas.microsoft.com/office/drawing/2014/main" id="{27873DC3-4A37-455E-9A90-63B0EB842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47" name="14 Conector recto">
              <a:extLst>
                <a:ext uri="{FF2B5EF4-FFF2-40B4-BE49-F238E27FC236}">
                  <a16:creationId xmlns:a16="http://schemas.microsoft.com/office/drawing/2014/main" id="{334D8E43-98E0-4397-B284-6ED0A735FC9A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5 Conector recto">
              <a:extLst>
                <a:ext uri="{FF2B5EF4-FFF2-40B4-BE49-F238E27FC236}">
                  <a16:creationId xmlns:a16="http://schemas.microsoft.com/office/drawing/2014/main" id="{6A7DA3D7-D2E8-4FA4-AFDE-83393BEF1671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18 Grupo">
              <a:extLst>
                <a:ext uri="{FF2B5EF4-FFF2-40B4-BE49-F238E27FC236}">
                  <a16:creationId xmlns:a16="http://schemas.microsoft.com/office/drawing/2014/main" id="{C22BD460-104A-4869-92E8-D2A9A4A822F0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55" name="19 Rectángulo">
                <a:extLst>
                  <a:ext uri="{FF2B5EF4-FFF2-40B4-BE49-F238E27FC236}">
                    <a16:creationId xmlns:a16="http://schemas.microsoft.com/office/drawing/2014/main" id="{57352A54-E98C-46DA-A514-AEBE4D8F4D6C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6" name="20 Rectángulo">
                <a:extLst>
                  <a:ext uri="{FF2B5EF4-FFF2-40B4-BE49-F238E27FC236}">
                    <a16:creationId xmlns:a16="http://schemas.microsoft.com/office/drawing/2014/main" id="{E003499C-FFB5-4BCE-AAF7-B61953403DD3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7" name="21 Rectángulo">
                <a:extLst>
                  <a:ext uri="{FF2B5EF4-FFF2-40B4-BE49-F238E27FC236}">
                    <a16:creationId xmlns:a16="http://schemas.microsoft.com/office/drawing/2014/main" id="{4FDAD2F4-8299-45B3-9175-538089D8C2BE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50" name="2 Conector recto">
              <a:extLst>
                <a:ext uri="{FF2B5EF4-FFF2-40B4-BE49-F238E27FC236}">
                  <a16:creationId xmlns:a16="http://schemas.microsoft.com/office/drawing/2014/main" id="{D3CA90B6-ED43-4D0C-9417-B3F0CFD40EF4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B6C1A605-E4C9-4F31-A77D-FCF3D8D595A4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52" name="15 Imagen">
                <a:extLst>
                  <a:ext uri="{FF2B5EF4-FFF2-40B4-BE49-F238E27FC236}">
                    <a16:creationId xmlns:a16="http://schemas.microsoft.com/office/drawing/2014/main" id="{0B71721A-A938-4B3B-99A9-A79404F03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53" name="16 Imagen">
                <a:extLst>
                  <a:ext uri="{FF2B5EF4-FFF2-40B4-BE49-F238E27FC236}">
                    <a16:creationId xmlns:a16="http://schemas.microsoft.com/office/drawing/2014/main" id="{D86A631B-02C8-4874-AB4D-6AE8CF538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54" name="17 Imagen">
                <a:extLst>
                  <a:ext uri="{FF2B5EF4-FFF2-40B4-BE49-F238E27FC236}">
                    <a16:creationId xmlns:a16="http://schemas.microsoft.com/office/drawing/2014/main" id="{379DE672-A866-4BEF-8DC7-B9F166461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4F6C9C1-1386-4185-B568-FE5470C403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84" y="769030"/>
            <a:ext cx="2326115" cy="1009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4D466C-C379-41C5-BFEF-105D23C58AB0}"/>
              </a:ext>
            </a:extLst>
          </p:cNvPr>
          <p:cNvSpPr/>
          <p:nvPr/>
        </p:nvSpPr>
        <p:spPr>
          <a:xfrm>
            <a:off x="427512" y="3847144"/>
            <a:ext cx="2993755" cy="2199935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681974-DA40-4074-A804-05CE4A047D0C}"/>
              </a:ext>
            </a:extLst>
          </p:cNvPr>
          <p:cNvSpPr/>
          <p:nvPr/>
        </p:nvSpPr>
        <p:spPr>
          <a:xfrm>
            <a:off x="427512" y="3898194"/>
            <a:ext cx="299375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acercamos a la gente del interior con el servicio de desarrollo empresarial, entendiendo que mientras más pequeña es la empresa, más importante es el capital humano. En total nos hemos acercado a 10 departamentos hasta la fecha. </a:t>
            </a:r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A565302-8D31-42CD-A227-2F1DC2F55A63}"/>
              </a:ext>
            </a:extLst>
          </p:cNvPr>
          <p:cNvSpPr/>
          <p:nvPr/>
        </p:nvSpPr>
        <p:spPr>
          <a:xfrm>
            <a:off x="3700065" y="3847144"/>
            <a:ext cx="2745806" cy="2199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F2E7F89-49BE-4452-82B2-010D2B54CDD3}"/>
              </a:ext>
            </a:extLst>
          </p:cNvPr>
          <p:cNvSpPr/>
          <p:nvPr/>
        </p:nvSpPr>
        <p:spPr>
          <a:xfrm>
            <a:off x="3700065" y="4164942"/>
            <a:ext cx="2735454" cy="15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 Creativo del Emprendedor en Salud: </a:t>
            </a:r>
            <a:r>
              <a:rPr lang="es-PY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interinstitucional firmado con el MSPBS para desarrollo del espacio para la generación de soluciones en salud con enfoque tecnológico.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97E4B57-3AED-4766-9B92-5107FADEA2ED}"/>
              </a:ext>
            </a:extLst>
          </p:cNvPr>
          <p:cNvSpPr/>
          <p:nvPr/>
        </p:nvSpPr>
        <p:spPr>
          <a:xfrm>
            <a:off x="6606989" y="3847144"/>
            <a:ext cx="2834889" cy="2199935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852BC63-C97B-47C2-8920-D423BDAC0D52}"/>
              </a:ext>
            </a:extLst>
          </p:cNvPr>
          <p:cNvSpPr/>
          <p:nvPr/>
        </p:nvSpPr>
        <p:spPr>
          <a:xfrm>
            <a:off x="6603604" y="4288822"/>
            <a:ext cx="2827922" cy="13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Turismo Joven Emprendedor (SENATUR): </a:t>
            </a:r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jornadas de formación de jóvenes del sector turístico con enfoque emprendedor en 10 Departamentos del país.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6689F0C-4610-4191-B68D-69FD5B593B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065" y="854026"/>
            <a:ext cx="2735454" cy="2864037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12" y="1814204"/>
            <a:ext cx="2993755" cy="1903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3604" y="852607"/>
            <a:ext cx="2827922" cy="2865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34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D7A72DD-BADF-4DD4-880B-ABD5018D225F}"/>
              </a:ext>
            </a:extLst>
          </p:cNvPr>
          <p:cNvSpPr/>
          <p:nvPr/>
        </p:nvSpPr>
        <p:spPr>
          <a:xfrm>
            <a:off x="589862" y="3847144"/>
            <a:ext cx="2834889" cy="2199935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A5B3729-28F6-44C3-AA21-21BDF7120285}"/>
              </a:ext>
            </a:extLst>
          </p:cNvPr>
          <p:cNvSpPr/>
          <p:nvPr/>
        </p:nvSpPr>
        <p:spPr>
          <a:xfrm>
            <a:off x="721887" y="4164942"/>
            <a:ext cx="2570838" cy="15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Reactivación del Sistema Nacional de MIPYMES, y lanzamiento del "</a:t>
            </a:r>
            <a:r>
              <a:rPr lang="es-PY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Nacional de Promoción y Formalización, para la Competitividad y Desarrollo de las Mipymes</a:t>
            </a:r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 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9ACEB83-691F-4731-9876-42738F8BA244}"/>
              </a:ext>
            </a:extLst>
          </p:cNvPr>
          <p:cNvSpPr/>
          <p:nvPr/>
        </p:nvSpPr>
        <p:spPr>
          <a:xfrm>
            <a:off x="3610982" y="3847144"/>
            <a:ext cx="2834889" cy="2199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D5B2810-85DB-49B8-B72F-7DD7E0825F39}"/>
              </a:ext>
            </a:extLst>
          </p:cNvPr>
          <p:cNvSpPr/>
          <p:nvPr/>
        </p:nvSpPr>
        <p:spPr>
          <a:xfrm>
            <a:off x="3736139" y="4164942"/>
            <a:ext cx="2570838" cy="15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 presentado el </a:t>
            </a:r>
            <a:r>
              <a:rPr lang="es-PY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Nacional de Comercio de Servicios</a:t>
            </a:r>
            <a:r>
              <a:rPr lang="es-PY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buscando el fortalecimiento sectorial, y la apertura de mercados a los proveedores nacionales. 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CA2EA4B-CA5E-4EC9-A471-A3EE8658D50F}"/>
              </a:ext>
            </a:extLst>
          </p:cNvPr>
          <p:cNvSpPr/>
          <p:nvPr/>
        </p:nvSpPr>
        <p:spPr>
          <a:xfrm>
            <a:off x="6606989" y="3847144"/>
            <a:ext cx="2834889" cy="2199935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B3CBB7A-30B5-4F0F-A332-6868A512339F}"/>
              </a:ext>
            </a:extLst>
          </p:cNvPr>
          <p:cNvSpPr/>
          <p:nvPr/>
        </p:nvSpPr>
        <p:spPr>
          <a:xfrm>
            <a:off x="6732146" y="4412702"/>
            <a:ext cx="2570838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SzPts val="1000"/>
              <a:tabLst>
                <a:tab pos="180340" algn="l"/>
              </a:tabLst>
            </a:pPr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Gobierno Nacional, a través el Ministerio de Industria y Comercio, reconoce al sector audiovisual como industria. </a:t>
            </a:r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679044"/>
            <a:ext cx="8667459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OTROS LOGROS INSTITUCIONALES 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6989" y="1255303"/>
            <a:ext cx="2834889" cy="251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62" y="1255303"/>
            <a:ext cx="2834889" cy="251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93F44D75-847D-43B3-8B78-75EF88691ADD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6" name="13 Imagen">
              <a:extLst>
                <a:ext uri="{FF2B5EF4-FFF2-40B4-BE49-F238E27FC236}">
                  <a16:creationId xmlns:a16="http://schemas.microsoft.com/office/drawing/2014/main" id="{05F5CBC0-3A5A-4606-8818-32AA59F2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7" name="14 Conector recto">
              <a:extLst>
                <a:ext uri="{FF2B5EF4-FFF2-40B4-BE49-F238E27FC236}">
                  <a16:creationId xmlns:a16="http://schemas.microsoft.com/office/drawing/2014/main" id="{57B22FCF-5934-424C-A429-97CEFBBAA39A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5 Conector recto">
              <a:extLst>
                <a:ext uri="{FF2B5EF4-FFF2-40B4-BE49-F238E27FC236}">
                  <a16:creationId xmlns:a16="http://schemas.microsoft.com/office/drawing/2014/main" id="{F78411D9-687C-45BE-8F87-744CE164323C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18 Grupo">
              <a:extLst>
                <a:ext uri="{FF2B5EF4-FFF2-40B4-BE49-F238E27FC236}">
                  <a16:creationId xmlns:a16="http://schemas.microsoft.com/office/drawing/2014/main" id="{C74D4336-D537-4463-AFD0-AA5414D4C4E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5" name="19 Rectángulo">
                <a:extLst>
                  <a:ext uri="{FF2B5EF4-FFF2-40B4-BE49-F238E27FC236}">
                    <a16:creationId xmlns:a16="http://schemas.microsoft.com/office/drawing/2014/main" id="{75AF9866-CBA9-4284-93F9-E6BF0C059A02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0 Rectángulo">
                <a:extLst>
                  <a:ext uri="{FF2B5EF4-FFF2-40B4-BE49-F238E27FC236}">
                    <a16:creationId xmlns:a16="http://schemas.microsoft.com/office/drawing/2014/main" id="{9EE03DC2-A9EC-4D70-82CA-A8C82F2593EF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E49E372F-C082-4489-9A27-882645580B8D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0" name="2 Conector recto">
              <a:extLst>
                <a:ext uri="{FF2B5EF4-FFF2-40B4-BE49-F238E27FC236}">
                  <a16:creationId xmlns:a16="http://schemas.microsoft.com/office/drawing/2014/main" id="{F5C2DF89-19B3-42DF-AFD2-FCB7CF5DDF14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15EA94E-0F3D-4268-B160-6EE7A527E2AA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2" name="15 Imagen">
                <a:extLst>
                  <a:ext uri="{FF2B5EF4-FFF2-40B4-BE49-F238E27FC236}">
                    <a16:creationId xmlns:a16="http://schemas.microsoft.com/office/drawing/2014/main" id="{0BB38671-D7DF-493A-93B1-13B9D73E7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3" name="16 Imagen">
                <a:extLst>
                  <a:ext uri="{FF2B5EF4-FFF2-40B4-BE49-F238E27FC236}">
                    <a16:creationId xmlns:a16="http://schemas.microsoft.com/office/drawing/2014/main" id="{A0C4B945-3392-403B-97CA-C52342E4A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4" name="17 Imagen">
                <a:extLst>
                  <a:ext uri="{FF2B5EF4-FFF2-40B4-BE49-F238E27FC236}">
                    <a16:creationId xmlns:a16="http://schemas.microsoft.com/office/drawing/2014/main" id="{7850AC94-190D-4CEC-B829-911154BBD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019673F8-42FE-4F2D-BCC3-9C8FA3E4AA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60" y="1473838"/>
            <a:ext cx="2830411" cy="22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8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9 CuadroTexto"/>
          <p:cNvSpPr txBox="1"/>
          <p:nvPr/>
        </p:nvSpPr>
        <p:spPr>
          <a:xfrm>
            <a:off x="611935" y="6066752"/>
            <a:ext cx="4283359" cy="27344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PY" sz="1100" b="1" dirty="0">
                <a:solidFill>
                  <a:srgbClr val="002060"/>
                </a:solidFill>
              </a:rPr>
              <a:t>DATOS: </a:t>
            </a:r>
            <a:r>
              <a:rPr lang="es-PY" sz="1100" dirty="0">
                <a:solidFill>
                  <a:srgbClr val="002060"/>
                </a:solidFill>
              </a:rPr>
              <a:t>BCP, año de base: 2018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22C5015-C6E2-4729-B021-8B2A0EDB4E74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35" name="13 Imagen">
              <a:extLst>
                <a:ext uri="{FF2B5EF4-FFF2-40B4-BE49-F238E27FC236}">
                  <a16:creationId xmlns:a16="http://schemas.microsoft.com/office/drawing/2014/main" id="{3631079A-909C-4430-8666-E913F9B9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36" name="14 Conector recto">
              <a:extLst>
                <a:ext uri="{FF2B5EF4-FFF2-40B4-BE49-F238E27FC236}">
                  <a16:creationId xmlns:a16="http://schemas.microsoft.com/office/drawing/2014/main" id="{A295BDC8-FA51-4400-8EF0-FF636EA27BA3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5 Conector recto">
              <a:extLst>
                <a:ext uri="{FF2B5EF4-FFF2-40B4-BE49-F238E27FC236}">
                  <a16:creationId xmlns:a16="http://schemas.microsoft.com/office/drawing/2014/main" id="{36FCCDDB-490D-426B-BBF1-BCF41C126DB9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18 Grupo">
              <a:extLst>
                <a:ext uri="{FF2B5EF4-FFF2-40B4-BE49-F238E27FC236}">
                  <a16:creationId xmlns:a16="http://schemas.microsoft.com/office/drawing/2014/main" id="{A9B9C2FA-2A2E-4764-B04C-7EC45C18BC5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44" name="19 Rectángulo">
                <a:extLst>
                  <a:ext uri="{FF2B5EF4-FFF2-40B4-BE49-F238E27FC236}">
                    <a16:creationId xmlns:a16="http://schemas.microsoft.com/office/drawing/2014/main" id="{D34C032A-C119-4089-99AA-C18F26694967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5" name="20 Rectángulo">
                <a:extLst>
                  <a:ext uri="{FF2B5EF4-FFF2-40B4-BE49-F238E27FC236}">
                    <a16:creationId xmlns:a16="http://schemas.microsoft.com/office/drawing/2014/main" id="{91BC958F-FC22-4FB7-AE2B-4CAE35A5AEC0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6" name="21 Rectángulo">
                <a:extLst>
                  <a:ext uri="{FF2B5EF4-FFF2-40B4-BE49-F238E27FC236}">
                    <a16:creationId xmlns:a16="http://schemas.microsoft.com/office/drawing/2014/main" id="{181B7A7B-E86A-4C46-BE96-AAB23FFE0B22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9" name="2 Conector recto">
              <a:extLst>
                <a:ext uri="{FF2B5EF4-FFF2-40B4-BE49-F238E27FC236}">
                  <a16:creationId xmlns:a16="http://schemas.microsoft.com/office/drawing/2014/main" id="{F0232045-32FA-4959-ACD9-D6CA0B8D9E0F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8A60F0EF-6D4D-4DD7-A0CF-762FD4D68498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41" name="15 Imagen">
                <a:extLst>
                  <a:ext uri="{FF2B5EF4-FFF2-40B4-BE49-F238E27FC236}">
                    <a16:creationId xmlns:a16="http://schemas.microsoft.com/office/drawing/2014/main" id="{527C77EE-58FF-4D0A-81FE-B33AAE7FC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42" name="16 Imagen">
                <a:extLst>
                  <a:ext uri="{FF2B5EF4-FFF2-40B4-BE49-F238E27FC236}">
                    <a16:creationId xmlns:a16="http://schemas.microsoft.com/office/drawing/2014/main" id="{C9AE6876-EC79-484E-890E-A9E8A55DA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43" name="17 Imagen">
                <a:extLst>
                  <a:ext uri="{FF2B5EF4-FFF2-40B4-BE49-F238E27FC236}">
                    <a16:creationId xmlns:a16="http://schemas.microsoft.com/office/drawing/2014/main" id="{2D5E2702-B79A-4F63-AAAB-C27EC3EB2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21" name="5 Rectángulo"/>
          <p:cNvSpPr/>
          <p:nvPr/>
        </p:nvSpPr>
        <p:spPr>
          <a:xfrm>
            <a:off x="7042601" y="2102307"/>
            <a:ext cx="2221142" cy="325318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1072621"/>
            <a:r>
              <a:rPr lang="es-ES" sz="2100" kern="0" dirty="0">
                <a:solidFill>
                  <a:prstClr val="white"/>
                </a:solidFill>
              </a:rPr>
              <a:t>Los sectores industrial, comercial y de servicios representan el 60% de la economía paraguaya.</a:t>
            </a:r>
          </a:p>
        </p:txBody>
      </p:sp>
      <p:sp>
        <p:nvSpPr>
          <p:cNvPr id="20" name="44 CuadroTexto"/>
          <p:cNvSpPr txBox="1"/>
          <p:nvPr/>
        </p:nvSpPr>
        <p:spPr>
          <a:xfrm>
            <a:off x="596284" y="633289"/>
            <a:ext cx="86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PRODUCTO INTERNO BRUTO (PIB) </a:t>
            </a:r>
            <a:r>
              <a:rPr lang="pt-BR" sz="2400" dirty="0">
                <a:solidFill>
                  <a:srgbClr val="002060"/>
                </a:solidFill>
              </a:rPr>
              <a:t>POR SECTORES</a:t>
            </a:r>
            <a:endParaRPr lang="es-PY" sz="24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135CBB-4022-4868-9F1F-A7EDCC19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6" y="1361980"/>
            <a:ext cx="6657409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596284" y="6016661"/>
            <a:ext cx="42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2060"/>
                </a:solidFill>
              </a:rPr>
              <a:t>1. CNV, INTN, IPA, CONACOM, DINAPI, SEDECO.</a:t>
            </a:r>
          </a:p>
          <a:p>
            <a:r>
              <a:rPr lang="es-ES" sz="1000" b="1" dirty="0">
                <a:solidFill>
                  <a:srgbClr val="002060"/>
                </a:solidFill>
              </a:rPr>
              <a:t>Fuente:</a:t>
            </a:r>
            <a:r>
              <a:rPr lang="es-ES" sz="1000" dirty="0">
                <a:solidFill>
                  <a:srgbClr val="002060"/>
                </a:solidFill>
              </a:rPr>
              <a:t> Dirección General de Administración y Finanzas – MIC.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6285" y="639583"/>
            <a:ext cx="866745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EJECUCIÓN DE GASTOS </a:t>
            </a:r>
          </a:p>
          <a:p>
            <a:pPr algn="ctr"/>
            <a:r>
              <a:rPr lang="es-ES" sz="1800" dirty="0">
                <a:solidFill>
                  <a:srgbClr val="002060"/>
                </a:solidFill>
              </a:rPr>
              <a:t>Al 31 de agosto de 2019 </a:t>
            </a:r>
            <a:endParaRPr lang="pt-BR" sz="1800" dirty="0">
              <a:solidFill>
                <a:srgbClr val="00206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0C6A54D-4692-4633-8430-DCB7690493EA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3" name="13 Imagen">
              <a:extLst>
                <a:ext uri="{FF2B5EF4-FFF2-40B4-BE49-F238E27FC236}">
                  <a16:creationId xmlns:a16="http://schemas.microsoft.com/office/drawing/2014/main" id="{09DF40CF-71DC-4E03-B32F-FB90F35B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4" name="14 Conector recto">
              <a:extLst>
                <a:ext uri="{FF2B5EF4-FFF2-40B4-BE49-F238E27FC236}">
                  <a16:creationId xmlns:a16="http://schemas.microsoft.com/office/drawing/2014/main" id="{999E6D1F-DC61-4EBD-9056-17A35A3014EF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58B1893E-F6B2-4C46-8632-15207A1BC699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AB79A545-6501-4E57-ACC3-51EA719747F0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D080366B-0EEC-4479-8262-71863C96DF1C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8E1FF139-4200-4B05-9F16-7F99C35C47BE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59EF8ABB-9071-45FB-AB51-9FCF8E6AAF5A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0216C97E-34D0-490C-959C-6AB3B7AE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111DB05-F088-4921-A810-CA670570EEEE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8F7A1236-54AE-4AD9-8236-D70DCD7BE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954D63FF-75AE-422D-BF83-EBDEDFF72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1DCB5774-4B22-484D-A1C9-97EBB4BF5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ACDEF8EF-2540-4C1D-8586-858EF7BCBA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6284" y="1606914"/>
          <a:ext cx="8667460" cy="4054129"/>
        </p:xfrm>
        <a:graphic>
          <a:graphicData uri="http://schemas.openxmlformats.org/drawingml/2006/table">
            <a:tbl>
              <a:tblPr/>
              <a:tblGrid>
                <a:gridCol w="439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08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 DE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PLAN FINANCIERO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EJECUCIÓN PLAN FINANCIERO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1 - PROGRAMAS DE ADMINISTRACIÓN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41.298.877.319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19.411.306.363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47,00%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2 - PROGRAMAS DE ACCIÓN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42.545.006.376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20.943.914.866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49,23%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3 - PROGRAMAS DE INVERSIÓN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16.187.980.400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3.123.067.646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19,29%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MINISTERIO DE INDUSTRIA Y COMERCIO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100.031.864.095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43.478.288.875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43,46%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FONACIDE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5.895.370.461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Universidad Taiwan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7.681.885.663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330.821.486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4,31%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Entidades Descentralizadas (CNV, INTN, IPA, SEDECO, DINAPI)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57.670.677.460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26.792.467.209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46,46%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4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 MIC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171.279.797.679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70.601.577.570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41,22%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3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697741" y="669454"/>
            <a:ext cx="866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>
                <a:solidFill>
                  <a:srgbClr val="0E3296"/>
                </a:solidFill>
              </a:rPr>
              <a:t>RECAUDACIÓN </a:t>
            </a:r>
          </a:p>
          <a:p>
            <a:pPr algn="ctr"/>
            <a:r>
              <a:rPr lang="es-PY" sz="2000" dirty="0">
                <a:solidFill>
                  <a:srgbClr val="0E3296"/>
                </a:solidFill>
              </a:rPr>
              <a:t>AL 31 DE AGOSTO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56871"/>
              </p:ext>
            </p:extLst>
          </p:nvPr>
        </p:nvGraphicFramePr>
        <p:xfrm>
          <a:off x="596284" y="1648368"/>
          <a:ext cx="8667458" cy="4346987"/>
        </p:xfrm>
        <a:graphic>
          <a:graphicData uri="http://schemas.openxmlformats.org/drawingml/2006/table">
            <a:tbl>
              <a:tblPr/>
              <a:tblGrid>
                <a:gridCol w="58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5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0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20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 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DE RECAUDACIÓN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INGRESOS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37.629.709.917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19.103.852.097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50,77%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INGRESOS NO TRIBUTARIOS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37.553.643.513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19.087.055.736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50,83%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Tasas y Derechos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31.554.003.648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17.716.603.842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56,15%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Tasas Varias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31.554.003.648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17.716.603.842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56,15%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Multas y Otros Derechos No Tributarios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5.999.639.865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1.370.451.894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22,84%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Multas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5.999.639.865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1.370.451.894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22,84%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OTROS RECURSOS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76.066.404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16.796.361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22,08%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Otros Recursos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76.066.404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16.796.361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22,08%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76.066.404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16.796.361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22,08%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08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GENERAL: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000" b="0" i="0" u="none" strike="noStrike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37.629.709.917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19.103.852.097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50,77%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3764D66B-255E-4CE7-8ACD-F5A48571BF9F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3" name="13 Imagen">
              <a:extLst>
                <a:ext uri="{FF2B5EF4-FFF2-40B4-BE49-F238E27FC236}">
                  <a16:creationId xmlns:a16="http://schemas.microsoft.com/office/drawing/2014/main" id="{B03E6300-C83A-4B6A-9C98-9F2AF1DA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4" name="14 Conector recto">
              <a:extLst>
                <a:ext uri="{FF2B5EF4-FFF2-40B4-BE49-F238E27FC236}">
                  <a16:creationId xmlns:a16="http://schemas.microsoft.com/office/drawing/2014/main" id="{86126CB3-0575-476C-9B4B-9FEF1B0502DF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698607CA-EBBE-477C-9EE0-7B892DE82115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7CF31FB9-D3AB-41AE-98B9-B88409751CA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7131FEAE-04ED-4594-9BD7-7C3F09AE8E78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12AB7E35-29A7-4603-BD27-C236F0BDFC49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60CCCE9F-70A3-48BF-A6AA-2676183E604B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CF27AA37-BB21-49AD-B532-31FA176CF0C1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5A35171-8026-4F18-B7B0-AF4673C3D2C7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BCCBBD70-CBC4-4E01-A5EF-70C5A64BB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EF26380F-146E-4553-B898-9ACF9256E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3816150E-98B5-4AD1-BBB2-0025076E3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401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7 Rectángulo"/>
          <p:cNvSpPr/>
          <p:nvPr/>
        </p:nvSpPr>
        <p:spPr>
          <a:xfrm>
            <a:off x="763686" y="743960"/>
            <a:ext cx="8667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COMPARATIVO PGN 2019 VS. PROYECTO 2020</a:t>
            </a:r>
          </a:p>
          <a:p>
            <a:pPr algn="ctr"/>
            <a:r>
              <a:rPr lang="pt-BR" sz="2000" dirty="0">
                <a:solidFill>
                  <a:srgbClr val="002060"/>
                </a:solidFill>
              </a:rPr>
              <a:t>(EM MILLONES DE USD)</a:t>
            </a:r>
            <a:endParaRPr lang="pt-BR" sz="1100" dirty="0">
              <a:solidFill>
                <a:srgbClr val="00206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5904252-5DC4-4FB1-8AC4-1597F59E424F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3" name="13 Imagen">
              <a:extLst>
                <a:ext uri="{FF2B5EF4-FFF2-40B4-BE49-F238E27FC236}">
                  <a16:creationId xmlns:a16="http://schemas.microsoft.com/office/drawing/2014/main" id="{83EEFFA7-04C4-49FE-92FF-66424BD4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783B5A56-7FF4-4046-9B98-0257E72333CE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B5CAAD50-5771-4D8E-A688-4A22AA826AE9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18 Grupo">
              <a:extLst>
                <a:ext uri="{FF2B5EF4-FFF2-40B4-BE49-F238E27FC236}">
                  <a16:creationId xmlns:a16="http://schemas.microsoft.com/office/drawing/2014/main" id="{6E4F23B8-F186-45F2-8C48-FD1986F9FDB0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5" name="19 Rectángulo">
                <a:extLst>
                  <a:ext uri="{FF2B5EF4-FFF2-40B4-BE49-F238E27FC236}">
                    <a16:creationId xmlns:a16="http://schemas.microsoft.com/office/drawing/2014/main" id="{600E26E9-C3CC-4377-B6E6-82CF25D02821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0 Rectángulo">
                <a:extLst>
                  <a:ext uri="{FF2B5EF4-FFF2-40B4-BE49-F238E27FC236}">
                    <a16:creationId xmlns:a16="http://schemas.microsoft.com/office/drawing/2014/main" id="{1602E6F4-866B-4A8D-B8DB-6176EC8DA0D8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9C2332D9-649D-4533-8E9E-922ED56EC6B9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0" name="2 Conector recto">
              <a:extLst>
                <a:ext uri="{FF2B5EF4-FFF2-40B4-BE49-F238E27FC236}">
                  <a16:creationId xmlns:a16="http://schemas.microsoft.com/office/drawing/2014/main" id="{57CBF4D5-9896-4473-A9E3-ECAFB522B399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0C866178-F49F-446C-BFE5-D06D0DB508B0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2" name="15 Imagen">
                <a:extLst>
                  <a:ext uri="{FF2B5EF4-FFF2-40B4-BE49-F238E27FC236}">
                    <a16:creationId xmlns:a16="http://schemas.microsoft.com/office/drawing/2014/main" id="{AED78D24-55C5-4D78-BB1D-6E0C73654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3" name="16 Imagen">
                <a:extLst>
                  <a:ext uri="{FF2B5EF4-FFF2-40B4-BE49-F238E27FC236}">
                    <a16:creationId xmlns:a16="http://schemas.microsoft.com/office/drawing/2014/main" id="{DC87ECBE-9E6A-41C6-A06D-3A3FFF216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4" name="17 Imagen">
                <a:extLst>
                  <a:ext uri="{FF2B5EF4-FFF2-40B4-BE49-F238E27FC236}">
                    <a16:creationId xmlns:a16="http://schemas.microsoft.com/office/drawing/2014/main" id="{F2712F33-AD49-40A9-BBC5-6661CBEF2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407732"/>
              </p:ext>
            </p:extLst>
          </p:nvPr>
        </p:nvGraphicFramePr>
        <p:xfrm>
          <a:off x="2102773" y="3527603"/>
          <a:ext cx="6153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195EA94-2347-4EF0-9258-36F44340C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9" y="2407831"/>
            <a:ext cx="772430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596285" y="791607"/>
            <a:ext cx="866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PROYECTO DE </a:t>
            </a:r>
            <a:r>
              <a:rPr lang="pt-BR" sz="2400" b="1" dirty="0">
                <a:solidFill>
                  <a:srgbClr val="002060"/>
                </a:solidFill>
              </a:rPr>
              <a:t>PRESUPUESTO MIC 2020</a:t>
            </a:r>
            <a:endParaRPr lang="es-PY" sz="90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016661"/>
            <a:ext cx="42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2060"/>
                </a:solidFill>
              </a:rPr>
              <a:t>1. CNV, INTN, IPA, CONACOM, DINAPI, SEDECO.</a:t>
            </a:r>
          </a:p>
          <a:p>
            <a:r>
              <a:rPr lang="es-ES" sz="1000" b="1" dirty="0">
                <a:solidFill>
                  <a:srgbClr val="002060"/>
                </a:solidFill>
              </a:rPr>
              <a:t>Fuente:</a:t>
            </a:r>
            <a:r>
              <a:rPr lang="es-ES" sz="1000" dirty="0">
                <a:solidFill>
                  <a:srgbClr val="002060"/>
                </a:solidFill>
              </a:rPr>
              <a:t> Dirección General de Administración y Finanzas – MIC.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15470"/>
              </p:ext>
            </p:extLst>
          </p:nvPr>
        </p:nvGraphicFramePr>
        <p:xfrm>
          <a:off x="596285" y="1807338"/>
          <a:ext cx="5171418" cy="346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480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 DE PRESUPUESTO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PROYECTO DE PRESUPUESTO 2020 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USD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Ministerio de Industria y Comercio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109.479.729.595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17.111.341 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68,60</a:t>
                      </a:r>
                      <a:r>
                        <a:rPr lang="es-PY" sz="1200" b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Entidades Descentralizadas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50.122.385.661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7.833.973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31,40 %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9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159.602.115.256 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24.945.314 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r" fontAlgn="ctr"/>
                      <a:r>
                        <a:rPr lang="es-PY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79E6A82F-D243-48A0-B86F-05FD769F79C2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6" name="13 Imagen">
              <a:extLst>
                <a:ext uri="{FF2B5EF4-FFF2-40B4-BE49-F238E27FC236}">
                  <a16:creationId xmlns:a16="http://schemas.microsoft.com/office/drawing/2014/main" id="{C8934C6D-1366-42B3-86AD-EBA2520B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7" name="14 Conector recto">
              <a:extLst>
                <a:ext uri="{FF2B5EF4-FFF2-40B4-BE49-F238E27FC236}">
                  <a16:creationId xmlns:a16="http://schemas.microsoft.com/office/drawing/2014/main" id="{4A5A3DB2-882A-4FAF-B1E4-2C826D37269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5 Conector recto">
              <a:extLst>
                <a:ext uri="{FF2B5EF4-FFF2-40B4-BE49-F238E27FC236}">
                  <a16:creationId xmlns:a16="http://schemas.microsoft.com/office/drawing/2014/main" id="{2581639A-8305-4599-8274-2088328EC6E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18 Grupo">
              <a:extLst>
                <a:ext uri="{FF2B5EF4-FFF2-40B4-BE49-F238E27FC236}">
                  <a16:creationId xmlns:a16="http://schemas.microsoft.com/office/drawing/2014/main" id="{29A12D15-1067-41A8-901D-24EDA452548A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5" name="19 Rectángulo">
                <a:extLst>
                  <a:ext uri="{FF2B5EF4-FFF2-40B4-BE49-F238E27FC236}">
                    <a16:creationId xmlns:a16="http://schemas.microsoft.com/office/drawing/2014/main" id="{05F232ED-0C4F-4659-9CC3-3B33BBEFBD74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0 Rectángulo">
                <a:extLst>
                  <a:ext uri="{FF2B5EF4-FFF2-40B4-BE49-F238E27FC236}">
                    <a16:creationId xmlns:a16="http://schemas.microsoft.com/office/drawing/2014/main" id="{8F83EC8C-D201-48BD-849D-32C80CC2EC44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3FEB5CCF-1EAF-4FA3-9AC1-58C140FEAE30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0" name="2 Conector recto">
              <a:extLst>
                <a:ext uri="{FF2B5EF4-FFF2-40B4-BE49-F238E27FC236}">
                  <a16:creationId xmlns:a16="http://schemas.microsoft.com/office/drawing/2014/main" id="{C6FEE04F-6B12-4F89-8617-3A9B7EC082B7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BE21499-6297-4422-80B2-8ED87CA184FB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2" name="15 Imagen">
                <a:extLst>
                  <a:ext uri="{FF2B5EF4-FFF2-40B4-BE49-F238E27FC236}">
                    <a16:creationId xmlns:a16="http://schemas.microsoft.com/office/drawing/2014/main" id="{E4121519-07E8-4914-9DED-CD14E5398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3" name="16 Imagen">
                <a:extLst>
                  <a:ext uri="{FF2B5EF4-FFF2-40B4-BE49-F238E27FC236}">
                    <a16:creationId xmlns:a16="http://schemas.microsoft.com/office/drawing/2014/main" id="{1C66933F-20DD-4DC2-AA3F-9C64CBE60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4" name="17 Imagen">
                <a:extLst>
                  <a:ext uri="{FF2B5EF4-FFF2-40B4-BE49-F238E27FC236}">
                    <a16:creationId xmlns:a16="http://schemas.microsoft.com/office/drawing/2014/main" id="{E532D254-ED22-4992-9A5A-7BA033B2D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7914F03-1B90-4E6B-BECE-75B5DDFBB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58" y="1546524"/>
            <a:ext cx="3901778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596283" y="769220"/>
            <a:ext cx="86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INGRESOS</a:t>
            </a:r>
            <a:endParaRPr lang="es-PY" sz="240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b="1" dirty="0">
                <a:solidFill>
                  <a:srgbClr val="002060"/>
                </a:solidFill>
              </a:rPr>
              <a:t>Fuente:</a:t>
            </a:r>
            <a:r>
              <a:rPr lang="es-PY" sz="1000" dirty="0">
                <a:solidFill>
                  <a:srgbClr val="002060"/>
                </a:solidFill>
              </a:rPr>
              <a:t> Dirección General de Administración y Finanzas – MIC.</a:t>
            </a:r>
          </a:p>
        </p:txBody>
      </p:sp>
      <p:graphicFrame>
        <p:nvGraphicFramePr>
          <p:cNvPr id="2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04833"/>
              </p:ext>
            </p:extLst>
          </p:nvPr>
        </p:nvGraphicFramePr>
        <p:xfrm>
          <a:off x="596282" y="1419679"/>
          <a:ext cx="8667458" cy="1585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452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PROYECTO DE PRESUPUESTO 2020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2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Corrientes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80.725.346.061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12.617.120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73,74%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2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 Capital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28.754.383.534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4.494.221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26,26%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21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109.479.729.595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17.111.341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66429"/>
              </p:ext>
            </p:extLst>
          </p:nvPr>
        </p:nvGraphicFramePr>
        <p:xfrm>
          <a:off x="596283" y="3232619"/>
          <a:ext cx="8667458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INGRESOS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FUENTE DE FINANCIAMIENTO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PRESUPUESTO 2020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40">
                <a:tc rowSpan="4"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Corrientes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Recursos del Tesoro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10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50.758.822.666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7.933.446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46,36%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2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Tasas Varias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27.242.638.290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4.257.940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24,88%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21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Multas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2.681.573.806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419.122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2,45%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56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Varios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30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42.311.299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6.613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0,04%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44">
                <a:tc rowSpan="2"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 capital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Recursos del Tesoro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10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778.500.534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121.677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0,71%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7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Recursos del Crédito Externo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FF 20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27.975.883.000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4.372.543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25,55%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109.479.729.595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17.111.341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34C322CA-A1A7-419D-9A1B-D4DEBED7013B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7" name="13 Imagen">
              <a:extLst>
                <a:ext uri="{FF2B5EF4-FFF2-40B4-BE49-F238E27FC236}">
                  <a16:creationId xmlns:a16="http://schemas.microsoft.com/office/drawing/2014/main" id="{F18B0C69-55C1-4052-9E06-215C6E97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8" name="14 Conector recto">
              <a:extLst>
                <a:ext uri="{FF2B5EF4-FFF2-40B4-BE49-F238E27FC236}">
                  <a16:creationId xmlns:a16="http://schemas.microsoft.com/office/drawing/2014/main" id="{F4768010-59CE-4602-9F9D-DD75711B9AF5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5 Conector recto">
              <a:extLst>
                <a:ext uri="{FF2B5EF4-FFF2-40B4-BE49-F238E27FC236}">
                  <a16:creationId xmlns:a16="http://schemas.microsoft.com/office/drawing/2014/main" id="{E534B9E2-CC3A-4B52-9867-2D8AECD5FD10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18 Grupo">
              <a:extLst>
                <a:ext uri="{FF2B5EF4-FFF2-40B4-BE49-F238E27FC236}">
                  <a16:creationId xmlns:a16="http://schemas.microsoft.com/office/drawing/2014/main" id="{F3A94340-ABC2-4ABE-B200-E6F05B4199A4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6" name="19 Rectángulo">
                <a:extLst>
                  <a:ext uri="{FF2B5EF4-FFF2-40B4-BE49-F238E27FC236}">
                    <a16:creationId xmlns:a16="http://schemas.microsoft.com/office/drawing/2014/main" id="{6E68A281-0DFC-4B9E-9C3B-685D79BEB64F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0 Rectángulo">
                <a:extLst>
                  <a:ext uri="{FF2B5EF4-FFF2-40B4-BE49-F238E27FC236}">
                    <a16:creationId xmlns:a16="http://schemas.microsoft.com/office/drawing/2014/main" id="{2E58EB5A-2B76-4BA5-A133-00747323A959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9" name="21 Rectángulo">
                <a:extLst>
                  <a:ext uri="{FF2B5EF4-FFF2-40B4-BE49-F238E27FC236}">
                    <a16:creationId xmlns:a16="http://schemas.microsoft.com/office/drawing/2014/main" id="{E85A65A3-5CEB-43EE-92A0-844D1DD04E2F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1" name="2 Conector recto">
              <a:extLst>
                <a:ext uri="{FF2B5EF4-FFF2-40B4-BE49-F238E27FC236}">
                  <a16:creationId xmlns:a16="http://schemas.microsoft.com/office/drawing/2014/main" id="{516138C3-632E-45B3-BFCC-1BBCA4880365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1B956F1-C75E-4697-935F-AD9E461E201C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3" name="15 Imagen">
                <a:extLst>
                  <a:ext uri="{FF2B5EF4-FFF2-40B4-BE49-F238E27FC236}">
                    <a16:creationId xmlns:a16="http://schemas.microsoft.com/office/drawing/2014/main" id="{978A44DA-5615-4087-B3D2-BE745A89D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4" name="16 Imagen">
                <a:extLst>
                  <a:ext uri="{FF2B5EF4-FFF2-40B4-BE49-F238E27FC236}">
                    <a16:creationId xmlns:a16="http://schemas.microsoft.com/office/drawing/2014/main" id="{B0870A85-28C6-4C39-BFB1-22B3B365B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5" name="17 Imagen">
                <a:extLst>
                  <a:ext uri="{FF2B5EF4-FFF2-40B4-BE49-F238E27FC236}">
                    <a16:creationId xmlns:a16="http://schemas.microsoft.com/office/drawing/2014/main" id="{985BA38B-2F00-4087-B24D-CB36B6C6E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5844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596284" y="748473"/>
            <a:ext cx="86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GASTOS POR </a:t>
            </a:r>
            <a:r>
              <a:rPr lang="pt-BR" sz="2400" b="1" dirty="0">
                <a:solidFill>
                  <a:srgbClr val="002060"/>
                </a:solidFill>
              </a:rPr>
              <a:t>NIVELES</a:t>
            </a:r>
            <a:endParaRPr lang="es-PY" sz="1000" b="1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32504"/>
              </p:ext>
            </p:extLst>
          </p:nvPr>
        </p:nvGraphicFramePr>
        <p:xfrm>
          <a:off x="639828" y="1785301"/>
          <a:ext cx="4947699" cy="3590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76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NIVELES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PRESUPUESTO 2020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Servicios Personales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52.322.067.102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8.177.776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47,79 %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Gastos Corrientes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22.685.454.712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3.545.666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20,72 %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Inversiones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34.472.207.781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5.387.899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31,49</a:t>
                      </a:r>
                      <a:r>
                        <a:rPr lang="es-PY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73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109.479.729.595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17.111.341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F3296D9C-6E54-486A-914A-5BA4CC93442C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6" name="13 Imagen">
              <a:extLst>
                <a:ext uri="{FF2B5EF4-FFF2-40B4-BE49-F238E27FC236}">
                  <a16:creationId xmlns:a16="http://schemas.microsoft.com/office/drawing/2014/main" id="{2836C315-62AC-46C2-B4DC-F1443BB9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7" name="14 Conector recto">
              <a:extLst>
                <a:ext uri="{FF2B5EF4-FFF2-40B4-BE49-F238E27FC236}">
                  <a16:creationId xmlns:a16="http://schemas.microsoft.com/office/drawing/2014/main" id="{29E02E73-F544-42F0-B1AB-87D5AA493AA8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5 Conector recto">
              <a:extLst>
                <a:ext uri="{FF2B5EF4-FFF2-40B4-BE49-F238E27FC236}">
                  <a16:creationId xmlns:a16="http://schemas.microsoft.com/office/drawing/2014/main" id="{639AAF93-ECC1-4A67-8DAD-254EBBFEC017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18 Grupo">
              <a:extLst>
                <a:ext uri="{FF2B5EF4-FFF2-40B4-BE49-F238E27FC236}">
                  <a16:creationId xmlns:a16="http://schemas.microsoft.com/office/drawing/2014/main" id="{EAAA8999-7BD5-4C17-8400-E8679602FFC9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5" name="19 Rectángulo">
                <a:extLst>
                  <a:ext uri="{FF2B5EF4-FFF2-40B4-BE49-F238E27FC236}">
                    <a16:creationId xmlns:a16="http://schemas.microsoft.com/office/drawing/2014/main" id="{ACDFAFE4-AA9E-4653-83C0-5BBFFC1200BB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0 Rectángulo">
                <a:extLst>
                  <a:ext uri="{FF2B5EF4-FFF2-40B4-BE49-F238E27FC236}">
                    <a16:creationId xmlns:a16="http://schemas.microsoft.com/office/drawing/2014/main" id="{66BD5E84-4C97-4D57-9D0E-0228D841111B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E057C772-E261-4A50-B775-CDC70655CA17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0" name="2 Conector recto">
              <a:extLst>
                <a:ext uri="{FF2B5EF4-FFF2-40B4-BE49-F238E27FC236}">
                  <a16:creationId xmlns:a16="http://schemas.microsoft.com/office/drawing/2014/main" id="{CF6D7350-7B65-48D2-81AE-BE676583F66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A5BE605-CD0B-44F6-B97D-CBF786B82B86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2" name="15 Imagen">
                <a:extLst>
                  <a:ext uri="{FF2B5EF4-FFF2-40B4-BE49-F238E27FC236}">
                    <a16:creationId xmlns:a16="http://schemas.microsoft.com/office/drawing/2014/main" id="{19EDE4BD-91DF-409D-97F4-3D35B63CF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3" name="16 Imagen">
                <a:extLst>
                  <a:ext uri="{FF2B5EF4-FFF2-40B4-BE49-F238E27FC236}">
                    <a16:creationId xmlns:a16="http://schemas.microsoft.com/office/drawing/2014/main" id="{D1E777CC-8D9E-4C53-9B16-8F9AA14DC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4" name="17 Imagen">
                <a:extLst>
                  <a:ext uri="{FF2B5EF4-FFF2-40B4-BE49-F238E27FC236}">
                    <a16:creationId xmlns:a16="http://schemas.microsoft.com/office/drawing/2014/main" id="{BAEF16D5-2226-473F-B5B2-C5D7DD23C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0639CCC-74DA-44C2-A760-DE6A33301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87" y="1715133"/>
            <a:ext cx="5072312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596285" y="860615"/>
            <a:ext cx="866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dirty="0">
                <a:solidFill>
                  <a:srgbClr val="002060"/>
                </a:solidFill>
              </a:rPr>
              <a:t>GASTOS POR </a:t>
            </a:r>
            <a:r>
              <a:rPr lang="es-PY" sz="2800" b="1" dirty="0">
                <a:solidFill>
                  <a:srgbClr val="002060"/>
                </a:solidFill>
              </a:rPr>
              <a:t>FUENTE DE FINANCIAMIENTO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18083"/>
              </p:ext>
            </p:extLst>
          </p:nvPr>
        </p:nvGraphicFramePr>
        <p:xfrm>
          <a:off x="596285" y="1940365"/>
          <a:ext cx="4837865" cy="3382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454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FUENTE DE FINANCIAMIENTO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PROYECTO DE PRESUPUESTO 2020 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 EN USD </a:t>
                      </a:r>
                      <a:endParaRPr lang="es-PY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Y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10 - Recursos del Tesoro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51.537.323.200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8.055.123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47,07 %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5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20 - Recursos del Crédito Público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27.975.883.000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4.372.543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25,55 %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30 - Recursos Propios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29.966.523.395 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4.683.674</a:t>
                      </a: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27,37</a:t>
                      </a:r>
                      <a:r>
                        <a:rPr lang="es-PY" sz="12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PY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PY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109.479.729.595</a:t>
                      </a: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17.111.341</a:t>
                      </a: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72000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CEA60261-1474-447A-BC85-3E3B587A3D87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6" name="13 Imagen">
              <a:extLst>
                <a:ext uri="{FF2B5EF4-FFF2-40B4-BE49-F238E27FC236}">
                  <a16:creationId xmlns:a16="http://schemas.microsoft.com/office/drawing/2014/main" id="{0D1635C3-D9B2-44B0-9135-DE7FF3A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7" name="14 Conector recto">
              <a:extLst>
                <a:ext uri="{FF2B5EF4-FFF2-40B4-BE49-F238E27FC236}">
                  <a16:creationId xmlns:a16="http://schemas.microsoft.com/office/drawing/2014/main" id="{C277C7E1-8A01-4719-80BF-4266D146F83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5 Conector recto">
              <a:extLst>
                <a:ext uri="{FF2B5EF4-FFF2-40B4-BE49-F238E27FC236}">
                  <a16:creationId xmlns:a16="http://schemas.microsoft.com/office/drawing/2014/main" id="{9A02DE6A-2EF5-48D7-93FF-760D0041F397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18 Grupo">
              <a:extLst>
                <a:ext uri="{FF2B5EF4-FFF2-40B4-BE49-F238E27FC236}">
                  <a16:creationId xmlns:a16="http://schemas.microsoft.com/office/drawing/2014/main" id="{13C263F4-FDA5-4381-820F-846CE3242995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5" name="19 Rectángulo">
                <a:extLst>
                  <a:ext uri="{FF2B5EF4-FFF2-40B4-BE49-F238E27FC236}">
                    <a16:creationId xmlns:a16="http://schemas.microsoft.com/office/drawing/2014/main" id="{8801335C-59AF-42BF-94E6-E4F77B657590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0 Rectángulo">
                <a:extLst>
                  <a:ext uri="{FF2B5EF4-FFF2-40B4-BE49-F238E27FC236}">
                    <a16:creationId xmlns:a16="http://schemas.microsoft.com/office/drawing/2014/main" id="{BAD6A53A-254C-4656-B7DC-B3D39A138731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84E6CB48-622D-47B2-9B9F-E5E7A24BCF1B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0" name="2 Conector recto">
              <a:extLst>
                <a:ext uri="{FF2B5EF4-FFF2-40B4-BE49-F238E27FC236}">
                  <a16:creationId xmlns:a16="http://schemas.microsoft.com/office/drawing/2014/main" id="{2F85CF6E-809B-469E-B857-4B73704314BD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ABA90C3-8463-49F4-B3EB-C4BFD7CC6830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2" name="15 Imagen">
                <a:extLst>
                  <a:ext uri="{FF2B5EF4-FFF2-40B4-BE49-F238E27FC236}">
                    <a16:creationId xmlns:a16="http://schemas.microsoft.com/office/drawing/2014/main" id="{0C3D85C9-D003-48C2-A588-E1B3F4652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3" name="16 Imagen">
                <a:extLst>
                  <a:ext uri="{FF2B5EF4-FFF2-40B4-BE49-F238E27FC236}">
                    <a16:creationId xmlns:a16="http://schemas.microsoft.com/office/drawing/2014/main" id="{2E6F9BAC-3FDC-4919-9651-4C7AA8F78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4" name="17 Imagen">
                <a:extLst>
                  <a:ext uri="{FF2B5EF4-FFF2-40B4-BE49-F238E27FC236}">
                    <a16:creationId xmlns:a16="http://schemas.microsoft.com/office/drawing/2014/main" id="{8E8BBD11-EE0F-4245-92B5-89DE94734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043F635-B504-4545-9364-422C36CC8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27" y="1582810"/>
            <a:ext cx="426147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596285" y="705006"/>
            <a:ext cx="866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dirty="0">
                <a:solidFill>
                  <a:srgbClr val="002060"/>
                </a:solidFill>
              </a:rPr>
              <a:t>GASTOS POR </a:t>
            </a:r>
            <a:r>
              <a:rPr lang="es-PY" sz="2400" b="1" dirty="0">
                <a:solidFill>
                  <a:srgbClr val="002060"/>
                </a:solidFill>
              </a:rPr>
              <a:t>PROGRAMA Y ACTIVIDADES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596284" y="6140679"/>
            <a:ext cx="4299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dirty="0">
                <a:solidFill>
                  <a:srgbClr val="002060"/>
                </a:solidFill>
              </a:rPr>
              <a:t>Fuente: Dirección General de Administración y Finanzas – MIC.</a:t>
            </a:r>
          </a:p>
        </p:txBody>
      </p:sp>
      <p:graphicFrame>
        <p:nvGraphicFramePr>
          <p:cNvPr id="23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52118"/>
              </p:ext>
            </p:extLst>
          </p:nvPr>
        </p:nvGraphicFramePr>
        <p:xfrm>
          <a:off x="704162" y="1310740"/>
          <a:ext cx="8559580" cy="4674187"/>
        </p:xfrm>
        <a:graphic>
          <a:graphicData uri="http://schemas.openxmlformats.org/drawingml/2006/table">
            <a:tbl>
              <a:tblPr/>
              <a:tblGrid>
                <a:gridCol w="1555959">
                  <a:extLst>
                    <a:ext uri="{9D8B030D-6E8A-4147-A177-3AD203B41FA5}">
                      <a16:colId xmlns:a16="http://schemas.microsoft.com/office/drawing/2014/main" val="2721086140"/>
                    </a:ext>
                  </a:extLst>
                </a:gridCol>
                <a:gridCol w="3487548">
                  <a:extLst>
                    <a:ext uri="{9D8B030D-6E8A-4147-A177-3AD203B41FA5}">
                      <a16:colId xmlns:a16="http://schemas.microsoft.com/office/drawing/2014/main" val="644604984"/>
                    </a:ext>
                  </a:extLst>
                </a:gridCol>
                <a:gridCol w="1485127">
                  <a:extLst>
                    <a:ext uri="{9D8B030D-6E8A-4147-A177-3AD203B41FA5}">
                      <a16:colId xmlns:a16="http://schemas.microsoft.com/office/drawing/2014/main" val="1373753219"/>
                    </a:ext>
                  </a:extLst>
                </a:gridCol>
                <a:gridCol w="1015473">
                  <a:extLst>
                    <a:ext uri="{9D8B030D-6E8A-4147-A177-3AD203B41FA5}">
                      <a16:colId xmlns:a16="http://schemas.microsoft.com/office/drawing/2014/main" val="1217041170"/>
                    </a:ext>
                  </a:extLst>
                </a:gridCol>
                <a:gridCol w="1015473">
                  <a:extLst>
                    <a:ext uri="{9D8B030D-6E8A-4147-A177-3AD203B41FA5}">
                      <a16:colId xmlns:a16="http://schemas.microsoft.com/office/drawing/2014/main" val="3194734349"/>
                    </a:ext>
                  </a:extLst>
                </a:gridCol>
              </a:tblGrid>
              <a:tr h="254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PROGRAMACIÓN PRESUPUESTARIA AÑO 2020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90120"/>
                  </a:ext>
                </a:extLst>
              </a:tr>
              <a:tr h="2540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MINISTERIO DE INDUSTRIA Y COMERCIO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58354"/>
                  </a:ext>
                </a:extLst>
              </a:tr>
              <a:tr h="2427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USD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77141"/>
                  </a:ext>
                </a:extLst>
              </a:tr>
              <a:tr h="300092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Gestión Administrativa Institucional</a:t>
                      </a:r>
                    </a:p>
                  </a:txBody>
                  <a:tcPr marL="108000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38.546.912.202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6.024.762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35,21%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87193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pPr algn="l" fontAlgn="ctr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Gestión para la Apertura / Cierre de Empresas</a:t>
                      </a:r>
                    </a:p>
                  </a:txBody>
                  <a:tcPr marL="108000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516.730.000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80.763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0,47%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2341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 Asistencia Integral a Industrias / Inversionistas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13.964.959.069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2.182.680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12,76%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87133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 Verificación y Control a Industrias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486.530.000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76.043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0,44%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52200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 Asistencia a Empresas Nacionales y Extranjeras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1.296.526.860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202.643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1,18%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7788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 Control del Comercio de Bienes y Servicios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17.659.282.046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2.760.091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16,13%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97140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pPr algn="l" fontAlgn="ctr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 Servicios de Asistencias MIPYMES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5.444.441.924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850.949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4,97%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96684"/>
                  </a:ext>
                </a:extLst>
              </a:tr>
              <a:tr h="4501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 Gestión de Negociaciones Internacionales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3.588.464.494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560.866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3,28%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44206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pPr algn="l" fontAlgn="ctr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 Promoción de Inversión Extranjera en Paraguay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10.184.927.000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1.591.872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9,30%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50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 Mejoramiento y Desarrollo Empresarial a Empresas Exportadoras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12.130.352.000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1.895.936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11,08%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50570"/>
                  </a:ext>
                </a:extLst>
              </a:tr>
              <a:tr h="4316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 Capacitación de la </a:t>
                      </a:r>
                      <a:r>
                        <a:rPr lang="es-ES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Prod</a:t>
                      </a:r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. De la Mipymes a Nivel Nacional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5.660.604.000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884.735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5,17%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91455"/>
                  </a:ext>
                </a:extLst>
              </a:tr>
              <a:tr h="2656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109.479.729.595</a:t>
                      </a:r>
                    </a:p>
                  </a:txBody>
                  <a:tcPr marL="7502" marR="108000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17.111.341</a:t>
                      </a:r>
                    </a:p>
                  </a:txBody>
                  <a:tcPr marL="7502" marR="108000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502" marR="108000" marT="750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00178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BE120863-60A3-4A8F-9FF1-95BEFE4F096C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2A9C7282-C860-4982-9ADF-6183A2BDF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6" name="14 Conector recto">
              <a:extLst>
                <a:ext uri="{FF2B5EF4-FFF2-40B4-BE49-F238E27FC236}">
                  <a16:creationId xmlns:a16="http://schemas.microsoft.com/office/drawing/2014/main" id="{99A513C8-BCEC-4A58-96CF-653E99FF59D7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5 Conector recto">
              <a:extLst>
                <a:ext uri="{FF2B5EF4-FFF2-40B4-BE49-F238E27FC236}">
                  <a16:creationId xmlns:a16="http://schemas.microsoft.com/office/drawing/2014/main" id="{5483A3D6-E7B4-454A-A2CB-6116C5BEBD3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18 Grupo">
              <a:extLst>
                <a:ext uri="{FF2B5EF4-FFF2-40B4-BE49-F238E27FC236}">
                  <a16:creationId xmlns:a16="http://schemas.microsoft.com/office/drawing/2014/main" id="{B7054C5E-5F55-4B1B-9334-2D5911F249B0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4" name="19 Rectángulo">
                <a:extLst>
                  <a:ext uri="{FF2B5EF4-FFF2-40B4-BE49-F238E27FC236}">
                    <a16:creationId xmlns:a16="http://schemas.microsoft.com/office/drawing/2014/main" id="{33F36893-01D0-4281-8B59-ECD734D5CABB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0 Rectángulo">
                <a:extLst>
                  <a:ext uri="{FF2B5EF4-FFF2-40B4-BE49-F238E27FC236}">
                    <a16:creationId xmlns:a16="http://schemas.microsoft.com/office/drawing/2014/main" id="{537D52FC-F23B-4537-A661-8FCF1D318A67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6" name="21 Rectángulo">
                <a:extLst>
                  <a:ext uri="{FF2B5EF4-FFF2-40B4-BE49-F238E27FC236}">
                    <a16:creationId xmlns:a16="http://schemas.microsoft.com/office/drawing/2014/main" id="{60352A45-22E6-4CAC-A71C-CDE86C489EE6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9" name="2 Conector recto">
              <a:extLst>
                <a:ext uri="{FF2B5EF4-FFF2-40B4-BE49-F238E27FC236}">
                  <a16:creationId xmlns:a16="http://schemas.microsoft.com/office/drawing/2014/main" id="{A806B95A-7011-45F1-BD89-D5C5DF1E48A1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CAA0612-66D2-4E29-9C95-445A2889ADF0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1" name="15 Imagen">
                <a:extLst>
                  <a:ext uri="{FF2B5EF4-FFF2-40B4-BE49-F238E27FC236}">
                    <a16:creationId xmlns:a16="http://schemas.microsoft.com/office/drawing/2014/main" id="{A7DFC5A1-BB21-4A3F-91A8-D265FFFAA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2" name="16 Imagen">
                <a:extLst>
                  <a:ext uri="{FF2B5EF4-FFF2-40B4-BE49-F238E27FC236}">
                    <a16:creationId xmlns:a16="http://schemas.microsoft.com/office/drawing/2014/main" id="{C14C2EE1-9B17-4C8B-AC62-C7FAD1CE9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3" name="17 Imagen">
                <a:extLst>
                  <a:ext uri="{FF2B5EF4-FFF2-40B4-BE49-F238E27FC236}">
                    <a16:creationId xmlns:a16="http://schemas.microsoft.com/office/drawing/2014/main" id="{28DABA51-02FC-4C00-8135-982209116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956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64550"/>
              </p:ext>
            </p:extLst>
          </p:nvPr>
        </p:nvGraphicFramePr>
        <p:xfrm>
          <a:off x="596285" y="1285401"/>
          <a:ext cx="8665275" cy="46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90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SUBSECRETARIA DE ESTADO DE INDUSTRIA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 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ASISTENCIA INTEGRAL A INDUSTRIAS / INVERSIONISTAS</a:t>
                      </a:r>
                      <a:endParaRPr lang="es-E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2019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 </a:t>
                      </a:r>
                    </a:p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(ene –set)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2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Asistencia integral: asesoramiento técnico, detalle del alcance de los incentivos, capacitación para la tramitación de los incentivos y acompañamiento hasta la concesión de los incentivos.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Empresas atendidas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Fomento Industrial / Dirección General de Desarrollo Regional / Dirección General de Política Industrial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600   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591   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98,5   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2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Observación:</a:t>
                      </a:r>
                      <a:endParaRPr lang="es-ES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 Dirección General de Fomento Industrial es responsable de la gestión para la tramitación de los incentivos para las industrias</a:t>
                      </a:r>
                      <a:endParaRPr lang="es-ES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6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 Dirección General de Desarrollo Regional participa en la difusión de los incentivos y capacitación a las empresas potenciales usuarios de los incentivos.</a:t>
                      </a:r>
                      <a:endParaRPr lang="es-ES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22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 Dirección General de Política Industrial asiste y capacita a las empresas que desean registrarse en el RIEL.</a:t>
                      </a:r>
                      <a:endParaRPr lang="es-ES" sz="7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124">
                <a:tc gridSpan="7">
                  <a:txBody>
                    <a:bodyPr/>
                    <a:lstStyle/>
                    <a:p>
                      <a:pPr algn="l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41"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</a:t>
                      </a:r>
                    </a:p>
                  </a:txBody>
                  <a:tcPr marL="7224" marR="7224" marT="7224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VERIFICACIÓN Y CONTROL A INDUSTRIAS</a:t>
                      </a:r>
                    </a:p>
                  </a:txBody>
                  <a:tcPr marL="7224" marR="7224" marT="7224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2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2019</a:t>
                      </a:r>
                    </a:p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 </a:t>
                      </a:r>
                    </a:p>
                    <a:p>
                      <a:pPr marL="0" marR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(ene –set)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915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Verificación de los Programas de producción Anual y de los informes bimestrales y trimestrales por parte de los técnicos, para asegurar la buena aplicación de los incentivos. Visita a las empresas y controles planificados o aleatorios en las plantas industriales.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Empresas atendidas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Fomento Industrial / Dirección General de Desarrollo Regional / Dirección General de Política Industrial</a:t>
                      </a:r>
                    </a:p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Maquila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485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97   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4" marR="7224" marT="7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25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 Dirección General de Fomento Industrial es responsable de la verificación de los Planes de Producción e informes de cumplimiento de los planes presentados por las industrias beneficiadas con los incentivos, así como el control del uso de los mismos.</a:t>
                      </a:r>
                      <a:endParaRPr lang="es-ES" sz="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25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La Dirección General de Desarrollo Regional, a través de las Oficinas  regionales, participa en la verificación de las industrias con nuevos registros en el RIEL.</a:t>
                      </a:r>
                      <a:endParaRPr lang="es-ES" sz="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24" marT="7224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FA8F3AA6-E23E-46CB-9CC6-EEB93B34E6A8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3" name="13 Imagen">
              <a:extLst>
                <a:ext uri="{FF2B5EF4-FFF2-40B4-BE49-F238E27FC236}">
                  <a16:creationId xmlns:a16="http://schemas.microsoft.com/office/drawing/2014/main" id="{E535897E-2BC5-4B34-B2B8-F7586F26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4" name="14 Conector recto">
              <a:extLst>
                <a:ext uri="{FF2B5EF4-FFF2-40B4-BE49-F238E27FC236}">
                  <a16:creationId xmlns:a16="http://schemas.microsoft.com/office/drawing/2014/main" id="{5C1D0C59-0B45-461A-BB83-54F09F36713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5 Conector recto">
              <a:extLst>
                <a:ext uri="{FF2B5EF4-FFF2-40B4-BE49-F238E27FC236}">
                  <a16:creationId xmlns:a16="http://schemas.microsoft.com/office/drawing/2014/main" id="{B4F57833-CC4E-4C17-98DA-880668C2B27B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18 Grupo">
              <a:extLst>
                <a:ext uri="{FF2B5EF4-FFF2-40B4-BE49-F238E27FC236}">
                  <a16:creationId xmlns:a16="http://schemas.microsoft.com/office/drawing/2014/main" id="{DAD5994C-707E-4245-8811-4446DF63BA53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2" name="19 Rectángulo">
                <a:extLst>
                  <a:ext uri="{FF2B5EF4-FFF2-40B4-BE49-F238E27FC236}">
                    <a16:creationId xmlns:a16="http://schemas.microsoft.com/office/drawing/2014/main" id="{161DCCC5-4971-4377-9FAA-4C919980F3D6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3" name="20 Rectángulo">
                <a:extLst>
                  <a:ext uri="{FF2B5EF4-FFF2-40B4-BE49-F238E27FC236}">
                    <a16:creationId xmlns:a16="http://schemas.microsoft.com/office/drawing/2014/main" id="{795AABAC-20CF-45A3-BAEE-D2A90BFCFE74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1 Rectángulo">
                <a:extLst>
                  <a:ext uri="{FF2B5EF4-FFF2-40B4-BE49-F238E27FC236}">
                    <a16:creationId xmlns:a16="http://schemas.microsoft.com/office/drawing/2014/main" id="{90EBDE0B-5257-4EBF-913A-C9FD012FA246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7" name="2 Conector recto">
              <a:extLst>
                <a:ext uri="{FF2B5EF4-FFF2-40B4-BE49-F238E27FC236}">
                  <a16:creationId xmlns:a16="http://schemas.microsoft.com/office/drawing/2014/main" id="{F064D06D-2BF8-4DCC-A897-9D319E76F146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8B248593-FCEC-4221-85F9-27D600C81DAD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29" name="15 Imagen">
                <a:extLst>
                  <a:ext uri="{FF2B5EF4-FFF2-40B4-BE49-F238E27FC236}">
                    <a16:creationId xmlns:a16="http://schemas.microsoft.com/office/drawing/2014/main" id="{88B8F633-6CAE-44A6-BEF4-226EFC193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0" name="16 Imagen">
                <a:extLst>
                  <a:ext uri="{FF2B5EF4-FFF2-40B4-BE49-F238E27FC236}">
                    <a16:creationId xmlns:a16="http://schemas.microsoft.com/office/drawing/2014/main" id="{EB575882-F8EF-4831-A962-D4B882DF2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1" name="17 Imagen">
                <a:extLst>
                  <a:ext uri="{FF2B5EF4-FFF2-40B4-BE49-F238E27FC236}">
                    <a16:creationId xmlns:a16="http://schemas.microsoft.com/office/drawing/2014/main" id="{4D919332-5A39-41F0-ADAB-D834954D5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343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18576"/>
              </p:ext>
            </p:extLst>
          </p:nvPr>
        </p:nvGraphicFramePr>
        <p:xfrm>
          <a:off x="596284" y="1266976"/>
          <a:ext cx="8665276" cy="47208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3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03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SUBSECRETARIA DE ESTADO DE COMERCIO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 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GESTIÓN DE NEGOCIACIONES INTERNACIONALES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2019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 (ene-set)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Emisión y Visación de Certificados de Origen para la exportación*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Exterior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45.000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Licencias Previas de Exportación (</a:t>
                      </a:r>
                      <a:r>
                        <a:rPr lang="es-E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Petit</a:t>
                      </a:r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Grain</a:t>
                      </a:r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-Productos Siderúrgicos - Desechos de Aluminio, Cobre y Bronce)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Exterior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1.549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1.203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78%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1.500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8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Visación de documentos para la exportación*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Dirección General de Comercio Exterior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Investigaciones y consultas sobre origen  de los* productos exportados y otros  - Áreas técnicas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Dirección General de Comercio Exterior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8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Reuniones de negociaciones de acceso a mercados de bienes, servicios, comercio electrónico y firma digital a nivel nacional e internacional*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Todas las Direcciones Generales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573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Notificaciones a la Organización Mundial del Comercio (OMC) nacionales e internacionales sobre Obstáculos Técnicos al Comercio (a través del Sistema </a:t>
                      </a:r>
                      <a:r>
                        <a:rPr lang="es-E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Naciona</a:t>
                      </a:r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l de Información y Notificación - SNIN)  y  sobre Defensa Comercial*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Todas las Direcciones Generales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950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Trámites electrónicos realizados por medio del Sistema VUE/MIC*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Ventanilla Única de Exportación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1.320.000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19 CuadroTexto"/>
          <p:cNvSpPr txBox="1"/>
          <p:nvPr/>
        </p:nvSpPr>
        <p:spPr>
          <a:xfrm>
            <a:off x="646654" y="6086989"/>
            <a:ext cx="4283359" cy="27344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PY" sz="1100" b="1" dirty="0">
                <a:solidFill>
                  <a:srgbClr val="002060"/>
                </a:solidFill>
              </a:rPr>
              <a:t>* Nuevos indicadores acorde al presupuesto 2020</a:t>
            </a:r>
            <a:endParaRPr lang="es-PY" sz="1100" dirty="0">
              <a:solidFill>
                <a:srgbClr val="00206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A809001-2D22-4599-B782-40EA7C774A6E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C195AF5F-762F-4AC9-84AE-88744174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52D8AC82-0FDF-46E1-9A44-48E4B5AE8235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8AA75F13-8F1C-4A6B-8F3D-60E287FB8259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0F392AEC-1A87-444F-9DC7-6620CD00695C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BE8C0D88-254E-4248-AD97-008ACBAD6982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72E6D351-F179-4B6E-910A-C6F136D7071C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F6AE37AC-9A51-4902-8FAB-5BC3053E58FD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114BC53E-17C4-4651-B996-B588211192DE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EFA54F1-EC2C-48FF-AB4D-5CD48D754A8F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4CA5FFCA-4DCE-4F30-A8A1-F3E55FB95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0F3018F5-B0BB-4DD7-8C88-73A47ECB2D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0068FDA1-BC28-4991-8241-D10F7AEE4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6" name="47 Rectángulo">
            <a:extLst>
              <a:ext uri="{FF2B5EF4-FFF2-40B4-BE49-F238E27FC236}">
                <a16:creationId xmlns:a16="http://schemas.microsoft.com/office/drawing/2014/main" id="{E03054DE-E803-41ED-9891-580948D388CC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596284" y="4965521"/>
            <a:ext cx="8667457" cy="811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5" name="44 CuadroTexto"/>
          <p:cNvSpPr txBox="1"/>
          <p:nvPr/>
        </p:nvSpPr>
        <p:spPr>
          <a:xfrm>
            <a:off x="596283" y="765968"/>
            <a:ext cx="86674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PROYECTO DE </a:t>
            </a:r>
            <a:r>
              <a:rPr lang="pt-BR" sz="2400" b="1" dirty="0">
                <a:solidFill>
                  <a:srgbClr val="002060"/>
                </a:solidFill>
              </a:rPr>
              <a:t>PRESUPUESTO DEL PODER EJECUTIVO 2020</a:t>
            </a:r>
            <a:endParaRPr lang="pt-BR" sz="2400" b="1" baseline="30000" dirty="0">
              <a:solidFill>
                <a:srgbClr val="002060"/>
              </a:solidFill>
            </a:endParaRPr>
          </a:p>
        </p:txBody>
      </p:sp>
      <p:sp>
        <p:nvSpPr>
          <p:cNvPr id="25" name="CuadroTexto 4"/>
          <p:cNvSpPr txBox="1"/>
          <p:nvPr/>
        </p:nvSpPr>
        <p:spPr>
          <a:xfrm>
            <a:off x="596284" y="5887267"/>
            <a:ext cx="450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</a:rPr>
              <a:t>No se incluye la Presidencia de la República y la Vicepresidencia de la República.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</a:endParaRPr>
          </a:p>
          <a:p>
            <a:r>
              <a:rPr lang="es-ES" sz="1000" b="1" dirty="0">
                <a:solidFill>
                  <a:srgbClr val="002060"/>
                </a:solidFill>
              </a:rPr>
              <a:t>Fuente:</a:t>
            </a:r>
            <a:r>
              <a:rPr lang="es-ES" sz="1000" dirty="0">
                <a:solidFill>
                  <a:srgbClr val="002060"/>
                </a:solidFill>
              </a:rPr>
              <a:t> Ministerio de Hacienda.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25885" y="3963451"/>
            <a:ext cx="399532" cy="827563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990259" y="5082625"/>
            <a:ext cx="7879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Sin embargo, el MIC es uno de los ministerios con menor presupuesto y sólo representa el </a:t>
            </a:r>
            <a:r>
              <a:rPr lang="es-ES" sz="1600" b="1" dirty="0">
                <a:solidFill>
                  <a:schemeClr val="bg1"/>
                </a:solidFill>
              </a:rPr>
              <a:t>0,4%</a:t>
            </a:r>
            <a:r>
              <a:rPr lang="es-ES" sz="1600" dirty="0">
                <a:solidFill>
                  <a:schemeClr val="bg1"/>
                </a:solidFill>
              </a:rPr>
              <a:t> del Poder Ejecutivo.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0D3C7A2-236F-4514-8CFB-ECC30A65A346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8" name="13 Imagen">
              <a:extLst>
                <a:ext uri="{FF2B5EF4-FFF2-40B4-BE49-F238E27FC236}">
                  <a16:creationId xmlns:a16="http://schemas.microsoft.com/office/drawing/2014/main" id="{F292DF07-BCB2-4B84-BEBB-2B8A66CF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9" name="14 Conector recto">
              <a:extLst>
                <a:ext uri="{FF2B5EF4-FFF2-40B4-BE49-F238E27FC236}">
                  <a16:creationId xmlns:a16="http://schemas.microsoft.com/office/drawing/2014/main" id="{03DAC5D7-6F04-412D-B212-0E34DFCA7578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5 Conector recto">
              <a:extLst>
                <a:ext uri="{FF2B5EF4-FFF2-40B4-BE49-F238E27FC236}">
                  <a16:creationId xmlns:a16="http://schemas.microsoft.com/office/drawing/2014/main" id="{EADCE711-8D7C-4C4C-9196-67841DE2E3EA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18 Grupo">
              <a:extLst>
                <a:ext uri="{FF2B5EF4-FFF2-40B4-BE49-F238E27FC236}">
                  <a16:creationId xmlns:a16="http://schemas.microsoft.com/office/drawing/2014/main" id="{20F974B5-8D62-4900-977C-54F3C0DBADD8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7" name="19 Rectángulo">
                <a:extLst>
                  <a:ext uri="{FF2B5EF4-FFF2-40B4-BE49-F238E27FC236}">
                    <a16:creationId xmlns:a16="http://schemas.microsoft.com/office/drawing/2014/main" id="{DA0EA746-B680-48DA-8193-BAFEB6C9D7D0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9" name="20 Rectángulo">
                <a:extLst>
                  <a:ext uri="{FF2B5EF4-FFF2-40B4-BE49-F238E27FC236}">
                    <a16:creationId xmlns:a16="http://schemas.microsoft.com/office/drawing/2014/main" id="{1FC23B7D-F4E1-46F6-8CB3-BF69B415EC96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42" name="21 Rectángulo">
                <a:extLst>
                  <a:ext uri="{FF2B5EF4-FFF2-40B4-BE49-F238E27FC236}">
                    <a16:creationId xmlns:a16="http://schemas.microsoft.com/office/drawing/2014/main" id="{2078E0B9-F9BA-4144-9998-417490B9604D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32" name="2 Conector recto">
              <a:extLst>
                <a:ext uri="{FF2B5EF4-FFF2-40B4-BE49-F238E27FC236}">
                  <a16:creationId xmlns:a16="http://schemas.microsoft.com/office/drawing/2014/main" id="{1EE20F6A-DDAA-454A-A87B-3C578840D2BC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135797AF-4A2E-4675-96B7-55E6AB33F5D8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4" name="15 Imagen">
                <a:extLst>
                  <a:ext uri="{FF2B5EF4-FFF2-40B4-BE49-F238E27FC236}">
                    <a16:creationId xmlns:a16="http://schemas.microsoft.com/office/drawing/2014/main" id="{D18C7FE3-DFAD-41AA-BC9B-6DA703966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5" name="16 Imagen">
                <a:extLst>
                  <a:ext uri="{FF2B5EF4-FFF2-40B4-BE49-F238E27FC236}">
                    <a16:creationId xmlns:a16="http://schemas.microsoft.com/office/drawing/2014/main" id="{18D0406E-58B1-45A9-89F4-36AED1C47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6" name="17 Imagen">
                <a:extLst>
                  <a:ext uri="{FF2B5EF4-FFF2-40B4-BE49-F238E27FC236}">
                    <a16:creationId xmlns:a16="http://schemas.microsoft.com/office/drawing/2014/main" id="{5C45EA88-D093-4271-B353-DB0978EBD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7C6D51B-D13C-4FC2-B1D2-06823D3F9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" y="1210336"/>
            <a:ext cx="827298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0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63897"/>
              </p:ext>
            </p:extLst>
          </p:nvPr>
        </p:nvGraphicFramePr>
        <p:xfrm>
          <a:off x="596284" y="1223847"/>
          <a:ext cx="8825933" cy="47026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2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91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SUBSECRETARIA DE ESTADO DE COMERCIO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CONTROL DEL COMERCIO DE BIENES Y SERVICIOS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META 2019 </a:t>
                      </a:r>
                      <a:endParaRPr lang="es-ES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EJECUTADO (ene – set) </a:t>
                      </a:r>
                      <a:endParaRPr lang="es-ES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 %</a:t>
                      </a:r>
                      <a:endParaRPr lang="es-ES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21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000" b="1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796" marR="7796" marT="779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6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Fiscalizaciones realizadas por Comercio Interior*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Interior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7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Registros de Importación*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Interior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2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Licencias Previas de Importación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Interior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9.500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9.661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102%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14.400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Habilitaciones de Estaciones de Servicios para comercialización de combustibles líquidos, lubricantes, GLP y biocombustibles.*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Combustibles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Fiscalización de estaciones de servicios que comercializan combustibles líquidos, lubricantes, GLP y biocombustibles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Combustibles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13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Formulación de estudios diagnósticos sectoriales de servicios*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de Servicios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Registro de Prestadores de Servicios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de Servicios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1.115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37%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3000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33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Ley 4017/2010, Decreto Reglamentario y Reglamentaciones que regulan el servicio de certificación digital en el marco de la PKI </a:t>
                      </a:r>
                      <a:r>
                        <a:rPr lang="es-ES" sz="9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Py</a:t>
                      </a:r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adecuados y modificados*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Electrónico y Firma Digital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33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Inspecciones a los Prestadores de Servicios de Certificación habilitados y a Proveedores señalados en el Art. 2º de la Ley N° 4868/2013*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Comercio Electrónico y Firma Digital</a:t>
                      </a:r>
                      <a:endParaRPr lang="es-E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6" marR="7796" marT="779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19 CuadroTexto"/>
          <p:cNvSpPr txBox="1"/>
          <p:nvPr/>
        </p:nvSpPr>
        <p:spPr>
          <a:xfrm>
            <a:off x="479252" y="6030972"/>
            <a:ext cx="4283359" cy="27344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PY" sz="1100" b="1" dirty="0">
                <a:solidFill>
                  <a:srgbClr val="002060"/>
                </a:solidFill>
              </a:rPr>
              <a:t>* Nuevos indicadores acorde al presupuesto 2020</a:t>
            </a:r>
            <a:endParaRPr lang="es-PY" sz="1100" dirty="0">
              <a:solidFill>
                <a:srgbClr val="00206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8B0774-450A-401B-AD52-159B4E180BFB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75EAD636-5FA3-4A47-BD71-E6199FBF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5923F817-7650-4BC4-AD93-42A0EC2AABD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7C01596E-4EDD-45ED-9C8B-0D90C5485EF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98B1EF18-60AA-4FAE-A1A4-6EEFBF87429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46CDC6AA-85CB-425C-806D-79E206103A67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8201E23D-FC42-4A55-BAE3-EACCFB2AC58F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601E80AA-BA9D-46AA-BDE0-3510967108D9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E7EA00C0-A493-47E0-98D7-8B8D2F315C26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8F8D44F9-43F0-422F-9270-778408FDF8C1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A9F7CF9F-B6BE-4D95-91F5-C0F2E50A1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744AB48A-7FBC-41D8-927A-0D498960E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AFE32FB0-0438-49DA-8601-E646C7152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6" name="47 Rectángulo">
            <a:extLst>
              <a:ext uri="{FF2B5EF4-FFF2-40B4-BE49-F238E27FC236}">
                <a16:creationId xmlns:a16="http://schemas.microsoft.com/office/drawing/2014/main" id="{D052BA36-945D-4801-B497-A759E6D790AE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64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89746"/>
              </p:ext>
            </p:extLst>
          </p:nvPr>
        </p:nvGraphicFramePr>
        <p:xfrm>
          <a:off x="596284" y="1242272"/>
          <a:ext cx="8476463" cy="4758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75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SUBSECRETARIA DE ESTADO DE MIPYMES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 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SERVICIOS DE ASISTENCIAS MIPYMES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2019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      (ene</a:t>
                      </a:r>
                      <a:r>
                        <a:rPr lang="es-ES" sz="10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–set)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Emprendedores sensibilizados y capacitados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Nacional de Emprendedurismo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4039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404%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Emprendedores asesorados*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Nacional de Emprendedurismo*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Emprendimientos financiados*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Nacional de Emprendedurismo*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Cantidad ceduladas MIPYMES emitidas 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Formalización y Registro 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800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344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43%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1.100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09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MIPYMES inscriptas en el Registro Nacional de MIPYMES (RENAMIPYMES)*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Unidades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Formalización y Registro *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30.000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26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Cantidad de MIPYMES asistidas( asistencia técnica y  capacitacion 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Financiación e Inversión/Dirección General de Capacitación en Gestión y Asistencia Técnica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5200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4274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82%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6500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3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Proyectos MIPYMES desarrollados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Unidades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 Financiación e Inversión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s-ES" sz="10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es-E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9" marR="5579" marT="557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19 CuadroTexto"/>
          <p:cNvSpPr txBox="1"/>
          <p:nvPr/>
        </p:nvSpPr>
        <p:spPr>
          <a:xfrm>
            <a:off x="479252" y="6144370"/>
            <a:ext cx="4283359" cy="27344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s-PY" sz="1100" b="1" dirty="0">
                <a:solidFill>
                  <a:srgbClr val="002060"/>
                </a:solidFill>
              </a:rPr>
              <a:t>* Nuevos indicadores acorde al presupuesto 2020</a:t>
            </a:r>
            <a:endParaRPr lang="es-PY" sz="1100" dirty="0">
              <a:solidFill>
                <a:srgbClr val="002060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9E6E754-2A6A-4A64-8C24-92FEECD047E2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373B9180-46C0-482D-9A85-6EB52A738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723CF5AB-F72E-4253-B5B0-9562EBE6B50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BA0BB153-A072-4A1E-8AC6-F6BCDF66DE2C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A2ED9105-E134-423C-A402-8D8D60AE442C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7FF7B752-D82B-4B33-BEF9-3D53B7949592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6FFE0DCE-B998-43A6-BBDD-C1A509B82BCF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6AD71808-0E71-42BC-9131-D833A2A55002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C57ED37E-E305-42C9-BBEB-0DBFFCD194DF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D45E5EE3-C93D-4734-9406-EB21E2DB5638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11B1206E-650D-44DD-8FFE-96587327C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FB22C8FC-8D0A-4D6B-9BA5-94D472EE1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52D9550E-A41E-4407-8EF9-0D46A465F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6" name="47 Rectángulo">
            <a:extLst>
              <a:ext uri="{FF2B5EF4-FFF2-40B4-BE49-F238E27FC236}">
                <a16:creationId xmlns:a16="http://schemas.microsoft.com/office/drawing/2014/main" id="{229802CE-7D8E-453B-AD44-E07031E3A998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13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95794"/>
              </p:ext>
            </p:extLst>
          </p:nvPr>
        </p:nvGraphicFramePr>
        <p:xfrm>
          <a:off x="596284" y="1328468"/>
          <a:ext cx="8665275" cy="3372920"/>
        </p:xfrm>
        <a:graphic>
          <a:graphicData uri="http://schemas.openxmlformats.org/drawingml/2006/table">
            <a:tbl>
              <a:tblPr/>
              <a:tblGrid>
                <a:gridCol w="170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14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ESTADO DE MIPYMES</a:t>
                      </a:r>
                    </a:p>
                  </a:txBody>
                  <a:tcPr marL="7739" marR="7739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 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CAPACITACIÓN DE LA PROD. DE LA MIPYMES A NIVEL NACIONAL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META 2019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EJECUTADO 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(ene –</a:t>
                      </a:r>
                      <a:r>
                        <a:rPr lang="es-ES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set)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META 2020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9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Cantidad de empresas que reciben asistencia técnica</a:t>
                      </a:r>
                    </a:p>
                  </a:txBody>
                  <a:tcPr marL="108000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del Proyecto </a:t>
                      </a:r>
                    </a:p>
                  </a:txBody>
                  <a:tcPr marL="72000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39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Cantidad de empresas  lideradas por mujeres que reciben asistencia técnica</a:t>
                      </a:r>
                    </a:p>
                  </a:txBody>
                  <a:tcPr marL="108000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Unidades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Unidad Ejecutora del Proyecto </a:t>
                      </a:r>
                    </a:p>
                  </a:txBody>
                  <a:tcPr marL="72000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AADE5B0D-5D18-4846-A213-07E3E58E3F03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23DE3C9F-E228-4BDF-9803-0D700D7A3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8A595024-67C3-4990-8791-8C201816AB11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D9B98945-216C-4374-AF41-E2F046AC7F83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5B787E33-74AD-45B4-9314-79A9BC3C7058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9CB43260-667F-44FF-BF3D-22448D00C20A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3586E7B1-4055-47EE-A359-886EB2C503E8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0ACFD604-5151-4598-BA39-3120AB4B3CFA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35446172-4C96-4169-9254-A18360AE2036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92E17B2A-B676-41AD-B9BF-FB1C69431E94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0C177096-5FAF-48D3-B3D9-48B3EDAA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F7A45E33-F102-454B-9C61-0F78F3352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4B1083CF-9050-4FC9-B0D7-428EBA371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6" name="47 Rectángulo">
            <a:extLst>
              <a:ext uri="{FF2B5EF4-FFF2-40B4-BE49-F238E27FC236}">
                <a16:creationId xmlns:a16="http://schemas.microsoft.com/office/drawing/2014/main" id="{E3C45293-5F95-4F7B-9008-0B2701831BC0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45719"/>
              </p:ext>
            </p:extLst>
          </p:nvPr>
        </p:nvGraphicFramePr>
        <p:xfrm>
          <a:off x="596284" y="1453017"/>
          <a:ext cx="8707148" cy="39557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630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SUBSECRETARIA DE ESTADO DE INDUSTRIA - SUACE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1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 </a:t>
                      </a:r>
                      <a:endParaRPr lang="es-E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GESTIÓN PARA LA APERTURA / CIERRE DE EMPRESAS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META 2019 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</a:t>
                      </a:r>
                    </a:p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(ene</a:t>
                      </a:r>
                      <a:r>
                        <a:rPr lang="es-ES" sz="12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- set)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35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Número de Empresas legalmente constituídas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del SUACE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429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</a:rPr>
                        <a:t>71,50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35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Empresarios atendidos y asesorados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del SUACE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2227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371,17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5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Constancias del Inversionista Extranjero emitidas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</a:rPr>
                        <a:t>UNIDAD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Dirección General del SUACE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187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31,17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6" marR="8376" marT="837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F8B78B24-DA4B-43FC-B9E3-9CCB38DBBC3E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18" name="13 Imagen">
              <a:extLst>
                <a:ext uri="{FF2B5EF4-FFF2-40B4-BE49-F238E27FC236}">
                  <a16:creationId xmlns:a16="http://schemas.microsoft.com/office/drawing/2014/main" id="{5D18C980-198C-4607-BF6F-F3D357D43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3" name="14 Conector recto">
              <a:extLst>
                <a:ext uri="{FF2B5EF4-FFF2-40B4-BE49-F238E27FC236}">
                  <a16:creationId xmlns:a16="http://schemas.microsoft.com/office/drawing/2014/main" id="{DD54BA0D-8456-4D01-B95D-2019F2ED3AD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5 Conector recto">
              <a:extLst>
                <a:ext uri="{FF2B5EF4-FFF2-40B4-BE49-F238E27FC236}">
                  <a16:creationId xmlns:a16="http://schemas.microsoft.com/office/drawing/2014/main" id="{60E6862C-BDFC-42E9-B650-13BD96A645F2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18 Grupo">
              <a:extLst>
                <a:ext uri="{FF2B5EF4-FFF2-40B4-BE49-F238E27FC236}">
                  <a16:creationId xmlns:a16="http://schemas.microsoft.com/office/drawing/2014/main" id="{C88A10BC-0730-45E0-AE1B-35BEA48D7A00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1" name="19 Rectángulo">
                <a:extLst>
                  <a:ext uri="{FF2B5EF4-FFF2-40B4-BE49-F238E27FC236}">
                    <a16:creationId xmlns:a16="http://schemas.microsoft.com/office/drawing/2014/main" id="{0D00F2F2-17D6-4586-BC5E-9EF7F9008F9E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2" name="20 Rectángulo">
                <a:extLst>
                  <a:ext uri="{FF2B5EF4-FFF2-40B4-BE49-F238E27FC236}">
                    <a16:creationId xmlns:a16="http://schemas.microsoft.com/office/drawing/2014/main" id="{3EC82FB1-55B8-4920-BCF2-F76767305942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3" name="21 Rectángulo">
                <a:extLst>
                  <a:ext uri="{FF2B5EF4-FFF2-40B4-BE49-F238E27FC236}">
                    <a16:creationId xmlns:a16="http://schemas.microsoft.com/office/drawing/2014/main" id="{44BD5523-2837-4BCB-9090-51E914D378DA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6" name="2 Conector recto">
              <a:extLst>
                <a:ext uri="{FF2B5EF4-FFF2-40B4-BE49-F238E27FC236}">
                  <a16:creationId xmlns:a16="http://schemas.microsoft.com/office/drawing/2014/main" id="{E0E5E6FE-C17F-4A8B-8813-1CAD51119B92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A7A334C3-4DFA-4099-9E67-15BBAD0BDB95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28" name="15 Imagen">
                <a:extLst>
                  <a:ext uri="{FF2B5EF4-FFF2-40B4-BE49-F238E27FC236}">
                    <a16:creationId xmlns:a16="http://schemas.microsoft.com/office/drawing/2014/main" id="{7AC582E9-4DD8-410C-B51D-2E9DD803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29" name="16 Imagen">
                <a:extLst>
                  <a:ext uri="{FF2B5EF4-FFF2-40B4-BE49-F238E27FC236}">
                    <a16:creationId xmlns:a16="http://schemas.microsoft.com/office/drawing/2014/main" id="{BD2040A0-64DD-417A-A3EE-5E3612929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0" name="17 Imagen">
                <a:extLst>
                  <a:ext uri="{FF2B5EF4-FFF2-40B4-BE49-F238E27FC236}">
                    <a16:creationId xmlns:a16="http://schemas.microsoft.com/office/drawing/2014/main" id="{BFEACA91-AF5D-48D0-A69A-E5CD5D4AC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4" name="47 Rectángulo">
            <a:extLst>
              <a:ext uri="{FF2B5EF4-FFF2-40B4-BE49-F238E27FC236}">
                <a16:creationId xmlns:a16="http://schemas.microsoft.com/office/drawing/2014/main" id="{31893638-EBB4-4513-ACFC-1A27C2CC2C05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5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45167"/>
              </p:ext>
            </p:extLst>
          </p:nvPr>
        </p:nvGraphicFramePr>
        <p:xfrm>
          <a:off x="596285" y="1392620"/>
          <a:ext cx="8665272" cy="449172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6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27">
                  <a:extLst>
                    <a:ext uri="{9D8B030D-6E8A-4147-A177-3AD203B41FA5}">
                      <a16:colId xmlns:a16="http://schemas.microsoft.com/office/drawing/2014/main" val="2276104397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2272360282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468">
                  <a:extLst>
                    <a:ext uri="{9D8B030D-6E8A-4147-A177-3AD203B41FA5}">
                      <a16:colId xmlns:a16="http://schemas.microsoft.com/office/drawing/2014/main" val="2644948712"/>
                    </a:ext>
                  </a:extLst>
                </a:gridCol>
                <a:gridCol w="1082889">
                  <a:extLst>
                    <a:ext uri="{9D8B030D-6E8A-4147-A177-3AD203B41FA5}">
                      <a16:colId xmlns:a16="http://schemas.microsoft.com/office/drawing/2014/main" val="1369203758"/>
                    </a:ext>
                  </a:extLst>
                </a:gridCol>
                <a:gridCol w="75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58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REDIEX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PROMOCIÓN DE INVERSIÓN EXTRANJERA EN PARAGUAY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MEDIDA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RESPONSABLE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META 2019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EJECUTADO          (ene – set)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 2020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Eventos de promoción de marca país realizados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nº</a:t>
                      </a:r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de empresarios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REDIEX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227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</a:rPr>
                        <a:t>151%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solidFill>
                            <a:srgbClr val="002060"/>
                          </a:solidFill>
                          <a:effectLst/>
                        </a:rPr>
                        <a:t>130</a:t>
                      </a:r>
                      <a:endParaRPr lang="es-ES" sz="12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Misiones de promoción de inversiones y exportaciones realizadas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Unidades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REDIEX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90%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MEJORAMIENTO Y DESARROLLO EMPRESARIAL A EMPRESAS EXPORTADORAS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86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Cantidad de nuevos mercados abiertos para productos paraguayos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Unidades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REDIEX</a:t>
                      </a:r>
                      <a:endParaRPr lang="es-E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70%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es-E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3" marR="9273" marT="927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C98C24F3-ECF3-4988-A801-A0FEA90E0B47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4" name="13 Imagen">
              <a:extLst>
                <a:ext uri="{FF2B5EF4-FFF2-40B4-BE49-F238E27FC236}">
                  <a16:creationId xmlns:a16="http://schemas.microsoft.com/office/drawing/2014/main" id="{348B3B7A-B858-4FE4-BC59-F00A76D99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C2DB3E8F-7A49-403F-A43C-958225082832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AAA2CA09-890A-4FFD-B66B-E6A91B83C52F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94BF0453-6341-425D-AB9A-5B7A5A7C1CA8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A725DDA8-654E-4E10-93D9-BCB90715C282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64B4A1A4-A4AE-4260-B62A-8E5955BB11ED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1CE68487-0383-4F18-B3DC-CC288FC40153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9B3B0118-1268-4957-8D6C-5589DDE21CE9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71D14536-50BC-4AE4-86D3-6858D3755779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95EA00D9-726E-484A-A794-D94EAEDDA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322AF48E-1D69-4077-80BC-F4C549BB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E9280C5A-D050-4F5D-97E2-17DE324FB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37" name="47 Rectángulo">
            <a:extLst>
              <a:ext uri="{FF2B5EF4-FFF2-40B4-BE49-F238E27FC236}">
                <a16:creationId xmlns:a16="http://schemas.microsoft.com/office/drawing/2014/main" id="{769119A2-D5BD-4BC2-86EE-9711A3811BC8}"/>
              </a:ext>
            </a:extLst>
          </p:cNvPr>
          <p:cNvSpPr/>
          <p:nvPr/>
        </p:nvSpPr>
        <p:spPr>
          <a:xfrm>
            <a:off x="596284" y="670936"/>
            <a:ext cx="8665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METAS E INDICADORES - </a:t>
            </a:r>
            <a:r>
              <a:rPr lang="pt-BR" sz="2400" b="1" dirty="0">
                <a:solidFill>
                  <a:srgbClr val="002060"/>
                </a:solidFill>
              </a:rPr>
              <a:t>PRESUPUESTO 2020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8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1831759" y="4795819"/>
            <a:ext cx="6312573" cy="921823"/>
            <a:chOff x="1516130" y="4997125"/>
            <a:chExt cx="6943830" cy="1014005"/>
          </a:xfrm>
        </p:grpSpPr>
        <p:pic>
          <p:nvPicPr>
            <p:cNvPr id="28" name="27 Imagen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130" y="4997125"/>
              <a:ext cx="2155835" cy="1014005"/>
            </a:xfrm>
            <a:prstGeom prst="rect">
              <a:avLst/>
            </a:prstGeom>
          </p:spPr>
        </p:pic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0391" y="5198914"/>
              <a:ext cx="2371418" cy="610426"/>
            </a:xfrm>
            <a:prstGeom prst="rect">
              <a:avLst/>
            </a:prstGeom>
          </p:spPr>
        </p:pic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609" y="5070791"/>
              <a:ext cx="1577351" cy="866672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787028" y="2877697"/>
            <a:ext cx="8402034" cy="1100418"/>
            <a:chOff x="787028" y="3308897"/>
            <a:chExt cx="8402034" cy="1100418"/>
          </a:xfrm>
        </p:grpSpPr>
        <p:sp>
          <p:nvSpPr>
            <p:cNvPr id="48" name="47 Rectángulo"/>
            <p:cNvSpPr/>
            <p:nvPr/>
          </p:nvSpPr>
          <p:spPr>
            <a:xfrm>
              <a:off x="1422173" y="3563775"/>
              <a:ext cx="7131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>
                  <a:solidFill>
                    <a:srgbClr val="002060"/>
                  </a:solidFill>
                </a:rPr>
                <a:t>- MUCHAS GRACIAS -</a:t>
              </a:r>
              <a:endParaRPr lang="pt-BR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Conector recto de flecha 3">
              <a:extLst>
                <a:ext uri="{FF2B5EF4-FFF2-40B4-BE49-F238E27FC236}">
                  <a16:creationId xmlns:a16="http://schemas.microsoft.com/office/drawing/2014/main" id="{BAFCBB29-9943-4790-A0EE-E1F11D74B162}"/>
                </a:ext>
              </a:extLst>
            </p:cNvPr>
            <p:cNvCxnSpPr/>
            <p:nvPr/>
          </p:nvCxnSpPr>
          <p:spPr>
            <a:xfrm flipV="1">
              <a:off x="787028" y="3308897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4">
              <a:extLst>
                <a:ext uri="{FF2B5EF4-FFF2-40B4-BE49-F238E27FC236}">
                  <a16:creationId xmlns:a16="http://schemas.microsoft.com/office/drawing/2014/main" id="{FA3C393D-09E7-4EE4-B986-E949E93EC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28" y="4389188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8 Grupo"/>
          <p:cNvGrpSpPr/>
          <p:nvPr/>
        </p:nvGrpSpPr>
        <p:grpSpPr>
          <a:xfrm>
            <a:off x="9733374" y="3125959"/>
            <a:ext cx="172626" cy="602942"/>
            <a:chOff x="9733374" y="3125959"/>
            <a:chExt cx="172626" cy="602942"/>
          </a:xfrm>
        </p:grpSpPr>
        <p:sp>
          <p:nvSpPr>
            <p:cNvPr id="34" name="33 Rectángulo"/>
            <p:cNvSpPr/>
            <p:nvPr/>
          </p:nvSpPr>
          <p:spPr>
            <a:xfrm>
              <a:off x="9733374" y="3125959"/>
              <a:ext cx="172626" cy="2012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9733374" y="3327257"/>
              <a:ext cx="172626" cy="20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9733374" y="3527603"/>
              <a:ext cx="172626" cy="2012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50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adroTexto 3">
            <a:extLst>
              <a:ext uri="{FF2B5EF4-FFF2-40B4-BE49-F238E27FC236}">
                <a16:creationId xmlns:a16="http://schemas.microsoft.com/office/drawing/2014/main" id="{67BDD201-96F1-44A5-B815-92A8F87A96AD}"/>
              </a:ext>
            </a:extLst>
          </p:cNvPr>
          <p:cNvSpPr txBox="1"/>
          <p:nvPr/>
        </p:nvSpPr>
        <p:spPr>
          <a:xfrm>
            <a:off x="596284" y="705367"/>
            <a:ext cx="8667459" cy="477639"/>
          </a:xfrm>
          <a:prstGeom prst="rect">
            <a:avLst/>
          </a:prstGeom>
        </p:spPr>
        <p:txBody>
          <a:bodyPr rot="0" spcFirstLastPara="0" vertOverflow="overflow" horzOverflow="overflow" vert="horz" wrap="square" lIns="107263" tIns="53630" rIns="107263" bIns="5363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PILARES ESTRATÉGICOS </a:t>
            </a:r>
            <a:r>
              <a:rPr lang="pt-BR" sz="2400" dirty="0">
                <a:solidFill>
                  <a:srgbClr val="002060"/>
                </a:solidFill>
              </a:rPr>
              <a:t>DEL MIC</a:t>
            </a:r>
            <a:endParaRPr lang="pt-BR" sz="2000" dirty="0">
              <a:solidFill>
                <a:srgbClr val="00206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1045071-49D7-4988-BB73-7E15A69C7CC5}"/>
              </a:ext>
            </a:extLst>
          </p:cNvPr>
          <p:cNvGrpSpPr/>
          <p:nvPr/>
        </p:nvGrpSpPr>
        <p:grpSpPr>
          <a:xfrm>
            <a:off x="596284" y="1533988"/>
            <a:ext cx="8667459" cy="4188544"/>
            <a:chOff x="596284" y="1533988"/>
            <a:chExt cx="8595141" cy="4188544"/>
          </a:xfrm>
        </p:grpSpPr>
        <p:sp>
          <p:nvSpPr>
            <p:cNvPr id="24" name="25 Rectángulo">
              <a:extLst>
                <a:ext uri="{FF2B5EF4-FFF2-40B4-BE49-F238E27FC236}">
                  <a16:creationId xmlns:a16="http://schemas.microsoft.com/office/drawing/2014/main" id="{3610FD09-DB01-4D5B-B341-7A2CB627E719}"/>
                </a:ext>
              </a:extLst>
            </p:cNvPr>
            <p:cNvSpPr/>
            <p:nvPr/>
          </p:nvSpPr>
          <p:spPr>
            <a:xfrm>
              <a:off x="596284" y="1533988"/>
              <a:ext cx="2802358" cy="2051658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1</a:t>
              </a:r>
              <a:endParaRPr lang="es-ES" sz="18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Fortalecimiento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 la Industria Local ya Instalada</a:t>
              </a:r>
              <a:endParaRPr lang="es-ES" sz="1800" dirty="0"/>
            </a:p>
          </p:txBody>
        </p:sp>
        <p:sp>
          <p:nvSpPr>
            <p:cNvPr id="25" name="26 Rectángulo">
              <a:extLst>
                <a:ext uri="{FF2B5EF4-FFF2-40B4-BE49-F238E27FC236}">
                  <a16:creationId xmlns:a16="http://schemas.microsoft.com/office/drawing/2014/main" id="{473DA370-FDB1-413D-9956-BBD773B3D3BC}"/>
                </a:ext>
              </a:extLst>
            </p:cNvPr>
            <p:cNvSpPr/>
            <p:nvPr/>
          </p:nvSpPr>
          <p:spPr>
            <a:xfrm>
              <a:off x="3483731" y="1533988"/>
              <a:ext cx="2802358" cy="2051658"/>
            </a:xfrm>
            <a:prstGeom prst="rect">
              <a:avLst/>
            </a:prstGeom>
            <a:solidFill>
              <a:srgbClr val="1737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2</a:t>
              </a:r>
              <a:endParaRPr lang="es-ES" sz="18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Atracción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 IED con Valor Agregado</a:t>
              </a:r>
            </a:p>
          </p:txBody>
        </p:sp>
        <p:sp>
          <p:nvSpPr>
            <p:cNvPr id="26" name="27 Rectángulo">
              <a:extLst>
                <a:ext uri="{FF2B5EF4-FFF2-40B4-BE49-F238E27FC236}">
                  <a16:creationId xmlns:a16="http://schemas.microsoft.com/office/drawing/2014/main" id="{52056553-E1AB-451E-B728-EE5DD05FE731}"/>
                </a:ext>
              </a:extLst>
            </p:cNvPr>
            <p:cNvSpPr/>
            <p:nvPr/>
          </p:nvSpPr>
          <p:spPr>
            <a:xfrm>
              <a:off x="6389067" y="1533988"/>
              <a:ext cx="2802358" cy="2051658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3</a:t>
              </a:r>
              <a:endParaRPr lang="es-ES" sz="18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endParaRP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Diversificación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 Exportaciones</a:t>
              </a:r>
              <a:endParaRPr lang="es-ES" sz="1800" dirty="0"/>
            </a:p>
          </p:txBody>
        </p:sp>
        <p:sp>
          <p:nvSpPr>
            <p:cNvPr id="27" name="34 Rectángulo">
              <a:extLst>
                <a:ext uri="{FF2B5EF4-FFF2-40B4-BE49-F238E27FC236}">
                  <a16:creationId xmlns:a16="http://schemas.microsoft.com/office/drawing/2014/main" id="{0A1A869B-AAD9-44A8-B783-6591E23D2022}"/>
                </a:ext>
              </a:extLst>
            </p:cNvPr>
            <p:cNvSpPr/>
            <p:nvPr/>
          </p:nvSpPr>
          <p:spPr>
            <a:xfrm>
              <a:off x="596284" y="3670874"/>
              <a:ext cx="2802358" cy="2051658"/>
            </a:xfrm>
            <a:prstGeom prst="rect">
              <a:avLst/>
            </a:prstGeom>
            <a:solidFill>
              <a:srgbClr val="1737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4</a:t>
              </a:r>
            </a:p>
            <a:p>
              <a:pPr algn="ctr" eaLnBrk="0" hangingPunct="0">
                <a:defRPr/>
              </a:pPr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Apoyo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a las MIPYMES</a:t>
              </a:r>
            </a:p>
          </p:txBody>
        </p:sp>
        <p:sp>
          <p:nvSpPr>
            <p:cNvPr id="28" name="35 Rectángulo">
              <a:extLst>
                <a:ext uri="{FF2B5EF4-FFF2-40B4-BE49-F238E27FC236}">
                  <a16:creationId xmlns:a16="http://schemas.microsoft.com/office/drawing/2014/main" id="{4B88FCB6-5574-4DD7-AB93-EE4A973F00F1}"/>
                </a:ext>
              </a:extLst>
            </p:cNvPr>
            <p:cNvSpPr/>
            <p:nvPr/>
          </p:nvSpPr>
          <p:spPr>
            <a:xfrm>
              <a:off x="3483731" y="3670874"/>
              <a:ext cx="2802358" cy="2051658"/>
            </a:xfrm>
            <a:prstGeom prst="rect">
              <a:avLst/>
            </a:prstGeom>
            <a:solidFill>
              <a:srgbClr val="00206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5</a:t>
              </a: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Desarrollo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del Ecosistema de Emprendedurismo. Economía Creativa</a:t>
              </a:r>
            </a:p>
          </p:txBody>
        </p:sp>
        <p:sp>
          <p:nvSpPr>
            <p:cNvPr id="29" name="36 Rectángulo">
              <a:extLst>
                <a:ext uri="{FF2B5EF4-FFF2-40B4-BE49-F238E27FC236}">
                  <a16:creationId xmlns:a16="http://schemas.microsoft.com/office/drawing/2014/main" id="{34A0D9E4-E847-4D75-954E-34471A7B9BD9}"/>
                </a:ext>
              </a:extLst>
            </p:cNvPr>
            <p:cNvSpPr/>
            <p:nvPr/>
          </p:nvSpPr>
          <p:spPr>
            <a:xfrm>
              <a:off x="6389067" y="3670874"/>
              <a:ext cx="2802358" cy="2051658"/>
            </a:xfrm>
            <a:prstGeom prst="rect">
              <a:avLst/>
            </a:prstGeom>
            <a:solidFill>
              <a:srgbClr val="17375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6</a:t>
              </a:r>
            </a:p>
            <a:p>
              <a:pPr algn="ctr" eaLnBrk="0" hangingPunct="0">
                <a:defRPr/>
              </a:pPr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Facilitación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del Comercio y </a:t>
              </a:r>
              <a:r>
                <a:rPr lang="es-ES" sz="1800" b="1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Fortalecimiento</a:t>
              </a:r>
              <a:r>
                <a:rPr lang="es-ES" sz="1800" dirty="0">
                  <a:solidFill>
                    <a:schemeClr val="bg1"/>
                  </a:solidFill>
                  <a:ea typeface="Calibri" pitchFamily="34" charset="0"/>
                  <a:cs typeface="Arial" pitchFamily="34" charset="0"/>
                </a:rPr>
                <a:t> del Sector Servicios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93483E7-3A57-4274-B9B2-20E0F4EEB0B8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33" name="13 Imagen">
              <a:extLst>
                <a:ext uri="{FF2B5EF4-FFF2-40B4-BE49-F238E27FC236}">
                  <a16:creationId xmlns:a16="http://schemas.microsoft.com/office/drawing/2014/main" id="{D4596E45-62C6-4C9A-A05B-E54F9E1B2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37" name="14 Conector recto">
              <a:extLst>
                <a:ext uri="{FF2B5EF4-FFF2-40B4-BE49-F238E27FC236}">
                  <a16:creationId xmlns:a16="http://schemas.microsoft.com/office/drawing/2014/main" id="{E9DC9FB7-7D41-4CED-9B39-FF8AC846827C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5 Conector recto">
              <a:extLst>
                <a:ext uri="{FF2B5EF4-FFF2-40B4-BE49-F238E27FC236}">
                  <a16:creationId xmlns:a16="http://schemas.microsoft.com/office/drawing/2014/main" id="{673F4C7E-0FAE-41F3-91A9-E8C055CC5070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18 Grupo">
              <a:extLst>
                <a:ext uri="{FF2B5EF4-FFF2-40B4-BE49-F238E27FC236}">
                  <a16:creationId xmlns:a16="http://schemas.microsoft.com/office/drawing/2014/main" id="{FF0FD6A2-B2B1-4BAA-A903-32B4CB29B11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53" name="19 Rectángulo">
                <a:extLst>
                  <a:ext uri="{FF2B5EF4-FFF2-40B4-BE49-F238E27FC236}">
                    <a16:creationId xmlns:a16="http://schemas.microsoft.com/office/drawing/2014/main" id="{ED150499-54C3-4E2F-8EF3-B3692133A9A2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4" name="20 Rectángulo">
                <a:extLst>
                  <a:ext uri="{FF2B5EF4-FFF2-40B4-BE49-F238E27FC236}">
                    <a16:creationId xmlns:a16="http://schemas.microsoft.com/office/drawing/2014/main" id="{A3BE92E9-B76D-41FB-8F8E-59E2A607A8E1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55" name="21 Rectángulo">
                <a:extLst>
                  <a:ext uri="{FF2B5EF4-FFF2-40B4-BE49-F238E27FC236}">
                    <a16:creationId xmlns:a16="http://schemas.microsoft.com/office/drawing/2014/main" id="{9CBA0094-1854-4BE2-BDC9-B8AF33B1DC8D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41" name="2 Conector recto">
              <a:extLst>
                <a:ext uri="{FF2B5EF4-FFF2-40B4-BE49-F238E27FC236}">
                  <a16:creationId xmlns:a16="http://schemas.microsoft.com/office/drawing/2014/main" id="{C2E375C1-A099-4B20-9246-376EC4314EB9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92A632C3-C210-4520-B8EF-552C7B4E5E00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43" name="15 Imagen">
                <a:extLst>
                  <a:ext uri="{FF2B5EF4-FFF2-40B4-BE49-F238E27FC236}">
                    <a16:creationId xmlns:a16="http://schemas.microsoft.com/office/drawing/2014/main" id="{5B846954-0D9B-4BA8-B3FA-E8E7CE3FA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44" name="16 Imagen">
                <a:extLst>
                  <a:ext uri="{FF2B5EF4-FFF2-40B4-BE49-F238E27FC236}">
                    <a16:creationId xmlns:a16="http://schemas.microsoft.com/office/drawing/2014/main" id="{AE34273F-AF49-44B0-B073-A8E2623A8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45" name="17 Imagen">
                <a:extLst>
                  <a:ext uri="{FF2B5EF4-FFF2-40B4-BE49-F238E27FC236}">
                    <a16:creationId xmlns:a16="http://schemas.microsoft.com/office/drawing/2014/main" id="{72DF75B4-5B3A-4BED-BF37-D5BC6D8AC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328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596284" y="742963"/>
            <a:ext cx="866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PLAN ESTRATÉGICO </a:t>
            </a:r>
            <a:r>
              <a:rPr lang="pt-BR" sz="2400" dirty="0">
                <a:solidFill>
                  <a:srgbClr val="002060"/>
                </a:solidFill>
              </a:rPr>
              <a:t>DEL MIC</a:t>
            </a:r>
            <a:endParaRPr lang="pt-B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8964"/>
              </p:ext>
            </p:extLst>
          </p:nvPr>
        </p:nvGraphicFramePr>
        <p:xfrm>
          <a:off x="596284" y="1495082"/>
          <a:ext cx="8667459" cy="4029344"/>
        </p:xfrm>
        <a:graphic>
          <a:graphicData uri="http://schemas.openxmlformats.org/drawingml/2006/table">
            <a:tbl>
              <a:tblPr firstRow="1" firstCol="1" bandRow="1"/>
              <a:tblGrid>
                <a:gridCol w="398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718"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EJES ESTRATÉGICOS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OBJETIVOS ESTRATÉGICOS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12"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 Estratégico 1: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Mercados e Inversión Extranjera Directa (IED)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OE1: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Abrir y ampliar mercados.	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OE2: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Incrementar la inversión extranjera directa (IED)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OE3: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Incrementar la inversión local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897"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 Estratégico 2: </a:t>
                      </a:r>
                      <a:endParaRPr lang="es-ES" sz="1800" dirty="0"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Mejora del ambiente competitivo empresarial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OE4: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Fortalecer sectores económicos (industriales, de comercio y de servicios) que apunten a diversificar la oferta exportable.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OE5: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Desarrollar el ecosistema de emprendedurismo y de las Mipymes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917"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 Estratégico 3: </a:t>
                      </a:r>
                      <a:endParaRPr lang="es-E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Fortalecimiento Institucional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53631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1072621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608932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2145243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68155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3217864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754175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4290486" algn="l" defTabSz="1072621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2060"/>
                          </a:solidFill>
                          <a:effectLst/>
                        </a:rPr>
                        <a:t>OE6: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 Fortalecimiento y rediseño institucional del MIC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eaLnBrk="0" hangingPunct="0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B5CA9022-BC75-4D62-B65E-1CDCA0E1E248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18" name="13 Imagen">
              <a:extLst>
                <a:ext uri="{FF2B5EF4-FFF2-40B4-BE49-F238E27FC236}">
                  <a16:creationId xmlns:a16="http://schemas.microsoft.com/office/drawing/2014/main" id="{9CC29ED1-5F5B-46C7-9270-4B2B705A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3" name="14 Conector recto">
              <a:extLst>
                <a:ext uri="{FF2B5EF4-FFF2-40B4-BE49-F238E27FC236}">
                  <a16:creationId xmlns:a16="http://schemas.microsoft.com/office/drawing/2014/main" id="{A432186A-E77C-45B5-95E5-7FDC64465271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5 Conector recto">
              <a:extLst>
                <a:ext uri="{FF2B5EF4-FFF2-40B4-BE49-F238E27FC236}">
                  <a16:creationId xmlns:a16="http://schemas.microsoft.com/office/drawing/2014/main" id="{D02C74B8-89F4-4B27-B5D6-3D8B89114A4B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18 Grupo">
              <a:extLst>
                <a:ext uri="{FF2B5EF4-FFF2-40B4-BE49-F238E27FC236}">
                  <a16:creationId xmlns:a16="http://schemas.microsoft.com/office/drawing/2014/main" id="{9D390AEE-FB71-434D-94BD-F662D4EA0215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2" name="19 Rectángulo">
                <a:extLst>
                  <a:ext uri="{FF2B5EF4-FFF2-40B4-BE49-F238E27FC236}">
                    <a16:creationId xmlns:a16="http://schemas.microsoft.com/office/drawing/2014/main" id="{CA3E9615-897A-41F3-BEF5-0F5900B3B6E8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3" name="20 Rectángulo">
                <a:extLst>
                  <a:ext uri="{FF2B5EF4-FFF2-40B4-BE49-F238E27FC236}">
                    <a16:creationId xmlns:a16="http://schemas.microsoft.com/office/drawing/2014/main" id="{A3750D74-36FF-491A-9604-962681703907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1 Rectángulo">
                <a:extLst>
                  <a:ext uri="{FF2B5EF4-FFF2-40B4-BE49-F238E27FC236}">
                    <a16:creationId xmlns:a16="http://schemas.microsoft.com/office/drawing/2014/main" id="{1A1895F6-0C7D-4425-9A97-30D6726D51F4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7" name="2 Conector recto">
              <a:extLst>
                <a:ext uri="{FF2B5EF4-FFF2-40B4-BE49-F238E27FC236}">
                  <a16:creationId xmlns:a16="http://schemas.microsoft.com/office/drawing/2014/main" id="{FA06CF73-69BC-48A9-9F25-3CA2028D706D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CE33B42-D48F-46A4-BFD4-F18499812D4B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29" name="15 Imagen">
                <a:extLst>
                  <a:ext uri="{FF2B5EF4-FFF2-40B4-BE49-F238E27FC236}">
                    <a16:creationId xmlns:a16="http://schemas.microsoft.com/office/drawing/2014/main" id="{B5B9D3D0-8196-4359-A8F8-22206C1EA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0" name="16 Imagen">
                <a:extLst>
                  <a:ext uri="{FF2B5EF4-FFF2-40B4-BE49-F238E27FC236}">
                    <a16:creationId xmlns:a16="http://schemas.microsoft.com/office/drawing/2014/main" id="{8B06D043-7972-4DDB-BD2E-2D744DE78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1" name="17 Imagen">
                <a:extLst>
                  <a:ext uri="{FF2B5EF4-FFF2-40B4-BE49-F238E27FC236}">
                    <a16:creationId xmlns:a16="http://schemas.microsoft.com/office/drawing/2014/main" id="{59E8BE48-1FDB-4DA7-8D2F-80221CBCA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347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787028" y="2877697"/>
            <a:ext cx="8402034" cy="1100418"/>
            <a:chOff x="787028" y="3308897"/>
            <a:chExt cx="8402034" cy="1100418"/>
          </a:xfrm>
        </p:grpSpPr>
        <p:sp>
          <p:nvSpPr>
            <p:cNvPr id="48" name="47 Rectángulo"/>
            <p:cNvSpPr/>
            <p:nvPr/>
          </p:nvSpPr>
          <p:spPr>
            <a:xfrm>
              <a:off x="1422173" y="3563775"/>
              <a:ext cx="7131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2060"/>
                  </a:solidFill>
                </a:rPr>
                <a:t>PRINCIPALES LOGROS </a:t>
              </a:r>
              <a:endParaRPr lang="pt-BR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Conector recto de flecha 3">
              <a:extLst>
                <a:ext uri="{FF2B5EF4-FFF2-40B4-BE49-F238E27FC236}">
                  <a16:creationId xmlns:a16="http://schemas.microsoft.com/office/drawing/2014/main" id="{BAFCBB29-9943-4790-A0EE-E1F11D74B162}"/>
                </a:ext>
              </a:extLst>
            </p:cNvPr>
            <p:cNvCxnSpPr/>
            <p:nvPr/>
          </p:nvCxnSpPr>
          <p:spPr>
            <a:xfrm flipV="1">
              <a:off x="787028" y="3308897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4">
              <a:extLst>
                <a:ext uri="{FF2B5EF4-FFF2-40B4-BE49-F238E27FC236}">
                  <a16:creationId xmlns:a16="http://schemas.microsoft.com/office/drawing/2014/main" id="{FA3C393D-09E7-4EE4-B986-E949E93EC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28" y="4389188"/>
              <a:ext cx="8402034" cy="20127"/>
            </a:xfrm>
            <a:prstGeom prst="straightConnector1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8 Grupo"/>
          <p:cNvGrpSpPr/>
          <p:nvPr/>
        </p:nvGrpSpPr>
        <p:grpSpPr>
          <a:xfrm>
            <a:off x="9733374" y="3125959"/>
            <a:ext cx="172626" cy="602942"/>
            <a:chOff x="9733374" y="3125959"/>
            <a:chExt cx="172626" cy="602942"/>
          </a:xfrm>
        </p:grpSpPr>
        <p:sp>
          <p:nvSpPr>
            <p:cNvPr id="34" name="33 Rectángulo"/>
            <p:cNvSpPr/>
            <p:nvPr/>
          </p:nvSpPr>
          <p:spPr>
            <a:xfrm>
              <a:off x="9733374" y="3125959"/>
              <a:ext cx="172626" cy="2012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9733374" y="3327257"/>
              <a:ext cx="172626" cy="20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9733374" y="3527603"/>
              <a:ext cx="172626" cy="2012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1650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FA32895-F9E1-4EEB-9138-7A01F7AE5114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5" name="13 Imagen">
              <a:extLst>
                <a:ext uri="{FF2B5EF4-FFF2-40B4-BE49-F238E27FC236}">
                  <a16:creationId xmlns:a16="http://schemas.microsoft.com/office/drawing/2014/main" id="{A3D97B64-40EC-43F9-AE96-C6A21B87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6" name="14 Conector recto">
              <a:extLst>
                <a:ext uri="{FF2B5EF4-FFF2-40B4-BE49-F238E27FC236}">
                  <a16:creationId xmlns:a16="http://schemas.microsoft.com/office/drawing/2014/main" id="{7C6A7510-188E-4BAD-A6BA-B736290892DD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5 Conector recto">
              <a:extLst>
                <a:ext uri="{FF2B5EF4-FFF2-40B4-BE49-F238E27FC236}">
                  <a16:creationId xmlns:a16="http://schemas.microsoft.com/office/drawing/2014/main" id="{331219E7-11B3-4313-9C22-3DE1C244AAB9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18 Grupo">
              <a:extLst>
                <a:ext uri="{FF2B5EF4-FFF2-40B4-BE49-F238E27FC236}">
                  <a16:creationId xmlns:a16="http://schemas.microsoft.com/office/drawing/2014/main" id="{2331E5D7-8768-4DC9-BA63-ABD7AC59E258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14" name="19 Rectángulo">
                <a:extLst>
                  <a:ext uri="{FF2B5EF4-FFF2-40B4-BE49-F238E27FC236}">
                    <a16:creationId xmlns:a16="http://schemas.microsoft.com/office/drawing/2014/main" id="{2E3050C1-08B7-48C2-BE56-D43D52DBEFA4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15" name="20 Rectángulo">
                <a:extLst>
                  <a:ext uri="{FF2B5EF4-FFF2-40B4-BE49-F238E27FC236}">
                    <a16:creationId xmlns:a16="http://schemas.microsoft.com/office/drawing/2014/main" id="{BC23EF45-A359-4743-B72F-2360A53C0625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16" name="21 Rectángulo">
                <a:extLst>
                  <a:ext uri="{FF2B5EF4-FFF2-40B4-BE49-F238E27FC236}">
                    <a16:creationId xmlns:a16="http://schemas.microsoft.com/office/drawing/2014/main" id="{0F3DAD76-F4D1-4721-B847-BCE862261111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9" name="2 Conector recto">
              <a:extLst>
                <a:ext uri="{FF2B5EF4-FFF2-40B4-BE49-F238E27FC236}">
                  <a16:creationId xmlns:a16="http://schemas.microsoft.com/office/drawing/2014/main" id="{BC8584C2-7DBE-4CB8-A5D9-FCB3DB16F8C2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25B0831-2DAC-4E97-BC45-F4F04D0ABFA6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11" name="15 Imagen">
                <a:extLst>
                  <a:ext uri="{FF2B5EF4-FFF2-40B4-BE49-F238E27FC236}">
                    <a16:creationId xmlns:a16="http://schemas.microsoft.com/office/drawing/2014/main" id="{D7081C32-B67C-4ED9-8DE7-696AE1884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12" name="16 Imagen">
                <a:extLst>
                  <a:ext uri="{FF2B5EF4-FFF2-40B4-BE49-F238E27FC236}">
                    <a16:creationId xmlns:a16="http://schemas.microsoft.com/office/drawing/2014/main" id="{72A64A33-ED51-4D6F-9745-156B641CDB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13" name="17 Imagen">
                <a:extLst>
                  <a:ext uri="{FF2B5EF4-FFF2-40B4-BE49-F238E27FC236}">
                    <a16:creationId xmlns:a16="http://schemas.microsoft.com/office/drawing/2014/main" id="{F848F39C-9AC9-499D-B9AC-EDF1D3C16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17" name="47 Rectángulo">
            <a:extLst>
              <a:ext uri="{FF2B5EF4-FFF2-40B4-BE49-F238E27FC236}">
                <a16:creationId xmlns:a16="http://schemas.microsoft.com/office/drawing/2014/main" id="{C7B52499-2E45-412C-AC02-16CE715FEA7D}"/>
              </a:ext>
            </a:extLst>
          </p:cNvPr>
          <p:cNvSpPr/>
          <p:nvPr/>
        </p:nvSpPr>
        <p:spPr>
          <a:xfrm>
            <a:off x="596284" y="742963"/>
            <a:ext cx="866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solidFill>
                  <a:srgbClr val="002060"/>
                </a:solidFill>
              </a:rPr>
              <a:t>ACUERDOS COMERCIALES </a:t>
            </a:r>
            <a:r>
              <a:rPr lang="es-PY" sz="2400" dirty="0">
                <a:solidFill>
                  <a:srgbClr val="002060"/>
                </a:solidFill>
              </a:rPr>
              <a:t>ENTRE MERCOSUR Y EUROPA</a:t>
            </a:r>
            <a:endParaRPr lang="pt-BR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8B0EE2-4948-457D-B6C1-D68CEE2A158B}"/>
              </a:ext>
            </a:extLst>
          </p:cNvPr>
          <p:cNvSpPr txBox="1"/>
          <p:nvPr/>
        </p:nvSpPr>
        <p:spPr>
          <a:xfrm>
            <a:off x="580652" y="2575607"/>
            <a:ext cx="40948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Acuerdo firmado en junio de 2019, luego de 20 años de negociaciones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Uno de los acuerdos comerciales más importantes, a nivel global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El acuerdo elimina los aranceles para el 93% de las exportaciones del Mercosur y garantiza un acceso preferencial para casi el total del 7% remanente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La UE libera el 99% de las exportaciones agrícolas del Mercosur. Para 81,7% se eliminarán las tarifas de importación, y para el 17,7% remanente se ofrecerán cuotas de importación preferenciales.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Oportunidades destacadas para azúcar orgánica, carne bovina, carne aviar, arroz, maíz, miel y etanol de Paraguay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34ACDE-D0E8-4DB4-9488-11101F3F1549}"/>
              </a:ext>
            </a:extLst>
          </p:cNvPr>
          <p:cNvSpPr txBox="1"/>
          <p:nvPr/>
        </p:nvSpPr>
        <p:spPr>
          <a:xfrm>
            <a:off x="5309798" y="2575607"/>
            <a:ext cx="409486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Negociaciones concluidas en agosto de 2019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Acceso preferencial para cerca del 97% de la oferta exportable del Mercosur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Por primera vez, Suiza y Noruega ofrecen cuotas preferenciales para los países del Mercosur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1400" dirty="0">
                <a:solidFill>
                  <a:srgbClr val="002060"/>
                </a:solidFill>
              </a:rPr>
              <a:t>Los principales productos </a:t>
            </a:r>
            <a:r>
              <a:rPr lang="es-PY" sz="1400" dirty="0" err="1">
                <a:solidFill>
                  <a:srgbClr val="002060"/>
                </a:solidFill>
              </a:rPr>
              <a:t>beneficiaries</a:t>
            </a:r>
            <a:r>
              <a:rPr lang="es-PY" sz="1400" dirty="0">
                <a:solidFill>
                  <a:srgbClr val="002060"/>
                </a:solidFill>
              </a:rPr>
              <a:t> para el Mercosur son la carne bovina, la carne aviar, maíz, aceites vegetales, entre otros.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BB933E1-7453-41A3-98F9-4002400D69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375" y="1385578"/>
            <a:ext cx="1619711" cy="10090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6BB15BC-9C7B-41B4-80A8-10D86C167D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73" y="1399296"/>
            <a:ext cx="1472466" cy="981643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9F1AEC1-5E95-4F7E-BE1A-A1BD04A34E20}"/>
              </a:ext>
            </a:extLst>
          </p:cNvPr>
          <p:cNvCxnSpPr>
            <a:cxnSpLocks/>
          </p:cNvCxnSpPr>
          <p:nvPr/>
        </p:nvCxnSpPr>
        <p:spPr>
          <a:xfrm>
            <a:off x="5042155" y="1613251"/>
            <a:ext cx="0" cy="44597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6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6284" y="775110"/>
            <a:ext cx="866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solidFill>
                  <a:srgbClr val="002060"/>
                </a:solidFill>
              </a:rPr>
              <a:t>ACUERDOS </a:t>
            </a:r>
            <a:r>
              <a:rPr lang="es-PY" sz="2400" dirty="0">
                <a:solidFill>
                  <a:srgbClr val="002060"/>
                </a:solidFill>
              </a:rPr>
              <a:t>DEL SECTOR AUTOMOTRIZ EN CURSO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24" name="Imagen 2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949" y="1525165"/>
            <a:ext cx="5241012" cy="438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D4B5460-2182-4B81-962F-997486A0DCE7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23" name="13 Imagen">
              <a:extLst>
                <a:ext uri="{FF2B5EF4-FFF2-40B4-BE49-F238E27FC236}">
                  <a16:creationId xmlns:a16="http://schemas.microsoft.com/office/drawing/2014/main" id="{7D9D1973-2B96-41AF-9806-810877A3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5" name="14 Conector recto">
              <a:extLst>
                <a:ext uri="{FF2B5EF4-FFF2-40B4-BE49-F238E27FC236}">
                  <a16:creationId xmlns:a16="http://schemas.microsoft.com/office/drawing/2014/main" id="{65BC1D4F-D15C-492F-8248-E2E3614F51E6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Conector recto">
              <a:extLst>
                <a:ext uri="{FF2B5EF4-FFF2-40B4-BE49-F238E27FC236}">
                  <a16:creationId xmlns:a16="http://schemas.microsoft.com/office/drawing/2014/main" id="{0A716362-78D0-4AD8-A919-174B0A2AA6C4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18 Grupo">
              <a:extLst>
                <a:ext uri="{FF2B5EF4-FFF2-40B4-BE49-F238E27FC236}">
                  <a16:creationId xmlns:a16="http://schemas.microsoft.com/office/drawing/2014/main" id="{C307931F-43BB-4A9C-8A21-DE9F52C7086B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33" name="19 Rectángulo">
                <a:extLst>
                  <a:ext uri="{FF2B5EF4-FFF2-40B4-BE49-F238E27FC236}">
                    <a16:creationId xmlns:a16="http://schemas.microsoft.com/office/drawing/2014/main" id="{B51CA12E-EA62-472F-A593-1BF750CC9850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4" name="20 Rectángulo">
                <a:extLst>
                  <a:ext uri="{FF2B5EF4-FFF2-40B4-BE49-F238E27FC236}">
                    <a16:creationId xmlns:a16="http://schemas.microsoft.com/office/drawing/2014/main" id="{C72A0132-7B7B-43B0-82D9-B26449A2B4CC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1 Rectángulo">
                <a:extLst>
                  <a:ext uri="{FF2B5EF4-FFF2-40B4-BE49-F238E27FC236}">
                    <a16:creationId xmlns:a16="http://schemas.microsoft.com/office/drawing/2014/main" id="{7B3759E7-8AD0-421E-826B-AF2C2C1F4495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8" name="2 Conector recto">
              <a:extLst>
                <a:ext uri="{FF2B5EF4-FFF2-40B4-BE49-F238E27FC236}">
                  <a16:creationId xmlns:a16="http://schemas.microsoft.com/office/drawing/2014/main" id="{FCD8E1B9-2081-4969-A0D7-D2A32D7DB340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864036F6-F6F5-403A-952A-DB581E2DA6CC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30" name="15 Imagen">
                <a:extLst>
                  <a:ext uri="{FF2B5EF4-FFF2-40B4-BE49-F238E27FC236}">
                    <a16:creationId xmlns:a16="http://schemas.microsoft.com/office/drawing/2014/main" id="{9BDDA19E-037D-4138-92FB-29446EFCA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31" name="16 Imagen">
                <a:extLst>
                  <a:ext uri="{FF2B5EF4-FFF2-40B4-BE49-F238E27FC236}">
                    <a16:creationId xmlns:a16="http://schemas.microsoft.com/office/drawing/2014/main" id="{47143C92-66F6-493E-9445-DB2FE3A92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32" name="17 Imagen">
                <a:extLst>
                  <a:ext uri="{FF2B5EF4-FFF2-40B4-BE49-F238E27FC236}">
                    <a16:creationId xmlns:a16="http://schemas.microsoft.com/office/drawing/2014/main" id="{97E6E3CF-3B55-4FAD-A1EB-B76BAB55A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8CC69750-4ADD-455F-B324-6F85F06F579C}"/>
              </a:ext>
            </a:extLst>
          </p:cNvPr>
          <p:cNvSpPr/>
          <p:nvPr/>
        </p:nvSpPr>
        <p:spPr>
          <a:xfrm>
            <a:off x="5878962" y="1535795"/>
            <a:ext cx="3384781" cy="43690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586413-67BC-4807-B116-45212C381D1A}"/>
              </a:ext>
            </a:extLst>
          </p:cNvPr>
          <p:cNvSpPr/>
          <p:nvPr/>
        </p:nvSpPr>
        <p:spPr>
          <a:xfrm>
            <a:off x="6076360" y="1704390"/>
            <a:ext cx="2989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Luego de 15 años,  se han reinstalado las negociaciones  para un acuerdo automotriz con el Brasil y la Argentina  en el ámbito del MERCOSUR, con el propósito de dar cobertura legal al actual comercio. 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Paraguay se ha convertido en un proveedor importante de autopartes para ambos países. Las negociaciones están en curso, y se han escuchado las demandas, inquietudes y expectativas de todos los sectores directamente afectados.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6284" y="622316"/>
            <a:ext cx="866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Poppins" panose="020B0604020202020204" charset="0"/>
              </a:rPr>
              <a:t>PAQUETE LEGISLATIVO </a:t>
            </a:r>
            <a:r>
              <a:rPr kumimoji="0" lang="es-PY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Poppins" panose="020B0604020202020204" charset="0"/>
              </a:rPr>
              <a:t>PARA LA MEJORA DEL CLIMA DE NEGOCIOS DEL PARAGUAY</a:t>
            </a:r>
          </a:p>
        </p:txBody>
      </p:sp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51FA396F-F367-4127-8DAC-8CEBD567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52568"/>
              </p:ext>
            </p:extLst>
          </p:nvPr>
        </p:nvGraphicFramePr>
        <p:xfrm>
          <a:off x="4226942" y="1913973"/>
          <a:ext cx="5036801" cy="316334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750733318"/>
                    </a:ext>
                  </a:extLst>
                </a:gridCol>
                <a:gridCol w="1784373">
                  <a:extLst>
                    <a:ext uri="{9D8B030D-6E8A-4147-A177-3AD203B41FA5}">
                      <a16:colId xmlns:a16="http://schemas.microsoft.com/office/drawing/2014/main" val="137895830"/>
                    </a:ext>
                  </a:extLst>
                </a:gridCol>
                <a:gridCol w="1423627">
                  <a:extLst>
                    <a:ext uri="{9D8B030D-6E8A-4147-A177-3AD203B41FA5}">
                      <a16:colId xmlns:a16="http://schemas.microsoft.com/office/drawing/2014/main" val="2192282635"/>
                    </a:ext>
                  </a:extLst>
                </a:gridCol>
              </a:tblGrid>
              <a:tr h="652754"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OBJETIVOS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MEDIOS</a:t>
                      </a:r>
                      <a:endParaRPr lang="es-PY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/>
                        <a:t>PROYECTO DE LEY</a:t>
                      </a:r>
                      <a:endParaRPr lang="es-PY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61370"/>
                  </a:ext>
                </a:extLst>
              </a:tr>
              <a:tr h="839255">
                <a:tc rowSpan="3"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Y" sz="1500" b="1" dirty="0">
                          <a:solidFill>
                            <a:schemeClr val="bg1"/>
                          </a:solidFill>
                        </a:rPr>
                        <a:t>Formalización.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Y" sz="1500" b="1" dirty="0">
                          <a:solidFill>
                            <a:schemeClr val="bg1"/>
                          </a:solidFill>
                        </a:rPr>
                        <a:t>Aumento de la productividad y competitividad.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Y" sz="1500" b="1" dirty="0">
                          <a:solidFill>
                            <a:schemeClr val="bg1"/>
                          </a:solidFill>
                        </a:rPr>
                        <a:t>Mayor empleo e inversión.</a:t>
                      </a:r>
                    </a:p>
                  </a:txBody>
                  <a:tcPr anchor="ctr">
                    <a:solidFill>
                      <a:srgbClr val="00206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Formalización eficiente</a:t>
                      </a:r>
                      <a:endParaRPr lang="es-PY" sz="1500" b="0" dirty="0">
                        <a:solidFill>
                          <a:schemeClr val="bg1"/>
                        </a:solidFill>
                        <a:latin typeface="+mn-lt"/>
                        <a:cs typeface="Poppins" panose="020B060402020202020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De Empresas de Acciones Simplificadas</a:t>
                      </a:r>
                      <a:endParaRPr lang="es-PY" sz="1500" b="0" dirty="0">
                        <a:solidFill>
                          <a:schemeClr val="bg1"/>
                        </a:solidFill>
                        <a:latin typeface="+mn-lt"/>
                        <a:cs typeface="Poppins" panose="020B060402020202020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13534"/>
                  </a:ext>
                </a:extLst>
              </a:tr>
              <a:tr h="1080747">
                <a:tc vMerge="1">
                  <a:txBody>
                    <a:bodyPr/>
                    <a:lstStyle/>
                    <a:p>
                      <a:pPr algn="l"/>
                      <a:endParaRPr lang="es-PY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Acceso al crédito</a:t>
                      </a:r>
                      <a:endParaRPr lang="es-PY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De Garantías Mobiliarias</a:t>
                      </a:r>
                      <a:endParaRPr lang="es-PY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6564"/>
                  </a:ext>
                </a:extLst>
              </a:tr>
              <a:tr h="590587">
                <a:tc vMerge="1">
                  <a:txBody>
                    <a:bodyPr/>
                    <a:lstStyle/>
                    <a:p>
                      <a:pPr algn="l"/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Protección de inversiones</a:t>
                      </a:r>
                      <a:endParaRPr lang="es-PY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Y" sz="1500" dirty="0"/>
                        <a:t>Que modifica la Ley de Quiebras</a:t>
                      </a:r>
                      <a:endParaRPr lang="es-PY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71728"/>
                  </a:ext>
                </a:extLst>
              </a:tr>
            </a:tbl>
          </a:graphicData>
        </a:graphic>
      </p:graphicFrame>
      <p:pic>
        <p:nvPicPr>
          <p:cNvPr id="17" name="Imagen 1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284" y="1913973"/>
            <a:ext cx="3555908" cy="3170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7682BFEB-7098-48EA-B218-C52EAF6DCCA3}"/>
              </a:ext>
            </a:extLst>
          </p:cNvPr>
          <p:cNvGrpSpPr/>
          <p:nvPr/>
        </p:nvGrpSpPr>
        <p:grpSpPr>
          <a:xfrm>
            <a:off x="596284" y="242140"/>
            <a:ext cx="9309716" cy="6442219"/>
            <a:chOff x="596284" y="242140"/>
            <a:chExt cx="9309716" cy="6442219"/>
          </a:xfrm>
        </p:grpSpPr>
        <p:pic>
          <p:nvPicPr>
            <p:cNvPr id="19" name="13 Imagen">
              <a:extLst>
                <a:ext uri="{FF2B5EF4-FFF2-40B4-BE49-F238E27FC236}">
                  <a16:creationId xmlns:a16="http://schemas.microsoft.com/office/drawing/2014/main" id="{464D3E06-EACB-4E22-9DD1-9C243C46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611" y="242140"/>
              <a:ext cx="334805" cy="337550"/>
            </a:xfrm>
            <a:prstGeom prst="rect">
              <a:avLst/>
            </a:prstGeom>
          </p:spPr>
        </p:pic>
        <p:cxnSp>
          <p:nvCxnSpPr>
            <p:cNvPr id="20" name="14 Conector recto">
              <a:extLst>
                <a:ext uri="{FF2B5EF4-FFF2-40B4-BE49-F238E27FC236}">
                  <a16:creationId xmlns:a16="http://schemas.microsoft.com/office/drawing/2014/main" id="{D9ED7D76-40B2-4C1C-AC71-7DAA320AD2BD}"/>
                </a:ext>
              </a:extLst>
            </p:cNvPr>
            <p:cNvCxnSpPr/>
            <p:nvPr/>
          </p:nvCxnSpPr>
          <p:spPr>
            <a:xfrm>
              <a:off x="596284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5 Conector recto">
              <a:extLst>
                <a:ext uri="{FF2B5EF4-FFF2-40B4-BE49-F238E27FC236}">
                  <a16:creationId xmlns:a16="http://schemas.microsoft.com/office/drawing/2014/main" id="{D56B151C-6D1B-4155-A3D4-A7B4FDB24397}"/>
                </a:ext>
              </a:extLst>
            </p:cNvPr>
            <p:cNvCxnSpPr/>
            <p:nvPr/>
          </p:nvCxnSpPr>
          <p:spPr>
            <a:xfrm>
              <a:off x="5309798" y="410915"/>
              <a:ext cx="395394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18 Grupo">
              <a:extLst>
                <a:ext uri="{FF2B5EF4-FFF2-40B4-BE49-F238E27FC236}">
                  <a16:creationId xmlns:a16="http://schemas.microsoft.com/office/drawing/2014/main" id="{525DA22A-F14D-40B2-9632-4088CB7B51EE}"/>
                </a:ext>
              </a:extLst>
            </p:cNvPr>
            <p:cNvGrpSpPr/>
            <p:nvPr/>
          </p:nvGrpSpPr>
          <p:grpSpPr>
            <a:xfrm>
              <a:off x="9733374" y="3125959"/>
              <a:ext cx="172626" cy="602942"/>
              <a:chOff x="8702040" y="2321858"/>
              <a:chExt cx="159347" cy="497427"/>
            </a:xfrm>
          </p:grpSpPr>
          <p:sp>
            <p:nvSpPr>
              <p:cNvPr id="29" name="19 Rectángulo">
                <a:extLst>
                  <a:ext uri="{FF2B5EF4-FFF2-40B4-BE49-F238E27FC236}">
                    <a16:creationId xmlns:a16="http://schemas.microsoft.com/office/drawing/2014/main" id="{A39278B7-9CCC-41BA-8D46-7092C60C2CA5}"/>
                  </a:ext>
                </a:extLst>
              </p:cNvPr>
              <p:cNvSpPr/>
              <p:nvPr/>
            </p:nvSpPr>
            <p:spPr>
              <a:xfrm>
                <a:off x="8702040" y="2321858"/>
                <a:ext cx="159347" cy="166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5" name="20 Rectángulo">
                <a:extLst>
                  <a:ext uri="{FF2B5EF4-FFF2-40B4-BE49-F238E27FC236}">
                    <a16:creationId xmlns:a16="http://schemas.microsoft.com/office/drawing/2014/main" id="{7B433A55-A4CF-4825-9357-76E33A14F4B1}"/>
                  </a:ext>
                </a:extLst>
              </p:cNvPr>
              <p:cNvSpPr/>
              <p:nvPr/>
            </p:nvSpPr>
            <p:spPr>
              <a:xfrm>
                <a:off x="8702040" y="2487929"/>
                <a:ext cx="159347" cy="166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37" name="21 Rectángulo">
                <a:extLst>
                  <a:ext uri="{FF2B5EF4-FFF2-40B4-BE49-F238E27FC236}">
                    <a16:creationId xmlns:a16="http://schemas.microsoft.com/office/drawing/2014/main" id="{A292888F-8003-410E-8802-AA4755CF38E5}"/>
                  </a:ext>
                </a:extLst>
              </p:cNvPr>
              <p:cNvSpPr/>
              <p:nvPr/>
            </p:nvSpPr>
            <p:spPr>
              <a:xfrm>
                <a:off x="8702040" y="2653214"/>
                <a:ext cx="159347" cy="166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cxnSp>
          <p:nvCxnSpPr>
            <p:cNvPr id="23" name="2 Conector recto">
              <a:extLst>
                <a:ext uri="{FF2B5EF4-FFF2-40B4-BE49-F238E27FC236}">
                  <a16:creationId xmlns:a16="http://schemas.microsoft.com/office/drawing/2014/main" id="{63E43096-A289-4859-8510-DEF3B64A20C6}"/>
                </a:ext>
              </a:extLst>
            </p:cNvPr>
            <p:cNvCxnSpPr>
              <a:cxnSpLocks/>
            </p:cNvCxnSpPr>
            <p:nvPr/>
          </p:nvCxnSpPr>
          <p:spPr>
            <a:xfrm>
              <a:off x="596284" y="6459602"/>
              <a:ext cx="450113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F9B061CF-BD66-4A3F-8DD9-85C37E79CDE9}"/>
                </a:ext>
              </a:extLst>
            </p:cNvPr>
            <p:cNvGrpSpPr/>
            <p:nvPr/>
          </p:nvGrpSpPr>
          <p:grpSpPr>
            <a:xfrm>
              <a:off x="5405468" y="6223713"/>
              <a:ext cx="3858275" cy="460646"/>
              <a:chOff x="1422556" y="4802031"/>
              <a:chExt cx="7259037" cy="866670"/>
            </a:xfrm>
          </p:grpSpPr>
          <p:pic>
            <p:nvPicPr>
              <p:cNvPr id="25" name="15 Imagen">
                <a:extLst>
                  <a:ext uri="{FF2B5EF4-FFF2-40B4-BE49-F238E27FC236}">
                    <a16:creationId xmlns:a16="http://schemas.microsoft.com/office/drawing/2014/main" id="{432EB8FC-745F-41BE-B74E-421CE09D7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556" y="4816355"/>
                <a:ext cx="1781684" cy="838021"/>
              </a:xfrm>
              <a:prstGeom prst="rect">
                <a:avLst/>
              </a:prstGeom>
            </p:spPr>
          </p:pic>
          <p:pic>
            <p:nvPicPr>
              <p:cNvPr id="26" name="16 Imagen">
                <a:extLst>
                  <a:ext uri="{FF2B5EF4-FFF2-40B4-BE49-F238E27FC236}">
                    <a16:creationId xmlns:a16="http://schemas.microsoft.com/office/drawing/2014/main" id="{7E622305-29B0-442A-BF9F-96441BADF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1681" y="4957899"/>
                <a:ext cx="2155834" cy="554934"/>
              </a:xfrm>
              <a:prstGeom prst="rect">
                <a:avLst/>
              </a:prstGeom>
            </p:spPr>
          </p:pic>
          <p:pic>
            <p:nvPicPr>
              <p:cNvPr id="27" name="17 Imagen">
                <a:extLst>
                  <a:ext uri="{FF2B5EF4-FFF2-40B4-BE49-F238E27FC236}">
                    <a16:creationId xmlns:a16="http://schemas.microsoft.com/office/drawing/2014/main" id="{E1F5A172-3CDA-4E69-9B95-2EFBC73D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4242" y="4802031"/>
                <a:ext cx="1577351" cy="86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52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2266</TotalTime>
  <Words>2920</Words>
  <Application>Microsoft Office PowerPoint</Application>
  <PresentationFormat>A4 (210 x 297 mm)</PresentationFormat>
  <Paragraphs>818</Paragraphs>
  <Slides>35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Times New Roman</vt:lpstr>
      <vt:lpstr>Tema de Office</vt:lpstr>
      <vt:lpstr>PROYECTO DE  PRESUPUESTO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HTO</dc:creator>
  <cp:lastModifiedBy>Horacio Torreani</cp:lastModifiedBy>
  <cp:revision>298</cp:revision>
  <cp:lastPrinted>2018-09-25T18:50:22Z</cp:lastPrinted>
  <dcterms:created xsi:type="dcterms:W3CDTF">2012-07-30T22:48:03Z</dcterms:created>
  <dcterms:modified xsi:type="dcterms:W3CDTF">2019-10-14T15:12:42Z</dcterms:modified>
</cp:coreProperties>
</file>