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theme/themeOverride21.xml" ContentType="application/vnd.openxmlformats-officedocument.themeOverride+xml"/>
  <Override PartName="/ppt/notesSlides/notesSlide18.xml" ContentType="application/vnd.openxmlformats-officedocument.presentationml.notesSl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notesSlides/notesSlide22.xml" ContentType="application/vnd.openxmlformats-officedocument.presentationml.notesSlide+xml"/>
  <Override PartName="/ppt/theme/themeOverride26.xml" ContentType="application/vnd.openxmlformats-officedocument.themeOverride+xml"/>
  <Override PartName="/ppt/notesSlides/notesSlide23.xml" ContentType="application/vnd.openxmlformats-officedocument.presentationml.notesSlide+xml"/>
  <Override PartName="/ppt/theme/themeOverride27.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51" r:id="rId2"/>
    <p:sldId id="699" r:id="rId3"/>
    <p:sldId id="700" r:id="rId4"/>
    <p:sldId id="701" r:id="rId5"/>
    <p:sldId id="708" r:id="rId6"/>
    <p:sldId id="702" r:id="rId7"/>
    <p:sldId id="703" r:id="rId8"/>
    <p:sldId id="704" r:id="rId9"/>
    <p:sldId id="705" r:id="rId10"/>
    <p:sldId id="706" r:id="rId11"/>
    <p:sldId id="707" r:id="rId12"/>
    <p:sldId id="709" r:id="rId13"/>
    <p:sldId id="710" r:id="rId14"/>
    <p:sldId id="711" r:id="rId15"/>
    <p:sldId id="712" r:id="rId16"/>
    <p:sldId id="713" r:id="rId17"/>
    <p:sldId id="714" r:id="rId18"/>
    <p:sldId id="715" r:id="rId19"/>
    <p:sldId id="716" r:id="rId20"/>
    <p:sldId id="717" r:id="rId21"/>
    <p:sldId id="718" r:id="rId22"/>
    <p:sldId id="722" r:id="rId23"/>
    <p:sldId id="719" r:id="rId24"/>
    <p:sldId id="720" r:id="rId25"/>
  </p:sldIdLst>
  <p:sldSz cx="12188825" cy="6858000"/>
  <p:notesSz cx="6794500" cy="9906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748">
          <p15:clr>
            <a:srgbClr val="A4A3A4"/>
          </p15:clr>
        </p15:guide>
        <p15:guide id="3" orient="horz" pos="1389">
          <p15:clr>
            <a:srgbClr val="A4A3A4"/>
          </p15:clr>
        </p15:guide>
        <p15:guide id="4" orient="horz" pos="1248">
          <p15:clr>
            <a:srgbClr val="A4A3A4"/>
          </p15:clr>
        </p15:guide>
        <p15:guide id="5" pos="3839">
          <p15:clr>
            <a:srgbClr val="A4A3A4"/>
          </p15:clr>
        </p15:guide>
        <p15:guide id="6" pos="7343">
          <p15:clr>
            <a:srgbClr val="A4A3A4"/>
          </p15:clr>
        </p15:guide>
        <p15:guide id="7" pos="346">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D1"/>
    <a:srgbClr val="889EA6"/>
    <a:srgbClr val="637884"/>
    <a:srgbClr val="B6BBA6"/>
    <a:srgbClr val="B21818"/>
    <a:srgbClr val="00839B"/>
    <a:srgbClr val="0090A5"/>
    <a:srgbClr val="D0D4C6"/>
    <a:srgbClr val="F4F4F4"/>
    <a:srgbClr val="001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88758" autoAdjust="0"/>
  </p:normalViewPr>
  <p:slideViewPr>
    <p:cSldViewPr showGuides="1">
      <p:cViewPr varScale="1">
        <p:scale>
          <a:sx n="86" d="100"/>
          <a:sy n="86" d="100"/>
        </p:scale>
        <p:origin x="60" y="60"/>
      </p:cViewPr>
      <p:guideLst>
        <p:guide orient="horz" pos="2160"/>
        <p:guide orient="horz" pos="3748"/>
        <p:guide orient="horz" pos="1389"/>
        <p:guide orient="horz" pos="1248"/>
        <p:guide pos="3839"/>
        <p:guide pos="7343"/>
        <p:guide pos="346"/>
      </p:guideLst>
    </p:cSldViewPr>
  </p:slideViewPr>
  <p:outlineViewPr>
    <p:cViewPr>
      <p:scale>
        <a:sx n="33" d="100"/>
        <a:sy n="33" d="100"/>
      </p:scale>
      <p:origin x="0" y="3786"/>
    </p:cViewPr>
  </p:outlineViewPr>
  <p:notesTextViewPr>
    <p:cViewPr>
      <p:scale>
        <a:sx n="1" d="1"/>
        <a:sy n="1" d="1"/>
      </p:scale>
      <p:origin x="0" y="0"/>
    </p:cViewPr>
  </p:notesTextViewPr>
  <p:sorterViewPr>
    <p:cViewPr>
      <p:scale>
        <a:sx n="75" d="100"/>
        <a:sy n="75" d="100"/>
      </p:scale>
      <p:origin x="0" y="786"/>
    </p:cViewPr>
  </p:sorterViewPr>
  <p:notesViewPr>
    <p:cSldViewPr showGuides="1">
      <p:cViewPr varScale="1">
        <p:scale>
          <a:sx n="48" d="100"/>
          <a:sy n="48" d="100"/>
        </p:scale>
        <p:origin x="-2940" y="-11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E59AB8-8B35-45BD-930A-8029E340DA9C}" type="datetimeFigureOut">
              <a:rPr lang="en-US"/>
              <a:pPr>
                <a:defRPr/>
              </a:pPr>
              <a:t>10/14/2019</a:t>
            </a:fld>
            <a:endParaRPr dirty="0"/>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1AE906-A526-474B-9CE3-B253F0C18C76}" type="slidenum">
              <a:rPr/>
              <a:pPr>
                <a:defRPr/>
              </a:pPr>
              <a:t>‹Nº›</a:t>
            </a:fld>
            <a:endParaRPr dirty="0"/>
          </a:p>
        </p:txBody>
      </p:sp>
    </p:spTree>
    <p:extLst>
      <p:ext uri="{BB962C8B-B14F-4D97-AF65-F5344CB8AC3E}">
        <p14:creationId xmlns:p14="http://schemas.microsoft.com/office/powerpoint/2010/main" val="2744815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8275" y="412750"/>
            <a:ext cx="4951413" cy="2787650"/>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p:cNvSpPr>
            <a:spLocks noGrp="1"/>
          </p:cNvSpPr>
          <p:nvPr>
            <p:ph type="body" sz="quarter" idx="3"/>
          </p:nvPr>
        </p:nvSpPr>
        <p:spPr>
          <a:xfrm>
            <a:off x="377825" y="3384550"/>
            <a:ext cx="6038850" cy="5778500"/>
          </a:xfrm>
          <a:prstGeom prst="rect">
            <a:avLst/>
          </a:prstGeom>
        </p:spPr>
        <p:txBody>
          <a:bodyPr vert="horz" lIns="0" tIns="0" rIns="0" bIns="91440" rtlCol="0">
            <a:normAutofit/>
          </a:bodyPr>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377825" y="9328150"/>
            <a:ext cx="4605338" cy="2460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5662613" y="9328150"/>
            <a:ext cx="754062" cy="24606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CE146A-626F-4DD3-9791-9303CD1AE18E}" type="slidenum">
              <a:rPr/>
              <a:pPr>
                <a:defRPr/>
              </a:pPr>
              <a:t>‹Nº›</a:t>
            </a:fld>
            <a:endParaRPr dirty="0"/>
          </a:p>
        </p:txBody>
      </p:sp>
    </p:spTree>
    <p:extLst>
      <p:ext uri="{BB962C8B-B14F-4D97-AF65-F5344CB8AC3E}">
        <p14:creationId xmlns:p14="http://schemas.microsoft.com/office/powerpoint/2010/main" val="1209935708"/>
      </p:ext>
    </p:extLst>
  </p:cSld>
  <p:clrMap bg1="lt1" tx1="dk1" bg2="lt2" tx2="dk2" accent1="accent1" accent2="accent2" accent3="accent3" accent4="accent4" accent5="accent5" accent6="accent6" hlink="hlink" folHlink="folHlink"/>
  <p:hf hdr="0" ftr="0"/>
  <p:notesStyle>
    <a:lvl1pPr algn="l" rtl="0" eaLnBrk="0" fontAlgn="base" hangingPunct="0">
      <a:spcBef>
        <a:spcPts val="600"/>
      </a:spcBef>
      <a:spcAft>
        <a:spcPct val="0"/>
      </a:spcAft>
      <a:defRPr sz="1100" kern="1200">
        <a:solidFill>
          <a:schemeClr val="tx1"/>
        </a:solidFill>
        <a:latin typeface="+mn-lt"/>
        <a:ea typeface="+mn-ea"/>
        <a:cs typeface="+mn-cs"/>
      </a:defRPr>
    </a:lvl1pPr>
    <a:lvl2pPr marL="228600" indent="-114300" algn="l" rtl="0" eaLnBrk="0" fontAlgn="base" hangingPunct="0">
      <a:spcBef>
        <a:spcPts val="600"/>
      </a:spcBef>
      <a:spcAft>
        <a:spcPct val="0"/>
      </a:spcAft>
      <a:buFont typeface="Arial" charset="0"/>
      <a:buChar char="•"/>
      <a:defRPr sz="1000" kern="1200">
        <a:solidFill>
          <a:schemeClr val="tx1"/>
        </a:solidFill>
        <a:latin typeface="+mn-lt"/>
        <a:ea typeface="+mn-ea"/>
        <a:cs typeface="+mn-cs"/>
      </a:defRPr>
    </a:lvl2pPr>
    <a:lvl3pPr marL="400050" indent="-114300" algn="l" rtl="0" eaLnBrk="0" fontAlgn="base" hangingPunct="0">
      <a:spcBef>
        <a:spcPts val="600"/>
      </a:spcBef>
      <a:spcAft>
        <a:spcPct val="0"/>
      </a:spcAft>
      <a:buFont typeface="Arial" charset="0"/>
      <a:buChar char="–"/>
      <a:defRPr sz="900" kern="1200">
        <a:solidFill>
          <a:schemeClr val="tx1"/>
        </a:solidFill>
        <a:latin typeface="+mn-lt"/>
        <a:ea typeface="+mn-ea"/>
        <a:cs typeface="+mn-cs"/>
      </a:defRPr>
    </a:lvl3pPr>
    <a:lvl4pPr marL="571500" indent="-114300" algn="l" rtl="0" eaLnBrk="0" fontAlgn="base" hangingPunct="0">
      <a:spcBef>
        <a:spcPts val="600"/>
      </a:spcBef>
      <a:spcAft>
        <a:spcPct val="0"/>
      </a:spcAft>
      <a:buFont typeface="Arial" charset="0"/>
      <a:buChar char="•"/>
      <a:defRPr sz="900" kern="1200">
        <a:solidFill>
          <a:schemeClr val="tx1"/>
        </a:solidFill>
        <a:latin typeface="+mn-lt"/>
        <a:ea typeface="+mn-ea"/>
        <a:cs typeface="+mn-cs"/>
      </a:defRPr>
    </a:lvl4pPr>
    <a:lvl5pPr marL="742950" indent="-114300" algn="l" rtl="0" eaLnBrk="0" fontAlgn="base" hangingPunct="0">
      <a:spcBef>
        <a:spcPts val="600"/>
      </a:spcBef>
      <a:spcAft>
        <a:spcPct val="0"/>
      </a:spcAft>
      <a:buFont typeface="Arial"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64A17-D764-488C-A404-27EF6AF8AA4A}"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01551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10</a:t>
            </a:fld>
            <a:endParaRPr lang="es-PY"/>
          </a:p>
        </p:txBody>
      </p:sp>
    </p:spTree>
    <p:extLst>
      <p:ext uri="{BB962C8B-B14F-4D97-AF65-F5344CB8AC3E}">
        <p14:creationId xmlns:p14="http://schemas.microsoft.com/office/powerpoint/2010/main" val="298605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11</a:t>
            </a:fld>
            <a:endParaRPr lang="es-PY"/>
          </a:p>
        </p:txBody>
      </p:sp>
    </p:spTree>
    <p:extLst>
      <p:ext uri="{BB962C8B-B14F-4D97-AF65-F5344CB8AC3E}">
        <p14:creationId xmlns:p14="http://schemas.microsoft.com/office/powerpoint/2010/main" val="206540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12</a:t>
            </a:fld>
            <a:endParaRPr lang="es-PY"/>
          </a:p>
        </p:txBody>
      </p:sp>
    </p:spTree>
    <p:extLst>
      <p:ext uri="{BB962C8B-B14F-4D97-AF65-F5344CB8AC3E}">
        <p14:creationId xmlns:p14="http://schemas.microsoft.com/office/powerpoint/2010/main" val="1502068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13</a:t>
            </a:fld>
            <a:endParaRPr lang="es-PY"/>
          </a:p>
        </p:txBody>
      </p:sp>
    </p:spTree>
    <p:extLst>
      <p:ext uri="{BB962C8B-B14F-4D97-AF65-F5344CB8AC3E}">
        <p14:creationId xmlns:p14="http://schemas.microsoft.com/office/powerpoint/2010/main" val="192533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14</a:t>
            </a:fld>
            <a:endParaRPr lang="es-PY"/>
          </a:p>
        </p:txBody>
      </p:sp>
    </p:spTree>
    <p:extLst>
      <p:ext uri="{BB962C8B-B14F-4D97-AF65-F5344CB8AC3E}">
        <p14:creationId xmlns:p14="http://schemas.microsoft.com/office/powerpoint/2010/main" val="328993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15</a:t>
            </a:fld>
            <a:endParaRPr lang="es-PY"/>
          </a:p>
        </p:txBody>
      </p:sp>
    </p:spTree>
    <p:extLst>
      <p:ext uri="{BB962C8B-B14F-4D97-AF65-F5344CB8AC3E}">
        <p14:creationId xmlns:p14="http://schemas.microsoft.com/office/powerpoint/2010/main" val="1802659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16</a:t>
            </a:fld>
            <a:endParaRPr lang="es-PY"/>
          </a:p>
        </p:txBody>
      </p:sp>
    </p:spTree>
    <p:extLst>
      <p:ext uri="{BB962C8B-B14F-4D97-AF65-F5344CB8AC3E}">
        <p14:creationId xmlns:p14="http://schemas.microsoft.com/office/powerpoint/2010/main" val="335609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17</a:t>
            </a:fld>
            <a:endParaRPr lang="es-PY"/>
          </a:p>
        </p:txBody>
      </p:sp>
    </p:spTree>
    <p:extLst>
      <p:ext uri="{BB962C8B-B14F-4D97-AF65-F5344CB8AC3E}">
        <p14:creationId xmlns:p14="http://schemas.microsoft.com/office/powerpoint/2010/main" val="315148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18</a:t>
            </a:fld>
            <a:endParaRPr lang="es-PY"/>
          </a:p>
        </p:txBody>
      </p:sp>
    </p:spTree>
    <p:extLst>
      <p:ext uri="{BB962C8B-B14F-4D97-AF65-F5344CB8AC3E}">
        <p14:creationId xmlns:p14="http://schemas.microsoft.com/office/powerpoint/2010/main" val="318921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19</a:t>
            </a:fld>
            <a:endParaRPr lang="es-PY"/>
          </a:p>
        </p:txBody>
      </p:sp>
    </p:spTree>
    <p:extLst>
      <p:ext uri="{BB962C8B-B14F-4D97-AF65-F5344CB8AC3E}">
        <p14:creationId xmlns:p14="http://schemas.microsoft.com/office/powerpoint/2010/main" val="172410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2</a:t>
            </a:fld>
            <a:endParaRPr lang="es-PY"/>
          </a:p>
        </p:txBody>
      </p:sp>
    </p:spTree>
    <p:extLst>
      <p:ext uri="{BB962C8B-B14F-4D97-AF65-F5344CB8AC3E}">
        <p14:creationId xmlns:p14="http://schemas.microsoft.com/office/powerpoint/2010/main" val="74432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20</a:t>
            </a:fld>
            <a:endParaRPr lang="es-PY"/>
          </a:p>
        </p:txBody>
      </p:sp>
    </p:spTree>
    <p:extLst>
      <p:ext uri="{BB962C8B-B14F-4D97-AF65-F5344CB8AC3E}">
        <p14:creationId xmlns:p14="http://schemas.microsoft.com/office/powerpoint/2010/main" val="1050508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21</a:t>
            </a:fld>
            <a:endParaRPr lang="es-PY"/>
          </a:p>
        </p:txBody>
      </p:sp>
    </p:spTree>
    <p:extLst>
      <p:ext uri="{BB962C8B-B14F-4D97-AF65-F5344CB8AC3E}">
        <p14:creationId xmlns:p14="http://schemas.microsoft.com/office/powerpoint/2010/main" val="3478183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22</a:t>
            </a:fld>
            <a:endParaRPr lang="es-PY"/>
          </a:p>
        </p:txBody>
      </p:sp>
    </p:spTree>
    <p:extLst>
      <p:ext uri="{BB962C8B-B14F-4D97-AF65-F5344CB8AC3E}">
        <p14:creationId xmlns:p14="http://schemas.microsoft.com/office/powerpoint/2010/main" val="3589412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23</a:t>
            </a:fld>
            <a:endParaRPr lang="es-PY"/>
          </a:p>
        </p:txBody>
      </p:sp>
    </p:spTree>
    <p:extLst>
      <p:ext uri="{BB962C8B-B14F-4D97-AF65-F5344CB8AC3E}">
        <p14:creationId xmlns:p14="http://schemas.microsoft.com/office/powerpoint/2010/main" val="433036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24</a:t>
            </a:fld>
            <a:endParaRPr lang="es-PY"/>
          </a:p>
        </p:txBody>
      </p:sp>
    </p:spTree>
    <p:extLst>
      <p:ext uri="{BB962C8B-B14F-4D97-AF65-F5344CB8AC3E}">
        <p14:creationId xmlns:p14="http://schemas.microsoft.com/office/powerpoint/2010/main" val="367273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3</a:t>
            </a:fld>
            <a:endParaRPr lang="es-PY"/>
          </a:p>
        </p:txBody>
      </p:sp>
    </p:spTree>
    <p:extLst>
      <p:ext uri="{BB962C8B-B14F-4D97-AF65-F5344CB8AC3E}">
        <p14:creationId xmlns:p14="http://schemas.microsoft.com/office/powerpoint/2010/main" val="122147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4</a:t>
            </a:fld>
            <a:endParaRPr lang="es-PY"/>
          </a:p>
        </p:txBody>
      </p:sp>
    </p:spTree>
    <p:extLst>
      <p:ext uri="{BB962C8B-B14F-4D97-AF65-F5344CB8AC3E}">
        <p14:creationId xmlns:p14="http://schemas.microsoft.com/office/powerpoint/2010/main" val="145420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5</a:t>
            </a:fld>
            <a:endParaRPr lang="es-PY"/>
          </a:p>
        </p:txBody>
      </p:sp>
    </p:spTree>
    <p:extLst>
      <p:ext uri="{BB962C8B-B14F-4D97-AF65-F5344CB8AC3E}">
        <p14:creationId xmlns:p14="http://schemas.microsoft.com/office/powerpoint/2010/main" val="279113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6</a:t>
            </a:fld>
            <a:endParaRPr lang="es-PY"/>
          </a:p>
        </p:txBody>
      </p:sp>
    </p:spTree>
    <p:extLst>
      <p:ext uri="{BB962C8B-B14F-4D97-AF65-F5344CB8AC3E}">
        <p14:creationId xmlns:p14="http://schemas.microsoft.com/office/powerpoint/2010/main" val="115857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7</a:t>
            </a:fld>
            <a:endParaRPr lang="es-PY"/>
          </a:p>
        </p:txBody>
      </p:sp>
    </p:spTree>
    <p:extLst>
      <p:ext uri="{BB962C8B-B14F-4D97-AF65-F5344CB8AC3E}">
        <p14:creationId xmlns:p14="http://schemas.microsoft.com/office/powerpoint/2010/main" val="62890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8</a:t>
            </a:fld>
            <a:endParaRPr lang="es-PY"/>
          </a:p>
        </p:txBody>
      </p:sp>
    </p:spTree>
    <p:extLst>
      <p:ext uri="{BB962C8B-B14F-4D97-AF65-F5344CB8AC3E}">
        <p14:creationId xmlns:p14="http://schemas.microsoft.com/office/powerpoint/2010/main" val="253174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403060BD-61A7-4810-A63F-5C16D89AE261}" type="slidenum">
              <a:rPr lang="es-PY" smtClean="0"/>
              <a:t>9</a:t>
            </a:fld>
            <a:endParaRPr lang="es-PY"/>
          </a:p>
        </p:txBody>
      </p:sp>
    </p:spTree>
    <p:extLst>
      <p:ext uri="{BB962C8B-B14F-4D97-AF65-F5344CB8AC3E}">
        <p14:creationId xmlns:p14="http://schemas.microsoft.com/office/powerpoint/2010/main" val="2973027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spTree>
      <p:nvGrpSpPr>
        <p:cNvPr id="1" name=""/>
        <p:cNvGrpSpPr/>
        <p:nvPr/>
      </p:nvGrpSpPr>
      <p:grpSpPr>
        <a:xfrm>
          <a:off x="0" y="0"/>
          <a:ext cx="0" cy="0"/>
          <a:chOff x="0" y="0"/>
          <a:chExt cx="0" cy="0"/>
        </a:xfrm>
      </p:grpSpPr>
      <p:sp>
        <p:nvSpPr>
          <p:cNvPr id="5" name="TextBox 4"/>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tx1">
                    <a:lumMod val="60000"/>
                    <a:lumOff val="40000"/>
                  </a:schemeClr>
                </a:solidFill>
                <a:latin typeface="+mn-lt"/>
                <a:cs typeface="+mn-cs"/>
              </a:rPr>
              <a:t>Copyright © 2014 Oracle and/or its affiliates. All rights reserved.  |</a:t>
            </a:r>
          </a:p>
        </p:txBody>
      </p:sp>
      <p:pic>
        <p:nvPicPr>
          <p:cNvPr id="6" name="Picture 15" descr="1.5X red tab for PPT.png"/>
          <p:cNvPicPr>
            <a:picLocks noChangeAspect="1"/>
          </p:cNvPicPr>
          <p:nvPr/>
        </p:nvPicPr>
        <p:blipFill>
          <a:blip r:embed="rId2" cstate="print"/>
          <a:srcRect/>
          <a:stretch>
            <a:fillRect/>
          </a:stretch>
        </p:blipFill>
        <p:spPr bwMode="ltGray">
          <a:xfrm>
            <a:off x="531813" y="6269038"/>
            <a:ext cx="1609725" cy="588962"/>
          </a:xfrm>
          <a:prstGeom prst="rect">
            <a:avLst/>
          </a:prstGeom>
          <a:noFill/>
          <a:ln w="9525">
            <a:noFill/>
            <a:miter lim="800000"/>
            <a:headEnd/>
            <a:tailEnd/>
          </a:ln>
        </p:spPr>
      </p:pic>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9A86BE15-85D6-4D73-88AD-BB2C281E4AFC}" type="datetime1">
              <a:rPr lang="es-AR"/>
              <a:pPr>
                <a:defRPr/>
              </a:pPr>
              <a:t>14/10/2019</a:t>
            </a:fld>
            <a:endParaRPr dirty="0"/>
          </a:p>
        </p:txBody>
      </p:sp>
      <p:sp>
        <p:nvSpPr>
          <p:cNvPr id="8" name="Footer Placeholder 4"/>
          <p:cNvSpPr>
            <a:spLocks noGrp="1"/>
          </p:cNvSpPr>
          <p:nvPr>
            <p:ph type="ftr" sz="quarter" idx="15"/>
          </p:nvPr>
        </p:nvSpPr>
        <p:spPr/>
        <p:txBody>
          <a:bodyPr/>
          <a:lstStyle>
            <a:lvl1pPr>
              <a:defRPr/>
            </a:lvl1pPr>
          </a:lstStyle>
          <a:p>
            <a:pPr>
              <a:defRPr/>
            </a:pPr>
            <a:r>
              <a:t>Oracle Confidential – Internal/Restricted/Highly Restricted</a:t>
            </a:r>
          </a:p>
        </p:txBody>
      </p:sp>
      <p:sp>
        <p:nvSpPr>
          <p:cNvPr id="9" name="Slide Number Placeholder 5"/>
          <p:cNvSpPr>
            <a:spLocks noGrp="1"/>
          </p:cNvSpPr>
          <p:nvPr>
            <p:ph type="sldNum" sz="quarter" idx="16"/>
          </p:nvPr>
        </p:nvSpPr>
        <p:spPr>
          <a:xfrm>
            <a:off x="11276013" y="6934200"/>
            <a:ext cx="381000" cy="182563"/>
          </a:xfrm>
        </p:spPr>
        <p:txBody>
          <a:bodyPr/>
          <a:lstStyle>
            <a:lvl1pPr>
              <a:defRPr/>
            </a:lvl1pPr>
          </a:lstStyle>
          <a:p>
            <a:pPr>
              <a:defRPr/>
            </a:pPr>
            <a:fld id="{939C6747-1A1B-4FD3-8D78-EE8A1F1BC807}" type="slidenum">
              <a:rPr/>
              <a:pPr>
                <a:defRPr/>
              </a:pPr>
              <a:t>‹Nº›</a:t>
            </a:fld>
            <a:endParaRPr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lstStyle>
            <a:lvl1pPr algn="l">
              <a:lnSpc>
                <a:spcPct val="80000"/>
              </a:lnSpc>
              <a:defRPr sz="4800" b="0"/>
            </a:lvl1pPr>
          </a:lstStyle>
          <a:p>
            <a:r>
              <a:rPr lang="en-US"/>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ED2AC7-0321-4DE8-9BBB-8CA288BAC60B}" type="datetime1">
              <a:rPr lang="es-AR"/>
              <a:pPr>
                <a:defRPr/>
              </a:pPr>
              <a:t>14/10/2019</a:t>
            </a:fld>
            <a:endParaRPr dirty="0"/>
          </a:p>
        </p:txBody>
      </p:sp>
      <p:sp>
        <p:nvSpPr>
          <p:cNvPr id="6"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7" name="Slide Number Placeholder 5"/>
          <p:cNvSpPr>
            <a:spLocks noGrp="1"/>
          </p:cNvSpPr>
          <p:nvPr>
            <p:ph type="sldNum" sz="quarter" idx="12"/>
          </p:nvPr>
        </p:nvSpPr>
        <p:spPr/>
        <p:txBody>
          <a:bodyPr/>
          <a:lstStyle>
            <a:lvl1pPr>
              <a:defRPr/>
            </a:lvl1pPr>
          </a:lstStyle>
          <a:p>
            <a:pPr>
              <a:defRPr/>
            </a:pPr>
            <a:fld id="{88DB2786-5A98-43E8-AA88-28FB10EF7875}" type="slidenum">
              <a:rPr/>
              <a:pPr>
                <a:defRPr/>
              </a:pPr>
              <a:t>‹Nº›</a:t>
            </a:fld>
            <a:endParaRPr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Logo">
    <p:spTree>
      <p:nvGrpSpPr>
        <p:cNvPr id="1" name=""/>
        <p:cNvGrpSpPr/>
        <p:nvPr/>
      </p:nvGrpSpPr>
      <p:grpSpPr>
        <a:xfrm>
          <a:off x="0" y="0"/>
          <a:ext cx="0" cy="0"/>
          <a:chOff x="0" y="0"/>
          <a:chExt cx="0" cy="0"/>
        </a:xfrm>
      </p:grpSpPr>
      <p:sp>
        <p:nvSpPr>
          <p:cNvPr id="2" name="Title 1"/>
          <p:cNvSpPr>
            <a:spLocks noGrp="1"/>
          </p:cNvSpPr>
          <p:nvPr>
            <p:ph type="title"/>
          </p:nvPr>
        </p:nvSpPr>
        <p:spPr>
          <a:xfrm>
            <a:off x="3198812" y="1905000"/>
            <a:ext cx="8456613" cy="2209800"/>
          </a:xfrm>
        </p:spPr>
        <p:txBody>
          <a:bodyPr anchor="t"/>
          <a:lstStyle>
            <a:lvl1pPr marL="228600" indent="-228600"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2D3462-80CE-4F0C-B84E-EFFF762A6A15}" type="datetime1">
              <a:rPr lang="es-AR"/>
              <a:pPr>
                <a:defRPr/>
              </a:pPr>
              <a:t>14/10/2019</a:t>
            </a:fld>
            <a:endParaRPr dirty="0"/>
          </a:p>
        </p:txBody>
      </p:sp>
      <p:sp>
        <p:nvSpPr>
          <p:cNvPr id="6"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7" name="Slide Number Placeholder 5"/>
          <p:cNvSpPr>
            <a:spLocks noGrp="1"/>
          </p:cNvSpPr>
          <p:nvPr>
            <p:ph type="sldNum" sz="quarter" idx="12"/>
          </p:nvPr>
        </p:nvSpPr>
        <p:spPr/>
        <p:txBody>
          <a:bodyPr/>
          <a:lstStyle>
            <a:lvl1pPr>
              <a:defRPr/>
            </a:lvl1pPr>
          </a:lstStyle>
          <a:p>
            <a:pPr>
              <a:defRPr/>
            </a:pPr>
            <a:fld id="{CFCD4BA4-AFDF-4952-8573-FCFA05C131BC}" type="slidenum">
              <a:rPr/>
              <a:pPr>
                <a:defRPr/>
              </a:pPr>
              <a:t>‹Nº›</a:t>
            </a:fld>
            <a:endParaRPr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98812" y="1905000"/>
            <a:ext cx="8456613" cy="2209800"/>
          </a:xfrm>
        </p:spPr>
        <p:txBody>
          <a:bodyPr anchor="t"/>
          <a:lstStyle>
            <a:lvl1pPr marL="228600" indent="-228600" algn="l">
              <a:defRPr sz="4000" b="0"/>
            </a:lvl1pPr>
          </a:lstStyle>
          <a:p>
            <a:r>
              <a:rPr lang="en-US"/>
              <a:t>Click to edit Master title style</a:t>
            </a:r>
            <a:endParaRPr/>
          </a:p>
        </p:txBody>
      </p:sp>
      <p:sp>
        <p:nvSpPr>
          <p:cNvPr id="4" name="Text Placeholder 3"/>
          <p:cNvSpPr>
            <a:spLocks noGrp="1"/>
          </p:cNvSpPr>
          <p:nvPr>
            <p:ph type="body" sz="half" idx="2"/>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15"/>
          <p:cNvSpPr>
            <a:spLocks noGrp="1" noChangeAspect="1"/>
          </p:cNvSpPr>
          <p:nvPr>
            <p:ph type="pic" sz="quarter" idx="14"/>
          </p:nvPr>
        </p:nvSpPr>
        <p:spPr>
          <a:xfrm>
            <a:off x="531812" y="1905000"/>
            <a:ext cx="2194560" cy="3072384"/>
          </a:xfrm>
          <a:noFill/>
        </p:spPr>
        <p:txBody>
          <a:bodyPr tIns="91440" rtlCol="0">
            <a:noAutofit/>
          </a:bodyPr>
          <a:lstStyle>
            <a:lvl1pPr marL="0" indent="0" algn="ctr">
              <a:spcBef>
                <a:spcPts val="0"/>
              </a:spcBef>
              <a:buNone/>
              <a:defRPr sz="1800" baseline="0">
                <a:solidFill>
                  <a:schemeClr val="tx1"/>
                </a:solidFill>
              </a:defRPr>
            </a:lvl1pPr>
          </a:lstStyle>
          <a:p>
            <a:pPr lvl="0"/>
            <a:r>
              <a:rPr lang="en-US" noProof="0" dirty="0"/>
              <a:t>Click icon to add picture</a:t>
            </a:r>
            <a:endParaRPr noProof="0" dirty="0"/>
          </a:p>
        </p:txBody>
      </p:sp>
      <p:sp>
        <p:nvSpPr>
          <p:cNvPr id="5" name="Date Placeholder 3"/>
          <p:cNvSpPr>
            <a:spLocks noGrp="1"/>
          </p:cNvSpPr>
          <p:nvPr>
            <p:ph type="dt" sz="half" idx="15"/>
          </p:nvPr>
        </p:nvSpPr>
        <p:spPr/>
        <p:txBody>
          <a:bodyPr/>
          <a:lstStyle>
            <a:lvl1pPr>
              <a:defRPr/>
            </a:lvl1pPr>
          </a:lstStyle>
          <a:p>
            <a:pPr>
              <a:defRPr/>
            </a:pPr>
            <a:fld id="{6EE3F926-31DC-49FD-BCCE-E41B2966F5C9}" type="datetime1">
              <a:rPr lang="es-AR"/>
              <a:pPr>
                <a:defRPr/>
              </a:pPr>
              <a:t>14/10/2019</a:t>
            </a:fld>
            <a:endParaRPr dirty="0"/>
          </a:p>
        </p:txBody>
      </p:sp>
      <p:sp>
        <p:nvSpPr>
          <p:cNvPr id="6" name="Footer Placeholder 4"/>
          <p:cNvSpPr>
            <a:spLocks noGrp="1"/>
          </p:cNvSpPr>
          <p:nvPr>
            <p:ph type="ftr" sz="quarter" idx="16"/>
          </p:nvPr>
        </p:nvSpPr>
        <p:spPr/>
        <p:txBody>
          <a:bodyPr/>
          <a:lstStyle>
            <a:lvl1pPr>
              <a:defRPr/>
            </a:lvl1pPr>
          </a:lstStyle>
          <a:p>
            <a:pPr>
              <a:defRPr/>
            </a:pPr>
            <a:r>
              <a:t>Oracle Confidential – Internal/Restricted/Highly Restricted</a:t>
            </a:r>
          </a:p>
        </p:txBody>
      </p:sp>
      <p:sp>
        <p:nvSpPr>
          <p:cNvPr id="7" name="Slide Number Placeholder 5"/>
          <p:cNvSpPr>
            <a:spLocks noGrp="1"/>
          </p:cNvSpPr>
          <p:nvPr>
            <p:ph type="sldNum" sz="quarter" idx="17"/>
          </p:nvPr>
        </p:nvSpPr>
        <p:spPr/>
        <p:txBody>
          <a:bodyPr/>
          <a:lstStyle>
            <a:lvl1pPr>
              <a:defRPr/>
            </a:lvl1pPr>
          </a:lstStyle>
          <a:p>
            <a:pPr>
              <a:defRPr/>
            </a:pPr>
            <a:fld id="{30422880-FB69-4FBB-A872-E5D85D606971}" type="slidenum">
              <a:rPr/>
              <a:pPr>
                <a:defRPr/>
              </a:pPr>
              <a:t>‹Nº›</a:t>
            </a:fld>
            <a:endParaRPr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cxnSp>
        <p:nvCxnSpPr>
          <p:cNvPr id="5" name="Straight Connector 4"/>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44196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dirty="0"/>
          </a:p>
        </p:txBody>
      </p:sp>
      <p:sp>
        <p:nvSpPr>
          <p:cNvPr id="6" name="Date Placeholder 4"/>
          <p:cNvSpPr>
            <a:spLocks noGrp="1"/>
          </p:cNvSpPr>
          <p:nvPr>
            <p:ph type="dt" sz="half" idx="10"/>
          </p:nvPr>
        </p:nvSpPr>
        <p:spPr/>
        <p:txBody>
          <a:bodyPr/>
          <a:lstStyle>
            <a:lvl1pPr>
              <a:defRPr/>
            </a:lvl1pPr>
          </a:lstStyle>
          <a:p>
            <a:pPr>
              <a:defRPr/>
            </a:pPr>
            <a:fld id="{46552460-1C16-4774-B998-7C4CEF2C91BE}" type="datetime1">
              <a:rPr lang="es-AR"/>
              <a:pPr>
                <a:defRPr/>
              </a:pPr>
              <a:t>14/10/2019</a:t>
            </a:fld>
            <a:endParaRPr dirty="0"/>
          </a:p>
        </p:txBody>
      </p:sp>
      <p:sp>
        <p:nvSpPr>
          <p:cNvPr id="7" name="Footer Placeholder 5"/>
          <p:cNvSpPr>
            <a:spLocks noGrp="1"/>
          </p:cNvSpPr>
          <p:nvPr>
            <p:ph type="ftr" sz="quarter" idx="11"/>
          </p:nvPr>
        </p:nvSpPr>
        <p:spPr/>
        <p:txBody>
          <a:bodyPr/>
          <a:lstStyle>
            <a:lvl1pPr>
              <a:defRPr/>
            </a:lvl1pPr>
          </a:lstStyle>
          <a:p>
            <a:pPr>
              <a:defRPr/>
            </a:pPr>
            <a:r>
              <a:t>Oracle Confidential – Internal/Restricted/Highly Restricted</a:t>
            </a:r>
          </a:p>
        </p:txBody>
      </p:sp>
      <p:sp>
        <p:nvSpPr>
          <p:cNvPr id="9" name="Slide Number Placeholder 6"/>
          <p:cNvSpPr>
            <a:spLocks noGrp="1"/>
          </p:cNvSpPr>
          <p:nvPr>
            <p:ph type="sldNum" sz="quarter" idx="12"/>
          </p:nvPr>
        </p:nvSpPr>
        <p:spPr/>
        <p:txBody>
          <a:bodyPr/>
          <a:lstStyle>
            <a:lvl1pPr>
              <a:defRPr/>
            </a:lvl1pPr>
          </a:lstStyle>
          <a:p>
            <a:pPr>
              <a:defRPr/>
            </a:pPr>
            <a:fld id="{B30FE904-F8FE-4BB8-90D2-94C71BB3CEAE}" type="slidenum">
              <a:rPr/>
              <a:pPr>
                <a:defRPr/>
              </a:pPr>
              <a:t>‹Nº›</a:t>
            </a:fld>
            <a:endParaRPr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cxnSp>
        <p:nvCxnSpPr>
          <p:cNvPr id="6" name="Straight Connector 5"/>
          <p:cNvCxnSpPr/>
          <p:nvPr/>
        </p:nvCxnSpPr>
        <p:spPr bwMode="ltGray">
          <a:xfrm>
            <a:off x="4189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ltGray">
          <a:xfrm>
            <a:off x="7999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7052" y="1524001"/>
            <a:ext cx="3474720"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8182292" y="1524001"/>
            <a:ext cx="3474720"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dirty="0"/>
          </a:p>
        </p:txBody>
      </p:sp>
      <p:sp>
        <p:nvSpPr>
          <p:cNvPr id="9" name="Date Placeholder 4"/>
          <p:cNvSpPr>
            <a:spLocks noGrp="1"/>
          </p:cNvSpPr>
          <p:nvPr>
            <p:ph type="dt" sz="half" idx="14"/>
          </p:nvPr>
        </p:nvSpPr>
        <p:spPr/>
        <p:txBody>
          <a:bodyPr/>
          <a:lstStyle>
            <a:lvl1pPr>
              <a:defRPr/>
            </a:lvl1pPr>
          </a:lstStyle>
          <a:p>
            <a:pPr>
              <a:defRPr/>
            </a:pPr>
            <a:fld id="{D4ECA406-3035-4758-BF05-51B8BC15B1A0}" type="datetime1">
              <a:rPr lang="es-AR"/>
              <a:pPr>
                <a:defRPr/>
              </a:pPr>
              <a:t>14/10/2019</a:t>
            </a:fld>
            <a:endParaRPr dirty="0"/>
          </a:p>
        </p:txBody>
      </p:sp>
      <p:sp>
        <p:nvSpPr>
          <p:cNvPr id="10" name="Footer Placeholder 5"/>
          <p:cNvSpPr>
            <a:spLocks noGrp="1"/>
          </p:cNvSpPr>
          <p:nvPr>
            <p:ph type="ftr" sz="quarter" idx="15"/>
          </p:nvPr>
        </p:nvSpPr>
        <p:spPr/>
        <p:txBody>
          <a:bodyPr/>
          <a:lstStyle>
            <a:lvl1pPr>
              <a:defRPr/>
            </a:lvl1pPr>
          </a:lstStyle>
          <a:p>
            <a:pPr>
              <a:defRPr/>
            </a:pPr>
            <a:r>
              <a:t>Oracle Confidential – Internal/Restricted/Highly Restricted</a:t>
            </a:r>
          </a:p>
        </p:txBody>
      </p:sp>
      <p:sp>
        <p:nvSpPr>
          <p:cNvPr id="12" name="Slide Number Placeholder 6"/>
          <p:cNvSpPr>
            <a:spLocks noGrp="1"/>
          </p:cNvSpPr>
          <p:nvPr>
            <p:ph type="sldNum" sz="quarter" idx="16"/>
          </p:nvPr>
        </p:nvSpPr>
        <p:spPr/>
        <p:txBody>
          <a:bodyPr/>
          <a:lstStyle>
            <a:lvl1pPr>
              <a:defRPr/>
            </a:lvl1pPr>
          </a:lstStyle>
          <a:p>
            <a:pPr>
              <a:defRPr/>
            </a:pPr>
            <a:fld id="{D5D9E6E2-C9F0-4A08-A5F3-425545D9C71C}" type="slidenum">
              <a:rPr/>
              <a:pPr>
                <a:defRPr/>
              </a:pPr>
              <a:t>‹Nº›</a:t>
            </a:fld>
            <a:endParaRPr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cxnSp>
        <p:nvCxnSpPr>
          <p:cNvPr id="7" name="Straight Connector 6"/>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dirty="0"/>
          </a:p>
        </p:txBody>
      </p:sp>
      <p:sp>
        <p:nvSpPr>
          <p:cNvPr id="10" name="Date Placeholder 4"/>
          <p:cNvSpPr>
            <a:spLocks noGrp="1"/>
          </p:cNvSpPr>
          <p:nvPr>
            <p:ph type="dt" sz="half" idx="15"/>
          </p:nvPr>
        </p:nvSpPr>
        <p:spPr/>
        <p:txBody>
          <a:bodyPr/>
          <a:lstStyle>
            <a:lvl1pPr>
              <a:defRPr/>
            </a:lvl1pPr>
          </a:lstStyle>
          <a:p>
            <a:pPr>
              <a:defRPr/>
            </a:pPr>
            <a:fld id="{815D082D-C8B8-42B4-A4A8-17CD51C83146}" type="datetime1">
              <a:rPr lang="es-AR"/>
              <a:pPr>
                <a:defRPr/>
              </a:pPr>
              <a:t>14/10/2019</a:t>
            </a:fld>
            <a:endParaRPr dirty="0"/>
          </a:p>
        </p:txBody>
      </p:sp>
      <p:sp>
        <p:nvSpPr>
          <p:cNvPr id="12" name="Footer Placeholder 5"/>
          <p:cNvSpPr>
            <a:spLocks noGrp="1"/>
          </p:cNvSpPr>
          <p:nvPr>
            <p:ph type="ftr" sz="quarter" idx="16"/>
          </p:nvPr>
        </p:nvSpPr>
        <p:spPr/>
        <p:txBody>
          <a:bodyPr/>
          <a:lstStyle>
            <a:lvl1pPr>
              <a:defRPr/>
            </a:lvl1pPr>
          </a:lstStyle>
          <a:p>
            <a:pPr>
              <a:defRPr/>
            </a:pPr>
            <a:r>
              <a:t>Oracle Confidential – Internal/Restricted/Highly Restricted</a:t>
            </a:r>
          </a:p>
        </p:txBody>
      </p:sp>
      <p:sp>
        <p:nvSpPr>
          <p:cNvPr id="13" name="Slide Number Placeholder 6"/>
          <p:cNvSpPr>
            <a:spLocks noGrp="1"/>
          </p:cNvSpPr>
          <p:nvPr>
            <p:ph type="sldNum" sz="quarter" idx="17"/>
          </p:nvPr>
        </p:nvSpPr>
        <p:spPr/>
        <p:txBody>
          <a:bodyPr/>
          <a:lstStyle>
            <a:lvl1pPr>
              <a:defRPr/>
            </a:lvl1pPr>
          </a:lstStyle>
          <a:p>
            <a:pPr>
              <a:defRPr/>
            </a:pPr>
            <a:fld id="{01CF216D-4899-4ED8-89E2-CC17AA2F25AE}" type="slidenum">
              <a:rPr/>
              <a:pPr>
                <a:defRPr/>
              </a:pPr>
              <a:t>‹Nº›</a:t>
            </a:fld>
            <a:endParaRPr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adrant for Infographics">
    <p:spTree>
      <p:nvGrpSpPr>
        <p:cNvPr id="1" name=""/>
        <p:cNvGrpSpPr/>
        <p:nvPr/>
      </p:nvGrpSpPr>
      <p:grpSpPr>
        <a:xfrm>
          <a:off x="0" y="0"/>
          <a:ext cx="0" cy="0"/>
          <a:chOff x="0" y="0"/>
          <a:chExt cx="0" cy="0"/>
        </a:xfrm>
      </p:grpSpPr>
      <p:cxnSp>
        <p:nvCxnSpPr>
          <p:cNvPr id="7" name="Straight Connector 6"/>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ltGray">
          <a:xfrm flipH="1">
            <a:off x="531813" y="3733800"/>
            <a:ext cx="11125200"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dirty="0"/>
          </a:p>
        </p:txBody>
      </p:sp>
      <p:sp>
        <p:nvSpPr>
          <p:cNvPr id="9" name="Date Placeholder 4"/>
          <p:cNvSpPr>
            <a:spLocks noGrp="1"/>
          </p:cNvSpPr>
          <p:nvPr>
            <p:ph type="dt" sz="half" idx="19"/>
          </p:nvPr>
        </p:nvSpPr>
        <p:spPr/>
        <p:txBody>
          <a:bodyPr/>
          <a:lstStyle>
            <a:lvl1pPr>
              <a:defRPr/>
            </a:lvl1pPr>
          </a:lstStyle>
          <a:p>
            <a:pPr>
              <a:defRPr/>
            </a:pPr>
            <a:fld id="{465E13CC-4DD7-4924-80AE-D3D0928BBF4B}" type="datetime1">
              <a:rPr lang="es-AR"/>
              <a:pPr>
                <a:defRPr/>
              </a:pPr>
              <a:t>14/10/2019</a:t>
            </a:fld>
            <a:endParaRPr dirty="0"/>
          </a:p>
        </p:txBody>
      </p:sp>
      <p:sp>
        <p:nvSpPr>
          <p:cNvPr id="10" name="Footer Placeholder 5"/>
          <p:cNvSpPr>
            <a:spLocks noGrp="1"/>
          </p:cNvSpPr>
          <p:nvPr>
            <p:ph type="ftr" sz="quarter" idx="20"/>
          </p:nvPr>
        </p:nvSpPr>
        <p:spPr/>
        <p:txBody>
          <a:bodyPr/>
          <a:lstStyle>
            <a:lvl1pPr>
              <a:defRPr/>
            </a:lvl1pPr>
          </a:lstStyle>
          <a:p>
            <a:pPr>
              <a:defRPr/>
            </a:pPr>
            <a:r>
              <a:t>Oracle Confidential – Internal/Restricted/Highly Restricted</a:t>
            </a:r>
          </a:p>
        </p:txBody>
      </p:sp>
      <p:sp>
        <p:nvSpPr>
          <p:cNvPr id="11" name="Slide Number Placeholder 6"/>
          <p:cNvSpPr>
            <a:spLocks noGrp="1"/>
          </p:cNvSpPr>
          <p:nvPr>
            <p:ph type="sldNum" sz="quarter" idx="21"/>
          </p:nvPr>
        </p:nvSpPr>
        <p:spPr/>
        <p:txBody>
          <a:bodyPr/>
          <a:lstStyle>
            <a:lvl1pPr>
              <a:defRPr/>
            </a:lvl1pPr>
          </a:lstStyle>
          <a:p>
            <a:pPr>
              <a:defRPr/>
            </a:pPr>
            <a:fld id="{53F0C6F3-D813-4498-A8B6-6BF46498D116}" type="slidenum">
              <a:rPr/>
              <a:pPr>
                <a:defRPr/>
              </a:pPr>
              <a:t>‹Nº›</a:t>
            </a:fld>
            <a:endParaRPr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2" name="Title 1"/>
          <p:cNvSpPr>
            <a:spLocks noGrp="1"/>
          </p:cNvSpPr>
          <p:nvPr>
            <p:ph type="title"/>
          </p:nvPr>
        </p:nvSpPr>
        <p:spPr>
          <a:xfrm>
            <a:off x="760412" y="1524000"/>
            <a:ext cx="4076700" cy="2743200"/>
          </a:xfrm>
        </p:spPr>
        <p:txBody>
          <a:bodyPr anchor="ctr"/>
          <a:lstStyle>
            <a:lvl1pPr algn="r">
              <a:defRPr sz="16600" b="1">
                <a:solidFill>
                  <a:schemeClr val="accent5"/>
                </a:solidFill>
              </a:defRPr>
            </a:lvl1pPr>
          </a:lstStyle>
          <a:p>
            <a:r>
              <a:rPr lang="en-US"/>
              <a:t>Click to edit Master title style</a:t>
            </a:r>
            <a:endParaRPr lang="en-US" dirty="0"/>
          </a:p>
        </p:txBody>
      </p:sp>
      <p:sp>
        <p:nvSpPr>
          <p:cNvPr id="4" name="Date Placeholder 3"/>
          <p:cNvSpPr>
            <a:spLocks noGrp="1"/>
          </p:cNvSpPr>
          <p:nvPr>
            <p:ph type="dt" sz="half" idx="16"/>
          </p:nvPr>
        </p:nvSpPr>
        <p:spPr/>
        <p:txBody>
          <a:bodyPr/>
          <a:lstStyle>
            <a:lvl1pPr>
              <a:defRPr/>
            </a:lvl1pPr>
          </a:lstStyle>
          <a:p>
            <a:pPr>
              <a:defRPr/>
            </a:pPr>
            <a:fld id="{76B732B0-143A-4A44-858A-96E5C653DBFE}" type="datetime1">
              <a:rPr lang="es-AR"/>
              <a:pPr>
                <a:defRPr/>
              </a:pPr>
              <a:t>14/10/2019</a:t>
            </a:fld>
            <a:endParaRPr dirty="0"/>
          </a:p>
        </p:txBody>
      </p:sp>
      <p:sp>
        <p:nvSpPr>
          <p:cNvPr id="5" name="Footer Placeholder 4"/>
          <p:cNvSpPr>
            <a:spLocks noGrp="1"/>
          </p:cNvSpPr>
          <p:nvPr>
            <p:ph type="ftr" sz="quarter" idx="17"/>
          </p:nvPr>
        </p:nvSpPr>
        <p:spPr/>
        <p:txBody>
          <a:bodyPr/>
          <a:lstStyle>
            <a:lvl1pPr>
              <a:defRPr/>
            </a:lvl1pPr>
          </a:lstStyle>
          <a:p>
            <a:pPr>
              <a:defRPr/>
            </a:pPr>
            <a:r>
              <a:t>Oracle Confidential – Internal/Restricted/Highly Restricted</a:t>
            </a:r>
          </a:p>
        </p:txBody>
      </p:sp>
      <p:sp>
        <p:nvSpPr>
          <p:cNvPr id="6" name="Slide Number Placeholder 5"/>
          <p:cNvSpPr>
            <a:spLocks noGrp="1"/>
          </p:cNvSpPr>
          <p:nvPr>
            <p:ph type="sldNum" sz="quarter" idx="18"/>
          </p:nvPr>
        </p:nvSpPr>
        <p:spPr/>
        <p:txBody>
          <a:bodyPr/>
          <a:lstStyle>
            <a:lvl1pPr>
              <a:defRPr/>
            </a:lvl1pPr>
          </a:lstStyle>
          <a:p>
            <a:pPr>
              <a:defRPr/>
            </a:pPr>
            <a:fld id="{BAB30B66-F602-4AED-8186-BF8404A3F823}" type="slidenum">
              <a:rPr/>
              <a:pPr>
                <a:defRPr/>
              </a:pPr>
              <a:t>‹Nº›</a:t>
            </a:fld>
            <a:endParaRPr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cxnSp>
        <p:nvCxnSpPr>
          <p:cNvPr id="7" name="Straight Connector 6"/>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8" cy="35814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3764" y="2362200"/>
            <a:ext cx="5413248" cy="35814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dirty="0"/>
          </a:p>
        </p:txBody>
      </p:sp>
      <p:sp>
        <p:nvSpPr>
          <p:cNvPr id="8" name="Date Placeholder 6"/>
          <p:cNvSpPr>
            <a:spLocks noGrp="1"/>
          </p:cNvSpPr>
          <p:nvPr>
            <p:ph type="dt" sz="half" idx="10"/>
          </p:nvPr>
        </p:nvSpPr>
        <p:spPr/>
        <p:txBody>
          <a:bodyPr/>
          <a:lstStyle>
            <a:lvl1pPr>
              <a:defRPr/>
            </a:lvl1pPr>
          </a:lstStyle>
          <a:p>
            <a:pPr>
              <a:defRPr/>
            </a:pPr>
            <a:fld id="{A2E85BF6-F768-420C-ADCA-6CD6F57E9DB6}" type="datetime1">
              <a:rPr lang="es-AR"/>
              <a:pPr>
                <a:defRPr/>
              </a:pPr>
              <a:t>14/10/2019</a:t>
            </a:fld>
            <a:endParaRPr dirty="0"/>
          </a:p>
        </p:txBody>
      </p:sp>
      <p:sp>
        <p:nvSpPr>
          <p:cNvPr id="9" name="Footer Placeholder 7"/>
          <p:cNvSpPr>
            <a:spLocks noGrp="1"/>
          </p:cNvSpPr>
          <p:nvPr>
            <p:ph type="ftr" sz="quarter" idx="11"/>
          </p:nvPr>
        </p:nvSpPr>
        <p:spPr/>
        <p:txBody>
          <a:bodyPr/>
          <a:lstStyle>
            <a:lvl1pPr>
              <a:defRPr/>
            </a:lvl1pPr>
          </a:lstStyle>
          <a:p>
            <a:pPr>
              <a:defRPr/>
            </a:pPr>
            <a:r>
              <a:t>Oracle Confidential – Internal/Restricted/Highly Restricted</a:t>
            </a:r>
          </a:p>
        </p:txBody>
      </p:sp>
      <p:sp>
        <p:nvSpPr>
          <p:cNvPr id="10" name="Slide Number Placeholder 8"/>
          <p:cNvSpPr>
            <a:spLocks noGrp="1"/>
          </p:cNvSpPr>
          <p:nvPr>
            <p:ph type="sldNum" sz="quarter" idx="12"/>
          </p:nvPr>
        </p:nvSpPr>
        <p:spPr/>
        <p:txBody>
          <a:bodyPr/>
          <a:lstStyle>
            <a:lvl1pPr>
              <a:defRPr/>
            </a:lvl1pPr>
          </a:lstStyle>
          <a:p>
            <a:pPr>
              <a:defRPr/>
            </a:pPr>
            <a:fld id="{884BC53D-BBB2-4986-8EAF-E52509A627E9}" type="slidenum">
              <a:rPr/>
              <a:pPr>
                <a:defRPr/>
              </a:pPr>
              <a:t>‹Nº›</a:t>
            </a:fld>
            <a:endParaRPr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A509977-E2F9-43A8-893F-4C831ECBDF03}" type="datetime1">
              <a:rPr lang="es-AR"/>
              <a:pPr>
                <a:defRPr/>
              </a:pPr>
              <a:t>14/10/2019</a:t>
            </a:fld>
            <a:endParaRPr dirty="0"/>
          </a:p>
        </p:txBody>
      </p:sp>
      <p:sp>
        <p:nvSpPr>
          <p:cNvPr id="4"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5" name="Slide Number Placeholder 5"/>
          <p:cNvSpPr>
            <a:spLocks noGrp="1"/>
          </p:cNvSpPr>
          <p:nvPr>
            <p:ph type="sldNum" sz="quarter" idx="12"/>
          </p:nvPr>
        </p:nvSpPr>
        <p:spPr/>
        <p:txBody>
          <a:bodyPr/>
          <a:lstStyle>
            <a:lvl1pPr>
              <a:defRPr/>
            </a:lvl1pPr>
          </a:lstStyle>
          <a:p>
            <a:pPr>
              <a:defRPr/>
            </a:pPr>
            <a:fld id="{A0572C60-20DD-47E3-9C18-C729E9D4FCBD}" type="slidenum">
              <a:rPr/>
              <a:pPr>
                <a:defRPr/>
              </a:pPr>
              <a:t>‹Nº›</a:t>
            </a:fld>
            <a:endParaRPr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tx1">
                    <a:lumMod val="60000"/>
                    <a:lumOff val="40000"/>
                  </a:schemeClr>
                </a:solidFill>
                <a:latin typeface="+mn-lt"/>
                <a:cs typeface="+mn-cs"/>
              </a:rPr>
              <a:t>Copyright © 2014 Oracle and/or its affiliates. All rights reserved.  |</a:t>
            </a:r>
          </a:p>
        </p:txBody>
      </p:sp>
      <p:pic>
        <p:nvPicPr>
          <p:cNvPr id="5" name="Picture 15" descr="1.5X red tab for PPT.png"/>
          <p:cNvPicPr>
            <a:picLocks noChangeAspect="1"/>
          </p:cNvPicPr>
          <p:nvPr/>
        </p:nvPicPr>
        <p:blipFill>
          <a:blip r:embed="rId2" cstate="print"/>
          <a:srcRect/>
          <a:stretch>
            <a:fillRect/>
          </a:stretch>
        </p:blipFill>
        <p:spPr bwMode="ltGray">
          <a:xfrm>
            <a:off x="531813" y="6269038"/>
            <a:ext cx="1609725" cy="588962"/>
          </a:xfrm>
          <a:prstGeom prst="rect">
            <a:avLst/>
          </a:prstGeom>
          <a:noFill/>
          <a:ln w="9525">
            <a:noFill/>
            <a:miter lim="800000"/>
            <a:headEnd/>
            <a:tailEnd/>
          </a:ln>
        </p:spPr>
      </p:pic>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Date Placeholder 3"/>
          <p:cNvSpPr>
            <a:spLocks noGrp="1"/>
          </p:cNvSpPr>
          <p:nvPr>
            <p:ph type="dt" sz="half" idx="10"/>
          </p:nvPr>
        </p:nvSpPr>
        <p:spPr/>
        <p:txBody>
          <a:bodyPr/>
          <a:lstStyle>
            <a:lvl1pPr>
              <a:defRPr/>
            </a:lvl1pPr>
          </a:lstStyle>
          <a:p>
            <a:pPr>
              <a:defRPr/>
            </a:pPr>
            <a:fld id="{D5F3E5C0-8530-47E1-B519-1BF9007415F3}" type="datetime1">
              <a:rPr lang="es-AR"/>
              <a:pPr>
                <a:defRPr/>
              </a:pPr>
              <a:t>14/10/2019</a:t>
            </a:fld>
            <a:endParaRPr dirty="0"/>
          </a:p>
        </p:txBody>
      </p:sp>
      <p:sp>
        <p:nvSpPr>
          <p:cNvPr id="7"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8" name="Slide Number Placeholder 5"/>
          <p:cNvSpPr>
            <a:spLocks noGrp="1"/>
          </p:cNvSpPr>
          <p:nvPr>
            <p:ph type="sldNum" sz="quarter" idx="12"/>
          </p:nvPr>
        </p:nvSpPr>
        <p:spPr>
          <a:xfrm>
            <a:off x="11276013" y="6934200"/>
            <a:ext cx="381000" cy="182563"/>
          </a:xfrm>
        </p:spPr>
        <p:txBody>
          <a:bodyPr/>
          <a:lstStyle>
            <a:lvl1pPr>
              <a:defRPr/>
            </a:lvl1pPr>
          </a:lstStyle>
          <a:p>
            <a:pPr>
              <a:defRPr/>
            </a:pPr>
            <a:fld id="{00AB182F-67DF-43CE-AFE8-C352ACADE495}" type="slidenum">
              <a:rPr/>
              <a:pPr>
                <a:defRPr/>
              </a:pPr>
              <a:t>‹Nº›</a:t>
            </a:fld>
            <a:endParaRPr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and Subtitle">
    <p:spTree>
      <p:nvGrpSpPr>
        <p:cNvPr id="1" name=""/>
        <p:cNvGrpSpPr/>
        <p:nvPr/>
      </p:nvGrpSpPr>
      <p:grpSpPr>
        <a:xfrm>
          <a:off x="0" y="0"/>
          <a:ext cx="0" cy="0"/>
          <a:chOff x="0" y="0"/>
          <a:chExt cx="0" cy="0"/>
        </a:xfrm>
      </p:grpSpPr>
      <p:sp>
        <p:nvSpPr>
          <p:cNvPr id="6" name="Text Placeholder 12"/>
          <p:cNvSpPr>
            <a:spLocks noGrp="1"/>
          </p:cNvSpPr>
          <p:nvPr>
            <p:ph type="body" sz="quarter" idx="13"/>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endParaRPr dirty="0"/>
          </a:p>
        </p:txBody>
      </p:sp>
      <p:sp>
        <p:nvSpPr>
          <p:cNvPr id="4" name="Date Placeholder 3"/>
          <p:cNvSpPr>
            <a:spLocks noGrp="1"/>
          </p:cNvSpPr>
          <p:nvPr>
            <p:ph type="dt" sz="half" idx="14"/>
          </p:nvPr>
        </p:nvSpPr>
        <p:spPr/>
        <p:txBody>
          <a:bodyPr/>
          <a:lstStyle>
            <a:lvl1pPr>
              <a:defRPr/>
            </a:lvl1pPr>
          </a:lstStyle>
          <a:p>
            <a:pPr>
              <a:defRPr/>
            </a:pPr>
            <a:fld id="{A09D6630-CB8A-4A35-9398-2577856EECB4}" type="datetime1">
              <a:rPr lang="es-AR"/>
              <a:pPr>
                <a:defRPr/>
              </a:pPr>
              <a:t>14/10/2019</a:t>
            </a:fld>
            <a:endParaRPr dirty="0"/>
          </a:p>
        </p:txBody>
      </p:sp>
      <p:sp>
        <p:nvSpPr>
          <p:cNvPr id="5" name="Footer Placeholder 4"/>
          <p:cNvSpPr>
            <a:spLocks noGrp="1"/>
          </p:cNvSpPr>
          <p:nvPr>
            <p:ph type="ftr" sz="quarter" idx="15"/>
          </p:nvPr>
        </p:nvSpPr>
        <p:spPr/>
        <p:txBody>
          <a:bodyPr/>
          <a:lstStyle>
            <a:lvl1pPr>
              <a:defRPr/>
            </a:lvl1pPr>
          </a:lstStyle>
          <a:p>
            <a:pPr>
              <a:defRPr/>
            </a:pPr>
            <a:r>
              <a:t>Oracle Confidential – Internal/Restricted/Highly Restricted</a:t>
            </a:r>
          </a:p>
        </p:txBody>
      </p:sp>
      <p:sp>
        <p:nvSpPr>
          <p:cNvPr id="8" name="Slide Number Placeholder 5"/>
          <p:cNvSpPr>
            <a:spLocks noGrp="1"/>
          </p:cNvSpPr>
          <p:nvPr>
            <p:ph type="sldNum" sz="quarter" idx="16"/>
          </p:nvPr>
        </p:nvSpPr>
        <p:spPr/>
        <p:txBody>
          <a:bodyPr/>
          <a:lstStyle>
            <a:lvl1pPr>
              <a:defRPr/>
            </a:lvl1pPr>
          </a:lstStyle>
          <a:p>
            <a:pPr>
              <a:defRPr/>
            </a:pPr>
            <a:fld id="{B51F8F31-F533-4F59-AE01-CA25C8D0792A}" type="slidenum">
              <a:rPr/>
              <a:pPr>
                <a:defRPr/>
              </a:pPr>
              <a:t>‹Nº›</a:t>
            </a:fld>
            <a:endParaRPr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CC2B9-1B11-49AC-ACDD-2FEC5883D9A5}" type="datetime1">
              <a:rPr lang="es-AR"/>
              <a:pPr>
                <a:defRPr/>
              </a:pPr>
              <a:t>14/10/2019</a:t>
            </a:fld>
            <a:endParaRPr dirty="0"/>
          </a:p>
        </p:txBody>
      </p:sp>
      <p:sp>
        <p:nvSpPr>
          <p:cNvPr id="3"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4" name="Slide Number Placeholder 5"/>
          <p:cNvSpPr>
            <a:spLocks noGrp="1"/>
          </p:cNvSpPr>
          <p:nvPr>
            <p:ph type="sldNum" sz="quarter" idx="12"/>
          </p:nvPr>
        </p:nvSpPr>
        <p:spPr/>
        <p:txBody>
          <a:bodyPr/>
          <a:lstStyle>
            <a:lvl1pPr>
              <a:defRPr/>
            </a:lvl1pPr>
          </a:lstStyle>
          <a:p>
            <a:pPr>
              <a:defRPr/>
            </a:pPr>
            <a:fld id="{2BD2FB3C-FE02-4D0A-8B6E-9E285E65346A}" type="slidenum">
              <a:rPr/>
              <a:pPr>
                <a:defRPr/>
              </a:pPr>
              <a:t>‹Nº›</a:t>
            </a:fld>
            <a:endParaRPr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391549" cy="44196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1524001"/>
            <a:ext cx="3505202"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dirty="0"/>
          </a:p>
        </p:txBody>
      </p:sp>
      <p:sp>
        <p:nvSpPr>
          <p:cNvPr id="5" name="Date Placeholder 3"/>
          <p:cNvSpPr>
            <a:spLocks noGrp="1"/>
          </p:cNvSpPr>
          <p:nvPr>
            <p:ph type="dt" sz="half" idx="10"/>
          </p:nvPr>
        </p:nvSpPr>
        <p:spPr/>
        <p:txBody>
          <a:bodyPr/>
          <a:lstStyle>
            <a:lvl1pPr>
              <a:defRPr/>
            </a:lvl1pPr>
          </a:lstStyle>
          <a:p>
            <a:pPr>
              <a:defRPr/>
            </a:pPr>
            <a:fld id="{FCB358E3-C560-4DD2-9A78-F1DB3FFDCD28}" type="datetime1">
              <a:rPr lang="es-AR"/>
              <a:pPr>
                <a:defRPr/>
              </a:pPr>
              <a:t>14/10/2019</a:t>
            </a:fld>
            <a:endParaRPr dirty="0"/>
          </a:p>
        </p:txBody>
      </p:sp>
      <p:sp>
        <p:nvSpPr>
          <p:cNvPr id="6"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7" name="Slide Number Placeholder 5"/>
          <p:cNvSpPr>
            <a:spLocks noGrp="1"/>
          </p:cNvSpPr>
          <p:nvPr>
            <p:ph type="sldNum" sz="quarter" idx="12"/>
          </p:nvPr>
        </p:nvSpPr>
        <p:spPr/>
        <p:txBody>
          <a:bodyPr/>
          <a:lstStyle>
            <a:lvl1pPr>
              <a:defRPr/>
            </a:lvl1pPr>
          </a:lstStyle>
          <a:p>
            <a:pPr>
              <a:defRPr/>
            </a:pPr>
            <a:fld id="{677E08DE-D594-43AF-BC06-7C3A5C897DB6}" type="slidenum">
              <a:rPr/>
              <a:pPr>
                <a:defRPr/>
              </a:pPr>
              <a:t>‹Nº›</a:t>
            </a:fld>
            <a:endParaRPr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dirty="0"/>
          </a:p>
        </p:txBody>
      </p:sp>
      <p:sp>
        <p:nvSpPr>
          <p:cNvPr id="5" name="Date Placeholder 3"/>
          <p:cNvSpPr>
            <a:spLocks noGrp="1"/>
          </p:cNvSpPr>
          <p:nvPr>
            <p:ph type="dt" sz="half" idx="10"/>
          </p:nvPr>
        </p:nvSpPr>
        <p:spPr/>
        <p:txBody>
          <a:bodyPr/>
          <a:lstStyle>
            <a:lvl1pPr>
              <a:defRPr/>
            </a:lvl1pPr>
          </a:lstStyle>
          <a:p>
            <a:pPr>
              <a:defRPr/>
            </a:pPr>
            <a:fld id="{61F12B14-0637-42D5-A2F5-D54590AA0EC5}" type="datetime1">
              <a:rPr lang="es-AR"/>
              <a:pPr>
                <a:defRPr/>
              </a:pPr>
              <a:t>14/10/2019</a:t>
            </a:fld>
            <a:endParaRPr dirty="0"/>
          </a:p>
        </p:txBody>
      </p:sp>
      <p:sp>
        <p:nvSpPr>
          <p:cNvPr id="6"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7" name="Slide Number Placeholder 5"/>
          <p:cNvSpPr>
            <a:spLocks noGrp="1"/>
          </p:cNvSpPr>
          <p:nvPr>
            <p:ph type="sldNum" sz="quarter" idx="12"/>
          </p:nvPr>
        </p:nvSpPr>
        <p:spPr/>
        <p:txBody>
          <a:bodyPr/>
          <a:lstStyle>
            <a:lvl1pPr>
              <a:defRPr/>
            </a:lvl1pPr>
          </a:lstStyle>
          <a:p>
            <a:pPr>
              <a:defRPr/>
            </a:pPr>
            <a:fld id="{5C04139F-7286-4699-95DF-196C044CD068}" type="slidenum">
              <a:rPr/>
              <a:pPr>
                <a:defRPr/>
              </a:pPr>
              <a:t>‹Nº›</a:t>
            </a:fld>
            <a:endParaRPr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cxnSp>
        <p:nvCxnSpPr>
          <p:cNvPr id="7" name="Straight Connector 6"/>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dirty="0"/>
          </a:p>
        </p:txBody>
      </p:sp>
      <p:sp>
        <p:nvSpPr>
          <p:cNvPr id="8" name="Date Placeholder 4"/>
          <p:cNvSpPr>
            <a:spLocks noGrp="1"/>
          </p:cNvSpPr>
          <p:nvPr>
            <p:ph type="dt" sz="half" idx="15"/>
          </p:nvPr>
        </p:nvSpPr>
        <p:spPr/>
        <p:txBody>
          <a:bodyPr/>
          <a:lstStyle>
            <a:lvl1pPr>
              <a:defRPr/>
            </a:lvl1pPr>
          </a:lstStyle>
          <a:p>
            <a:pPr>
              <a:defRPr/>
            </a:pPr>
            <a:fld id="{056FF20D-824F-4687-B1B0-13D05AE37E84}" type="datetime1">
              <a:rPr lang="es-AR"/>
              <a:pPr>
                <a:defRPr/>
              </a:pPr>
              <a:t>14/10/2019</a:t>
            </a:fld>
            <a:endParaRPr dirty="0"/>
          </a:p>
        </p:txBody>
      </p:sp>
      <p:sp>
        <p:nvSpPr>
          <p:cNvPr id="12" name="Footer Placeholder 5"/>
          <p:cNvSpPr>
            <a:spLocks noGrp="1"/>
          </p:cNvSpPr>
          <p:nvPr>
            <p:ph type="ftr" sz="quarter" idx="16"/>
          </p:nvPr>
        </p:nvSpPr>
        <p:spPr/>
        <p:txBody>
          <a:bodyPr/>
          <a:lstStyle>
            <a:lvl1pPr>
              <a:defRPr/>
            </a:lvl1pPr>
          </a:lstStyle>
          <a:p>
            <a:pPr>
              <a:defRPr/>
            </a:pPr>
            <a:r>
              <a:t>Oracle Confidential – Internal/Restricted/Highly Restricted</a:t>
            </a:r>
          </a:p>
        </p:txBody>
      </p:sp>
      <p:sp>
        <p:nvSpPr>
          <p:cNvPr id="13" name="Slide Number Placeholder 6"/>
          <p:cNvSpPr>
            <a:spLocks noGrp="1"/>
          </p:cNvSpPr>
          <p:nvPr>
            <p:ph type="sldNum" sz="quarter" idx="17"/>
          </p:nvPr>
        </p:nvSpPr>
        <p:spPr/>
        <p:txBody>
          <a:bodyPr/>
          <a:lstStyle>
            <a:lvl1pPr>
              <a:defRPr/>
            </a:lvl1pPr>
          </a:lstStyle>
          <a:p>
            <a:pPr>
              <a:defRPr/>
            </a:pPr>
            <a:fld id="{4CAE7E67-012B-409E-AB7B-4951553DE7A1}" type="slidenum">
              <a:rPr/>
              <a:pPr>
                <a:defRPr/>
              </a:pPr>
              <a:t>‹Nº›</a:t>
            </a:fld>
            <a:endParaRPr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dirty="0"/>
          </a:p>
        </p:txBody>
      </p:sp>
      <p:sp>
        <p:nvSpPr>
          <p:cNvPr id="15" name="Date Placeholder 4"/>
          <p:cNvSpPr>
            <a:spLocks noGrp="1"/>
          </p:cNvSpPr>
          <p:nvPr>
            <p:ph type="dt" sz="half" idx="17"/>
          </p:nvPr>
        </p:nvSpPr>
        <p:spPr/>
        <p:txBody>
          <a:bodyPr/>
          <a:lstStyle>
            <a:lvl1pPr>
              <a:defRPr/>
            </a:lvl1pPr>
          </a:lstStyle>
          <a:p>
            <a:pPr>
              <a:defRPr/>
            </a:pPr>
            <a:fld id="{CE123414-2378-454D-881D-BA5948EF5AB9}" type="datetime1">
              <a:rPr lang="es-AR"/>
              <a:pPr>
                <a:defRPr/>
              </a:pPr>
              <a:t>14/10/2019</a:t>
            </a:fld>
            <a:endParaRPr dirty="0"/>
          </a:p>
        </p:txBody>
      </p:sp>
      <p:sp>
        <p:nvSpPr>
          <p:cNvPr id="16" name="Footer Placeholder 5"/>
          <p:cNvSpPr>
            <a:spLocks noGrp="1"/>
          </p:cNvSpPr>
          <p:nvPr>
            <p:ph type="ftr" sz="quarter" idx="18"/>
          </p:nvPr>
        </p:nvSpPr>
        <p:spPr/>
        <p:txBody>
          <a:bodyPr/>
          <a:lstStyle>
            <a:lvl1pPr>
              <a:defRPr/>
            </a:lvl1pPr>
          </a:lstStyle>
          <a:p>
            <a:pPr>
              <a:defRPr/>
            </a:pPr>
            <a:r>
              <a:t>Oracle Confidential – Internal/Restricted/Highly Restricted</a:t>
            </a:r>
          </a:p>
        </p:txBody>
      </p:sp>
      <p:sp>
        <p:nvSpPr>
          <p:cNvPr id="17" name="Slide Number Placeholder 6"/>
          <p:cNvSpPr>
            <a:spLocks noGrp="1"/>
          </p:cNvSpPr>
          <p:nvPr>
            <p:ph type="sldNum" sz="quarter" idx="19"/>
          </p:nvPr>
        </p:nvSpPr>
        <p:spPr/>
        <p:txBody>
          <a:bodyPr/>
          <a:lstStyle>
            <a:lvl1pPr>
              <a:defRPr/>
            </a:lvl1pPr>
          </a:lstStyle>
          <a:p>
            <a:pPr>
              <a:defRPr/>
            </a:pPr>
            <a:fld id="{CD22B114-A1FB-4D36-81EB-94B46F414D34}" type="slidenum">
              <a:rPr/>
              <a:pPr>
                <a:defRPr/>
              </a:pPr>
              <a:t>‹Nº›</a:t>
            </a:fld>
            <a:endParaRPr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martphone and Tablet: Horizontal">
    <p:spTree>
      <p:nvGrpSpPr>
        <p:cNvPr id="1" name=""/>
        <p:cNvGrpSpPr/>
        <p:nvPr/>
      </p:nvGrpSpPr>
      <p:grpSpPr>
        <a:xfrm>
          <a:off x="0" y="0"/>
          <a:ext cx="0" cy="0"/>
          <a:chOff x="0" y="0"/>
          <a:chExt cx="0" cy="0"/>
        </a:xfrm>
      </p:grpSpPr>
      <p:pic>
        <p:nvPicPr>
          <p:cNvPr id="5" name="Picture 13"/>
          <p:cNvPicPr>
            <a:picLocks noChangeAspect="1"/>
          </p:cNvPicPr>
          <p:nvPr/>
        </p:nvPicPr>
        <p:blipFill>
          <a:blip r:embed="rId2" cstate="print"/>
          <a:srcRect/>
          <a:stretch>
            <a:fillRect/>
          </a:stretch>
        </p:blipFill>
        <p:spPr bwMode="auto">
          <a:xfrm>
            <a:off x="3916363" y="1522413"/>
            <a:ext cx="6496050" cy="4567237"/>
          </a:xfrm>
          <a:prstGeom prst="rect">
            <a:avLst/>
          </a:prstGeom>
          <a:noFill/>
          <a:ln w="9525">
            <a:noFill/>
            <a:miter lim="800000"/>
            <a:headEnd/>
            <a:tailEnd/>
          </a:ln>
        </p:spPr>
      </p:pic>
      <p:pic>
        <p:nvPicPr>
          <p:cNvPr id="6" name="Picture 15"/>
          <p:cNvPicPr>
            <a:picLocks noChangeAspect="1"/>
          </p:cNvPicPr>
          <p:nvPr/>
        </p:nvPicPr>
        <p:blipFill>
          <a:blip r:embed="rId3" cstate="print"/>
          <a:srcRect/>
          <a:stretch>
            <a:fillRect/>
          </a:stretch>
        </p:blipFill>
        <p:spPr bwMode="auto">
          <a:xfrm>
            <a:off x="1770063" y="1827213"/>
            <a:ext cx="1841500" cy="3887787"/>
          </a:xfrm>
          <a:prstGeom prst="rect">
            <a:avLst/>
          </a:prstGeom>
          <a:noFill/>
          <a:ln w="9525">
            <a:noFill/>
            <a:miter lim="800000"/>
            <a:headEnd/>
            <a:tailEnd/>
          </a:ln>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itle 3"/>
          <p:cNvSpPr>
            <a:spLocks noGrp="1"/>
          </p:cNvSpPr>
          <p:nvPr>
            <p:ph type="title"/>
          </p:nvPr>
        </p:nvSpPr>
        <p:spPr/>
        <p:txBody>
          <a:bodyPr/>
          <a:lstStyle/>
          <a:p>
            <a:r>
              <a:rPr lang="en-US"/>
              <a:t>Click to edit Master title style</a:t>
            </a:r>
            <a:endParaRPr dirty="0"/>
          </a:p>
        </p:txBody>
      </p:sp>
      <p:sp>
        <p:nvSpPr>
          <p:cNvPr id="7" name="Date Placeholder 4"/>
          <p:cNvSpPr>
            <a:spLocks noGrp="1"/>
          </p:cNvSpPr>
          <p:nvPr>
            <p:ph type="dt" sz="half" idx="14"/>
          </p:nvPr>
        </p:nvSpPr>
        <p:spPr/>
        <p:txBody>
          <a:bodyPr/>
          <a:lstStyle>
            <a:lvl1pPr>
              <a:defRPr/>
            </a:lvl1pPr>
          </a:lstStyle>
          <a:p>
            <a:pPr>
              <a:defRPr/>
            </a:pPr>
            <a:fld id="{CD9BD9BF-4B9C-4DF1-AAF0-8C28871ADF39}" type="datetime1">
              <a:rPr lang="es-AR"/>
              <a:pPr>
                <a:defRPr/>
              </a:pPr>
              <a:t>14/10/2019</a:t>
            </a:fld>
            <a:endParaRPr dirty="0"/>
          </a:p>
        </p:txBody>
      </p:sp>
      <p:sp>
        <p:nvSpPr>
          <p:cNvPr id="8" name="Footer Placeholder 5"/>
          <p:cNvSpPr>
            <a:spLocks noGrp="1"/>
          </p:cNvSpPr>
          <p:nvPr>
            <p:ph type="ftr" sz="quarter" idx="15"/>
          </p:nvPr>
        </p:nvSpPr>
        <p:spPr/>
        <p:txBody>
          <a:bodyPr/>
          <a:lstStyle>
            <a:lvl1pPr>
              <a:defRPr/>
            </a:lvl1pPr>
          </a:lstStyle>
          <a:p>
            <a:pPr>
              <a:defRPr/>
            </a:pPr>
            <a:r>
              <a:t>Oracle Confidential – Internal/Restricted/Highly Restricted</a:t>
            </a:r>
          </a:p>
        </p:txBody>
      </p:sp>
      <p:sp>
        <p:nvSpPr>
          <p:cNvPr id="10" name="Slide Number Placeholder 6"/>
          <p:cNvSpPr>
            <a:spLocks noGrp="1"/>
          </p:cNvSpPr>
          <p:nvPr>
            <p:ph type="sldNum" sz="quarter" idx="16"/>
          </p:nvPr>
        </p:nvSpPr>
        <p:spPr/>
        <p:txBody>
          <a:bodyPr/>
          <a:lstStyle>
            <a:lvl1pPr>
              <a:defRPr/>
            </a:lvl1pPr>
          </a:lstStyle>
          <a:p>
            <a:pPr>
              <a:defRPr/>
            </a:pPr>
            <a:fld id="{7348DD8E-13C4-4F27-82E5-418434D39D8D}" type="slidenum">
              <a:rPr/>
              <a:pPr>
                <a:defRPr/>
              </a:pPr>
              <a:t>‹Nº›</a:t>
            </a:fld>
            <a:endParaRPr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martphone and Tablet: Vertical">
    <p:spTree>
      <p:nvGrpSpPr>
        <p:cNvPr id="1" name=""/>
        <p:cNvGrpSpPr/>
        <p:nvPr/>
      </p:nvGrpSpPr>
      <p:grpSpPr>
        <a:xfrm>
          <a:off x="0" y="0"/>
          <a:ext cx="0" cy="0"/>
          <a:chOff x="0" y="0"/>
          <a:chExt cx="0" cy="0"/>
        </a:xfrm>
      </p:grpSpPr>
      <p:pic>
        <p:nvPicPr>
          <p:cNvPr id="5" name="Picture 13"/>
          <p:cNvPicPr>
            <a:picLocks noChangeAspect="1"/>
          </p:cNvPicPr>
          <p:nvPr/>
        </p:nvPicPr>
        <p:blipFill>
          <a:blip r:embed="rId2" cstate="print"/>
          <a:srcRect/>
          <a:stretch>
            <a:fillRect/>
          </a:stretch>
        </p:blipFill>
        <p:spPr bwMode="auto">
          <a:xfrm>
            <a:off x="6467475" y="393700"/>
            <a:ext cx="4568825" cy="6007100"/>
          </a:xfrm>
          <a:prstGeom prst="rect">
            <a:avLst/>
          </a:prstGeom>
          <a:noFill/>
          <a:ln w="9525">
            <a:noFill/>
            <a:miter lim="800000"/>
            <a:headEnd/>
            <a:tailEnd/>
          </a:ln>
        </p:spPr>
      </p:pic>
      <p:pic>
        <p:nvPicPr>
          <p:cNvPr id="6" name="Picture 15"/>
          <p:cNvPicPr>
            <a:picLocks noChangeAspect="1"/>
          </p:cNvPicPr>
          <p:nvPr/>
        </p:nvPicPr>
        <p:blipFill>
          <a:blip r:embed="rId3" cstate="print"/>
          <a:srcRect/>
          <a:stretch>
            <a:fillRect/>
          </a:stretch>
        </p:blipFill>
        <p:spPr bwMode="auto">
          <a:xfrm>
            <a:off x="3960813" y="1905000"/>
            <a:ext cx="1841500" cy="3887788"/>
          </a:xfrm>
          <a:prstGeom prst="rect">
            <a:avLst/>
          </a:prstGeom>
          <a:noFill/>
          <a:ln w="9525">
            <a:noFill/>
            <a:miter lim="800000"/>
            <a:headEnd/>
            <a:tailEnd/>
          </a:ln>
        </p:spPr>
      </p:pic>
      <p:sp>
        <p:nvSpPr>
          <p:cNvPr id="2" name="Title 1"/>
          <p:cNvSpPr>
            <a:spLocks noGrp="1"/>
          </p:cNvSpPr>
          <p:nvPr>
            <p:ph type="title"/>
          </p:nvPr>
        </p:nvSpPr>
        <p:spPr>
          <a:xfrm>
            <a:off x="531812" y="406400"/>
            <a:ext cx="5562601" cy="889000"/>
          </a:xfrm>
        </p:spPr>
        <p:txBody>
          <a:bodyPr/>
          <a:lstStyle>
            <a:lvl1pPr algn="l">
              <a:defRPr sz="3600" b="0"/>
            </a:lvl1pPr>
          </a:lstStyle>
          <a:p>
            <a:r>
              <a:rPr lang="en-US"/>
              <a:t>Click to edit Master title style</a:t>
            </a:r>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7" name="Date Placeholder 4"/>
          <p:cNvSpPr>
            <a:spLocks noGrp="1"/>
          </p:cNvSpPr>
          <p:nvPr>
            <p:ph type="dt" sz="half" idx="14"/>
          </p:nvPr>
        </p:nvSpPr>
        <p:spPr/>
        <p:txBody>
          <a:bodyPr/>
          <a:lstStyle>
            <a:lvl1pPr>
              <a:defRPr/>
            </a:lvl1pPr>
          </a:lstStyle>
          <a:p>
            <a:pPr>
              <a:defRPr/>
            </a:pPr>
            <a:fld id="{47BD9913-863E-425C-97CD-BF3705FD269E}" type="datetime1">
              <a:rPr lang="es-AR"/>
              <a:pPr>
                <a:defRPr/>
              </a:pPr>
              <a:t>14/10/2019</a:t>
            </a:fld>
            <a:endParaRPr dirty="0"/>
          </a:p>
        </p:txBody>
      </p:sp>
      <p:sp>
        <p:nvSpPr>
          <p:cNvPr id="8" name="Footer Placeholder 5"/>
          <p:cNvSpPr>
            <a:spLocks noGrp="1"/>
          </p:cNvSpPr>
          <p:nvPr>
            <p:ph type="ftr" sz="quarter" idx="15"/>
          </p:nvPr>
        </p:nvSpPr>
        <p:spPr/>
        <p:txBody>
          <a:bodyPr/>
          <a:lstStyle>
            <a:lvl1pPr>
              <a:defRPr/>
            </a:lvl1pPr>
          </a:lstStyle>
          <a:p>
            <a:pPr>
              <a:defRPr/>
            </a:pPr>
            <a:r>
              <a:t>Oracle Confidential – Internal/Restricted/Highly Restricted</a:t>
            </a:r>
          </a:p>
        </p:txBody>
      </p:sp>
      <p:sp>
        <p:nvSpPr>
          <p:cNvPr id="10" name="Slide Number Placeholder 6"/>
          <p:cNvSpPr>
            <a:spLocks noGrp="1"/>
          </p:cNvSpPr>
          <p:nvPr>
            <p:ph type="sldNum" sz="quarter" idx="16"/>
          </p:nvPr>
        </p:nvSpPr>
        <p:spPr/>
        <p:txBody>
          <a:bodyPr/>
          <a:lstStyle>
            <a:lvl1pPr>
              <a:defRPr/>
            </a:lvl1pPr>
          </a:lstStyle>
          <a:p>
            <a:pPr>
              <a:defRPr/>
            </a:pPr>
            <a:fld id="{C2FBB388-2813-41B5-A705-B21FEEF52ED7}" type="slidenum">
              <a:rPr/>
              <a:pPr>
                <a:defRPr/>
              </a:pPr>
              <a:t>‹Nº›</a:t>
            </a:fld>
            <a:endParaRPr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Metric with Picture">
    <p:spTree>
      <p:nvGrpSpPr>
        <p:cNvPr id="1" name=""/>
        <p:cNvGrpSpPr/>
        <p:nvPr/>
      </p:nvGrpSpPr>
      <p:grpSpPr>
        <a:xfrm>
          <a:off x="0" y="0"/>
          <a:ext cx="0" cy="0"/>
          <a:chOff x="0" y="0"/>
          <a:chExt cx="0" cy="0"/>
        </a:xfrm>
      </p:grpSpPr>
      <p:sp>
        <p:nvSpPr>
          <p:cNvPr id="4" name="Rectangle 3"/>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15"/>
          <p:cNvGrpSpPr>
            <a:grpSpLocks/>
          </p:cNvGrpSpPr>
          <p:nvPr/>
        </p:nvGrpSpPr>
        <p:grpSpPr bwMode="auto">
          <a:xfrm>
            <a:off x="0" y="0"/>
            <a:ext cx="12188825" cy="6858000"/>
            <a:chOff x="-287" y="0"/>
            <a:chExt cx="12189399" cy="6858000"/>
          </a:xfrm>
        </p:grpSpPr>
        <p:sp>
          <p:nvSpPr>
            <p:cNvPr id="6" name="Rectangle 5"/>
            <p:cNvSpPr/>
            <p:nvPr/>
          </p:nvSpPr>
          <p:spPr bwMode="gray">
            <a:xfrm>
              <a:off x="-287" y="0"/>
              <a:ext cx="193684" cy="685165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bwMode="gray">
            <a:xfrm>
              <a:off x="11995428" y="6350"/>
              <a:ext cx="193684" cy="685165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bwMode="gray">
            <a:xfrm>
              <a:off x="-287" y="6400800"/>
              <a:ext cx="12189399"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287" y="0"/>
              <a:ext cx="12189399" cy="192088"/>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0" name="TextBox 9"/>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bg1">
                    <a:lumMod val="60000"/>
                    <a:lumOff val="40000"/>
                  </a:schemeClr>
                </a:solidFill>
                <a:latin typeface="+mn-lt"/>
                <a:cs typeface="+mn-cs"/>
              </a:rPr>
              <a:t>Copyright © 2014 Oracle and/or its affiliates. All rights reserved.  |</a:t>
            </a:r>
          </a:p>
        </p:txBody>
      </p:sp>
      <p:pic>
        <p:nvPicPr>
          <p:cNvPr id="11" name="Picture 22" descr="1.5X red tab for PPT.png"/>
          <p:cNvPicPr>
            <a:picLocks noChangeAspect="1"/>
          </p:cNvPicPr>
          <p:nvPr/>
        </p:nvPicPr>
        <p:blipFill>
          <a:blip r:embed="rId3" cstate="print"/>
          <a:srcRect/>
          <a:stretch>
            <a:fillRect/>
          </a:stretch>
        </p:blipFill>
        <p:spPr bwMode="ltGray">
          <a:xfrm>
            <a:off x="531813" y="6269038"/>
            <a:ext cx="1609725" cy="588962"/>
          </a:xfrm>
          <a:prstGeom prst="rect">
            <a:avLst/>
          </a:prstGeom>
          <a:noFill/>
          <a:ln w="9525">
            <a:noFill/>
            <a:miter lim="800000"/>
            <a:headEnd/>
            <a:tailEnd/>
          </a:ln>
        </p:spPr>
      </p:pic>
      <p:sp>
        <p:nvSpPr>
          <p:cNvPr id="22" name="Text Placeholder 12"/>
          <p:cNvSpPr>
            <a:spLocks noGrp="1"/>
          </p:cNvSpPr>
          <p:nvPr>
            <p:ph type="body" sz="quarter" idx="13"/>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3" name="Title 2"/>
          <p:cNvSpPr>
            <a:spLocks noGrp="1"/>
          </p:cNvSpPr>
          <p:nvPr>
            <p:ph type="title"/>
          </p:nvPr>
        </p:nvSpPr>
        <p:spPr>
          <a:xfrm>
            <a:off x="760412" y="609600"/>
            <a:ext cx="4572000" cy="2044700"/>
          </a:xfrm>
        </p:spPr>
        <p:txBody>
          <a:bodyPr/>
          <a:lstStyle>
            <a:lvl1pPr>
              <a:defRPr sz="13800" b="1"/>
            </a:lvl1pPr>
          </a:lstStyle>
          <a:p>
            <a:r>
              <a:rPr lang="en-US"/>
              <a:t>Click to edit Master title style</a:t>
            </a:r>
            <a:endParaRPr lang="en-US" dirty="0"/>
          </a:p>
        </p:txBody>
      </p:sp>
      <p:sp>
        <p:nvSpPr>
          <p:cNvPr id="12" name="Date Placeholder 4"/>
          <p:cNvSpPr>
            <a:spLocks noGrp="1"/>
          </p:cNvSpPr>
          <p:nvPr>
            <p:ph type="dt" sz="half" idx="14"/>
          </p:nvPr>
        </p:nvSpPr>
        <p:spPr/>
        <p:txBody>
          <a:bodyPr/>
          <a:lstStyle>
            <a:lvl1pPr>
              <a:defRPr>
                <a:solidFill>
                  <a:schemeClr val="bg1">
                    <a:lumMod val="60000"/>
                    <a:lumOff val="40000"/>
                  </a:schemeClr>
                </a:solidFill>
              </a:defRPr>
            </a:lvl1pPr>
          </a:lstStyle>
          <a:p>
            <a:pPr>
              <a:defRPr/>
            </a:pPr>
            <a:fld id="{E6CFE549-BCF1-4CBB-A15D-BE2B1B835831}" type="datetime1">
              <a:rPr lang="es-AR"/>
              <a:pPr>
                <a:defRPr/>
              </a:pPr>
              <a:t>14/10/2019</a:t>
            </a:fld>
            <a:endParaRPr dirty="0"/>
          </a:p>
        </p:txBody>
      </p:sp>
      <p:sp>
        <p:nvSpPr>
          <p:cNvPr id="13" name="Footer Placeholder 5"/>
          <p:cNvSpPr>
            <a:spLocks noGrp="1"/>
          </p:cNvSpPr>
          <p:nvPr>
            <p:ph type="ftr" sz="quarter" idx="15"/>
          </p:nvPr>
        </p:nvSpPr>
        <p:spPr/>
        <p:txBody>
          <a:bodyPr/>
          <a:lstStyle>
            <a:lvl1pPr>
              <a:defRPr>
                <a:solidFill>
                  <a:schemeClr val="bg1">
                    <a:lumMod val="60000"/>
                    <a:lumOff val="40000"/>
                  </a:schemeClr>
                </a:solidFill>
              </a:defRPr>
            </a:lvl1pPr>
          </a:lstStyle>
          <a:p>
            <a:pPr>
              <a:defRPr/>
            </a:pPr>
            <a:r>
              <a:t>Oracle Confidential – Internal/Restricted/Highly Restricted</a:t>
            </a:r>
          </a:p>
        </p:txBody>
      </p:sp>
      <p:sp>
        <p:nvSpPr>
          <p:cNvPr id="14" name="Slide Number Placeholder 6"/>
          <p:cNvSpPr>
            <a:spLocks noGrp="1"/>
          </p:cNvSpPr>
          <p:nvPr>
            <p:ph type="sldNum" sz="quarter" idx="16"/>
          </p:nvPr>
        </p:nvSpPr>
        <p:spPr/>
        <p:txBody>
          <a:bodyPr/>
          <a:lstStyle>
            <a:lvl1pPr>
              <a:defRPr>
                <a:solidFill>
                  <a:schemeClr val="bg1">
                    <a:lumMod val="60000"/>
                    <a:lumOff val="40000"/>
                  </a:schemeClr>
                </a:solidFill>
              </a:defRPr>
            </a:lvl1pPr>
          </a:lstStyle>
          <a:p>
            <a:pPr>
              <a:defRPr/>
            </a:pPr>
            <a:fld id="{A92053B1-04A3-4967-A299-1DE87A05835E}" type="slidenum">
              <a:rPr/>
              <a:pPr>
                <a:defRPr/>
              </a:pPr>
              <a:t>‹Nº›</a:t>
            </a:fld>
            <a:endParaRPr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afe Harbor Front">
    <p:spTree>
      <p:nvGrpSpPr>
        <p:cNvPr id="1" name=""/>
        <p:cNvGrpSpPr/>
        <p:nvPr/>
      </p:nvGrpSpPr>
      <p:grpSpPr>
        <a:xfrm>
          <a:off x="0" y="0"/>
          <a:ext cx="0" cy="0"/>
          <a:chOff x="0" y="0"/>
          <a:chExt cx="0" cy="0"/>
        </a:xfrm>
      </p:grpSpPr>
      <p:sp>
        <p:nvSpPr>
          <p:cNvPr id="2" name="TextBox 1"/>
          <p:cNvSpPr txBox="1"/>
          <p:nvPr/>
        </p:nvSpPr>
        <p:spPr>
          <a:xfrm>
            <a:off x="531813" y="1371600"/>
            <a:ext cx="11125200" cy="889000"/>
          </a:xfrm>
          <a:prstGeom prst="rect">
            <a:avLst/>
          </a:prstGeom>
          <a:noFill/>
        </p:spPr>
        <p:txBody>
          <a:bodyPr wrap="none" lIns="0" tIns="0" rIns="0" bIns="0" anchor="b"/>
          <a:lstStyle/>
          <a:p>
            <a:pPr fontAlgn="auto">
              <a:lnSpc>
                <a:spcPct val="90000"/>
              </a:lnSpc>
              <a:spcBef>
                <a:spcPts val="0"/>
              </a:spcBef>
              <a:spcAft>
                <a:spcPts val="0"/>
              </a:spcAft>
              <a:defRPr/>
            </a:pPr>
            <a:r>
              <a:rPr sz="3200" dirty="0">
                <a:latin typeface="+mj-lt"/>
                <a:cs typeface="+mn-cs"/>
              </a:rPr>
              <a:t>Safe Harbor Statement</a:t>
            </a:r>
          </a:p>
        </p:txBody>
      </p:sp>
      <p:sp>
        <p:nvSpPr>
          <p:cNvPr id="3" name="TextBox 2"/>
          <p:cNvSpPr txBox="1"/>
          <p:nvPr/>
        </p:nvSpPr>
        <p:spPr>
          <a:xfrm>
            <a:off x="531813" y="2514600"/>
            <a:ext cx="11125200" cy="2286000"/>
          </a:xfrm>
          <a:prstGeom prst="rect">
            <a:avLst/>
          </a:prstGeom>
          <a:noFill/>
        </p:spPr>
        <p:txBody>
          <a:bodyPr lIns="0" tIns="0" rIns="0" bIns="0"/>
          <a:lstStyle/>
          <a:p>
            <a:pPr fontAlgn="auto">
              <a:lnSpc>
                <a:spcPct val="90000"/>
              </a:lnSpc>
              <a:spcBef>
                <a:spcPts val="0"/>
              </a:spcBef>
              <a:spcAft>
                <a:spcPts val="0"/>
              </a:spcAft>
              <a:defRPr/>
            </a:pPr>
            <a:r>
              <a:rPr sz="2400" dirty="0">
                <a:latin typeface="+mn-lt"/>
                <a:cs typeface="+mn-cs"/>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4" name="Date Placeholder 1"/>
          <p:cNvSpPr>
            <a:spLocks noGrp="1"/>
          </p:cNvSpPr>
          <p:nvPr>
            <p:ph type="dt" sz="half" idx="10"/>
          </p:nvPr>
        </p:nvSpPr>
        <p:spPr/>
        <p:txBody>
          <a:bodyPr/>
          <a:lstStyle>
            <a:lvl1pPr>
              <a:defRPr/>
            </a:lvl1pPr>
          </a:lstStyle>
          <a:p>
            <a:pPr>
              <a:defRPr/>
            </a:pPr>
            <a:fld id="{49FF49FC-D0F8-4770-BE60-58654B666260}" type="datetime1">
              <a:rPr lang="es-AR"/>
              <a:pPr>
                <a:defRPr/>
              </a:pPr>
              <a:t>14/10/2019</a:t>
            </a:fld>
            <a:endParaRPr dirty="0"/>
          </a:p>
        </p:txBody>
      </p:sp>
      <p:sp>
        <p:nvSpPr>
          <p:cNvPr id="5" name="Footer Placeholder 2"/>
          <p:cNvSpPr>
            <a:spLocks noGrp="1"/>
          </p:cNvSpPr>
          <p:nvPr>
            <p:ph type="ftr" sz="quarter" idx="11"/>
          </p:nvPr>
        </p:nvSpPr>
        <p:spPr/>
        <p:txBody>
          <a:bodyPr/>
          <a:lstStyle>
            <a:lvl1pPr>
              <a:defRPr/>
            </a:lvl1pPr>
          </a:lstStyle>
          <a:p>
            <a:pPr>
              <a:defRPr/>
            </a:pPr>
            <a:r>
              <a:t>Oracle Confidential – Internal/Restricted/Highly Restricted</a:t>
            </a:r>
          </a:p>
        </p:txBody>
      </p:sp>
      <p:sp>
        <p:nvSpPr>
          <p:cNvPr id="6" name="Slide Number Placeholder 3"/>
          <p:cNvSpPr>
            <a:spLocks noGrp="1"/>
          </p:cNvSpPr>
          <p:nvPr>
            <p:ph type="sldNum" sz="quarter" idx="12"/>
          </p:nvPr>
        </p:nvSpPr>
        <p:spPr/>
        <p:txBody>
          <a:bodyPr/>
          <a:lstStyle>
            <a:lvl1pPr>
              <a:defRPr/>
            </a:lvl1pPr>
          </a:lstStyle>
          <a:p>
            <a:pPr>
              <a:defRPr/>
            </a:pPr>
            <a:fld id="{F9960666-D1A8-4007-A892-FFD9506E0334}" type="slidenum">
              <a:rPr/>
              <a:pPr>
                <a:defRPr/>
              </a:pPr>
              <a:t>‹Nº›</a:t>
            </a:fld>
            <a:endParaRPr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ectangle 4"/>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5"/>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tx1">
                    <a:lumMod val="60000"/>
                    <a:lumOff val="40000"/>
                  </a:schemeClr>
                </a:solidFill>
                <a:latin typeface="+mn-lt"/>
                <a:cs typeface="+mn-cs"/>
              </a:rPr>
              <a:t>Copyright © 2014 Oracle and/or its affiliates. All rights reserved.  |</a:t>
            </a:r>
          </a:p>
        </p:txBody>
      </p:sp>
      <p:pic>
        <p:nvPicPr>
          <p:cNvPr id="7" name="Picture 16" descr="1.5X red tab for PPT.png"/>
          <p:cNvPicPr>
            <a:picLocks noChangeAspect="1"/>
          </p:cNvPicPr>
          <p:nvPr/>
        </p:nvPicPr>
        <p:blipFill>
          <a:blip r:embed="rId3" cstate="print"/>
          <a:srcRect/>
          <a:stretch>
            <a:fillRect/>
          </a:stretch>
        </p:blipFill>
        <p:spPr bwMode="ltGray">
          <a:xfrm>
            <a:off x="531813" y="6269038"/>
            <a:ext cx="1609725" cy="588962"/>
          </a:xfrm>
          <a:prstGeom prst="rect">
            <a:avLst/>
          </a:prstGeom>
          <a:noFill/>
          <a:ln w="9525">
            <a:noFill/>
            <a:miter lim="800000"/>
            <a:headEnd/>
            <a:tailEnd/>
          </a:ln>
        </p:spPr>
      </p:pic>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a:t>Click to edit Master title style</a:t>
            </a:r>
            <a:endParaRPr/>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a:defRPr/>
            </a:pPr>
            <a:fld id="{0514CE85-1B41-440E-81E8-FDF73CE7B4E4}" type="datetime1">
              <a:rPr lang="es-AR"/>
              <a:pPr>
                <a:defRPr/>
              </a:pPr>
              <a:t>14/10/2019</a:t>
            </a:fld>
            <a:endParaRPr dirty="0"/>
          </a:p>
        </p:txBody>
      </p:sp>
      <p:sp>
        <p:nvSpPr>
          <p:cNvPr id="9" name="Footer Placeholder 4"/>
          <p:cNvSpPr>
            <a:spLocks noGrp="1"/>
          </p:cNvSpPr>
          <p:nvPr>
            <p:ph type="ftr" sz="quarter" idx="15"/>
          </p:nvPr>
        </p:nvSpPr>
        <p:spPr/>
        <p:txBody>
          <a:bodyPr/>
          <a:lstStyle>
            <a:lvl1pPr>
              <a:defRPr/>
            </a:lvl1pPr>
          </a:lstStyle>
          <a:p>
            <a:pPr>
              <a:defRPr/>
            </a:pPr>
            <a:r>
              <a:t>Oracle Confidential – Internal/Restricted/Highly Restricted</a:t>
            </a:r>
          </a:p>
        </p:txBody>
      </p:sp>
      <p:sp>
        <p:nvSpPr>
          <p:cNvPr id="10" name="Slide Number Placeholder 5"/>
          <p:cNvSpPr>
            <a:spLocks noGrp="1"/>
          </p:cNvSpPr>
          <p:nvPr>
            <p:ph type="sldNum" sz="quarter" idx="16"/>
          </p:nvPr>
        </p:nvSpPr>
        <p:spPr>
          <a:xfrm>
            <a:off x="11276013" y="6934200"/>
            <a:ext cx="381000" cy="182563"/>
          </a:xfrm>
        </p:spPr>
        <p:txBody>
          <a:bodyPr/>
          <a:lstStyle>
            <a:lvl1pPr>
              <a:defRPr>
                <a:solidFill>
                  <a:srgbClr val="BDC1C5"/>
                </a:solidFill>
              </a:defRPr>
            </a:lvl1pPr>
          </a:lstStyle>
          <a:p>
            <a:pPr>
              <a:defRPr/>
            </a:pPr>
            <a:fld id="{17F91ACC-DCED-450C-BD67-3BE9294C02E9}" type="slidenum">
              <a:rPr/>
              <a:pPr>
                <a:defRPr/>
              </a:pPr>
              <a:t>‹Nº›</a:t>
            </a:fld>
            <a:endParaRPr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Safe Harbor Back">
    <p:spTree>
      <p:nvGrpSpPr>
        <p:cNvPr id="1" name=""/>
        <p:cNvGrpSpPr/>
        <p:nvPr/>
      </p:nvGrpSpPr>
      <p:grpSpPr>
        <a:xfrm>
          <a:off x="0" y="0"/>
          <a:ext cx="0" cy="0"/>
          <a:chOff x="0" y="0"/>
          <a:chExt cx="0" cy="0"/>
        </a:xfrm>
      </p:grpSpPr>
      <p:sp>
        <p:nvSpPr>
          <p:cNvPr id="2" name="TextBox 1"/>
          <p:cNvSpPr txBox="1"/>
          <p:nvPr/>
        </p:nvSpPr>
        <p:spPr>
          <a:xfrm>
            <a:off x="531813" y="1371600"/>
            <a:ext cx="11125200" cy="889000"/>
          </a:xfrm>
          <a:prstGeom prst="rect">
            <a:avLst/>
          </a:prstGeom>
          <a:noFill/>
        </p:spPr>
        <p:txBody>
          <a:bodyPr wrap="none" lIns="0" tIns="0" rIns="0" bIns="0" anchor="b"/>
          <a:lstStyle/>
          <a:p>
            <a:pPr fontAlgn="auto">
              <a:lnSpc>
                <a:spcPct val="90000"/>
              </a:lnSpc>
              <a:spcBef>
                <a:spcPts val="0"/>
              </a:spcBef>
              <a:spcAft>
                <a:spcPts val="0"/>
              </a:spcAft>
              <a:defRPr/>
            </a:pPr>
            <a:r>
              <a:rPr sz="3200" dirty="0">
                <a:latin typeface="+mj-lt"/>
                <a:cs typeface="+mn-cs"/>
              </a:rPr>
              <a:t>Safe Harbor Statement</a:t>
            </a:r>
          </a:p>
        </p:txBody>
      </p:sp>
      <p:sp>
        <p:nvSpPr>
          <p:cNvPr id="3" name="TextBox 2"/>
          <p:cNvSpPr txBox="1"/>
          <p:nvPr/>
        </p:nvSpPr>
        <p:spPr>
          <a:xfrm>
            <a:off x="531813" y="2514600"/>
            <a:ext cx="11125200" cy="2286000"/>
          </a:xfrm>
          <a:prstGeom prst="rect">
            <a:avLst/>
          </a:prstGeom>
          <a:noFill/>
        </p:spPr>
        <p:txBody>
          <a:bodyPr lIns="0" tIns="0" rIns="0" bIns="0"/>
          <a:lstStyle/>
          <a:p>
            <a:pPr fontAlgn="auto">
              <a:lnSpc>
                <a:spcPct val="90000"/>
              </a:lnSpc>
              <a:spcBef>
                <a:spcPts val="0"/>
              </a:spcBef>
              <a:spcAft>
                <a:spcPts val="0"/>
              </a:spcAft>
              <a:defRPr/>
            </a:pPr>
            <a:r>
              <a:rPr sz="2400" dirty="0">
                <a:latin typeface="+mn-lt"/>
                <a:cs typeface="+mn-cs"/>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4" name="Date Placeholder 1"/>
          <p:cNvSpPr>
            <a:spLocks noGrp="1"/>
          </p:cNvSpPr>
          <p:nvPr>
            <p:ph type="dt" sz="half" idx="10"/>
          </p:nvPr>
        </p:nvSpPr>
        <p:spPr/>
        <p:txBody>
          <a:bodyPr/>
          <a:lstStyle>
            <a:lvl1pPr>
              <a:defRPr/>
            </a:lvl1pPr>
          </a:lstStyle>
          <a:p>
            <a:pPr>
              <a:defRPr/>
            </a:pPr>
            <a:fld id="{84419064-B854-4891-8813-6A31FF886D68}" type="datetime1">
              <a:rPr lang="es-AR"/>
              <a:pPr>
                <a:defRPr/>
              </a:pPr>
              <a:t>14/10/2019</a:t>
            </a:fld>
            <a:endParaRPr dirty="0"/>
          </a:p>
        </p:txBody>
      </p:sp>
      <p:sp>
        <p:nvSpPr>
          <p:cNvPr id="5" name="Footer Placeholder 2"/>
          <p:cNvSpPr>
            <a:spLocks noGrp="1"/>
          </p:cNvSpPr>
          <p:nvPr>
            <p:ph type="ftr" sz="quarter" idx="11"/>
          </p:nvPr>
        </p:nvSpPr>
        <p:spPr/>
        <p:txBody>
          <a:bodyPr/>
          <a:lstStyle>
            <a:lvl1pPr>
              <a:defRPr/>
            </a:lvl1pPr>
          </a:lstStyle>
          <a:p>
            <a:pPr>
              <a:defRPr/>
            </a:pPr>
            <a:r>
              <a:t>Oracle Confidential – Internal/Restricted/Highly Restricted</a:t>
            </a:r>
          </a:p>
        </p:txBody>
      </p:sp>
      <p:sp>
        <p:nvSpPr>
          <p:cNvPr id="6" name="Slide Number Placeholder 3"/>
          <p:cNvSpPr>
            <a:spLocks noGrp="1"/>
          </p:cNvSpPr>
          <p:nvPr>
            <p:ph type="sldNum" sz="quarter" idx="12"/>
          </p:nvPr>
        </p:nvSpPr>
        <p:spPr/>
        <p:txBody>
          <a:bodyPr/>
          <a:lstStyle>
            <a:lvl1pPr>
              <a:defRPr/>
            </a:lvl1pPr>
          </a:lstStyle>
          <a:p>
            <a:pPr>
              <a:defRPr/>
            </a:pPr>
            <a:fld id="{DED56822-2AD8-4CA2-B259-5F70C2B9485F}" type="slidenum">
              <a:rPr/>
              <a:pPr>
                <a:defRPr/>
              </a:pPr>
              <a:t>‹Nº›</a:t>
            </a:fld>
            <a:endParaRPr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Positioning Statement">
    <p:spTree>
      <p:nvGrpSpPr>
        <p:cNvPr id="1" name=""/>
        <p:cNvGrpSpPr/>
        <p:nvPr/>
      </p:nvGrpSpPr>
      <p:grpSpPr>
        <a:xfrm>
          <a:off x="0" y="0"/>
          <a:ext cx="0" cy="0"/>
          <a:chOff x="0" y="0"/>
          <a:chExt cx="0" cy="0"/>
        </a:xfrm>
      </p:grpSpPr>
      <p:grpSp>
        <p:nvGrpSpPr>
          <p:cNvPr id="2" name="Group 3092"/>
          <p:cNvGrpSpPr>
            <a:grpSpLocks/>
          </p:cNvGrpSpPr>
          <p:nvPr/>
        </p:nvGrpSpPr>
        <p:grpSpPr bwMode="auto">
          <a:xfrm>
            <a:off x="3263900" y="2743200"/>
            <a:ext cx="5668963" cy="1081088"/>
            <a:chOff x="3263901" y="1227138"/>
            <a:chExt cx="5668962" cy="1081088"/>
          </a:xfrm>
        </p:grpSpPr>
        <p:sp>
          <p:nvSpPr>
            <p:cNvPr id="3"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a:lstStyle/>
            <a:p>
              <a:pPr fontAlgn="auto">
                <a:spcBef>
                  <a:spcPts val="0"/>
                </a:spcBef>
                <a:spcAft>
                  <a:spcPts val="0"/>
                </a:spcAft>
                <a:defRPr/>
              </a:pPr>
              <a:endParaRPr dirty="0">
                <a:latin typeface="+mn-lt"/>
                <a:cs typeface="+mn-cs"/>
              </a:endParaRPr>
            </a:p>
          </p:txBody>
        </p:sp>
        <p:sp>
          <p:nvSpPr>
            <p:cNvPr id="4" name="Freeform 6"/>
            <p:cNvSpPr>
              <a:spLocks noEditPoints="1"/>
            </p:cNvSpPr>
            <p:nvPr/>
          </p:nvSpPr>
          <p:spPr bwMode="gray">
            <a:xfrm>
              <a:off x="4835526" y="1362076"/>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5"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6" name="Freeform 8"/>
            <p:cNvSpPr>
              <a:spLocks noEditPoints="1"/>
            </p:cNvSpPr>
            <p:nvPr/>
          </p:nvSpPr>
          <p:spPr bwMode="gray">
            <a:xfrm>
              <a:off x="3602039" y="1362076"/>
              <a:ext cx="246062"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7" name="Freeform 9"/>
            <p:cNvSpPr>
              <a:spLocks/>
            </p:cNvSpPr>
            <p:nvPr/>
          </p:nvSpPr>
          <p:spPr bwMode="gray">
            <a:xfrm>
              <a:off x="3897314" y="1362076"/>
              <a:ext cx="165100" cy="309562"/>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8" name="Freeform 10"/>
            <p:cNvSpPr>
              <a:spLocks/>
            </p:cNvSpPr>
            <p:nvPr/>
          </p:nvSpPr>
          <p:spPr bwMode="gray">
            <a:xfrm>
              <a:off x="4367214" y="1362076"/>
              <a:ext cx="444500" cy="309562"/>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9" name="Freeform 11"/>
            <p:cNvSpPr>
              <a:spLocks/>
            </p:cNvSpPr>
            <p:nvPr/>
          </p:nvSpPr>
          <p:spPr bwMode="gray">
            <a:xfrm>
              <a:off x="5132389" y="1362076"/>
              <a:ext cx="155575" cy="309562"/>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0" name="Freeform 12"/>
            <p:cNvSpPr>
              <a:spLocks noEditPoints="1"/>
            </p:cNvSpPr>
            <p:nvPr/>
          </p:nvSpPr>
          <p:spPr bwMode="gray">
            <a:xfrm>
              <a:off x="5321301" y="1362076"/>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1" name="Freeform 13"/>
            <p:cNvSpPr>
              <a:spLocks noEditPoints="1"/>
            </p:cNvSpPr>
            <p:nvPr/>
          </p:nvSpPr>
          <p:spPr bwMode="gray">
            <a:xfrm>
              <a:off x="5748339" y="1362076"/>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2" name="Freeform 14"/>
            <p:cNvSpPr>
              <a:spLocks/>
            </p:cNvSpPr>
            <p:nvPr/>
          </p:nvSpPr>
          <p:spPr bwMode="gray">
            <a:xfrm>
              <a:off x="6045201" y="1362076"/>
              <a:ext cx="230188" cy="309562"/>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3" name="Freeform 15"/>
            <p:cNvSpPr>
              <a:spLocks noEditPoints="1"/>
            </p:cNvSpPr>
            <p:nvPr/>
          </p:nvSpPr>
          <p:spPr bwMode="gray">
            <a:xfrm>
              <a:off x="6332538" y="1236663"/>
              <a:ext cx="239712"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4" name="Freeform 16"/>
            <p:cNvSpPr>
              <a:spLocks noEditPoints="1"/>
            </p:cNvSpPr>
            <p:nvPr/>
          </p:nvSpPr>
          <p:spPr bwMode="gray">
            <a:xfrm>
              <a:off x="4087814"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5"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6" name="Freeform 18"/>
            <p:cNvSpPr>
              <a:spLocks noEditPoints="1"/>
            </p:cNvSpPr>
            <p:nvPr/>
          </p:nvSpPr>
          <p:spPr bwMode="gray">
            <a:xfrm>
              <a:off x="7081838" y="1362076"/>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7" name="Freeform 19"/>
            <p:cNvSpPr>
              <a:spLocks/>
            </p:cNvSpPr>
            <p:nvPr/>
          </p:nvSpPr>
          <p:spPr bwMode="gray">
            <a:xfrm>
              <a:off x="7345363" y="1227138"/>
              <a:ext cx="163512"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8" name="Freeform 20"/>
            <p:cNvSpPr>
              <a:spLocks/>
            </p:cNvSpPr>
            <p:nvPr/>
          </p:nvSpPr>
          <p:spPr bwMode="gray">
            <a:xfrm>
              <a:off x="7542213" y="1277938"/>
              <a:ext cx="157162"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9" name="Freeform 21"/>
            <p:cNvSpPr>
              <a:spLocks/>
            </p:cNvSpPr>
            <p:nvPr/>
          </p:nvSpPr>
          <p:spPr bwMode="gray">
            <a:xfrm>
              <a:off x="7731125" y="1362076"/>
              <a:ext cx="452438" cy="309562"/>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0" name="Freeform 22"/>
            <p:cNvSpPr>
              <a:spLocks noEditPoints="1"/>
            </p:cNvSpPr>
            <p:nvPr/>
          </p:nvSpPr>
          <p:spPr bwMode="gray">
            <a:xfrm>
              <a:off x="8201025" y="1362076"/>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1" name="Freeform 23"/>
            <p:cNvSpPr>
              <a:spLocks/>
            </p:cNvSpPr>
            <p:nvPr/>
          </p:nvSpPr>
          <p:spPr bwMode="gray">
            <a:xfrm>
              <a:off x="8496300" y="1362076"/>
              <a:ext cx="157163" cy="309562"/>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2" name="Freeform 24"/>
            <p:cNvSpPr>
              <a:spLocks noEditPoints="1"/>
            </p:cNvSpPr>
            <p:nvPr/>
          </p:nvSpPr>
          <p:spPr bwMode="gray">
            <a:xfrm>
              <a:off x="8685213" y="1362076"/>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3"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4" name="Freeform 26"/>
            <p:cNvSpPr>
              <a:spLocks noEditPoints="1"/>
            </p:cNvSpPr>
            <p:nvPr/>
          </p:nvSpPr>
          <p:spPr bwMode="gray">
            <a:xfrm>
              <a:off x="8553450"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5"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6" name="Freeform 28"/>
            <p:cNvSpPr>
              <a:spLocks/>
            </p:cNvSpPr>
            <p:nvPr/>
          </p:nvSpPr>
          <p:spPr bwMode="gray">
            <a:xfrm>
              <a:off x="3503614" y="1957388"/>
              <a:ext cx="188912"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7" name="Freeform 29"/>
            <p:cNvSpPr>
              <a:spLocks noEditPoints="1"/>
            </p:cNvSpPr>
            <p:nvPr/>
          </p:nvSpPr>
          <p:spPr bwMode="gray">
            <a:xfrm>
              <a:off x="3741739"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8" name="Rectangle 30"/>
            <p:cNvSpPr>
              <a:spLocks noChangeArrowheads="1"/>
            </p:cNvSpPr>
            <p:nvPr/>
          </p:nvSpPr>
          <p:spPr bwMode="gray">
            <a:xfrm>
              <a:off x="3997326" y="1965326"/>
              <a:ext cx="73025" cy="242887"/>
            </a:xfrm>
            <a:prstGeom prst="rect">
              <a:avLst/>
            </a:prstGeom>
            <a:solidFill>
              <a:srgbClr val="000000"/>
            </a:solidFill>
            <a:ln w="9525">
              <a:noFill/>
              <a:miter lim="800000"/>
              <a:headEnd/>
              <a:tailEnd/>
            </a:ln>
          </p:spPr>
          <p:txBody>
            <a:bodyPr/>
            <a:lstStyle/>
            <a:p>
              <a:pPr fontAlgn="auto">
                <a:spcBef>
                  <a:spcPts val="0"/>
                </a:spcBef>
                <a:spcAft>
                  <a:spcPts val="0"/>
                </a:spcAft>
                <a:defRPr/>
              </a:pPr>
              <a:endParaRPr dirty="0">
                <a:latin typeface="+mn-lt"/>
                <a:cs typeface="+mn-cs"/>
              </a:endParaRPr>
            </a:p>
          </p:txBody>
        </p:sp>
        <p:sp>
          <p:nvSpPr>
            <p:cNvPr id="29"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0"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1"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2" name="Freeform 34"/>
            <p:cNvSpPr>
              <a:spLocks/>
            </p:cNvSpPr>
            <p:nvPr/>
          </p:nvSpPr>
          <p:spPr bwMode="gray">
            <a:xfrm>
              <a:off x="4843464" y="1957388"/>
              <a:ext cx="131762"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3" name="Freeform 35"/>
            <p:cNvSpPr>
              <a:spLocks noEditPoints="1"/>
            </p:cNvSpPr>
            <p:nvPr/>
          </p:nvSpPr>
          <p:spPr bwMode="gray">
            <a:xfrm>
              <a:off x="4992689" y="1957388"/>
              <a:ext cx="204787"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4" name="Freeform 36"/>
            <p:cNvSpPr>
              <a:spLocks noEditPoints="1"/>
            </p:cNvSpPr>
            <p:nvPr/>
          </p:nvSpPr>
          <p:spPr bwMode="gray">
            <a:xfrm>
              <a:off x="5230814"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5" name="Freeform 37"/>
            <p:cNvSpPr>
              <a:spLocks/>
            </p:cNvSpPr>
            <p:nvPr/>
          </p:nvSpPr>
          <p:spPr bwMode="gray">
            <a:xfrm>
              <a:off x="5584826" y="1889126"/>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6"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7" name="Freeform 39"/>
            <p:cNvSpPr>
              <a:spLocks/>
            </p:cNvSpPr>
            <p:nvPr/>
          </p:nvSpPr>
          <p:spPr bwMode="gray">
            <a:xfrm>
              <a:off x="6069014" y="1855788"/>
              <a:ext cx="436562"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8" name="Freeform 40"/>
            <p:cNvSpPr>
              <a:spLocks noEditPoints="1"/>
            </p:cNvSpPr>
            <p:nvPr/>
          </p:nvSpPr>
          <p:spPr bwMode="gray">
            <a:xfrm>
              <a:off x="6513513" y="1957388"/>
              <a:ext cx="198437"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9" name="Freeform 41"/>
            <p:cNvSpPr>
              <a:spLocks/>
            </p:cNvSpPr>
            <p:nvPr/>
          </p:nvSpPr>
          <p:spPr bwMode="gray">
            <a:xfrm>
              <a:off x="6761163" y="1957388"/>
              <a:ext cx="131762"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0" name="Freeform 42"/>
            <p:cNvSpPr>
              <a:spLocks/>
            </p:cNvSpPr>
            <p:nvPr/>
          </p:nvSpPr>
          <p:spPr bwMode="gray">
            <a:xfrm>
              <a:off x="6924675"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1" name="Freeform 43"/>
            <p:cNvSpPr>
              <a:spLocks/>
            </p:cNvSpPr>
            <p:nvPr/>
          </p:nvSpPr>
          <p:spPr bwMode="gray">
            <a:xfrm>
              <a:off x="7229475"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2"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3" name="Freeform 45"/>
            <p:cNvSpPr>
              <a:spLocks noEditPoints="1"/>
            </p:cNvSpPr>
            <p:nvPr/>
          </p:nvSpPr>
          <p:spPr bwMode="gray">
            <a:xfrm>
              <a:off x="7681913" y="1957388"/>
              <a:ext cx="198437"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4" name="Freeform 46"/>
            <p:cNvSpPr>
              <a:spLocks/>
            </p:cNvSpPr>
            <p:nvPr/>
          </p:nvSpPr>
          <p:spPr bwMode="gray">
            <a:xfrm>
              <a:off x="8142288" y="1889126"/>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5"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6" name="Freeform 48"/>
            <p:cNvSpPr>
              <a:spLocks/>
            </p:cNvSpPr>
            <p:nvPr/>
          </p:nvSpPr>
          <p:spPr bwMode="gray">
            <a:xfrm>
              <a:off x="8801100"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grpSp>
      <p:sp>
        <p:nvSpPr>
          <p:cNvPr id="47" name="Date Placeholder 1"/>
          <p:cNvSpPr>
            <a:spLocks noGrp="1"/>
          </p:cNvSpPr>
          <p:nvPr>
            <p:ph type="dt" sz="half" idx="10"/>
          </p:nvPr>
        </p:nvSpPr>
        <p:spPr/>
        <p:txBody>
          <a:bodyPr/>
          <a:lstStyle>
            <a:lvl1pPr>
              <a:defRPr/>
            </a:lvl1pPr>
          </a:lstStyle>
          <a:p>
            <a:pPr>
              <a:defRPr/>
            </a:pPr>
            <a:fld id="{99B35390-E04B-49EC-8558-632E3761A5EE}" type="datetime1">
              <a:rPr lang="es-AR"/>
              <a:pPr>
                <a:defRPr/>
              </a:pPr>
              <a:t>14/10/2019</a:t>
            </a:fld>
            <a:endParaRPr dirty="0"/>
          </a:p>
        </p:txBody>
      </p:sp>
      <p:sp>
        <p:nvSpPr>
          <p:cNvPr id="48" name="Footer Placeholder 2"/>
          <p:cNvSpPr>
            <a:spLocks noGrp="1"/>
          </p:cNvSpPr>
          <p:nvPr>
            <p:ph type="ftr" sz="quarter" idx="11"/>
          </p:nvPr>
        </p:nvSpPr>
        <p:spPr/>
        <p:txBody>
          <a:bodyPr/>
          <a:lstStyle>
            <a:lvl1pPr>
              <a:defRPr/>
            </a:lvl1pPr>
          </a:lstStyle>
          <a:p>
            <a:pPr>
              <a:defRPr/>
            </a:pPr>
            <a:r>
              <a:t>Oracle Confidential – Internal/Restricted/Highly Restricted</a:t>
            </a:r>
          </a:p>
        </p:txBody>
      </p:sp>
      <p:sp>
        <p:nvSpPr>
          <p:cNvPr id="49" name="Slide Number Placeholder 3"/>
          <p:cNvSpPr>
            <a:spLocks noGrp="1"/>
          </p:cNvSpPr>
          <p:nvPr>
            <p:ph type="sldNum" sz="quarter" idx="12"/>
          </p:nvPr>
        </p:nvSpPr>
        <p:spPr/>
        <p:txBody>
          <a:bodyPr/>
          <a:lstStyle>
            <a:lvl1pPr>
              <a:defRPr/>
            </a:lvl1pPr>
          </a:lstStyle>
          <a:p>
            <a:pPr>
              <a:defRPr/>
            </a:pPr>
            <a:fld id="{B8F06D48-121A-4F75-9BF9-9CB23F6F3C63}" type="slidenum">
              <a:rPr/>
              <a:pPr>
                <a:defRPr/>
              </a:pPr>
              <a:t>‹Nº›</a:t>
            </a:fld>
            <a:endParaRPr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Oracle logo">
    <p:spTree>
      <p:nvGrpSpPr>
        <p:cNvPr id="1" name=""/>
        <p:cNvGrpSpPr/>
        <p:nvPr/>
      </p:nvGrpSpPr>
      <p:grpSpPr>
        <a:xfrm>
          <a:off x="0" y="0"/>
          <a:ext cx="0" cy="0"/>
          <a:chOff x="0" y="0"/>
          <a:chExt cx="0" cy="0"/>
        </a:xfrm>
      </p:grpSpPr>
      <p:pic>
        <p:nvPicPr>
          <p:cNvPr id="2" name="Picture 13"/>
          <p:cNvPicPr>
            <a:picLocks noChangeAspect="1"/>
          </p:cNvPicPr>
          <p:nvPr/>
        </p:nvPicPr>
        <p:blipFill>
          <a:blip r:embed="rId2" cstate="print"/>
          <a:srcRect/>
          <a:stretch>
            <a:fillRect/>
          </a:stretch>
        </p:blipFill>
        <p:spPr bwMode="hidden">
          <a:xfrm>
            <a:off x="138113" y="130175"/>
            <a:ext cx="11912600" cy="6546850"/>
          </a:xfrm>
          <a:prstGeom prst="rect">
            <a:avLst/>
          </a:prstGeom>
          <a:noFill/>
          <a:ln w="9525">
            <a:noFill/>
            <a:miter lim="800000"/>
            <a:headEnd/>
            <a:tailEnd/>
          </a:ln>
        </p:spPr>
      </p:pic>
      <p:sp>
        <p:nvSpPr>
          <p:cNvPr id="3" name="Rectangle 2"/>
          <p:cNvSpPr/>
          <p:nvPr/>
        </p:nvSpPr>
        <p:spPr bwMode="gray">
          <a:xfrm>
            <a:off x="0" y="0"/>
            <a:ext cx="193675"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Rectangle 3"/>
          <p:cNvSpPr/>
          <p:nvPr/>
        </p:nvSpPr>
        <p:spPr bwMode="gray">
          <a:xfrm>
            <a:off x="11995150" y="6350"/>
            <a:ext cx="193675"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4"/>
          <p:cNvSpPr/>
          <p:nvPr/>
        </p:nvSpPr>
        <p:spPr bwMode="gray">
          <a:xfrm>
            <a:off x="0" y="6400800"/>
            <a:ext cx="12188825"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bwMode="gray">
          <a:xfrm>
            <a:off x="0" y="0"/>
            <a:ext cx="12188825"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pic>
        <p:nvPicPr>
          <p:cNvPr id="7" name="Picture 20"/>
          <p:cNvPicPr>
            <a:picLocks noChangeAspect="1"/>
          </p:cNvPicPr>
          <p:nvPr/>
        </p:nvPicPr>
        <p:blipFill>
          <a:blip r:embed="rId3" cstate="print"/>
          <a:srcRect/>
          <a:stretch>
            <a:fillRect/>
          </a:stretch>
        </p:blipFill>
        <p:spPr bwMode="black">
          <a:xfrm>
            <a:off x="3822700" y="2843213"/>
            <a:ext cx="4543425" cy="569912"/>
          </a:xfrm>
          <a:prstGeom prst="rect">
            <a:avLst/>
          </a:prstGeom>
          <a:noFill/>
          <a:ln w="9525">
            <a:noFill/>
            <a:miter lim="800000"/>
            <a:headEnd/>
            <a:tailEnd/>
          </a:ln>
        </p:spPr>
      </p:pic>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DE0DAF-4BFE-49BA-BB3A-89F19555ACBD}" type="datetime1">
              <a:rPr lang="es-AR"/>
              <a:pPr>
                <a:defRPr/>
              </a:pPr>
              <a:t>14/10/2019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E3C3DCBD-686B-4396-B7DC-2012747ABCDB}" type="slidenum">
              <a:rPr lang="en-US"/>
              <a:pPr>
                <a:defRPr/>
              </a:pPr>
              <a:t>‹Nº›</a:t>
            </a:fld>
            <a:endParaRPr lang="en-US"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1901B80D-4DAA-48B6-9D83-B631FED3BB10}" type="datetime1">
              <a:rPr lang="es-AR"/>
              <a:pPr>
                <a:defRPr/>
              </a:pPr>
              <a:t>14/10/2019</a:t>
            </a:fld>
            <a:endParaRPr dirty="0"/>
          </a:p>
        </p:txBody>
      </p:sp>
      <p:sp>
        <p:nvSpPr>
          <p:cNvPr id="5"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9F714AD6-6524-4A87-AB0C-EE108BBFD350}" type="slidenum">
              <a:rPr/>
              <a:pPr>
                <a:defRPr/>
              </a:pPr>
              <a:t>‹Nº›</a:t>
            </a:fld>
            <a:endParaRP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spTree>
      <p:nvGrpSpPr>
        <p:cNvPr id="1" name=""/>
        <p:cNvGrpSpPr/>
        <p:nvPr/>
      </p:nvGrpSpPr>
      <p:grpSpPr>
        <a:xfrm>
          <a:off x="0" y="0"/>
          <a:ext cx="0" cy="0"/>
          <a:chOff x="0" y="0"/>
          <a:chExt cx="0" cy="0"/>
        </a:xfrm>
      </p:grpSpPr>
      <p:sp>
        <p:nvSpPr>
          <p:cNvPr id="6" name="Rectangle 5"/>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6"/>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tx1">
                    <a:lumMod val="60000"/>
                    <a:lumOff val="40000"/>
                  </a:schemeClr>
                </a:solidFill>
                <a:latin typeface="+mn-lt"/>
                <a:cs typeface="+mn-cs"/>
              </a:rPr>
              <a:t>Copyright © 2014 Oracle and/or its affiliates. All rights reserved.  |</a:t>
            </a:r>
          </a:p>
        </p:txBody>
      </p:sp>
      <p:pic>
        <p:nvPicPr>
          <p:cNvPr id="8" name="Picture 17" descr="1.5X red tab for PPT.png"/>
          <p:cNvPicPr>
            <a:picLocks noChangeAspect="1"/>
          </p:cNvPicPr>
          <p:nvPr/>
        </p:nvPicPr>
        <p:blipFill>
          <a:blip r:embed="rId3" cstate="print"/>
          <a:srcRect/>
          <a:stretch>
            <a:fillRect/>
          </a:stretch>
        </p:blipFill>
        <p:spPr bwMode="ltGray">
          <a:xfrm>
            <a:off x="531813" y="6269038"/>
            <a:ext cx="1609725" cy="588962"/>
          </a:xfrm>
          <a:prstGeom prst="rect">
            <a:avLst/>
          </a:prstGeom>
          <a:noFill/>
          <a:ln w="9525">
            <a:noFill/>
            <a:miter lim="800000"/>
            <a:headEnd/>
            <a:tailEnd/>
          </a:ln>
        </p:spPr>
      </p:pic>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a:t>Click to edit Master title style</a:t>
            </a:r>
            <a:endParaRPr/>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21" name="Text Placeholder 12"/>
          <p:cNvSpPr>
            <a:spLocks noGrp="1"/>
          </p:cNvSpPr>
          <p:nvPr>
            <p:ph type="body" sz="quarter" idx="15"/>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9" name="Date Placeholder 3"/>
          <p:cNvSpPr>
            <a:spLocks noGrp="1"/>
          </p:cNvSpPr>
          <p:nvPr>
            <p:ph type="dt" sz="half" idx="16"/>
          </p:nvPr>
        </p:nvSpPr>
        <p:spPr/>
        <p:txBody>
          <a:bodyPr/>
          <a:lstStyle>
            <a:lvl1pPr>
              <a:defRPr/>
            </a:lvl1pPr>
          </a:lstStyle>
          <a:p>
            <a:pPr>
              <a:defRPr/>
            </a:pPr>
            <a:fld id="{9FE4261A-4068-42BB-9949-C16DAEFC2DEA}" type="datetime1">
              <a:rPr lang="es-AR"/>
              <a:pPr>
                <a:defRPr/>
              </a:pPr>
              <a:t>14/10/2019</a:t>
            </a:fld>
            <a:endParaRPr dirty="0"/>
          </a:p>
        </p:txBody>
      </p:sp>
      <p:sp>
        <p:nvSpPr>
          <p:cNvPr id="10" name="Footer Placeholder 4"/>
          <p:cNvSpPr>
            <a:spLocks noGrp="1"/>
          </p:cNvSpPr>
          <p:nvPr>
            <p:ph type="ftr" sz="quarter" idx="17"/>
          </p:nvPr>
        </p:nvSpPr>
        <p:spPr/>
        <p:txBody>
          <a:bodyPr/>
          <a:lstStyle>
            <a:lvl1pPr>
              <a:defRPr/>
            </a:lvl1pPr>
          </a:lstStyle>
          <a:p>
            <a:pPr>
              <a:defRPr/>
            </a:pPr>
            <a:r>
              <a:t>Oracle Confidential – Internal/Restricted/Highly Restricted</a:t>
            </a:r>
          </a:p>
        </p:txBody>
      </p:sp>
      <p:sp>
        <p:nvSpPr>
          <p:cNvPr id="11" name="Slide Number Placeholder 5"/>
          <p:cNvSpPr>
            <a:spLocks noGrp="1"/>
          </p:cNvSpPr>
          <p:nvPr>
            <p:ph type="sldNum" sz="quarter" idx="18"/>
          </p:nvPr>
        </p:nvSpPr>
        <p:spPr>
          <a:xfrm>
            <a:off x="11276013" y="6934200"/>
            <a:ext cx="381000" cy="182563"/>
          </a:xfrm>
        </p:spPr>
        <p:txBody>
          <a:bodyPr/>
          <a:lstStyle>
            <a:lvl1pPr>
              <a:defRPr>
                <a:solidFill>
                  <a:srgbClr val="BCC0C4"/>
                </a:solidFill>
              </a:defRPr>
            </a:lvl1pPr>
          </a:lstStyle>
          <a:p>
            <a:pPr>
              <a:defRPr/>
            </a:pPr>
            <a:fld id="{AB4FCCEF-2D01-42F6-90A7-EE9EAC926F33}" type="slidenum">
              <a:rPr/>
              <a:pPr>
                <a:defRPr/>
              </a:pPr>
              <a:t>‹Nº›</a:t>
            </a:fld>
            <a:endParaRPr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F78A6B60-D9B7-4359-B708-305D32969EF2}" type="datetime1">
              <a:rPr lang="es-AR"/>
              <a:pPr>
                <a:defRPr/>
              </a:pPr>
              <a:t>14/10/2019</a:t>
            </a:fld>
            <a:endParaRPr dirty="0"/>
          </a:p>
        </p:txBody>
      </p:sp>
      <p:sp>
        <p:nvSpPr>
          <p:cNvPr id="5"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6D8C828E-2EA6-4647-A112-6E6299D47374}" type="slidenum">
              <a:rPr/>
              <a:pPr>
                <a:defRPr/>
              </a:pPr>
              <a:t>‹Nº›</a:t>
            </a:fld>
            <a:endParaRPr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ext Placeholder 12"/>
          <p:cNvSpPr>
            <a:spLocks noGrp="1"/>
          </p:cNvSpPr>
          <p:nvPr>
            <p:ph type="body" sz="quarter" idx="13"/>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F3779B11-5EAA-463D-80CC-C16E26CDFB08}" type="datetime1">
              <a:rPr lang="es-AR"/>
              <a:pPr>
                <a:defRPr/>
              </a:pPr>
              <a:t>14/10/2019</a:t>
            </a:fld>
            <a:endParaRPr dirty="0"/>
          </a:p>
        </p:txBody>
      </p:sp>
      <p:sp>
        <p:nvSpPr>
          <p:cNvPr id="6" name="Footer Placeholder 4"/>
          <p:cNvSpPr>
            <a:spLocks noGrp="1"/>
          </p:cNvSpPr>
          <p:nvPr>
            <p:ph type="ftr" sz="quarter" idx="15"/>
          </p:nvPr>
        </p:nvSpPr>
        <p:spPr/>
        <p:txBody>
          <a:bodyPr/>
          <a:lstStyle>
            <a:lvl1pPr>
              <a:defRPr/>
            </a:lvl1pPr>
          </a:lstStyle>
          <a:p>
            <a:pPr>
              <a:defRPr/>
            </a:pPr>
            <a:r>
              <a:t>Oracle Confidential – Internal/Restricted/Highly Restricted</a:t>
            </a:r>
          </a:p>
        </p:txBody>
      </p:sp>
      <p:sp>
        <p:nvSpPr>
          <p:cNvPr id="8" name="Slide Number Placeholder 5"/>
          <p:cNvSpPr>
            <a:spLocks noGrp="1"/>
          </p:cNvSpPr>
          <p:nvPr>
            <p:ph type="sldNum" sz="quarter" idx="16"/>
          </p:nvPr>
        </p:nvSpPr>
        <p:spPr/>
        <p:txBody>
          <a:bodyPr/>
          <a:lstStyle>
            <a:lvl1pPr>
              <a:defRPr/>
            </a:lvl1pPr>
          </a:lstStyle>
          <a:p>
            <a:pPr>
              <a:defRPr/>
            </a:pPr>
            <a:fld id="{73888D9E-275C-464A-A6D0-5435F1872F6D}" type="slidenum">
              <a:rPr/>
              <a:pPr>
                <a:defRPr/>
              </a:pPr>
              <a:t>‹Nº›</a:t>
            </a:fld>
            <a:endParaRPr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AA25CC08-8F95-4321-AF33-A92C215155E4}" type="datetime1">
              <a:rPr lang="es-AR"/>
              <a:pPr>
                <a:defRPr/>
              </a:pPr>
              <a:t>14/10/2019</a:t>
            </a:fld>
            <a:endParaRPr dirty="0"/>
          </a:p>
        </p:txBody>
      </p:sp>
      <p:sp>
        <p:nvSpPr>
          <p:cNvPr id="5" name="Footer Placeholder 4"/>
          <p:cNvSpPr>
            <a:spLocks noGrp="1"/>
          </p:cNvSpPr>
          <p:nvPr>
            <p:ph type="ftr" sz="quarter" idx="15"/>
          </p:nvPr>
        </p:nvSpPr>
        <p:spPr/>
        <p:txBody>
          <a:bodyPr/>
          <a:lstStyle>
            <a:lvl1pPr>
              <a:defRPr/>
            </a:lvl1pPr>
          </a:lstStyle>
          <a:p>
            <a:pPr>
              <a:defRPr/>
            </a:pPr>
            <a:r>
              <a:t>Oracle Confidential – Internal/Restricted/Highly Restricted</a:t>
            </a:r>
          </a:p>
        </p:txBody>
      </p:sp>
      <p:sp>
        <p:nvSpPr>
          <p:cNvPr id="6" name="Slide Number Placeholder 5"/>
          <p:cNvSpPr>
            <a:spLocks noGrp="1"/>
          </p:cNvSpPr>
          <p:nvPr>
            <p:ph type="sldNum" sz="quarter" idx="16"/>
          </p:nvPr>
        </p:nvSpPr>
        <p:spPr/>
        <p:txBody>
          <a:bodyPr/>
          <a:lstStyle>
            <a:lvl1pPr>
              <a:defRPr/>
            </a:lvl1pPr>
          </a:lstStyle>
          <a:p>
            <a:pPr>
              <a:defRPr/>
            </a:pPr>
            <a:fld id="{B4D185FE-DFAA-4064-AA01-5F7BCD9EF21A}" type="slidenum">
              <a:rPr/>
              <a:pPr>
                <a:defRPr/>
              </a:pPr>
              <a:t>‹Nº›</a:t>
            </a:fld>
            <a:endParaRPr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813" y="4038598"/>
            <a:ext cx="11125200" cy="914400"/>
          </a:xfrm>
        </p:spPr>
        <p:txBody>
          <a:bodyPr>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912E49B-6526-4182-96C7-E866B90A36DB}" type="datetime1">
              <a:rPr lang="es-AR"/>
              <a:pPr>
                <a:defRPr/>
              </a:pPr>
              <a:t>14/10/2019</a:t>
            </a:fld>
            <a:endParaRPr dirty="0"/>
          </a:p>
        </p:txBody>
      </p:sp>
      <p:sp>
        <p:nvSpPr>
          <p:cNvPr id="5" name="Footer Placeholder 4"/>
          <p:cNvSpPr>
            <a:spLocks noGrp="1"/>
          </p:cNvSpPr>
          <p:nvPr>
            <p:ph type="ftr" sz="quarter" idx="11"/>
          </p:nvPr>
        </p:nvSpPr>
        <p:spPr/>
        <p:txBody>
          <a:bodyPr/>
          <a:lstStyle>
            <a:lvl1pPr>
              <a:defRPr/>
            </a:lvl1pPr>
          </a:lstStyle>
          <a:p>
            <a:pPr>
              <a:defRPr/>
            </a:pPr>
            <a:r>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237EFF0A-96E2-46BC-B746-2F16AAB27937}" type="slidenum">
              <a:rPr/>
              <a:pPr>
                <a:defRPr/>
              </a:pPr>
              <a:t>‹Nº›</a:t>
            </a:fld>
            <a:endParaRPr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spTree>
      <p:nvGrpSpPr>
        <p:cNvPr id="1" name=""/>
        <p:cNvGrpSpPr/>
        <p:nvPr/>
      </p:nvGrpSpPr>
      <p:grpSpPr>
        <a:xfrm>
          <a:off x="0" y="0"/>
          <a:ext cx="0" cy="0"/>
          <a:chOff x="0" y="0"/>
          <a:chExt cx="0" cy="0"/>
        </a:xfrm>
      </p:grpSpPr>
      <p:sp>
        <p:nvSpPr>
          <p:cNvPr id="4" name="Rectangle 3"/>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5" name="Group 15"/>
          <p:cNvGrpSpPr>
            <a:grpSpLocks/>
          </p:cNvGrpSpPr>
          <p:nvPr/>
        </p:nvGrpSpPr>
        <p:grpSpPr bwMode="auto">
          <a:xfrm>
            <a:off x="0" y="0"/>
            <a:ext cx="12188825" cy="6858000"/>
            <a:chOff x="-287" y="0"/>
            <a:chExt cx="12189399" cy="6858000"/>
          </a:xfrm>
        </p:grpSpPr>
        <p:sp>
          <p:nvSpPr>
            <p:cNvPr id="6" name="Rectangle 5"/>
            <p:cNvSpPr/>
            <p:nvPr/>
          </p:nvSpPr>
          <p:spPr bwMode="gray">
            <a:xfrm>
              <a:off x="-287" y="0"/>
              <a:ext cx="193684" cy="6851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bwMode="gray">
            <a:xfrm>
              <a:off x="11995428" y="6350"/>
              <a:ext cx="193684" cy="6851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bwMode="gray">
            <a:xfrm>
              <a:off x="-287" y="6400800"/>
              <a:ext cx="12189399"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287" y="0"/>
              <a:ext cx="12189399" cy="1920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0" name="TextBox 9"/>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bg1">
                    <a:lumMod val="60000"/>
                    <a:lumOff val="40000"/>
                  </a:schemeClr>
                </a:solidFill>
                <a:latin typeface="+mn-lt"/>
                <a:cs typeface="+mn-cs"/>
              </a:rPr>
              <a:t>Copyright © 2014 Oracle and/or its affiliates. All rights reserved.  |</a:t>
            </a:r>
          </a:p>
        </p:txBody>
      </p:sp>
      <p:pic>
        <p:nvPicPr>
          <p:cNvPr id="11" name="Picture 22" descr="1.5X red tab for PPT.png"/>
          <p:cNvPicPr>
            <a:picLocks noChangeAspect="1"/>
          </p:cNvPicPr>
          <p:nvPr/>
        </p:nvPicPr>
        <p:blipFill>
          <a:blip r:embed="rId3" cstate="print"/>
          <a:srcRect/>
          <a:stretch>
            <a:fillRect/>
          </a:stretch>
        </p:blipFill>
        <p:spPr bwMode="ltGray">
          <a:xfrm>
            <a:off x="531813" y="6269038"/>
            <a:ext cx="1609725" cy="588962"/>
          </a:xfrm>
          <a:prstGeom prst="rect">
            <a:avLst/>
          </a:prstGeom>
          <a:noFill/>
          <a:ln w="9525">
            <a:noFill/>
            <a:miter lim="800000"/>
            <a:headEnd/>
            <a:tailEnd/>
          </a:ln>
        </p:spPr>
      </p:pic>
      <p:sp>
        <p:nvSpPr>
          <p:cNvPr id="2" name="Title 1"/>
          <p:cNvSpPr>
            <a:spLocks noGrp="1"/>
          </p:cNvSpPr>
          <p:nvPr>
            <p:ph type="title"/>
          </p:nvPr>
        </p:nvSpPr>
        <p:spPr>
          <a:xfrm>
            <a:off x="531813" y="2600324"/>
            <a:ext cx="11125200" cy="1371600"/>
          </a:xfrm>
        </p:spPr>
        <p:txBody>
          <a:bodyPr/>
          <a:lstStyle>
            <a:lvl1pPr algn="l">
              <a:lnSpc>
                <a:spcPct val="80000"/>
              </a:lnSpc>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3"/>
          <p:cNvSpPr>
            <a:spLocks noGrp="1"/>
          </p:cNvSpPr>
          <p:nvPr>
            <p:ph type="dt" sz="half" idx="10"/>
          </p:nvPr>
        </p:nvSpPr>
        <p:spPr/>
        <p:txBody>
          <a:bodyPr/>
          <a:lstStyle>
            <a:lvl1pPr>
              <a:defRPr>
                <a:solidFill>
                  <a:schemeClr val="bg1">
                    <a:lumMod val="60000"/>
                    <a:lumOff val="40000"/>
                  </a:schemeClr>
                </a:solidFill>
              </a:defRPr>
            </a:lvl1pPr>
          </a:lstStyle>
          <a:p>
            <a:pPr>
              <a:defRPr/>
            </a:pPr>
            <a:fld id="{327347D0-307B-4CC8-9A6F-318B8A0DB564}" type="datetime1">
              <a:rPr lang="es-AR"/>
              <a:pPr>
                <a:defRPr/>
              </a:pPr>
              <a:t>14/10/2019</a:t>
            </a:fld>
            <a:endParaRPr dirty="0"/>
          </a:p>
        </p:txBody>
      </p:sp>
      <p:sp>
        <p:nvSpPr>
          <p:cNvPr id="13" name="Footer Placeholder 4"/>
          <p:cNvSpPr>
            <a:spLocks noGrp="1"/>
          </p:cNvSpPr>
          <p:nvPr>
            <p:ph type="ftr" sz="quarter" idx="11"/>
          </p:nvPr>
        </p:nvSpPr>
        <p:spPr/>
        <p:txBody>
          <a:bodyPr/>
          <a:lstStyle>
            <a:lvl1pPr>
              <a:defRPr>
                <a:solidFill>
                  <a:schemeClr val="bg1">
                    <a:lumMod val="60000"/>
                    <a:lumOff val="40000"/>
                  </a:schemeClr>
                </a:solidFill>
              </a:defRPr>
            </a:lvl1pPr>
          </a:lstStyle>
          <a:p>
            <a:pPr>
              <a:defRPr/>
            </a:pPr>
            <a:r>
              <a:t>Oracle Confidential – Internal/Restricted/Highly Restricted</a:t>
            </a:r>
          </a:p>
        </p:txBody>
      </p:sp>
      <p:sp>
        <p:nvSpPr>
          <p:cNvPr id="14" name="Slide Number Placeholder 5"/>
          <p:cNvSpPr>
            <a:spLocks noGrp="1"/>
          </p:cNvSpPr>
          <p:nvPr>
            <p:ph type="sldNum" sz="quarter" idx="12"/>
          </p:nvPr>
        </p:nvSpPr>
        <p:spPr/>
        <p:txBody>
          <a:bodyPr/>
          <a:lstStyle>
            <a:lvl1pPr>
              <a:defRPr>
                <a:solidFill>
                  <a:schemeClr val="bg1">
                    <a:lumMod val="60000"/>
                    <a:lumOff val="40000"/>
                  </a:schemeClr>
                </a:solidFill>
              </a:defRPr>
            </a:lvl1pPr>
          </a:lstStyle>
          <a:p>
            <a:pPr>
              <a:defRPr/>
            </a:pPr>
            <a:fld id="{1A94759C-F441-4A66-8533-FE94A2B682F5}" type="slidenum">
              <a:rPr/>
              <a:pPr>
                <a:defRPr/>
              </a:pPr>
              <a:t>‹Nº›</a:t>
            </a:fld>
            <a:endParaRPr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8000"/>
            <a:chOff x="-287" y="0"/>
            <a:chExt cx="12189399" cy="6858000"/>
          </a:xfrm>
        </p:grpSpPr>
        <p:sp>
          <p:nvSpPr>
            <p:cNvPr id="8" name="Rectangle 7"/>
            <p:cNvSpPr/>
            <p:nvPr/>
          </p:nvSpPr>
          <p:spPr bwMode="gray">
            <a:xfrm>
              <a:off x="-287" y="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11995428" y="635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bwMode="gray">
            <a:xfrm>
              <a:off x="-287" y="6400800"/>
              <a:ext cx="12189399"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0"/>
            <p:cNvSpPr/>
            <p:nvPr/>
          </p:nvSpPr>
          <p:spPr bwMode="gray">
            <a:xfrm>
              <a:off x="-287" y="0"/>
              <a:ext cx="12189399"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027" name="Title Placeholder 1"/>
          <p:cNvSpPr>
            <a:spLocks noGrp="1"/>
          </p:cNvSpPr>
          <p:nvPr>
            <p:ph type="title"/>
          </p:nvPr>
        </p:nvSpPr>
        <p:spPr bwMode="auto">
          <a:xfrm>
            <a:off x="531813" y="406400"/>
            <a:ext cx="11125200"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531813" y="1524000"/>
            <a:ext cx="11125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62475" y="6556375"/>
            <a:ext cx="1227138" cy="182563"/>
          </a:xfrm>
          <a:prstGeom prst="rect">
            <a:avLst/>
          </a:prstGeom>
        </p:spPr>
        <p:txBody>
          <a:bodyPr vert="horz" wrap="none" lIns="0" tIns="0" rIns="0" bIns="0" rtlCol="0" anchor="ctr"/>
          <a:lstStyle>
            <a:lvl1pPr algn="r" fontAlgn="auto">
              <a:spcBef>
                <a:spcPts val="0"/>
              </a:spcBef>
              <a:spcAft>
                <a:spcPts val="0"/>
              </a:spcAft>
              <a:defRPr sz="800">
                <a:solidFill>
                  <a:schemeClr val="tx1">
                    <a:lumMod val="60000"/>
                    <a:lumOff val="40000"/>
                  </a:schemeClr>
                </a:solidFill>
                <a:latin typeface="+mn-lt"/>
                <a:cs typeface="+mn-cs"/>
              </a:defRPr>
            </a:lvl1pPr>
          </a:lstStyle>
          <a:p>
            <a:pPr>
              <a:defRPr/>
            </a:pPr>
            <a:fld id="{CDB91280-6210-486E-8292-941FE941EACD}" type="datetime1">
              <a:rPr lang="es-AR"/>
              <a:pPr>
                <a:defRPr/>
              </a:pPr>
              <a:t>14/10/2019</a:t>
            </a:fld>
            <a:endParaRPr dirty="0"/>
          </a:p>
        </p:txBody>
      </p:sp>
      <p:sp>
        <p:nvSpPr>
          <p:cNvPr id="5" name="Footer Placeholder 4"/>
          <p:cNvSpPr>
            <a:spLocks noGrp="1"/>
          </p:cNvSpPr>
          <p:nvPr>
            <p:ph type="ftr" sz="quarter" idx="3"/>
          </p:nvPr>
        </p:nvSpPr>
        <p:spPr>
          <a:xfrm>
            <a:off x="8777288" y="6556375"/>
            <a:ext cx="2498725" cy="182563"/>
          </a:xfrm>
          <a:prstGeom prst="rect">
            <a:avLst/>
          </a:prstGeom>
        </p:spPr>
        <p:txBody>
          <a:bodyPr vert="horz" wrap="none" lIns="0" tIns="0" rIns="0" bIns="0" rtlCol="0" anchor="ctr"/>
          <a:lstStyle>
            <a:lvl1pPr algn="l" fontAlgn="auto">
              <a:spcBef>
                <a:spcPts val="0"/>
              </a:spcBef>
              <a:spcAft>
                <a:spcPts val="0"/>
              </a:spcAft>
              <a:defRPr sz="800">
                <a:solidFill>
                  <a:schemeClr val="tx1">
                    <a:lumMod val="60000"/>
                    <a:lumOff val="40000"/>
                  </a:schemeClr>
                </a:solidFill>
                <a:latin typeface="+mn-lt"/>
                <a:cs typeface="+mn-cs"/>
              </a:defRPr>
            </a:lvl1pPr>
          </a:lstStyle>
          <a:p>
            <a:pPr>
              <a:defRPr/>
            </a:pPr>
            <a:r>
              <a:t>Oracle Confidential – Internal/Restricted/Highly Restricted</a:t>
            </a:r>
          </a:p>
        </p:txBody>
      </p:sp>
      <p:sp>
        <p:nvSpPr>
          <p:cNvPr id="6" name="Slide Number Placeholder 5"/>
          <p:cNvSpPr>
            <a:spLocks noGrp="1"/>
          </p:cNvSpPr>
          <p:nvPr>
            <p:ph type="sldNum" sz="quarter" idx="4"/>
          </p:nvPr>
        </p:nvSpPr>
        <p:spPr>
          <a:xfrm>
            <a:off x="11276013" y="6556375"/>
            <a:ext cx="381000" cy="182563"/>
          </a:xfrm>
          <a:prstGeom prst="rect">
            <a:avLst/>
          </a:prstGeom>
        </p:spPr>
        <p:txBody>
          <a:bodyPr vert="horz" wrap="none" lIns="0" tIns="0" rIns="0" bIns="0" rtlCol="0" anchor="ctr"/>
          <a:lstStyle>
            <a:lvl1pPr algn="r" fontAlgn="auto">
              <a:spcBef>
                <a:spcPts val="0"/>
              </a:spcBef>
              <a:spcAft>
                <a:spcPts val="0"/>
              </a:spcAft>
              <a:defRPr sz="800">
                <a:solidFill>
                  <a:schemeClr val="tx1">
                    <a:lumMod val="60000"/>
                    <a:lumOff val="40000"/>
                  </a:schemeClr>
                </a:solidFill>
                <a:latin typeface="+mn-lt"/>
                <a:cs typeface="+mn-cs"/>
              </a:defRPr>
            </a:lvl1pPr>
          </a:lstStyle>
          <a:p>
            <a:pPr>
              <a:defRPr/>
            </a:pPr>
            <a:fld id="{BC182976-E028-49C1-8B30-E721701CD242}" type="slidenum">
              <a:rPr/>
              <a:pPr>
                <a:defRPr/>
              </a:pPr>
              <a:t>‹Nº›</a:t>
            </a:fld>
            <a:endParaRPr dirty="0"/>
          </a:p>
        </p:txBody>
      </p:sp>
      <p:sp>
        <p:nvSpPr>
          <p:cNvPr id="15" name="TextBox 14"/>
          <p:cNvSpPr txBox="1"/>
          <p:nvPr/>
        </p:nvSpPr>
        <p:spPr>
          <a:xfrm>
            <a:off x="5989638" y="6556375"/>
            <a:ext cx="2787650" cy="182563"/>
          </a:xfrm>
          <a:prstGeom prst="rect">
            <a:avLst/>
          </a:prstGeom>
          <a:noFill/>
        </p:spPr>
        <p:txBody>
          <a:bodyPr wrap="none" lIns="0" tIns="0" rIns="0" bIns="0" anchor="ctr"/>
          <a:lstStyle/>
          <a:p>
            <a:pPr fontAlgn="auto">
              <a:spcBef>
                <a:spcPts val="0"/>
              </a:spcBef>
              <a:spcAft>
                <a:spcPts val="0"/>
              </a:spcAft>
              <a:defRPr/>
            </a:pPr>
            <a:r>
              <a:rPr sz="800" dirty="0">
                <a:solidFill>
                  <a:schemeClr val="tx1">
                    <a:lumMod val="60000"/>
                    <a:lumOff val="40000"/>
                  </a:schemeClr>
                </a:solidFill>
                <a:latin typeface="+mn-lt"/>
                <a:cs typeface="+mn-cs"/>
              </a:rPr>
              <a:t>Copyright © 2014 Oracle and/or its affiliates. All rights reserved.  |</a:t>
            </a:r>
          </a:p>
        </p:txBody>
      </p:sp>
      <p:pic>
        <p:nvPicPr>
          <p:cNvPr id="1033" name="Picture 18" descr="1.5X red tab for PPT.png"/>
          <p:cNvPicPr>
            <a:picLocks noChangeAspect="1"/>
          </p:cNvPicPr>
          <p:nvPr/>
        </p:nvPicPr>
        <p:blipFill>
          <a:blip r:embed="rId36" cstate="print"/>
          <a:srcRect/>
          <a:stretch>
            <a:fillRect/>
          </a:stretch>
        </p:blipFill>
        <p:spPr bwMode="ltGray">
          <a:xfrm>
            <a:off x="531813" y="6269038"/>
            <a:ext cx="1609725" cy="588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42" r:id="rId1"/>
    <p:sldLayoutId id="2147485243" r:id="rId2"/>
    <p:sldLayoutId id="2147485244" r:id="rId3"/>
    <p:sldLayoutId id="2147485245" r:id="rId4"/>
    <p:sldLayoutId id="2147485228" r:id="rId5"/>
    <p:sldLayoutId id="2147485229" r:id="rId6"/>
    <p:sldLayoutId id="2147485230" r:id="rId7"/>
    <p:sldLayoutId id="2147485231" r:id="rId8"/>
    <p:sldLayoutId id="2147485246" r:id="rId9"/>
    <p:sldLayoutId id="2147485232" r:id="rId10"/>
    <p:sldLayoutId id="2147485233" r:id="rId11"/>
    <p:sldLayoutId id="2147485234" r:id="rId12"/>
    <p:sldLayoutId id="2147485247" r:id="rId13"/>
    <p:sldLayoutId id="2147485248" r:id="rId14"/>
    <p:sldLayoutId id="2147485249" r:id="rId15"/>
    <p:sldLayoutId id="2147485250" r:id="rId16"/>
    <p:sldLayoutId id="2147485235" r:id="rId17"/>
    <p:sldLayoutId id="2147485251" r:id="rId18"/>
    <p:sldLayoutId id="2147485236" r:id="rId19"/>
    <p:sldLayoutId id="2147485237" r:id="rId20"/>
    <p:sldLayoutId id="2147485238" r:id="rId21"/>
    <p:sldLayoutId id="2147485239" r:id="rId22"/>
    <p:sldLayoutId id="2147485240" r:id="rId23"/>
    <p:sldLayoutId id="2147485252" r:id="rId24"/>
    <p:sldLayoutId id="2147485253" r:id="rId25"/>
    <p:sldLayoutId id="2147485254" r:id="rId26"/>
    <p:sldLayoutId id="2147485255" r:id="rId27"/>
    <p:sldLayoutId id="2147485256" r:id="rId28"/>
    <p:sldLayoutId id="2147485257" r:id="rId29"/>
    <p:sldLayoutId id="2147485258" r:id="rId30"/>
    <p:sldLayoutId id="2147485259" r:id="rId31"/>
    <p:sldLayoutId id="2147485260" r:id="rId32"/>
    <p:sldLayoutId id="2147485261" r:id="rId33"/>
    <p:sldLayoutId id="2147485241" r:id="rId34"/>
  </p:sldLayoutIdLst>
  <p:transition spd="med">
    <p:fade/>
  </p:transition>
  <p:hf hdr="0"/>
  <p:txStyles>
    <p:titleStyle>
      <a:lvl1pPr algn="l" rtl="0" eaLnBrk="0" fontAlgn="base" hangingPunct="0">
        <a:lnSpc>
          <a:spcPct val="80000"/>
        </a:lnSpc>
        <a:spcBef>
          <a:spcPct val="0"/>
        </a:spcBef>
        <a:spcAft>
          <a:spcPct val="0"/>
        </a:spcAft>
        <a:defRPr sz="3600" kern="1200">
          <a:solidFill>
            <a:schemeClr val="tx1"/>
          </a:soli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Calibri" pitchFamily="34" charset="0"/>
        </a:defRPr>
      </a:lvl2pPr>
      <a:lvl3pPr algn="l" rtl="0" eaLnBrk="0" fontAlgn="base" hangingPunct="0">
        <a:lnSpc>
          <a:spcPct val="80000"/>
        </a:lnSpc>
        <a:spcBef>
          <a:spcPct val="0"/>
        </a:spcBef>
        <a:spcAft>
          <a:spcPct val="0"/>
        </a:spcAft>
        <a:defRPr sz="3600">
          <a:solidFill>
            <a:schemeClr val="tx1"/>
          </a:solidFill>
          <a:latin typeface="Calibri" pitchFamily="34" charset="0"/>
        </a:defRPr>
      </a:lvl3pPr>
      <a:lvl4pPr algn="l" rtl="0" eaLnBrk="0" fontAlgn="base" hangingPunct="0">
        <a:lnSpc>
          <a:spcPct val="80000"/>
        </a:lnSpc>
        <a:spcBef>
          <a:spcPct val="0"/>
        </a:spcBef>
        <a:spcAft>
          <a:spcPct val="0"/>
        </a:spcAft>
        <a:defRPr sz="3600">
          <a:solidFill>
            <a:schemeClr val="tx1"/>
          </a:solidFill>
          <a:latin typeface="Calibri" pitchFamily="34" charset="0"/>
        </a:defRPr>
      </a:lvl4pPr>
      <a:lvl5pPr algn="l" rtl="0" eaLnBrk="0" fontAlgn="base" hangingPunct="0">
        <a:lnSpc>
          <a:spcPct val="80000"/>
        </a:lnSpc>
        <a:spcBef>
          <a:spcPct val="0"/>
        </a:spcBef>
        <a:spcAft>
          <a:spcPct val="0"/>
        </a:spcAft>
        <a:defRPr sz="3600">
          <a:solidFill>
            <a:schemeClr val="tx1"/>
          </a:solidFill>
          <a:latin typeface="Calibri" pitchFamily="34" charset="0"/>
        </a:defRPr>
      </a:lvl5pPr>
      <a:lvl6pPr marL="457200" algn="l" rtl="0" fontAlgn="base">
        <a:lnSpc>
          <a:spcPct val="80000"/>
        </a:lnSpc>
        <a:spcBef>
          <a:spcPct val="0"/>
        </a:spcBef>
        <a:spcAft>
          <a:spcPct val="0"/>
        </a:spcAft>
        <a:defRPr sz="3600">
          <a:solidFill>
            <a:schemeClr val="tx1"/>
          </a:solidFill>
          <a:latin typeface="Calibri" pitchFamily="34" charset="0"/>
        </a:defRPr>
      </a:lvl6pPr>
      <a:lvl7pPr marL="914400" algn="l" rtl="0" fontAlgn="base">
        <a:lnSpc>
          <a:spcPct val="80000"/>
        </a:lnSpc>
        <a:spcBef>
          <a:spcPct val="0"/>
        </a:spcBef>
        <a:spcAft>
          <a:spcPct val="0"/>
        </a:spcAft>
        <a:defRPr sz="3600">
          <a:solidFill>
            <a:schemeClr val="tx1"/>
          </a:solidFill>
          <a:latin typeface="Calibri" pitchFamily="34" charset="0"/>
        </a:defRPr>
      </a:lvl7pPr>
      <a:lvl8pPr marL="1371600" algn="l" rtl="0" fontAlgn="base">
        <a:lnSpc>
          <a:spcPct val="80000"/>
        </a:lnSpc>
        <a:spcBef>
          <a:spcPct val="0"/>
        </a:spcBef>
        <a:spcAft>
          <a:spcPct val="0"/>
        </a:spcAft>
        <a:defRPr sz="3600">
          <a:solidFill>
            <a:schemeClr val="tx1"/>
          </a:solidFill>
          <a:latin typeface="Calibri" pitchFamily="34" charset="0"/>
        </a:defRPr>
      </a:lvl8pPr>
      <a:lvl9pPr marL="1828800" algn="l" rtl="0" fontAlgn="base">
        <a:lnSpc>
          <a:spcPct val="80000"/>
        </a:lnSpc>
        <a:spcBef>
          <a:spcPct val="0"/>
        </a:spcBef>
        <a:spcAft>
          <a:spcPct val="0"/>
        </a:spcAft>
        <a:defRPr sz="3600">
          <a:solidFill>
            <a:schemeClr val="tx1"/>
          </a:solidFill>
          <a:latin typeface="Calibri" pitchFamily="34" charset="0"/>
        </a:defRPr>
      </a:lvl9pPr>
    </p:titleStyle>
    <p:bodyStyle>
      <a:lvl1pPr marL="228600" indent="-228600" algn="l" rtl="0" eaLnBrk="0" fontAlgn="base" hangingPunct="0">
        <a:lnSpc>
          <a:spcPct val="90000"/>
        </a:lnSpc>
        <a:spcBef>
          <a:spcPts val="1200"/>
        </a:spcBef>
        <a:spcAft>
          <a:spcPct val="0"/>
        </a:spcAft>
        <a:buClr>
          <a:srgbClr val="9F9F9F"/>
        </a:buClr>
        <a:buFont typeface="Arial" charset="0"/>
        <a:buChar char="•"/>
        <a:defRPr sz="2800" kern="1200">
          <a:solidFill>
            <a:schemeClr val="tx1"/>
          </a:solidFill>
          <a:latin typeface="+mn-lt"/>
          <a:ea typeface="+mn-ea"/>
          <a:cs typeface="+mn-cs"/>
        </a:defRPr>
      </a:lvl1pPr>
      <a:lvl2pPr marL="501650" indent="-228600" algn="l" rtl="0" eaLnBrk="0" fontAlgn="base" hangingPunct="0">
        <a:lnSpc>
          <a:spcPct val="90000"/>
        </a:lnSpc>
        <a:spcBef>
          <a:spcPts val="800"/>
        </a:spcBef>
        <a:spcAft>
          <a:spcPct val="0"/>
        </a:spcAft>
        <a:buClr>
          <a:srgbClr val="9F9F9F"/>
        </a:buClr>
        <a:buFont typeface="Arial" charset="0"/>
        <a:buChar char="–"/>
        <a:defRPr sz="2400" kern="1200">
          <a:solidFill>
            <a:schemeClr val="tx1"/>
          </a:solidFill>
          <a:latin typeface="+mn-lt"/>
          <a:ea typeface="+mn-ea"/>
          <a:cs typeface="+mn-cs"/>
        </a:defRPr>
      </a:lvl2pPr>
      <a:lvl3pPr marL="730250" indent="-182563" algn="l" rtl="0" eaLnBrk="0" fontAlgn="base" hangingPunct="0">
        <a:lnSpc>
          <a:spcPct val="90000"/>
        </a:lnSpc>
        <a:spcBef>
          <a:spcPts val="600"/>
        </a:spcBef>
        <a:spcAft>
          <a:spcPct val="0"/>
        </a:spcAft>
        <a:buClr>
          <a:srgbClr val="9F9F9F"/>
        </a:buClr>
        <a:buFont typeface="Arial" charset="0"/>
        <a:buChar char="•"/>
        <a:defRPr sz="2000" kern="1200">
          <a:solidFill>
            <a:schemeClr val="tx1"/>
          </a:solidFill>
          <a:latin typeface="+mn-lt"/>
          <a:ea typeface="+mn-ea"/>
          <a:cs typeface="+mn-cs"/>
        </a:defRPr>
      </a:lvl3pPr>
      <a:lvl4pPr marL="958850" indent="-182563" algn="l" rtl="0" eaLnBrk="0" fontAlgn="base" hangingPunct="0">
        <a:lnSpc>
          <a:spcPct val="90000"/>
        </a:lnSpc>
        <a:spcBef>
          <a:spcPts val="600"/>
        </a:spcBef>
        <a:spcAft>
          <a:spcPct val="0"/>
        </a:spcAft>
        <a:buClr>
          <a:srgbClr val="9F9F9F"/>
        </a:buClr>
        <a:buFont typeface="Arial" charset="0"/>
        <a:buChar char="–"/>
        <a:defRPr kern="1200">
          <a:solidFill>
            <a:schemeClr val="tx1"/>
          </a:solidFill>
          <a:latin typeface="+mn-lt"/>
          <a:ea typeface="+mn-ea"/>
          <a:cs typeface="+mn-cs"/>
        </a:defRPr>
      </a:lvl4pPr>
      <a:lvl5pPr marL="1187450" indent="-182563" algn="l" rtl="0" eaLnBrk="0" fontAlgn="base" hangingPunct="0">
        <a:lnSpc>
          <a:spcPct val="90000"/>
        </a:lnSpc>
        <a:spcBef>
          <a:spcPts val="600"/>
        </a:spcBef>
        <a:spcAft>
          <a:spcPct val="0"/>
        </a:spcAft>
        <a:buClr>
          <a:srgbClr val="9F9F9F"/>
        </a:buClr>
        <a:buFont typeface="Arial"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7.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20.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slideLayout" Target="../slideLayouts/slideLayout5.xml"/><Relationship Id="rId16" Type="http://schemas.openxmlformats.org/officeDocument/2006/relationships/slide" Target="slide5.xml"/><Relationship Id="rId1" Type="http://schemas.openxmlformats.org/officeDocument/2006/relationships/themeOverride" Target="../theme/themeOverride21.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8.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notesSlide" Target="../notesSlides/notesSlide19.xml"/><Relationship Id="rId7" Type="http://schemas.openxmlformats.org/officeDocument/2006/relationships/image" Target="../media/image10.png"/><Relationship Id="rId12" Type="http://schemas.openxmlformats.org/officeDocument/2006/relationships/image" Target="../media/image28.jpeg"/><Relationship Id="rId2" Type="http://schemas.openxmlformats.org/officeDocument/2006/relationships/slideLayout" Target="../slideLayouts/slideLayout5.xml"/><Relationship Id="rId16" Type="http://schemas.openxmlformats.org/officeDocument/2006/relationships/slide" Target="slide5.xml"/><Relationship Id="rId1" Type="http://schemas.openxmlformats.org/officeDocument/2006/relationships/themeOverride" Target="../theme/themeOverride22.xml"/><Relationship Id="rId6" Type="http://schemas.openxmlformats.org/officeDocument/2006/relationships/image" Target="../media/image9.png"/><Relationship Id="rId11" Type="http://schemas.openxmlformats.org/officeDocument/2006/relationships/image" Target="../media/image27.jpeg"/><Relationship Id="rId5" Type="http://schemas.openxmlformats.org/officeDocument/2006/relationships/image" Target="../media/image8.pn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25.jpeg"/><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notesSlide" Target="../notesSlides/notesSlide20.xml"/><Relationship Id="rId7" Type="http://schemas.openxmlformats.org/officeDocument/2006/relationships/image" Target="../media/image10.png"/><Relationship Id="rId12"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hemeOverride" Target="../theme/themeOverride23.xml"/><Relationship Id="rId6" Type="http://schemas.openxmlformats.org/officeDocument/2006/relationships/image" Target="../media/image9.png"/><Relationship Id="rId11" Type="http://schemas.openxmlformats.org/officeDocument/2006/relationships/image" Target="../media/image35.jpeg"/><Relationship Id="rId5" Type="http://schemas.openxmlformats.org/officeDocument/2006/relationships/image" Target="../media/image8.png"/><Relationship Id="rId10" Type="http://schemas.openxmlformats.org/officeDocument/2006/relationships/image" Target="../media/image34.jpeg"/><Relationship Id="rId4" Type="http://schemas.openxmlformats.org/officeDocument/2006/relationships/image" Target="../media/image11.png"/><Relationship Id="rId9" Type="http://schemas.openxmlformats.org/officeDocument/2006/relationships/image" Target="../media/image33.jpeg"/><Relationship Id="rId14" Type="http://schemas.openxmlformats.org/officeDocument/2006/relationships/slide" Target="slide5.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notesSlide" Target="../notesSlides/notesSlide21.xml"/><Relationship Id="rId7" Type="http://schemas.openxmlformats.org/officeDocument/2006/relationships/image" Target="../media/image10.png"/><Relationship Id="rId12" Type="http://schemas.openxmlformats.org/officeDocument/2006/relationships/image" Target="../media/image42.jpeg"/><Relationship Id="rId2" Type="http://schemas.openxmlformats.org/officeDocument/2006/relationships/slideLayout" Target="../slideLayouts/slideLayout5.xml"/><Relationship Id="rId1" Type="http://schemas.openxmlformats.org/officeDocument/2006/relationships/themeOverride" Target="../theme/themeOverride24.xml"/><Relationship Id="rId6" Type="http://schemas.openxmlformats.org/officeDocument/2006/relationships/image" Target="../media/image9.png"/><Relationship Id="rId11" Type="http://schemas.openxmlformats.org/officeDocument/2006/relationships/image" Target="../media/image41.jpeg"/><Relationship Id="rId5" Type="http://schemas.openxmlformats.org/officeDocument/2006/relationships/image" Target="../media/image8.png"/><Relationship Id="rId15" Type="http://schemas.openxmlformats.org/officeDocument/2006/relationships/image" Target="../media/image44.jpeg"/><Relationship Id="rId10" Type="http://schemas.openxmlformats.org/officeDocument/2006/relationships/image" Target="../media/image40.jpeg"/><Relationship Id="rId4" Type="http://schemas.openxmlformats.org/officeDocument/2006/relationships/image" Target="../media/image11.png"/><Relationship Id="rId9" Type="http://schemas.openxmlformats.org/officeDocument/2006/relationships/image" Target="../media/image39.jpeg"/><Relationship Id="rId14" Type="http://schemas.openxmlformats.org/officeDocument/2006/relationships/slide" Target="slide5.xml"/></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notesSlide" Target="../notesSlides/notesSlide22.xml"/><Relationship Id="rId7" Type="http://schemas.openxmlformats.org/officeDocument/2006/relationships/image" Target="../media/image10.png"/><Relationship Id="rId12"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hemeOverride" Target="../theme/themeOverride25.xml"/><Relationship Id="rId6" Type="http://schemas.openxmlformats.org/officeDocument/2006/relationships/image" Target="../media/image9.png"/><Relationship Id="rId11" Type="http://schemas.openxmlformats.org/officeDocument/2006/relationships/image" Target="../media/image48.jpeg"/><Relationship Id="rId5" Type="http://schemas.openxmlformats.org/officeDocument/2006/relationships/image" Target="../media/image8.png"/><Relationship Id="rId10" Type="http://schemas.openxmlformats.org/officeDocument/2006/relationships/image" Target="../media/image47.jpeg"/><Relationship Id="rId4" Type="http://schemas.openxmlformats.org/officeDocument/2006/relationships/image" Target="../media/image11.png"/><Relationship Id="rId9" Type="http://schemas.openxmlformats.org/officeDocument/2006/relationships/image" Target="../media/image46.jpeg"/><Relationship Id="rId14" Type="http://schemas.openxmlformats.org/officeDocument/2006/relationships/slide" Target="slide5.xml"/></Relationships>
</file>

<file path=ppt/slides/_rels/slide23.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notesSlide" Target="../notesSlides/notesSlide23.xml"/><Relationship Id="rId7" Type="http://schemas.openxmlformats.org/officeDocument/2006/relationships/image" Target="../media/image10.pn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slideLayout" Target="../slideLayouts/slideLayout5.xml"/><Relationship Id="rId16" Type="http://schemas.openxmlformats.org/officeDocument/2006/relationships/image" Target="../media/image59.jpeg"/><Relationship Id="rId20" Type="http://schemas.openxmlformats.org/officeDocument/2006/relationships/slide" Target="slide5.xml"/><Relationship Id="rId1" Type="http://schemas.openxmlformats.org/officeDocument/2006/relationships/themeOverride" Target="../theme/themeOverride26.xml"/><Relationship Id="rId6" Type="http://schemas.openxmlformats.org/officeDocument/2006/relationships/image" Target="../media/image9.png"/><Relationship Id="rId11" Type="http://schemas.openxmlformats.org/officeDocument/2006/relationships/image" Target="../media/image54.jpeg"/><Relationship Id="rId5" Type="http://schemas.openxmlformats.org/officeDocument/2006/relationships/image" Target="../media/image8.png"/><Relationship Id="rId15" Type="http://schemas.openxmlformats.org/officeDocument/2006/relationships/image" Target="../media/image58.jpeg"/><Relationship Id="rId10" Type="http://schemas.openxmlformats.org/officeDocument/2006/relationships/image" Target="../media/image53.jpeg"/><Relationship Id="rId19" Type="http://schemas.openxmlformats.org/officeDocument/2006/relationships/image" Target="../media/image62.jpeg"/><Relationship Id="rId4" Type="http://schemas.openxmlformats.org/officeDocument/2006/relationships/image" Target="../media/image11.png"/><Relationship Id="rId9" Type="http://schemas.openxmlformats.org/officeDocument/2006/relationships/image" Target="../media/image52.jpeg"/><Relationship Id="rId14" Type="http://schemas.openxmlformats.org/officeDocument/2006/relationships/image" Target="../media/image57.jpeg"/></Relationships>
</file>

<file path=ppt/slides/_rels/slide2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notesSlide" Target="../notesSlides/notesSlide24.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2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slide" Target="slide5.xml"/><Relationship Id="rId4" Type="http://schemas.openxmlformats.org/officeDocument/2006/relationships/image" Target="../media/image11.png"/><Relationship Id="rId9"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hemeOverride" Target="../theme/themeOverride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1810"/>
            <a:ext cx="12188824" cy="9141618"/>
          </a:xfrm>
          <a:prstGeom prst="rect">
            <a:avLst/>
          </a:prstGeom>
        </p:spPr>
      </p:pic>
      <p:sp>
        <p:nvSpPr>
          <p:cNvPr id="4" name="Rectángulo redondeado 3"/>
          <p:cNvSpPr/>
          <p:nvPr/>
        </p:nvSpPr>
        <p:spPr>
          <a:xfrm>
            <a:off x="1" y="-170848"/>
            <a:ext cx="12188825" cy="1468819"/>
          </a:xfrm>
          <a:prstGeom prst="roundRect">
            <a:avLst/>
          </a:prstGeom>
          <a:solidFill>
            <a:srgbClr val="181E3D">
              <a:alpha val="60000"/>
            </a:srgb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PY"/>
          </a:p>
        </p:txBody>
      </p:sp>
      <p:sp>
        <p:nvSpPr>
          <p:cNvPr id="38914" name="AutoShape 2" descr="Image result for tilso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85050" y="-74887"/>
            <a:ext cx="12359107" cy="523220"/>
          </a:xfrm>
          <a:prstGeom prst="rect">
            <a:avLst/>
          </a:prstGeom>
        </p:spPr>
        <p:txBody>
          <a:bodyPr wrap="square">
            <a:spAutoFit/>
          </a:bodyPr>
          <a:lstStyle/>
          <a:p>
            <a:pPr algn="ctr"/>
            <a:r>
              <a:rPr lang="es-AR"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DIRECCIÓN NACIONAL DE ADUANAS</a:t>
            </a:r>
            <a:endParaRPr lang="es-AR"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22" name="AutoShape 2" descr="Resultado de imagen para agesic uruguay"/>
          <p:cNvSpPr>
            <a:spLocks noChangeAspect="1" noChangeArrowheads="1"/>
          </p:cNvSpPr>
          <p:nvPr/>
        </p:nvSpPr>
        <p:spPr bwMode="auto">
          <a:xfrm>
            <a:off x="155575" y="-547688"/>
            <a:ext cx="4552950"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Resultado de imagen para agesic uruguay"/>
          <p:cNvSpPr>
            <a:spLocks noChangeAspect="1" noChangeArrowheads="1"/>
          </p:cNvSpPr>
          <p:nvPr/>
        </p:nvSpPr>
        <p:spPr bwMode="auto">
          <a:xfrm>
            <a:off x="155574" y="-547688"/>
            <a:ext cx="12203533"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03" y="5449921"/>
            <a:ext cx="2016225" cy="1143171"/>
          </a:xfrm>
          <a:prstGeom prst="rect">
            <a:avLst/>
          </a:prstGeom>
        </p:spPr>
      </p:pic>
      <p:pic>
        <p:nvPicPr>
          <p:cNvPr id="8" name="Imagen 7"/>
          <p:cNvPicPr>
            <a:picLocks noChangeAspect="1"/>
          </p:cNvPicPr>
          <p:nvPr/>
        </p:nvPicPr>
        <p:blipFill>
          <a:blip r:embed="rId5"/>
          <a:stretch>
            <a:fillRect/>
          </a:stretch>
        </p:blipFill>
        <p:spPr>
          <a:xfrm>
            <a:off x="4006180" y="5407432"/>
            <a:ext cx="4921923" cy="828503"/>
          </a:xfrm>
          <a:prstGeom prst="rect">
            <a:avLst/>
          </a:prstGeom>
        </p:spPr>
      </p:pic>
      <p:pic>
        <p:nvPicPr>
          <p:cNvPr id="9" name="Imagen 8"/>
          <p:cNvPicPr>
            <a:picLocks noChangeAspect="1"/>
          </p:cNvPicPr>
          <p:nvPr/>
        </p:nvPicPr>
        <p:blipFill>
          <a:blip r:embed="rId6"/>
          <a:stretch>
            <a:fillRect/>
          </a:stretch>
        </p:blipFill>
        <p:spPr>
          <a:xfrm>
            <a:off x="9622804" y="5301208"/>
            <a:ext cx="2286341" cy="1143171"/>
          </a:xfrm>
          <a:prstGeom prst="rect">
            <a:avLst/>
          </a:prstGeom>
        </p:spPr>
      </p:pic>
      <p:sp>
        <p:nvSpPr>
          <p:cNvPr id="13" name="Rectangle 13"/>
          <p:cNvSpPr/>
          <p:nvPr/>
        </p:nvSpPr>
        <p:spPr>
          <a:xfrm>
            <a:off x="-185050" y="584690"/>
            <a:ext cx="12359107" cy="400110"/>
          </a:xfrm>
          <a:prstGeom prst="rect">
            <a:avLst/>
          </a:prstGeom>
        </p:spPr>
        <p:txBody>
          <a:bodyPr wrap="square">
            <a:spAutoFit/>
          </a:bodyPr>
          <a:lstStyle/>
          <a:p>
            <a:pPr algn="ctr"/>
            <a:r>
              <a:rPr lang="es-AR" sz="2000" dirty="0" smtClean="0">
                <a:solidFill>
                  <a:srgbClr val="E1E1D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PROYECTO  DE PRESUPUESTO PARA EL EJERCICIO FISCAL 2020</a:t>
            </a:r>
            <a:endParaRPr lang="es-AR" sz="2000" dirty="0">
              <a:solidFill>
                <a:srgbClr val="E1E1D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a:t>
            </a:r>
            <a:r>
              <a:rPr lang="es-PY" sz="1600" dirty="0" smtClean="0">
                <a:solidFill>
                  <a:srgbClr val="DEE1D7"/>
                </a:solidFill>
                <a:effectLst>
                  <a:outerShdw blurRad="38100" dist="38100" dir="2700000" algn="tl">
                    <a:srgbClr val="000000">
                      <a:alpha val="43137"/>
                    </a:srgbClr>
                  </a:outerShdw>
                </a:effectLst>
                <a:latin typeface="+mj-lt"/>
                <a:ea typeface="+mj-ea"/>
                <a:cs typeface="+mj-cs"/>
              </a:rPr>
              <a:t>200</a:t>
            </a:r>
            <a:r>
              <a:rPr lang="es-PY" sz="1600" dirty="0">
                <a:solidFill>
                  <a:srgbClr val="DEE1D7"/>
                </a:solidFill>
                <a:effectLst>
                  <a:outerShdw blurRad="38100" dist="38100" dir="2700000" algn="tl">
                    <a:srgbClr val="000000">
                      <a:alpha val="43137"/>
                    </a:srgbClr>
                  </a:outerShdw>
                </a:effectLst>
                <a:latin typeface="+mj-lt"/>
                <a:ea typeface="+mj-ea"/>
                <a:cs typeface="+mj-cs"/>
              </a:rPr>
              <a:t>: </a:t>
            </a:r>
            <a:r>
              <a:rPr lang="es-PY" sz="1600" dirty="0" smtClean="0">
                <a:solidFill>
                  <a:srgbClr val="DEE1D7"/>
                </a:solidFill>
                <a:effectLst>
                  <a:outerShdw blurRad="38100" dist="38100" dir="2700000" algn="tl">
                    <a:srgbClr val="000000">
                      <a:alpha val="43137"/>
                    </a:srgbClr>
                  </a:outerShdw>
                </a:effectLst>
                <a:latin typeface="+mj-lt"/>
                <a:ea typeface="+mj-ea"/>
                <a:cs typeface="+mj-cs"/>
              </a:rPr>
              <a:t>Servicios No </a:t>
            </a:r>
            <a:r>
              <a:rPr lang="es-PY" sz="1600" dirty="0">
                <a:solidFill>
                  <a:srgbClr val="DEE1D7"/>
                </a:solidFill>
                <a:effectLst>
                  <a:outerShdw blurRad="38100" dist="38100" dir="2700000" algn="tl">
                    <a:srgbClr val="000000">
                      <a:alpha val="43137"/>
                    </a:srgbClr>
                  </a:outerShdw>
                </a:effectLst>
                <a:latin typeface="+mj-lt"/>
                <a:ea typeface="+mj-ea"/>
                <a:cs typeface="+mj-cs"/>
              </a:rPr>
              <a:t>Personales</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400" b="1" dirty="0">
                <a:solidFill>
                  <a:srgbClr val="115964"/>
                </a:solidFill>
                <a:effectLst>
                  <a:outerShdw blurRad="38100" dist="38100" dir="2700000" algn="tl">
                    <a:srgbClr val="C0C0C0"/>
                  </a:outerShdw>
                </a:effectLst>
                <a:latin typeface="Arial" charset="0"/>
                <a:ea typeface="+mn-ea"/>
                <a:cs typeface="Arial" charset="0"/>
              </a:rPr>
              <a:t>Grupo </a:t>
            </a:r>
            <a:r>
              <a:rPr lang="es-MX" sz="2400" b="1" dirty="0" smtClean="0">
                <a:solidFill>
                  <a:srgbClr val="115964"/>
                </a:solidFill>
                <a:effectLst>
                  <a:outerShdw blurRad="38100" dist="38100" dir="2700000" algn="tl">
                    <a:srgbClr val="C0C0C0"/>
                  </a:outerShdw>
                </a:effectLst>
                <a:latin typeface="Arial" charset="0"/>
                <a:ea typeface="+mn-ea"/>
                <a:cs typeface="Arial" charset="0"/>
              </a:rPr>
              <a:t>200</a:t>
            </a:r>
            <a:r>
              <a:rPr lang="es-MX" sz="2400" b="1" dirty="0">
                <a:solidFill>
                  <a:srgbClr val="115964"/>
                </a:solidFill>
                <a:effectLst>
                  <a:outerShdw blurRad="38100" dist="38100" dir="2700000" algn="tl">
                    <a:srgbClr val="C0C0C0"/>
                  </a:outerShdw>
                </a:effectLst>
                <a:latin typeface="Arial" charset="0"/>
                <a:ea typeface="+mn-ea"/>
                <a:cs typeface="Arial" charset="0"/>
              </a:rPr>
              <a:t>: Servicios </a:t>
            </a:r>
            <a:r>
              <a:rPr lang="es-MX" sz="2400" b="1" dirty="0" smtClean="0">
                <a:solidFill>
                  <a:srgbClr val="115964"/>
                </a:solidFill>
                <a:effectLst>
                  <a:outerShdw blurRad="38100" dist="38100" dir="2700000" algn="tl">
                    <a:srgbClr val="C0C0C0"/>
                  </a:outerShdw>
                </a:effectLst>
                <a:latin typeface="Arial" charset="0"/>
                <a:ea typeface="+mn-ea"/>
                <a:cs typeface="Arial" charset="0"/>
              </a:rPr>
              <a:t>No Personales</a:t>
            </a:r>
            <a:endParaRPr lang="es-MX" sz="2400" b="1" dirty="0">
              <a:solidFill>
                <a:srgbClr val="115964"/>
              </a:solidFill>
              <a:effectLst>
                <a:outerShdw blurRad="38100" dist="38100" dir="2700000" algn="tl">
                  <a:srgbClr val="C0C0C0"/>
                </a:outerShdw>
              </a:effectLst>
              <a:latin typeface="Arial" charset="0"/>
              <a:ea typeface="+mn-ea"/>
              <a:cs typeface="Arial" charset="0"/>
            </a:endParaRPr>
          </a:p>
        </p:txBody>
      </p:sp>
      <p:sp>
        <p:nvSpPr>
          <p:cNvPr id="20" name="Rectangle 2"/>
          <p:cNvSpPr>
            <a:spLocks noChangeArrowheads="1"/>
          </p:cNvSpPr>
          <p:nvPr/>
        </p:nvSpPr>
        <p:spPr bwMode="auto">
          <a:xfrm>
            <a:off x="1815625" y="1653003"/>
            <a:ext cx="8277225" cy="37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just" eaLnBrk="1" hangingPunct="1">
              <a:spcBef>
                <a:spcPct val="0"/>
              </a:spcBef>
              <a:buClrTx/>
              <a:buFontTx/>
              <a:buNone/>
            </a:pPr>
            <a:r>
              <a:rPr lang="es-PY" altLang="es-MX" sz="1600" dirty="0">
                <a:latin typeface="Arial" panose="020B0604020202020204" pitchFamily="34" charset="0"/>
                <a:cs typeface="Arial" panose="020B0604020202020204" pitchFamily="34" charset="0"/>
              </a:rPr>
              <a:t>Contempla un </a:t>
            </a:r>
            <a:r>
              <a:rPr lang="es-PY" altLang="es-MX" sz="1600" b="1" dirty="0">
                <a:latin typeface="Arial" panose="020B0604020202020204" pitchFamily="34" charset="0"/>
                <a:cs typeface="Arial" panose="020B0604020202020204" pitchFamily="34" charset="0"/>
              </a:rPr>
              <a:t>aumento del 9% </a:t>
            </a:r>
            <a:r>
              <a:rPr lang="es-PY" altLang="es-MX" sz="1600" dirty="0">
                <a:latin typeface="Arial" panose="020B0604020202020204" pitchFamily="34" charset="0"/>
                <a:cs typeface="Arial" panose="020B0604020202020204" pitchFamily="34" charset="0"/>
              </a:rPr>
              <a:t>en este nivel, con respecto al Ejercicio 2019, </a:t>
            </a:r>
            <a:r>
              <a:rPr lang="es-PY" altLang="es-MX" sz="1600" dirty="0">
                <a:solidFill>
                  <a:schemeClr val="tx1">
                    <a:lumMod val="75000"/>
                  </a:schemeClr>
                </a:solidFill>
                <a:latin typeface="Arial" panose="020B0604020202020204" pitchFamily="34" charset="0"/>
                <a:cs typeface="Arial" panose="020B0604020202020204" pitchFamily="34" charset="0"/>
              </a:rPr>
              <a:t>básicamente para las reparaciones menores de los edificios e instalaciones, en el marco de la modernización de las administraciones aduaneras del país, que incluye además, mantenimiento de grupos generadores, reacondicionamientos eléctricos, pinturas adecuadas, mejores iluminaciones y  accesibilidad adecuada, </a:t>
            </a:r>
            <a:r>
              <a:rPr lang="es-PY" altLang="es-MX" sz="1600" b="1" dirty="0">
                <a:solidFill>
                  <a:schemeClr val="tx1">
                    <a:lumMod val="75000"/>
                  </a:schemeClr>
                </a:solidFill>
                <a:latin typeface="Arial" panose="020B0604020202020204" pitchFamily="34" charset="0"/>
                <a:cs typeface="Arial" panose="020B0604020202020204" pitchFamily="34" charset="0"/>
              </a:rPr>
              <a:t>con la intención de transmitir una nueva imagen a la institución, como también al país, ya que muchos de ellos están ubicados en las fronteras</a:t>
            </a:r>
            <a:r>
              <a:rPr lang="es-PY" altLang="es-MX" sz="1600" dirty="0">
                <a:solidFill>
                  <a:schemeClr val="tx1">
                    <a:lumMod val="75000"/>
                  </a:schemeClr>
                </a:solidFill>
                <a:latin typeface="Arial" panose="020B0604020202020204" pitchFamily="34" charset="0"/>
                <a:cs typeface="Arial" panose="020B0604020202020204" pitchFamily="34" charset="0"/>
              </a:rPr>
              <a:t>, por tanto es la primera impresión que llevan los visitantes.</a:t>
            </a:r>
          </a:p>
          <a:p>
            <a:pPr algn="just" eaLnBrk="1" hangingPunct="1">
              <a:spcBef>
                <a:spcPct val="0"/>
              </a:spcBef>
              <a:buClrTx/>
              <a:buFontTx/>
              <a:buNone/>
            </a:pPr>
            <a:endParaRPr lang="es-PY" altLang="es-MX" sz="700" dirty="0">
              <a:solidFill>
                <a:schemeClr val="tx1">
                  <a:lumMod val="75000"/>
                </a:schemeClr>
              </a:solidFill>
              <a:latin typeface="Arial" panose="020B0604020202020204" pitchFamily="34" charset="0"/>
              <a:cs typeface="Arial" panose="020B0604020202020204" pitchFamily="34" charset="0"/>
            </a:endParaRPr>
          </a:p>
          <a:p>
            <a:pPr algn="just" eaLnBrk="1" hangingPunct="1">
              <a:spcBef>
                <a:spcPct val="0"/>
              </a:spcBef>
              <a:buClrTx/>
              <a:buFontTx/>
              <a:buNone/>
            </a:pPr>
            <a:r>
              <a:rPr lang="es-PY" altLang="es-MX" sz="1600" dirty="0">
                <a:solidFill>
                  <a:schemeClr val="tx1">
                    <a:lumMod val="75000"/>
                  </a:schemeClr>
                </a:solidFill>
                <a:latin typeface="Arial" panose="020B0604020202020204" pitchFamily="34" charset="0"/>
                <a:cs typeface="Arial" panose="020B0604020202020204" pitchFamily="34" charset="0"/>
              </a:rPr>
              <a:t>También</a:t>
            </a:r>
            <a:r>
              <a:rPr lang="es-PY" altLang="es-MX" sz="1600" b="1" dirty="0">
                <a:solidFill>
                  <a:schemeClr val="tx1">
                    <a:lumMod val="75000"/>
                  </a:schemeClr>
                </a:solidFill>
                <a:latin typeface="Arial" panose="020B0604020202020204" pitchFamily="34" charset="0"/>
                <a:cs typeface="Arial" panose="020B0604020202020204" pitchFamily="34" charset="0"/>
              </a:rPr>
              <a:t> </a:t>
            </a:r>
            <a:r>
              <a:rPr lang="es-PY" altLang="es-MX" sz="1600" dirty="0">
                <a:solidFill>
                  <a:schemeClr val="tx1">
                    <a:lumMod val="75000"/>
                  </a:schemeClr>
                </a:solidFill>
                <a:latin typeface="Arial" panose="020B0604020202020204" pitchFamily="34" charset="0"/>
                <a:cs typeface="Arial" panose="020B0604020202020204" pitchFamily="34" charset="0"/>
              </a:rPr>
              <a:t>se</a:t>
            </a:r>
            <a:r>
              <a:rPr lang="es-PY" altLang="es-MX" sz="1600" b="1" dirty="0">
                <a:solidFill>
                  <a:schemeClr val="tx1">
                    <a:lumMod val="75000"/>
                  </a:schemeClr>
                </a:solidFill>
                <a:latin typeface="Arial" panose="020B0604020202020204" pitchFamily="34" charset="0"/>
                <a:cs typeface="Arial" panose="020B0604020202020204" pitchFamily="34" charset="0"/>
              </a:rPr>
              <a:t> </a:t>
            </a:r>
            <a:r>
              <a:rPr lang="es-PY" altLang="es-MX" sz="1600" dirty="0">
                <a:solidFill>
                  <a:schemeClr val="tx1">
                    <a:lumMod val="75000"/>
                  </a:schemeClr>
                </a:solidFill>
                <a:latin typeface="Arial" panose="020B0604020202020204" pitchFamily="34" charset="0"/>
                <a:cs typeface="Arial" panose="020B0604020202020204" pitchFamily="34" charset="0"/>
              </a:rPr>
              <a:t>prevé mayores recursos para el pago en concepto de alquileres de oficinas administrativas, debido a la desocupación del antiguo local del Puerto de Asunción, por el inicio de las obras de refacciones encaradas por el MOPC.</a:t>
            </a:r>
          </a:p>
          <a:p>
            <a:pPr algn="just" eaLnBrk="1" hangingPunct="1">
              <a:spcBef>
                <a:spcPct val="0"/>
              </a:spcBef>
              <a:buClrTx/>
              <a:buFontTx/>
              <a:buNone/>
            </a:pPr>
            <a:endParaRPr lang="es-PY" altLang="es-MX" sz="700" dirty="0">
              <a:solidFill>
                <a:schemeClr val="tx1">
                  <a:lumMod val="75000"/>
                </a:schemeClr>
              </a:solidFill>
              <a:latin typeface="Arial" panose="020B0604020202020204" pitchFamily="34" charset="0"/>
              <a:cs typeface="Arial" panose="020B0604020202020204" pitchFamily="34" charset="0"/>
            </a:endParaRPr>
          </a:p>
          <a:p>
            <a:pPr algn="just" eaLnBrk="1" hangingPunct="1">
              <a:spcBef>
                <a:spcPct val="0"/>
              </a:spcBef>
              <a:buClrTx/>
              <a:buFontTx/>
              <a:buNone/>
            </a:pPr>
            <a:r>
              <a:rPr lang="es-PY" altLang="es-MX" sz="1600" dirty="0">
                <a:solidFill>
                  <a:schemeClr val="tx1">
                    <a:lumMod val="75000"/>
                  </a:schemeClr>
                </a:solidFill>
                <a:latin typeface="Arial" panose="020B0604020202020204" pitchFamily="34" charset="0"/>
                <a:cs typeface="Arial" panose="020B0604020202020204" pitchFamily="34" charset="0"/>
              </a:rPr>
              <a:t>La DNA posee 11 inmuebles en alquiler, entre oficinas administrativas, depósitos para productos decomisados, guarda de embarcaciones, representando un gasto anual de Gs. 3.500 millones.</a:t>
            </a:r>
          </a:p>
        </p:txBody>
      </p:sp>
    </p:spTree>
    <p:extLst>
      <p:ext uri="{BB962C8B-B14F-4D97-AF65-F5344CB8AC3E}">
        <p14:creationId xmlns:p14="http://schemas.microsoft.com/office/powerpoint/2010/main" val="3850853148"/>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300 “Bienes de consumo e insumos”</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400" b="1" dirty="0">
                <a:solidFill>
                  <a:srgbClr val="115964"/>
                </a:solidFill>
                <a:effectLst>
                  <a:outerShdw blurRad="38100" dist="38100" dir="2700000" algn="tl">
                    <a:srgbClr val="C0C0C0"/>
                  </a:outerShdw>
                </a:effectLst>
              </a:rPr>
              <a:t>Grupo  300 “Bienes de consumo e insumos</a:t>
            </a:r>
            <a:r>
              <a:rPr lang="es-MX" sz="2400" b="1" dirty="0">
                <a:solidFill>
                  <a:srgbClr val="115964"/>
                </a:solidFill>
                <a:effectLst>
                  <a:outerShdw blurRad="38100" dist="38100" dir="2700000" algn="tl">
                    <a:srgbClr val="C0C0C0"/>
                  </a:outerShdw>
                </a:effectLst>
                <a:ea typeface="Microsoft YaHei" charset="-122"/>
              </a:rPr>
              <a:t>”</a:t>
            </a:r>
          </a:p>
        </p:txBody>
      </p:sp>
      <p:sp>
        <p:nvSpPr>
          <p:cNvPr id="16" name="Rectangle 2"/>
          <p:cNvSpPr>
            <a:spLocks noChangeArrowheads="1"/>
          </p:cNvSpPr>
          <p:nvPr/>
        </p:nvSpPr>
        <p:spPr bwMode="auto">
          <a:xfrm>
            <a:off x="1992234" y="1716289"/>
            <a:ext cx="8348662" cy="255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88900">
              <a:spcBef>
                <a:spcPts val="650"/>
              </a:spcBef>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defRPr sz="2000">
                <a:solidFill>
                  <a:srgbClr val="000000"/>
                </a:solidFill>
                <a:latin typeface="Constantia" panose="02030602050306030303" pitchFamily="18" charset="0"/>
                <a:ea typeface="Microsoft YaHei" panose="020B0503020204020204" pitchFamily="34" charset="-122"/>
              </a:defRPr>
            </a:lvl9pPr>
          </a:lstStyle>
          <a:p>
            <a:pPr marL="0" algn="just" eaLnBrk="1" hangingPunct="1">
              <a:spcBef>
                <a:spcPct val="0"/>
              </a:spcBef>
              <a:buClrTx/>
              <a:buFontTx/>
              <a:buNone/>
              <a:tabLst>
                <a:tab pos="1003300" algn="l"/>
                <a:tab pos="1917700" algn="l"/>
                <a:tab pos="2832100" algn="l"/>
                <a:tab pos="3746500" algn="l"/>
                <a:tab pos="4660900" algn="l"/>
                <a:tab pos="5575300" algn="l"/>
                <a:tab pos="6489700" algn="l"/>
                <a:tab pos="7404100" algn="l"/>
                <a:tab pos="8318500" algn="l"/>
                <a:tab pos="9232900" algn="l"/>
                <a:tab pos="10147300" algn="l"/>
              </a:tabLst>
              <a:defRPr/>
            </a:pPr>
            <a:r>
              <a:rPr lang="es-PY" sz="1600" dirty="0" smtClean="0">
                <a:latin typeface="Arial" panose="020B0604020202020204" pitchFamily="34" charset="0"/>
              </a:rPr>
              <a:t>En el </a:t>
            </a:r>
            <a:r>
              <a:rPr lang="es-PY" sz="1600" b="1" dirty="0" smtClean="0">
                <a:latin typeface="Arial" panose="020B0604020202020204" pitchFamily="34" charset="0"/>
              </a:rPr>
              <a:t>Grupo 300 </a:t>
            </a:r>
            <a:r>
              <a:rPr lang="es-PY" sz="1600" dirty="0" smtClean="0">
                <a:latin typeface="Arial" panose="020B0604020202020204" pitchFamily="34" charset="0"/>
              </a:rPr>
              <a:t>no presenta una variación significativa en la programación para el año 2020 en comparación al presupuesto aprobado para el año 2019. </a:t>
            </a:r>
          </a:p>
          <a:p>
            <a:pPr algn="just" eaLnBrk="1" hangingPunct="1">
              <a:spcBef>
                <a:spcPct val="0"/>
              </a:spcBef>
              <a:buClrTx/>
              <a:buFontTx/>
              <a:buNone/>
              <a:defRPr/>
            </a:pPr>
            <a:endParaRPr lang="es-PY" sz="1600" b="1" dirty="0" smtClean="0">
              <a:latin typeface="Arial" panose="020B0604020202020204" pitchFamily="34" charset="0"/>
            </a:endParaRPr>
          </a:p>
          <a:p>
            <a:pPr marL="0" algn="just" eaLnBrk="1" hangingPunct="1">
              <a:spcBef>
                <a:spcPct val="0"/>
              </a:spcBef>
              <a:buClrTx/>
              <a:buFontTx/>
              <a:buNone/>
              <a:tabLst>
                <a:tab pos="1003300" algn="l"/>
                <a:tab pos="1917700" algn="l"/>
                <a:tab pos="2832100" algn="l"/>
                <a:tab pos="3746500" algn="l"/>
                <a:tab pos="4660900" algn="l"/>
                <a:tab pos="5575300" algn="l"/>
                <a:tab pos="6489700" algn="l"/>
                <a:tab pos="7404100" algn="l"/>
                <a:tab pos="8318500" algn="l"/>
                <a:tab pos="9232900" algn="l"/>
                <a:tab pos="10147300" algn="l"/>
              </a:tabLst>
              <a:defRPr/>
            </a:pPr>
            <a:r>
              <a:rPr lang="es-PY" sz="1600" dirty="0" smtClean="0">
                <a:latin typeface="Arial" panose="020B0604020202020204" pitchFamily="34" charset="0"/>
              </a:rPr>
              <a:t>Incluye compras de papeles, productos e impresiones de artes gráficas, formularios, tóner, materiales eléctricos, útiles de escritorio, sellos, combustibles, lubricantes para vehículos y embarcaciones, necesarios para el normal funcionamiento de las distintas áreas de la institución.</a:t>
            </a:r>
            <a:endParaRPr lang="es-PY" sz="1600" dirty="0">
              <a:latin typeface="Arial" panose="020B0604020202020204" pitchFamily="34" charset="0"/>
            </a:endParaRPr>
          </a:p>
          <a:p>
            <a:pPr marL="0" algn="just" eaLnBrk="1" hangingPunct="1">
              <a:spcBef>
                <a:spcPct val="0"/>
              </a:spcBef>
              <a:buClrTx/>
              <a:buFontTx/>
              <a:buNone/>
              <a:tabLst>
                <a:tab pos="1003300" algn="l"/>
                <a:tab pos="1917700" algn="l"/>
                <a:tab pos="2832100" algn="l"/>
                <a:tab pos="3746500" algn="l"/>
                <a:tab pos="4660900" algn="l"/>
                <a:tab pos="5575300" algn="l"/>
                <a:tab pos="6489700" algn="l"/>
                <a:tab pos="7404100" algn="l"/>
                <a:tab pos="8318500" algn="l"/>
                <a:tab pos="9232900" algn="l"/>
                <a:tab pos="10147300" algn="l"/>
              </a:tabLst>
              <a:defRPr/>
            </a:pPr>
            <a:endParaRPr lang="es-PY" sz="1600" dirty="0" smtClean="0">
              <a:latin typeface="Arial" panose="020B0604020202020204" pitchFamily="34" charset="0"/>
            </a:endParaRPr>
          </a:p>
          <a:p>
            <a:pPr marL="0" algn="just" eaLnBrk="1" hangingPunct="1">
              <a:spcBef>
                <a:spcPct val="0"/>
              </a:spcBef>
              <a:buClrTx/>
              <a:buFontTx/>
              <a:buNone/>
              <a:tabLst>
                <a:tab pos="1003300" algn="l"/>
                <a:tab pos="1917700" algn="l"/>
                <a:tab pos="2832100" algn="l"/>
                <a:tab pos="3746500" algn="l"/>
                <a:tab pos="4660900" algn="l"/>
                <a:tab pos="5575300" algn="l"/>
                <a:tab pos="6489700" algn="l"/>
                <a:tab pos="7404100" algn="l"/>
                <a:tab pos="8318500" algn="l"/>
                <a:tab pos="9232900" algn="l"/>
                <a:tab pos="10147300" algn="l"/>
              </a:tabLst>
              <a:defRPr/>
            </a:pPr>
            <a:r>
              <a:rPr lang="es-PY" sz="1600" dirty="0" smtClean="0">
                <a:latin typeface="Arial" panose="020B0604020202020204" pitchFamily="34" charset="0"/>
              </a:rPr>
              <a:t>Se incorpora además insumos y reactivos químicos para uso del Laboratorio Móvil de combustibles.</a:t>
            </a:r>
          </a:p>
        </p:txBody>
      </p:sp>
    </p:spTree>
    <p:extLst>
      <p:ext uri="{BB962C8B-B14F-4D97-AF65-F5344CB8AC3E}">
        <p14:creationId xmlns:p14="http://schemas.microsoft.com/office/powerpoint/2010/main" val="162376652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3" y="692696"/>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400 “Bienes de Cambio”</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a:r>
              <a:rPr lang="es-PY" altLang="es-MX" sz="2400" b="1" dirty="0">
                <a:solidFill>
                  <a:srgbClr val="115964"/>
                </a:solidFill>
                <a:latin typeface="Arial" panose="020B0604020202020204" pitchFamily="34" charset="0"/>
              </a:rPr>
              <a:t>Grupo 400 “Bienes de Cambio”</a:t>
            </a:r>
          </a:p>
        </p:txBody>
      </p:sp>
      <p:sp>
        <p:nvSpPr>
          <p:cNvPr id="20" name="Rectangle 2"/>
          <p:cNvSpPr>
            <a:spLocks noChangeArrowheads="1"/>
          </p:cNvSpPr>
          <p:nvPr/>
        </p:nvSpPr>
        <p:spPr bwMode="auto">
          <a:xfrm>
            <a:off x="1822791" y="1889427"/>
            <a:ext cx="8320088"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just" eaLnBrk="1" hangingPunct="1">
              <a:spcBef>
                <a:spcPct val="0"/>
              </a:spcBef>
              <a:buClrTx/>
              <a:buFontTx/>
              <a:buNone/>
            </a:pPr>
            <a:r>
              <a:rPr lang="es-ES" altLang="es-MX" sz="1600" dirty="0">
                <a:latin typeface="Arial" panose="020B0604020202020204" pitchFamily="34" charset="0"/>
              </a:rPr>
              <a:t>El mismo </a:t>
            </a:r>
            <a:r>
              <a:rPr lang="es-PY" altLang="es-MX" sz="1600" dirty="0">
                <a:latin typeface="Arial" panose="020B0604020202020204" pitchFamily="34" charset="0"/>
              </a:rPr>
              <a:t>tiene una </a:t>
            </a:r>
            <a:r>
              <a:rPr lang="es-PY" altLang="es-MX" sz="1600" b="1" dirty="0">
                <a:latin typeface="Arial" panose="020B0604020202020204" pitchFamily="34" charset="0"/>
              </a:rPr>
              <a:t>disminución del 8%</a:t>
            </a:r>
            <a:r>
              <a:rPr lang="es-PY" altLang="es-MX" sz="1600" dirty="0">
                <a:latin typeface="Arial" panose="020B0604020202020204" pitchFamily="34" charset="0"/>
              </a:rPr>
              <a:t>, en comparación con el presupuesto vigente 2019, se </a:t>
            </a:r>
            <a:r>
              <a:rPr lang="es-ES" altLang="es-MX" sz="1600" dirty="0">
                <a:latin typeface="Arial" panose="020B0604020202020204" pitchFamily="34" charset="0"/>
              </a:rPr>
              <a:t>programa para la adquisición de precintos terrestres y acuáticos </a:t>
            </a:r>
            <a:r>
              <a:rPr lang="es-PY" altLang="es-MX" sz="1600" dirty="0">
                <a:latin typeface="Arial" panose="020B0604020202020204" pitchFamily="34" charset="0"/>
              </a:rPr>
              <a:t>en cumplimiento a las disposiciones multilaterales vigentes del comercio internacional</a:t>
            </a:r>
            <a:r>
              <a:rPr lang="es-ES" altLang="es-MX" sz="1600" dirty="0">
                <a:latin typeface="Arial" panose="020B0604020202020204" pitchFamily="34" charset="0"/>
              </a:rPr>
              <a:t>.</a:t>
            </a:r>
          </a:p>
          <a:p>
            <a:pPr algn="just" eaLnBrk="1" hangingPunct="1">
              <a:spcBef>
                <a:spcPct val="0"/>
              </a:spcBef>
              <a:buClrTx/>
              <a:buFontTx/>
              <a:buNone/>
            </a:pPr>
            <a:endParaRPr lang="es-ES" altLang="es-MX" sz="1600" dirty="0">
              <a:latin typeface="Arial" panose="020B0604020202020204" pitchFamily="34" charset="0"/>
            </a:endParaRPr>
          </a:p>
          <a:p>
            <a:pPr algn="just" eaLnBrk="1" hangingPunct="1">
              <a:spcBef>
                <a:spcPct val="0"/>
              </a:spcBef>
              <a:buClrTx/>
              <a:buFontTx/>
              <a:buNone/>
            </a:pPr>
            <a:r>
              <a:rPr lang="es-ES" altLang="es-MX" sz="1600" dirty="0">
                <a:latin typeface="Arial" panose="020B0604020202020204" pitchFamily="34" charset="0"/>
              </a:rPr>
              <a:t>Esta disminución es debido a la implementación del sistema de  </a:t>
            </a:r>
            <a:r>
              <a:rPr lang="es-ES" altLang="es-MX" sz="1600" b="1" dirty="0">
                <a:latin typeface="Arial" panose="020B0604020202020204" pitchFamily="34" charset="0"/>
              </a:rPr>
              <a:t>PRECINTOS ELECTRÓNICO</a:t>
            </a:r>
            <a:r>
              <a:rPr lang="es-ES" altLang="es-MX" sz="1600" dirty="0">
                <a:latin typeface="Arial" panose="020B0604020202020204" pitchFamily="34" charset="0"/>
              </a:rPr>
              <a:t>S a ser colocados en los contenedores terrestres en una primera etapa </a:t>
            </a:r>
          </a:p>
        </p:txBody>
      </p:sp>
    </p:spTree>
    <p:extLst>
      <p:ext uri="{BB962C8B-B14F-4D97-AF65-F5344CB8AC3E}">
        <p14:creationId xmlns:p14="http://schemas.microsoft.com/office/powerpoint/2010/main" val="308145810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500 “Inversión Física”</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a:r>
              <a:rPr lang="es-PY" altLang="es-MX" sz="2400" b="1" dirty="0">
                <a:solidFill>
                  <a:srgbClr val="115964"/>
                </a:solidFill>
                <a:latin typeface="Arial" panose="020B0604020202020204" pitchFamily="34" charset="0"/>
              </a:rPr>
              <a:t>Grupo 500 “Inversión Física”</a:t>
            </a:r>
          </a:p>
        </p:txBody>
      </p:sp>
      <p:sp>
        <p:nvSpPr>
          <p:cNvPr id="16" name="Rectangle 4"/>
          <p:cNvSpPr>
            <a:spLocks noChangeArrowheads="1"/>
          </p:cNvSpPr>
          <p:nvPr/>
        </p:nvSpPr>
        <p:spPr bwMode="auto">
          <a:xfrm>
            <a:off x="1901321" y="1749574"/>
            <a:ext cx="8208963"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just" eaLnBrk="1" hangingPunct="1">
              <a:spcBef>
                <a:spcPct val="0"/>
              </a:spcBef>
              <a:buClrTx/>
              <a:buFontTx/>
              <a:buNone/>
            </a:pPr>
            <a:r>
              <a:rPr lang="es-PY" altLang="es-MX" sz="1600" dirty="0">
                <a:solidFill>
                  <a:schemeClr val="tx1">
                    <a:lumMod val="50000"/>
                  </a:schemeClr>
                </a:solidFill>
                <a:latin typeface="Arial" panose="020B0604020202020204" pitchFamily="34" charset="0"/>
              </a:rPr>
              <a:t>En el </a:t>
            </a:r>
            <a:r>
              <a:rPr lang="es-PY" altLang="es-MX" sz="1600" b="1" dirty="0">
                <a:solidFill>
                  <a:schemeClr val="tx1">
                    <a:lumMod val="50000"/>
                  </a:schemeClr>
                </a:solidFill>
                <a:latin typeface="Arial" panose="020B0604020202020204" pitchFamily="34" charset="0"/>
              </a:rPr>
              <a:t>Grupo 500 Inversión Física</a:t>
            </a:r>
            <a:r>
              <a:rPr lang="es-PY" altLang="es-MX" sz="1600" dirty="0">
                <a:solidFill>
                  <a:schemeClr val="tx1">
                    <a:lumMod val="50000"/>
                  </a:schemeClr>
                </a:solidFill>
                <a:latin typeface="Arial" panose="020B0604020202020204" pitchFamily="34" charset="0"/>
              </a:rPr>
              <a:t>: Tiene un </a:t>
            </a:r>
            <a:r>
              <a:rPr lang="es-PY" altLang="es-MX" sz="1600" b="1" dirty="0">
                <a:solidFill>
                  <a:schemeClr val="tx1">
                    <a:lumMod val="50000"/>
                  </a:schemeClr>
                </a:solidFill>
                <a:latin typeface="Arial" panose="020B0604020202020204" pitchFamily="34" charset="0"/>
              </a:rPr>
              <a:t>incremento del  52% </a:t>
            </a:r>
            <a:r>
              <a:rPr lang="es-PY" altLang="es-MX" sz="1600" dirty="0">
                <a:solidFill>
                  <a:schemeClr val="tx1">
                    <a:lumMod val="50000"/>
                  </a:schemeClr>
                </a:solidFill>
                <a:latin typeface="Arial" panose="020B0604020202020204" pitchFamily="34" charset="0"/>
              </a:rPr>
              <a:t>en comparación al presupuesto vigente del año 2019. Por las fuertes inversiones  previstas para la construcción y equipamientos de la </a:t>
            </a:r>
            <a:r>
              <a:rPr lang="es-PY" altLang="es-MX" sz="1600" dirty="0" err="1">
                <a:solidFill>
                  <a:schemeClr val="tx1">
                    <a:lumMod val="50000"/>
                  </a:schemeClr>
                </a:solidFill>
                <a:latin typeface="Arial" panose="020B0604020202020204" pitchFamily="34" charset="0"/>
              </a:rPr>
              <a:t>Adm</a:t>
            </a:r>
            <a:r>
              <a:rPr lang="es-PY" altLang="es-MX" sz="1600" dirty="0">
                <a:solidFill>
                  <a:schemeClr val="tx1">
                    <a:lumMod val="50000"/>
                  </a:schemeClr>
                </a:solidFill>
                <a:latin typeface="Arial" panose="020B0604020202020204" pitchFamily="34" charset="0"/>
              </a:rPr>
              <a:t>. de Carmelo Peralta, Infante Rivarola, Pozo Hondo y la </a:t>
            </a:r>
            <a:r>
              <a:rPr lang="es-PY" altLang="es-MX" sz="1600" b="1" dirty="0">
                <a:solidFill>
                  <a:schemeClr val="tx1">
                    <a:lumMod val="50000"/>
                  </a:schemeClr>
                </a:solidFill>
                <a:latin typeface="Arial" panose="020B0604020202020204" pitchFamily="34" charset="0"/>
              </a:rPr>
              <a:t>construcción de la nueva sede de la DNA sobre la Avenida Costanera.</a:t>
            </a:r>
          </a:p>
          <a:p>
            <a:pPr algn="just" eaLnBrk="1" hangingPunct="1">
              <a:spcBef>
                <a:spcPct val="0"/>
              </a:spcBef>
              <a:buClrTx/>
              <a:buFontTx/>
              <a:buNone/>
            </a:pPr>
            <a:endParaRPr lang="es-PY" altLang="es-MX" sz="1600" b="1" dirty="0">
              <a:solidFill>
                <a:schemeClr val="tx1">
                  <a:lumMod val="50000"/>
                </a:schemeClr>
              </a:solidFill>
              <a:latin typeface="Arial" panose="020B0604020202020204" pitchFamily="34" charset="0"/>
            </a:endParaRPr>
          </a:p>
          <a:p>
            <a:pPr algn="just" eaLnBrk="1" hangingPunct="1">
              <a:spcBef>
                <a:spcPct val="0"/>
              </a:spcBef>
              <a:buClrTx/>
              <a:buFontTx/>
              <a:buNone/>
            </a:pPr>
            <a:r>
              <a:rPr lang="es-PY" altLang="es-MX" sz="1600" dirty="0">
                <a:solidFill>
                  <a:schemeClr val="tx1">
                    <a:lumMod val="50000"/>
                  </a:schemeClr>
                </a:solidFill>
                <a:latin typeface="Arial" panose="020B0604020202020204" pitchFamily="34" charset="0"/>
              </a:rPr>
              <a:t>Además están previstas adquisiciones de equipos de scanner, CCTV, equipamientos (software y hardware) en el marco de la modernización de la Aduana y la dotación de tecnología de punta para el fortalecimiento institucional.</a:t>
            </a:r>
          </a:p>
          <a:p>
            <a:pPr algn="just" eaLnBrk="1" hangingPunct="1">
              <a:spcBef>
                <a:spcPct val="0"/>
              </a:spcBef>
              <a:buClrTx/>
              <a:buFontTx/>
              <a:buNone/>
            </a:pPr>
            <a:r>
              <a:rPr lang="es-PY" altLang="es-MX" sz="1600" dirty="0">
                <a:solidFill>
                  <a:schemeClr val="tx1">
                    <a:lumMod val="50000"/>
                  </a:schemeClr>
                </a:solidFill>
                <a:latin typeface="Arial" panose="020B0604020202020204" pitchFamily="34" charset="0"/>
              </a:rPr>
              <a:t> </a:t>
            </a:r>
          </a:p>
        </p:txBody>
      </p:sp>
    </p:spTree>
    <p:extLst>
      <p:ext uri="{BB962C8B-B14F-4D97-AF65-F5344CB8AC3E}">
        <p14:creationId xmlns:p14="http://schemas.microsoft.com/office/powerpoint/2010/main" val="256853425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800 “Transferencias”</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a:r>
              <a:rPr lang="es-PY" altLang="es-MX" sz="2400" b="1" dirty="0">
                <a:solidFill>
                  <a:srgbClr val="115964"/>
                </a:solidFill>
                <a:latin typeface="Arial" panose="020B0604020202020204" pitchFamily="34" charset="0"/>
              </a:rPr>
              <a:t>Grupo 800 “Transferencias”</a:t>
            </a:r>
          </a:p>
        </p:txBody>
      </p:sp>
      <p:sp>
        <p:nvSpPr>
          <p:cNvPr id="20" name="Rectangle 2"/>
          <p:cNvSpPr>
            <a:spLocks noChangeArrowheads="1"/>
          </p:cNvSpPr>
          <p:nvPr/>
        </p:nvSpPr>
        <p:spPr bwMode="auto">
          <a:xfrm>
            <a:off x="2062797" y="1768252"/>
            <a:ext cx="7921625" cy="304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just" eaLnBrk="1" hangingPunct="1">
              <a:spcBef>
                <a:spcPct val="0"/>
              </a:spcBef>
              <a:buClrTx/>
              <a:buFontTx/>
              <a:buNone/>
            </a:pPr>
            <a:r>
              <a:rPr lang="es-ES" altLang="es-MX" sz="1600" dirty="0">
                <a:latin typeface="Arial" panose="020B0604020202020204" pitchFamily="34" charset="0"/>
              </a:rPr>
              <a:t>Este Nivel presenta una </a:t>
            </a:r>
            <a:r>
              <a:rPr lang="es-ES" altLang="es-MX" sz="1600" b="1" dirty="0">
                <a:latin typeface="Arial" panose="020B0604020202020204" pitchFamily="34" charset="0"/>
              </a:rPr>
              <a:t>disminución del 25% </a:t>
            </a:r>
            <a:r>
              <a:rPr lang="es-ES" altLang="es-MX" sz="1600" dirty="0">
                <a:latin typeface="Arial" panose="020B0604020202020204" pitchFamily="34" charset="0"/>
              </a:rPr>
              <a:t>en comparación al presupuesto vigente 2019, la principal variación es en el Objeto del Gasto 812 que corresponde a la Transferencia Consolidable a la Administración Central con un monto de 50 mil millones, aún así esta  </a:t>
            </a:r>
            <a:r>
              <a:rPr lang="es-ES" altLang="es-MX" sz="1600" b="1" dirty="0">
                <a:latin typeface="Arial" panose="020B0604020202020204" pitchFamily="34" charset="0"/>
              </a:rPr>
              <a:t>transferencia representa el 27% </a:t>
            </a:r>
            <a:r>
              <a:rPr lang="es-ES" altLang="es-MX" sz="1600" dirty="0">
                <a:latin typeface="Arial" panose="020B0604020202020204" pitchFamily="34" charset="0"/>
              </a:rPr>
              <a:t>del presupuesto de gastos programado para el ejercicio 2020.</a:t>
            </a:r>
          </a:p>
          <a:p>
            <a:pPr algn="just" eaLnBrk="1" hangingPunct="1">
              <a:spcBef>
                <a:spcPct val="0"/>
              </a:spcBef>
              <a:buClrTx/>
              <a:buFontTx/>
              <a:buNone/>
            </a:pPr>
            <a:endParaRPr lang="es-ES" altLang="es-MX" sz="1600" dirty="0">
              <a:latin typeface="Arial" panose="020B0604020202020204" pitchFamily="34" charset="0"/>
            </a:endParaRPr>
          </a:p>
          <a:p>
            <a:pPr algn="just" eaLnBrk="1" hangingPunct="1">
              <a:spcBef>
                <a:spcPct val="0"/>
              </a:spcBef>
              <a:buClrTx/>
              <a:buFontTx/>
              <a:buNone/>
            </a:pPr>
            <a:r>
              <a:rPr lang="es-ES" altLang="es-MX" sz="1600" dirty="0">
                <a:latin typeface="Arial" panose="020B0604020202020204" pitchFamily="34" charset="0"/>
              </a:rPr>
              <a:t>En este nivel s</a:t>
            </a:r>
            <a:r>
              <a:rPr lang="es-PY" altLang="es-MX" sz="1600" dirty="0">
                <a:latin typeface="Arial" panose="020B0604020202020204" pitchFamily="34" charset="0"/>
              </a:rPr>
              <a:t>e programa además el pago de tasas por servicios aduaneros extraordinarios y pago en concepto de participación por multas a denunciantes de infracciones aduaneras.</a:t>
            </a:r>
          </a:p>
          <a:p>
            <a:pPr algn="just" eaLnBrk="1" hangingPunct="1">
              <a:spcBef>
                <a:spcPct val="0"/>
              </a:spcBef>
              <a:buClrTx/>
              <a:buFontTx/>
              <a:buNone/>
            </a:pPr>
            <a:endParaRPr lang="es-PY" altLang="es-MX" sz="1600" dirty="0">
              <a:latin typeface="Arial" panose="020B0604020202020204" pitchFamily="34" charset="0"/>
            </a:endParaRPr>
          </a:p>
          <a:p>
            <a:pPr algn="just" eaLnBrk="1" hangingPunct="1">
              <a:spcBef>
                <a:spcPct val="0"/>
              </a:spcBef>
              <a:buClrTx/>
            </a:pPr>
            <a:r>
              <a:rPr lang="es-ES" altLang="es-MX" sz="1600" dirty="0">
                <a:latin typeface="Arial" panose="020B0604020202020204" pitchFamily="34" charset="0"/>
              </a:rPr>
              <a:t>Como también el pago anual de contribución como país miembro a la Organización Mundial de Aduanas (OMA).</a:t>
            </a:r>
          </a:p>
        </p:txBody>
      </p:sp>
    </p:spTree>
    <p:extLst>
      <p:ext uri="{BB962C8B-B14F-4D97-AF65-F5344CB8AC3E}">
        <p14:creationId xmlns:p14="http://schemas.microsoft.com/office/powerpoint/2010/main" val="2717988982"/>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900 “Otros Gastos”</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a:r>
              <a:rPr lang="es-PY" altLang="es-MX" sz="2400" b="1" dirty="0">
                <a:solidFill>
                  <a:srgbClr val="115964"/>
                </a:solidFill>
                <a:latin typeface="Arial" panose="020B0604020202020204" pitchFamily="34" charset="0"/>
              </a:rPr>
              <a:t>Grupo 900 “Otros Gastos”</a:t>
            </a:r>
          </a:p>
        </p:txBody>
      </p:sp>
      <p:sp>
        <p:nvSpPr>
          <p:cNvPr id="16" name="Rectangle 3"/>
          <p:cNvSpPr>
            <a:spLocks noChangeArrowheads="1"/>
          </p:cNvSpPr>
          <p:nvPr/>
        </p:nvSpPr>
        <p:spPr bwMode="auto">
          <a:xfrm>
            <a:off x="2287271" y="2111954"/>
            <a:ext cx="80645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just" eaLnBrk="1" hangingPunct="1">
              <a:spcBef>
                <a:spcPct val="0"/>
              </a:spcBef>
              <a:buClrTx/>
              <a:buFontTx/>
              <a:buNone/>
            </a:pPr>
            <a:r>
              <a:rPr lang="es-PY" altLang="es-MX" sz="1600" dirty="0">
                <a:latin typeface="Arial" panose="020B0604020202020204" pitchFamily="34" charset="0"/>
              </a:rPr>
              <a:t>El Sub Grupo del Gasto 910, se planifica para el pago de impuestos inmobiliarios, tasas judiciales, tasas portuarias de almacenaje por mercaderías que se declaran en abandono y luego se subastan en remate. </a:t>
            </a:r>
          </a:p>
        </p:txBody>
      </p:sp>
    </p:spTree>
    <p:extLst>
      <p:ext uri="{BB962C8B-B14F-4D97-AF65-F5344CB8AC3E}">
        <p14:creationId xmlns:p14="http://schemas.microsoft.com/office/powerpoint/2010/main" val="4182164482"/>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20" name="Text Box 1"/>
          <p:cNvSpPr txBox="1">
            <a:spLocks noChangeArrowheads="1"/>
          </p:cNvSpPr>
          <p:nvPr/>
        </p:nvSpPr>
        <p:spPr bwMode="auto">
          <a:xfrm>
            <a:off x="2247447" y="2596413"/>
            <a:ext cx="747077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5000" dirty="0">
                <a:solidFill>
                  <a:srgbClr val="C00000"/>
                </a:solidFill>
                <a:latin typeface="Calibri" panose="020F0502020204030204" pitchFamily="34" charset="0"/>
              </a:rPr>
              <a:t>MUCHAS GRACIAS</a:t>
            </a:r>
          </a:p>
        </p:txBody>
      </p:sp>
    </p:spTree>
    <p:extLst>
      <p:ext uri="{BB962C8B-B14F-4D97-AF65-F5344CB8AC3E}">
        <p14:creationId xmlns:p14="http://schemas.microsoft.com/office/powerpoint/2010/main" val="57624565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2 CuadroTexto"/>
          <p:cNvSpPr txBox="1">
            <a:spLocks noChangeArrowheads="1"/>
          </p:cNvSpPr>
          <p:nvPr/>
        </p:nvSpPr>
        <p:spPr bwMode="auto">
          <a:xfrm>
            <a:off x="2217737" y="34271"/>
            <a:ext cx="720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MODERNIZACIÓN EDILICIA DE LA DNA</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 NUEVO EDIFICIO SOFIA -</a:t>
            </a:r>
          </a:p>
        </p:txBody>
      </p:sp>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470" y="1043927"/>
            <a:ext cx="3214687" cy="2128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D:\Docs\Temp Presentacion\OBRAS 2019 - 2020\Nuevo Edificio Sofia\Op_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5470" y="3634727"/>
            <a:ext cx="3205162" cy="21288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4" descr="D:\Docs\Temp Presentacion\OBRAS 2019 - 2020\Nuevo Edificio Sofia\SketchU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4332" y="1059802"/>
            <a:ext cx="5184775"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lecha derecha 28">
            <a:hlinkClick r:id="rId11" action="ppaction://hlinksldjump"/>
          </p:cNvPr>
          <p:cNvSpPr/>
          <p:nvPr/>
        </p:nvSpPr>
        <p:spPr bwMode="auto">
          <a:xfrm rot="10800000">
            <a:off x="11212721" y="6281879"/>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315722620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2 CuadroTexto"/>
          <p:cNvSpPr txBox="1">
            <a:spLocks noChangeArrowheads="1"/>
          </p:cNvSpPr>
          <p:nvPr/>
        </p:nvSpPr>
        <p:spPr bwMode="auto">
          <a:xfrm>
            <a:off x="2217737" y="34271"/>
            <a:ext cx="720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Administración de </a:t>
            </a:r>
            <a:r>
              <a:rPr lang="es-PY" altLang="es-PY" sz="1800" dirty="0" err="1">
                <a:solidFill>
                  <a:schemeClr val="bg1"/>
                </a:solidFill>
                <a:latin typeface="Arial" panose="020B0604020202020204" pitchFamily="34" charset="0"/>
                <a:cs typeface="Arial" panose="020B0604020202020204" pitchFamily="34" charset="0"/>
              </a:rPr>
              <a:t>Itá</a:t>
            </a:r>
            <a:r>
              <a:rPr lang="es-PY" altLang="es-PY" sz="1800" dirty="0">
                <a:solidFill>
                  <a:schemeClr val="bg1"/>
                </a:solidFill>
                <a:latin typeface="Arial" panose="020B0604020202020204" pitchFamily="34" charset="0"/>
                <a:cs typeface="Arial" panose="020B0604020202020204" pitchFamily="34" charset="0"/>
              </a:rPr>
              <a:t> Enramada</a:t>
            </a: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007" y="852785"/>
            <a:ext cx="1439862"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1007" y="3324523"/>
            <a:ext cx="1417637"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1994" y="1141710"/>
            <a:ext cx="2773363"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0719" y="3324523"/>
            <a:ext cx="2814638"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2832" y="1170285"/>
            <a:ext cx="24003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2832" y="3324523"/>
            <a:ext cx="24003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6819" y="852785"/>
            <a:ext cx="167005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43169" y="3321348"/>
            <a:ext cx="16637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Flecha derecha 38">
            <a:hlinkClick r:id="rId16" action="ppaction://hlinksldjump"/>
          </p:cNvPr>
          <p:cNvSpPr/>
          <p:nvPr/>
        </p:nvSpPr>
        <p:spPr bwMode="auto">
          <a:xfrm rot="10800000">
            <a:off x="11179417" y="6242752"/>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63170136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pic>
        <p:nvPicPr>
          <p:cNvPr id="15" name="Imagen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33408" y="767060"/>
            <a:ext cx="16367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33408" y="3359447"/>
            <a:ext cx="1677987"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53820" y="767060"/>
            <a:ext cx="163671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53820" y="3359447"/>
            <a:ext cx="163671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57908" y="767060"/>
            <a:ext cx="34845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7908" y="3359447"/>
            <a:ext cx="348456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85345" y="770235"/>
            <a:ext cx="1625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185345" y="3359447"/>
            <a:ext cx="1625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2 CuadroTexto"/>
          <p:cNvSpPr txBox="1">
            <a:spLocks noChangeArrowheads="1"/>
          </p:cNvSpPr>
          <p:nvPr/>
        </p:nvSpPr>
        <p:spPr bwMode="auto">
          <a:xfrm>
            <a:off x="1970514" y="39628"/>
            <a:ext cx="729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Administración de P. J. Caballero</a:t>
            </a:r>
          </a:p>
        </p:txBody>
      </p:sp>
      <p:sp>
        <p:nvSpPr>
          <p:cNvPr id="37" name="Flecha derecha 36">
            <a:hlinkClick r:id="rId16" action="ppaction://hlinksldjump"/>
          </p:cNvPr>
          <p:cNvSpPr/>
          <p:nvPr/>
        </p:nvSpPr>
        <p:spPr bwMode="auto">
          <a:xfrm rot="10800000">
            <a:off x="11179417" y="6061867"/>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249442883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PROYECTO  DE PRESUPUESTO PARA EL EJERCICIO FISCAL 2020</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4" name="Text Box 2"/>
          <p:cNvSpPr txBox="1">
            <a:spLocks noChangeArrowheads="1"/>
          </p:cNvSpPr>
          <p:nvPr/>
        </p:nvSpPr>
        <p:spPr bwMode="auto">
          <a:xfrm>
            <a:off x="3416411" y="3554314"/>
            <a:ext cx="7138987" cy="1657350"/>
          </a:xfrm>
          <a:prstGeom prst="rect">
            <a:avLst/>
          </a:prstGeom>
          <a:noFill/>
          <a:ln w="9360" cap="sq">
            <a:noFill/>
            <a:miter lim="800000"/>
            <a:headEnd/>
            <a:tailEnd/>
          </a:ln>
          <a:extLst>
            <a:ext uri="{909E8E84-426E-40DD-AFC4-6F175D3DCCD1}">
              <a14:hiddenFill xmlns:a14="http://schemas.microsoft.com/office/drawing/2010/main">
                <a:solidFill>
                  <a:srgbClr val="FFFFFF"/>
                </a:solidFill>
              </a14:hiddenFill>
            </a:ext>
          </a:extLst>
        </p:spPr>
        <p:txBody>
          <a:bodyPr/>
          <a:lstStyle>
            <a:lvl1pPr marL="271463" indent="-271463">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lnSpc>
                <a:spcPct val="90000"/>
              </a:lnSpc>
              <a:spcBef>
                <a:spcPts val="500"/>
              </a:spcBef>
              <a:buClr>
                <a:srgbClr val="0BD0D9"/>
              </a:buClr>
              <a:buSzPct val="95000"/>
              <a:buFont typeface="Wingdings" panose="05000000000000000000" pitchFamily="2" charset="2"/>
              <a:buNone/>
              <a:defRPr/>
            </a:pPr>
            <a:endParaRPr lang="es-PY" sz="2000" dirty="0" smtClean="0">
              <a:solidFill>
                <a:srgbClr val="000000"/>
              </a:solidFill>
            </a:endParaRPr>
          </a:p>
          <a:p>
            <a:pPr marL="107950" indent="0" algn="just">
              <a:lnSpc>
                <a:spcPct val="90000"/>
              </a:lnSpc>
              <a:spcBef>
                <a:spcPts val="400"/>
              </a:spcBef>
              <a:buClr>
                <a:srgbClr val="0F6FC6"/>
              </a:buClr>
              <a:buSzPct val="6800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pPr>
            <a:r>
              <a:rPr lang="es-PY" sz="2000" dirty="0">
                <a:solidFill>
                  <a:schemeClr val="bg2">
                    <a:lumMod val="25000"/>
                  </a:schemeClr>
                </a:solidFill>
                <a:latin typeface="Arial" charset="0"/>
                <a:ea typeface="+mn-ea"/>
              </a:rPr>
              <a:t>Ser una institución líder reconocida nacional e internacionalmente por su modelo de gestión, sustentado en infraestructura, tecnología de vanguardia, talento humano competente y comprometido.</a:t>
            </a:r>
          </a:p>
        </p:txBody>
      </p:sp>
      <p:sp>
        <p:nvSpPr>
          <p:cNvPr id="35" name="Text Box 4"/>
          <p:cNvSpPr txBox="1">
            <a:spLocks noChangeArrowheads="1"/>
          </p:cNvSpPr>
          <p:nvPr/>
        </p:nvSpPr>
        <p:spPr bwMode="auto">
          <a:xfrm>
            <a:off x="3428210" y="1162511"/>
            <a:ext cx="7138987" cy="1655763"/>
          </a:xfrm>
          <a:prstGeom prst="rect">
            <a:avLst/>
          </a:prstGeom>
          <a:noFill/>
          <a:ln w="9360" cap="sq">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63538" indent="-255588">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Bef>
                <a:spcPts val="400"/>
              </a:spcBef>
              <a:buClr>
                <a:srgbClr val="0F6FC6"/>
              </a:buClr>
              <a:buSzPct val="68000"/>
              <a:buFont typeface="Wingdings" panose="05000000000000000000" pitchFamily="2" charset="2"/>
              <a:buNone/>
              <a:defRPr/>
            </a:pPr>
            <a:endParaRPr lang="es-PY" sz="2000" dirty="0" smtClean="0">
              <a:solidFill>
                <a:srgbClr val="000000"/>
              </a:solidFill>
            </a:endParaRPr>
          </a:p>
          <a:p>
            <a:pPr marL="107950" indent="0" algn="just" eaLnBrk="1" hangingPunct="1">
              <a:spcBef>
                <a:spcPts val="400"/>
              </a:spcBef>
              <a:buClr>
                <a:srgbClr val="0F6FC6"/>
              </a:buClr>
              <a:buSzPct val="68000"/>
              <a:defRPr/>
            </a:pPr>
            <a:r>
              <a:rPr lang="es-PY" sz="2000" dirty="0">
                <a:solidFill>
                  <a:schemeClr val="bg2">
                    <a:lumMod val="25000"/>
                  </a:schemeClr>
                </a:solidFill>
                <a:latin typeface="Arial" charset="0"/>
                <a:ea typeface="+mn-ea"/>
              </a:rPr>
              <a:t>Somos una institución autónoma, facilitadora del comercio internacional, responsable de una eficiente recaudación de los tributos y fiscalizador del tráfico de mercaderías.</a:t>
            </a:r>
          </a:p>
        </p:txBody>
      </p:sp>
      <p:sp>
        <p:nvSpPr>
          <p:cNvPr id="22" name="Text Box 1"/>
          <p:cNvSpPr txBox="1">
            <a:spLocks noChangeArrowheads="1"/>
          </p:cNvSpPr>
          <p:nvPr/>
        </p:nvSpPr>
        <p:spPr bwMode="auto">
          <a:xfrm rot="16200000">
            <a:off x="1577364" y="1718470"/>
            <a:ext cx="1655763" cy="647700"/>
          </a:xfrm>
          <a:prstGeom prst="rect">
            <a:avLst/>
          </a:prstGeom>
          <a:noFill/>
          <a:ln w="9360" cap="sq">
            <a:solidFill>
              <a:schemeClr val="bg1"/>
            </a:solidFill>
            <a:miter lim="800000"/>
            <a:headEnd/>
            <a:tailEnd/>
          </a:ln>
          <a:effectLst/>
        </p:spPr>
        <p:txBody>
          <a:bodyPr lIns="0" rIns="0" bIns="0" anchor="b"/>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PY" sz="3200" b="1" dirty="0">
                <a:solidFill>
                  <a:srgbClr val="C00000"/>
                </a:solidFill>
                <a:effectLst>
                  <a:outerShdw blurRad="38100" dist="38100" dir="2700000" algn="tl">
                    <a:srgbClr val="000000"/>
                  </a:outerShdw>
                </a:effectLst>
                <a:latin typeface="Arial" charset="0"/>
                <a:ea typeface="+mn-ea"/>
                <a:cs typeface="Arial" charset="0"/>
              </a:rPr>
              <a:t>Misión</a:t>
            </a:r>
            <a:r>
              <a:rPr lang="es-PY" sz="3200" b="1" dirty="0">
                <a:solidFill>
                  <a:srgbClr val="C00000"/>
                </a:solidFill>
                <a:latin typeface="Arial" charset="0"/>
                <a:ea typeface="+mn-ea"/>
                <a:cs typeface="Arial" charset="0"/>
              </a:rPr>
              <a:t>:</a:t>
            </a:r>
          </a:p>
        </p:txBody>
      </p:sp>
      <p:sp>
        <p:nvSpPr>
          <p:cNvPr id="23" name="Text Box 1"/>
          <p:cNvSpPr txBox="1">
            <a:spLocks noChangeArrowheads="1"/>
          </p:cNvSpPr>
          <p:nvPr/>
        </p:nvSpPr>
        <p:spPr bwMode="auto">
          <a:xfrm rot="16200000">
            <a:off x="1577364" y="4166395"/>
            <a:ext cx="1655763" cy="647700"/>
          </a:xfrm>
          <a:prstGeom prst="rect">
            <a:avLst/>
          </a:prstGeom>
          <a:noFill/>
          <a:ln w="9360" cap="sq">
            <a:solidFill>
              <a:schemeClr val="bg1"/>
            </a:solidFill>
            <a:miter lim="800000"/>
            <a:headEnd/>
            <a:tailEnd/>
          </a:ln>
          <a:effectLst/>
        </p:spPr>
        <p:txBody>
          <a:bodyPr lIns="0" rIns="0" bIns="0" anchor="b"/>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PY" sz="3200" b="1" dirty="0">
                <a:solidFill>
                  <a:srgbClr val="C00000"/>
                </a:solidFill>
                <a:effectLst>
                  <a:outerShdw blurRad="38100" dist="38100" dir="2700000" algn="tl">
                    <a:srgbClr val="000000"/>
                  </a:outerShdw>
                </a:effectLst>
                <a:latin typeface="Arial" charset="0"/>
                <a:ea typeface="+mn-ea"/>
                <a:cs typeface="Arial" charset="0"/>
              </a:rPr>
              <a:t>Visión</a:t>
            </a:r>
            <a:r>
              <a:rPr lang="es-PY" sz="3200" b="1" dirty="0">
                <a:solidFill>
                  <a:srgbClr val="C00000"/>
                </a:solidFill>
                <a:latin typeface="Arial" charset="0"/>
                <a:ea typeface="+mn-ea"/>
                <a:cs typeface="Arial" charset="0"/>
              </a:rPr>
              <a:t>:</a:t>
            </a:r>
          </a:p>
        </p:txBody>
      </p:sp>
    </p:spTree>
    <p:extLst>
      <p:ext uri="{BB962C8B-B14F-4D97-AF65-F5344CB8AC3E}">
        <p14:creationId xmlns:p14="http://schemas.microsoft.com/office/powerpoint/2010/main" val="376855384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pic>
        <p:nvPicPr>
          <p:cNvPr id="14" name="Picture 9" descr="D:\Docs\Temp Presentacion\OBRAS 2019 - 2020\2018 - 2019\Encarnacion\Antes\IMG_20180911_131049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7922" y="809923"/>
            <a:ext cx="28749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D:\Docs\Temp Presentacion\OBRAS 2019 - 2020\2018 - 2019\Encarnacion\Despues\IMG-20190516-WA006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7034" y="3472160"/>
            <a:ext cx="3556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D:\Docs\Temp Presentacion\OBRAS 2019 - 2020\2018 - 2019\Encarnacion\Despues\IMG-20190607-WA003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5434" y="3156248"/>
            <a:ext cx="1905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D:\Docs\Temp Presentacion\OBRAS 2019 - 2020\2018 - 2019\Encarnacion\Despues\IMG-20190424-WA005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5859" y="3156248"/>
            <a:ext cx="28590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6384" y="809923"/>
            <a:ext cx="189230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7" descr="D:\Docs\Temp Presentacion\OBRAS 2019 - 2020\2018 - 2019\Encarnacion\Antes\IMG_20180911_13115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4522" y="841673"/>
            <a:ext cx="312261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 CuadroTexto"/>
          <p:cNvSpPr txBox="1">
            <a:spLocks noChangeArrowheads="1"/>
          </p:cNvSpPr>
          <p:nvPr/>
        </p:nvSpPr>
        <p:spPr bwMode="auto">
          <a:xfrm>
            <a:off x="1779709" y="66749"/>
            <a:ext cx="729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Administración de Encarnación</a:t>
            </a:r>
          </a:p>
        </p:txBody>
      </p:sp>
      <p:sp>
        <p:nvSpPr>
          <p:cNvPr id="29" name="Flecha derecha 28">
            <a:hlinkClick r:id="rId14" action="ppaction://hlinksldjump"/>
          </p:cNvPr>
          <p:cNvSpPr/>
          <p:nvPr/>
        </p:nvSpPr>
        <p:spPr bwMode="auto">
          <a:xfrm rot="10800000">
            <a:off x="11179417" y="6029159"/>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315587533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pic>
        <p:nvPicPr>
          <p:cNvPr id="14" name="Picture 2" descr="D:\Docs\Temp Presentacion\OBRAS 2019 - 2020\2018 - 2019\Falcon\Antes\IMG-20181022-WA006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895" y="758029"/>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Docs\Temp Presentacion\OBRAS 2019 - 2020\2018 - 2019\Falcon\Antes\IMG-20181025-WA00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0545" y="704054"/>
            <a:ext cx="1800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D:\Docs\Temp Presentacion\OBRAS 2019 - 2020\2018 - 2019\Falcon\Antes\IMG-20181101-WA006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9495" y="711991"/>
            <a:ext cx="179546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D:\Docs\Temp Presentacion\OBRAS 2019 - 2020\2018 - 2019\Falcon\Despues\IMG-20181226-WA005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4895" y="3269454"/>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D:\Docs\Temp Presentacion\OBRAS 2019 - 2020\2018 - 2019\Falcon\Despues\IMG-20181101-WA006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6483" y="3269454"/>
            <a:ext cx="176847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D:\Docs\Temp Presentacion\OBRAS 2019 - 2020\2018 - 2019\Falcon\Despues\IMG-20181101-WA008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0533" y="3256754"/>
            <a:ext cx="16383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 CuadroTexto"/>
          <p:cNvSpPr txBox="1">
            <a:spLocks noChangeArrowheads="1"/>
          </p:cNvSpPr>
          <p:nvPr/>
        </p:nvSpPr>
        <p:spPr bwMode="auto">
          <a:xfrm>
            <a:off x="2088604" y="51416"/>
            <a:ext cx="729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Administración de </a:t>
            </a:r>
            <a:r>
              <a:rPr lang="es-PY" altLang="es-PY" sz="1800" dirty="0" err="1">
                <a:solidFill>
                  <a:schemeClr val="bg1"/>
                </a:solidFill>
                <a:latin typeface="Arial" panose="020B0604020202020204" pitchFamily="34" charset="0"/>
                <a:cs typeface="Arial" panose="020B0604020202020204" pitchFamily="34" charset="0"/>
              </a:rPr>
              <a:t>Pto</a:t>
            </a:r>
            <a:r>
              <a:rPr lang="es-PY" altLang="es-PY" sz="1800" dirty="0">
                <a:solidFill>
                  <a:schemeClr val="bg1"/>
                </a:solidFill>
                <a:latin typeface="Arial" panose="020B0604020202020204" pitchFamily="34" charset="0"/>
                <a:cs typeface="Arial" panose="020B0604020202020204" pitchFamily="34" charset="0"/>
              </a:rPr>
              <a:t>. Falcón</a:t>
            </a:r>
          </a:p>
        </p:txBody>
      </p:sp>
      <p:sp>
        <p:nvSpPr>
          <p:cNvPr id="29" name="Flecha derecha 28">
            <a:hlinkClick r:id="rId14" action="ppaction://hlinksldjump"/>
          </p:cNvPr>
          <p:cNvSpPr/>
          <p:nvPr/>
        </p:nvSpPr>
        <p:spPr bwMode="auto">
          <a:xfrm rot="10800000">
            <a:off x="11179417" y="6119768"/>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pic>
        <p:nvPicPr>
          <p:cNvPr id="34" name="Picture 7" descr="D:\Docs\Temp Presentacion\OBRAS 2019 - 2020\2018 - 2019\Falcon\Despues\IMG-20181101-WA008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24101" y="3259135"/>
            <a:ext cx="1800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826835"/>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4" name="2 CuadroTexto"/>
          <p:cNvSpPr txBox="1">
            <a:spLocks noChangeArrowheads="1"/>
          </p:cNvSpPr>
          <p:nvPr/>
        </p:nvSpPr>
        <p:spPr bwMode="auto">
          <a:xfrm>
            <a:off x="1694656" y="51417"/>
            <a:ext cx="7291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Administración Aeropuerto Silvio </a:t>
            </a:r>
            <a:r>
              <a:rPr lang="es-PY" altLang="es-PY" sz="1800" dirty="0" err="1">
                <a:solidFill>
                  <a:schemeClr val="bg1"/>
                </a:solidFill>
                <a:latin typeface="Arial" panose="020B0604020202020204" pitchFamily="34" charset="0"/>
                <a:cs typeface="Arial" panose="020B0604020202020204" pitchFamily="34" charset="0"/>
              </a:rPr>
              <a:t>Pettirossi</a:t>
            </a:r>
            <a:endParaRPr lang="es-PY" altLang="es-PY" sz="1800" dirty="0">
              <a:solidFill>
                <a:schemeClr val="bg1"/>
              </a:solidFill>
              <a:latin typeface="Arial" panose="020B0604020202020204" pitchFamily="34" charset="0"/>
              <a:cs typeface="Arial" panose="020B0604020202020204" pitchFamily="34" charset="0"/>
            </a:endParaRPr>
          </a:p>
        </p:txBody>
      </p:sp>
      <p:pic>
        <p:nvPicPr>
          <p:cNvPr id="15" name="Picture 3" descr="D:\Docs\Temp Presentacion\OBRAS 2019 - 2020\2018 - 2019\Aeropuerto\Antes\IMG_20190702_1505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6146" y="1012845"/>
            <a:ext cx="23415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D:\Docs\Temp Presentacion\OBRAS 2019 - 2020\2018 - 2019\Aeropuerto\Antes\IMG-20190424-WA02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2296" y="941407"/>
            <a:ext cx="15843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D:\Docs\Temp Presentacion\OBRAS 2019 - 2020\2018 - 2019\Aeropuerto\Despues\IMG-20190613-WA012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4459" y="3389332"/>
            <a:ext cx="25923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D:\Docs\Temp Presentacion\OBRAS 2019 - 2020\2018 - 2019\Aeropuerto\Despues\IMG-20190416-WA013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3671" y="3389332"/>
            <a:ext cx="1728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D:\Docs\Temp Presentacion\OBRAS 2019 - 2020\2018 - 2019\Aeropuerto\Despues\IMG-20190430-WA013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3459" y="3389332"/>
            <a:ext cx="20208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D:\Docs\Temp Presentacion\OBRAS 2019 - 2020\2018 - 2019\Aeropuerto\Antes\IMG-20190424-WA020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3671" y="941407"/>
            <a:ext cx="17287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lecha derecha 28">
            <a:hlinkClick r:id="rId14" action="ppaction://hlinksldjump"/>
          </p:cNvPr>
          <p:cNvSpPr/>
          <p:nvPr/>
        </p:nvSpPr>
        <p:spPr bwMode="auto">
          <a:xfrm rot="10800000">
            <a:off x="11179417" y="6017118"/>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25182179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4" name="2 CuadroTexto"/>
          <p:cNvSpPr txBox="1">
            <a:spLocks noChangeArrowheads="1"/>
          </p:cNvSpPr>
          <p:nvPr/>
        </p:nvSpPr>
        <p:spPr bwMode="auto">
          <a:xfrm>
            <a:off x="2061163" y="69525"/>
            <a:ext cx="729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Administración de Infante Rivarola</a:t>
            </a:r>
          </a:p>
        </p:txBody>
      </p:sp>
      <p:pic>
        <p:nvPicPr>
          <p:cNvPr id="15" name="Picture 2" descr="D:\Docs\Temp Presentacion\OBRAS 2019 - 2020\2018 - 2019\Infante Rivarola\Antes\IMG-20190529-WA008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0098" y="755768"/>
            <a:ext cx="193833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Docs\Temp Presentacion\OBRAS 2019 - 2020\2018 - 2019\Infante Rivarola\Antes\IMG_20190220_1129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7298" y="735130"/>
            <a:ext cx="18923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D:\Docs\Temp Presentacion\OBRAS 2019 - 2020\2018 - 2019\Infante Rivarola\Antes\IMG-20190502-WA009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5360" y="735130"/>
            <a:ext cx="22574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D:\Docs\Temp Presentacion\OBRAS 2019 - 2020\2018 - 2019\Infante Rivarola\Despues\IMG-20190627-WA006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93773" y="2462330"/>
            <a:ext cx="22574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D:\Docs\Temp Presentacion\OBRAS 2019 - 2020\2018 - 2019\Infante Rivarola\Despues\IMG-20190627-WA0029.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4198" y="2457568"/>
            <a:ext cx="3835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D:\Docs\Temp Presentacion\OBRAS 2019 - 2020\2018 - 2019\Infante Rivarola\Despues\IMG-20190627-WA005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3273" y="4186355"/>
            <a:ext cx="202565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D:\Docs\Temp Presentacion\OBRAS 2019 - 2020\2018 - 2019\Infante Rivarola\Antes\IMG_20190220_11290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4198" y="728780"/>
            <a:ext cx="1855787"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D:\Docs\Temp Presentacion\OBRAS 2019 - 2020\2018 - 2019\Infante Rivarola\Despues\IMG-20190627-WA005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0098" y="2457568"/>
            <a:ext cx="1982787"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D:\Docs\Temp Presentacion\OBRAS 2019 - 2020\2018 - 2019\Infante Rivarola\Despues\IMG-20190627-WA0067.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28173" y="4186355"/>
            <a:ext cx="100806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D:\Docs\Temp Presentacion\OBRAS 2019 - 2020\2018 - 2019\Infante Rivarola\Despues\IMG-20190627-WA0068.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6735" y="4186355"/>
            <a:ext cx="11953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 descr="D:\Docs\Temp Presentacion\OBRAS 2019 - 2020\2018 - 2019\Infante Rivarola\Despues\IMG-20190627-WA0072.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5635" y="4170480"/>
            <a:ext cx="12414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7" descr="D:\Docs\Temp Presentacion\OBRAS 2019 - 2020\2018 - 2019\Infante Rivarola\Despues\IMG-20190610-WA0019.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27110" y="4170480"/>
            <a:ext cx="22256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lecha derecha 38">
            <a:hlinkClick r:id="rId20" action="ppaction://hlinksldjump"/>
          </p:cNvPr>
          <p:cNvSpPr/>
          <p:nvPr/>
        </p:nvSpPr>
        <p:spPr bwMode="auto">
          <a:xfrm rot="10800000">
            <a:off x="11141075" y="6061867"/>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330731354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endParaRPr lang="es-PY" sz="1600" dirty="0">
              <a:solidFill>
                <a:srgbClr val="DEE1D7"/>
              </a:solidFill>
              <a:effectLst>
                <a:outerShdw blurRad="38100" dist="38100" dir="2700000" algn="tl">
                  <a:srgbClr val="000000">
                    <a:alpha val="43137"/>
                  </a:srgbClr>
                </a:outerShdw>
              </a:effectLst>
              <a:latin typeface="+mj-lt"/>
              <a:ea typeface="+mj-ea"/>
              <a:cs typeface="+mj-cs"/>
            </a:endParaRP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4" name="2 CuadroTexto"/>
          <p:cNvSpPr txBox="1">
            <a:spLocks noChangeArrowheads="1"/>
          </p:cNvSpPr>
          <p:nvPr/>
        </p:nvSpPr>
        <p:spPr bwMode="auto">
          <a:xfrm>
            <a:off x="2287128" y="63269"/>
            <a:ext cx="729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50"/>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SzTx/>
              <a:buFontTx/>
              <a:buNone/>
            </a:pPr>
            <a:r>
              <a:rPr lang="es-PY" altLang="es-PY" sz="1800" dirty="0">
                <a:solidFill>
                  <a:schemeClr val="bg1"/>
                </a:solidFill>
                <a:latin typeface="Arial" panose="020B0604020202020204" pitchFamily="34" charset="0"/>
                <a:cs typeface="Arial" panose="020B0604020202020204" pitchFamily="34" charset="0"/>
              </a:rPr>
              <a:t>MANTENIMIENTO Y REPARACIONES DE INMUEBLES</a:t>
            </a:r>
          </a:p>
          <a:p>
            <a:pPr algn="ctr" eaLnBrk="1" hangingPunct="1">
              <a:spcBef>
                <a:spcPct val="0"/>
              </a:spcBef>
              <a:buClrTx/>
              <a:buSzTx/>
              <a:buFontTx/>
              <a:buNone/>
            </a:pPr>
            <a:r>
              <a:rPr lang="es-PY" altLang="es-PY" sz="1800" dirty="0" err="1">
                <a:solidFill>
                  <a:schemeClr val="bg1"/>
                </a:solidFill>
                <a:latin typeface="Arial" panose="020B0604020202020204" pitchFamily="34" charset="0"/>
                <a:cs typeface="Arial" panose="020B0604020202020204" pitchFamily="34" charset="0"/>
              </a:rPr>
              <a:t>Pindoty</a:t>
            </a:r>
            <a:r>
              <a:rPr lang="es-PY" altLang="es-PY" sz="1800" dirty="0">
                <a:solidFill>
                  <a:schemeClr val="bg1"/>
                </a:solidFill>
                <a:latin typeface="Arial" panose="020B0604020202020204" pitchFamily="34" charset="0"/>
                <a:cs typeface="Arial" panose="020B0604020202020204" pitchFamily="34" charset="0"/>
              </a:rPr>
              <a:t> </a:t>
            </a:r>
            <a:r>
              <a:rPr lang="es-PY" altLang="es-PY" sz="1800" dirty="0" err="1">
                <a:solidFill>
                  <a:schemeClr val="bg1"/>
                </a:solidFill>
                <a:latin typeface="Arial" panose="020B0604020202020204" pitchFamily="34" charset="0"/>
                <a:cs typeface="Arial" panose="020B0604020202020204" pitchFamily="34" charset="0"/>
              </a:rPr>
              <a:t>Porá</a:t>
            </a:r>
            <a:endParaRPr lang="es-PY" altLang="es-PY" sz="1800" dirty="0">
              <a:solidFill>
                <a:schemeClr val="bg1"/>
              </a:solidFill>
              <a:latin typeface="Arial" panose="020B0604020202020204" pitchFamily="34" charset="0"/>
              <a:cs typeface="Arial" panose="020B0604020202020204" pitchFamily="34" charset="0"/>
            </a:endParaRPr>
          </a:p>
        </p:txBody>
      </p:sp>
      <p:pic>
        <p:nvPicPr>
          <p:cNvPr id="15" name="Picture 2" descr="D:\Docs\Temp Presentacion\OBRAS 2019 - 2020\Pozo Hondo\IMG-20190803-WA0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9028" y="1753352"/>
            <a:ext cx="3524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D:\Docs\Temp Presentacion\OBRAS 2019 - 2020\Pindoty\IMG-20190803-WA000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2191" y="1753352"/>
            <a:ext cx="3524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lecha derecha 19">
            <a:hlinkClick r:id="rId10" action="ppaction://hlinksldjump"/>
          </p:cNvPr>
          <p:cNvSpPr/>
          <p:nvPr/>
        </p:nvSpPr>
        <p:spPr bwMode="auto">
          <a:xfrm rot="10800000">
            <a:off x="11207521" y="6162386"/>
            <a:ext cx="430212" cy="33337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124402362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1" y="552380"/>
            <a:ext cx="12188824" cy="5324892"/>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ESTRUCTURA ORGANIZACIONAL DE LA DNA</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980" y="6013630"/>
            <a:ext cx="1353614" cy="767480"/>
          </a:xfrm>
          <a:prstGeom prst="rect">
            <a:avLst/>
          </a:prstGeom>
        </p:spPr>
      </p:pic>
      <p:pic>
        <p:nvPicPr>
          <p:cNvPr id="27" name="Imagen 26"/>
          <p:cNvPicPr>
            <a:picLocks noChangeAspect="1"/>
          </p:cNvPicPr>
          <p:nvPr/>
        </p:nvPicPr>
        <p:blipFill>
          <a:blip r:embed="rId6"/>
          <a:stretch>
            <a:fillRect/>
          </a:stretch>
        </p:blipFill>
        <p:spPr>
          <a:xfrm>
            <a:off x="4509403" y="6025955"/>
            <a:ext cx="3906602" cy="657595"/>
          </a:xfrm>
          <a:prstGeom prst="rect">
            <a:avLst/>
          </a:prstGeom>
        </p:spPr>
      </p:pic>
      <p:pic>
        <p:nvPicPr>
          <p:cNvPr id="28" name="Imagen 27"/>
          <p:cNvPicPr>
            <a:picLocks noChangeAspect="1"/>
          </p:cNvPicPr>
          <p:nvPr/>
        </p:nvPicPr>
        <p:blipFill>
          <a:blip r:embed="rId7"/>
          <a:stretch>
            <a:fillRect/>
          </a:stretch>
        </p:blipFill>
        <p:spPr>
          <a:xfrm>
            <a:off x="9083058" y="6044435"/>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2" name="Rectángulo redondeado 1"/>
          <p:cNvSpPr/>
          <p:nvPr/>
        </p:nvSpPr>
        <p:spPr>
          <a:xfrm>
            <a:off x="4722324" y="662061"/>
            <a:ext cx="2808312" cy="626271"/>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s-ES" sz="1200" dirty="0" smtClean="0"/>
              <a:t>Dirección Nacional de Aduanas</a:t>
            </a:r>
            <a:endParaRPr lang="es-PY" sz="1200" dirty="0"/>
          </a:p>
        </p:txBody>
      </p:sp>
      <p:sp>
        <p:nvSpPr>
          <p:cNvPr id="37" name="Rectángulo redondeado 36"/>
          <p:cNvSpPr/>
          <p:nvPr/>
        </p:nvSpPr>
        <p:spPr>
          <a:xfrm>
            <a:off x="4721495" y="1482454"/>
            <a:ext cx="2808312" cy="588233"/>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Nacional Adjunta</a:t>
            </a:r>
            <a:endParaRPr lang="es-PY" sz="1200" dirty="0"/>
          </a:p>
          <a:p>
            <a:pPr algn="ctr">
              <a:lnSpc>
                <a:spcPct val="90000"/>
              </a:lnSpc>
            </a:pPr>
            <a:endParaRPr lang="es-PY" sz="1200" dirty="0"/>
          </a:p>
        </p:txBody>
      </p:sp>
      <p:sp>
        <p:nvSpPr>
          <p:cNvPr id="41" name="Rectángulo redondeado 40"/>
          <p:cNvSpPr/>
          <p:nvPr/>
        </p:nvSpPr>
        <p:spPr>
          <a:xfrm>
            <a:off x="777179" y="2515615"/>
            <a:ext cx="2424308" cy="512911"/>
          </a:xfrm>
          <a:prstGeom prst="roundRect">
            <a:avLst/>
          </a:prstGeom>
          <a:solidFill>
            <a:schemeClr val="accent5">
              <a:lumMod val="75000"/>
            </a:schemeClr>
          </a:solidFill>
          <a:ln w="1905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b="1" dirty="0" smtClean="0">
                <a:effectLst>
                  <a:outerShdw blurRad="38100" dist="38100" dir="2700000" algn="tl">
                    <a:srgbClr val="000000">
                      <a:alpha val="43137"/>
                    </a:srgbClr>
                  </a:outerShdw>
                </a:effectLst>
              </a:rPr>
              <a:t>Dirección  de </a:t>
            </a:r>
          </a:p>
          <a:p>
            <a:pPr algn="ctr">
              <a:lnSpc>
                <a:spcPct val="90000"/>
              </a:lnSpc>
            </a:pPr>
            <a:r>
              <a:rPr lang="es-ES" sz="1200" b="1" dirty="0" smtClean="0">
                <a:effectLst>
                  <a:outerShdw blurRad="38100" dist="38100" dir="2700000" algn="tl">
                    <a:srgbClr val="000000">
                      <a:alpha val="43137"/>
                    </a:srgbClr>
                  </a:outerShdw>
                </a:effectLst>
              </a:rPr>
              <a:t>Auditoría Interna</a:t>
            </a:r>
            <a:endParaRPr lang="es-PY" sz="1200" b="1" dirty="0">
              <a:effectLst>
                <a:outerShdw blurRad="38100" dist="38100" dir="2700000" algn="tl">
                  <a:srgbClr val="000000">
                    <a:alpha val="43137"/>
                  </a:srgbClr>
                </a:outerShdw>
              </a:effectLst>
            </a:endParaRPr>
          </a:p>
          <a:p>
            <a:pPr algn="ctr">
              <a:lnSpc>
                <a:spcPct val="90000"/>
              </a:lnSpc>
            </a:pPr>
            <a:endParaRPr lang="es-PY" sz="1200" dirty="0"/>
          </a:p>
        </p:txBody>
      </p:sp>
      <p:sp>
        <p:nvSpPr>
          <p:cNvPr id="42" name="Rectángulo redondeado 41"/>
          <p:cNvSpPr/>
          <p:nvPr/>
        </p:nvSpPr>
        <p:spPr>
          <a:xfrm>
            <a:off x="3784526" y="2513395"/>
            <a:ext cx="1882360" cy="546913"/>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Secretaria General</a:t>
            </a:r>
            <a:endParaRPr lang="es-PY" sz="1200" dirty="0"/>
          </a:p>
          <a:p>
            <a:pPr algn="ctr">
              <a:lnSpc>
                <a:spcPct val="90000"/>
              </a:lnSpc>
            </a:pPr>
            <a:endParaRPr lang="es-PY" sz="1200" dirty="0"/>
          </a:p>
        </p:txBody>
      </p:sp>
      <p:sp>
        <p:nvSpPr>
          <p:cNvPr id="43" name="Rectángulo redondeado 42"/>
          <p:cNvSpPr/>
          <p:nvPr/>
        </p:nvSpPr>
        <p:spPr>
          <a:xfrm>
            <a:off x="6625467" y="2522407"/>
            <a:ext cx="1882360" cy="528887"/>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de Gabinete</a:t>
            </a:r>
            <a:endParaRPr lang="es-PY" sz="1200" dirty="0"/>
          </a:p>
          <a:p>
            <a:pPr algn="ctr">
              <a:lnSpc>
                <a:spcPct val="90000"/>
              </a:lnSpc>
            </a:pPr>
            <a:endParaRPr lang="es-PY" sz="1200" dirty="0"/>
          </a:p>
        </p:txBody>
      </p:sp>
      <p:sp>
        <p:nvSpPr>
          <p:cNvPr id="44" name="Rectángulo redondeado 43"/>
          <p:cNvSpPr/>
          <p:nvPr/>
        </p:nvSpPr>
        <p:spPr>
          <a:xfrm>
            <a:off x="89568" y="3371811"/>
            <a:ext cx="1395085" cy="1108981"/>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de Relaciones Internacionales</a:t>
            </a:r>
            <a:endParaRPr lang="es-PY" sz="1200" dirty="0"/>
          </a:p>
          <a:p>
            <a:pPr algn="ctr">
              <a:lnSpc>
                <a:spcPct val="90000"/>
              </a:lnSpc>
            </a:pPr>
            <a:endParaRPr lang="es-PY" sz="1200" dirty="0"/>
          </a:p>
        </p:txBody>
      </p:sp>
      <p:sp>
        <p:nvSpPr>
          <p:cNvPr id="46" name="Rectángulo redondeado 45"/>
          <p:cNvSpPr/>
          <p:nvPr/>
        </p:nvSpPr>
        <p:spPr>
          <a:xfrm>
            <a:off x="1678511" y="3371811"/>
            <a:ext cx="1238088" cy="1108981"/>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de Talento Humano</a:t>
            </a:r>
            <a:endParaRPr lang="es-PY" sz="1200" dirty="0"/>
          </a:p>
          <a:p>
            <a:pPr algn="ctr">
              <a:lnSpc>
                <a:spcPct val="90000"/>
              </a:lnSpc>
            </a:pPr>
            <a:endParaRPr lang="es-PY" sz="1200" dirty="0"/>
          </a:p>
        </p:txBody>
      </p:sp>
      <p:sp>
        <p:nvSpPr>
          <p:cNvPr id="47" name="Rectángulo redondeado 46"/>
          <p:cNvSpPr/>
          <p:nvPr/>
        </p:nvSpPr>
        <p:spPr>
          <a:xfrm>
            <a:off x="3105250" y="3376020"/>
            <a:ext cx="1204582" cy="1094163"/>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a:t>
            </a:r>
          </a:p>
          <a:p>
            <a:pPr algn="ctr">
              <a:lnSpc>
                <a:spcPct val="90000"/>
              </a:lnSpc>
            </a:pPr>
            <a:r>
              <a:rPr lang="es-ES" sz="1200" dirty="0" smtClean="0"/>
              <a:t> Jurídica</a:t>
            </a:r>
            <a:endParaRPr lang="es-PY" sz="1200" dirty="0"/>
          </a:p>
          <a:p>
            <a:pPr algn="ctr">
              <a:lnSpc>
                <a:spcPct val="90000"/>
              </a:lnSpc>
            </a:pPr>
            <a:endParaRPr lang="es-PY" sz="1200" dirty="0"/>
          </a:p>
        </p:txBody>
      </p:sp>
      <p:sp>
        <p:nvSpPr>
          <p:cNvPr id="48" name="Rectángulo redondeado 47"/>
          <p:cNvSpPr/>
          <p:nvPr/>
        </p:nvSpPr>
        <p:spPr>
          <a:xfrm>
            <a:off x="5359423" y="4738012"/>
            <a:ext cx="1532457" cy="1094163"/>
          </a:xfrm>
          <a:prstGeom prst="roundRect">
            <a:avLst/>
          </a:prstGeom>
          <a:solidFill>
            <a:srgbClr val="637884"/>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s-ES" sz="1200" dirty="0" smtClean="0"/>
              <a:t>Administraciones</a:t>
            </a:r>
          </a:p>
          <a:p>
            <a:pPr algn="ctr">
              <a:lnSpc>
                <a:spcPct val="90000"/>
              </a:lnSpc>
            </a:pPr>
            <a:r>
              <a:rPr lang="es-ES" sz="1200" dirty="0" smtClean="0"/>
              <a:t>de Aduanas</a:t>
            </a:r>
          </a:p>
        </p:txBody>
      </p:sp>
      <p:sp>
        <p:nvSpPr>
          <p:cNvPr id="52" name="Rectángulo redondeado 51"/>
          <p:cNvSpPr/>
          <p:nvPr/>
        </p:nvSpPr>
        <p:spPr>
          <a:xfrm>
            <a:off x="6443316" y="3356992"/>
            <a:ext cx="1338988" cy="1123800"/>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de Administración y Finanzas</a:t>
            </a:r>
            <a:endParaRPr lang="es-PY" sz="1200" dirty="0"/>
          </a:p>
          <a:p>
            <a:pPr algn="ctr">
              <a:lnSpc>
                <a:spcPct val="90000"/>
              </a:lnSpc>
            </a:pPr>
            <a:endParaRPr lang="es-PY" sz="1200" dirty="0"/>
          </a:p>
        </p:txBody>
      </p:sp>
      <p:sp>
        <p:nvSpPr>
          <p:cNvPr id="53" name="Rectángulo redondeado 52"/>
          <p:cNvSpPr/>
          <p:nvPr/>
        </p:nvSpPr>
        <p:spPr>
          <a:xfrm>
            <a:off x="7994036" y="3386629"/>
            <a:ext cx="1311762" cy="1094163"/>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de Procedimientos Aduaneros</a:t>
            </a:r>
            <a:endParaRPr lang="es-PY" sz="1200" dirty="0"/>
          </a:p>
          <a:p>
            <a:pPr algn="ctr">
              <a:lnSpc>
                <a:spcPct val="90000"/>
              </a:lnSpc>
            </a:pPr>
            <a:endParaRPr lang="es-PY" sz="1200" dirty="0"/>
          </a:p>
        </p:txBody>
      </p:sp>
      <p:sp>
        <p:nvSpPr>
          <p:cNvPr id="54" name="Rectángulo redondeado 53"/>
          <p:cNvSpPr/>
          <p:nvPr/>
        </p:nvSpPr>
        <p:spPr>
          <a:xfrm>
            <a:off x="9466598" y="3374345"/>
            <a:ext cx="1197768" cy="1094163"/>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ES" sz="1200" dirty="0" smtClean="0"/>
              <a:t>Dirección de Fiscalización	</a:t>
            </a:r>
            <a:endParaRPr lang="es-PY" sz="1200" dirty="0"/>
          </a:p>
          <a:p>
            <a:pPr algn="ctr">
              <a:lnSpc>
                <a:spcPct val="90000"/>
              </a:lnSpc>
            </a:pPr>
            <a:endParaRPr lang="es-PY" sz="1200" dirty="0"/>
          </a:p>
        </p:txBody>
      </p:sp>
      <p:sp>
        <p:nvSpPr>
          <p:cNvPr id="55" name="Rectángulo redondeado 54"/>
          <p:cNvSpPr/>
          <p:nvPr/>
        </p:nvSpPr>
        <p:spPr>
          <a:xfrm>
            <a:off x="10819454" y="3400131"/>
            <a:ext cx="1320725" cy="1060514"/>
          </a:xfrm>
          <a:prstGeom prst="roundRect">
            <a:avLst/>
          </a:prstGeom>
          <a:solidFill>
            <a:schemeClr val="accent5">
              <a:lumMod val="75000"/>
            </a:schemeClr>
          </a:solidFill>
          <a:ln w="1905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b="1" dirty="0" smtClean="0">
              <a:effectLst>
                <a:outerShdw blurRad="38100" dist="38100" dir="2700000" algn="tl">
                  <a:srgbClr val="000000">
                    <a:alpha val="43137"/>
                  </a:srgbClr>
                </a:outerShdw>
              </a:effectLst>
            </a:endParaRPr>
          </a:p>
          <a:p>
            <a:pPr algn="ctr">
              <a:lnSpc>
                <a:spcPct val="90000"/>
              </a:lnSpc>
            </a:pPr>
            <a:r>
              <a:rPr lang="es-PY" sz="1200" b="1" dirty="0">
                <a:effectLst>
                  <a:outerShdw blurRad="38100" dist="38100" dir="2700000" algn="tl">
                    <a:srgbClr val="000000">
                      <a:alpha val="43137"/>
                    </a:srgbClr>
                  </a:outerShdw>
                </a:effectLst>
              </a:rPr>
              <a:t>Dirección de </a:t>
            </a:r>
            <a:r>
              <a:rPr lang="es-PY" sz="1200" b="1" dirty="0" smtClean="0">
                <a:effectLst>
                  <a:outerShdw blurRad="38100" dist="38100" dir="2700000" algn="tl">
                    <a:srgbClr val="000000">
                      <a:alpha val="43137"/>
                    </a:srgbClr>
                  </a:outerShdw>
                </a:effectLst>
              </a:rPr>
              <a:t>Planificación y Desarrollo Institucional</a:t>
            </a:r>
            <a:endParaRPr lang="es-PY" sz="1200" b="1" dirty="0">
              <a:effectLst>
                <a:outerShdw blurRad="38100" dist="38100" dir="2700000" algn="tl">
                  <a:srgbClr val="000000">
                    <a:alpha val="43137"/>
                  </a:srgbClr>
                </a:outerShdw>
              </a:effectLst>
            </a:endParaRPr>
          </a:p>
        </p:txBody>
      </p:sp>
      <p:sp>
        <p:nvSpPr>
          <p:cNvPr id="56" name="Rectángulo redondeado 55"/>
          <p:cNvSpPr/>
          <p:nvPr/>
        </p:nvSpPr>
        <p:spPr>
          <a:xfrm>
            <a:off x="4482072" y="3376019"/>
            <a:ext cx="1532457" cy="1094163"/>
          </a:xfrm>
          <a:prstGeom prst="roundRect">
            <a:avLst/>
          </a:prstGeom>
          <a:solidFill>
            <a:schemeClr val="accent5">
              <a:lumMod val="75000"/>
            </a:schemeClr>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ES" sz="1200" dirty="0" smtClean="0"/>
          </a:p>
          <a:p>
            <a:pPr algn="ctr">
              <a:lnSpc>
                <a:spcPct val="90000"/>
              </a:lnSpc>
            </a:pPr>
            <a:r>
              <a:rPr lang="es-PY" sz="1200" dirty="0"/>
              <a:t>Dirección de Tecnologías de Información y Comunicación - SOFIA</a:t>
            </a:r>
          </a:p>
        </p:txBody>
      </p:sp>
      <p:cxnSp>
        <p:nvCxnSpPr>
          <p:cNvPr id="4" name="Conector recto 3"/>
          <p:cNvCxnSpPr>
            <a:stCxn id="2" idx="2"/>
            <a:endCxn id="37" idx="0"/>
          </p:cNvCxnSpPr>
          <p:nvPr/>
        </p:nvCxnSpPr>
        <p:spPr>
          <a:xfrm flipH="1">
            <a:off x="6125651" y="1288332"/>
            <a:ext cx="829" cy="194122"/>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2" name="Conector recto 11"/>
          <p:cNvCxnSpPr>
            <a:stCxn id="48" idx="0"/>
            <a:endCxn id="37" idx="2"/>
          </p:cNvCxnSpPr>
          <p:nvPr/>
        </p:nvCxnSpPr>
        <p:spPr>
          <a:xfrm flipH="1" flipV="1">
            <a:off x="6125651" y="2070687"/>
            <a:ext cx="1" cy="2667325"/>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63" name="Conector recto 62"/>
          <p:cNvCxnSpPr>
            <a:stCxn id="41" idx="0"/>
          </p:cNvCxnSpPr>
          <p:nvPr/>
        </p:nvCxnSpPr>
        <p:spPr>
          <a:xfrm flipV="1">
            <a:off x="1989333" y="2204864"/>
            <a:ext cx="0" cy="31075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989333" y="2204864"/>
            <a:ext cx="4136318" cy="0"/>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67" name="Conector recto 66"/>
          <p:cNvCxnSpPr>
            <a:stCxn id="42" idx="3"/>
            <a:endCxn id="43" idx="1"/>
          </p:cNvCxnSpPr>
          <p:nvPr/>
        </p:nvCxnSpPr>
        <p:spPr>
          <a:xfrm flipV="1">
            <a:off x="5666886" y="2786851"/>
            <a:ext cx="958581" cy="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71" name="Conector recto 70"/>
          <p:cNvCxnSpPr>
            <a:stCxn id="44" idx="0"/>
          </p:cNvCxnSpPr>
          <p:nvPr/>
        </p:nvCxnSpPr>
        <p:spPr>
          <a:xfrm flipH="1" flipV="1">
            <a:off x="787110" y="3186875"/>
            <a:ext cx="1" cy="184936"/>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V="1">
            <a:off x="787110" y="3168026"/>
            <a:ext cx="10702637" cy="30087"/>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75" name="Conector recto 74"/>
          <p:cNvCxnSpPr>
            <a:stCxn id="55" idx="0"/>
          </p:cNvCxnSpPr>
          <p:nvPr/>
        </p:nvCxnSpPr>
        <p:spPr>
          <a:xfrm flipV="1">
            <a:off x="11479817" y="3170990"/>
            <a:ext cx="1170" cy="2291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flipH="1" flipV="1">
            <a:off x="2329329" y="3191751"/>
            <a:ext cx="1" cy="184936"/>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flipH="1" flipV="1">
            <a:off x="3699335" y="3191751"/>
            <a:ext cx="1" cy="184936"/>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H="1" flipV="1">
            <a:off x="5248299" y="3185085"/>
            <a:ext cx="1" cy="184936"/>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flipH="1" flipV="1">
            <a:off x="7129730" y="3185085"/>
            <a:ext cx="1" cy="184936"/>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5" name="Conector recto 84"/>
          <p:cNvCxnSpPr>
            <a:stCxn id="53" idx="0"/>
          </p:cNvCxnSpPr>
          <p:nvPr/>
        </p:nvCxnSpPr>
        <p:spPr>
          <a:xfrm flipV="1">
            <a:off x="8649917" y="3178374"/>
            <a:ext cx="0" cy="208255"/>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6" name="Conector recto 85"/>
          <p:cNvCxnSpPr>
            <a:stCxn id="54" idx="0"/>
          </p:cNvCxnSpPr>
          <p:nvPr/>
        </p:nvCxnSpPr>
        <p:spPr>
          <a:xfrm flipV="1">
            <a:off x="10065482" y="3189887"/>
            <a:ext cx="0" cy="184458"/>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520465"/>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Nuevos Programas y Actividades </a:t>
            </a:r>
            <a:r>
              <a:rPr lang="es-PY" sz="1600" dirty="0" smtClean="0">
                <a:solidFill>
                  <a:srgbClr val="DEE1D7"/>
                </a:solidFill>
                <a:effectLst>
                  <a:outerShdw blurRad="38100" dist="38100" dir="2700000" algn="tl">
                    <a:srgbClr val="000000">
                      <a:alpha val="43137"/>
                    </a:srgbClr>
                  </a:outerShdw>
                </a:effectLst>
                <a:latin typeface="+mj-lt"/>
                <a:ea typeface="+mj-ea"/>
                <a:cs typeface="+mj-cs"/>
              </a:rPr>
              <a:t>Presupuestarios de </a:t>
            </a:r>
            <a:r>
              <a:rPr lang="es-PY" sz="1600" dirty="0">
                <a:solidFill>
                  <a:srgbClr val="DEE1D7"/>
                </a:solidFill>
                <a:effectLst>
                  <a:outerShdw blurRad="38100" dist="38100" dir="2700000" algn="tl">
                    <a:srgbClr val="000000">
                      <a:alpha val="43137"/>
                    </a:srgbClr>
                  </a:outerShdw>
                </a:effectLst>
                <a:latin typeface="+mj-lt"/>
                <a:ea typeface="+mj-ea"/>
                <a:cs typeface="+mj-cs"/>
              </a:rPr>
              <a:t>la DNA </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grpSp>
        <p:nvGrpSpPr>
          <p:cNvPr id="20" name="Group 2"/>
          <p:cNvGrpSpPr>
            <a:grpSpLocks/>
          </p:cNvGrpSpPr>
          <p:nvPr/>
        </p:nvGrpSpPr>
        <p:grpSpPr bwMode="auto">
          <a:xfrm>
            <a:off x="2351010" y="1265643"/>
            <a:ext cx="7488237" cy="4397375"/>
            <a:chOff x="431" y="1117"/>
            <a:chExt cx="4717" cy="2770"/>
          </a:xfrm>
        </p:grpSpPr>
        <p:sp>
          <p:nvSpPr>
            <p:cNvPr id="24" name="Rectangle 3"/>
            <p:cNvSpPr>
              <a:spLocks noChangeArrowheads="1"/>
            </p:cNvSpPr>
            <p:nvPr/>
          </p:nvSpPr>
          <p:spPr bwMode="auto">
            <a:xfrm>
              <a:off x="431" y="1117"/>
              <a:ext cx="1496" cy="279"/>
            </a:xfrm>
            <a:prstGeom prst="rect">
              <a:avLst/>
            </a:prstGeom>
            <a:solidFill>
              <a:srgbClr val="6378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b="1" dirty="0">
                  <a:solidFill>
                    <a:schemeClr val="bg1"/>
                  </a:solidFill>
                  <a:latin typeface="Arial" panose="020B0604020202020204" pitchFamily="34" charset="0"/>
                </a:rPr>
                <a:t>     Programa 001: </a:t>
              </a:r>
            </a:p>
          </p:txBody>
        </p:sp>
        <p:sp>
          <p:nvSpPr>
            <p:cNvPr id="29" name="Rectangle 4"/>
            <p:cNvSpPr>
              <a:spLocks noChangeArrowheads="1"/>
            </p:cNvSpPr>
            <p:nvPr/>
          </p:nvSpPr>
          <p:spPr bwMode="auto">
            <a:xfrm>
              <a:off x="1928" y="1117"/>
              <a:ext cx="3219" cy="279"/>
            </a:xfrm>
            <a:prstGeom prst="rect">
              <a:avLst/>
            </a:prstGeom>
            <a:solidFill>
              <a:srgbClr val="6378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b="1">
                  <a:solidFill>
                    <a:schemeClr val="bg1"/>
                  </a:solidFill>
                  <a:latin typeface="Arial" panose="020B0604020202020204" pitchFamily="34" charset="0"/>
                </a:rPr>
                <a:t>  Central </a:t>
              </a:r>
            </a:p>
          </p:txBody>
        </p:sp>
        <p:sp>
          <p:nvSpPr>
            <p:cNvPr id="36" name="Rectangle 5"/>
            <p:cNvSpPr>
              <a:spLocks noChangeArrowheads="1"/>
            </p:cNvSpPr>
            <p:nvPr/>
          </p:nvSpPr>
          <p:spPr bwMode="auto">
            <a:xfrm>
              <a:off x="431" y="1397"/>
              <a:ext cx="1496" cy="415"/>
            </a:xfrm>
            <a:prstGeom prst="rect">
              <a:avLst/>
            </a:prstGeom>
            <a:solidFill>
              <a:srgbClr val="6378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b="1">
                  <a:solidFill>
                    <a:schemeClr val="bg1"/>
                  </a:solidFill>
                  <a:latin typeface="Arial" panose="020B0604020202020204" pitchFamily="34" charset="0"/>
                </a:rPr>
                <a:t>Actividades: </a:t>
              </a:r>
            </a:p>
          </p:txBody>
        </p:sp>
        <p:sp>
          <p:nvSpPr>
            <p:cNvPr id="37" name="Rectangle 6"/>
            <p:cNvSpPr>
              <a:spLocks noChangeArrowheads="1"/>
            </p:cNvSpPr>
            <p:nvPr/>
          </p:nvSpPr>
          <p:spPr bwMode="auto">
            <a:xfrm>
              <a:off x="1928" y="1397"/>
              <a:ext cx="3219" cy="415"/>
            </a:xfrm>
            <a:prstGeom prst="rect">
              <a:avLst/>
            </a:prstGeom>
            <a:solidFill>
              <a:srgbClr val="6378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b="1" dirty="0">
                  <a:solidFill>
                    <a:schemeClr val="bg1"/>
                  </a:solidFill>
                  <a:latin typeface="Arial" panose="020B0604020202020204" pitchFamily="34" charset="0"/>
                </a:rPr>
                <a:t> Descripción de Actividades Administrativas y Misionales - Proyecto </a:t>
              </a:r>
            </a:p>
          </p:txBody>
        </p:sp>
        <p:sp>
          <p:nvSpPr>
            <p:cNvPr id="38" name="Rectangle 7"/>
            <p:cNvSpPr>
              <a:spLocks noChangeArrowheads="1"/>
            </p:cNvSpPr>
            <p:nvPr/>
          </p:nvSpPr>
          <p:spPr bwMode="auto">
            <a:xfrm>
              <a:off x="431" y="1813"/>
              <a:ext cx="149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latin typeface="Arial" panose="020B0604020202020204" pitchFamily="34" charset="0"/>
                </a:rPr>
                <a:t>01</a:t>
              </a:r>
            </a:p>
          </p:txBody>
        </p:sp>
        <p:sp>
          <p:nvSpPr>
            <p:cNvPr id="39" name="Rectangle 8"/>
            <p:cNvSpPr>
              <a:spLocks noChangeArrowheads="1"/>
            </p:cNvSpPr>
            <p:nvPr/>
          </p:nvSpPr>
          <p:spPr bwMode="auto">
            <a:xfrm>
              <a:off x="1928" y="1813"/>
              <a:ext cx="32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just" eaLnBrk="1" hangingPunct="1">
                <a:spcBef>
                  <a:spcPct val="0"/>
                </a:spcBef>
                <a:buClrTx/>
                <a:buFontTx/>
                <a:buNone/>
              </a:pPr>
              <a:r>
                <a:rPr lang="es-PY" altLang="es-MX" sz="1600" dirty="0">
                  <a:latin typeface="Arial" panose="020B0604020202020204" pitchFamily="34" charset="0"/>
                </a:rPr>
                <a:t>Gestión Administrativa Institucional</a:t>
              </a:r>
            </a:p>
          </p:txBody>
        </p:sp>
        <p:sp>
          <p:nvSpPr>
            <p:cNvPr id="40" name="Rectangle 9"/>
            <p:cNvSpPr>
              <a:spLocks noChangeArrowheads="1"/>
            </p:cNvSpPr>
            <p:nvPr/>
          </p:nvSpPr>
          <p:spPr bwMode="auto">
            <a:xfrm>
              <a:off x="431" y="1986"/>
              <a:ext cx="149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latin typeface="Arial" panose="020B0604020202020204" pitchFamily="34" charset="0"/>
                </a:rPr>
                <a:t>02</a:t>
              </a:r>
            </a:p>
          </p:txBody>
        </p:sp>
        <p:sp>
          <p:nvSpPr>
            <p:cNvPr id="41" name="Rectangle 10"/>
            <p:cNvSpPr>
              <a:spLocks noChangeArrowheads="1"/>
            </p:cNvSpPr>
            <p:nvPr/>
          </p:nvSpPr>
          <p:spPr bwMode="auto">
            <a:xfrm>
              <a:off x="1928" y="1986"/>
              <a:ext cx="32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dirty="0">
                  <a:latin typeface="Arial" panose="020B0604020202020204" pitchFamily="34" charset="0"/>
                </a:rPr>
                <a:t>Gestión Para la Recaudación</a:t>
              </a:r>
            </a:p>
          </p:txBody>
        </p:sp>
        <p:sp>
          <p:nvSpPr>
            <p:cNvPr id="42" name="Rectangle 11"/>
            <p:cNvSpPr>
              <a:spLocks noChangeArrowheads="1"/>
            </p:cNvSpPr>
            <p:nvPr/>
          </p:nvSpPr>
          <p:spPr bwMode="auto">
            <a:xfrm>
              <a:off x="431" y="2159"/>
              <a:ext cx="149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latin typeface="Arial" panose="020B0604020202020204" pitchFamily="34" charset="0"/>
                </a:rPr>
                <a:t>03</a:t>
              </a:r>
            </a:p>
          </p:txBody>
        </p:sp>
        <p:sp>
          <p:nvSpPr>
            <p:cNvPr id="43" name="Rectangle 12"/>
            <p:cNvSpPr>
              <a:spLocks noChangeArrowheads="1"/>
            </p:cNvSpPr>
            <p:nvPr/>
          </p:nvSpPr>
          <p:spPr bwMode="auto">
            <a:xfrm>
              <a:off x="1928" y="2159"/>
              <a:ext cx="32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dirty="0">
                  <a:latin typeface="Arial" panose="020B0604020202020204" pitchFamily="34" charset="0"/>
                </a:rPr>
                <a:t>Controles en zona Secundaria</a:t>
              </a:r>
            </a:p>
          </p:txBody>
        </p:sp>
        <p:sp>
          <p:nvSpPr>
            <p:cNvPr id="44" name="Rectangle 13"/>
            <p:cNvSpPr>
              <a:spLocks noChangeArrowheads="1"/>
            </p:cNvSpPr>
            <p:nvPr/>
          </p:nvSpPr>
          <p:spPr bwMode="auto">
            <a:xfrm>
              <a:off x="431" y="2332"/>
              <a:ext cx="149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latin typeface="Arial" panose="020B0604020202020204" pitchFamily="34" charset="0"/>
                </a:rPr>
                <a:t>04</a:t>
              </a:r>
            </a:p>
          </p:txBody>
        </p:sp>
        <p:sp>
          <p:nvSpPr>
            <p:cNvPr id="45" name="Rectangle 14"/>
            <p:cNvSpPr>
              <a:spLocks noChangeArrowheads="1"/>
            </p:cNvSpPr>
            <p:nvPr/>
          </p:nvSpPr>
          <p:spPr bwMode="auto">
            <a:xfrm>
              <a:off x="1928" y="2332"/>
              <a:ext cx="32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dirty="0">
                  <a:latin typeface="Arial" panose="020B0604020202020204" pitchFamily="34" charset="0"/>
                </a:rPr>
                <a:t>Controles en zona  Primaria</a:t>
              </a:r>
            </a:p>
          </p:txBody>
        </p:sp>
        <p:sp>
          <p:nvSpPr>
            <p:cNvPr id="46" name="Rectangle 15"/>
            <p:cNvSpPr>
              <a:spLocks noChangeArrowheads="1"/>
            </p:cNvSpPr>
            <p:nvPr/>
          </p:nvSpPr>
          <p:spPr bwMode="auto">
            <a:xfrm>
              <a:off x="431" y="2505"/>
              <a:ext cx="14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latin typeface="Arial" panose="020B0604020202020204" pitchFamily="34" charset="0"/>
                </a:rPr>
                <a:t>05</a:t>
              </a:r>
            </a:p>
          </p:txBody>
        </p:sp>
        <p:sp>
          <p:nvSpPr>
            <p:cNvPr id="47" name="Rectangle 16"/>
            <p:cNvSpPr>
              <a:spLocks noChangeArrowheads="1"/>
            </p:cNvSpPr>
            <p:nvPr/>
          </p:nvSpPr>
          <p:spPr bwMode="auto">
            <a:xfrm>
              <a:off x="1928" y="2505"/>
              <a:ext cx="321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dirty="0">
                  <a:latin typeface="Arial" panose="020B0604020202020204" pitchFamily="34" charset="0"/>
                </a:rPr>
                <a:t>Proceso para el </a:t>
              </a:r>
              <a:r>
                <a:rPr lang="es-PY" altLang="es-MX" sz="1600" dirty="0" err="1">
                  <a:latin typeface="Arial" panose="020B0604020202020204" pitchFamily="34" charset="0"/>
                </a:rPr>
                <a:t>Desaduanamiento</a:t>
              </a:r>
              <a:endParaRPr lang="es-PY" altLang="es-MX" sz="1600" dirty="0">
                <a:latin typeface="Arial" panose="020B0604020202020204" pitchFamily="34" charset="0"/>
              </a:endParaRPr>
            </a:p>
          </p:txBody>
        </p:sp>
        <p:sp>
          <p:nvSpPr>
            <p:cNvPr id="48" name="Rectangle 17"/>
            <p:cNvSpPr>
              <a:spLocks noChangeArrowheads="1"/>
            </p:cNvSpPr>
            <p:nvPr/>
          </p:nvSpPr>
          <p:spPr bwMode="auto">
            <a:xfrm>
              <a:off x="431" y="2677"/>
              <a:ext cx="1496"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solidFill>
                    <a:schemeClr val="accent4">
                      <a:lumMod val="50000"/>
                    </a:schemeClr>
                  </a:solidFill>
                  <a:latin typeface="Arial" panose="020B0604020202020204" pitchFamily="34" charset="0"/>
                </a:rPr>
                <a:t>06</a:t>
              </a:r>
            </a:p>
          </p:txBody>
        </p:sp>
        <p:sp>
          <p:nvSpPr>
            <p:cNvPr id="49" name="Rectangle 18"/>
            <p:cNvSpPr>
              <a:spLocks noChangeArrowheads="1"/>
            </p:cNvSpPr>
            <p:nvPr/>
          </p:nvSpPr>
          <p:spPr bwMode="auto">
            <a:xfrm>
              <a:off x="1928" y="2677"/>
              <a:ext cx="321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dirty="0">
                  <a:solidFill>
                    <a:schemeClr val="accent4">
                      <a:lumMod val="50000"/>
                    </a:schemeClr>
                  </a:solidFill>
                  <a:latin typeface="Arial" panose="020B0604020202020204" pitchFamily="34" charset="0"/>
                </a:rPr>
                <a:t>Adecuación de Edilicia para Modernización de las Aduanas</a:t>
              </a:r>
            </a:p>
          </p:txBody>
        </p:sp>
        <p:sp>
          <p:nvSpPr>
            <p:cNvPr id="50" name="Rectangle 19"/>
            <p:cNvSpPr>
              <a:spLocks noChangeArrowheads="1"/>
            </p:cNvSpPr>
            <p:nvPr/>
          </p:nvSpPr>
          <p:spPr bwMode="auto">
            <a:xfrm>
              <a:off x="431" y="3023"/>
              <a:ext cx="149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800">
                  <a:latin typeface="Arial" panose="020B0604020202020204" pitchFamily="34" charset="0"/>
                </a:rPr>
                <a:t> </a:t>
              </a:r>
            </a:p>
          </p:txBody>
        </p:sp>
        <p:sp>
          <p:nvSpPr>
            <p:cNvPr id="51" name="Rectangle 20"/>
            <p:cNvSpPr>
              <a:spLocks noChangeArrowheads="1"/>
            </p:cNvSpPr>
            <p:nvPr/>
          </p:nvSpPr>
          <p:spPr bwMode="auto">
            <a:xfrm>
              <a:off x="1928" y="3023"/>
              <a:ext cx="32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800">
                  <a:latin typeface="Arial" panose="020B0604020202020204" pitchFamily="34" charset="0"/>
                </a:rPr>
                <a:t> </a:t>
              </a:r>
            </a:p>
          </p:txBody>
        </p:sp>
        <p:sp>
          <p:nvSpPr>
            <p:cNvPr id="52" name="Rectangle 21"/>
            <p:cNvSpPr>
              <a:spLocks noChangeArrowheads="1"/>
            </p:cNvSpPr>
            <p:nvPr/>
          </p:nvSpPr>
          <p:spPr bwMode="auto">
            <a:xfrm>
              <a:off x="431" y="3196"/>
              <a:ext cx="1496" cy="344"/>
            </a:xfrm>
            <a:prstGeom prst="rect">
              <a:avLst/>
            </a:prstGeom>
            <a:solidFill>
              <a:srgbClr val="6378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b="1">
                  <a:solidFill>
                    <a:schemeClr val="bg1"/>
                  </a:solidFill>
                  <a:latin typeface="Arial" panose="020B0604020202020204" pitchFamily="34" charset="0"/>
                </a:rPr>
                <a:t>Programa 001:</a:t>
              </a:r>
              <a:r>
                <a:rPr lang="es-PY" altLang="es-MX" sz="1600">
                  <a:solidFill>
                    <a:schemeClr val="bg1"/>
                  </a:solidFill>
                  <a:latin typeface="Arial" panose="020B0604020202020204" pitchFamily="34" charset="0"/>
                </a:rPr>
                <a:t> </a:t>
              </a:r>
            </a:p>
          </p:txBody>
        </p:sp>
        <p:sp>
          <p:nvSpPr>
            <p:cNvPr id="53" name="Rectangle 22"/>
            <p:cNvSpPr>
              <a:spLocks noChangeArrowheads="1"/>
            </p:cNvSpPr>
            <p:nvPr/>
          </p:nvSpPr>
          <p:spPr bwMode="auto">
            <a:xfrm>
              <a:off x="1928" y="3196"/>
              <a:ext cx="3219" cy="344"/>
            </a:xfrm>
            <a:prstGeom prst="rect">
              <a:avLst/>
            </a:prstGeom>
            <a:solidFill>
              <a:srgbClr val="6378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b="1" dirty="0">
                  <a:solidFill>
                    <a:schemeClr val="bg1"/>
                  </a:solidFill>
                  <a:latin typeface="Arial" panose="020B0604020202020204" pitchFamily="34" charset="0"/>
                </a:rPr>
                <a:t> Presupuesto de Partidas No Asignables a Programas</a:t>
              </a:r>
              <a:r>
                <a:rPr lang="es-PY" altLang="es-MX" sz="1600" dirty="0">
                  <a:solidFill>
                    <a:schemeClr val="bg1"/>
                  </a:solidFill>
                  <a:latin typeface="Arial" panose="020B0604020202020204" pitchFamily="34" charset="0"/>
                </a:rPr>
                <a:t> </a:t>
              </a:r>
            </a:p>
          </p:txBody>
        </p:sp>
        <p:sp>
          <p:nvSpPr>
            <p:cNvPr id="54" name="Rectangle 23"/>
            <p:cNvSpPr>
              <a:spLocks noChangeArrowheads="1"/>
            </p:cNvSpPr>
            <p:nvPr/>
          </p:nvSpPr>
          <p:spPr bwMode="auto">
            <a:xfrm>
              <a:off x="431" y="3541"/>
              <a:ext cx="1496" cy="172"/>
            </a:xfrm>
            <a:prstGeom prst="rect">
              <a:avLst/>
            </a:prstGeom>
            <a:solidFill>
              <a:srgbClr val="889EA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b="1" dirty="0">
                  <a:latin typeface="Arial" panose="020B0604020202020204" pitchFamily="34" charset="0"/>
                </a:rPr>
                <a:t>Actividad:</a:t>
              </a:r>
            </a:p>
          </p:txBody>
        </p:sp>
        <p:sp>
          <p:nvSpPr>
            <p:cNvPr id="55" name="Rectangle 24"/>
            <p:cNvSpPr>
              <a:spLocks noChangeArrowheads="1"/>
            </p:cNvSpPr>
            <p:nvPr/>
          </p:nvSpPr>
          <p:spPr bwMode="auto">
            <a:xfrm>
              <a:off x="1928" y="3541"/>
              <a:ext cx="3219" cy="172"/>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b="1" dirty="0">
                  <a:latin typeface="Arial" panose="020B0604020202020204" pitchFamily="34" charset="0"/>
                </a:rPr>
                <a:t>Descripción de Actividad</a:t>
              </a:r>
            </a:p>
          </p:txBody>
        </p:sp>
        <p:sp>
          <p:nvSpPr>
            <p:cNvPr id="56" name="Rectangle 25"/>
            <p:cNvSpPr>
              <a:spLocks noChangeArrowheads="1"/>
            </p:cNvSpPr>
            <p:nvPr/>
          </p:nvSpPr>
          <p:spPr bwMode="auto">
            <a:xfrm>
              <a:off x="431" y="3714"/>
              <a:ext cx="149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1600" dirty="0">
                  <a:latin typeface="Arial" panose="020B0604020202020204" pitchFamily="34" charset="0"/>
                </a:rPr>
                <a:t>01</a:t>
              </a:r>
            </a:p>
          </p:txBody>
        </p:sp>
        <p:sp>
          <p:nvSpPr>
            <p:cNvPr id="57" name="Rectangle 26"/>
            <p:cNvSpPr>
              <a:spLocks noChangeArrowheads="1"/>
            </p:cNvSpPr>
            <p:nvPr/>
          </p:nvSpPr>
          <p:spPr bwMode="auto">
            <a:xfrm>
              <a:off x="1928" y="3714"/>
              <a:ext cx="32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es-PY" altLang="es-MX" sz="1600" dirty="0">
                  <a:latin typeface="Arial" panose="020B0604020202020204" pitchFamily="34" charset="0"/>
                </a:rPr>
                <a:t>Transferencias Consolidables</a:t>
              </a:r>
            </a:p>
          </p:txBody>
        </p:sp>
        <p:sp>
          <p:nvSpPr>
            <p:cNvPr id="58" name="Line 27"/>
            <p:cNvSpPr>
              <a:spLocks noChangeShapeType="1"/>
            </p:cNvSpPr>
            <p:nvPr/>
          </p:nvSpPr>
          <p:spPr bwMode="auto">
            <a:xfrm>
              <a:off x="1928" y="1117"/>
              <a:ext cx="0" cy="1905"/>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59" name="Line 28"/>
            <p:cNvSpPr>
              <a:spLocks noChangeShapeType="1"/>
            </p:cNvSpPr>
            <p:nvPr/>
          </p:nvSpPr>
          <p:spPr bwMode="auto">
            <a:xfrm>
              <a:off x="1928" y="3196"/>
              <a:ext cx="0" cy="69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0" name="Line 29"/>
            <p:cNvSpPr>
              <a:spLocks noChangeShapeType="1"/>
            </p:cNvSpPr>
            <p:nvPr/>
          </p:nvSpPr>
          <p:spPr bwMode="auto">
            <a:xfrm>
              <a:off x="431" y="1397"/>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1" name="Line 30"/>
            <p:cNvSpPr>
              <a:spLocks noChangeShapeType="1"/>
            </p:cNvSpPr>
            <p:nvPr/>
          </p:nvSpPr>
          <p:spPr bwMode="auto">
            <a:xfrm>
              <a:off x="431" y="1813"/>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2" name="Line 31"/>
            <p:cNvSpPr>
              <a:spLocks noChangeShapeType="1"/>
            </p:cNvSpPr>
            <p:nvPr/>
          </p:nvSpPr>
          <p:spPr bwMode="auto">
            <a:xfrm>
              <a:off x="431" y="1986"/>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3" name="Line 32"/>
            <p:cNvSpPr>
              <a:spLocks noChangeShapeType="1"/>
            </p:cNvSpPr>
            <p:nvPr/>
          </p:nvSpPr>
          <p:spPr bwMode="auto">
            <a:xfrm>
              <a:off x="431" y="2159"/>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4" name="Line 33"/>
            <p:cNvSpPr>
              <a:spLocks noChangeShapeType="1"/>
            </p:cNvSpPr>
            <p:nvPr/>
          </p:nvSpPr>
          <p:spPr bwMode="auto">
            <a:xfrm>
              <a:off x="431" y="2332"/>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5" name="Line 34"/>
            <p:cNvSpPr>
              <a:spLocks noChangeShapeType="1"/>
            </p:cNvSpPr>
            <p:nvPr/>
          </p:nvSpPr>
          <p:spPr bwMode="auto">
            <a:xfrm>
              <a:off x="431" y="2505"/>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6" name="Line 35"/>
            <p:cNvSpPr>
              <a:spLocks noChangeShapeType="1"/>
            </p:cNvSpPr>
            <p:nvPr/>
          </p:nvSpPr>
          <p:spPr bwMode="auto">
            <a:xfrm>
              <a:off x="431" y="2677"/>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7" name="Line 36"/>
            <p:cNvSpPr>
              <a:spLocks noChangeShapeType="1"/>
            </p:cNvSpPr>
            <p:nvPr/>
          </p:nvSpPr>
          <p:spPr bwMode="auto">
            <a:xfrm>
              <a:off x="431" y="3023"/>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8" name="Line 37"/>
            <p:cNvSpPr>
              <a:spLocks noChangeShapeType="1"/>
            </p:cNvSpPr>
            <p:nvPr/>
          </p:nvSpPr>
          <p:spPr bwMode="auto">
            <a:xfrm>
              <a:off x="431" y="3196"/>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69" name="Line 38"/>
            <p:cNvSpPr>
              <a:spLocks noChangeShapeType="1"/>
            </p:cNvSpPr>
            <p:nvPr/>
          </p:nvSpPr>
          <p:spPr bwMode="auto">
            <a:xfrm>
              <a:off x="431" y="3541"/>
              <a:ext cx="4716" cy="0"/>
            </a:xfrm>
            <a:prstGeom prst="line">
              <a:avLst/>
            </a:prstGeom>
            <a:noFill/>
            <a:ln w="12600" cap="sq">
              <a:solidFill>
                <a:srgbClr val="000000"/>
              </a:solidFill>
              <a:miter lim="800000"/>
              <a:headEnd/>
              <a:tailEnd/>
            </a:ln>
          </p:spPr>
          <p:txBody>
            <a:bodyPr/>
            <a:lstStyle/>
            <a:p>
              <a:endParaRPr lang="es-PY"/>
            </a:p>
          </p:txBody>
        </p:sp>
        <p:sp>
          <p:nvSpPr>
            <p:cNvPr id="70" name="Line 39"/>
            <p:cNvSpPr>
              <a:spLocks noChangeShapeType="1"/>
            </p:cNvSpPr>
            <p:nvPr/>
          </p:nvSpPr>
          <p:spPr bwMode="auto">
            <a:xfrm>
              <a:off x="431" y="3714"/>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71" name="Line 40"/>
            <p:cNvSpPr>
              <a:spLocks noChangeShapeType="1"/>
            </p:cNvSpPr>
            <p:nvPr/>
          </p:nvSpPr>
          <p:spPr bwMode="auto">
            <a:xfrm>
              <a:off x="431" y="1117"/>
              <a:ext cx="0" cy="1905"/>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72" name="Line 41"/>
            <p:cNvSpPr>
              <a:spLocks noChangeShapeType="1"/>
            </p:cNvSpPr>
            <p:nvPr/>
          </p:nvSpPr>
          <p:spPr bwMode="auto">
            <a:xfrm>
              <a:off x="431" y="3196"/>
              <a:ext cx="0" cy="69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73" name="Line 42"/>
            <p:cNvSpPr>
              <a:spLocks noChangeShapeType="1"/>
            </p:cNvSpPr>
            <p:nvPr/>
          </p:nvSpPr>
          <p:spPr bwMode="auto">
            <a:xfrm>
              <a:off x="5148" y="1117"/>
              <a:ext cx="0" cy="1905"/>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74" name="Line 43"/>
            <p:cNvSpPr>
              <a:spLocks noChangeShapeType="1"/>
            </p:cNvSpPr>
            <p:nvPr/>
          </p:nvSpPr>
          <p:spPr bwMode="auto">
            <a:xfrm>
              <a:off x="5148" y="3196"/>
              <a:ext cx="0" cy="69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75" name="Line 44"/>
            <p:cNvSpPr>
              <a:spLocks noChangeShapeType="1"/>
            </p:cNvSpPr>
            <p:nvPr/>
          </p:nvSpPr>
          <p:spPr bwMode="auto">
            <a:xfrm>
              <a:off x="431" y="1117"/>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sp>
          <p:nvSpPr>
            <p:cNvPr id="76" name="Line 45"/>
            <p:cNvSpPr>
              <a:spLocks noChangeShapeType="1"/>
            </p:cNvSpPr>
            <p:nvPr/>
          </p:nvSpPr>
          <p:spPr bwMode="auto">
            <a:xfrm>
              <a:off x="431" y="3887"/>
              <a:ext cx="4716" cy="0"/>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PY"/>
            </a:p>
          </p:txBody>
        </p:sp>
      </p:grpSp>
      <p:sp>
        <p:nvSpPr>
          <p:cNvPr id="77" name="Text Box 1"/>
          <p:cNvSpPr txBox="1">
            <a:spLocks noChangeArrowheads="1"/>
          </p:cNvSpPr>
          <p:nvPr/>
        </p:nvSpPr>
        <p:spPr bwMode="auto">
          <a:xfrm>
            <a:off x="1449622" y="357328"/>
            <a:ext cx="9289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ES" altLang="es-MX" sz="2000" dirty="0">
                <a:solidFill>
                  <a:schemeClr val="accent5">
                    <a:lumMod val="50000"/>
                  </a:schemeClr>
                </a:solidFill>
                <a:latin typeface="Arial" panose="020B0604020202020204" pitchFamily="34" charset="0"/>
              </a:rPr>
              <a:t>Nuevos Programas y Actividades </a:t>
            </a:r>
            <a:r>
              <a:rPr lang="es-ES" altLang="es-MX" sz="2000" dirty="0" smtClean="0">
                <a:solidFill>
                  <a:schemeClr val="accent5">
                    <a:lumMod val="50000"/>
                  </a:schemeClr>
                </a:solidFill>
                <a:latin typeface="Arial" panose="020B0604020202020204" pitchFamily="34" charset="0"/>
              </a:rPr>
              <a:t>Presupuestarios de </a:t>
            </a:r>
            <a:r>
              <a:rPr lang="es-ES" altLang="es-MX" sz="2000" dirty="0">
                <a:solidFill>
                  <a:schemeClr val="accent5">
                    <a:lumMod val="50000"/>
                  </a:schemeClr>
                </a:solidFill>
                <a:latin typeface="Arial" panose="020B0604020202020204" pitchFamily="34" charset="0"/>
              </a:rPr>
              <a:t>la DNA </a:t>
            </a:r>
          </a:p>
        </p:txBody>
      </p:sp>
      <p:sp>
        <p:nvSpPr>
          <p:cNvPr id="79" name="Flecha derecha 78">
            <a:hlinkClick r:id="rId8" action="ppaction://hlinksldjump"/>
          </p:cNvPr>
          <p:cNvSpPr/>
          <p:nvPr/>
        </p:nvSpPr>
        <p:spPr bwMode="auto">
          <a:xfrm rot="10800000">
            <a:off x="11222035" y="6162386"/>
            <a:ext cx="430212" cy="33337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s-PY">
              <a:ln>
                <a:solidFill>
                  <a:srgbClr val="FF0000"/>
                </a:solidFill>
              </a:ln>
              <a:latin typeface="Arial" charset="0"/>
              <a:cs typeface="Arial" charset="0"/>
            </a:endParaRPr>
          </a:p>
        </p:txBody>
      </p:sp>
    </p:spTree>
    <p:extLst>
      <p:ext uri="{BB962C8B-B14F-4D97-AF65-F5344CB8AC3E}">
        <p14:creationId xmlns:p14="http://schemas.microsoft.com/office/powerpoint/2010/main" val="4161734285"/>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PRINCIPALES LINEAS DE ACCION 2020</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78" name="Text Box 1"/>
          <p:cNvSpPr txBox="1">
            <a:spLocks noChangeArrowheads="1"/>
          </p:cNvSpPr>
          <p:nvPr/>
        </p:nvSpPr>
        <p:spPr bwMode="auto">
          <a:xfrm>
            <a:off x="1828961" y="633058"/>
            <a:ext cx="8229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2000" dirty="0">
                <a:solidFill>
                  <a:srgbClr val="115964"/>
                </a:solidFill>
                <a:latin typeface="Arial" panose="020B0604020202020204" pitchFamily="34" charset="0"/>
              </a:rPr>
              <a:t>PRINCIPALES LINEAS DE ACCION 2020</a:t>
            </a:r>
          </a:p>
        </p:txBody>
      </p:sp>
      <p:sp>
        <p:nvSpPr>
          <p:cNvPr id="16" name="Text Box 2"/>
          <p:cNvSpPr txBox="1">
            <a:spLocks noChangeArrowheads="1"/>
          </p:cNvSpPr>
          <p:nvPr/>
        </p:nvSpPr>
        <p:spPr bwMode="auto">
          <a:xfrm>
            <a:off x="1703387" y="1471236"/>
            <a:ext cx="8229600" cy="5111750"/>
          </a:xfrm>
          <a:prstGeom prst="rect">
            <a:avLst/>
          </a:prstGeom>
          <a:noFill/>
          <a:ln w="9525" cap="flat">
            <a:noFill/>
            <a:round/>
            <a:headEnd/>
            <a:tailEnd/>
          </a:ln>
          <a:effectLst/>
        </p:spPr>
        <p:txBody>
          <a:bodyPr/>
          <a:lstStyle/>
          <a:p>
            <a:pPr marL="271463" indent="-271463" algn="just" eaLnBrk="1" hangingPunct="1">
              <a:lnSpc>
                <a:spcPct val="80000"/>
              </a:lnSpc>
              <a:spcBef>
                <a:spcPts val="450"/>
              </a:spcBef>
              <a:buClr>
                <a:srgbClr val="C00000"/>
              </a:buClr>
              <a:buSzPct val="77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PY" sz="1600" dirty="0">
                <a:solidFill>
                  <a:srgbClr val="000000"/>
                </a:solidFill>
                <a:latin typeface="Arial" charset="0"/>
                <a:ea typeface="+mn-ea"/>
                <a:cs typeface="Arial" charset="0"/>
              </a:rPr>
              <a:t>Mejorar las </a:t>
            </a:r>
            <a:r>
              <a:rPr lang="es-PY" sz="1600" b="1" dirty="0">
                <a:solidFill>
                  <a:srgbClr val="000000"/>
                </a:solidFill>
                <a:latin typeface="Arial" charset="0"/>
                <a:ea typeface="+mn-ea"/>
                <a:cs typeface="Arial" charset="0"/>
              </a:rPr>
              <a:t>INFRAESTRUCTURAS</a:t>
            </a:r>
            <a:r>
              <a:rPr lang="es-PY" sz="1600" dirty="0">
                <a:solidFill>
                  <a:srgbClr val="000000"/>
                </a:solidFill>
                <a:latin typeface="Arial" charset="0"/>
                <a:ea typeface="+mn-ea"/>
                <a:cs typeface="Arial" charset="0"/>
              </a:rPr>
              <a:t> aduaneras, para la facilitación del comercio y mejor atención a usuarios.</a:t>
            </a:r>
          </a:p>
          <a:p>
            <a:pPr marL="271463" indent="-271463" algn="just" eaLnBrk="1" hangingPunct="1">
              <a:lnSpc>
                <a:spcPct val="80000"/>
              </a:lnSpc>
              <a:spcBef>
                <a:spcPts val="450"/>
              </a:spcBef>
              <a:buClr>
                <a:srgbClr val="0BD0D9"/>
              </a:buClr>
              <a:buSzPct val="95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PY" sz="1600" dirty="0">
              <a:solidFill>
                <a:srgbClr val="000000"/>
              </a:solidFill>
              <a:latin typeface="Arial" charset="0"/>
              <a:ea typeface="+mn-ea"/>
              <a:cs typeface="Arial" charset="0"/>
            </a:endParaRPr>
          </a:p>
          <a:p>
            <a:pPr marL="542925" indent="-271463" algn="just">
              <a:lnSpc>
                <a:spcPct val="107000"/>
              </a:lnSpc>
              <a:spcAft>
                <a:spcPts val="0"/>
              </a:spcAft>
              <a:buFont typeface="Arial" panose="020B0604020202020204" pitchFamily="34" charset="0"/>
              <a:buChar char="•"/>
              <a:defRPr/>
            </a:pPr>
            <a:r>
              <a:rPr lang="es-ES" sz="1400" dirty="0">
                <a:solidFill>
                  <a:schemeClr val="tx1">
                    <a:lumMod val="75000"/>
                  </a:schemeClr>
                </a:solidFill>
              </a:rPr>
              <a:t>Construcción de la </a:t>
            </a:r>
            <a:r>
              <a:rPr lang="es-ES" sz="1400" u="sng" dirty="0">
                <a:ln w="0">
                  <a:solidFill>
                    <a:schemeClr val="tx1"/>
                  </a:solidFill>
                </a:ln>
                <a:solidFill>
                  <a:schemeClr val="tx1">
                    <a:lumMod val="75000"/>
                  </a:schemeClr>
                </a:solidFill>
                <a:hlinkClick r:id="rId8" action="ppaction://hlinksldjump"/>
              </a:rPr>
              <a:t>Nueva Sede de la DNA</a:t>
            </a:r>
            <a:r>
              <a:rPr lang="es-ES" sz="1400" dirty="0">
                <a:ln w="0">
                  <a:solidFill>
                    <a:schemeClr val="tx1"/>
                  </a:solidFill>
                </a:ln>
                <a:solidFill>
                  <a:schemeClr val="tx1">
                    <a:lumMod val="75000"/>
                  </a:schemeClr>
                </a:solidFill>
              </a:rPr>
              <a:t>,</a:t>
            </a:r>
            <a:r>
              <a:rPr lang="es-ES" sz="1400" b="1" dirty="0">
                <a:ln w="0">
                  <a:solidFill>
                    <a:schemeClr val="tx1"/>
                  </a:solidFill>
                </a:ln>
                <a:solidFill>
                  <a:schemeClr val="tx1">
                    <a:lumMod val="75000"/>
                  </a:schemeClr>
                </a:solidFill>
              </a:rPr>
              <a:t> </a:t>
            </a:r>
            <a:r>
              <a:rPr lang="es-ES" sz="1400" dirty="0">
                <a:solidFill>
                  <a:schemeClr val="tx1">
                    <a:lumMod val="75000"/>
                  </a:schemeClr>
                </a:solidFill>
              </a:rPr>
              <a:t>edificio de 6 niveles sobre la Av. Costanera </a:t>
            </a:r>
            <a:r>
              <a:rPr lang="es-PY" sz="1400" dirty="0">
                <a:solidFill>
                  <a:schemeClr val="tx1">
                    <a:lumMod val="75000"/>
                  </a:schemeClr>
                </a:solidFill>
              </a:rPr>
              <a:t>para oficinas administrativas y del Sistema SOFIA.</a:t>
            </a:r>
          </a:p>
          <a:p>
            <a:pPr marL="542925" indent="-271463" algn="just">
              <a:lnSpc>
                <a:spcPct val="107000"/>
              </a:lnSpc>
              <a:spcAft>
                <a:spcPts val="0"/>
              </a:spcAft>
              <a:buFont typeface="Arial" panose="020B0604020202020204" pitchFamily="34" charset="0"/>
              <a:buChar char="•"/>
              <a:defRPr/>
            </a:pPr>
            <a:endParaRPr lang="es-PY" sz="1400" b="1" dirty="0">
              <a:ln w="0">
                <a:solidFill>
                  <a:schemeClr val="tx1"/>
                </a:solidFill>
              </a:ln>
              <a:solidFill>
                <a:schemeClr val="tx1">
                  <a:lumMod val="75000"/>
                </a:schemeClr>
              </a:solidFill>
              <a:hlinkClick r:id="rId9" action="ppaction://hlinksldjump"/>
            </a:endParaRPr>
          </a:p>
          <a:p>
            <a:pPr marL="542925" indent="-271463" algn="just">
              <a:lnSpc>
                <a:spcPct val="107000"/>
              </a:lnSpc>
              <a:spcAft>
                <a:spcPts val="0"/>
              </a:spcAft>
              <a:buFont typeface="Arial" panose="020B0604020202020204" pitchFamily="34" charset="0"/>
              <a:buChar char="•"/>
              <a:defRPr/>
            </a:pPr>
            <a:r>
              <a:rPr lang="es-ES" sz="1400" dirty="0">
                <a:ln w="0">
                  <a:solidFill>
                    <a:schemeClr val="tx1"/>
                  </a:solidFill>
                </a:ln>
                <a:solidFill>
                  <a:schemeClr val="tx1">
                    <a:lumMod val="75000"/>
                  </a:schemeClr>
                </a:solidFill>
                <a:hlinkClick r:id="rId9" action="ppaction://hlinksldjump"/>
              </a:rPr>
              <a:t>Mantenimientos y Reparaciones</a:t>
            </a:r>
            <a:r>
              <a:rPr lang="es-ES" sz="1400" dirty="0">
                <a:ln w="0">
                  <a:solidFill>
                    <a:schemeClr val="tx1"/>
                  </a:solidFill>
                </a:ln>
                <a:solidFill>
                  <a:schemeClr val="tx1">
                    <a:lumMod val="75000"/>
                  </a:schemeClr>
                </a:solidFill>
              </a:rPr>
              <a:t> </a:t>
            </a:r>
            <a:r>
              <a:rPr lang="es-ES" sz="1400" dirty="0">
                <a:solidFill>
                  <a:schemeClr val="tx1">
                    <a:lumMod val="75000"/>
                  </a:schemeClr>
                </a:solidFill>
              </a:rPr>
              <a:t>de las Administraciones y Sub Administraciones Aduaneras, la mayoría de las cuales presentan un alto grado de deterioro. Continuación de lo iniciado en el 2019.</a:t>
            </a:r>
          </a:p>
          <a:p>
            <a:pPr marL="542925" indent="-271463" algn="just">
              <a:lnSpc>
                <a:spcPct val="107000"/>
              </a:lnSpc>
              <a:spcAft>
                <a:spcPts val="0"/>
              </a:spcAft>
              <a:buFont typeface="Arial" panose="020B0604020202020204" pitchFamily="34" charset="0"/>
              <a:buChar char="•"/>
              <a:defRPr/>
            </a:pPr>
            <a:endParaRPr lang="es-ES" sz="1400" b="1" dirty="0">
              <a:solidFill>
                <a:schemeClr val="tx1">
                  <a:lumMod val="75000"/>
                </a:schemeClr>
              </a:solidFill>
            </a:endParaRPr>
          </a:p>
          <a:p>
            <a:pPr marL="542925" indent="-271463" algn="just">
              <a:lnSpc>
                <a:spcPct val="107000"/>
              </a:lnSpc>
              <a:spcAft>
                <a:spcPts val="0"/>
              </a:spcAft>
              <a:buFont typeface="Arial" panose="020B0604020202020204" pitchFamily="34" charset="0"/>
              <a:buChar char="•"/>
              <a:defRPr/>
            </a:pPr>
            <a:r>
              <a:rPr lang="es-ES" sz="1400" b="1" dirty="0">
                <a:solidFill>
                  <a:schemeClr val="tx1">
                    <a:lumMod val="75000"/>
                  </a:schemeClr>
                </a:solidFill>
              </a:rPr>
              <a:t>Construcciones y Mejoramientos </a:t>
            </a:r>
            <a:r>
              <a:rPr lang="es-ES" sz="1400" dirty="0">
                <a:solidFill>
                  <a:schemeClr val="tx1">
                    <a:lumMod val="75000"/>
                  </a:schemeClr>
                </a:solidFill>
              </a:rPr>
              <a:t>de puestos fronterizos de control, (Chaco, CDE, Encarnación, </a:t>
            </a:r>
            <a:r>
              <a:rPr lang="es-ES" sz="1400" dirty="0" err="1">
                <a:solidFill>
                  <a:schemeClr val="tx1">
                    <a:lumMod val="75000"/>
                  </a:schemeClr>
                </a:solidFill>
              </a:rPr>
              <a:t>Pto</a:t>
            </a:r>
            <a:r>
              <a:rPr lang="es-ES" sz="1400" dirty="0">
                <a:solidFill>
                  <a:schemeClr val="tx1">
                    <a:lumMod val="75000"/>
                  </a:schemeClr>
                </a:solidFill>
              </a:rPr>
              <a:t>. Falcón, etc.) y adquisición de casetas móviles con sus respectivos Grupos Generadores.</a:t>
            </a:r>
          </a:p>
          <a:p>
            <a:pPr marL="542925" indent="-271463" algn="just">
              <a:lnSpc>
                <a:spcPct val="107000"/>
              </a:lnSpc>
              <a:spcAft>
                <a:spcPts val="0"/>
              </a:spcAft>
              <a:buFont typeface="Arial" panose="020B0604020202020204" pitchFamily="34" charset="0"/>
              <a:buChar char="•"/>
              <a:defRPr/>
            </a:pPr>
            <a:endParaRPr lang="es-ES" sz="1400" dirty="0">
              <a:solidFill>
                <a:schemeClr val="tx1"/>
              </a:solidFill>
            </a:endParaRPr>
          </a:p>
          <a:p>
            <a:pPr marL="271463" indent="-271463" algn="just" eaLnBrk="1" hangingPunct="1">
              <a:lnSpc>
                <a:spcPct val="80000"/>
              </a:lnSpc>
              <a:spcBef>
                <a:spcPts val="450"/>
              </a:spcBef>
              <a:buClr>
                <a:srgbClr val="C00000"/>
              </a:buClr>
              <a:buSzPct val="77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PY" sz="1600" dirty="0">
                <a:solidFill>
                  <a:srgbClr val="000000"/>
                </a:solidFill>
                <a:latin typeface="Arial" charset="0"/>
                <a:ea typeface="+mn-ea"/>
                <a:cs typeface="Arial" charset="0"/>
              </a:rPr>
              <a:t>Potenciar los niveles de </a:t>
            </a:r>
            <a:r>
              <a:rPr lang="es-PY" sz="1600" b="1" dirty="0">
                <a:solidFill>
                  <a:srgbClr val="000000"/>
                </a:solidFill>
                <a:latin typeface="Arial" charset="0"/>
                <a:ea typeface="+mn-ea"/>
                <a:cs typeface="Arial" charset="0"/>
              </a:rPr>
              <a:t>RECAUDACION</a:t>
            </a:r>
            <a:r>
              <a:rPr lang="es-PY" sz="1600" dirty="0">
                <a:solidFill>
                  <a:srgbClr val="000000"/>
                </a:solidFill>
                <a:latin typeface="Arial" charset="0"/>
                <a:ea typeface="+mn-ea"/>
                <a:cs typeface="Arial" charset="0"/>
              </a:rPr>
              <a:t> en base a la automatización, simplificación y estandarización de los procesos, mediante los cuales la DNA pone a disposición del Tesoro Nacional (MH) los fondos recaudados por tributos en </a:t>
            </a:r>
            <a:r>
              <a:rPr lang="es-PY" sz="1600" b="1" dirty="0">
                <a:solidFill>
                  <a:srgbClr val="000000"/>
                </a:solidFill>
                <a:latin typeface="Arial" charset="0"/>
                <a:ea typeface="+mn-ea"/>
                <a:cs typeface="Arial" charset="0"/>
              </a:rPr>
              <a:t>menos de 24 </a:t>
            </a:r>
            <a:r>
              <a:rPr lang="es-PY" sz="1600" b="1" dirty="0" err="1">
                <a:solidFill>
                  <a:srgbClr val="000000"/>
                </a:solidFill>
                <a:latin typeface="Arial" charset="0"/>
                <a:ea typeface="+mn-ea"/>
                <a:cs typeface="Arial" charset="0"/>
              </a:rPr>
              <a:t>hs</a:t>
            </a:r>
            <a:r>
              <a:rPr lang="es-PY" sz="1600" dirty="0">
                <a:solidFill>
                  <a:srgbClr val="000000"/>
                </a:solidFill>
                <a:latin typeface="Arial" charset="0"/>
                <a:ea typeface="+mn-ea"/>
                <a:cs typeface="Arial" charset="0"/>
              </a:rPr>
              <a:t>. </a:t>
            </a:r>
          </a:p>
        </p:txBody>
      </p:sp>
    </p:spTree>
    <p:extLst>
      <p:ext uri="{BB962C8B-B14F-4D97-AF65-F5344CB8AC3E}">
        <p14:creationId xmlns:p14="http://schemas.microsoft.com/office/powerpoint/2010/main" val="11453071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PRINCIPALES LINEAS DE ACCION 2020</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77" name="Text Box 2"/>
          <p:cNvSpPr txBox="1">
            <a:spLocks noChangeArrowheads="1"/>
          </p:cNvSpPr>
          <p:nvPr/>
        </p:nvSpPr>
        <p:spPr bwMode="auto">
          <a:xfrm>
            <a:off x="1850767" y="1421715"/>
            <a:ext cx="8229600" cy="5111750"/>
          </a:xfrm>
          <a:prstGeom prst="rect">
            <a:avLst/>
          </a:prstGeom>
          <a:noFill/>
          <a:ln w="9525" cap="flat">
            <a:noFill/>
            <a:round/>
            <a:headEnd/>
            <a:tailEnd/>
          </a:ln>
          <a:effectLst/>
        </p:spPr>
        <p:txBody>
          <a:bodyPr/>
          <a:lstStyle/>
          <a:p>
            <a:pPr marL="271463" indent="-271463" algn="just" eaLnBrk="1" hangingPunct="1">
              <a:lnSpc>
                <a:spcPct val="80000"/>
              </a:lnSpc>
              <a:spcBef>
                <a:spcPts val="450"/>
              </a:spcBef>
              <a:buClr>
                <a:srgbClr val="C00000"/>
              </a:buClr>
              <a:buSzPct val="77000"/>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PY" dirty="0">
                <a:solidFill>
                  <a:srgbClr val="000000"/>
                </a:solidFill>
                <a:latin typeface="Arial" charset="0"/>
                <a:ea typeface="+mn-ea"/>
                <a:cs typeface="Arial" charset="0"/>
              </a:rPr>
              <a:t>Intensificar lucha contra el </a:t>
            </a:r>
            <a:r>
              <a:rPr lang="es-PY" b="1" dirty="0">
                <a:solidFill>
                  <a:srgbClr val="000000"/>
                </a:solidFill>
                <a:latin typeface="Arial" charset="0"/>
                <a:ea typeface="+mn-ea"/>
                <a:cs typeface="Arial" charset="0"/>
              </a:rPr>
              <a:t>CONTRABANDO </a:t>
            </a:r>
            <a:r>
              <a:rPr lang="es-PY" dirty="0">
                <a:solidFill>
                  <a:srgbClr val="000000"/>
                </a:solidFill>
                <a:latin typeface="Arial" charset="0"/>
                <a:ea typeface="+mn-ea"/>
                <a:cs typeface="Arial" charset="0"/>
              </a:rPr>
              <a:t>mejorando los controles en las Administraciones Aduaneras con la utilización de </a:t>
            </a:r>
            <a:r>
              <a:rPr lang="es-PY" b="1" dirty="0">
                <a:solidFill>
                  <a:srgbClr val="000000"/>
                </a:solidFill>
                <a:latin typeface="Arial" charset="0"/>
                <a:ea typeface="+mn-ea"/>
                <a:cs typeface="Arial" charset="0"/>
              </a:rPr>
              <a:t>tecnologías modernas</a:t>
            </a:r>
            <a:r>
              <a:rPr lang="es-PY" dirty="0">
                <a:solidFill>
                  <a:srgbClr val="000000"/>
                </a:solidFill>
                <a:latin typeface="Arial" charset="0"/>
                <a:ea typeface="+mn-ea"/>
                <a:cs typeface="Arial" charset="0"/>
              </a:rPr>
              <a:t>:</a:t>
            </a:r>
          </a:p>
          <a:p>
            <a:pPr marL="400050" lvl="2" indent="0" algn="just" eaLnBrk="1" hangingPunct="1">
              <a:lnSpc>
                <a:spcPct val="80000"/>
              </a:lnSpc>
              <a:spcBef>
                <a:spcPts val="4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PY" dirty="0">
              <a:solidFill>
                <a:srgbClr val="000000"/>
              </a:solidFill>
              <a:latin typeface="Arial" charset="0"/>
              <a:ea typeface="+mn-ea"/>
              <a:cs typeface="Arial" charset="0"/>
            </a:endParaRPr>
          </a:p>
          <a:p>
            <a:pPr marL="536575" lvl="1" indent="-274638" algn="just">
              <a:buFont typeface="Arial" panose="020B0604020202020204" pitchFamily="34" charset="0"/>
              <a:buChar char="•"/>
              <a:defRPr/>
            </a:pPr>
            <a:r>
              <a:rPr lang="es-PY" sz="1400" b="1" dirty="0">
                <a:solidFill>
                  <a:schemeClr val="tx1">
                    <a:lumMod val="75000"/>
                  </a:schemeClr>
                </a:solidFill>
              </a:rPr>
              <a:t>Escáner Reubicable en Arco, </a:t>
            </a:r>
            <a:r>
              <a:rPr lang="es-PY" sz="1400" dirty="0">
                <a:solidFill>
                  <a:schemeClr val="tx1">
                    <a:lumMod val="75000"/>
                  </a:schemeClr>
                </a:solidFill>
              </a:rPr>
              <a:t>instalados en fronteras o zonas portuarias para la verificación de contenedores y vehículos.</a:t>
            </a:r>
          </a:p>
          <a:p>
            <a:pPr marL="261937" lvl="1" indent="0" algn="just">
              <a:defRPr/>
            </a:pPr>
            <a:endParaRPr lang="es-PY" sz="1400" b="1" dirty="0">
              <a:solidFill>
                <a:schemeClr val="tx1">
                  <a:lumMod val="75000"/>
                </a:schemeClr>
              </a:solidFill>
            </a:endParaRPr>
          </a:p>
          <a:p>
            <a:pPr marL="536575" lvl="1" indent="-274638" algn="just">
              <a:buFont typeface="Arial" panose="020B0604020202020204" pitchFamily="34" charset="0"/>
              <a:buChar char="•"/>
              <a:defRPr/>
            </a:pPr>
            <a:r>
              <a:rPr lang="es-PY" sz="1400" b="1" dirty="0">
                <a:solidFill>
                  <a:schemeClr val="tx1">
                    <a:lumMod val="75000"/>
                  </a:schemeClr>
                </a:solidFill>
              </a:rPr>
              <a:t>Escáner de Rayos X para Cargas</a:t>
            </a:r>
            <a:r>
              <a:rPr lang="es-PY" sz="1400" dirty="0">
                <a:solidFill>
                  <a:schemeClr val="tx1">
                    <a:lumMod val="75000"/>
                  </a:schemeClr>
                </a:solidFill>
              </a:rPr>
              <a:t> a ser </a:t>
            </a:r>
            <a:r>
              <a:rPr lang="es-PY" sz="1400" dirty="0" smtClean="0">
                <a:solidFill>
                  <a:schemeClr val="tx1">
                    <a:lumMod val="75000"/>
                  </a:schemeClr>
                </a:solidFill>
              </a:rPr>
              <a:t>instalados </a:t>
            </a:r>
            <a:r>
              <a:rPr lang="es-PY" sz="1400" dirty="0">
                <a:solidFill>
                  <a:schemeClr val="tx1">
                    <a:lumMod val="75000"/>
                  </a:schemeClr>
                </a:solidFill>
              </a:rPr>
              <a:t>en </a:t>
            </a:r>
            <a:r>
              <a:rPr lang="es-PY" sz="1400" dirty="0" smtClean="0">
                <a:solidFill>
                  <a:schemeClr val="tx1">
                    <a:lumMod val="75000"/>
                  </a:schemeClr>
                </a:solidFill>
              </a:rPr>
              <a:t>los Aeropuertos Internacionales.</a:t>
            </a:r>
            <a:endParaRPr lang="es-PY" sz="1400" b="1" dirty="0">
              <a:solidFill>
                <a:schemeClr val="tx1">
                  <a:lumMod val="75000"/>
                </a:schemeClr>
              </a:solidFill>
            </a:endParaRPr>
          </a:p>
          <a:p>
            <a:pPr marL="536575" lvl="1" indent="-274638" algn="just">
              <a:buFont typeface="Arial" panose="020B0604020202020204" pitchFamily="34" charset="0"/>
              <a:buChar char="•"/>
              <a:defRPr/>
            </a:pPr>
            <a:endParaRPr lang="es-PY" sz="800" b="1" dirty="0">
              <a:solidFill>
                <a:schemeClr val="tx1">
                  <a:lumMod val="75000"/>
                </a:schemeClr>
              </a:solidFill>
            </a:endParaRPr>
          </a:p>
          <a:p>
            <a:pPr marL="536575" lvl="1" indent="-274638" algn="just">
              <a:buFont typeface="Arial" panose="020B0604020202020204" pitchFamily="34" charset="0"/>
              <a:buChar char="•"/>
              <a:defRPr/>
            </a:pPr>
            <a:r>
              <a:rPr lang="es-PY" sz="1400" b="1" dirty="0">
                <a:solidFill>
                  <a:schemeClr val="tx1">
                    <a:lumMod val="75000"/>
                  </a:schemeClr>
                </a:solidFill>
              </a:rPr>
              <a:t>Escáner de Rayos X para Maletas </a:t>
            </a:r>
            <a:r>
              <a:rPr lang="es-PY" sz="1400" dirty="0">
                <a:solidFill>
                  <a:schemeClr val="tx1">
                    <a:lumMod val="75000"/>
                  </a:schemeClr>
                </a:solidFill>
              </a:rPr>
              <a:t>a ser instalado en el Aeropuerto Internacional Silvio </a:t>
            </a:r>
            <a:r>
              <a:rPr lang="es-PY" sz="1400" dirty="0" err="1" smtClean="0">
                <a:solidFill>
                  <a:schemeClr val="tx1">
                    <a:lumMod val="75000"/>
                  </a:schemeClr>
                </a:solidFill>
              </a:rPr>
              <a:t>Pettirossi</a:t>
            </a:r>
            <a:r>
              <a:rPr lang="es-PY" sz="1400" dirty="0" smtClean="0">
                <a:solidFill>
                  <a:schemeClr val="tx1">
                    <a:lumMod val="75000"/>
                  </a:schemeClr>
                </a:solidFill>
              </a:rPr>
              <a:t> y Guaraní</a:t>
            </a:r>
            <a:endParaRPr lang="es-PY" sz="1400" b="1" dirty="0">
              <a:solidFill>
                <a:schemeClr val="tx1">
                  <a:lumMod val="75000"/>
                </a:schemeClr>
              </a:solidFill>
            </a:endParaRPr>
          </a:p>
          <a:p>
            <a:pPr marL="536575" lvl="1" indent="-274638" algn="just">
              <a:buFont typeface="Arial" panose="020B0604020202020204" pitchFamily="34" charset="0"/>
              <a:buChar char="•"/>
              <a:defRPr/>
            </a:pPr>
            <a:endParaRPr lang="es-PY" sz="800" b="1" dirty="0">
              <a:solidFill>
                <a:schemeClr val="tx1">
                  <a:lumMod val="75000"/>
                </a:schemeClr>
              </a:solidFill>
            </a:endParaRPr>
          </a:p>
          <a:p>
            <a:pPr marL="536575" lvl="1" indent="-274638" algn="just">
              <a:buFont typeface="Arial" panose="020B0604020202020204" pitchFamily="34" charset="0"/>
              <a:buChar char="•"/>
              <a:defRPr/>
            </a:pPr>
            <a:r>
              <a:rPr lang="es-PY" sz="1400" b="1" dirty="0">
                <a:solidFill>
                  <a:schemeClr val="tx1">
                    <a:lumMod val="75000"/>
                  </a:schemeClr>
                </a:solidFill>
              </a:rPr>
              <a:t>Circuito Cerrado de Televisión </a:t>
            </a:r>
            <a:r>
              <a:rPr lang="es-PY" sz="1400" dirty="0">
                <a:solidFill>
                  <a:schemeClr val="tx1">
                    <a:lumMod val="75000"/>
                  </a:schemeClr>
                </a:solidFill>
              </a:rPr>
              <a:t>de última generación para identificación de patentes, placas de vehículos y reconocimiento facial instalado en fronteras y aeropuertos, con conexión a un </a:t>
            </a:r>
            <a:r>
              <a:rPr lang="es-PY" sz="1400" b="1" dirty="0">
                <a:solidFill>
                  <a:srgbClr val="000000"/>
                </a:solidFill>
              </a:rPr>
              <a:t>Centro Único de Monitoreo Aduanero (CUMA).</a:t>
            </a:r>
            <a:endParaRPr lang="es-PY" sz="1400" b="1" dirty="0">
              <a:solidFill>
                <a:schemeClr val="tx1"/>
              </a:solidFill>
            </a:endParaRPr>
          </a:p>
          <a:p>
            <a:pPr marL="536575" lvl="1" indent="-274638" algn="just">
              <a:buFont typeface="Arial" panose="020B0604020202020204" pitchFamily="34" charset="0"/>
              <a:buChar char="•"/>
              <a:defRPr/>
            </a:pPr>
            <a:endParaRPr lang="es-PY" sz="1050" b="1" dirty="0">
              <a:solidFill>
                <a:schemeClr val="tx1"/>
              </a:solidFill>
            </a:endParaRPr>
          </a:p>
          <a:p>
            <a:pPr marL="536575" lvl="1" indent="-274638" algn="just">
              <a:buFont typeface="Arial" panose="020B0604020202020204" pitchFamily="34" charset="0"/>
              <a:buChar char="•"/>
              <a:defRPr/>
            </a:pPr>
            <a:r>
              <a:rPr lang="es-PY" sz="1400" b="1" dirty="0">
                <a:solidFill>
                  <a:schemeClr val="tx1">
                    <a:lumMod val="75000"/>
                  </a:schemeClr>
                </a:solidFill>
              </a:rPr>
              <a:t>Vigilancia mediante Drones </a:t>
            </a:r>
            <a:r>
              <a:rPr lang="es-PY" sz="1400" dirty="0">
                <a:solidFill>
                  <a:schemeClr val="tx1">
                    <a:lumMod val="75000"/>
                  </a:schemeClr>
                </a:solidFill>
              </a:rPr>
              <a:t>equipados con cámaras de gran nitidez y de visión nocturna.</a:t>
            </a:r>
            <a:endParaRPr lang="es-PY" sz="1400" b="1" dirty="0">
              <a:solidFill>
                <a:schemeClr val="tx1">
                  <a:lumMod val="75000"/>
                </a:schemeClr>
              </a:solidFill>
            </a:endParaRPr>
          </a:p>
          <a:p>
            <a:pPr marL="536575" lvl="1" indent="-274638" algn="just">
              <a:buFont typeface="Arial" panose="020B0604020202020204" pitchFamily="34" charset="0"/>
              <a:buChar char="•"/>
              <a:defRPr/>
            </a:pPr>
            <a:endParaRPr lang="es-PY" sz="800" b="1" dirty="0">
              <a:solidFill>
                <a:schemeClr val="tx1">
                  <a:lumMod val="75000"/>
                </a:schemeClr>
              </a:solidFill>
            </a:endParaRPr>
          </a:p>
          <a:p>
            <a:pPr marL="536575" lvl="1" indent="-274638" algn="just">
              <a:buFont typeface="Arial" panose="020B0604020202020204" pitchFamily="34" charset="0"/>
              <a:buChar char="•"/>
              <a:defRPr/>
            </a:pPr>
            <a:r>
              <a:rPr lang="es-PY" sz="1400" b="1" dirty="0">
                <a:solidFill>
                  <a:schemeClr val="tx1">
                    <a:lumMod val="75000"/>
                  </a:schemeClr>
                </a:solidFill>
              </a:rPr>
              <a:t>Cámara Corporal </a:t>
            </a:r>
            <a:r>
              <a:rPr lang="es-PY" sz="1400" dirty="0">
                <a:solidFill>
                  <a:schemeClr val="tx1">
                    <a:lumMod val="75000"/>
                  </a:schemeClr>
                </a:solidFill>
              </a:rPr>
              <a:t>con sistema de grabación de video capaz de conectarse con la central de monitoreo. Permite la comunicación de audio bidireccional.</a:t>
            </a:r>
          </a:p>
        </p:txBody>
      </p:sp>
      <p:sp>
        <p:nvSpPr>
          <p:cNvPr id="78" name="Text Box 1"/>
          <p:cNvSpPr txBox="1">
            <a:spLocks noChangeArrowheads="1"/>
          </p:cNvSpPr>
          <p:nvPr/>
        </p:nvSpPr>
        <p:spPr bwMode="auto">
          <a:xfrm>
            <a:off x="1828961" y="633058"/>
            <a:ext cx="8229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2000" dirty="0">
                <a:solidFill>
                  <a:srgbClr val="115964"/>
                </a:solidFill>
                <a:latin typeface="Arial" panose="020B0604020202020204" pitchFamily="34" charset="0"/>
              </a:rPr>
              <a:t>PRINCIPALES LINEAS DE ACCION 2020</a:t>
            </a:r>
          </a:p>
        </p:txBody>
      </p:sp>
    </p:spTree>
    <p:extLst>
      <p:ext uri="{BB962C8B-B14F-4D97-AF65-F5344CB8AC3E}">
        <p14:creationId xmlns:p14="http://schemas.microsoft.com/office/powerpoint/2010/main" val="2385134982"/>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 CUADRO COMPARATIVO </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6" name="Text Box 1"/>
          <p:cNvSpPr txBox="1">
            <a:spLocks noChangeArrowheads="1"/>
          </p:cNvSpPr>
          <p:nvPr/>
        </p:nvSpPr>
        <p:spPr bwMode="auto">
          <a:xfrm>
            <a:off x="1734685" y="664350"/>
            <a:ext cx="8496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3200" dirty="0">
                <a:solidFill>
                  <a:srgbClr val="03495C"/>
                </a:solidFill>
                <a:latin typeface="Arial" panose="020B0604020202020204" pitchFamily="34" charset="0"/>
              </a:rPr>
              <a:t> </a:t>
            </a:r>
            <a:r>
              <a:rPr lang="es-PY" altLang="es-MX" sz="2400" b="1" dirty="0">
                <a:solidFill>
                  <a:srgbClr val="115964"/>
                </a:solidFill>
                <a:latin typeface="Arial" panose="020B0604020202020204" pitchFamily="34" charset="0"/>
              </a:rPr>
              <a:t>CUADRO COMPARATIVO </a:t>
            </a:r>
          </a:p>
          <a:p>
            <a:pPr algn="ctr" eaLnBrk="1" hangingPunct="1">
              <a:spcBef>
                <a:spcPct val="0"/>
              </a:spcBef>
              <a:buClrTx/>
              <a:buFontTx/>
              <a:buNone/>
            </a:pPr>
            <a:r>
              <a:rPr lang="es-PY" altLang="es-MX" sz="2000" dirty="0">
                <a:solidFill>
                  <a:srgbClr val="115964"/>
                </a:solidFill>
                <a:latin typeface="Arial" panose="020B0604020202020204" pitchFamily="34" charset="0"/>
              </a:rPr>
              <a:t>PRESUPUESTO POR GRUPO DE GASTOS PROYECTO DE LEY 2020 - VIGENTE 2019</a:t>
            </a:r>
          </a:p>
        </p:txBody>
      </p:sp>
      <p:graphicFrame>
        <p:nvGraphicFramePr>
          <p:cNvPr id="20" name="Tabla 19"/>
          <p:cNvGraphicFramePr>
            <a:graphicFrameLocks noGrp="1"/>
          </p:cNvGraphicFramePr>
          <p:nvPr>
            <p:extLst>
              <p:ext uri="{D42A27DB-BD31-4B8C-83A1-F6EECF244321}">
                <p14:modId xmlns:p14="http://schemas.microsoft.com/office/powerpoint/2010/main" val="574387421"/>
              </p:ext>
            </p:extLst>
          </p:nvPr>
        </p:nvGraphicFramePr>
        <p:xfrm>
          <a:off x="1815518" y="1916529"/>
          <a:ext cx="8430690" cy="3582652"/>
        </p:xfrm>
        <a:graphic>
          <a:graphicData uri="http://schemas.openxmlformats.org/drawingml/2006/table">
            <a:tbl>
              <a:tblPr/>
              <a:tblGrid>
                <a:gridCol w="733131"/>
                <a:gridCol w="2932525"/>
                <a:gridCol w="1246325"/>
                <a:gridCol w="1246323"/>
                <a:gridCol w="1246001"/>
                <a:gridCol w="1026385"/>
              </a:tblGrid>
              <a:tr h="1524013">
                <a:tc rowSpan="2">
                  <a:txBody>
                    <a:bodyPr/>
                    <a:lstStyle/>
                    <a:p>
                      <a:pPr algn="ctr" rtl="0" fontAlgn="ctr"/>
                      <a:r>
                        <a:rPr lang="es-PY" sz="1100" b="1" i="0" u="none" strike="noStrike" dirty="0">
                          <a:solidFill>
                            <a:srgbClr val="000000"/>
                          </a:solidFill>
                          <a:effectLst/>
                          <a:latin typeface="Arial" panose="020B0604020202020204" pitchFamily="34" charset="0"/>
                        </a:rPr>
                        <a:t>GRUPO DEL GASTO</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rowSpan="2">
                  <a:txBody>
                    <a:bodyPr/>
                    <a:lstStyle/>
                    <a:p>
                      <a:pPr algn="ctr" rtl="0" fontAlgn="ctr"/>
                      <a:r>
                        <a:rPr lang="es-PY" sz="1100" b="1" i="0" u="none" strike="noStrike">
                          <a:solidFill>
                            <a:srgbClr val="000000"/>
                          </a:solidFill>
                          <a:effectLst/>
                          <a:latin typeface="Arial" panose="020B0604020202020204" pitchFamily="34" charset="0"/>
                        </a:rPr>
                        <a:t>DESCRIPCIÓN</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s-ES" sz="1100" b="1" i="0" u="none" strike="noStrike" dirty="0">
                          <a:solidFill>
                            <a:srgbClr val="000000"/>
                          </a:solidFill>
                          <a:effectLst/>
                          <a:latin typeface="Arial" panose="020B0604020202020204" pitchFamily="34" charset="0"/>
                        </a:rPr>
                        <a:t> PROYECTO DE            LEY 2020  </a:t>
                      </a:r>
                      <a:r>
                        <a:rPr lang="es-ES" sz="1100" b="1" i="0" u="none" strike="noStrike" dirty="0" smtClean="0">
                          <a:solidFill>
                            <a:srgbClr val="000000"/>
                          </a:solidFill>
                          <a:effectLst/>
                          <a:latin typeface="Arial" panose="020B0604020202020204" pitchFamily="34" charset="0"/>
                        </a:rPr>
                        <a:t>           </a:t>
                      </a:r>
                      <a:r>
                        <a:rPr lang="es-ES" sz="1100" b="1" i="0" u="none" strike="noStrike" dirty="0">
                          <a:solidFill>
                            <a:srgbClr val="000000"/>
                          </a:solidFill>
                          <a:effectLst/>
                          <a:latin typeface="Arial" panose="020B0604020202020204" pitchFamily="34" charset="0"/>
                        </a:rPr>
                        <a:t>a)</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s-ES" sz="1100" b="1" i="0" u="none" strike="noStrike" dirty="0">
                          <a:solidFill>
                            <a:srgbClr val="000000"/>
                          </a:solidFill>
                          <a:effectLst/>
                          <a:latin typeface="Arial" panose="020B0604020202020204" pitchFamily="34" charset="0"/>
                        </a:rPr>
                        <a:t>PRESUPUESTO        VIGENTE               EJERCICIO          FISCAL 2019  </a:t>
                      </a:r>
                      <a:r>
                        <a:rPr lang="es-ES" sz="1100" b="1" i="0" u="none" strike="noStrike" dirty="0" smtClean="0">
                          <a:solidFill>
                            <a:srgbClr val="000000"/>
                          </a:solidFill>
                          <a:effectLst/>
                          <a:latin typeface="Arial" panose="020B0604020202020204" pitchFamily="34" charset="0"/>
                        </a:rPr>
                        <a:t>     </a:t>
                      </a:r>
                      <a:r>
                        <a:rPr lang="es-ES" sz="1100" b="1" i="0" u="none" strike="noStrike" dirty="0">
                          <a:solidFill>
                            <a:srgbClr val="000000"/>
                          </a:solidFill>
                          <a:effectLst/>
                          <a:latin typeface="Arial" panose="020B0604020202020204" pitchFamily="34" charset="0"/>
                        </a:rPr>
                        <a:t>b)</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s-ES" sz="1100" b="1" i="0" u="none" strike="noStrike" dirty="0">
                          <a:solidFill>
                            <a:srgbClr val="000000"/>
                          </a:solidFill>
                          <a:effectLst/>
                          <a:latin typeface="Arial" panose="020B0604020202020204" pitchFamily="34" charset="0"/>
                        </a:rPr>
                        <a:t>    DIFERENCIA            EN GS.   </a:t>
                      </a:r>
                      <a:r>
                        <a:rPr lang="es-ES" sz="1100" b="1" i="0" u="none" strike="noStrike" dirty="0" smtClean="0">
                          <a:solidFill>
                            <a:srgbClr val="000000"/>
                          </a:solidFill>
                          <a:effectLst/>
                          <a:latin typeface="Arial" panose="020B0604020202020204" pitchFamily="34" charset="0"/>
                        </a:rPr>
                        <a:t>             </a:t>
                      </a:r>
                      <a:r>
                        <a:rPr lang="es-ES" sz="1100" b="1" i="0" u="none" strike="noStrike" dirty="0">
                          <a:solidFill>
                            <a:srgbClr val="000000"/>
                          </a:solidFill>
                          <a:effectLst/>
                          <a:latin typeface="Arial" panose="020B0604020202020204" pitchFamily="34" charset="0"/>
                        </a:rPr>
                        <a:t>c)= a-b</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s-PY" sz="1100" b="1" i="0" u="none" strike="noStrike" dirty="0">
                          <a:solidFill>
                            <a:srgbClr val="000000"/>
                          </a:solidFill>
                          <a:effectLst/>
                          <a:latin typeface="Arial" panose="020B0604020202020204" pitchFamily="34" charset="0"/>
                        </a:rPr>
                        <a:t>DIFERENCIA EN % </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266702">
                <a:tc vMerge="1">
                  <a:txBody>
                    <a:bodyPr/>
                    <a:lstStyle/>
                    <a:p>
                      <a:endParaRPr lang="es-PY"/>
                    </a:p>
                  </a:txBody>
                  <a:tcPr/>
                </a:tc>
                <a:tc vMerge="1">
                  <a:txBody>
                    <a:bodyPr/>
                    <a:lstStyle/>
                    <a:p>
                      <a:endParaRPr lang="es-PY"/>
                    </a:p>
                  </a:txBody>
                  <a:tcPr/>
                </a:tc>
                <a:tc>
                  <a:txBody>
                    <a:bodyPr/>
                    <a:lstStyle/>
                    <a:p>
                      <a:pPr algn="r" rtl="0" fontAlgn="b"/>
                      <a:r>
                        <a:rPr lang="es-PY" sz="1200" b="1" i="0" u="none" strike="noStrike" dirty="0">
                          <a:solidFill>
                            <a:srgbClr val="000000"/>
                          </a:solidFill>
                          <a:effectLst/>
                          <a:latin typeface="Arial" panose="020B0604020202020204" pitchFamily="34" charset="0"/>
                        </a:rPr>
                        <a:t>442.480.069.052</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PY" sz="1200" b="1" i="0" u="none" strike="noStrike" dirty="0">
                          <a:solidFill>
                            <a:srgbClr val="000000"/>
                          </a:solidFill>
                          <a:effectLst/>
                          <a:latin typeface="Arial" panose="020B0604020202020204" pitchFamily="34" charset="0"/>
                        </a:rPr>
                        <a:t>467.280.276.690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PY" sz="1200" b="1" i="0" u="none" strike="noStrike" dirty="0">
                          <a:solidFill>
                            <a:srgbClr val="FF0000"/>
                          </a:solidFill>
                          <a:effectLst/>
                          <a:latin typeface="Arial" panose="020B0604020202020204" pitchFamily="34" charset="0"/>
                        </a:rPr>
                        <a:t>-24.800.207.638</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s-PY" sz="1200" b="1" i="0" u="none" strike="noStrike" dirty="0">
                          <a:solidFill>
                            <a:srgbClr val="FF0000"/>
                          </a:solidFill>
                          <a:effectLst/>
                          <a:latin typeface="Arial" panose="020B0604020202020204" pitchFamily="34" charset="0"/>
                        </a:rPr>
                        <a:t>-5%</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254002">
                <a:tc>
                  <a:txBody>
                    <a:bodyPr/>
                    <a:lstStyle/>
                    <a:p>
                      <a:pPr algn="ctr" rtl="0" fontAlgn="ctr"/>
                      <a:r>
                        <a:rPr lang="es-PY" sz="1100" b="1" i="0" u="none" strike="noStrike" dirty="0">
                          <a:solidFill>
                            <a:srgbClr val="000000"/>
                          </a:solidFill>
                          <a:effectLst/>
                          <a:latin typeface="Arial" panose="020B0604020202020204" pitchFamily="34" charset="0"/>
                        </a:rPr>
                        <a:t>100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SERVICIOS PERSONALES</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196.247.128.512</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196.351.403.889</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FF0000"/>
                          </a:solidFill>
                          <a:effectLst/>
                          <a:latin typeface="Arial" panose="020B0604020202020204" pitchFamily="34" charset="0"/>
                        </a:rPr>
                        <a:t>-104.275.377</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a:solidFill>
                            <a:srgbClr val="FF0000"/>
                          </a:solidFill>
                          <a:effectLst/>
                          <a:latin typeface="Arial" panose="020B0604020202020204" pitchFamily="34" charset="0"/>
                        </a:rPr>
                        <a:t>-0,05%</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02">
                <a:tc>
                  <a:txBody>
                    <a:bodyPr/>
                    <a:lstStyle/>
                    <a:p>
                      <a:pPr algn="ctr" rtl="0" fontAlgn="ctr"/>
                      <a:r>
                        <a:rPr lang="es-PY" sz="1100" b="1" i="0" u="none" strike="noStrike">
                          <a:solidFill>
                            <a:srgbClr val="000000"/>
                          </a:solidFill>
                          <a:effectLst/>
                          <a:latin typeface="Arial" panose="020B0604020202020204" pitchFamily="34" charset="0"/>
                        </a:rPr>
                        <a:t>200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SERVICIOS NO PERSONALES</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61.321.150.254</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56.265.547.641</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5.055.602.613</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a:solidFill>
                            <a:srgbClr val="000000"/>
                          </a:solidFill>
                          <a:effectLst/>
                          <a:latin typeface="Arial" panose="020B0604020202020204" pitchFamily="34" charset="0"/>
                        </a:rPr>
                        <a:t>9%</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925">
                <a:tc>
                  <a:txBody>
                    <a:bodyPr/>
                    <a:lstStyle/>
                    <a:p>
                      <a:pPr algn="ctr" rtl="0" fontAlgn="ctr"/>
                      <a:r>
                        <a:rPr lang="es-PY" sz="1100" b="1" i="0" u="none" strike="noStrike">
                          <a:solidFill>
                            <a:srgbClr val="000000"/>
                          </a:solidFill>
                          <a:effectLst/>
                          <a:latin typeface="Arial" panose="020B0604020202020204" pitchFamily="34" charset="0"/>
                        </a:rPr>
                        <a:t>300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BIENES DE CONSUMO E INSUMOS</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4.978.600.000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4.826.067.610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152.532.390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a:solidFill>
                            <a:srgbClr val="000000"/>
                          </a:solidFill>
                          <a:effectLst/>
                          <a:latin typeface="Arial" panose="020B0604020202020204" pitchFamily="34" charset="0"/>
                        </a:rPr>
                        <a:t>3%</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02">
                <a:tc>
                  <a:txBody>
                    <a:bodyPr/>
                    <a:lstStyle/>
                    <a:p>
                      <a:pPr algn="ctr" rtl="0" fontAlgn="ctr"/>
                      <a:r>
                        <a:rPr lang="es-PY" sz="1100" b="1" i="0" u="none" strike="noStrike">
                          <a:solidFill>
                            <a:srgbClr val="000000"/>
                          </a:solidFill>
                          <a:effectLst/>
                          <a:latin typeface="Arial" panose="020B0604020202020204" pitchFamily="34" charset="0"/>
                        </a:rPr>
                        <a:t>400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BIENES DE CAMBIO</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2.000.000.000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2.170.127.118</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FF0000"/>
                          </a:solidFill>
                          <a:effectLst/>
                          <a:latin typeface="Arial" panose="020B0604020202020204" pitchFamily="34" charset="0"/>
                        </a:rPr>
                        <a:t>-170.127.118</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a:solidFill>
                            <a:srgbClr val="FF0000"/>
                          </a:solidFill>
                          <a:effectLst/>
                          <a:latin typeface="Arial" panose="020B0604020202020204" pitchFamily="34" charset="0"/>
                        </a:rPr>
                        <a:t>-8%</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02">
                <a:tc>
                  <a:txBody>
                    <a:bodyPr/>
                    <a:lstStyle/>
                    <a:p>
                      <a:pPr algn="ctr" rtl="0" fontAlgn="ctr"/>
                      <a:r>
                        <a:rPr lang="es-PY" sz="1100" b="1" i="0" u="none" strike="noStrike">
                          <a:solidFill>
                            <a:srgbClr val="000000"/>
                          </a:solidFill>
                          <a:effectLst/>
                          <a:latin typeface="Arial" panose="020B0604020202020204" pitchFamily="34" charset="0"/>
                        </a:rPr>
                        <a:t>500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INVERSION FISICA</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41.633.634.917</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27.367.357.860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14.266.277.057</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a:solidFill>
                            <a:srgbClr val="000000"/>
                          </a:solidFill>
                          <a:effectLst/>
                          <a:latin typeface="Arial" panose="020B0604020202020204" pitchFamily="34" charset="0"/>
                        </a:rPr>
                        <a:t>52%</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02">
                <a:tc>
                  <a:txBody>
                    <a:bodyPr/>
                    <a:lstStyle/>
                    <a:p>
                      <a:pPr algn="ctr" rtl="0" fontAlgn="ctr"/>
                      <a:r>
                        <a:rPr lang="es-PY" sz="1100" b="1" i="0" u="none" strike="noStrike">
                          <a:solidFill>
                            <a:srgbClr val="000000"/>
                          </a:solidFill>
                          <a:effectLst/>
                          <a:latin typeface="Arial" panose="020B0604020202020204" pitchFamily="34" charset="0"/>
                        </a:rPr>
                        <a:t>800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TRANSFERENCIAS</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134.799.555.369</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178.705.388.477</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FF0000"/>
                          </a:solidFill>
                          <a:effectLst/>
                          <a:latin typeface="Arial" panose="020B0604020202020204" pitchFamily="34" charset="0"/>
                        </a:rPr>
                        <a:t>-43.905.833.108</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a:solidFill>
                            <a:srgbClr val="FF0000"/>
                          </a:solidFill>
                          <a:effectLst/>
                          <a:latin typeface="Arial" panose="020B0604020202020204" pitchFamily="34" charset="0"/>
                        </a:rPr>
                        <a:t>-25%</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002">
                <a:tc>
                  <a:txBody>
                    <a:bodyPr/>
                    <a:lstStyle/>
                    <a:p>
                      <a:pPr algn="ctr" rtl="0" fontAlgn="ctr"/>
                      <a:r>
                        <a:rPr lang="es-PY" sz="1100" b="1" i="0" u="none" strike="noStrike">
                          <a:solidFill>
                            <a:srgbClr val="000000"/>
                          </a:solidFill>
                          <a:effectLst/>
                          <a:latin typeface="Arial" panose="020B0604020202020204" pitchFamily="34" charset="0"/>
                        </a:rPr>
                        <a:t>900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Y" sz="1100" b="1" i="0" u="none" strike="noStrike">
                          <a:solidFill>
                            <a:srgbClr val="000000"/>
                          </a:solidFill>
                          <a:effectLst/>
                          <a:latin typeface="Arial" panose="020B0604020202020204" pitchFamily="34" charset="0"/>
                        </a:rPr>
                        <a:t>OTROS GASTOS</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1.500.000.000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000000"/>
                          </a:solidFill>
                          <a:effectLst/>
                          <a:latin typeface="Arial" panose="020B0604020202020204" pitchFamily="34" charset="0"/>
                        </a:rPr>
                        <a:t>1.594.384.095</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Y" sz="1100" b="1" i="0" u="none" strike="noStrike">
                          <a:solidFill>
                            <a:srgbClr val="FF0000"/>
                          </a:solidFill>
                          <a:effectLst/>
                          <a:latin typeface="Arial" panose="020B0604020202020204" pitchFamily="34" charset="0"/>
                        </a:rPr>
                        <a:t>-94.384.095</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Y" sz="1100" b="1" i="0" u="none" strike="noStrike" dirty="0">
                          <a:solidFill>
                            <a:srgbClr val="FF0000"/>
                          </a:solidFill>
                          <a:effectLst/>
                          <a:latin typeface="Arial" panose="020B0604020202020204" pitchFamily="34" charset="0"/>
                        </a:rPr>
                        <a:t>-6%</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255810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22" name="Text Box 1"/>
          <p:cNvSpPr txBox="1">
            <a:spLocks noChangeArrowheads="1"/>
          </p:cNvSpPr>
          <p:nvPr/>
        </p:nvSpPr>
        <p:spPr bwMode="auto">
          <a:xfrm>
            <a:off x="2323077" y="1604441"/>
            <a:ext cx="79928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Constantia" panose="02030602050306030303" pitchFamily="18"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onstantia" panose="02030602050306030303" pitchFamily="18" charset="0"/>
                <a:ea typeface="Microsoft YaHei" panose="020B0503020204020204" pitchFamily="34" charset="-122"/>
              </a:defRPr>
            </a:lvl2pPr>
            <a:lvl3pPr>
              <a:spcBef>
                <a:spcPts val="5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Constantia" panose="0203060205030603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es-PY" altLang="es-MX" sz="2800" b="1" dirty="0">
                <a:solidFill>
                  <a:srgbClr val="115964"/>
                </a:solidFill>
                <a:latin typeface="Arial" panose="020B0604020202020204" pitchFamily="34" charset="0"/>
                <a:cs typeface="Arial" panose="020B0604020202020204" pitchFamily="34" charset="0"/>
              </a:rPr>
              <a:t>JUSTIFICACIÓN DE LOS MONTOS SOLICITADOS EN CADA OBJETO DEL GASTO</a:t>
            </a:r>
            <a:r>
              <a:rPr lang="es-PY" altLang="es-MX" sz="3200" b="1" dirty="0">
                <a:solidFill>
                  <a:srgbClr val="03495C"/>
                </a:solidFill>
                <a:latin typeface="Arial Black" panose="020B0A04020102020204" pitchFamily="34" charset="0"/>
              </a:rPr>
              <a:t/>
            </a:r>
            <a:br>
              <a:rPr lang="es-PY" altLang="es-MX" sz="3200" b="1" dirty="0">
                <a:solidFill>
                  <a:srgbClr val="03495C"/>
                </a:solidFill>
                <a:latin typeface="Arial Black" panose="020B0A04020102020204" pitchFamily="34" charset="0"/>
              </a:rPr>
            </a:br>
            <a:endParaRPr lang="es-PY" altLang="es-MX" sz="3200" b="1" dirty="0">
              <a:solidFill>
                <a:srgbClr val="03495C"/>
              </a:solidFill>
              <a:latin typeface="Arial Black" panose="020B0A04020102020204" pitchFamily="34" charset="0"/>
            </a:endParaRPr>
          </a:p>
        </p:txBody>
      </p:sp>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152" y="2969632"/>
            <a:ext cx="321945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2577529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1326"/>
            </a:gs>
            <a:gs pos="80000">
              <a:schemeClr val="bg2">
                <a:lumMod val="75000"/>
              </a:schemeClr>
            </a:gs>
            <a:gs pos="100000">
              <a:schemeClr val="bg2">
                <a:lumMod val="25000"/>
              </a:schemeClr>
            </a:gs>
          </a:gsLst>
          <a:lin ang="16200000" scaled="0"/>
        </a:gradFill>
        <a:effectLst/>
      </p:bgPr>
    </p:bg>
    <p:spTree>
      <p:nvGrpSpPr>
        <p:cNvPr id="1" name=""/>
        <p:cNvGrpSpPr/>
        <p:nvPr/>
      </p:nvGrpSpPr>
      <p:grpSpPr>
        <a:xfrm>
          <a:off x="0" y="0"/>
          <a:ext cx="0" cy="0"/>
          <a:chOff x="0" y="0"/>
          <a:chExt cx="0" cy="0"/>
        </a:xfrm>
      </p:grpSpPr>
      <p:pic>
        <p:nvPicPr>
          <p:cNvPr id="26" name="Imagen 25"/>
          <p:cNvPicPr>
            <a:picLocks noChangeAspect="1"/>
          </p:cNvPicPr>
          <p:nvPr/>
        </p:nvPicPr>
        <p:blipFill>
          <a:blip r:embed="rId4"/>
          <a:stretch>
            <a:fillRect/>
          </a:stretch>
        </p:blipFill>
        <p:spPr>
          <a:xfrm>
            <a:off x="786254" y="667920"/>
            <a:ext cx="10393163" cy="5095825"/>
          </a:xfrm>
          <a:prstGeom prst="roundRect">
            <a:avLst>
              <a:gd name="adj" fmla="val 8594"/>
            </a:avLst>
          </a:prstGeom>
          <a:solidFill>
            <a:srgbClr val="C00000"/>
          </a:solidFill>
          <a:ln>
            <a:noFill/>
          </a:ln>
          <a:effectLst>
            <a:reflection blurRad="12700" stA="38000" endPos="28000" dist="5000" dir="5400000" sy="-100000" algn="bl" rotWithShape="0"/>
          </a:effectLst>
        </p:spPr>
      </p:pic>
      <p:sp>
        <p:nvSpPr>
          <p:cNvPr id="21" name="Title 1"/>
          <p:cNvSpPr txBox="1">
            <a:spLocks/>
          </p:cNvSpPr>
          <p:nvPr/>
        </p:nvSpPr>
        <p:spPr>
          <a:xfrm>
            <a:off x="333375" y="188913"/>
            <a:ext cx="10969625" cy="1025525"/>
          </a:xfrm>
          <a:prstGeom prst="rect">
            <a:avLst/>
          </a:prstGeom>
        </p:spPr>
        <p:txBody>
          <a:bodyPr/>
          <a:lstStyle/>
          <a:p>
            <a:pPr lvl="0" eaLnBrk="0" hangingPunct="0">
              <a:lnSpc>
                <a:spcPct val="80000"/>
              </a:lnSpc>
              <a:defRPr/>
            </a:pPr>
            <a:r>
              <a:rPr lang="es-PY" sz="1600" dirty="0">
                <a:solidFill>
                  <a:srgbClr val="DEE1D7"/>
                </a:solidFill>
                <a:effectLst>
                  <a:outerShdw blurRad="38100" dist="38100" dir="2700000" algn="tl">
                    <a:srgbClr val="000000">
                      <a:alpha val="43137"/>
                    </a:srgbClr>
                  </a:outerShdw>
                </a:effectLst>
                <a:latin typeface="+mj-lt"/>
                <a:ea typeface="+mj-ea"/>
                <a:cs typeface="+mj-cs"/>
              </a:rPr>
              <a:t>Grupo 100: Servicios Personales</a:t>
            </a:r>
          </a:p>
        </p:txBody>
      </p:sp>
      <p:sp>
        <p:nvSpPr>
          <p:cNvPr id="17" name="16 CuadroTexto"/>
          <p:cNvSpPr txBox="1"/>
          <p:nvPr/>
        </p:nvSpPr>
        <p:spPr>
          <a:xfrm>
            <a:off x="2494012" y="2967335"/>
            <a:ext cx="6977648"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8" name="17 CuadroTexto"/>
          <p:cNvSpPr txBox="1"/>
          <p:nvPr/>
        </p:nvSpPr>
        <p:spPr>
          <a:xfrm>
            <a:off x="2638027" y="3658453"/>
            <a:ext cx="6975251"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sp>
        <p:nvSpPr>
          <p:cNvPr id="19" name="18 CuadroTexto"/>
          <p:cNvSpPr txBox="1"/>
          <p:nvPr/>
        </p:nvSpPr>
        <p:spPr>
          <a:xfrm>
            <a:off x="2722968" y="4842018"/>
            <a:ext cx="5786480" cy="496996"/>
          </a:xfrm>
          <a:prstGeom prst="rect">
            <a:avLst/>
          </a:prstGeom>
        </p:spPr>
        <p:txBody>
          <a:bodyPr wrap="square">
            <a:spAutoFit/>
          </a:bodyPr>
          <a:lstStyle>
            <a:defPPr>
              <a:defRPr lang="en-US"/>
            </a:defPPr>
            <a:lvl1pPr marL="342900" indent="-342900">
              <a:lnSpc>
                <a:spcPct val="150000"/>
              </a:lnSpc>
              <a:buClr>
                <a:srgbClr val="C00000"/>
              </a:buClr>
              <a:buSzPct val="77000"/>
              <a:buFont typeface="Wingdings" panose="05000000000000000000" pitchFamily="2" charset="2"/>
              <a:buChar char="ü"/>
              <a:defRPr sz="200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endParaRPr lang="es-ES" altLang="es-ES" dirty="0">
              <a:solidFill>
                <a:schemeClr val="accent4">
                  <a:lumMod val="75000"/>
                </a:schemeClr>
              </a:solidFill>
              <a:effectLst/>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797" y="5945334"/>
            <a:ext cx="1353614" cy="767480"/>
          </a:xfrm>
          <a:prstGeom prst="rect">
            <a:avLst/>
          </a:prstGeom>
        </p:spPr>
      </p:pic>
      <p:pic>
        <p:nvPicPr>
          <p:cNvPr id="27" name="Imagen 26"/>
          <p:cNvPicPr>
            <a:picLocks noChangeAspect="1"/>
          </p:cNvPicPr>
          <p:nvPr/>
        </p:nvPicPr>
        <p:blipFill>
          <a:blip r:embed="rId6"/>
          <a:stretch>
            <a:fillRect/>
          </a:stretch>
        </p:blipFill>
        <p:spPr>
          <a:xfrm>
            <a:off x="4366220" y="5957659"/>
            <a:ext cx="3906602" cy="657595"/>
          </a:xfrm>
          <a:prstGeom prst="rect">
            <a:avLst/>
          </a:prstGeom>
        </p:spPr>
      </p:pic>
      <p:pic>
        <p:nvPicPr>
          <p:cNvPr id="28" name="Imagen 27"/>
          <p:cNvPicPr>
            <a:picLocks noChangeAspect="1"/>
          </p:cNvPicPr>
          <p:nvPr/>
        </p:nvPicPr>
        <p:blipFill>
          <a:blip r:embed="rId7"/>
          <a:stretch>
            <a:fillRect/>
          </a:stretch>
        </p:blipFill>
        <p:spPr>
          <a:xfrm>
            <a:off x="8939875" y="5976139"/>
            <a:ext cx="1278229" cy="639115"/>
          </a:xfrm>
          <a:prstGeom prst="rect">
            <a:avLst/>
          </a:prstGeom>
        </p:spPr>
      </p:pic>
      <p:cxnSp>
        <p:nvCxnSpPr>
          <p:cNvPr id="30" name="9 Conector recto"/>
          <p:cNvCxnSpPr/>
          <p:nvPr/>
        </p:nvCxnSpPr>
        <p:spPr>
          <a:xfrm rot="10800000">
            <a:off x="10093325" y="365034"/>
            <a:ext cx="2095500" cy="4763"/>
          </a:xfrm>
          <a:prstGeom prst="line">
            <a:avLst/>
          </a:prstGeom>
          <a:ln w="3175">
            <a:solidFill>
              <a:schemeClr val="bg2"/>
            </a:solidFill>
          </a:ln>
        </p:spPr>
        <p:style>
          <a:lnRef idx="2">
            <a:schemeClr val="accent5"/>
          </a:lnRef>
          <a:fillRef idx="0">
            <a:schemeClr val="accent5"/>
          </a:fillRef>
          <a:effectRef idx="1">
            <a:schemeClr val="accent5"/>
          </a:effectRef>
          <a:fontRef idx="minor">
            <a:schemeClr val="tx1"/>
          </a:fontRef>
        </p:style>
      </p:cxnSp>
      <p:sp>
        <p:nvSpPr>
          <p:cNvPr id="31" name="43 Elipse"/>
          <p:cNvSpPr/>
          <p:nvPr/>
        </p:nvSpPr>
        <p:spPr>
          <a:xfrm>
            <a:off x="10058561" y="345541"/>
            <a:ext cx="34289" cy="34289"/>
          </a:xfrm>
          <a:prstGeom prst="ellipse">
            <a:avLst/>
          </a:prstGeom>
          <a:solidFill>
            <a:srgbClr val="2881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2" name="44 Elipse"/>
          <p:cNvSpPr/>
          <p:nvPr/>
        </p:nvSpPr>
        <p:spPr>
          <a:xfrm>
            <a:off x="9578990" y="340184"/>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33" name="45 Elipse"/>
          <p:cNvSpPr/>
          <p:nvPr/>
        </p:nvSpPr>
        <p:spPr>
          <a:xfrm>
            <a:off x="9804958" y="341971"/>
            <a:ext cx="34289" cy="34289"/>
          </a:xfrm>
          <a:prstGeom prst="ellipse">
            <a:avLst/>
          </a:prstGeom>
          <a:solidFill>
            <a:srgbClr val="288175"/>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Y" sz="1350"/>
          </a:p>
        </p:txBody>
      </p:sp>
      <p:sp>
        <p:nvSpPr>
          <p:cNvPr id="15" name="Text Box 1"/>
          <p:cNvSpPr txBox="1">
            <a:spLocks noChangeArrowheads="1"/>
          </p:cNvSpPr>
          <p:nvPr/>
        </p:nvSpPr>
        <p:spPr bwMode="auto">
          <a:xfrm>
            <a:off x="2493884" y="939333"/>
            <a:ext cx="7345363" cy="431800"/>
          </a:xfrm>
          <a:prstGeom prst="rect">
            <a:avLst/>
          </a:prstGeom>
          <a:noFill/>
          <a:ln w="9525" cap="flat">
            <a:noFill/>
            <a:round/>
            <a:headEnd/>
            <a:tailEnd/>
          </a:ln>
          <a:effectLst/>
        </p:spPr>
        <p:txBody>
          <a:bodyPr lIns="0" rIns="0" bIns="0" anchor="b"/>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MX" sz="2400" b="1" dirty="0">
                <a:solidFill>
                  <a:srgbClr val="115964"/>
                </a:solidFill>
                <a:effectLst>
                  <a:outerShdw blurRad="38100" dist="38100" dir="2700000" algn="tl">
                    <a:srgbClr val="C0C0C0"/>
                  </a:outerShdw>
                </a:effectLst>
                <a:latin typeface="Arial" charset="0"/>
                <a:ea typeface="+mn-ea"/>
                <a:cs typeface="Arial" charset="0"/>
              </a:rPr>
              <a:t>Grupo 100: Servicios Personales</a:t>
            </a:r>
          </a:p>
        </p:txBody>
      </p:sp>
      <p:sp>
        <p:nvSpPr>
          <p:cNvPr id="16" name="Text Box 2"/>
          <p:cNvSpPr txBox="1">
            <a:spLocks noChangeArrowheads="1"/>
          </p:cNvSpPr>
          <p:nvPr/>
        </p:nvSpPr>
        <p:spPr bwMode="auto">
          <a:xfrm>
            <a:off x="2568736" y="1127476"/>
            <a:ext cx="7489825" cy="4176712"/>
          </a:xfrm>
          <a:prstGeom prst="rect">
            <a:avLst/>
          </a:prstGeom>
          <a:noFill/>
          <a:ln w="9525" cap="flat">
            <a:noFill/>
            <a:round/>
            <a:headEnd/>
            <a:tailEnd/>
          </a:ln>
          <a:effectLst/>
        </p:spPr>
        <p:txBody>
          <a:bodyPr/>
          <a:lstStyle/>
          <a:p>
            <a:pPr algn="just" eaLnBrk="1" hangingPunct="1">
              <a:lnSpc>
                <a:spcPct val="150000"/>
              </a:lnSpc>
              <a:spcBef>
                <a:spcPts val="5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PY" sz="2000" dirty="0">
              <a:solidFill>
                <a:srgbClr val="000000"/>
              </a:solidFill>
              <a:latin typeface="Arial" charset="0"/>
              <a:ea typeface="+mn-ea"/>
              <a:cs typeface="Arial" charset="0"/>
            </a:endParaRPr>
          </a:p>
          <a:p>
            <a:pPr algn="just" eaLnBrk="1" hangingPunct="1">
              <a:lnSpc>
                <a:spcPct val="150000"/>
              </a:lnSpc>
              <a:spcBef>
                <a:spcPts val="5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PY" sz="1600" dirty="0">
                <a:solidFill>
                  <a:srgbClr val="000000"/>
                </a:solidFill>
                <a:latin typeface="Arial" charset="0"/>
                <a:ea typeface="+mn-ea"/>
                <a:cs typeface="Arial" charset="0"/>
              </a:rPr>
              <a:t>Presenta una </a:t>
            </a:r>
            <a:r>
              <a:rPr lang="es-PY" sz="1600" b="1" dirty="0">
                <a:solidFill>
                  <a:srgbClr val="000000"/>
                </a:solidFill>
                <a:latin typeface="Arial" charset="0"/>
                <a:ea typeface="+mn-ea"/>
                <a:cs typeface="Arial" charset="0"/>
              </a:rPr>
              <a:t>disminución del 0,05%</a:t>
            </a:r>
            <a:r>
              <a:rPr lang="es-PY" sz="1600" dirty="0">
                <a:solidFill>
                  <a:srgbClr val="000000"/>
                </a:solidFill>
                <a:latin typeface="Arial" charset="0"/>
                <a:ea typeface="+mn-ea"/>
                <a:cs typeface="Arial" charset="0"/>
              </a:rPr>
              <a:t> con relación al Presupuesto 2019, con el monto programado se sigue la línea del Gobierno Nacional de no incrementar los gastos de personal para el Ejercicio Fiscal 2020.</a:t>
            </a:r>
          </a:p>
          <a:p>
            <a:pPr marL="271463" indent="-271463" algn="just" eaLnBrk="1" hangingPunct="1">
              <a:lnSpc>
                <a:spcPct val="150000"/>
              </a:lnSpc>
              <a:spcBef>
                <a:spcPts val="500"/>
              </a:spcBef>
              <a:buClr>
                <a:srgbClr val="0BD0D9"/>
              </a:buClr>
              <a:buSzPct val="9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PY" sz="1600" b="1" dirty="0">
              <a:solidFill>
                <a:srgbClr val="000000"/>
              </a:solidFill>
              <a:latin typeface="Arial" charset="0"/>
              <a:ea typeface="+mn-ea"/>
              <a:cs typeface="Arial" charset="0"/>
            </a:endParaRPr>
          </a:p>
          <a:p>
            <a:pPr algn="just" eaLnBrk="1" hangingPunct="1">
              <a:lnSpc>
                <a:spcPct val="150000"/>
              </a:lnSpc>
              <a:spcBef>
                <a:spcPts val="5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PY" sz="1600" dirty="0">
                <a:solidFill>
                  <a:srgbClr val="000000"/>
                </a:solidFill>
                <a:latin typeface="Arial" charset="0"/>
                <a:ea typeface="+mn-ea"/>
                <a:cs typeface="Arial" charset="0"/>
              </a:rPr>
              <a:t>En los Objetos del Gastos 111 “Sueldos” y 114 “Aguinaldo” se ha considerado el monto necesario para la incorporación de 40 contratados con una antigüedad promedio de más de 10 años, que han completado el </a:t>
            </a:r>
            <a:r>
              <a:rPr lang="es-ES" sz="1600" dirty="0">
                <a:solidFill>
                  <a:srgbClr val="000000"/>
                </a:solidFill>
                <a:latin typeface="Arial" charset="0"/>
                <a:ea typeface="+mn-ea"/>
                <a:cs typeface="Arial" charset="0"/>
              </a:rPr>
              <a:t>proceso de </a:t>
            </a:r>
            <a:r>
              <a:rPr lang="es-ES" sz="1600" b="1" dirty="0">
                <a:solidFill>
                  <a:srgbClr val="000000"/>
                </a:solidFill>
                <a:latin typeface="Arial" charset="0"/>
                <a:ea typeface="+mn-ea"/>
                <a:cs typeface="Arial" charset="0"/>
              </a:rPr>
              <a:t>Desprecarización Laboral</a:t>
            </a:r>
            <a:r>
              <a:rPr lang="es-ES" sz="1600" dirty="0">
                <a:solidFill>
                  <a:srgbClr val="000000"/>
                </a:solidFill>
                <a:latin typeface="Arial" charset="0"/>
                <a:ea typeface="+mn-ea"/>
                <a:cs typeface="Arial" charset="0"/>
              </a:rPr>
              <a:t> llevado a cabo por la institución en el Ejercicio Fiscal 2018. Actualmente se encuentra en estudio en el Poder Legislativo.</a:t>
            </a:r>
            <a:endParaRPr lang="es-PY" sz="1600" dirty="0">
              <a:solidFill>
                <a:srgbClr val="000000"/>
              </a:solidFill>
              <a:latin typeface="Arial" charset="0"/>
              <a:ea typeface="+mn-ea"/>
              <a:cs typeface="Arial" charset="0"/>
            </a:endParaRPr>
          </a:p>
        </p:txBody>
      </p:sp>
    </p:spTree>
    <p:extLst>
      <p:ext uri="{BB962C8B-B14F-4D97-AF65-F5344CB8AC3E}">
        <p14:creationId xmlns:p14="http://schemas.microsoft.com/office/powerpoint/2010/main" val="337464141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nt2185775">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5"/>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0.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2.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3.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4.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5.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6.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7.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8.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19.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0.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2.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3.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4.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5.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6.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7.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3.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4.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5.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6.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7.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8.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9.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16943</TotalTime>
  <Words>1521</Words>
  <Application>Microsoft Office PowerPoint</Application>
  <PresentationFormat>Personalizado</PresentationFormat>
  <Paragraphs>229</Paragraphs>
  <Slides>24</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 Unicode MS</vt:lpstr>
      <vt:lpstr>Microsoft YaHei</vt:lpstr>
      <vt:lpstr>Arial</vt:lpstr>
      <vt:lpstr>Arial Black</vt:lpstr>
      <vt:lpstr>Calibri</vt:lpstr>
      <vt:lpstr>Times New Roman</vt:lpstr>
      <vt:lpstr>Wingdings</vt:lpstr>
      <vt:lpstr>Wingdings 2</vt:lpstr>
      <vt:lpstr>cnt2185775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Oracle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gherbale</dc:creator>
  <cp:lastModifiedBy>DELL</cp:lastModifiedBy>
  <cp:revision>712</cp:revision>
  <dcterms:created xsi:type="dcterms:W3CDTF">2014-05-06T17:28:36Z</dcterms:created>
  <dcterms:modified xsi:type="dcterms:W3CDTF">2019-10-14T17:56:34Z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