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heme/themeOverride5.xml" ContentType="application/vnd.openxmlformats-officedocument.themeOverride+xml"/>
  <Override PartName="/ppt/notesSlides/notesSlide2.xml" ContentType="application/vnd.openxmlformats-officedocument.presentationml.notesSlide+xml"/>
  <Override PartName="/ppt/theme/themeOverride6.xml" ContentType="application/vnd.openxmlformats-officedocument.themeOverride+xml"/>
  <Override PartName="/ppt/notesSlides/notesSlide3.xml" ContentType="application/vnd.openxmlformats-officedocument.presentationml.notesSlide+xml"/>
  <Override PartName="/ppt/theme/themeOverride7.xml" ContentType="application/vnd.openxmlformats-officedocument.themeOverride+xml"/>
  <Override PartName="/ppt/notesSlides/notesSlide4.xml" ContentType="application/vnd.openxmlformats-officedocument.presentationml.notesSlide+xml"/>
  <Override PartName="/ppt/theme/themeOverride8.xml" ContentType="application/vnd.openxmlformats-officedocument.themeOverride+xml"/>
  <Override PartName="/ppt/notesSlides/notesSlide5.xml" ContentType="application/vnd.openxmlformats-officedocument.presentationml.notesSlide+xml"/>
  <Override PartName="/ppt/theme/themeOverride9.xml" ContentType="application/vnd.openxmlformats-officedocument.themeOverride+xml"/>
  <Override PartName="/ppt/notesSlides/notesSlide6.xml" ContentType="application/vnd.openxmlformats-officedocument.presentationml.notesSlide+xml"/>
  <Override PartName="/ppt/theme/themeOverride10.xml" ContentType="application/vnd.openxmlformats-officedocument.themeOverride+xml"/>
  <Override PartName="/ppt/notesSlides/notesSlide7.xml" ContentType="application/vnd.openxmlformats-officedocument.presentationml.notesSlide+xml"/>
  <Override PartName="/ppt/theme/themeOverride11.xml" ContentType="application/vnd.openxmlformats-officedocument.themeOverride+xml"/>
  <Override PartName="/ppt/notesSlides/notesSlide8.xml" ContentType="application/vnd.openxmlformats-officedocument.presentationml.notesSlide+xml"/>
  <Override PartName="/ppt/theme/themeOverride12.xml" ContentType="application/vnd.openxmlformats-officedocument.themeOverride+xml"/>
  <Override PartName="/ppt/notesSlides/notesSlide9.xml" ContentType="application/vnd.openxmlformats-officedocument.presentationml.notesSlide+xml"/>
  <Override PartName="/ppt/theme/themeOverride13.xml" ContentType="application/vnd.openxmlformats-officedocument.themeOverride+xml"/>
  <Override PartName="/ppt/notesSlides/notesSlide10.xml" ContentType="application/vnd.openxmlformats-officedocument.presentationml.notesSlide+xml"/>
  <Override PartName="/ppt/theme/themeOverride14.xml" ContentType="application/vnd.openxmlformats-officedocument.themeOverride+xml"/>
  <Override PartName="/ppt/notesSlides/notesSlide11.xml" ContentType="application/vnd.openxmlformats-officedocument.presentationml.notesSlide+xml"/>
  <Override PartName="/ppt/theme/themeOverride15.xml" ContentType="application/vnd.openxmlformats-officedocument.themeOverride+xml"/>
  <Override PartName="/ppt/notesSlides/notesSlide12.xml" ContentType="application/vnd.openxmlformats-officedocument.presentationml.notesSlide+xml"/>
  <Override PartName="/ppt/theme/themeOverride16.xml" ContentType="application/vnd.openxmlformats-officedocument.themeOverride+xml"/>
  <Override PartName="/ppt/notesSlides/notesSlide13.xml" ContentType="application/vnd.openxmlformats-officedocument.presentationml.notesSlide+xml"/>
  <Override PartName="/ppt/theme/themeOverride17.xml" ContentType="application/vnd.openxmlformats-officedocument.themeOverride+xml"/>
  <Override PartName="/ppt/notesSlides/notesSlide14.xml" ContentType="application/vnd.openxmlformats-officedocument.presentationml.notesSlide+xml"/>
  <Override PartName="/ppt/theme/themeOverride18.xml" ContentType="application/vnd.openxmlformats-officedocument.themeOverride+xml"/>
  <Override PartName="/ppt/notesSlides/notesSlide15.xml" ContentType="application/vnd.openxmlformats-officedocument.presentationml.notesSlide+xml"/>
  <Override PartName="/ppt/theme/themeOverride19.xml" ContentType="application/vnd.openxmlformats-officedocument.themeOverride+xml"/>
  <Override PartName="/ppt/notesSlides/notesSlide16.xml" ContentType="application/vnd.openxmlformats-officedocument.presentationml.notesSlide+xml"/>
  <Override PartName="/ppt/theme/themeOverride20.xml" ContentType="application/vnd.openxmlformats-officedocument.themeOverride+xml"/>
  <Override PartName="/ppt/notesSlides/notesSlide17.xml" ContentType="application/vnd.openxmlformats-officedocument.presentationml.notesSlide+xml"/>
  <Override PartName="/ppt/theme/themeOverride21.xml" ContentType="application/vnd.openxmlformats-officedocument.themeOverride+xml"/>
  <Override PartName="/ppt/notesSlides/notesSlide18.xml" ContentType="application/vnd.openxmlformats-officedocument.presentationml.notesSlide+xml"/>
  <Override PartName="/ppt/theme/themeOverride22.xml" ContentType="application/vnd.openxmlformats-officedocument.themeOverride+xml"/>
  <Override PartName="/ppt/notesSlides/notesSlide19.xml" ContentType="application/vnd.openxmlformats-officedocument.presentationml.notesSlide+xml"/>
  <Override PartName="/ppt/theme/themeOverride23.xml" ContentType="application/vnd.openxmlformats-officedocument.themeOverride+xml"/>
  <Override PartName="/ppt/notesSlides/notesSlide20.xml" ContentType="application/vnd.openxmlformats-officedocument.presentationml.notesSlide+xml"/>
  <Override PartName="/ppt/theme/themeOverride24.xml" ContentType="application/vnd.openxmlformats-officedocument.themeOverride+xml"/>
  <Override PartName="/ppt/notesSlides/notesSlide21.xml" ContentType="application/vnd.openxmlformats-officedocument.presentationml.notesSlide+xml"/>
  <Override PartName="/ppt/theme/themeOverride25.xml" ContentType="application/vnd.openxmlformats-officedocument.themeOverride+xml"/>
  <Override PartName="/ppt/notesSlides/notesSlide22.xml" ContentType="application/vnd.openxmlformats-officedocument.presentationml.notesSlide+xml"/>
  <Override PartName="/ppt/theme/themeOverride26.xml" ContentType="application/vnd.openxmlformats-officedocument.themeOverride+xml"/>
  <Override PartName="/ppt/notesSlides/notesSlide23.xml" ContentType="application/vnd.openxmlformats-officedocument.presentationml.notesSlide+xml"/>
  <Override PartName="/ppt/theme/themeOverride27.xml" ContentType="application/vnd.openxmlformats-officedocument.themeOverr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handoutMasterIdLst>
    <p:handoutMasterId r:id="rId27"/>
  </p:handoutMasterIdLst>
  <p:sldIdLst>
    <p:sldId id="351" r:id="rId2"/>
    <p:sldId id="699" r:id="rId3"/>
    <p:sldId id="700" r:id="rId4"/>
    <p:sldId id="701" r:id="rId5"/>
    <p:sldId id="708" r:id="rId6"/>
    <p:sldId id="702" r:id="rId7"/>
    <p:sldId id="703" r:id="rId8"/>
    <p:sldId id="704" r:id="rId9"/>
    <p:sldId id="705" r:id="rId10"/>
    <p:sldId id="706" r:id="rId11"/>
    <p:sldId id="707" r:id="rId12"/>
    <p:sldId id="709" r:id="rId13"/>
    <p:sldId id="710" r:id="rId14"/>
    <p:sldId id="711" r:id="rId15"/>
    <p:sldId id="712" r:id="rId16"/>
    <p:sldId id="713" r:id="rId17"/>
    <p:sldId id="714" r:id="rId18"/>
    <p:sldId id="715" r:id="rId19"/>
    <p:sldId id="716" r:id="rId20"/>
    <p:sldId id="717" r:id="rId21"/>
    <p:sldId id="718" r:id="rId22"/>
    <p:sldId id="722" r:id="rId23"/>
    <p:sldId id="719" r:id="rId24"/>
    <p:sldId id="720" r:id="rId25"/>
  </p:sldIdLst>
  <p:sldSz cx="12188825" cy="6858000"/>
  <p:notesSz cx="6794500" cy="9906000"/>
  <p:custDataLst>
    <p:tags r:id="rId28"/>
  </p:custDataLst>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orient="horz" pos="3748">
          <p15:clr>
            <a:srgbClr val="A4A3A4"/>
          </p15:clr>
        </p15:guide>
        <p15:guide id="3" orient="horz" pos="1389">
          <p15:clr>
            <a:srgbClr val="A4A3A4"/>
          </p15:clr>
        </p15:guide>
        <p15:guide id="4" orient="horz" pos="1248">
          <p15:clr>
            <a:srgbClr val="A4A3A4"/>
          </p15:clr>
        </p15:guide>
        <p15:guide id="5" pos="3839">
          <p15:clr>
            <a:srgbClr val="A4A3A4"/>
          </p15:clr>
        </p15:guide>
        <p15:guide id="6" pos="7343">
          <p15:clr>
            <a:srgbClr val="A4A3A4"/>
          </p15:clr>
        </p15:guide>
        <p15:guide id="7" pos="346">
          <p15:clr>
            <a:srgbClr val="A4A3A4"/>
          </p15:clr>
        </p15:guide>
      </p15:sldGuideLst>
    </p:ext>
    <p:ext uri="{2D200454-40CA-4A62-9FC3-DE9A4176ACB9}">
      <p15:notesGuideLst xmlns:p15="http://schemas.microsoft.com/office/powerpoint/2012/main">
        <p15:guide id="1" orient="horz" pos="3120">
          <p15:clr>
            <a:srgbClr val="A4A3A4"/>
          </p15:clr>
        </p15:guide>
        <p15:guide id="2" pos="214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E1D1"/>
    <a:srgbClr val="889EA6"/>
    <a:srgbClr val="637884"/>
    <a:srgbClr val="B6BBA6"/>
    <a:srgbClr val="B21818"/>
    <a:srgbClr val="00839B"/>
    <a:srgbClr val="0090A5"/>
    <a:srgbClr val="D0D4C6"/>
    <a:srgbClr val="F4F4F4"/>
    <a:srgbClr val="00132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FD0F851-EC5A-4D38-B0AD-8093EC10F338}">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294" autoAdjust="0"/>
    <p:restoredTop sz="88758" autoAdjust="0"/>
  </p:normalViewPr>
  <p:slideViewPr>
    <p:cSldViewPr showGuides="1">
      <p:cViewPr varScale="1">
        <p:scale>
          <a:sx n="86" d="100"/>
          <a:sy n="86" d="100"/>
        </p:scale>
        <p:origin x="60" y="60"/>
      </p:cViewPr>
      <p:guideLst>
        <p:guide orient="horz" pos="2160"/>
        <p:guide orient="horz" pos="3748"/>
        <p:guide orient="horz" pos="1389"/>
        <p:guide orient="horz" pos="1248"/>
        <p:guide pos="3839"/>
        <p:guide pos="7343"/>
        <p:guide pos="346"/>
      </p:guideLst>
    </p:cSldViewPr>
  </p:slideViewPr>
  <p:outlineViewPr>
    <p:cViewPr>
      <p:scale>
        <a:sx n="33" d="100"/>
        <a:sy n="33" d="100"/>
      </p:scale>
      <p:origin x="0" y="3786"/>
    </p:cViewPr>
  </p:outlineViewPr>
  <p:notesTextViewPr>
    <p:cViewPr>
      <p:scale>
        <a:sx n="1" d="1"/>
        <a:sy n="1" d="1"/>
      </p:scale>
      <p:origin x="0" y="0"/>
    </p:cViewPr>
  </p:notesTextViewPr>
  <p:sorterViewPr>
    <p:cViewPr>
      <p:scale>
        <a:sx n="75" d="100"/>
        <a:sy n="75" d="100"/>
      </p:scale>
      <p:origin x="0" y="786"/>
    </p:cViewPr>
  </p:sorterViewPr>
  <p:notesViewPr>
    <p:cSldViewPr showGuides="1">
      <p:cViewPr varScale="1">
        <p:scale>
          <a:sx n="48" d="100"/>
          <a:sy n="48" d="100"/>
        </p:scale>
        <p:origin x="-2940" y="-114"/>
      </p:cViewPr>
      <p:guideLst>
        <p:guide orient="horz" pos="3120"/>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45"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813" cy="4953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a:p>
        </p:txBody>
      </p:sp>
      <p:sp>
        <p:nvSpPr>
          <p:cNvPr id="3" name="Date Placeholder 2"/>
          <p:cNvSpPr>
            <a:spLocks noGrp="1"/>
          </p:cNvSpPr>
          <p:nvPr>
            <p:ph type="dt" sz="quarter" idx="1"/>
          </p:nvPr>
        </p:nvSpPr>
        <p:spPr>
          <a:xfrm>
            <a:off x="3848100" y="0"/>
            <a:ext cx="2944813" cy="4953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BBE59AB8-8B35-45BD-930A-8029E340DA9C}" type="datetimeFigureOut">
              <a:rPr lang="en-US"/>
              <a:pPr>
                <a:defRPr/>
              </a:pPr>
              <a:t>10/14/2019</a:t>
            </a:fld>
            <a:endParaRPr dirty="0"/>
          </a:p>
        </p:txBody>
      </p:sp>
      <p:sp>
        <p:nvSpPr>
          <p:cNvPr id="4" name="Footer Placeholder 3"/>
          <p:cNvSpPr>
            <a:spLocks noGrp="1"/>
          </p:cNvSpPr>
          <p:nvPr>
            <p:ph type="ftr" sz="quarter" idx="2"/>
          </p:nvPr>
        </p:nvSpPr>
        <p:spPr>
          <a:xfrm>
            <a:off x="0" y="9409113"/>
            <a:ext cx="2944813" cy="4953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a:p>
        </p:txBody>
      </p:sp>
      <p:sp>
        <p:nvSpPr>
          <p:cNvPr id="5" name="Slide Number Placeholder 4"/>
          <p:cNvSpPr>
            <a:spLocks noGrp="1"/>
          </p:cNvSpPr>
          <p:nvPr>
            <p:ph type="sldNum" sz="quarter" idx="3"/>
          </p:nvPr>
        </p:nvSpPr>
        <p:spPr>
          <a:xfrm>
            <a:off x="3848100" y="9409113"/>
            <a:ext cx="2944813" cy="4953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8E1AE906-A526-474B-9CE3-B253F0C18C76}" type="slidenum">
              <a:rPr/>
              <a:pPr>
                <a:defRPr/>
              </a:pPr>
              <a:t>‹Nº›</a:t>
            </a:fld>
            <a:endParaRPr dirty="0"/>
          </a:p>
        </p:txBody>
      </p:sp>
    </p:spTree>
    <p:extLst>
      <p:ext uri="{BB962C8B-B14F-4D97-AF65-F5344CB8AC3E}">
        <p14:creationId xmlns:p14="http://schemas.microsoft.com/office/powerpoint/2010/main" val="274481540"/>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168275" y="412750"/>
            <a:ext cx="4951413" cy="2787650"/>
          </a:xfrm>
          <a:prstGeom prst="rect">
            <a:avLst/>
          </a:prstGeom>
          <a:noFill/>
          <a:ln w="12700">
            <a:solidFill>
              <a:prstClr val="black"/>
            </a:solidFill>
          </a:ln>
        </p:spPr>
        <p:txBody>
          <a:bodyPr vert="horz" lIns="91440" tIns="45720" rIns="91440" bIns="45720" rtlCol="0" anchor="ctr"/>
          <a:lstStyle/>
          <a:p>
            <a:pPr lvl="0"/>
            <a:endParaRPr noProof="0" dirty="0"/>
          </a:p>
        </p:txBody>
      </p:sp>
      <p:sp>
        <p:nvSpPr>
          <p:cNvPr id="5" name="Notes Placeholder 4"/>
          <p:cNvSpPr>
            <a:spLocks noGrp="1"/>
          </p:cNvSpPr>
          <p:nvPr>
            <p:ph type="body" sz="quarter" idx="3"/>
          </p:nvPr>
        </p:nvSpPr>
        <p:spPr>
          <a:xfrm>
            <a:off x="377825" y="3384550"/>
            <a:ext cx="6038850" cy="5778500"/>
          </a:xfrm>
          <a:prstGeom prst="rect">
            <a:avLst/>
          </a:prstGeom>
        </p:spPr>
        <p:txBody>
          <a:bodyPr vert="horz" lIns="0" tIns="0" rIns="0" bIns="91440" rtlCol="0">
            <a:normAutofit/>
          </a:bodyPr>
          <a:lstStyle/>
          <a:p>
            <a:pPr lvl="0"/>
            <a:r>
              <a:rPr noProof="0"/>
              <a:t>Click to edit Master text styles</a:t>
            </a:r>
          </a:p>
          <a:p>
            <a:pPr lvl="1"/>
            <a:r>
              <a:rPr noProof="0"/>
              <a:t>Second level</a:t>
            </a:r>
          </a:p>
          <a:p>
            <a:pPr lvl="2"/>
            <a:r>
              <a:rPr noProof="0"/>
              <a:t>Third level</a:t>
            </a:r>
          </a:p>
          <a:p>
            <a:pPr lvl="3"/>
            <a:r>
              <a:rPr noProof="0"/>
              <a:t>Fourth level</a:t>
            </a:r>
          </a:p>
          <a:p>
            <a:pPr lvl="4"/>
            <a:r>
              <a:rPr noProof="0"/>
              <a:t>Fifth level</a:t>
            </a:r>
          </a:p>
        </p:txBody>
      </p:sp>
      <p:sp>
        <p:nvSpPr>
          <p:cNvPr id="6" name="Footer Placeholder 5"/>
          <p:cNvSpPr>
            <a:spLocks noGrp="1"/>
          </p:cNvSpPr>
          <p:nvPr>
            <p:ph type="ftr" sz="quarter" idx="4"/>
          </p:nvPr>
        </p:nvSpPr>
        <p:spPr>
          <a:xfrm>
            <a:off x="377825" y="9328150"/>
            <a:ext cx="4605338" cy="246063"/>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a:p>
        </p:txBody>
      </p:sp>
      <p:sp>
        <p:nvSpPr>
          <p:cNvPr id="7" name="Slide Number Placeholder 6"/>
          <p:cNvSpPr>
            <a:spLocks noGrp="1"/>
          </p:cNvSpPr>
          <p:nvPr>
            <p:ph type="sldNum" sz="quarter" idx="5"/>
          </p:nvPr>
        </p:nvSpPr>
        <p:spPr>
          <a:xfrm>
            <a:off x="5662613" y="9328150"/>
            <a:ext cx="754062" cy="246063"/>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C4CE146A-626F-4DD3-9791-9303CD1AE18E}" type="slidenum">
              <a:rPr/>
              <a:pPr>
                <a:defRPr/>
              </a:pPr>
              <a:t>‹Nº›</a:t>
            </a:fld>
            <a:endParaRPr dirty="0"/>
          </a:p>
        </p:txBody>
      </p:sp>
    </p:spTree>
    <p:extLst>
      <p:ext uri="{BB962C8B-B14F-4D97-AF65-F5344CB8AC3E}">
        <p14:creationId xmlns:p14="http://schemas.microsoft.com/office/powerpoint/2010/main" val="1209935708"/>
      </p:ext>
    </p:extLst>
  </p:cSld>
  <p:clrMap bg1="lt1" tx1="dk1" bg2="lt2" tx2="dk2" accent1="accent1" accent2="accent2" accent3="accent3" accent4="accent4" accent5="accent5" accent6="accent6" hlink="hlink" folHlink="folHlink"/>
  <p:hf hdr="0" ftr="0"/>
  <p:notesStyle>
    <a:lvl1pPr algn="l" rtl="0" eaLnBrk="0" fontAlgn="base" hangingPunct="0">
      <a:spcBef>
        <a:spcPts val="600"/>
      </a:spcBef>
      <a:spcAft>
        <a:spcPct val="0"/>
      </a:spcAft>
      <a:defRPr sz="1100" kern="1200">
        <a:solidFill>
          <a:schemeClr val="tx1"/>
        </a:solidFill>
        <a:latin typeface="+mn-lt"/>
        <a:ea typeface="+mn-ea"/>
        <a:cs typeface="+mn-cs"/>
      </a:defRPr>
    </a:lvl1pPr>
    <a:lvl2pPr marL="228600" indent="-114300" algn="l" rtl="0" eaLnBrk="0" fontAlgn="base" hangingPunct="0">
      <a:spcBef>
        <a:spcPts val="600"/>
      </a:spcBef>
      <a:spcAft>
        <a:spcPct val="0"/>
      </a:spcAft>
      <a:buFont typeface="Arial" charset="0"/>
      <a:buChar char="•"/>
      <a:defRPr sz="1000" kern="1200">
        <a:solidFill>
          <a:schemeClr val="tx1"/>
        </a:solidFill>
        <a:latin typeface="+mn-lt"/>
        <a:ea typeface="+mn-ea"/>
        <a:cs typeface="+mn-cs"/>
      </a:defRPr>
    </a:lvl2pPr>
    <a:lvl3pPr marL="400050" indent="-114300" algn="l" rtl="0" eaLnBrk="0" fontAlgn="base" hangingPunct="0">
      <a:spcBef>
        <a:spcPts val="600"/>
      </a:spcBef>
      <a:spcAft>
        <a:spcPct val="0"/>
      </a:spcAft>
      <a:buFont typeface="Arial" charset="0"/>
      <a:buChar char="–"/>
      <a:defRPr sz="900" kern="1200">
        <a:solidFill>
          <a:schemeClr val="tx1"/>
        </a:solidFill>
        <a:latin typeface="+mn-lt"/>
        <a:ea typeface="+mn-ea"/>
        <a:cs typeface="+mn-cs"/>
      </a:defRPr>
    </a:lvl3pPr>
    <a:lvl4pPr marL="571500" indent="-114300" algn="l" rtl="0" eaLnBrk="0" fontAlgn="base" hangingPunct="0">
      <a:spcBef>
        <a:spcPts val="600"/>
      </a:spcBef>
      <a:spcAft>
        <a:spcPct val="0"/>
      </a:spcAft>
      <a:buFont typeface="Arial" charset="0"/>
      <a:buChar char="•"/>
      <a:defRPr sz="900" kern="1200">
        <a:solidFill>
          <a:schemeClr val="tx1"/>
        </a:solidFill>
        <a:latin typeface="+mn-lt"/>
        <a:ea typeface="+mn-ea"/>
        <a:cs typeface="+mn-cs"/>
      </a:defRPr>
    </a:lvl4pPr>
    <a:lvl5pPr marL="742950" indent="-114300" algn="l" rtl="0" eaLnBrk="0" fontAlgn="base" hangingPunct="0">
      <a:spcBef>
        <a:spcPts val="600"/>
      </a:spcBef>
      <a:spcAft>
        <a:spcPct val="0"/>
      </a:spcAft>
      <a:buFont typeface="Arial" charset="0"/>
      <a:buChar char="–"/>
      <a:defRPr sz="8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a:p>
        </p:txBody>
      </p:sp>
      <p:sp>
        <p:nvSpPr>
          <p:cNvPr id="450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9F64A17-D764-488C-A404-27EF6AF8AA4A}" type="slidenum">
              <a:rPr lang="en-US" smtClean="0"/>
              <a:pPr fontAlgn="base">
                <a:spcBef>
                  <a:spcPct val="0"/>
                </a:spcBef>
                <a:spcAft>
                  <a:spcPct val="0"/>
                </a:spcAft>
                <a:defRPr/>
              </a:pPr>
              <a:t>1</a:t>
            </a:fld>
            <a:endParaRPr lang="en-US" dirty="0"/>
          </a:p>
        </p:txBody>
      </p:sp>
    </p:spTree>
    <p:extLst>
      <p:ext uri="{BB962C8B-B14F-4D97-AF65-F5344CB8AC3E}">
        <p14:creationId xmlns:p14="http://schemas.microsoft.com/office/powerpoint/2010/main" val="20155156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Y" dirty="0"/>
          </a:p>
        </p:txBody>
      </p:sp>
      <p:sp>
        <p:nvSpPr>
          <p:cNvPr id="4" name="Marcador de número de diapositiva 3"/>
          <p:cNvSpPr>
            <a:spLocks noGrp="1"/>
          </p:cNvSpPr>
          <p:nvPr>
            <p:ph type="sldNum" sz="quarter" idx="10"/>
          </p:nvPr>
        </p:nvSpPr>
        <p:spPr/>
        <p:txBody>
          <a:bodyPr/>
          <a:lstStyle/>
          <a:p>
            <a:fld id="{403060BD-61A7-4810-A63F-5C16D89AE261}" type="slidenum">
              <a:rPr lang="es-PY" smtClean="0"/>
              <a:t>10</a:t>
            </a:fld>
            <a:endParaRPr lang="es-PY"/>
          </a:p>
        </p:txBody>
      </p:sp>
    </p:spTree>
    <p:extLst>
      <p:ext uri="{BB962C8B-B14F-4D97-AF65-F5344CB8AC3E}">
        <p14:creationId xmlns:p14="http://schemas.microsoft.com/office/powerpoint/2010/main" val="29860510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Y" dirty="0"/>
          </a:p>
        </p:txBody>
      </p:sp>
      <p:sp>
        <p:nvSpPr>
          <p:cNvPr id="4" name="Marcador de número de diapositiva 3"/>
          <p:cNvSpPr>
            <a:spLocks noGrp="1"/>
          </p:cNvSpPr>
          <p:nvPr>
            <p:ph type="sldNum" sz="quarter" idx="10"/>
          </p:nvPr>
        </p:nvSpPr>
        <p:spPr/>
        <p:txBody>
          <a:bodyPr/>
          <a:lstStyle/>
          <a:p>
            <a:fld id="{403060BD-61A7-4810-A63F-5C16D89AE261}" type="slidenum">
              <a:rPr lang="es-PY" smtClean="0"/>
              <a:t>11</a:t>
            </a:fld>
            <a:endParaRPr lang="es-PY"/>
          </a:p>
        </p:txBody>
      </p:sp>
    </p:spTree>
    <p:extLst>
      <p:ext uri="{BB962C8B-B14F-4D97-AF65-F5344CB8AC3E}">
        <p14:creationId xmlns:p14="http://schemas.microsoft.com/office/powerpoint/2010/main" val="20654088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Y" dirty="0"/>
          </a:p>
        </p:txBody>
      </p:sp>
      <p:sp>
        <p:nvSpPr>
          <p:cNvPr id="4" name="Marcador de número de diapositiva 3"/>
          <p:cNvSpPr>
            <a:spLocks noGrp="1"/>
          </p:cNvSpPr>
          <p:nvPr>
            <p:ph type="sldNum" sz="quarter" idx="10"/>
          </p:nvPr>
        </p:nvSpPr>
        <p:spPr/>
        <p:txBody>
          <a:bodyPr/>
          <a:lstStyle/>
          <a:p>
            <a:fld id="{403060BD-61A7-4810-A63F-5C16D89AE261}" type="slidenum">
              <a:rPr lang="es-PY" smtClean="0"/>
              <a:t>12</a:t>
            </a:fld>
            <a:endParaRPr lang="es-PY"/>
          </a:p>
        </p:txBody>
      </p:sp>
    </p:spTree>
    <p:extLst>
      <p:ext uri="{BB962C8B-B14F-4D97-AF65-F5344CB8AC3E}">
        <p14:creationId xmlns:p14="http://schemas.microsoft.com/office/powerpoint/2010/main" val="15020688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Y" dirty="0"/>
          </a:p>
        </p:txBody>
      </p:sp>
      <p:sp>
        <p:nvSpPr>
          <p:cNvPr id="4" name="Marcador de número de diapositiva 3"/>
          <p:cNvSpPr>
            <a:spLocks noGrp="1"/>
          </p:cNvSpPr>
          <p:nvPr>
            <p:ph type="sldNum" sz="quarter" idx="10"/>
          </p:nvPr>
        </p:nvSpPr>
        <p:spPr/>
        <p:txBody>
          <a:bodyPr/>
          <a:lstStyle/>
          <a:p>
            <a:fld id="{403060BD-61A7-4810-A63F-5C16D89AE261}" type="slidenum">
              <a:rPr lang="es-PY" smtClean="0"/>
              <a:t>13</a:t>
            </a:fld>
            <a:endParaRPr lang="es-PY"/>
          </a:p>
        </p:txBody>
      </p:sp>
    </p:spTree>
    <p:extLst>
      <p:ext uri="{BB962C8B-B14F-4D97-AF65-F5344CB8AC3E}">
        <p14:creationId xmlns:p14="http://schemas.microsoft.com/office/powerpoint/2010/main" val="19253310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Y" dirty="0"/>
          </a:p>
        </p:txBody>
      </p:sp>
      <p:sp>
        <p:nvSpPr>
          <p:cNvPr id="4" name="Marcador de número de diapositiva 3"/>
          <p:cNvSpPr>
            <a:spLocks noGrp="1"/>
          </p:cNvSpPr>
          <p:nvPr>
            <p:ph type="sldNum" sz="quarter" idx="10"/>
          </p:nvPr>
        </p:nvSpPr>
        <p:spPr/>
        <p:txBody>
          <a:bodyPr/>
          <a:lstStyle/>
          <a:p>
            <a:fld id="{403060BD-61A7-4810-A63F-5C16D89AE261}" type="slidenum">
              <a:rPr lang="es-PY" smtClean="0"/>
              <a:t>14</a:t>
            </a:fld>
            <a:endParaRPr lang="es-PY"/>
          </a:p>
        </p:txBody>
      </p:sp>
    </p:spTree>
    <p:extLst>
      <p:ext uri="{BB962C8B-B14F-4D97-AF65-F5344CB8AC3E}">
        <p14:creationId xmlns:p14="http://schemas.microsoft.com/office/powerpoint/2010/main" val="32899393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Y" dirty="0"/>
          </a:p>
        </p:txBody>
      </p:sp>
      <p:sp>
        <p:nvSpPr>
          <p:cNvPr id="4" name="Marcador de número de diapositiva 3"/>
          <p:cNvSpPr>
            <a:spLocks noGrp="1"/>
          </p:cNvSpPr>
          <p:nvPr>
            <p:ph type="sldNum" sz="quarter" idx="10"/>
          </p:nvPr>
        </p:nvSpPr>
        <p:spPr/>
        <p:txBody>
          <a:bodyPr/>
          <a:lstStyle/>
          <a:p>
            <a:fld id="{403060BD-61A7-4810-A63F-5C16D89AE261}" type="slidenum">
              <a:rPr lang="es-PY" smtClean="0"/>
              <a:t>15</a:t>
            </a:fld>
            <a:endParaRPr lang="es-PY"/>
          </a:p>
        </p:txBody>
      </p:sp>
    </p:spTree>
    <p:extLst>
      <p:ext uri="{BB962C8B-B14F-4D97-AF65-F5344CB8AC3E}">
        <p14:creationId xmlns:p14="http://schemas.microsoft.com/office/powerpoint/2010/main" val="18026590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Y" dirty="0"/>
          </a:p>
        </p:txBody>
      </p:sp>
      <p:sp>
        <p:nvSpPr>
          <p:cNvPr id="4" name="Marcador de número de diapositiva 3"/>
          <p:cNvSpPr>
            <a:spLocks noGrp="1"/>
          </p:cNvSpPr>
          <p:nvPr>
            <p:ph type="sldNum" sz="quarter" idx="10"/>
          </p:nvPr>
        </p:nvSpPr>
        <p:spPr/>
        <p:txBody>
          <a:bodyPr/>
          <a:lstStyle/>
          <a:p>
            <a:fld id="{403060BD-61A7-4810-A63F-5C16D89AE261}" type="slidenum">
              <a:rPr lang="es-PY" smtClean="0"/>
              <a:t>16</a:t>
            </a:fld>
            <a:endParaRPr lang="es-PY"/>
          </a:p>
        </p:txBody>
      </p:sp>
    </p:spTree>
    <p:extLst>
      <p:ext uri="{BB962C8B-B14F-4D97-AF65-F5344CB8AC3E}">
        <p14:creationId xmlns:p14="http://schemas.microsoft.com/office/powerpoint/2010/main" val="33560930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Y" dirty="0"/>
          </a:p>
        </p:txBody>
      </p:sp>
      <p:sp>
        <p:nvSpPr>
          <p:cNvPr id="4" name="Marcador de número de diapositiva 3"/>
          <p:cNvSpPr>
            <a:spLocks noGrp="1"/>
          </p:cNvSpPr>
          <p:nvPr>
            <p:ph type="sldNum" sz="quarter" idx="10"/>
          </p:nvPr>
        </p:nvSpPr>
        <p:spPr/>
        <p:txBody>
          <a:bodyPr/>
          <a:lstStyle/>
          <a:p>
            <a:fld id="{403060BD-61A7-4810-A63F-5C16D89AE261}" type="slidenum">
              <a:rPr lang="es-PY" smtClean="0"/>
              <a:t>17</a:t>
            </a:fld>
            <a:endParaRPr lang="es-PY"/>
          </a:p>
        </p:txBody>
      </p:sp>
    </p:spTree>
    <p:extLst>
      <p:ext uri="{BB962C8B-B14F-4D97-AF65-F5344CB8AC3E}">
        <p14:creationId xmlns:p14="http://schemas.microsoft.com/office/powerpoint/2010/main" val="31514873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Y" dirty="0"/>
          </a:p>
        </p:txBody>
      </p:sp>
      <p:sp>
        <p:nvSpPr>
          <p:cNvPr id="4" name="Marcador de número de diapositiva 3"/>
          <p:cNvSpPr>
            <a:spLocks noGrp="1"/>
          </p:cNvSpPr>
          <p:nvPr>
            <p:ph type="sldNum" sz="quarter" idx="10"/>
          </p:nvPr>
        </p:nvSpPr>
        <p:spPr/>
        <p:txBody>
          <a:bodyPr/>
          <a:lstStyle/>
          <a:p>
            <a:fld id="{403060BD-61A7-4810-A63F-5C16D89AE261}" type="slidenum">
              <a:rPr lang="es-PY" smtClean="0"/>
              <a:t>18</a:t>
            </a:fld>
            <a:endParaRPr lang="es-PY"/>
          </a:p>
        </p:txBody>
      </p:sp>
    </p:spTree>
    <p:extLst>
      <p:ext uri="{BB962C8B-B14F-4D97-AF65-F5344CB8AC3E}">
        <p14:creationId xmlns:p14="http://schemas.microsoft.com/office/powerpoint/2010/main" val="31892146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Y" dirty="0"/>
          </a:p>
        </p:txBody>
      </p:sp>
      <p:sp>
        <p:nvSpPr>
          <p:cNvPr id="4" name="Marcador de número de diapositiva 3"/>
          <p:cNvSpPr>
            <a:spLocks noGrp="1"/>
          </p:cNvSpPr>
          <p:nvPr>
            <p:ph type="sldNum" sz="quarter" idx="10"/>
          </p:nvPr>
        </p:nvSpPr>
        <p:spPr/>
        <p:txBody>
          <a:bodyPr/>
          <a:lstStyle/>
          <a:p>
            <a:fld id="{403060BD-61A7-4810-A63F-5C16D89AE261}" type="slidenum">
              <a:rPr lang="es-PY" smtClean="0"/>
              <a:t>19</a:t>
            </a:fld>
            <a:endParaRPr lang="es-PY"/>
          </a:p>
        </p:txBody>
      </p:sp>
    </p:spTree>
    <p:extLst>
      <p:ext uri="{BB962C8B-B14F-4D97-AF65-F5344CB8AC3E}">
        <p14:creationId xmlns:p14="http://schemas.microsoft.com/office/powerpoint/2010/main" val="17241024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Y" dirty="0"/>
          </a:p>
        </p:txBody>
      </p:sp>
      <p:sp>
        <p:nvSpPr>
          <p:cNvPr id="4" name="Marcador de número de diapositiva 3"/>
          <p:cNvSpPr>
            <a:spLocks noGrp="1"/>
          </p:cNvSpPr>
          <p:nvPr>
            <p:ph type="sldNum" sz="quarter" idx="10"/>
          </p:nvPr>
        </p:nvSpPr>
        <p:spPr/>
        <p:txBody>
          <a:bodyPr/>
          <a:lstStyle/>
          <a:p>
            <a:fld id="{403060BD-61A7-4810-A63F-5C16D89AE261}" type="slidenum">
              <a:rPr lang="es-PY" smtClean="0"/>
              <a:t>2</a:t>
            </a:fld>
            <a:endParaRPr lang="es-PY"/>
          </a:p>
        </p:txBody>
      </p:sp>
    </p:spTree>
    <p:extLst>
      <p:ext uri="{BB962C8B-B14F-4D97-AF65-F5344CB8AC3E}">
        <p14:creationId xmlns:p14="http://schemas.microsoft.com/office/powerpoint/2010/main" val="7443236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Y" dirty="0"/>
          </a:p>
        </p:txBody>
      </p:sp>
      <p:sp>
        <p:nvSpPr>
          <p:cNvPr id="4" name="Marcador de número de diapositiva 3"/>
          <p:cNvSpPr>
            <a:spLocks noGrp="1"/>
          </p:cNvSpPr>
          <p:nvPr>
            <p:ph type="sldNum" sz="quarter" idx="10"/>
          </p:nvPr>
        </p:nvSpPr>
        <p:spPr/>
        <p:txBody>
          <a:bodyPr/>
          <a:lstStyle/>
          <a:p>
            <a:fld id="{403060BD-61A7-4810-A63F-5C16D89AE261}" type="slidenum">
              <a:rPr lang="es-PY" smtClean="0"/>
              <a:t>20</a:t>
            </a:fld>
            <a:endParaRPr lang="es-PY"/>
          </a:p>
        </p:txBody>
      </p:sp>
    </p:spTree>
    <p:extLst>
      <p:ext uri="{BB962C8B-B14F-4D97-AF65-F5344CB8AC3E}">
        <p14:creationId xmlns:p14="http://schemas.microsoft.com/office/powerpoint/2010/main" val="10505088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Y" dirty="0"/>
          </a:p>
        </p:txBody>
      </p:sp>
      <p:sp>
        <p:nvSpPr>
          <p:cNvPr id="4" name="Marcador de número de diapositiva 3"/>
          <p:cNvSpPr>
            <a:spLocks noGrp="1"/>
          </p:cNvSpPr>
          <p:nvPr>
            <p:ph type="sldNum" sz="quarter" idx="10"/>
          </p:nvPr>
        </p:nvSpPr>
        <p:spPr/>
        <p:txBody>
          <a:bodyPr/>
          <a:lstStyle/>
          <a:p>
            <a:fld id="{403060BD-61A7-4810-A63F-5C16D89AE261}" type="slidenum">
              <a:rPr lang="es-PY" smtClean="0"/>
              <a:t>21</a:t>
            </a:fld>
            <a:endParaRPr lang="es-PY"/>
          </a:p>
        </p:txBody>
      </p:sp>
    </p:spTree>
    <p:extLst>
      <p:ext uri="{BB962C8B-B14F-4D97-AF65-F5344CB8AC3E}">
        <p14:creationId xmlns:p14="http://schemas.microsoft.com/office/powerpoint/2010/main" val="34781830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Y" dirty="0"/>
          </a:p>
        </p:txBody>
      </p:sp>
      <p:sp>
        <p:nvSpPr>
          <p:cNvPr id="4" name="Marcador de número de diapositiva 3"/>
          <p:cNvSpPr>
            <a:spLocks noGrp="1"/>
          </p:cNvSpPr>
          <p:nvPr>
            <p:ph type="sldNum" sz="quarter" idx="10"/>
          </p:nvPr>
        </p:nvSpPr>
        <p:spPr/>
        <p:txBody>
          <a:bodyPr/>
          <a:lstStyle/>
          <a:p>
            <a:fld id="{403060BD-61A7-4810-A63F-5C16D89AE261}" type="slidenum">
              <a:rPr lang="es-PY" smtClean="0"/>
              <a:t>22</a:t>
            </a:fld>
            <a:endParaRPr lang="es-PY"/>
          </a:p>
        </p:txBody>
      </p:sp>
    </p:spTree>
    <p:extLst>
      <p:ext uri="{BB962C8B-B14F-4D97-AF65-F5344CB8AC3E}">
        <p14:creationId xmlns:p14="http://schemas.microsoft.com/office/powerpoint/2010/main" val="35894128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Y" dirty="0"/>
          </a:p>
        </p:txBody>
      </p:sp>
      <p:sp>
        <p:nvSpPr>
          <p:cNvPr id="4" name="Marcador de número de diapositiva 3"/>
          <p:cNvSpPr>
            <a:spLocks noGrp="1"/>
          </p:cNvSpPr>
          <p:nvPr>
            <p:ph type="sldNum" sz="quarter" idx="10"/>
          </p:nvPr>
        </p:nvSpPr>
        <p:spPr/>
        <p:txBody>
          <a:bodyPr/>
          <a:lstStyle/>
          <a:p>
            <a:fld id="{403060BD-61A7-4810-A63F-5C16D89AE261}" type="slidenum">
              <a:rPr lang="es-PY" smtClean="0"/>
              <a:t>23</a:t>
            </a:fld>
            <a:endParaRPr lang="es-PY"/>
          </a:p>
        </p:txBody>
      </p:sp>
    </p:spTree>
    <p:extLst>
      <p:ext uri="{BB962C8B-B14F-4D97-AF65-F5344CB8AC3E}">
        <p14:creationId xmlns:p14="http://schemas.microsoft.com/office/powerpoint/2010/main" val="4330363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Y" dirty="0"/>
          </a:p>
        </p:txBody>
      </p:sp>
      <p:sp>
        <p:nvSpPr>
          <p:cNvPr id="4" name="Marcador de número de diapositiva 3"/>
          <p:cNvSpPr>
            <a:spLocks noGrp="1"/>
          </p:cNvSpPr>
          <p:nvPr>
            <p:ph type="sldNum" sz="quarter" idx="10"/>
          </p:nvPr>
        </p:nvSpPr>
        <p:spPr/>
        <p:txBody>
          <a:bodyPr/>
          <a:lstStyle/>
          <a:p>
            <a:fld id="{403060BD-61A7-4810-A63F-5C16D89AE261}" type="slidenum">
              <a:rPr lang="es-PY" smtClean="0"/>
              <a:t>24</a:t>
            </a:fld>
            <a:endParaRPr lang="es-PY"/>
          </a:p>
        </p:txBody>
      </p:sp>
    </p:spTree>
    <p:extLst>
      <p:ext uri="{BB962C8B-B14F-4D97-AF65-F5344CB8AC3E}">
        <p14:creationId xmlns:p14="http://schemas.microsoft.com/office/powerpoint/2010/main" val="36727325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Y" dirty="0"/>
          </a:p>
        </p:txBody>
      </p:sp>
      <p:sp>
        <p:nvSpPr>
          <p:cNvPr id="4" name="Marcador de número de diapositiva 3"/>
          <p:cNvSpPr>
            <a:spLocks noGrp="1"/>
          </p:cNvSpPr>
          <p:nvPr>
            <p:ph type="sldNum" sz="quarter" idx="10"/>
          </p:nvPr>
        </p:nvSpPr>
        <p:spPr/>
        <p:txBody>
          <a:bodyPr/>
          <a:lstStyle/>
          <a:p>
            <a:fld id="{403060BD-61A7-4810-A63F-5C16D89AE261}" type="slidenum">
              <a:rPr lang="es-PY" smtClean="0"/>
              <a:t>3</a:t>
            </a:fld>
            <a:endParaRPr lang="es-PY"/>
          </a:p>
        </p:txBody>
      </p:sp>
    </p:spTree>
    <p:extLst>
      <p:ext uri="{BB962C8B-B14F-4D97-AF65-F5344CB8AC3E}">
        <p14:creationId xmlns:p14="http://schemas.microsoft.com/office/powerpoint/2010/main" val="12214781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Y" dirty="0"/>
          </a:p>
        </p:txBody>
      </p:sp>
      <p:sp>
        <p:nvSpPr>
          <p:cNvPr id="4" name="Marcador de número de diapositiva 3"/>
          <p:cNvSpPr>
            <a:spLocks noGrp="1"/>
          </p:cNvSpPr>
          <p:nvPr>
            <p:ph type="sldNum" sz="quarter" idx="10"/>
          </p:nvPr>
        </p:nvSpPr>
        <p:spPr/>
        <p:txBody>
          <a:bodyPr/>
          <a:lstStyle/>
          <a:p>
            <a:fld id="{403060BD-61A7-4810-A63F-5C16D89AE261}" type="slidenum">
              <a:rPr lang="es-PY" smtClean="0"/>
              <a:t>4</a:t>
            </a:fld>
            <a:endParaRPr lang="es-PY"/>
          </a:p>
        </p:txBody>
      </p:sp>
    </p:spTree>
    <p:extLst>
      <p:ext uri="{BB962C8B-B14F-4D97-AF65-F5344CB8AC3E}">
        <p14:creationId xmlns:p14="http://schemas.microsoft.com/office/powerpoint/2010/main" val="14542056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Y" dirty="0"/>
          </a:p>
        </p:txBody>
      </p:sp>
      <p:sp>
        <p:nvSpPr>
          <p:cNvPr id="4" name="Marcador de número de diapositiva 3"/>
          <p:cNvSpPr>
            <a:spLocks noGrp="1"/>
          </p:cNvSpPr>
          <p:nvPr>
            <p:ph type="sldNum" sz="quarter" idx="10"/>
          </p:nvPr>
        </p:nvSpPr>
        <p:spPr/>
        <p:txBody>
          <a:bodyPr/>
          <a:lstStyle/>
          <a:p>
            <a:fld id="{403060BD-61A7-4810-A63F-5C16D89AE261}" type="slidenum">
              <a:rPr lang="es-PY" smtClean="0"/>
              <a:t>5</a:t>
            </a:fld>
            <a:endParaRPr lang="es-PY"/>
          </a:p>
        </p:txBody>
      </p:sp>
    </p:spTree>
    <p:extLst>
      <p:ext uri="{BB962C8B-B14F-4D97-AF65-F5344CB8AC3E}">
        <p14:creationId xmlns:p14="http://schemas.microsoft.com/office/powerpoint/2010/main" val="27911373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Y" dirty="0"/>
          </a:p>
        </p:txBody>
      </p:sp>
      <p:sp>
        <p:nvSpPr>
          <p:cNvPr id="4" name="Marcador de número de diapositiva 3"/>
          <p:cNvSpPr>
            <a:spLocks noGrp="1"/>
          </p:cNvSpPr>
          <p:nvPr>
            <p:ph type="sldNum" sz="quarter" idx="10"/>
          </p:nvPr>
        </p:nvSpPr>
        <p:spPr/>
        <p:txBody>
          <a:bodyPr/>
          <a:lstStyle/>
          <a:p>
            <a:fld id="{403060BD-61A7-4810-A63F-5C16D89AE261}" type="slidenum">
              <a:rPr lang="es-PY" smtClean="0"/>
              <a:t>6</a:t>
            </a:fld>
            <a:endParaRPr lang="es-PY"/>
          </a:p>
        </p:txBody>
      </p:sp>
    </p:spTree>
    <p:extLst>
      <p:ext uri="{BB962C8B-B14F-4D97-AF65-F5344CB8AC3E}">
        <p14:creationId xmlns:p14="http://schemas.microsoft.com/office/powerpoint/2010/main" val="11585743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Y" dirty="0"/>
          </a:p>
        </p:txBody>
      </p:sp>
      <p:sp>
        <p:nvSpPr>
          <p:cNvPr id="4" name="Marcador de número de diapositiva 3"/>
          <p:cNvSpPr>
            <a:spLocks noGrp="1"/>
          </p:cNvSpPr>
          <p:nvPr>
            <p:ph type="sldNum" sz="quarter" idx="10"/>
          </p:nvPr>
        </p:nvSpPr>
        <p:spPr/>
        <p:txBody>
          <a:bodyPr/>
          <a:lstStyle/>
          <a:p>
            <a:fld id="{403060BD-61A7-4810-A63F-5C16D89AE261}" type="slidenum">
              <a:rPr lang="es-PY" smtClean="0"/>
              <a:t>7</a:t>
            </a:fld>
            <a:endParaRPr lang="es-PY"/>
          </a:p>
        </p:txBody>
      </p:sp>
    </p:spTree>
    <p:extLst>
      <p:ext uri="{BB962C8B-B14F-4D97-AF65-F5344CB8AC3E}">
        <p14:creationId xmlns:p14="http://schemas.microsoft.com/office/powerpoint/2010/main" val="6289078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Y" dirty="0"/>
          </a:p>
        </p:txBody>
      </p:sp>
      <p:sp>
        <p:nvSpPr>
          <p:cNvPr id="4" name="Marcador de número de diapositiva 3"/>
          <p:cNvSpPr>
            <a:spLocks noGrp="1"/>
          </p:cNvSpPr>
          <p:nvPr>
            <p:ph type="sldNum" sz="quarter" idx="10"/>
          </p:nvPr>
        </p:nvSpPr>
        <p:spPr/>
        <p:txBody>
          <a:bodyPr/>
          <a:lstStyle/>
          <a:p>
            <a:fld id="{403060BD-61A7-4810-A63F-5C16D89AE261}" type="slidenum">
              <a:rPr lang="es-PY" smtClean="0"/>
              <a:t>8</a:t>
            </a:fld>
            <a:endParaRPr lang="es-PY"/>
          </a:p>
        </p:txBody>
      </p:sp>
    </p:spTree>
    <p:extLst>
      <p:ext uri="{BB962C8B-B14F-4D97-AF65-F5344CB8AC3E}">
        <p14:creationId xmlns:p14="http://schemas.microsoft.com/office/powerpoint/2010/main" val="25317417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Y" dirty="0"/>
          </a:p>
        </p:txBody>
      </p:sp>
      <p:sp>
        <p:nvSpPr>
          <p:cNvPr id="4" name="Marcador de número de diapositiva 3"/>
          <p:cNvSpPr>
            <a:spLocks noGrp="1"/>
          </p:cNvSpPr>
          <p:nvPr>
            <p:ph type="sldNum" sz="quarter" idx="10"/>
          </p:nvPr>
        </p:nvSpPr>
        <p:spPr/>
        <p:txBody>
          <a:bodyPr/>
          <a:lstStyle/>
          <a:p>
            <a:fld id="{403060BD-61A7-4810-A63F-5C16D89AE261}" type="slidenum">
              <a:rPr lang="es-PY" smtClean="0"/>
              <a:t>9</a:t>
            </a:fld>
            <a:endParaRPr lang="es-PY"/>
          </a:p>
        </p:txBody>
      </p:sp>
    </p:spTree>
    <p:extLst>
      <p:ext uri="{BB962C8B-B14F-4D97-AF65-F5344CB8AC3E}">
        <p14:creationId xmlns:p14="http://schemas.microsoft.com/office/powerpoint/2010/main" val="29730270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hemeOverride" Target="../theme/themeOverride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without Picture">
    <p:spTree>
      <p:nvGrpSpPr>
        <p:cNvPr id="1" name=""/>
        <p:cNvGrpSpPr/>
        <p:nvPr/>
      </p:nvGrpSpPr>
      <p:grpSpPr>
        <a:xfrm>
          <a:off x="0" y="0"/>
          <a:ext cx="0" cy="0"/>
          <a:chOff x="0" y="0"/>
          <a:chExt cx="0" cy="0"/>
        </a:xfrm>
      </p:grpSpPr>
      <p:sp>
        <p:nvSpPr>
          <p:cNvPr id="5" name="TextBox 4"/>
          <p:cNvSpPr txBox="1"/>
          <p:nvPr/>
        </p:nvSpPr>
        <p:spPr>
          <a:xfrm>
            <a:off x="5989638" y="6556375"/>
            <a:ext cx="2787650" cy="182563"/>
          </a:xfrm>
          <a:prstGeom prst="rect">
            <a:avLst/>
          </a:prstGeom>
          <a:noFill/>
        </p:spPr>
        <p:txBody>
          <a:bodyPr wrap="none" lIns="0" tIns="0" rIns="0" bIns="0" anchor="ctr"/>
          <a:lstStyle/>
          <a:p>
            <a:pPr fontAlgn="auto">
              <a:spcBef>
                <a:spcPts val="0"/>
              </a:spcBef>
              <a:spcAft>
                <a:spcPts val="0"/>
              </a:spcAft>
              <a:defRPr/>
            </a:pPr>
            <a:r>
              <a:rPr sz="800" dirty="0">
                <a:solidFill>
                  <a:schemeClr val="tx1">
                    <a:lumMod val="60000"/>
                    <a:lumOff val="40000"/>
                  </a:schemeClr>
                </a:solidFill>
                <a:latin typeface="+mn-lt"/>
                <a:cs typeface="+mn-cs"/>
              </a:rPr>
              <a:t>Copyright © 2014 Oracle and/or its affiliates. All rights reserved.  |</a:t>
            </a:r>
          </a:p>
        </p:txBody>
      </p:sp>
      <p:pic>
        <p:nvPicPr>
          <p:cNvPr id="6" name="Picture 15" descr="1.5X red tab for PPT.png"/>
          <p:cNvPicPr>
            <a:picLocks noChangeAspect="1"/>
          </p:cNvPicPr>
          <p:nvPr/>
        </p:nvPicPr>
        <p:blipFill>
          <a:blip r:embed="rId2" cstate="print"/>
          <a:srcRect/>
          <a:stretch>
            <a:fillRect/>
          </a:stretch>
        </p:blipFill>
        <p:spPr bwMode="ltGray">
          <a:xfrm>
            <a:off x="531813" y="6269038"/>
            <a:ext cx="1609725" cy="588962"/>
          </a:xfrm>
          <a:prstGeom prst="rect">
            <a:avLst/>
          </a:prstGeom>
          <a:noFill/>
          <a:ln w="9525">
            <a:noFill/>
            <a:miter lim="800000"/>
            <a:headEnd/>
            <a:tailEnd/>
          </a:ln>
        </p:spPr>
      </p:pic>
      <p:sp>
        <p:nvSpPr>
          <p:cNvPr id="2" name="Title 1"/>
          <p:cNvSpPr>
            <a:spLocks noGrp="1"/>
          </p:cNvSpPr>
          <p:nvPr>
            <p:ph type="ctrTitle"/>
          </p:nvPr>
        </p:nvSpPr>
        <p:spPr>
          <a:xfrm>
            <a:off x="531813" y="739775"/>
            <a:ext cx="11125199" cy="1470025"/>
          </a:xfrm>
        </p:spPr>
        <p:txBody>
          <a:bodyPr/>
          <a:lstStyle>
            <a:lvl1pPr>
              <a:lnSpc>
                <a:spcPct val="80000"/>
              </a:lnSpc>
              <a:defRPr sz="4800"/>
            </a:lvl1pPr>
          </a:lstStyle>
          <a:p>
            <a:r>
              <a:rPr lang="en-US"/>
              <a:t>Click to edit Master title style</a:t>
            </a:r>
            <a:endParaRPr dirty="0"/>
          </a:p>
        </p:txBody>
      </p:sp>
      <p:sp>
        <p:nvSpPr>
          <p:cNvPr id="3" name="Subtitle 2"/>
          <p:cNvSpPr>
            <a:spLocks noGrp="1"/>
          </p:cNvSpPr>
          <p:nvPr>
            <p:ph type="subTitle" idx="1"/>
          </p:nvPr>
        </p:nvSpPr>
        <p:spPr>
          <a:xfrm>
            <a:off x="531763" y="2286000"/>
            <a:ext cx="11126648" cy="914400"/>
          </a:xfrm>
        </p:spPr>
        <p:txBody>
          <a:bodyPr>
            <a:noAutofit/>
          </a:bodyPr>
          <a:lstStyle>
            <a:lvl1pPr marL="0" indent="0" algn="l">
              <a:spcBef>
                <a:spcPts val="0"/>
              </a:spcBef>
              <a:buNone/>
              <a:defRPr sz="2400"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13" name="Text Placeholder 12"/>
          <p:cNvSpPr>
            <a:spLocks noGrp="1"/>
          </p:cNvSpPr>
          <p:nvPr>
            <p:ph type="body" sz="quarter" idx="13"/>
          </p:nvPr>
        </p:nvSpPr>
        <p:spPr>
          <a:xfrm>
            <a:off x="531813" y="3429451"/>
            <a:ext cx="11125199" cy="2514149"/>
          </a:xfrm>
        </p:spPr>
        <p:txBody>
          <a:bodyPr>
            <a:noAutofit/>
          </a:bodyPr>
          <a:lstStyle>
            <a:lvl1pPr marL="1588" indent="0">
              <a:spcBef>
                <a:spcPts val="0"/>
              </a:spcBef>
              <a:buFontTx/>
              <a:buNone/>
              <a:defRPr sz="2400" baseline="0"/>
            </a:lvl1pPr>
            <a:lvl2pPr marL="1588" indent="0">
              <a:buFontTx/>
              <a:buNone/>
              <a:defRPr sz="2400"/>
            </a:lvl2pPr>
            <a:lvl3pPr marL="1588" indent="0">
              <a:buFontTx/>
              <a:buNone/>
              <a:defRPr sz="2400"/>
            </a:lvl3pPr>
            <a:lvl4pPr marL="1588" indent="0">
              <a:buFontTx/>
              <a:buNone/>
              <a:defRPr sz="2400"/>
            </a:lvl4pPr>
            <a:lvl5pPr marL="1588" indent="0">
              <a:buFontTx/>
              <a:buNone/>
              <a:defRPr sz="2400"/>
            </a:lvl5pPr>
            <a:lvl6pPr marL="1588" indent="0">
              <a:buFontTx/>
              <a:buNone/>
              <a:defRPr sz="2400"/>
            </a:lvl6pPr>
            <a:lvl7pPr marL="1588" indent="0">
              <a:buFontTx/>
              <a:buNone/>
              <a:defRPr sz="2400"/>
            </a:lvl7pPr>
            <a:lvl8pPr marL="1588" indent="0">
              <a:buFontTx/>
              <a:buNone/>
              <a:defRPr sz="2400"/>
            </a:lvl8pPr>
            <a:lvl9pPr marL="1588" indent="0">
              <a:buFontTx/>
              <a:buNone/>
              <a:defRPr sz="2400"/>
            </a:lvl9pPr>
          </a:lstStyle>
          <a:p>
            <a:pPr lvl="0"/>
            <a:r>
              <a:rPr lang="en-US"/>
              <a:t>Click to edit Master text styles</a:t>
            </a:r>
          </a:p>
        </p:txBody>
      </p:sp>
      <p:sp>
        <p:nvSpPr>
          <p:cNvPr id="7" name="Date Placeholder 3"/>
          <p:cNvSpPr>
            <a:spLocks noGrp="1"/>
          </p:cNvSpPr>
          <p:nvPr>
            <p:ph type="dt" sz="half" idx="14"/>
          </p:nvPr>
        </p:nvSpPr>
        <p:spPr/>
        <p:txBody>
          <a:bodyPr/>
          <a:lstStyle>
            <a:lvl1pPr>
              <a:defRPr/>
            </a:lvl1pPr>
          </a:lstStyle>
          <a:p>
            <a:pPr>
              <a:defRPr/>
            </a:pPr>
            <a:fld id="{9A86BE15-85D6-4D73-88AD-BB2C281E4AFC}" type="datetime1">
              <a:rPr lang="es-AR"/>
              <a:pPr>
                <a:defRPr/>
              </a:pPr>
              <a:t>14/10/2019</a:t>
            </a:fld>
            <a:endParaRPr dirty="0"/>
          </a:p>
        </p:txBody>
      </p:sp>
      <p:sp>
        <p:nvSpPr>
          <p:cNvPr id="8" name="Footer Placeholder 4"/>
          <p:cNvSpPr>
            <a:spLocks noGrp="1"/>
          </p:cNvSpPr>
          <p:nvPr>
            <p:ph type="ftr" sz="quarter" idx="15"/>
          </p:nvPr>
        </p:nvSpPr>
        <p:spPr/>
        <p:txBody>
          <a:bodyPr/>
          <a:lstStyle>
            <a:lvl1pPr>
              <a:defRPr/>
            </a:lvl1pPr>
          </a:lstStyle>
          <a:p>
            <a:pPr>
              <a:defRPr/>
            </a:pPr>
            <a:r>
              <a:t>Oracle Confidential – Internal/Restricted/Highly Restricted</a:t>
            </a:r>
          </a:p>
        </p:txBody>
      </p:sp>
      <p:sp>
        <p:nvSpPr>
          <p:cNvPr id="9" name="Slide Number Placeholder 5"/>
          <p:cNvSpPr>
            <a:spLocks noGrp="1"/>
          </p:cNvSpPr>
          <p:nvPr>
            <p:ph type="sldNum" sz="quarter" idx="16"/>
          </p:nvPr>
        </p:nvSpPr>
        <p:spPr>
          <a:xfrm>
            <a:off x="11276013" y="6934200"/>
            <a:ext cx="381000" cy="182563"/>
          </a:xfrm>
        </p:spPr>
        <p:txBody>
          <a:bodyPr/>
          <a:lstStyle>
            <a:lvl1pPr>
              <a:defRPr/>
            </a:lvl1pPr>
          </a:lstStyle>
          <a:p>
            <a:pPr>
              <a:defRPr/>
            </a:pPr>
            <a:fld id="{939C6747-1A1B-4FD3-8D78-EE8A1F1BC807}" type="slidenum">
              <a:rPr/>
              <a:pPr>
                <a:defRPr/>
              </a:pPr>
              <a:t>‹Nº›</a:t>
            </a:fld>
            <a:endParaRPr dirty="0"/>
          </a:p>
        </p:txBody>
      </p:sp>
    </p:spTree>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Announcement">
    <p:spTree>
      <p:nvGrpSpPr>
        <p:cNvPr id="1" name=""/>
        <p:cNvGrpSpPr/>
        <p:nvPr/>
      </p:nvGrpSpPr>
      <p:grpSpPr>
        <a:xfrm>
          <a:off x="0" y="0"/>
          <a:ext cx="0" cy="0"/>
          <a:chOff x="0" y="0"/>
          <a:chExt cx="0" cy="0"/>
        </a:xfrm>
      </p:grpSpPr>
      <p:sp>
        <p:nvSpPr>
          <p:cNvPr id="2" name="Title 1"/>
          <p:cNvSpPr>
            <a:spLocks noGrp="1"/>
          </p:cNvSpPr>
          <p:nvPr>
            <p:ph type="title"/>
          </p:nvPr>
        </p:nvSpPr>
        <p:spPr>
          <a:xfrm>
            <a:off x="531812" y="1905000"/>
            <a:ext cx="4800600" cy="1645920"/>
          </a:xfrm>
        </p:spPr>
        <p:txBody>
          <a:bodyPr/>
          <a:lstStyle>
            <a:lvl1pPr algn="l">
              <a:lnSpc>
                <a:spcPct val="80000"/>
              </a:lnSpc>
              <a:defRPr sz="4800" b="0"/>
            </a:lvl1pPr>
          </a:lstStyle>
          <a:p>
            <a:r>
              <a:rPr lang="en-US"/>
              <a:t>Click to edit Master title style</a:t>
            </a:r>
            <a:endParaRPr dirty="0"/>
          </a:p>
        </p:txBody>
      </p:sp>
      <p:sp>
        <p:nvSpPr>
          <p:cNvPr id="3" name="Picture Placeholder 2"/>
          <p:cNvSpPr>
            <a:spLocks noGrp="1"/>
          </p:cNvSpPr>
          <p:nvPr>
            <p:ph type="pic" idx="1"/>
          </p:nvPr>
        </p:nvSpPr>
        <p:spPr>
          <a:xfrm>
            <a:off x="5588456" y="533400"/>
            <a:ext cx="6068558" cy="5410200"/>
          </a:xfrm>
          <a:noFill/>
        </p:spPr>
        <p:txBody>
          <a:bodyPr tIns="182880" rtlCol="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endParaRPr noProof="0" dirty="0"/>
          </a:p>
        </p:txBody>
      </p:sp>
      <p:sp>
        <p:nvSpPr>
          <p:cNvPr id="4" name="Text Placeholder 3"/>
          <p:cNvSpPr>
            <a:spLocks noGrp="1"/>
          </p:cNvSpPr>
          <p:nvPr>
            <p:ph type="body" sz="half" idx="2"/>
          </p:nvPr>
        </p:nvSpPr>
        <p:spPr>
          <a:xfrm>
            <a:off x="531812" y="3657600"/>
            <a:ext cx="4800599" cy="1645920"/>
          </a:xfrm>
        </p:spPr>
        <p:txBody>
          <a:bodyPr>
            <a:noAutofit/>
          </a:bodyPr>
          <a:lstStyle>
            <a:lvl1pPr marL="0" indent="0">
              <a:spcBef>
                <a:spcPts val="0"/>
              </a:spcBef>
              <a:buNone/>
              <a:defRPr sz="2400" b="1"/>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D1ED2AC7-0321-4DE8-9BBB-8CA288BAC60B}" type="datetime1">
              <a:rPr lang="es-AR"/>
              <a:pPr>
                <a:defRPr/>
              </a:pPr>
              <a:t>14/10/2019</a:t>
            </a:fld>
            <a:endParaRPr dirty="0"/>
          </a:p>
        </p:txBody>
      </p:sp>
      <p:sp>
        <p:nvSpPr>
          <p:cNvPr id="6" name="Footer Placeholder 4"/>
          <p:cNvSpPr>
            <a:spLocks noGrp="1"/>
          </p:cNvSpPr>
          <p:nvPr>
            <p:ph type="ftr" sz="quarter" idx="11"/>
          </p:nvPr>
        </p:nvSpPr>
        <p:spPr/>
        <p:txBody>
          <a:bodyPr/>
          <a:lstStyle>
            <a:lvl1pPr>
              <a:defRPr/>
            </a:lvl1pPr>
          </a:lstStyle>
          <a:p>
            <a:pPr>
              <a:defRPr/>
            </a:pPr>
            <a:r>
              <a:t>Oracle Confidential – Internal/Restricted/Highly Restricted</a:t>
            </a:r>
          </a:p>
        </p:txBody>
      </p:sp>
      <p:sp>
        <p:nvSpPr>
          <p:cNvPr id="7" name="Slide Number Placeholder 5"/>
          <p:cNvSpPr>
            <a:spLocks noGrp="1"/>
          </p:cNvSpPr>
          <p:nvPr>
            <p:ph type="sldNum" sz="quarter" idx="12"/>
          </p:nvPr>
        </p:nvSpPr>
        <p:spPr/>
        <p:txBody>
          <a:bodyPr/>
          <a:lstStyle>
            <a:lvl1pPr>
              <a:defRPr/>
            </a:lvl1pPr>
          </a:lstStyle>
          <a:p>
            <a:pPr>
              <a:defRPr/>
            </a:pPr>
            <a:fld id="{88DB2786-5A98-43E8-AA88-28FB10EF7875}" type="slidenum">
              <a:rPr/>
              <a:pPr>
                <a:defRPr/>
              </a:pPr>
              <a:t>‹Nº›</a:t>
            </a:fld>
            <a:endParaRPr dirty="0"/>
          </a:p>
        </p:txBody>
      </p:sp>
    </p:spTree>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Quote with Logo">
    <p:spTree>
      <p:nvGrpSpPr>
        <p:cNvPr id="1" name=""/>
        <p:cNvGrpSpPr/>
        <p:nvPr/>
      </p:nvGrpSpPr>
      <p:grpSpPr>
        <a:xfrm>
          <a:off x="0" y="0"/>
          <a:ext cx="0" cy="0"/>
          <a:chOff x="0" y="0"/>
          <a:chExt cx="0" cy="0"/>
        </a:xfrm>
      </p:grpSpPr>
      <p:sp>
        <p:nvSpPr>
          <p:cNvPr id="2" name="Title 1"/>
          <p:cNvSpPr>
            <a:spLocks noGrp="1"/>
          </p:cNvSpPr>
          <p:nvPr>
            <p:ph type="title"/>
          </p:nvPr>
        </p:nvSpPr>
        <p:spPr>
          <a:xfrm>
            <a:off x="3198812" y="1905000"/>
            <a:ext cx="8456613" cy="2209800"/>
          </a:xfrm>
        </p:spPr>
        <p:txBody>
          <a:bodyPr anchor="t"/>
          <a:lstStyle>
            <a:lvl1pPr marL="228600" indent="-228600" algn="l">
              <a:defRPr sz="4000" b="0"/>
            </a:lvl1pPr>
          </a:lstStyle>
          <a:p>
            <a:r>
              <a:rPr lang="en-US"/>
              <a:t>Click to edit Master title style</a:t>
            </a:r>
            <a:endParaRPr dirty="0"/>
          </a:p>
        </p:txBody>
      </p:sp>
      <p:sp>
        <p:nvSpPr>
          <p:cNvPr id="4" name="Text Placeholder 3"/>
          <p:cNvSpPr>
            <a:spLocks noGrp="1"/>
          </p:cNvSpPr>
          <p:nvPr>
            <p:ph type="body" sz="half" idx="2"/>
          </p:nvPr>
        </p:nvSpPr>
        <p:spPr>
          <a:xfrm>
            <a:off x="3503611" y="4191000"/>
            <a:ext cx="8151813" cy="762000"/>
          </a:xfrm>
        </p:spPr>
        <p:txBody>
          <a:bodyPr>
            <a:noAutofit/>
          </a:bodyPr>
          <a:lstStyle>
            <a:lvl1pPr marL="292100" indent="-292100">
              <a:spcBef>
                <a:spcPts val="0"/>
              </a:spcBef>
              <a:buClr>
                <a:schemeClr val="tx1"/>
              </a:buClr>
              <a:buFont typeface="Arial" panose="020B0604020202020204" pitchFamily="34" charset="0"/>
              <a:buChar char="–"/>
              <a:defRPr sz="2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A62D3462-80CE-4F0C-B84E-EFFF762A6A15}" type="datetime1">
              <a:rPr lang="es-AR"/>
              <a:pPr>
                <a:defRPr/>
              </a:pPr>
              <a:t>14/10/2019</a:t>
            </a:fld>
            <a:endParaRPr dirty="0"/>
          </a:p>
        </p:txBody>
      </p:sp>
      <p:sp>
        <p:nvSpPr>
          <p:cNvPr id="6" name="Footer Placeholder 4"/>
          <p:cNvSpPr>
            <a:spLocks noGrp="1"/>
          </p:cNvSpPr>
          <p:nvPr>
            <p:ph type="ftr" sz="quarter" idx="11"/>
          </p:nvPr>
        </p:nvSpPr>
        <p:spPr/>
        <p:txBody>
          <a:bodyPr/>
          <a:lstStyle>
            <a:lvl1pPr>
              <a:defRPr/>
            </a:lvl1pPr>
          </a:lstStyle>
          <a:p>
            <a:pPr>
              <a:defRPr/>
            </a:pPr>
            <a:r>
              <a:t>Oracle Confidential – Internal/Restricted/Highly Restricted</a:t>
            </a:r>
          </a:p>
        </p:txBody>
      </p:sp>
      <p:sp>
        <p:nvSpPr>
          <p:cNvPr id="7" name="Slide Number Placeholder 5"/>
          <p:cNvSpPr>
            <a:spLocks noGrp="1"/>
          </p:cNvSpPr>
          <p:nvPr>
            <p:ph type="sldNum" sz="quarter" idx="12"/>
          </p:nvPr>
        </p:nvSpPr>
        <p:spPr/>
        <p:txBody>
          <a:bodyPr/>
          <a:lstStyle>
            <a:lvl1pPr>
              <a:defRPr/>
            </a:lvl1pPr>
          </a:lstStyle>
          <a:p>
            <a:pPr>
              <a:defRPr/>
            </a:pPr>
            <a:fld id="{CFCD4BA4-AFDF-4952-8573-FCFA05C131BC}" type="slidenum">
              <a:rPr/>
              <a:pPr>
                <a:defRPr/>
              </a:pPr>
              <a:t>‹Nº›</a:t>
            </a:fld>
            <a:endParaRPr dirty="0"/>
          </a:p>
        </p:txBody>
      </p:sp>
    </p:spTree>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Picture">
    <p:spTree>
      <p:nvGrpSpPr>
        <p:cNvPr id="1" name=""/>
        <p:cNvGrpSpPr/>
        <p:nvPr/>
      </p:nvGrpSpPr>
      <p:grpSpPr>
        <a:xfrm>
          <a:off x="0" y="0"/>
          <a:ext cx="0" cy="0"/>
          <a:chOff x="0" y="0"/>
          <a:chExt cx="0" cy="0"/>
        </a:xfrm>
      </p:grpSpPr>
      <p:sp>
        <p:nvSpPr>
          <p:cNvPr id="2" name="Title 1"/>
          <p:cNvSpPr>
            <a:spLocks noGrp="1"/>
          </p:cNvSpPr>
          <p:nvPr>
            <p:ph type="title"/>
          </p:nvPr>
        </p:nvSpPr>
        <p:spPr>
          <a:xfrm>
            <a:off x="3198812" y="1905000"/>
            <a:ext cx="8456613" cy="2209800"/>
          </a:xfrm>
        </p:spPr>
        <p:txBody>
          <a:bodyPr anchor="t"/>
          <a:lstStyle>
            <a:lvl1pPr marL="228600" indent="-228600" algn="l">
              <a:defRPr sz="4000" b="0"/>
            </a:lvl1pPr>
          </a:lstStyle>
          <a:p>
            <a:r>
              <a:rPr lang="en-US"/>
              <a:t>Click to edit Master title style</a:t>
            </a:r>
            <a:endParaRPr/>
          </a:p>
        </p:txBody>
      </p:sp>
      <p:sp>
        <p:nvSpPr>
          <p:cNvPr id="4" name="Text Placeholder 3"/>
          <p:cNvSpPr>
            <a:spLocks noGrp="1"/>
          </p:cNvSpPr>
          <p:nvPr>
            <p:ph type="body" sz="half" idx="2"/>
          </p:nvPr>
        </p:nvSpPr>
        <p:spPr>
          <a:xfrm>
            <a:off x="3503611" y="4191000"/>
            <a:ext cx="8151813" cy="762000"/>
          </a:xfrm>
        </p:spPr>
        <p:txBody>
          <a:bodyPr>
            <a:noAutofit/>
          </a:bodyPr>
          <a:lstStyle>
            <a:lvl1pPr marL="292100" indent="-292100">
              <a:spcBef>
                <a:spcPts val="0"/>
              </a:spcBef>
              <a:buClr>
                <a:schemeClr val="tx1"/>
              </a:buClr>
              <a:buFont typeface="Arial" panose="020B0604020202020204" pitchFamily="34" charset="0"/>
              <a:buChar char="–"/>
              <a:defRPr sz="2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Picture Placeholder 15"/>
          <p:cNvSpPr>
            <a:spLocks noGrp="1" noChangeAspect="1"/>
          </p:cNvSpPr>
          <p:nvPr>
            <p:ph type="pic" sz="quarter" idx="14"/>
          </p:nvPr>
        </p:nvSpPr>
        <p:spPr>
          <a:xfrm>
            <a:off x="531812" y="1905000"/>
            <a:ext cx="2194560" cy="3072384"/>
          </a:xfrm>
          <a:noFill/>
        </p:spPr>
        <p:txBody>
          <a:bodyPr tIns="91440" rtlCol="0">
            <a:noAutofit/>
          </a:bodyPr>
          <a:lstStyle>
            <a:lvl1pPr marL="0" indent="0" algn="ctr">
              <a:spcBef>
                <a:spcPts val="0"/>
              </a:spcBef>
              <a:buNone/>
              <a:defRPr sz="1800" baseline="0">
                <a:solidFill>
                  <a:schemeClr val="tx1"/>
                </a:solidFill>
              </a:defRPr>
            </a:lvl1pPr>
          </a:lstStyle>
          <a:p>
            <a:pPr lvl="0"/>
            <a:r>
              <a:rPr lang="en-US" noProof="0" dirty="0"/>
              <a:t>Click icon to add picture</a:t>
            </a:r>
            <a:endParaRPr noProof="0" dirty="0"/>
          </a:p>
        </p:txBody>
      </p:sp>
      <p:sp>
        <p:nvSpPr>
          <p:cNvPr id="5" name="Date Placeholder 3"/>
          <p:cNvSpPr>
            <a:spLocks noGrp="1"/>
          </p:cNvSpPr>
          <p:nvPr>
            <p:ph type="dt" sz="half" idx="15"/>
          </p:nvPr>
        </p:nvSpPr>
        <p:spPr/>
        <p:txBody>
          <a:bodyPr/>
          <a:lstStyle>
            <a:lvl1pPr>
              <a:defRPr/>
            </a:lvl1pPr>
          </a:lstStyle>
          <a:p>
            <a:pPr>
              <a:defRPr/>
            </a:pPr>
            <a:fld id="{6EE3F926-31DC-49FD-BCCE-E41B2966F5C9}" type="datetime1">
              <a:rPr lang="es-AR"/>
              <a:pPr>
                <a:defRPr/>
              </a:pPr>
              <a:t>14/10/2019</a:t>
            </a:fld>
            <a:endParaRPr dirty="0"/>
          </a:p>
        </p:txBody>
      </p:sp>
      <p:sp>
        <p:nvSpPr>
          <p:cNvPr id="6" name="Footer Placeholder 4"/>
          <p:cNvSpPr>
            <a:spLocks noGrp="1"/>
          </p:cNvSpPr>
          <p:nvPr>
            <p:ph type="ftr" sz="quarter" idx="16"/>
          </p:nvPr>
        </p:nvSpPr>
        <p:spPr/>
        <p:txBody>
          <a:bodyPr/>
          <a:lstStyle>
            <a:lvl1pPr>
              <a:defRPr/>
            </a:lvl1pPr>
          </a:lstStyle>
          <a:p>
            <a:pPr>
              <a:defRPr/>
            </a:pPr>
            <a:r>
              <a:t>Oracle Confidential – Internal/Restricted/Highly Restricted</a:t>
            </a:r>
          </a:p>
        </p:txBody>
      </p:sp>
      <p:sp>
        <p:nvSpPr>
          <p:cNvPr id="7" name="Slide Number Placeholder 5"/>
          <p:cNvSpPr>
            <a:spLocks noGrp="1"/>
          </p:cNvSpPr>
          <p:nvPr>
            <p:ph type="sldNum" sz="quarter" idx="17"/>
          </p:nvPr>
        </p:nvSpPr>
        <p:spPr/>
        <p:txBody>
          <a:bodyPr/>
          <a:lstStyle>
            <a:lvl1pPr>
              <a:defRPr/>
            </a:lvl1pPr>
          </a:lstStyle>
          <a:p>
            <a:pPr>
              <a:defRPr/>
            </a:pPr>
            <a:fld id="{30422880-FB69-4FBB-A872-E5D85D606971}" type="slidenum">
              <a:rPr/>
              <a:pPr>
                <a:defRPr/>
              </a:pPr>
              <a:t>‹Nº›</a:t>
            </a:fld>
            <a:endParaRPr dirty="0"/>
          </a:p>
        </p:txBody>
      </p:sp>
    </p:spTree>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Two Content">
    <p:spTree>
      <p:nvGrpSpPr>
        <p:cNvPr id="1" name=""/>
        <p:cNvGrpSpPr/>
        <p:nvPr/>
      </p:nvGrpSpPr>
      <p:grpSpPr>
        <a:xfrm>
          <a:off x="0" y="0"/>
          <a:ext cx="0" cy="0"/>
          <a:chOff x="0" y="0"/>
          <a:chExt cx="0" cy="0"/>
        </a:xfrm>
      </p:grpSpPr>
      <p:cxnSp>
        <p:nvCxnSpPr>
          <p:cNvPr id="5" name="Straight Connector 4"/>
          <p:cNvCxnSpPr/>
          <p:nvPr/>
        </p:nvCxnSpPr>
        <p:spPr bwMode="ltGray">
          <a:xfrm>
            <a:off x="6094413" y="1524000"/>
            <a:ext cx="0" cy="4419600"/>
          </a:xfrm>
          <a:prstGeom prst="line">
            <a:avLst/>
          </a:prstGeom>
          <a:ln w="19050">
            <a:solidFill>
              <a:schemeClr val="bg2"/>
            </a:solidFill>
            <a:miter lim="800000"/>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sz="half" idx="1"/>
          </p:nvPr>
        </p:nvSpPr>
        <p:spPr>
          <a:xfrm>
            <a:off x="531813" y="1524001"/>
            <a:ext cx="5410199" cy="4419600"/>
          </a:xfrm>
        </p:spPr>
        <p:txBody>
          <a:bodyPr>
            <a:normAutofit/>
          </a:bodyPr>
          <a:lstStyle>
            <a:lvl1pPr>
              <a:defRPr sz="2800"/>
            </a:lvl1pPr>
            <a:lvl2pPr>
              <a:defRPr sz="2400"/>
            </a:lvl2pPr>
            <a:lvl3pPr>
              <a:defRPr sz="20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46814" y="1524001"/>
            <a:ext cx="5410198" cy="4419600"/>
          </a:xfrm>
        </p:spPr>
        <p:txBody>
          <a:bodyPr>
            <a:normAutofit/>
          </a:bodyPr>
          <a:lstStyle>
            <a:lvl1pPr>
              <a:defRPr sz="2800"/>
            </a:lvl1pPr>
            <a:lvl2pPr>
              <a:defRPr sz="2400"/>
            </a:lvl2pPr>
            <a:lvl3pPr>
              <a:defRPr sz="20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7"/>
          <p:cNvSpPr>
            <a:spLocks noGrp="1"/>
          </p:cNvSpPr>
          <p:nvPr>
            <p:ph type="title"/>
          </p:nvPr>
        </p:nvSpPr>
        <p:spPr/>
        <p:txBody>
          <a:bodyPr/>
          <a:lstStyle/>
          <a:p>
            <a:r>
              <a:rPr lang="en-US"/>
              <a:t>Click to edit Master title style</a:t>
            </a:r>
            <a:endParaRPr dirty="0"/>
          </a:p>
        </p:txBody>
      </p:sp>
      <p:sp>
        <p:nvSpPr>
          <p:cNvPr id="6" name="Date Placeholder 4"/>
          <p:cNvSpPr>
            <a:spLocks noGrp="1"/>
          </p:cNvSpPr>
          <p:nvPr>
            <p:ph type="dt" sz="half" idx="10"/>
          </p:nvPr>
        </p:nvSpPr>
        <p:spPr/>
        <p:txBody>
          <a:bodyPr/>
          <a:lstStyle>
            <a:lvl1pPr>
              <a:defRPr/>
            </a:lvl1pPr>
          </a:lstStyle>
          <a:p>
            <a:pPr>
              <a:defRPr/>
            </a:pPr>
            <a:fld id="{46552460-1C16-4774-B998-7C4CEF2C91BE}" type="datetime1">
              <a:rPr lang="es-AR"/>
              <a:pPr>
                <a:defRPr/>
              </a:pPr>
              <a:t>14/10/2019</a:t>
            </a:fld>
            <a:endParaRPr dirty="0"/>
          </a:p>
        </p:txBody>
      </p:sp>
      <p:sp>
        <p:nvSpPr>
          <p:cNvPr id="7" name="Footer Placeholder 5"/>
          <p:cNvSpPr>
            <a:spLocks noGrp="1"/>
          </p:cNvSpPr>
          <p:nvPr>
            <p:ph type="ftr" sz="quarter" idx="11"/>
          </p:nvPr>
        </p:nvSpPr>
        <p:spPr/>
        <p:txBody>
          <a:bodyPr/>
          <a:lstStyle>
            <a:lvl1pPr>
              <a:defRPr/>
            </a:lvl1pPr>
          </a:lstStyle>
          <a:p>
            <a:pPr>
              <a:defRPr/>
            </a:pPr>
            <a:r>
              <a:t>Oracle Confidential – Internal/Restricted/Highly Restricted</a:t>
            </a:r>
          </a:p>
        </p:txBody>
      </p:sp>
      <p:sp>
        <p:nvSpPr>
          <p:cNvPr id="9" name="Slide Number Placeholder 6"/>
          <p:cNvSpPr>
            <a:spLocks noGrp="1"/>
          </p:cNvSpPr>
          <p:nvPr>
            <p:ph type="sldNum" sz="quarter" idx="12"/>
          </p:nvPr>
        </p:nvSpPr>
        <p:spPr/>
        <p:txBody>
          <a:bodyPr/>
          <a:lstStyle>
            <a:lvl1pPr>
              <a:defRPr/>
            </a:lvl1pPr>
          </a:lstStyle>
          <a:p>
            <a:pPr>
              <a:defRPr/>
            </a:pPr>
            <a:fld id="{B30FE904-F8FE-4BB8-90D2-94C71BB3CEAE}" type="slidenum">
              <a:rPr/>
              <a:pPr>
                <a:defRPr/>
              </a:pPr>
              <a:t>‹Nº›</a:t>
            </a:fld>
            <a:endParaRPr dirty="0"/>
          </a:p>
        </p:txBody>
      </p:sp>
    </p:spTree>
  </p:cSld>
  <p:clrMapOvr>
    <a:masterClrMapping/>
  </p:clrMapOvr>
  <p:transition spd="med">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Three Content">
    <p:spTree>
      <p:nvGrpSpPr>
        <p:cNvPr id="1" name=""/>
        <p:cNvGrpSpPr/>
        <p:nvPr/>
      </p:nvGrpSpPr>
      <p:grpSpPr>
        <a:xfrm>
          <a:off x="0" y="0"/>
          <a:ext cx="0" cy="0"/>
          <a:chOff x="0" y="0"/>
          <a:chExt cx="0" cy="0"/>
        </a:xfrm>
      </p:grpSpPr>
      <p:cxnSp>
        <p:nvCxnSpPr>
          <p:cNvPr id="6" name="Straight Connector 5"/>
          <p:cNvCxnSpPr/>
          <p:nvPr/>
        </p:nvCxnSpPr>
        <p:spPr bwMode="ltGray">
          <a:xfrm>
            <a:off x="4189413" y="1524000"/>
            <a:ext cx="0" cy="4419600"/>
          </a:xfrm>
          <a:prstGeom prst="line">
            <a:avLst/>
          </a:prstGeom>
          <a:ln w="19050">
            <a:solidFill>
              <a:schemeClr val="bg2"/>
            </a:solidFill>
            <a:miter lim="800000"/>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bwMode="ltGray">
          <a:xfrm>
            <a:off x="7999413" y="1524000"/>
            <a:ext cx="0" cy="4419600"/>
          </a:xfrm>
          <a:prstGeom prst="line">
            <a:avLst/>
          </a:prstGeom>
          <a:ln w="19050">
            <a:solidFill>
              <a:schemeClr val="bg2"/>
            </a:solidFill>
            <a:miter lim="800000"/>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sz="half" idx="1"/>
          </p:nvPr>
        </p:nvSpPr>
        <p:spPr>
          <a:xfrm>
            <a:off x="531814" y="1524001"/>
            <a:ext cx="3474720" cy="4419600"/>
          </a:xfrm>
        </p:spPr>
        <p:txBody>
          <a:bodyPr>
            <a:normAutofit/>
          </a:bodyPr>
          <a:lstStyle>
            <a:lvl1pPr>
              <a:defRPr sz="2400"/>
            </a:lvl1pPr>
            <a:lvl2pPr>
              <a:defRPr sz="2000"/>
            </a:lvl2pPr>
            <a:lvl3pPr>
              <a:defRPr sz="1800"/>
            </a:lvl3pPr>
            <a:lvl4pPr>
              <a:defRPr sz="16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357052" y="1524001"/>
            <a:ext cx="3474720" cy="4419600"/>
          </a:xfrm>
        </p:spPr>
        <p:txBody>
          <a:bodyPr>
            <a:normAutofit/>
          </a:bodyPr>
          <a:lstStyle>
            <a:lvl1pPr>
              <a:defRPr sz="2400"/>
            </a:lvl1pPr>
            <a:lvl2pPr>
              <a:defRPr sz="2000"/>
            </a:lvl2pPr>
            <a:lvl3pPr>
              <a:defRPr sz="1800"/>
            </a:lvl3pPr>
            <a:lvl4pPr>
              <a:defRPr sz="16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3"/>
          <p:cNvSpPr>
            <a:spLocks noGrp="1"/>
          </p:cNvSpPr>
          <p:nvPr>
            <p:ph sz="half" idx="13"/>
          </p:nvPr>
        </p:nvSpPr>
        <p:spPr>
          <a:xfrm>
            <a:off x="8182292" y="1524001"/>
            <a:ext cx="3474720" cy="4419600"/>
          </a:xfrm>
        </p:spPr>
        <p:txBody>
          <a:bodyPr>
            <a:normAutofit/>
          </a:bodyPr>
          <a:lstStyle>
            <a:lvl1pPr>
              <a:defRPr sz="2400"/>
            </a:lvl1pPr>
            <a:lvl2pPr>
              <a:defRPr sz="2000"/>
            </a:lvl2pPr>
            <a:lvl3pPr>
              <a:defRPr sz="1800"/>
            </a:lvl3pPr>
            <a:lvl4pPr>
              <a:defRPr sz="16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itle 10"/>
          <p:cNvSpPr>
            <a:spLocks noGrp="1"/>
          </p:cNvSpPr>
          <p:nvPr>
            <p:ph type="title"/>
          </p:nvPr>
        </p:nvSpPr>
        <p:spPr/>
        <p:txBody>
          <a:bodyPr/>
          <a:lstStyle/>
          <a:p>
            <a:r>
              <a:rPr lang="en-US"/>
              <a:t>Click to edit Master title style</a:t>
            </a:r>
            <a:endParaRPr dirty="0"/>
          </a:p>
        </p:txBody>
      </p:sp>
      <p:sp>
        <p:nvSpPr>
          <p:cNvPr id="9" name="Date Placeholder 4"/>
          <p:cNvSpPr>
            <a:spLocks noGrp="1"/>
          </p:cNvSpPr>
          <p:nvPr>
            <p:ph type="dt" sz="half" idx="14"/>
          </p:nvPr>
        </p:nvSpPr>
        <p:spPr/>
        <p:txBody>
          <a:bodyPr/>
          <a:lstStyle>
            <a:lvl1pPr>
              <a:defRPr/>
            </a:lvl1pPr>
          </a:lstStyle>
          <a:p>
            <a:pPr>
              <a:defRPr/>
            </a:pPr>
            <a:fld id="{D4ECA406-3035-4758-BF05-51B8BC15B1A0}" type="datetime1">
              <a:rPr lang="es-AR"/>
              <a:pPr>
                <a:defRPr/>
              </a:pPr>
              <a:t>14/10/2019</a:t>
            </a:fld>
            <a:endParaRPr dirty="0"/>
          </a:p>
        </p:txBody>
      </p:sp>
      <p:sp>
        <p:nvSpPr>
          <p:cNvPr id="10" name="Footer Placeholder 5"/>
          <p:cNvSpPr>
            <a:spLocks noGrp="1"/>
          </p:cNvSpPr>
          <p:nvPr>
            <p:ph type="ftr" sz="quarter" idx="15"/>
          </p:nvPr>
        </p:nvSpPr>
        <p:spPr/>
        <p:txBody>
          <a:bodyPr/>
          <a:lstStyle>
            <a:lvl1pPr>
              <a:defRPr/>
            </a:lvl1pPr>
          </a:lstStyle>
          <a:p>
            <a:pPr>
              <a:defRPr/>
            </a:pPr>
            <a:r>
              <a:t>Oracle Confidential – Internal/Restricted/Highly Restricted</a:t>
            </a:r>
          </a:p>
        </p:txBody>
      </p:sp>
      <p:sp>
        <p:nvSpPr>
          <p:cNvPr id="12" name="Slide Number Placeholder 6"/>
          <p:cNvSpPr>
            <a:spLocks noGrp="1"/>
          </p:cNvSpPr>
          <p:nvPr>
            <p:ph type="sldNum" sz="quarter" idx="16"/>
          </p:nvPr>
        </p:nvSpPr>
        <p:spPr/>
        <p:txBody>
          <a:bodyPr/>
          <a:lstStyle>
            <a:lvl1pPr>
              <a:defRPr/>
            </a:lvl1pPr>
          </a:lstStyle>
          <a:p>
            <a:pPr>
              <a:defRPr/>
            </a:pPr>
            <a:fld id="{D5D9E6E2-C9F0-4A08-A5F3-425545D9C71C}" type="slidenum">
              <a:rPr/>
              <a:pPr>
                <a:defRPr/>
              </a:pPr>
              <a:t>‹Nº›</a:t>
            </a:fld>
            <a:endParaRPr dirty="0"/>
          </a:p>
        </p:txBody>
      </p:sp>
    </p:spTree>
  </p:cSld>
  <p:clrMapOvr>
    <a:masterClrMapping/>
  </p:clrMapOvr>
  <p:transition spd="med">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Four Content">
    <p:spTree>
      <p:nvGrpSpPr>
        <p:cNvPr id="1" name=""/>
        <p:cNvGrpSpPr/>
        <p:nvPr/>
      </p:nvGrpSpPr>
      <p:grpSpPr>
        <a:xfrm>
          <a:off x="0" y="0"/>
          <a:ext cx="0" cy="0"/>
          <a:chOff x="0" y="0"/>
          <a:chExt cx="0" cy="0"/>
        </a:xfrm>
      </p:grpSpPr>
      <p:cxnSp>
        <p:nvCxnSpPr>
          <p:cNvPr id="7" name="Straight Connector 6"/>
          <p:cNvCxnSpPr/>
          <p:nvPr/>
        </p:nvCxnSpPr>
        <p:spPr bwMode="ltGray">
          <a:xfrm>
            <a:off x="6094413" y="1524000"/>
            <a:ext cx="0" cy="4419600"/>
          </a:xfrm>
          <a:prstGeom prst="line">
            <a:avLst/>
          </a:prstGeom>
          <a:ln w="19050">
            <a:solidFill>
              <a:schemeClr val="bg2"/>
            </a:solidFill>
            <a:miter lim="800000"/>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sz="half" idx="1"/>
          </p:nvPr>
        </p:nvSpPr>
        <p:spPr>
          <a:xfrm>
            <a:off x="531813" y="1524001"/>
            <a:ext cx="5410199" cy="2133599"/>
          </a:xfrm>
        </p:spPr>
        <p:txBody>
          <a:bodyPr>
            <a:noAutofit/>
          </a:bodyPr>
          <a:lstStyle>
            <a:lvl1pPr>
              <a:defRPr sz="2400"/>
            </a:lvl1pPr>
            <a:lvl2pPr>
              <a:defRPr sz="2000"/>
            </a:lvl2pPr>
            <a:lvl3pPr>
              <a:defRPr sz="1800"/>
            </a:lvl3pPr>
            <a:lvl4pPr>
              <a:defRPr sz="16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46814" y="1524001"/>
            <a:ext cx="5410198" cy="2133599"/>
          </a:xfrm>
        </p:spPr>
        <p:txBody>
          <a:bodyPr>
            <a:noAutofit/>
          </a:bodyPr>
          <a:lstStyle>
            <a:lvl1pPr>
              <a:defRPr sz="2400"/>
            </a:lvl1pPr>
            <a:lvl2pPr>
              <a:defRPr sz="2000"/>
            </a:lvl2pPr>
            <a:lvl3pPr>
              <a:defRPr sz="1800"/>
            </a:lvl3pPr>
            <a:lvl4pPr>
              <a:defRPr sz="16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2"/>
          <p:cNvSpPr>
            <a:spLocks noGrp="1"/>
          </p:cNvSpPr>
          <p:nvPr>
            <p:ph sz="half" idx="13"/>
          </p:nvPr>
        </p:nvSpPr>
        <p:spPr>
          <a:xfrm>
            <a:off x="531813" y="3810001"/>
            <a:ext cx="5410199" cy="2133599"/>
          </a:xfrm>
        </p:spPr>
        <p:txBody>
          <a:bodyPr>
            <a:noAutofit/>
          </a:bodyPr>
          <a:lstStyle>
            <a:lvl1pPr>
              <a:defRPr sz="2400"/>
            </a:lvl1pPr>
            <a:lvl2pPr>
              <a:defRPr sz="2000"/>
            </a:lvl2pPr>
            <a:lvl3pPr>
              <a:defRPr sz="1800"/>
            </a:lvl3pPr>
            <a:lvl4pPr>
              <a:defRPr sz="16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3"/>
          <p:cNvSpPr>
            <a:spLocks noGrp="1"/>
          </p:cNvSpPr>
          <p:nvPr>
            <p:ph sz="half" idx="14"/>
          </p:nvPr>
        </p:nvSpPr>
        <p:spPr>
          <a:xfrm>
            <a:off x="6246814" y="3810001"/>
            <a:ext cx="5410198" cy="2133599"/>
          </a:xfrm>
        </p:spPr>
        <p:txBody>
          <a:bodyPr>
            <a:noAutofit/>
          </a:bodyPr>
          <a:lstStyle>
            <a:lvl1pPr>
              <a:defRPr sz="2400"/>
            </a:lvl1pPr>
            <a:lvl2pPr>
              <a:defRPr sz="2000"/>
            </a:lvl2pPr>
            <a:lvl3pPr>
              <a:defRPr sz="1800"/>
            </a:lvl3pPr>
            <a:lvl4pPr>
              <a:defRPr sz="16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itle 10"/>
          <p:cNvSpPr>
            <a:spLocks noGrp="1"/>
          </p:cNvSpPr>
          <p:nvPr>
            <p:ph type="title"/>
          </p:nvPr>
        </p:nvSpPr>
        <p:spPr/>
        <p:txBody>
          <a:bodyPr/>
          <a:lstStyle/>
          <a:p>
            <a:r>
              <a:rPr lang="en-US"/>
              <a:t>Click to edit Master title style</a:t>
            </a:r>
            <a:endParaRPr dirty="0"/>
          </a:p>
        </p:txBody>
      </p:sp>
      <p:sp>
        <p:nvSpPr>
          <p:cNvPr id="10" name="Date Placeholder 4"/>
          <p:cNvSpPr>
            <a:spLocks noGrp="1"/>
          </p:cNvSpPr>
          <p:nvPr>
            <p:ph type="dt" sz="half" idx="15"/>
          </p:nvPr>
        </p:nvSpPr>
        <p:spPr/>
        <p:txBody>
          <a:bodyPr/>
          <a:lstStyle>
            <a:lvl1pPr>
              <a:defRPr/>
            </a:lvl1pPr>
          </a:lstStyle>
          <a:p>
            <a:pPr>
              <a:defRPr/>
            </a:pPr>
            <a:fld id="{815D082D-C8B8-42B4-A4A8-17CD51C83146}" type="datetime1">
              <a:rPr lang="es-AR"/>
              <a:pPr>
                <a:defRPr/>
              </a:pPr>
              <a:t>14/10/2019</a:t>
            </a:fld>
            <a:endParaRPr dirty="0"/>
          </a:p>
        </p:txBody>
      </p:sp>
      <p:sp>
        <p:nvSpPr>
          <p:cNvPr id="12" name="Footer Placeholder 5"/>
          <p:cNvSpPr>
            <a:spLocks noGrp="1"/>
          </p:cNvSpPr>
          <p:nvPr>
            <p:ph type="ftr" sz="quarter" idx="16"/>
          </p:nvPr>
        </p:nvSpPr>
        <p:spPr/>
        <p:txBody>
          <a:bodyPr/>
          <a:lstStyle>
            <a:lvl1pPr>
              <a:defRPr/>
            </a:lvl1pPr>
          </a:lstStyle>
          <a:p>
            <a:pPr>
              <a:defRPr/>
            </a:pPr>
            <a:r>
              <a:t>Oracle Confidential – Internal/Restricted/Highly Restricted</a:t>
            </a:r>
          </a:p>
        </p:txBody>
      </p:sp>
      <p:sp>
        <p:nvSpPr>
          <p:cNvPr id="13" name="Slide Number Placeholder 6"/>
          <p:cNvSpPr>
            <a:spLocks noGrp="1"/>
          </p:cNvSpPr>
          <p:nvPr>
            <p:ph type="sldNum" sz="quarter" idx="17"/>
          </p:nvPr>
        </p:nvSpPr>
        <p:spPr/>
        <p:txBody>
          <a:bodyPr/>
          <a:lstStyle>
            <a:lvl1pPr>
              <a:defRPr/>
            </a:lvl1pPr>
          </a:lstStyle>
          <a:p>
            <a:pPr>
              <a:defRPr/>
            </a:pPr>
            <a:fld id="{01CF216D-4899-4ED8-89E2-CC17AA2F25AE}" type="slidenum">
              <a:rPr/>
              <a:pPr>
                <a:defRPr/>
              </a:pPr>
              <a:t>‹Nº›</a:t>
            </a:fld>
            <a:endParaRPr dirty="0"/>
          </a:p>
        </p:txBody>
      </p:sp>
    </p:spTree>
  </p:cSld>
  <p:clrMapOvr>
    <a:masterClrMapping/>
  </p:clrMapOvr>
  <p:transition spd="med">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Quadrant for Infographics">
    <p:spTree>
      <p:nvGrpSpPr>
        <p:cNvPr id="1" name=""/>
        <p:cNvGrpSpPr/>
        <p:nvPr/>
      </p:nvGrpSpPr>
      <p:grpSpPr>
        <a:xfrm>
          <a:off x="0" y="0"/>
          <a:ext cx="0" cy="0"/>
          <a:chOff x="0" y="0"/>
          <a:chExt cx="0" cy="0"/>
        </a:xfrm>
      </p:grpSpPr>
      <p:cxnSp>
        <p:nvCxnSpPr>
          <p:cNvPr id="7" name="Straight Connector 6"/>
          <p:cNvCxnSpPr/>
          <p:nvPr/>
        </p:nvCxnSpPr>
        <p:spPr bwMode="ltGray">
          <a:xfrm>
            <a:off x="6094413" y="1524000"/>
            <a:ext cx="0" cy="4419600"/>
          </a:xfrm>
          <a:prstGeom prst="line">
            <a:avLst/>
          </a:prstGeom>
          <a:ln w="19050">
            <a:solidFill>
              <a:schemeClr val="bg2"/>
            </a:solidFill>
            <a:miter lim="800000"/>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bwMode="ltGray">
          <a:xfrm flipH="1">
            <a:off x="531813" y="3733800"/>
            <a:ext cx="11125200" cy="0"/>
          </a:xfrm>
          <a:prstGeom prst="line">
            <a:avLst/>
          </a:prstGeom>
          <a:ln w="19050">
            <a:solidFill>
              <a:schemeClr val="bg2"/>
            </a:solidFill>
            <a:miter lim="800000"/>
          </a:ln>
        </p:spPr>
        <p:style>
          <a:lnRef idx="1">
            <a:schemeClr val="accent1"/>
          </a:lnRef>
          <a:fillRef idx="0">
            <a:schemeClr val="accent1"/>
          </a:fillRef>
          <a:effectRef idx="0">
            <a:schemeClr val="accent1"/>
          </a:effectRef>
          <a:fontRef idx="minor">
            <a:schemeClr val="tx1"/>
          </a:fontRef>
        </p:style>
      </p:cxnSp>
      <p:sp>
        <p:nvSpPr>
          <p:cNvPr id="12" name="Text Placeholder 11"/>
          <p:cNvSpPr>
            <a:spLocks noGrp="1"/>
          </p:cNvSpPr>
          <p:nvPr>
            <p:ph type="body" sz="quarter" idx="15"/>
          </p:nvPr>
        </p:nvSpPr>
        <p:spPr>
          <a:xfrm>
            <a:off x="2436811" y="1524001"/>
            <a:ext cx="3505201" cy="2011680"/>
          </a:xfrm>
        </p:spPr>
        <p:txBody>
          <a:bodyPr anchor="ctr">
            <a:noAutofit/>
          </a:bodyPr>
          <a:lstStyle>
            <a:lvl1pPr marL="0" indent="0">
              <a:spcBef>
                <a:spcPts val="1200"/>
              </a:spcBef>
              <a:buFont typeface="Arial" panose="020B0604020202020204" pitchFamily="34" charset="0"/>
              <a:buNone/>
              <a:defRPr sz="2400"/>
            </a:lvl1pPr>
            <a:lvl2pPr marL="171450" indent="-171450">
              <a:spcBef>
                <a:spcPts val="1200"/>
              </a:spcBef>
              <a:buFont typeface="Arial" panose="020B0604020202020204" pitchFamily="34" charset="0"/>
              <a:buChar char="•"/>
              <a:defRPr sz="2000"/>
            </a:lvl2pPr>
            <a:lvl3pPr marL="171450" indent="-171450">
              <a:spcBef>
                <a:spcPts val="1200"/>
              </a:spcBef>
              <a:buFont typeface="Arial" panose="020B0604020202020204" pitchFamily="34" charset="0"/>
              <a:buChar char="•"/>
              <a:defRPr sz="2000"/>
            </a:lvl3pPr>
            <a:lvl4pPr marL="171450" indent="-171450">
              <a:spcBef>
                <a:spcPts val="1200"/>
              </a:spcBef>
              <a:buFont typeface="Arial" panose="020B0604020202020204" pitchFamily="34" charset="0"/>
              <a:buChar char="•"/>
              <a:defRPr sz="2000"/>
            </a:lvl4pPr>
            <a:lvl5pPr marL="171450" indent="-171450">
              <a:spcBef>
                <a:spcPts val="1200"/>
              </a:spcBef>
              <a:buFont typeface="Arial" panose="020B0604020202020204" pitchFamily="34" charset="0"/>
              <a:buChar char="•"/>
              <a:defRPr sz="2000"/>
            </a:lvl5pPr>
            <a:lvl6pPr marL="171450" indent="-171450">
              <a:spcBef>
                <a:spcPts val="1200"/>
              </a:spcBef>
              <a:buFont typeface="Arial" panose="020B0604020202020204" pitchFamily="34" charset="0"/>
              <a:buChar char="•"/>
              <a:defRPr sz="2000"/>
            </a:lvl6pPr>
            <a:lvl7pPr marL="171450" indent="-171450">
              <a:spcBef>
                <a:spcPts val="1200"/>
              </a:spcBef>
              <a:buFont typeface="Arial" panose="020B0604020202020204" pitchFamily="34" charset="0"/>
              <a:buChar char="•"/>
              <a:defRPr sz="2000"/>
            </a:lvl7pPr>
            <a:lvl8pPr marL="171450" indent="-171450">
              <a:spcBef>
                <a:spcPts val="1200"/>
              </a:spcBef>
              <a:buFont typeface="Arial" panose="020B0604020202020204" pitchFamily="34" charset="0"/>
              <a:buChar char="•"/>
              <a:defRPr sz="2000"/>
            </a:lvl8pPr>
            <a:lvl9pPr marL="171450" indent="-171450">
              <a:spcBef>
                <a:spcPts val="1200"/>
              </a:spcBef>
              <a:buFont typeface="Arial" panose="020B0604020202020204" pitchFamily="34" charset="0"/>
              <a:buChar char="•"/>
              <a:defRPr sz="2000"/>
            </a:lvl9pPr>
          </a:lstStyle>
          <a:p>
            <a:pPr lvl="0"/>
            <a:r>
              <a:rPr lang="en-US"/>
              <a:t>Click to edit Master text styles</a:t>
            </a:r>
          </a:p>
        </p:txBody>
      </p:sp>
      <p:sp>
        <p:nvSpPr>
          <p:cNvPr id="16" name="Text Placeholder 11"/>
          <p:cNvSpPr>
            <a:spLocks noGrp="1"/>
          </p:cNvSpPr>
          <p:nvPr>
            <p:ph type="body" sz="quarter" idx="16"/>
          </p:nvPr>
        </p:nvSpPr>
        <p:spPr>
          <a:xfrm>
            <a:off x="8151812" y="1524001"/>
            <a:ext cx="3505201" cy="2011680"/>
          </a:xfrm>
        </p:spPr>
        <p:txBody>
          <a:bodyPr anchor="ctr">
            <a:noAutofit/>
          </a:bodyPr>
          <a:lstStyle>
            <a:lvl1pPr marL="0" indent="0">
              <a:spcBef>
                <a:spcPts val="1200"/>
              </a:spcBef>
              <a:buFont typeface="Arial" panose="020B0604020202020204" pitchFamily="34" charset="0"/>
              <a:buNone/>
              <a:defRPr sz="2400"/>
            </a:lvl1pPr>
            <a:lvl2pPr marL="171450" indent="-171450">
              <a:spcBef>
                <a:spcPts val="1200"/>
              </a:spcBef>
              <a:buFont typeface="Arial" panose="020B0604020202020204" pitchFamily="34" charset="0"/>
              <a:buChar char="•"/>
              <a:defRPr sz="2000"/>
            </a:lvl2pPr>
            <a:lvl3pPr marL="171450" indent="-171450">
              <a:spcBef>
                <a:spcPts val="1200"/>
              </a:spcBef>
              <a:buFont typeface="Arial" panose="020B0604020202020204" pitchFamily="34" charset="0"/>
              <a:buChar char="•"/>
              <a:defRPr sz="2000"/>
            </a:lvl3pPr>
            <a:lvl4pPr marL="171450" indent="-171450">
              <a:spcBef>
                <a:spcPts val="1200"/>
              </a:spcBef>
              <a:buFont typeface="Arial" panose="020B0604020202020204" pitchFamily="34" charset="0"/>
              <a:buChar char="•"/>
              <a:defRPr sz="2000"/>
            </a:lvl4pPr>
            <a:lvl5pPr marL="171450" indent="-171450">
              <a:spcBef>
                <a:spcPts val="1200"/>
              </a:spcBef>
              <a:buFont typeface="Arial" panose="020B0604020202020204" pitchFamily="34" charset="0"/>
              <a:buChar char="•"/>
              <a:defRPr sz="2000"/>
            </a:lvl5pPr>
            <a:lvl6pPr marL="171450" indent="-171450">
              <a:spcBef>
                <a:spcPts val="1200"/>
              </a:spcBef>
              <a:buFont typeface="Arial" panose="020B0604020202020204" pitchFamily="34" charset="0"/>
              <a:buChar char="•"/>
              <a:defRPr sz="2000"/>
            </a:lvl6pPr>
            <a:lvl7pPr marL="171450" indent="-171450">
              <a:spcBef>
                <a:spcPts val="1200"/>
              </a:spcBef>
              <a:buFont typeface="Arial" panose="020B0604020202020204" pitchFamily="34" charset="0"/>
              <a:buChar char="•"/>
              <a:defRPr sz="2000"/>
            </a:lvl7pPr>
            <a:lvl8pPr marL="171450" indent="-171450">
              <a:spcBef>
                <a:spcPts val="1200"/>
              </a:spcBef>
              <a:buFont typeface="Arial" panose="020B0604020202020204" pitchFamily="34" charset="0"/>
              <a:buChar char="•"/>
              <a:defRPr sz="2000"/>
            </a:lvl8pPr>
            <a:lvl9pPr marL="171450" indent="-171450">
              <a:spcBef>
                <a:spcPts val="1200"/>
              </a:spcBef>
              <a:buFont typeface="Arial" panose="020B0604020202020204" pitchFamily="34" charset="0"/>
              <a:buChar char="•"/>
              <a:defRPr sz="2000"/>
            </a:lvl9pPr>
          </a:lstStyle>
          <a:p>
            <a:pPr lvl="0"/>
            <a:r>
              <a:rPr lang="en-US"/>
              <a:t>Click to edit Master text styles</a:t>
            </a:r>
          </a:p>
        </p:txBody>
      </p:sp>
      <p:sp>
        <p:nvSpPr>
          <p:cNvPr id="17" name="Text Placeholder 11"/>
          <p:cNvSpPr>
            <a:spLocks noGrp="1"/>
          </p:cNvSpPr>
          <p:nvPr>
            <p:ph type="body" sz="quarter" idx="17"/>
          </p:nvPr>
        </p:nvSpPr>
        <p:spPr>
          <a:xfrm>
            <a:off x="2436811" y="3931920"/>
            <a:ext cx="3505201" cy="2011680"/>
          </a:xfrm>
        </p:spPr>
        <p:txBody>
          <a:bodyPr anchor="ctr">
            <a:noAutofit/>
          </a:bodyPr>
          <a:lstStyle>
            <a:lvl1pPr marL="0" indent="0">
              <a:spcBef>
                <a:spcPts val="1200"/>
              </a:spcBef>
              <a:buFont typeface="Arial" panose="020B0604020202020204" pitchFamily="34" charset="0"/>
              <a:buNone/>
              <a:defRPr sz="2400"/>
            </a:lvl1pPr>
            <a:lvl2pPr marL="171450" indent="-171450">
              <a:spcBef>
                <a:spcPts val="1200"/>
              </a:spcBef>
              <a:buFont typeface="Arial" panose="020B0604020202020204" pitchFamily="34" charset="0"/>
              <a:buChar char="•"/>
              <a:defRPr sz="2000"/>
            </a:lvl2pPr>
            <a:lvl3pPr marL="171450" indent="-171450">
              <a:spcBef>
                <a:spcPts val="1200"/>
              </a:spcBef>
              <a:buFont typeface="Arial" panose="020B0604020202020204" pitchFamily="34" charset="0"/>
              <a:buChar char="•"/>
              <a:defRPr sz="2000"/>
            </a:lvl3pPr>
            <a:lvl4pPr marL="171450" indent="-171450">
              <a:spcBef>
                <a:spcPts val="1200"/>
              </a:spcBef>
              <a:buFont typeface="Arial" panose="020B0604020202020204" pitchFamily="34" charset="0"/>
              <a:buChar char="•"/>
              <a:defRPr sz="2000"/>
            </a:lvl4pPr>
            <a:lvl5pPr marL="171450" indent="-171450">
              <a:spcBef>
                <a:spcPts val="1200"/>
              </a:spcBef>
              <a:buFont typeface="Arial" panose="020B0604020202020204" pitchFamily="34" charset="0"/>
              <a:buChar char="•"/>
              <a:defRPr sz="2000"/>
            </a:lvl5pPr>
            <a:lvl6pPr marL="171450" indent="-171450">
              <a:spcBef>
                <a:spcPts val="1200"/>
              </a:spcBef>
              <a:buFont typeface="Arial" panose="020B0604020202020204" pitchFamily="34" charset="0"/>
              <a:buChar char="•"/>
              <a:defRPr sz="2000"/>
            </a:lvl6pPr>
            <a:lvl7pPr marL="171450" indent="-171450">
              <a:spcBef>
                <a:spcPts val="1200"/>
              </a:spcBef>
              <a:buFont typeface="Arial" panose="020B0604020202020204" pitchFamily="34" charset="0"/>
              <a:buChar char="•"/>
              <a:defRPr sz="2000"/>
            </a:lvl7pPr>
            <a:lvl8pPr marL="171450" indent="-171450">
              <a:spcBef>
                <a:spcPts val="1200"/>
              </a:spcBef>
              <a:buFont typeface="Arial" panose="020B0604020202020204" pitchFamily="34" charset="0"/>
              <a:buChar char="•"/>
              <a:defRPr sz="2000"/>
            </a:lvl8pPr>
            <a:lvl9pPr marL="171450" indent="-171450">
              <a:spcBef>
                <a:spcPts val="1200"/>
              </a:spcBef>
              <a:buFont typeface="Arial" panose="020B0604020202020204" pitchFamily="34" charset="0"/>
              <a:buChar char="•"/>
              <a:defRPr sz="2000"/>
            </a:lvl9pPr>
          </a:lstStyle>
          <a:p>
            <a:pPr lvl="0"/>
            <a:r>
              <a:rPr lang="en-US"/>
              <a:t>Click to edit Master text styles</a:t>
            </a:r>
          </a:p>
        </p:txBody>
      </p:sp>
      <p:sp>
        <p:nvSpPr>
          <p:cNvPr id="18" name="Text Placeholder 11"/>
          <p:cNvSpPr>
            <a:spLocks noGrp="1"/>
          </p:cNvSpPr>
          <p:nvPr>
            <p:ph type="body" sz="quarter" idx="18"/>
          </p:nvPr>
        </p:nvSpPr>
        <p:spPr>
          <a:xfrm>
            <a:off x="8151812" y="3931920"/>
            <a:ext cx="3505201" cy="2011680"/>
          </a:xfrm>
        </p:spPr>
        <p:txBody>
          <a:bodyPr anchor="ctr">
            <a:noAutofit/>
          </a:bodyPr>
          <a:lstStyle>
            <a:lvl1pPr marL="0" indent="0">
              <a:spcBef>
                <a:spcPts val="1200"/>
              </a:spcBef>
              <a:buFont typeface="Arial" panose="020B0604020202020204" pitchFamily="34" charset="0"/>
              <a:buNone/>
              <a:defRPr sz="2400"/>
            </a:lvl1pPr>
            <a:lvl2pPr marL="171450" indent="-171450">
              <a:spcBef>
                <a:spcPts val="1200"/>
              </a:spcBef>
              <a:buFont typeface="Arial" panose="020B0604020202020204" pitchFamily="34" charset="0"/>
              <a:buChar char="•"/>
              <a:defRPr sz="2000"/>
            </a:lvl2pPr>
            <a:lvl3pPr marL="171450" indent="-171450">
              <a:spcBef>
                <a:spcPts val="1200"/>
              </a:spcBef>
              <a:buFont typeface="Arial" panose="020B0604020202020204" pitchFamily="34" charset="0"/>
              <a:buChar char="•"/>
              <a:defRPr sz="2000"/>
            </a:lvl3pPr>
            <a:lvl4pPr marL="171450" indent="-171450">
              <a:spcBef>
                <a:spcPts val="1200"/>
              </a:spcBef>
              <a:buFont typeface="Arial" panose="020B0604020202020204" pitchFamily="34" charset="0"/>
              <a:buChar char="•"/>
              <a:defRPr sz="2000"/>
            </a:lvl4pPr>
            <a:lvl5pPr marL="171450" indent="-171450">
              <a:spcBef>
                <a:spcPts val="1200"/>
              </a:spcBef>
              <a:buFont typeface="Arial" panose="020B0604020202020204" pitchFamily="34" charset="0"/>
              <a:buChar char="•"/>
              <a:defRPr sz="2000"/>
            </a:lvl5pPr>
            <a:lvl6pPr marL="171450" indent="-171450">
              <a:spcBef>
                <a:spcPts val="1200"/>
              </a:spcBef>
              <a:buFont typeface="Arial" panose="020B0604020202020204" pitchFamily="34" charset="0"/>
              <a:buChar char="•"/>
              <a:defRPr sz="2000"/>
            </a:lvl6pPr>
            <a:lvl7pPr marL="171450" indent="-171450">
              <a:spcBef>
                <a:spcPts val="1200"/>
              </a:spcBef>
              <a:buFont typeface="Arial" panose="020B0604020202020204" pitchFamily="34" charset="0"/>
              <a:buChar char="•"/>
              <a:defRPr sz="2000"/>
            </a:lvl7pPr>
            <a:lvl8pPr marL="171450" indent="-171450">
              <a:spcBef>
                <a:spcPts val="1200"/>
              </a:spcBef>
              <a:buFont typeface="Arial" panose="020B0604020202020204" pitchFamily="34" charset="0"/>
              <a:buChar char="•"/>
              <a:defRPr sz="2000"/>
            </a:lvl8pPr>
            <a:lvl9pPr marL="171450" indent="-171450">
              <a:spcBef>
                <a:spcPts val="1200"/>
              </a:spcBef>
              <a:buFont typeface="Arial" panose="020B0604020202020204" pitchFamily="34" charset="0"/>
              <a:buChar char="•"/>
              <a:defRPr sz="2000"/>
            </a:lvl9pPr>
          </a:lstStyle>
          <a:p>
            <a:pPr lvl="0"/>
            <a:r>
              <a:rPr lang="en-US"/>
              <a:t>Click to edit Master text styles</a:t>
            </a:r>
          </a:p>
        </p:txBody>
      </p:sp>
      <p:sp>
        <p:nvSpPr>
          <p:cNvPr id="3" name="Title 2"/>
          <p:cNvSpPr>
            <a:spLocks noGrp="1"/>
          </p:cNvSpPr>
          <p:nvPr>
            <p:ph type="title"/>
          </p:nvPr>
        </p:nvSpPr>
        <p:spPr/>
        <p:txBody>
          <a:bodyPr/>
          <a:lstStyle/>
          <a:p>
            <a:r>
              <a:rPr lang="en-US"/>
              <a:t>Click to edit Master title style</a:t>
            </a:r>
            <a:endParaRPr dirty="0"/>
          </a:p>
        </p:txBody>
      </p:sp>
      <p:sp>
        <p:nvSpPr>
          <p:cNvPr id="9" name="Date Placeholder 4"/>
          <p:cNvSpPr>
            <a:spLocks noGrp="1"/>
          </p:cNvSpPr>
          <p:nvPr>
            <p:ph type="dt" sz="half" idx="19"/>
          </p:nvPr>
        </p:nvSpPr>
        <p:spPr/>
        <p:txBody>
          <a:bodyPr/>
          <a:lstStyle>
            <a:lvl1pPr>
              <a:defRPr/>
            </a:lvl1pPr>
          </a:lstStyle>
          <a:p>
            <a:pPr>
              <a:defRPr/>
            </a:pPr>
            <a:fld id="{465E13CC-4DD7-4924-80AE-D3D0928BBF4B}" type="datetime1">
              <a:rPr lang="es-AR"/>
              <a:pPr>
                <a:defRPr/>
              </a:pPr>
              <a:t>14/10/2019</a:t>
            </a:fld>
            <a:endParaRPr dirty="0"/>
          </a:p>
        </p:txBody>
      </p:sp>
      <p:sp>
        <p:nvSpPr>
          <p:cNvPr id="10" name="Footer Placeholder 5"/>
          <p:cNvSpPr>
            <a:spLocks noGrp="1"/>
          </p:cNvSpPr>
          <p:nvPr>
            <p:ph type="ftr" sz="quarter" idx="20"/>
          </p:nvPr>
        </p:nvSpPr>
        <p:spPr/>
        <p:txBody>
          <a:bodyPr/>
          <a:lstStyle>
            <a:lvl1pPr>
              <a:defRPr/>
            </a:lvl1pPr>
          </a:lstStyle>
          <a:p>
            <a:pPr>
              <a:defRPr/>
            </a:pPr>
            <a:r>
              <a:t>Oracle Confidential – Internal/Restricted/Highly Restricted</a:t>
            </a:r>
          </a:p>
        </p:txBody>
      </p:sp>
      <p:sp>
        <p:nvSpPr>
          <p:cNvPr id="11" name="Slide Number Placeholder 6"/>
          <p:cNvSpPr>
            <a:spLocks noGrp="1"/>
          </p:cNvSpPr>
          <p:nvPr>
            <p:ph type="sldNum" sz="quarter" idx="21"/>
          </p:nvPr>
        </p:nvSpPr>
        <p:spPr/>
        <p:txBody>
          <a:bodyPr/>
          <a:lstStyle>
            <a:lvl1pPr>
              <a:defRPr/>
            </a:lvl1pPr>
          </a:lstStyle>
          <a:p>
            <a:pPr>
              <a:defRPr/>
            </a:pPr>
            <a:fld id="{53F0C6F3-D813-4498-A8B6-6BF46498D116}" type="slidenum">
              <a:rPr/>
              <a:pPr>
                <a:defRPr/>
              </a:pPr>
              <a:t>‹Nº›</a:t>
            </a:fld>
            <a:endParaRPr dirty="0"/>
          </a:p>
        </p:txBody>
      </p:sp>
    </p:spTree>
  </p:cSld>
  <p:clrMapOvr>
    <a:masterClrMapping/>
  </p:clrMapOvr>
  <p:transition spd="med">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Metric">
    <p:spTree>
      <p:nvGrpSpPr>
        <p:cNvPr id="1" name=""/>
        <p:cNvGrpSpPr/>
        <p:nvPr/>
      </p:nvGrpSpPr>
      <p:grpSpPr>
        <a:xfrm>
          <a:off x="0" y="0"/>
          <a:ext cx="0" cy="0"/>
          <a:chOff x="0" y="0"/>
          <a:chExt cx="0" cy="0"/>
        </a:xfrm>
      </p:grpSpPr>
      <p:sp>
        <p:nvSpPr>
          <p:cNvPr id="12" name="Text Placeholder 11"/>
          <p:cNvSpPr>
            <a:spLocks noGrp="1"/>
          </p:cNvSpPr>
          <p:nvPr>
            <p:ph type="body" sz="quarter" idx="15"/>
          </p:nvPr>
        </p:nvSpPr>
        <p:spPr>
          <a:xfrm>
            <a:off x="5256213" y="1524000"/>
            <a:ext cx="5029200" cy="2743200"/>
          </a:xfrm>
        </p:spPr>
        <p:txBody>
          <a:bodyPr anchor="ctr">
            <a:noAutofit/>
          </a:bodyPr>
          <a:lstStyle>
            <a:lvl1pPr marL="0" indent="0">
              <a:spcBef>
                <a:spcPts val="1200"/>
              </a:spcBef>
              <a:buFont typeface="Arial" panose="020B0604020202020204" pitchFamily="34" charset="0"/>
              <a:buNone/>
              <a:defRPr sz="2800"/>
            </a:lvl1pPr>
            <a:lvl2pPr marL="171450" indent="-171450">
              <a:spcBef>
                <a:spcPts val="1200"/>
              </a:spcBef>
              <a:buFont typeface="Arial" panose="020B0604020202020204" pitchFamily="34" charset="0"/>
              <a:buChar char="•"/>
              <a:defRPr sz="2000"/>
            </a:lvl2pPr>
            <a:lvl3pPr marL="171450" indent="-171450">
              <a:spcBef>
                <a:spcPts val="1200"/>
              </a:spcBef>
              <a:buFont typeface="Arial" panose="020B0604020202020204" pitchFamily="34" charset="0"/>
              <a:buChar char="•"/>
              <a:defRPr sz="2000"/>
            </a:lvl3pPr>
            <a:lvl4pPr marL="171450" indent="-171450">
              <a:spcBef>
                <a:spcPts val="1200"/>
              </a:spcBef>
              <a:buFont typeface="Arial" panose="020B0604020202020204" pitchFamily="34" charset="0"/>
              <a:buChar char="•"/>
              <a:defRPr sz="2000"/>
            </a:lvl4pPr>
            <a:lvl5pPr marL="171450" indent="-171450">
              <a:spcBef>
                <a:spcPts val="1200"/>
              </a:spcBef>
              <a:buFont typeface="Arial" panose="020B0604020202020204" pitchFamily="34" charset="0"/>
              <a:buChar char="•"/>
              <a:defRPr sz="2000"/>
            </a:lvl5pPr>
            <a:lvl6pPr marL="171450" indent="-171450">
              <a:spcBef>
                <a:spcPts val="1200"/>
              </a:spcBef>
              <a:buFont typeface="Arial" panose="020B0604020202020204" pitchFamily="34" charset="0"/>
              <a:buChar char="•"/>
              <a:defRPr sz="2000"/>
            </a:lvl6pPr>
            <a:lvl7pPr marL="171450" indent="-171450">
              <a:spcBef>
                <a:spcPts val="1200"/>
              </a:spcBef>
              <a:buFont typeface="Arial" panose="020B0604020202020204" pitchFamily="34" charset="0"/>
              <a:buChar char="•"/>
              <a:defRPr sz="2000"/>
            </a:lvl7pPr>
            <a:lvl8pPr marL="171450" indent="-171450">
              <a:spcBef>
                <a:spcPts val="1200"/>
              </a:spcBef>
              <a:buFont typeface="Arial" panose="020B0604020202020204" pitchFamily="34" charset="0"/>
              <a:buChar char="•"/>
              <a:defRPr sz="2000"/>
            </a:lvl8pPr>
            <a:lvl9pPr marL="171450" indent="-171450">
              <a:spcBef>
                <a:spcPts val="1200"/>
              </a:spcBef>
              <a:buFont typeface="Arial" panose="020B0604020202020204" pitchFamily="34" charset="0"/>
              <a:buChar char="•"/>
              <a:defRPr sz="2000"/>
            </a:lvl9pPr>
          </a:lstStyle>
          <a:p>
            <a:pPr lvl="0"/>
            <a:r>
              <a:rPr lang="en-US"/>
              <a:t>Click to edit Master text styles</a:t>
            </a:r>
          </a:p>
        </p:txBody>
      </p:sp>
      <p:sp>
        <p:nvSpPr>
          <p:cNvPr id="2" name="Title 1"/>
          <p:cNvSpPr>
            <a:spLocks noGrp="1"/>
          </p:cNvSpPr>
          <p:nvPr>
            <p:ph type="title"/>
          </p:nvPr>
        </p:nvSpPr>
        <p:spPr>
          <a:xfrm>
            <a:off x="760412" y="1524000"/>
            <a:ext cx="4076700" cy="2743200"/>
          </a:xfrm>
        </p:spPr>
        <p:txBody>
          <a:bodyPr anchor="ctr"/>
          <a:lstStyle>
            <a:lvl1pPr algn="r">
              <a:defRPr sz="16600" b="1">
                <a:solidFill>
                  <a:schemeClr val="accent5"/>
                </a:solidFill>
              </a:defRPr>
            </a:lvl1pPr>
          </a:lstStyle>
          <a:p>
            <a:r>
              <a:rPr lang="en-US"/>
              <a:t>Click to edit Master title style</a:t>
            </a:r>
            <a:endParaRPr lang="en-US" dirty="0"/>
          </a:p>
        </p:txBody>
      </p:sp>
      <p:sp>
        <p:nvSpPr>
          <p:cNvPr id="4" name="Date Placeholder 3"/>
          <p:cNvSpPr>
            <a:spLocks noGrp="1"/>
          </p:cNvSpPr>
          <p:nvPr>
            <p:ph type="dt" sz="half" idx="16"/>
          </p:nvPr>
        </p:nvSpPr>
        <p:spPr/>
        <p:txBody>
          <a:bodyPr/>
          <a:lstStyle>
            <a:lvl1pPr>
              <a:defRPr/>
            </a:lvl1pPr>
          </a:lstStyle>
          <a:p>
            <a:pPr>
              <a:defRPr/>
            </a:pPr>
            <a:fld id="{76B732B0-143A-4A44-858A-96E5C653DBFE}" type="datetime1">
              <a:rPr lang="es-AR"/>
              <a:pPr>
                <a:defRPr/>
              </a:pPr>
              <a:t>14/10/2019</a:t>
            </a:fld>
            <a:endParaRPr dirty="0"/>
          </a:p>
        </p:txBody>
      </p:sp>
      <p:sp>
        <p:nvSpPr>
          <p:cNvPr id="5" name="Footer Placeholder 4"/>
          <p:cNvSpPr>
            <a:spLocks noGrp="1"/>
          </p:cNvSpPr>
          <p:nvPr>
            <p:ph type="ftr" sz="quarter" idx="17"/>
          </p:nvPr>
        </p:nvSpPr>
        <p:spPr/>
        <p:txBody>
          <a:bodyPr/>
          <a:lstStyle>
            <a:lvl1pPr>
              <a:defRPr/>
            </a:lvl1pPr>
          </a:lstStyle>
          <a:p>
            <a:pPr>
              <a:defRPr/>
            </a:pPr>
            <a:r>
              <a:t>Oracle Confidential – Internal/Restricted/Highly Restricted</a:t>
            </a:r>
          </a:p>
        </p:txBody>
      </p:sp>
      <p:sp>
        <p:nvSpPr>
          <p:cNvPr id="6" name="Slide Number Placeholder 5"/>
          <p:cNvSpPr>
            <a:spLocks noGrp="1"/>
          </p:cNvSpPr>
          <p:nvPr>
            <p:ph type="sldNum" sz="quarter" idx="18"/>
          </p:nvPr>
        </p:nvSpPr>
        <p:spPr/>
        <p:txBody>
          <a:bodyPr/>
          <a:lstStyle>
            <a:lvl1pPr>
              <a:defRPr/>
            </a:lvl1pPr>
          </a:lstStyle>
          <a:p>
            <a:pPr>
              <a:defRPr/>
            </a:pPr>
            <a:fld id="{BAB30B66-F602-4AED-8186-BF8404A3F823}" type="slidenum">
              <a:rPr/>
              <a:pPr>
                <a:defRPr/>
              </a:pPr>
              <a:t>‹Nº›</a:t>
            </a:fld>
            <a:endParaRPr dirty="0"/>
          </a:p>
        </p:txBody>
      </p:sp>
    </p:spTree>
  </p:cSld>
  <p:clrMapOvr>
    <a:masterClrMapping/>
  </p:clrMapOvr>
  <p:transition spd="med">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Comparison">
    <p:spTree>
      <p:nvGrpSpPr>
        <p:cNvPr id="1" name=""/>
        <p:cNvGrpSpPr/>
        <p:nvPr/>
      </p:nvGrpSpPr>
      <p:grpSpPr>
        <a:xfrm>
          <a:off x="0" y="0"/>
          <a:ext cx="0" cy="0"/>
          <a:chOff x="0" y="0"/>
          <a:chExt cx="0" cy="0"/>
        </a:xfrm>
      </p:grpSpPr>
      <p:cxnSp>
        <p:nvCxnSpPr>
          <p:cNvPr id="7" name="Straight Connector 6"/>
          <p:cNvCxnSpPr/>
          <p:nvPr/>
        </p:nvCxnSpPr>
        <p:spPr bwMode="ltGray">
          <a:xfrm>
            <a:off x="6094413" y="1524000"/>
            <a:ext cx="0" cy="4419600"/>
          </a:xfrm>
          <a:prstGeom prst="line">
            <a:avLst/>
          </a:prstGeom>
          <a:ln w="19050">
            <a:solidFill>
              <a:schemeClr val="bg2"/>
            </a:solidFill>
            <a:miter lim="800000"/>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531812" y="1524000"/>
            <a:ext cx="5413248" cy="762000"/>
          </a:xfrm>
        </p:spPr>
        <p:txBody>
          <a:bodyPr anchor="ctr">
            <a:noAutofit/>
          </a:bodyPr>
          <a:lstStyle>
            <a:lvl1pPr marL="0" indent="0">
              <a:spcBef>
                <a:spcPts val="0"/>
              </a:spcBef>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31812" y="2362200"/>
            <a:ext cx="5413248" cy="3581400"/>
          </a:xfrm>
        </p:spPr>
        <p:txBody>
          <a:bodyPr>
            <a:normAutofit/>
          </a:bodyPr>
          <a:lstStyle>
            <a:lvl1pPr>
              <a:defRPr sz="2800"/>
            </a:lvl1pPr>
            <a:lvl2pPr>
              <a:defRPr sz="2400"/>
            </a:lvl2pPr>
            <a:lvl3pPr>
              <a:defRPr sz="20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43764" y="1524000"/>
            <a:ext cx="5413248" cy="762000"/>
          </a:xfrm>
        </p:spPr>
        <p:txBody>
          <a:bodyPr anchor="ctr">
            <a:noAutofit/>
          </a:bodyPr>
          <a:lstStyle>
            <a:lvl1pPr marL="0" indent="0">
              <a:spcBef>
                <a:spcPts val="0"/>
              </a:spcBef>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43764" y="2362200"/>
            <a:ext cx="5413248" cy="3581400"/>
          </a:xfrm>
        </p:spPr>
        <p:txBody>
          <a:bodyPr>
            <a:normAutofit/>
          </a:bodyPr>
          <a:lstStyle>
            <a:lvl1pPr>
              <a:defRPr sz="2800"/>
            </a:lvl1pPr>
            <a:lvl2pPr>
              <a:defRPr sz="2400"/>
            </a:lvl2pPr>
            <a:lvl3pPr>
              <a:defRPr sz="20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itle 10"/>
          <p:cNvSpPr>
            <a:spLocks noGrp="1"/>
          </p:cNvSpPr>
          <p:nvPr>
            <p:ph type="title"/>
          </p:nvPr>
        </p:nvSpPr>
        <p:spPr/>
        <p:txBody>
          <a:bodyPr/>
          <a:lstStyle/>
          <a:p>
            <a:r>
              <a:rPr lang="en-US"/>
              <a:t>Click to edit Master title style</a:t>
            </a:r>
            <a:endParaRPr dirty="0"/>
          </a:p>
        </p:txBody>
      </p:sp>
      <p:sp>
        <p:nvSpPr>
          <p:cNvPr id="8" name="Date Placeholder 6"/>
          <p:cNvSpPr>
            <a:spLocks noGrp="1"/>
          </p:cNvSpPr>
          <p:nvPr>
            <p:ph type="dt" sz="half" idx="10"/>
          </p:nvPr>
        </p:nvSpPr>
        <p:spPr/>
        <p:txBody>
          <a:bodyPr/>
          <a:lstStyle>
            <a:lvl1pPr>
              <a:defRPr/>
            </a:lvl1pPr>
          </a:lstStyle>
          <a:p>
            <a:pPr>
              <a:defRPr/>
            </a:pPr>
            <a:fld id="{A2E85BF6-F768-420C-ADCA-6CD6F57E9DB6}" type="datetime1">
              <a:rPr lang="es-AR"/>
              <a:pPr>
                <a:defRPr/>
              </a:pPr>
              <a:t>14/10/2019</a:t>
            </a:fld>
            <a:endParaRPr dirty="0"/>
          </a:p>
        </p:txBody>
      </p:sp>
      <p:sp>
        <p:nvSpPr>
          <p:cNvPr id="9" name="Footer Placeholder 7"/>
          <p:cNvSpPr>
            <a:spLocks noGrp="1"/>
          </p:cNvSpPr>
          <p:nvPr>
            <p:ph type="ftr" sz="quarter" idx="11"/>
          </p:nvPr>
        </p:nvSpPr>
        <p:spPr/>
        <p:txBody>
          <a:bodyPr/>
          <a:lstStyle>
            <a:lvl1pPr>
              <a:defRPr/>
            </a:lvl1pPr>
          </a:lstStyle>
          <a:p>
            <a:pPr>
              <a:defRPr/>
            </a:pPr>
            <a:r>
              <a:t>Oracle Confidential – Internal/Restricted/Highly Restricted</a:t>
            </a:r>
          </a:p>
        </p:txBody>
      </p:sp>
      <p:sp>
        <p:nvSpPr>
          <p:cNvPr id="10" name="Slide Number Placeholder 8"/>
          <p:cNvSpPr>
            <a:spLocks noGrp="1"/>
          </p:cNvSpPr>
          <p:nvPr>
            <p:ph type="sldNum" sz="quarter" idx="12"/>
          </p:nvPr>
        </p:nvSpPr>
        <p:spPr/>
        <p:txBody>
          <a:bodyPr/>
          <a:lstStyle>
            <a:lvl1pPr>
              <a:defRPr/>
            </a:lvl1pPr>
          </a:lstStyle>
          <a:p>
            <a:pPr>
              <a:defRPr/>
            </a:pPr>
            <a:fld id="{884BC53D-BBB2-4986-8EAF-E52509A627E9}" type="slidenum">
              <a:rPr/>
              <a:pPr>
                <a:defRPr/>
              </a:pPr>
              <a:t>‹Nº›</a:t>
            </a:fld>
            <a:endParaRPr dirty="0"/>
          </a:p>
        </p:txBody>
      </p:sp>
    </p:spTree>
  </p:cSld>
  <p:clrMapOvr>
    <a:masterClrMapping/>
  </p:clrMapOvr>
  <p:transition spd="med">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FA509977-E2F9-43A8-893F-4C831ECBDF03}" type="datetime1">
              <a:rPr lang="es-AR"/>
              <a:pPr>
                <a:defRPr/>
              </a:pPr>
              <a:t>14/10/2019</a:t>
            </a:fld>
            <a:endParaRPr dirty="0"/>
          </a:p>
        </p:txBody>
      </p:sp>
      <p:sp>
        <p:nvSpPr>
          <p:cNvPr id="4" name="Footer Placeholder 4"/>
          <p:cNvSpPr>
            <a:spLocks noGrp="1"/>
          </p:cNvSpPr>
          <p:nvPr>
            <p:ph type="ftr" sz="quarter" idx="11"/>
          </p:nvPr>
        </p:nvSpPr>
        <p:spPr/>
        <p:txBody>
          <a:bodyPr/>
          <a:lstStyle>
            <a:lvl1pPr>
              <a:defRPr/>
            </a:lvl1pPr>
          </a:lstStyle>
          <a:p>
            <a:pPr>
              <a:defRPr/>
            </a:pPr>
            <a:r>
              <a:t>Oracle Confidential – Internal/Restricted/Highly Restricted</a:t>
            </a:r>
          </a:p>
        </p:txBody>
      </p:sp>
      <p:sp>
        <p:nvSpPr>
          <p:cNvPr id="5" name="Slide Number Placeholder 5"/>
          <p:cNvSpPr>
            <a:spLocks noGrp="1"/>
          </p:cNvSpPr>
          <p:nvPr>
            <p:ph type="sldNum" sz="quarter" idx="12"/>
          </p:nvPr>
        </p:nvSpPr>
        <p:spPr/>
        <p:txBody>
          <a:bodyPr/>
          <a:lstStyle>
            <a:lvl1pPr>
              <a:defRPr/>
            </a:lvl1pPr>
          </a:lstStyle>
          <a:p>
            <a:pPr>
              <a:defRPr/>
            </a:pPr>
            <a:fld id="{A0572C60-20DD-47E3-9C18-C729E9D4FCBD}" type="slidenum">
              <a:rPr/>
              <a:pPr>
                <a:defRPr/>
              </a:pPr>
              <a:t>‹Nº›</a:t>
            </a:fld>
            <a:endParaRPr dirty="0"/>
          </a:p>
        </p:txBody>
      </p:sp>
    </p:spTree>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TextBox 3"/>
          <p:cNvSpPr txBox="1"/>
          <p:nvPr/>
        </p:nvSpPr>
        <p:spPr>
          <a:xfrm>
            <a:off x="5989638" y="6556375"/>
            <a:ext cx="2787650" cy="182563"/>
          </a:xfrm>
          <a:prstGeom prst="rect">
            <a:avLst/>
          </a:prstGeom>
          <a:noFill/>
        </p:spPr>
        <p:txBody>
          <a:bodyPr wrap="none" lIns="0" tIns="0" rIns="0" bIns="0" anchor="ctr"/>
          <a:lstStyle/>
          <a:p>
            <a:pPr fontAlgn="auto">
              <a:spcBef>
                <a:spcPts val="0"/>
              </a:spcBef>
              <a:spcAft>
                <a:spcPts val="0"/>
              </a:spcAft>
              <a:defRPr/>
            </a:pPr>
            <a:r>
              <a:rPr sz="800" dirty="0">
                <a:solidFill>
                  <a:schemeClr val="tx1">
                    <a:lumMod val="60000"/>
                    <a:lumOff val="40000"/>
                  </a:schemeClr>
                </a:solidFill>
                <a:latin typeface="+mn-lt"/>
                <a:cs typeface="+mn-cs"/>
              </a:rPr>
              <a:t>Copyright © 2014 Oracle and/or its affiliates. All rights reserved.  |</a:t>
            </a:r>
          </a:p>
        </p:txBody>
      </p:sp>
      <p:pic>
        <p:nvPicPr>
          <p:cNvPr id="5" name="Picture 15" descr="1.5X red tab for PPT.png"/>
          <p:cNvPicPr>
            <a:picLocks noChangeAspect="1"/>
          </p:cNvPicPr>
          <p:nvPr/>
        </p:nvPicPr>
        <p:blipFill>
          <a:blip r:embed="rId2" cstate="print"/>
          <a:srcRect/>
          <a:stretch>
            <a:fillRect/>
          </a:stretch>
        </p:blipFill>
        <p:spPr bwMode="ltGray">
          <a:xfrm>
            <a:off x="531813" y="6269038"/>
            <a:ext cx="1609725" cy="588962"/>
          </a:xfrm>
          <a:prstGeom prst="rect">
            <a:avLst/>
          </a:prstGeom>
          <a:noFill/>
          <a:ln w="9525">
            <a:noFill/>
            <a:miter lim="800000"/>
            <a:headEnd/>
            <a:tailEnd/>
          </a:ln>
        </p:spPr>
      </p:pic>
      <p:sp>
        <p:nvSpPr>
          <p:cNvPr id="2" name="Title 1"/>
          <p:cNvSpPr>
            <a:spLocks noGrp="1"/>
          </p:cNvSpPr>
          <p:nvPr>
            <p:ph type="ctrTitle"/>
          </p:nvPr>
        </p:nvSpPr>
        <p:spPr>
          <a:xfrm>
            <a:off x="531813" y="739775"/>
            <a:ext cx="11125199" cy="1470025"/>
          </a:xfrm>
        </p:spPr>
        <p:txBody>
          <a:bodyPr/>
          <a:lstStyle>
            <a:lvl1pPr>
              <a:lnSpc>
                <a:spcPct val="80000"/>
              </a:lnSpc>
              <a:defRPr sz="4800"/>
            </a:lvl1pPr>
          </a:lstStyle>
          <a:p>
            <a:r>
              <a:rPr lang="en-US"/>
              <a:t>Click to edit Master title style</a:t>
            </a:r>
            <a:endParaRPr dirty="0"/>
          </a:p>
        </p:txBody>
      </p:sp>
      <p:sp>
        <p:nvSpPr>
          <p:cNvPr id="3" name="Subtitle 2"/>
          <p:cNvSpPr>
            <a:spLocks noGrp="1"/>
          </p:cNvSpPr>
          <p:nvPr>
            <p:ph type="subTitle" idx="1"/>
          </p:nvPr>
        </p:nvSpPr>
        <p:spPr>
          <a:xfrm>
            <a:off x="531763" y="2286000"/>
            <a:ext cx="11126648" cy="914400"/>
          </a:xfrm>
        </p:spPr>
        <p:txBody>
          <a:bodyPr>
            <a:noAutofit/>
          </a:bodyPr>
          <a:lstStyle>
            <a:lvl1pPr marL="0" indent="0" algn="l">
              <a:spcBef>
                <a:spcPts val="0"/>
              </a:spcBef>
              <a:buNone/>
              <a:defRPr sz="2400"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6" name="Date Placeholder 3"/>
          <p:cNvSpPr>
            <a:spLocks noGrp="1"/>
          </p:cNvSpPr>
          <p:nvPr>
            <p:ph type="dt" sz="half" idx="10"/>
          </p:nvPr>
        </p:nvSpPr>
        <p:spPr/>
        <p:txBody>
          <a:bodyPr/>
          <a:lstStyle>
            <a:lvl1pPr>
              <a:defRPr/>
            </a:lvl1pPr>
          </a:lstStyle>
          <a:p>
            <a:pPr>
              <a:defRPr/>
            </a:pPr>
            <a:fld id="{D5F3E5C0-8530-47E1-B519-1BF9007415F3}" type="datetime1">
              <a:rPr lang="es-AR"/>
              <a:pPr>
                <a:defRPr/>
              </a:pPr>
              <a:t>14/10/2019</a:t>
            </a:fld>
            <a:endParaRPr dirty="0"/>
          </a:p>
        </p:txBody>
      </p:sp>
      <p:sp>
        <p:nvSpPr>
          <p:cNvPr id="7" name="Footer Placeholder 4"/>
          <p:cNvSpPr>
            <a:spLocks noGrp="1"/>
          </p:cNvSpPr>
          <p:nvPr>
            <p:ph type="ftr" sz="quarter" idx="11"/>
          </p:nvPr>
        </p:nvSpPr>
        <p:spPr/>
        <p:txBody>
          <a:bodyPr/>
          <a:lstStyle>
            <a:lvl1pPr>
              <a:defRPr/>
            </a:lvl1pPr>
          </a:lstStyle>
          <a:p>
            <a:pPr>
              <a:defRPr/>
            </a:pPr>
            <a:r>
              <a:t>Oracle Confidential – Internal/Restricted/Highly Restricted</a:t>
            </a:r>
          </a:p>
        </p:txBody>
      </p:sp>
      <p:sp>
        <p:nvSpPr>
          <p:cNvPr id="8" name="Slide Number Placeholder 5"/>
          <p:cNvSpPr>
            <a:spLocks noGrp="1"/>
          </p:cNvSpPr>
          <p:nvPr>
            <p:ph type="sldNum" sz="quarter" idx="12"/>
          </p:nvPr>
        </p:nvSpPr>
        <p:spPr>
          <a:xfrm>
            <a:off x="11276013" y="6934200"/>
            <a:ext cx="381000" cy="182563"/>
          </a:xfrm>
        </p:spPr>
        <p:txBody>
          <a:bodyPr/>
          <a:lstStyle>
            <a:lvl1pPr>
              <a:defRPr/>
            </a:lvl1pPr>
          </a:lstStyle>
          <a:p>
            <a:pPr>
              <a:defRPr/>
            </a:pPr>
            <a:fld id="{00AB182F-67DF-43CE-AFE8-C352ACADE495}" type="slidenum">
              <a:rPr/>
              <a:pPr>
                <a:defRPr/>
              </a:pPr>
              <a:t>‹Nº›</a:t>
            </a:fld>
            <a:endParaRPr dirty="0"/>
          </a:p>
        </p:txBody>
      </p:sp>
    </p:spTree>
  </p:cSld>
  <p:clrMapOvr>
    <a:masterClrMapping/>
  </p:clrMapOvr>
  <p:transition spd="med">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Title and Subtitle">
    <p:spTree>
      <p:nvGrpSpPr>
        <p:cNvPr id="1" name=""/>
        <p:cNvGrpSpPr/>
        <p:nvPr/>
      </p:nvGrpSpPr>
      <p:grpSpPr>
        <a:xfrm>
          <a:off x="0" y="0"/>
          <a:ext cx="0" cy="0"/>
          <a:chOff x="0" y="0"/>
          <a:chExt cx="0" cy="0"/>
        </a:xfrm>
      </p:grpSpPr>
      <p:sp>
        <p:nvSpPr>
          <p:cNvPr id="6" name="Text Placeholder 12"/>
          <p:cNvSpPr>
            <a:spLocks noGrp="1"/>
          </p:cNvSpPr>
          <p:nvPr>
            <p:ph type="body" sz="quarter" idx="13"/>
          </p:nvPr>
        </p:nvSpPr>
        <p:spPr>
          <a:xfrm>
            <a:off x="531814" y="1373741"/>
            <a:ext cx="11125198" cy="343299"/>
          </a:xfrm>
        </p:spPr>
        <p:txBody>
          <a:bodyPr>
            <a:noAutofit/>
          </a:bodyPr>
          <a:lstStyle>
            <a:lvl1pPr marL="1588" indent="0">
              <a:spcBef>
                <a:spcPts val="0"/>
              </a:spcBef>
              <a:buFontTx/>
              <a:buNone/>
              <a:defRPr sz="2400" b="1" baseline="0"/>
            </a:lvl1pPr>
            <a:lvl2pPr marL="1588" indent="0">
              <a:buFontTx/>
              <a:buNone/>
              <a:defRPr sz="2400"/>
            </a:lvl2pPr>
            <a:lvl3pPr marL="1588" indent="0">
              <a:buFontTx/>
              <a:buNone/>
              <a:defRPr sz="2400"/>
            </a:lvl3pPr>
            <a:lvl4pPr marL="1588" indent="0">
              <a:buFontTx/>
              <a:buNone/>
              <a:defRPr sz="2400"/>
            </a:lvl4pPr>
            <a:lvl5pPr marL="1588" indent="0">
              <a:buFontTx/>
              <a:buNone/>
              <a:defRPr sz="2400"/>
            </a:lvl5pPr>
            <a:lvl6pPr marL="1588" indent="0">
              <a:buFontTx/>
              <a:buNone/>
              <a:defRPr sz="2400"/>
            </a:lvl6pPr>
            <a:lvl7pPr marL="1588" indent="0">
              <a:buFontTx/>
              <a:buNone/>
              <a:defRPr sz="2400"/>
            </a:lvl7pPr>
            <a:lvl8pPr marL="1588" indent="0">
              <a:buFontTx/>
              <a:buNone/>
              <a:defRPr sz="2400"/>
            </a:lvl8pPr>
            <a:lvl9pPr marL="1588" indent="0">
              <a:buFontTx/>
              <a:buNone/>
              <a:defRPr sz="2400"/>
            </a:lvl9pPr>
          </a:lstStyle>
          <a:p>
            <a:pPr lvl="0"/>
            <a:r>
              <a:rPr lang="en-US"/>
              <a:t>Click to edit Master text styles</a:t>
            </a:r>
          </a:p>
        </p:txBody>
      </p:sp>
      <p:sp>
        <p:nvSpPr>
          <p:cNvPr id="7" name="Title 6"/>
          <p:cNvSpPr>
            <a:spLocks noGrp="1"/>
          </p:cNvSpPr>
          <p:nvPr>
            <p:ph type="title"/>
          </p:nvPr>
        </p:nvSpPr>
        <p:spPr/>
        <p:txBody>
          <a:bodyPr/>
          <a:lstStyle/>
          <a:p>
            <a:r>
              <a:rPr lang="en-US"/>
              <a:t>Click to edit Master title style</a:t>
            </a:r>
            <a:endParaRPr dirty="0"/>
          </a:p>
        </p:txBody>
      </p:sp>
      <p:sp>
        <p:nvSpPr>
          <p:cNvPr id="4" name="Date Placeholder 3"/>
          <p:cNvSpPr>
            <a:spLocks noGrp="1"/>
          </p:cNvSpPr>
          <p:nvPr>
            <p:ph type="dt" sz="half" idx="14"/>
          </p:nvPr>
        </p:nvSpPr>
        <p:spPr/>
        <p:txBody>
          <a:bodyPr/>
          <a:lstStyle>
            <a:lvl1pPr>
              <a:defRPr/>
            </a:lvl1pPr>
          </a:lstStyle>
          <a:p>
            <a:pPr>
              <a:defRPr/>
            </a:pPr>
            <a:fld id="{A09D6630-CB8A-4A35-9398-2577856EECB4}" type="datetime1">
              <a:rPr lang="es-AR"/>
              <a:pPr>
                <a:defRPr/>
              </a:pPr>
              <a:t>14/10/2019</a:t>
            </a:fld>
            <a:endParaRPr dirty="0"/>
          </a:p>
        </p:txBody>
      </p:sp>
      <p:sp>
        <p:nvSpPr>
          <p:cNvPr id="5" name="Footer Placeholder 4"/>
          <p:cNvSpPr>
            <a:spLocks noGrp="1"/>
          </p:cNvSpPr>
          <p:nvPr>
            <p:ph type="ftr" sz="quarter" idx="15"/>
          </p:nvPr>
        </p:nvSpPr>
        <p:spPr/>
        <p:txBody>
          <a:bodyPr/>
          <a:lstStyle>
            <a:lvl1pPr>
              <a:defRPr/>
            </a:lvl1pPr>
          </a:lstStyle>
          <a:p>
            <a:pPr>
              <a:defRPr/>
            </a:pPr>
            <a:r>
              <a:t>Oracle Confidential – Internal/Restricted/Highly Restricted</a:t>
            </a:r>
          </a:p>
        </p:txBody>
      </p:sp>
      <p:sp>
        <p:nvSpPr>
          <p:cNvPr id="8" name="Slide Number Placeholder 5"/>
          <p:cNvSpPr>
            <a:spLocks noGrp="1"/>
          </p:cNvSpPr>
          <p:nvPr>
            <p:ph type="sldNum" sz="quarter" idx="16"/>
          </p:nvPr>
        </p:nvSpPr>
        <p:spPr/>
        <p:txBody>
          <a:bodyPr/>
          <a:lstStyle>
            <a:lvl1pPr>
              <a:defRPr/>
            </a:lvl1pPr>
          </a:lstStyle>
          <a:p>
            <a:pPr>
              <a:defRPr/>
            </a:pPr>
            <a:fld id="{B51F8F31-F533-4F59-AE01-CA25C8D0792A}" type="slidenum">
              <a:rPr/>
              <a:pPr>
                <a:defRPr/>
              </a:pPr>
              <a:t>‹Nº›</a:t>
            </a:fld>
            <a:endParaRPr dirty="0"/>
          </a:p>
        </p:txBody>
      </p:sp>
    </p:spTree>
  </p:cSld>
  <p:clrMapOvr>
    <a:masterClrMapping/>
  </p:clrMapOvr>
  <p:transition spd="med">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F1CC2B9-1B11-49AC-ACDD-2FEC5883D9A5}" type="datetime1">
              <a:rPr lang="es-AR"/>
              <a:pPr>
                <a:defRPr/>
              </a:pPr>
              <a:t>14/10/2019</a:t>
            </a:fld>
            <a:endParaRPr dirty="0"/>
          </a:p>
        </p:txBody>
      </p:sp>
      <p:sp>
        <p:nvSpPr>
          <p:cNvPr id="3" name="Footer Placeholder 4"/>
          <p:cNvSpPr>
            <a:spLocks noGrp="1"/>
          </p:cNvSpPr>
          <p:nvPr>
            <p:ph type="ftr" sz="quarter" idx="11"/>
          </p:nvPr>
        </p:nvSpPr>
        <p:spPr/>
        <p:txBody>
          <a:bodyPr/>
          <a:lstStyle>
            <a:lvl1pPr>
              <a:defRPr/>
            </a:lvl1pPr>
          </a:lstStyle>
          <a:p>
            <a:pPr>
              <a:defRPr/>
            </a:pPr>
            <a:r>
              <a:t>Oracle Confidential – Internal/Restricted/Highly Restricted</a:t>
            </a:r>
          </a:p>
        </p:txBody>
      </p:sp>
      <p:sp>
        <p:nvSpPr>
          <p:cNvPr id="4" name="Slide Number Placeholder 5"/>
          <p:cNvSpPr>
            <a:spLocks noGrp="1"/>
          </p:cNvSpPr>
          <p:nvPr>
            <p:ph type="sldNum" sz="quarter" idx="12"/>
          </p:nvPr>
        </p:nvSpPr>
        <p:spPr/>
        <p:txBody>
          <a:bodyPr/>
          <a:lstStyle>
            <a:lvl1pPr>
              <a:defRPr/>
            </a:lvl1pPr>
          </a:lstStyle>
          <a:p>
            <a:pPr>
              <a:defRPr/>
            </a:pPr>
            <a:fld id="{2BD2FB3C-FE02-4D0A-8B6E-9E285E65346A}" type="slidenum">
              <a:rPr/>
              <a:pPr>
                <a:defRPr/>
              </a:pPr>
              <a:t>‹Nº›</a:t>
            </a:fld>
            <a:endParaRPr dirty="0"/>
          </a:p>
        </p:txBody>
      </p:sp>
    </p:spTree>
  </p:cSld>
  <p:clrMapOvr>
    <a:masterClrMapping/>
  </p:clrMapOvr>
  <p:transition spd="med">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531662" y="1524000"/>
            <a:ext cx="7391549" cy="4419600"/>
          </a:xfrm>
        </p:spPr>
        <p:txBody>
          <a:bodyPr>
            <a:normAutofit/>
          </a:bodyPr>
          <a:lstStyle>
            <a:lvl1pPr>
              <a:defRPr sz="2800"/>
            </a:lvl1pPr>
            <a:lvl2pPr>
              <a:defRPr sz="2400"/>
            </a:lvl2pPr>
            <a:lvl3pPr>
              <a:defRPr sz="20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151812" y="1524001"/>
            <a:ext cx="3505202" cy="4419600"/>
          </a:xfrm>
        </p:spPr>
        <p:txBody>
          <a:bodyPr>
            <a:no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Title 7"/>
          <p:cNvSpPr>
            <a:spLocks noGrp="1"/>
          </p:cNvSpPr>
          <p:nvPr>
            <p:ph type="title"/>
          </p:nvPr>
        </p:nvSpPr>
        <p:spPr/>
        <p:txBody>
          <a:bodyPr/>
          <a:lstStyle/>
          <a:p>
            <a:r>
              <a:rPr lang="en-US"/>
              <a:t>Click to edit Master title style</a:t>
            </a:r>
            <a:endParaRPr dirty="0"/>
          </a:p>
        </p:txBody>
      </p:sp>
      <p:sp>
        <p:nvSpPr>
          <p:cNvPr id="5" name="Date Placeholder 3"/>
          <p:cNvSpPr>
            <a:spLocks noGrp="1"/>
          </p:cNvSpPr>
          <p:nvPr>
            <p:ph type="dt" sz="half" idx="10"/>
          </p:nvPr>
        </p:nvSpPr>
        <p:spPr/>
        <p:txBody>
          <a:bodyPr/>
          <a:lstStyle>
            <a:lvl1pPr>
              <a:defRPr/>
            </a:lvl1pPr>
          </a:lstStyle>
          <a:p>
            <a:pPr>
              <a:defRPr/>
            </a:pPr>
            <a:fld id="{FCB358E3-C560-4DD2-9A78-F1DB3FFDCD28}" type="datetime1">
              <a:rPr lang="es-AR"/>
              <a:pPr>
                <a:defRPr/>
              </a:pPr>
              <a:t>14/10/2019</a:t>
            </a:fld>
            <a:endParaRPr dirty="0"/>
          </a:p>
        </p:txBody>
      </p:sp>
      <p:sp>
        <p:nvSpPr>
          <p:cNvPr id="6" name="Footer Placeholder 4"/>
          <p:cNvSpPr>
            <a:spLocks noGrp="1"/>
          </p:cNvSpPr>
          <p:nvPr>
            <p:ph type="ftr" sz="quarter" idx="11"/>
          </p:nvPr>
        </p:nvSpPr>
        <p:spPr/>
        <p:txBody>
          <a:bodyPr/>
          <a:lstStyle>
            <a:lvl1pPr>
              <a:defRPr/>
            </a:lvl1pPr>
          </a:lstStyle>
          <a:p>
            <a:pPr>
              <a:defRPr/>
            </a:pPr>
            <a:r>
              <a:t>Oracle Confidential – Internal/Restricted/Highly Restricted</a:t>
            </a:r>
          </a:p>
        </p:txBody>
      </p:sp>
      <p:sp>
        <p:nvSpPr>
          <p:cNvPr id="7" name="Slide Number Placeholder 5"/>
          <p:cNvSpPr>
            <a:spLocks noGrp="1"/>
          </p:cNvSpPr>
          <p:nvPr>
            <p:ph type="sldNum" sz="quarter" idx="12"/>
          </p:nvPr>
        </p:nvSpPr>
        <p:spPr/>
        <p:txBody>
          <a:bodyPr/>
          <a:lstStyle>
            <a:lvl1pPr>
              <a:defRPr/>
            </a:lvl1pPr>
          </a:lstStyle>
          <a:p>
            <a:pPr>
              <a:defRPr/>
            </a:pPr>
            <a:fld id="{677E08DE-D594-43AF-BC06-7C3A5C897DB6}" type="slidenum">
              <a:rPr/>
              <a:pPr>
                <a:defRPr/>
              </a:pPr>
              <a:t>‹Nº›</a:t>
            </a:fld>
            <a:endParaRPr dirty="0"/>
          </a:p>
        </p:txBody>
      </p:sp>
    </p:spTree>
  </p:cSld>
  <p:clrMapOvr>
    <a:masterClrMapping/>
  </p:clrMapOvr>
  <p:transition spd="med">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bwMode="gray">
          <a:xfrm>
            <a:off x="531813" y="1524000"/>
            <a:ext cx="6095999" cy="4416725"/>
          </a:xfrm>
          <a:solidFill>
            <a:schemeClr val="bg2"/>
          </a:solidFill>
        </p:spPr>
        <p:txBody>
          <a:bodyPr tIns="182880" rtlCol="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endParaRPr noProof="0" dirty="0"/>
          </a:p>
        </p:txBody>
      </p:sp>
      <p:sp>
        <p:nvSpPr>
          <p:cNvPr id="4" name="Text Placeholder 3"/>
          <p:cNvSpPr>
            <a:spLocks noGrp="1"/>
          </p:cNvSpPr>
          <p:nvPr>
            <p:ph type="body" sz="half" idx="2"/>
          </p:nvPr>
        </p:nvSpPr>
        <p:spPr>
          <a:xfrm>
            <a:off x="7008812" y="1524000"/>
            <a:ext cx="4648201" cy="4419600"/>
          </a:xfrm>
        </p:spPr>
        <p:txBody>
          <a:bodyPr>
            <a:no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Title 7"/>
          <p:cNvSpPr>
            <a:spLocks noGrp="1"/>
          </p:cNvSpPr>
          <p:nvPr>
            <p:ph type="title"/>
          </p:nvPr>
        </p:nvSpPr>
        <p:spPr/>
        <p:txBody>
          <a:bodyPr/>
          <a:lstStyle/>
          <a:p>
            <a:r>
              <a:rPr lang="en-US"/>
              <a:t>Click to edit Master title style</a:t>
            </a:r>
            <a:endParaRPr dirty="0"/>
          </a:p>
        </p:txBody>
      </p:sp>
      <p:sp>
        <p:nvSpPr>
          <p:cNvPr id="5" name="Date Placeholder 3"/>
          <p:cNvSpPr>
            <a:spLocks noGrp="1"/>
          </p:cNvSpPr>
          <p:nvPr>
            <p:ph type="dt" sz="half" idx="10"/>
          </p:nvPr>
        </p:nvSpPr>
        <p:spPr/>
        <p:txBody>
          <a:bodyPr/>
          <a:lstStyle>
            <a:lvl1pPr>
              <a:defRPr/>
            </a:lvl1pPr>
          </a:lstStyle>
          <a:p>
            <a:pPr>
              <a:defRPr/>
            </a:pPr>
            <a:fld id="{61F12B14-0637-42D5-A2F5-D54590AA0EC5}" type="datetime1">
              <a:rPr lang="es-AR"/>
              <a:pPr>
                <a:defRPr/>
              </a:pPr>
              <a:t>14/10/2019</a:t>
            </a:fld>
            <a:endParaRPr dirty="0"/>
          </a:p>
        </p:txBody>
      </p:sp>
      <p:sp>
        <p:nvSpPr>
          <p:cNvPr id="6" name="Footer Placeholder 4"/>
          <p:cNvSpPr>
            <a:spLocks noGrp="1"/>
          </p:cNvSpPr>
          <p:nvPr>
            <p:ph type="ftr" sz="quarter" idx="11"/>
          </p:nvPr>
        </p:nvSpPr>
        <p:spPr/>
        <p:txBody>
          <a:bodyPr/>
          <a:lstStyle>
            <a:lvl1pPr>
              <a:defRPr/>
            </a:lvl1pPr>
          </a:lstStyle>
          <a:p>
            <a:pPr>
              <a:defRPr/>
            </a:pPr>
            <a:r>
              <a:t>Oracle Confidential – Internal/Restricted/Highly Restricted</a:t>
            </a:r>
          </a:p>
        </p:txBody>
      </p:sp>
      <p:sp>
        <p:nvSpPr>
          <p:cNvPr id="7" name="Slide Number Placeholder 5"/>
          <p:cNvSpPr>
            <a:spLocks noGrp="1"/>
          </p:cNvSpPr>
          <p:nvPr>
            <p:ph type="sldNum" sz="quarter" idx="12"/>
          </p:nvPr>
        </p:nvSpPr>
        <p:spPr/>
        <p:txBody>
          <a:bodyPr/>
          <a:lstStyle>
            <a:lvl1pPr>
              <a:defRPr/>
            </a:lvl1pPr>
          </a:lstStyle>
          <a:p>
            <a:pPr>
              <a:defRPr/>
            </a:pPr>
            <a:fld id="{5C04139F-7286-4699-95DF-196C044CD068}" type="slidenum">
              <a:rPr/>
              <a:pPr>
                <a:defRPr/>
              </a:pPr>
              <a:t>‹Nº›</a:t>
            </a:fld>
            <a:endParaRPr dirty="0"/>
          </a:p>
        </p:txBody>
      </p:sp>
    </p:spTree>
  </p:cSld>
  <p:clrMapOvr>
    <a:masterClrMapping/>
  </p:clrMapOvr>
  <p:transition spd="med">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Two Pictures with Captions">
    <p:spTree>
      <p:nvGrpSpPr>
        <p:cNvPr id="1" name=""/>
        <p:cNvGrpSpPr/>
        <p:nvPr/>
      </p:nvGrpSpPr>
      <p:grpSpPr>
        <a:xfrm>
          <a:off x="0" y="0"/>
          <a:ext cx="0" cy="0"/>
          <a:chOff x="0" y="0"/>
          <a:chExt cx="0" cy="0"/>
        </a:xfrm>
      </p:grpSpPr>
      <p:cxnSp>
        <p:nvCxnSpPr>
          <p:cNvPr id="7" name="Straight Connector 6"/>
          <p:cNvCxnSpPr/>
          <p:nvPr/>
        </p:nvCxnSpPr>
        <p:spPr bwMode="ltGray">
          <a:xfrm>
            <a:off x="6094413" y="1524000"/>
            <a:ext cx="0" cy="4419600"/>
          </a:xfrm>
          <a:prstGeom prst="line">
            <a:avLst/>
          </a:prstGeom>
          <a:ln w="19050">
            <a:solidFill>
              <a:schemeClr val="bg2"/>
            </a:solidFill>
            <a:miter lim="800000"/>
          </a:ln>
        </p:spPr>
        <p:style>
          <a:lnRef idx="1">
            <a:schemeClr val="accent1"/>
          </a:lnRef>
          <a:fillRef idx="0">
            <a:schemeClr val="accent1"/>
          </a:fillRef>
          <a:effectRef idx="0">
            <a:schemeClr val="accent1"/>
          </a:effectRef>
          <a:fontRef idx="minor">
            <a:schemeClr val="tx1"/>
          </a:fontRef>
        </p:style>
      </p:cxnSp>
      <p:sp>
        <p:nvSpPr>
          <p:cNvPr id="3" name="Picture Placeholder 2"/>
          <p:cNvSpPr>
            <a:spLocks noGrp="1"/>
          </p:cNvSpPr>
          <p:nvPr>
            <p:ph type="pic" idx="1"/>
          </p:nvPr>
        </p:nvSpPr>
        <p:spPr bwMode="gray">
          <a:xfrm>
            <a:off x="531813" y="1524000"/>
            <a:ext cx="5413248" cy="3474720"/>
          </a:xfrm>
          <a:solidFill>
            <a:schemeClr val="bg2"/>
          </a:solidFill>
        </p:spPr>
        <p:txBody>
          <a:bodyPr tIns="182880" rtlCol="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endParaRPr noProof="0" dirty="0"/>
          </a:p>
        </p:txBody>
      </p:sp>
      <p:sp>
        <p:nvSpPr>
          <p:cNvPr id="4" name="Text Placeholder 3"/>
          <p:cNvSpPr>
            <a:spLocks noGrp="1"/>
          </p:cNvSpPr>
          <p:nvPr>
            <p:ph type="body" sz="half" idx="2"/>
          </p:nvPr>
        </p:nvSpPr>
        <p:spPr>
          <a:xfrm>
            <a:off x="531812" y="5105400"/>
            <a:ext cx="5410200" cy="838200"/>
          </a:xfrm>
        </p:spPr>
        <p:txBody>
          <a:bodyPr>
            <a:no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Picture Placeholder 2"/>
          <p:cNvSpPr>
            <a:spLocks noGrp="1"/>
          </p:cNvSpPr>
          <p:nvPr>
            <p:ph type="pic" idx="13"/>
          </p:nvPr>
        </p:nvSpPr>
        <p:spPr bwMode="gray">
          <a:xfrm>
            <a:off x="6246812" y="1524000"/>
            <a:ext cx="5413248" cy="3474720"/>
          </a:xfrm>
          <a:solidFill>
            <a:schemeClr val="bg2"/>
          </a:solidFill>
        </p:spPr>
        <p:txBody>
          <a:bodyPr tIns="182880" rtlCol="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endParaRPr noProof="0" dirty="0"/>
          </a:p>
        </p:txBody>
      </p:sp>
      <p:sp>
        <p:nvSpPr>
          <p:cNvPr id="10" name="Text Placeholder 3"/>
          <p:cNvSpPr>
            <a:spLocks noGrp="1"/>
          </p:cNvSpPr>
          <p:nvPr>
            <p:ph type="body" sz="half" idx="14"/>
          </p:nvPr>
        </p:nvSpPr>
        <p:spPr>
          <a:xfrm>
            <a:off x="6246811" y="5105400"/>
            <a:ext cx="5410200" cy="838200"/>
          </a:xfrm>
        </p:spPr>
        <p:txBody>
          <a:bodyPr>
            <a:no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itle 10"/>
          <p:cNvSpPr>
            <a:spLocks noGrp="1"/>
          </p:cNvSpPr>
          <p:nvPr>
            <p:ph type="title"/>
          </p:nvPr>
        </p:nvSpPr>
        <p:spPr/>
        <p:txBody>
          <a:bodyPr/>
          <a:lstStyle/>
          <a:p>
            <a:r>
              <a:rPr lang="en-US"/>
              <a:t>Click to edit Master title style</a:t>
            </a:r>
            <a:endParaRPr dirty="0"/>
          </a:p>
        </p:txBody>
      </p:sp>
      <p:sp>
        <p:nvSpPr>
          <p:cNvPr id="8" name="Date Placeholder 4"/>
          <p:cNvSpPr>
            <a:spLocks noGrp="1"/>
          </p:cNvSpPr>
          <p:nvPr>
            <p:ph type="dt" sz="half" idx="15"/>
          </p:nvPr>
        </p:nvSpPr>
        <p:spPr/>
        <p:txBody>
          <a:bodyPr/>
          <a:lstStyle>
            <a:lvl1pPr>
              <a:defRPr/>
            </a:lvl1pPr>
          </a:lstStyle>
          <a:p>
            <a:pPr>
              <a:defRPr/>
            </a:pPr>
            <a:fld id="{056FF20D-824F-4687-B1B0-13D05AE37E84}" type="datetime1">
              <a:rPr lang="es-AR"/>
              <a:pPr>
                <a:defRPr/>
              </a:pPr>
              <a:t>14/10/2019</a:t>
            </a:fld>
            <a:endParaRPr dirty="0"/>
          </a:p>
        </p:txBody>
      </p:sp>
      <p:sp>
        <p:nvSpPr>
          <p:cNvPr id="12" name="Footer Placeholder 5"/>
          <p:cNvSpPr>
            <a:spLocks noGrp="1"/>
          </p:cNvSpPr>
          <p:nvPr>
            <p:ph type="ftr" sz="quarter" idx="16"/>
          </p:nvPr>
        </p:nvSpPr>
        <p:spPr/>
        <p:txBody>
          <a:bodyPr/>
          <a:lstStyle>
            <a:lvl1pPr>
              <a:defRPr/>
            </a:lvl1pPr>
          </a:lstStyle>
          <a:p>
            <a:pPr>
              <a:defRPr/>
            </a:pPr>
            <a:r>
              <a:t>Oracle Confidential – Internal/Restricted/Highly Restricted</a:t>
            </a:r>
          </a:p>
        </p:txBody>
      </p:sp>
      <p:sp>
        <p:nvSpPr>
          <p:cNvPr id="13" name="Slide Number Placeholder 6"/>
          <p:cNvSpPr>
            <a:spLocks noGrp="1"/>
          </p:cNvSpPr>
          <p:nvPr>
            <p:ph type="sldNum" sz="quarter" idx="17"/>
          </p:nvPr>
        </p:nvSpPr>
        <p:spPr/>
        <p:txBody>
          <a:bodyPr/>
          <a:lstStyle>
            <a:lvl1pPr>
              <a:defRPr/>
            </a:lvl1pPr>
          </a:lstStyle>
          <a:p>
            <a:pPr>
              <a:defRPr/>
            </a:pPr>
            <a:fld id="{4CAE7E67-012B-409E-AB7B-4951553DE7A1}" type="slidenum">
              <a:rPr/>
              <a:pPr>
                <a:defRPr/>
              </a:pPr>
              <a:t>‹Nº›</a:t>
            </a:fld>
            <a:endParaRPr dirty="0"/>
          </a:p>
        </p:txBody>
      </p:sp>
    </p:spTree>
  </p:cSld>
  <p:clrMapOvr>
    <a:masterClrMapping/>
  </p:clrMapOvr>
  <p:transition spd="med">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Three Pictures with Captions">
    <p:spTree>
      <p:nvGrpSpPr>
        <p:cNvPr id="1" name=""/>
        <p:cNvGrpSpPr/>
        <p:nvPr/>
      </p:nvGrpSpPr>
      <p:grpSpPr>
        <a:xfrm>
          <a:off x="0" y="0"/>
          <a:ext cx="0" cy="0"/>
          <a:chOff x="0" y="0"/>
          <a:chExt cx="0" cy="0"/>
        </a:xfrm>
      </p:grpSpPr>
      <p:cxnSp>
        <p:nvCxnSpPr>
          <p:cNvPr id="11" name="Straight Connector 10"/>
          <p:cNvCxnSpPr/>
          <p:nvPr/>
        </p:nvCxnSpPr>
        <p:spPr bwMode="ltGray">
          <a:xfrm>
            <a:off x="4189413" y="1524000"/>
            <a:ext cx="0" cy="4419600"/>
          </a:xfrm>
          <a:prstGeom prst="line">
            <a:avLst/>
          </a:prstGeom>
          <a:ln w="19050">
            <a:solidFill>
              <a:schemeClr val="bg2"/>
            </a:solidFill>
            <a:miter lim="800000"/>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ltGray">
          <a:xfrm>
            <a:off x="7999413" y="1524000"/>
            <a:ext cx="0" cy="4419600"/>
          </a:xfrm>
          <a:prstGeom prst="line">
            <a:avLst/>
          </a:prstGeom>
          <a:ln w="19050">
            <a:solidFill>
              <a:schemeClr val="bg2"/>
            </a:solidFill>
            <a:miter lim="800000"/>
          </a:ln>
        </p:spPr>
        <p:style>
          <a:lnRef idx="1">
            <a:schemeClr val="accent1"/>
          </a:lnRef>
          <a:fillRef idx="0">
            <a:schemeClr val="accent1"/>
          </a:fillRef>
          <a:effectRef idx="0">
            <a:schemeClr val="accent1"/>
          </a:effectRef>
          <a:fontRef idx="minor">
            <a:schemeClr val="tx1"/>
          </a:fontRef>
        </p:style>
      </p:cxnSp>
      <p:sp>
        <p:nvSpPr>
          <p:cNvPr id="3" name="Picture Placeholder 2"/>
          <p:cNvSpPr>
            <a:spLocks noGrp="1"/>
          </p:cNvSpPr>
          <p:nvPr>
            <p:ph type="pic" idx="1"/>
          </p:nvPr>
        </p:nvSpPr>
        <p:spPr bwMode="gray">
          <a:xfrm>
            <a:off x="531813" y="1524000"/>
            <a:ext cx="3474720" cy="3048000"/>
          </a:xfrm>
          <a:solidFill>
            <a:schemeClr val="bg2"/>
          </a:solidFill>
        </p:spPr>
        <p:txBody>
          <a:bodyPr tIns="182880" rtlCol="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endParaRPr noProof="0" dirty="0"/>
          </a:p>
        </p:txBody>
      </p:sp>
      <p:sp>
        <p:nvSpPr>
          <p:cNvPr id="4" name="Text Placeholder 3"/>
          <p:cNvSpPr>
            <a:spLocks noGrp="1"/>
          </p:cNvSpPr>
          <p:nvPr>
            <p:ph type="body" sz="half" idx="2"/>
          </p:nvPr>
        </p:nvSpPr>
        <p:spPr>
          <a:xfrm>
            <a:off x="531812" y="4701396"/>
            <a:ext cx="3474720" cy="1242204"/>
          </a:xfrm>
        </p:spPr>
        <p:txBody>
          <a:bodyPr>
            <a:no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Picture Placeholder 2"/>
          <p:cNvSpPr>
            <a:spLocks noGrp="1"/>
          </p:cNvSpPr>
          <p:nvPr>
            <p:ph type="pic" idx="13"/>
          </p:nvPr>
        </p:nvSpPr>
        <p:spPr bwMode="gray">
          <a:xfrm>
            <a:off x="4357052" y="1524000"/>
            <a:ext cx="3474720" cy="3048000"/>
          </a:xfrm>
          <a:solidFill>
            <a:schemeClr val="bg2"/>
          </a:solidFill>
        </p:spPr>
        <p:txBody>
          <a:bodyPr tIns="182880" rtlCol="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endParaRPr noProof="0" dirty="0"/>
          </a:p>
        </p:txBody>
      </p:sp>
      <p:sp>
        <p:nvSpPr>
          <p:cNvPr id="10" name="Text Placeholder 3"/>
          <p:cNvSpPr>
            <a:spLocks noGrp="1"/>
          </p:cNvSpPr>
          <p:nvPr>
            <p:ph type="body" sz="half" idx="14"/>
          </p:nvPr>
        </p:nvSpPr>
        <p:spPr>
          <a:xfrm>
            <a:off x="4357052" y="4701396"/>
            <a:ext cx="3474720" cy="1242204"/>
          </a:xfrm>
        </p:spPr>
        <p:txBody>
          <a:bodyPr>
            <a:no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3" name="Picture Placeholder 2"/>
          <p:cNvSpPr>
            <a:spLocks noGrp="1"/>
          </p:cNvSpPr>
          <p:nvPr>
            <p:ph type="pic" idx="15"/>
          </p:nvPr>
        </p:nvSpPr>
        <p:spPr bwMode="gray">
          <a:xfrm>
            <a:off x="8182292" y="1524000"/>
            <a:ext cx="3474720" cy="3048000"/>
          </a:xfrm>
          <a:solidFill>
            <a:schemeClr val="bg2"/>
          </a:solidFill>
        </p:spPr>
        <p:txBody>
          <a:bodyPr tIns="182880" rtlCol="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endParaRPr noProof="0" dirty="0"/>
          </a:p>
        </p:txBody>
      </p:sp>
      <p:sp>
        <p:nvSpPr>
          <p:cNvPr id="14" name="Text Placeholder 3"/>
          <p:cNvSpPr>
            <a:spLocks noGrp="1"/>
          </p:cNvSpPr>
          <p:nvPr>
            <p:ph type="body" sz="half" idx="16"/>
          </p:nvPr>
        </p:nvSpPr>
        <p:spPr>
          <a:xfrm>
            <a:off x="8182292" y="4701396"/>
            <a:ext cx="3474720" cy="1242204"/>
          </a:xfrm>
        </p:spPr>
        <p:txBody>
          <a:bodyPr>
            <a:no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Title 7"/>
          <p:cNvSpPr>
            <a:spLocks noGrp="1"/>
          </p:cNvSpPr>
          <p:nvPr>
            <p:ph type="title"/>
          </p:nvPr>
        </p:nvSpPr>
        <p:spPr/>
        <p:txBody>
          <a:bodyPr/>
          <a:lstStyle/>
          <a:p>
            <a:r>
              <a:rPr lang="en-US"/>
              <a:t>Click to edit Master title style</a:t>
            </a:r>
            <a:endParaRPr dirty="0"/>
          </a:p>
        </p:txBody>
      </p:sp>
      <p:sp>
        <p:nvSpPr>
          <p:cNvPr id="15" name="Date Placeholder 4"/>
          <p:cNvSpPr>
            <a:spLocks noGrp="1"/>
          </p:cNvSpPr>
          <p:nvPr>
            <p:ph type="dt" sz="half" idx="17"/>
          </p:nvPr>
        </p:nvSpPr>
        <p:spPr/>
        <p:txBody>
          <a:bodyPr/>
          <a:lstStyle>
            <a:lvl1pPr>
              <a:defRPr/>
            </a:lvl1pPr>
          </a:lstStyle>
          <a:p>
            <a:pPr>
              <a:defRPr/>
            </a:pPr>
            <a:fld id="{CE123414-2378-454D-881D-BA5948EF5AB9}" type="datetime1">
              <a:rPr lang="es-AR"/>
              <a:pPr>
                <a:defRPr/>
              </a:pPr>
              <a:t>14/10/2019</a:t>
            </a:fld>
            <a:endParaRPr dirty="0"/>
          </a:p>
        </p:txBody>
      </p:sp>
      <p:sp>
        <p:nvSpPr>
          <p:cNvPr id="16" name="Footer Placeholder 5"/>
          <p:cNvSpPr>
            <a:spLocks noGrp="1"/>
          </p:cNvSpPr>
          <p:nvPr>
            <p:ph type="ftr" sz="quarter" idx="18"/>
          </p:nvPr>
        </p:nvSpPr>
        <p:spPr/>
        <p:txBody>
          <a:bodyPr/>
          <a:lstStyle>
            <a:lvl1pPr>
              <a:defRPr/>
            </a:lvl1pPr>
          </a:lstStyle>
          <a:p>
            <a:pPr>
              <a:defRPr/>
            </a:pPr>
            <a:r>
              <a:t>Oracle Confidential – Internal/Restricted/Highly Restricted</a:t>
            </a:r>
          </a:p>
        </p:txBody>
      </p:sp>
      <p:sp>
        <p:nvSpPr>
          <p:cNvPr id="17" name="Slide Number Placeholder 6"/>
          <p:cNvSpPr>
            <a:spLocks noGrp="1"/>
          </p:cNvSpPr>
          <p:nvPr>
            <p:ph type="sldNum" sz="quarter" idx="19"/>
          </p:nvPr>
        </p:nvSpPr>
        <p:spPr/>
        <p:txBody>
          <a:bodyPr/>
          <a:lstStyle>
            <a:lvl1pPr>
              <a:defRPr/>
            </a:lvl1pPr>
          </a:lstStyle>
          <a:p>
            <a:pPr>
              <a:defRPr/>
            </a:pPr>
            <a:fld id="{CD22B114-A1FB-4D36-81EB-94B46F414D34}" type="slidenum">
              <a:rPr/>
              <a:pPr>
                <a:defRPr/>
              </a:pPr>
              <a:t>‹Nº›</a:t>
            </a:fld>
            <a:endParaRPr dirty="0"/>
          </a:p>
        </p:txBody>
      </p:sp>
    </p:spTree>
  </p:cSld>
  <p:clrMapOvr>
    <a:masterClrMapping/>
  </p:clrMapOvr>
  <p:transition spd="med">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Smartphone and Tablet: Horizontal">
    <p:spTree>
      <p:nvGrpSpPr>
        <p:cNvPr id="1" name=""/>
        <p:cNvGrpSpPr/>
        <p:nvPr/>
      </p:nvGrpSpPr>
      <p:grpSpPr>
        <a:xfrm>
          <a:off x="0" y="0"/>
          <a:ext cx="0" cy="0"/>
          <a:chOff x="0" y="0"/>
          <a:chExt cx="0" cy="0"/>
        </a:xfrm>
      </p:grpSpPr>
      <p:pic>
        <p:nvPicPr>
          <p:cNvPr id="5" name="Picture 13"/>
          <p:cNvPicPr>
            <a:picLocks noChangeAspect="1"/>
          </p:cNvPicPr>
          <p:nvPr/>
        </p:nvPicPr>
        <p:blipFill>
          <a:blip r:embed="rId2" cstate="print"/>
          <a:srcRect/>
          <a:stretch>
            <a:fillRect/>
          </a:stretch>
        </p:blipFill>
        <p:spPr bwMode="auto">
          <a:xfrm>
            <a:off x="3916363" y="1522413"/>
            <a:ext cx="6496050" cy="4567237"/>
          </a:xfrm>
          <a:prstGeom prst="rect">
            <a:avLst/>
          </a:prstGeom>
          <a:noFill/>
          <a:ln w="9525">
            <a:noFill/>
            <a:miter lim="800000"/>
            <a:headEnd/>
            <a:tailEnd/>
          </a:ln>
        </p:spPr>
      </p:pic>
      <p:pic>
        <p:nvPicPr>
          <p:cNvPr id="6" name="Picture 15"/>
          <p:cNvPicPr>
            <a:picLocks noChangeAspect="1"/>
          </p:cNvPicPr>
          <p:nvPr/>
        </p:nvPicPr>
        <p:blipFill>
          <a:blip r:embed="rId3" cstate="print"/>
          <a:srcRect/>
          <a:stretch>
            <a:fillRect/>
          </a:stretch>
        </p:blipFill>
        <p:spPr bwMode="auto">
          <a:xfrm>
            <a:off x="1770063" y="1827213"/>
            <a:ext cx="1841500" cy="3887787"/>
          </a:xfrm>
          <a:prstGeom prst="rect">
            <a:avLst/>
          </a:prstGeom>
          <a:noFill/>
          <a:ln w="9525">
            <a:noFill/>
            <a:miter lim="800000"/>
            <a:headEnd/>
            <a:tailEnd/>
          </a:ln>
        </p:spPr>
      </p:pic>
      <p:sp>
        <p:nvSpPr>
          <p:cNvPr id="3" name="Picture Placeholder 2"/>
          <p:cNvSpPr>
            <a:spLocks noGrp="1"/>
          </p:cNvSpPr>
          <p:nvPr>
            <p:ph type="pic" idx="1"/>
          </p:nvPr>
        </p:nvSpPr>
        <p:spPr bwMode="gray">
          <a:xfrm>
            <a:off x="1889122" y="2364583"/>
            <a:ext cx="1618488" cy="2833684"/>
          </a:xfrm>
          <a:solidFill>
            <a:schemeClr val="bg2"/>
          </a:solidFill>
          <a:ln w="12700">
            <a:solidFill>
              <a:schemeClr val="bg2"/>
            </a:solidFill>
          </a:ln>
        </p:spPr>
        <p:txBody>
          <a:bodyPr tIns="182880" rtlCol="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endParaRPr noProof="0" dirty="0"/>
          </a:p>
        </p:txBody>
      </p:sp>
      <p:sp>
        <p:nvSpPr>
          <p:cNvPr id="9" name="Picture Placeholder 2"/>
          <p:cNvSpPr>
            <a:spLocks noGrp="1"/>
          </p:cNvSpPr>
          <p:nvPr>
            <p:ph type="pic" idx="13"/>
          </p:nvPr>
        </p:nvSpPr>
        <p:spPr bwMode="gray">
          <a:xfrm>
            <a:off x="4532312" y="1850231"/>
            <a:ext cx="5246688" cy="3969544"/>
          </a:xfrm>
          <a:solidFill>
            <a:schemeClr val="bg2"/>
          </a:solidFill>
          <a:ln w="12700">
            <a:solidFill>
              <a:schemeClr val="bg2"/>
            </a:solidFill>
          </a:ln>
        </p:spPr>
        <p:txBody>
          <a:bodyPr tIns="182880" rtlCol="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endParaRPr noProof="0" dirty="0"/>
          </a:p>
        </p:txBody>
      </p:sp>
      <p:sp>
        <p:nvSpPr>
          <p:cNvPr id="4" name="Title 3"/>
          <p:cNvSpPr>
            <a:spLocks noGrp="1"/>
          </p:cNvSpPr>
          <p:nvPr>
            <p:ph type="title"/>
          </p:nvPr>
        </p:nvSpPr>
        <p:spPr/>
        <p:txBody>
          <a:bodyPr/>
          <a:lstStyle/>
          <a:p>
            <a:r>
              <a:rPr lang="en-US"/>
              <a:t>Click to edit Master title style</a:t>
            </a:r>
            <a:endParaRPr dirty="0"/>
          </a:p>
        </p:txBody>
      </p:sp>
      <p:sp>
        <p:nvSpPr>
          <p:cNvPr id="7" name="Date Placeholder 4"/>
          <p:cNvSpPr>
            <a:spLocks noGrp="1"/>
          </p:cNvSpPr>
          <p:nvPr>
            <p:ph type="dt" sz="half" idx="14"/>
          </p:nvPr>
        </p:nvSpPr>
        <p:spPr/>
        <p:txBody>
          <a:bodyPr/>
          <a:lstStyle>
            <a:lvl1pPr>
              <a:defRPr/>
            </a:lvl1pPr>
          </a:lstStyle>
          <a:p>
            <a:pPr>
              <a:defRPr/>
            </a:pPr>
            <a:fld id="{CD9BD9BF-4B9C-4DF1-AAF0-8C28871ADF39}" type="datetime1">
              <a:rPr lang="es-AR"/>
              <a:pPr>
                <a:defRPr/>
              </a:pPr>
              <a:t>14/10/2019</a:t>
            </a:fld>
            <a:endParaRPr dirty="0"/>
          </a:p>
        </p:txBody>
      </p:sp>
      <p:sp>
        <p:nvSpPr>
          <p:cNvPr id="8" name="Footer Placeholder 5"/>
          <p:cNvSpPr>
            <a:spLocks noGrp="1"/>
          </p:cNvSpPr>
          <p:nvPr>
            <p:ph type="ftr" sz="quarter" idx="15"/>
          </p:nvPr>
        </p:nvSpPr>
        <p:spPr/>
        <p:txBody>
          <a:bodyPr/>
          <a:lstStyle>
            <a:lvl1pPr>
              <a:defRPr/>
            </a:lvl1pPr>
          </a:lstStyle>
          <a:p>
            <a:pPr>
              <a:defRPr/>
            </a:pPr>
            <a:r>
              <a:t>Oracle Confidential – Internal/Restricted/Highly Restricted</a:t>
            </a:r>
          </a:p>
        </p:txBody>
      </p:sp>
      <p:sp>
        <p:nvSpPr>
          <p:cNvPr id="10" name="Slide Number Placeholder 6"/>
          <p:cNvSpPr>
            <a:spLocks noGrp="1"/>
          </p:cNvSpPr>
          <p:nvPr>
            <p:ph type="sldNum" sz="quarter" idx="16"/>
          </p:nvPr>
        </p:nvSpPr>
        <p:spPr/>
        <p:txBody>
          <a:bodyPr/>
          <a:lstStyle>
            <a:lvl1pPr>
              <a:defRPr/>
            </a:lvl1pPr>
          </a:lstStyle>
          <a:p>
            <a:pPr>
              <a:defRPr/>
            </a:pPr>
            <a:fld id="{7348DD8E-13C4-4F27-82E5-418434D39D8D}" type="slidenum">
              <a:rPr/>
              <a:pPr>
                <a:defRPr/>
              </a:pPr>
              <a:t>‹Nº›</a:t>
            </a:fld>
            <a:endParaRPr dirty="0"/>
          </a:p>
        </p:txBody>
      </p:sp>
    </p:spTree>
  </p:cSld>
  <p:clrMapOvr>
    <a:masterClrMapping/>
  </p:clrMapOvr>
  <p:transition spd="med">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Smartphone and Tablet: Vertical">
    <p:spTree>
      <p:nvGrpSpPr>
        <p:cNvPr id="1" name=""/>
        <p:cNvGrpSpPr/>
        <p:nvPr/>
      </p:nvGrpSpPr>
      <p:grpSpPr>
        <a:xfrm>
          <a:off x="0" y="0"/>
          <a:ext cx="0" cy="0"/>
          <a:chOff x="0" y="0"/>
          <a:chExt cx="0" cy="0"/>
        </a:xfrm>
      </p:grpSpPr>
      <p:pic>
        <p:nvPicPr>
          <p:cNvPr id="5" name="Picture 13"/>
          <p:cNvPicPr>
            <a:picLocks noChangeAspect="1"/>
          </p:cNvPicPr>
          <p:nvPr/>
        </p:nvPicPr>
        <p:blipFill>
          <a:blip r:embed="rId2" cstate="print"/>
          <a:srcRect/>
          <a:stretch>
            <a:fillRect/>
          </a:stretch>
        </p:blipFill>
        <p:spPr bwMode="auto">
          <a:xfrm>
            <a:off x="6467475" y="393700"/>
            <a:ext cx="4568825" cy="6007100"/>
          </a:xfrm>
          <a:prstGeom prst="rect">
            <a:avLst/>
          </a:prstGeom>
          <a:noFill/>
          <a:ln w="9525">
            <a:noFill/>
            <a:miter lim="800000"/>
            <a:headEnd/>
            <a:tailEnd/>
          </a:ln>
        </p:spPr>
      </p:pic>
      <p:pic>
        <p:nvPicPr>
          <p:cNvPr id="6" name="Picture 15"/>
          <p:cNvPicPr>
            <a:picLocks noChangeAspect="1"/>
          </p:cNvPicPr>
          <p:nvPr/>
        </p:nvPicPr>
        <p:blipFill>
          <a:blip r:embed="rId3" cstate="print"/>
          <a:srcRect/>
          <a:stretch>
            <a:fillRect/>
          </a:stretch>
        </p:blipFill>
        <p:spPr bwMode="auto">
          <a:xfrm>
            <a:off x="3960813" y="1905000"/>
            <a:ext cx="1841500" cy="3887788"/>
          </a:xfrm>
          <a:prstGeom prst="rect">
            <a:avLst/>
          </a:prstGeom>
          <a:noFill/>
          <a:ln w="9525">
            <a:noFill/>
            <a:miter lim="800000"/>
            <a:headEnd/>
            <a:tailEnd/>
          </a:ln>
        </p:spPr>
      </p:pic>
      <p:sp>
        <p:nvSpPr>
          <p:cNvPr id="2" name="Title 1"/>
          <p:cNvSpPr>
            <a:spLocks noGrp="1"/>
          </p:cNvSpPr>
          <p:nvPr>
            <p:ph type="title"/>
          </p:nvPr>
        </p:nvSpPr>
        <p:spPr>
          <a:xfrm>
            <a:off x="531812" y="406400"/>
            <a:ext cx="5562601" cy="889000"/>
          </a:xfrm>
        </p:spPr>
        <p:txBody>
          <a:bodyPr/>
          <a:lstStyle>
            <a:lvl1pPr algn="l">
              <a:defRPr sz="3600" b="0"/>
            </a:lvl1pPr>
          </a:lstStyle>
          <a:p>
            <a:r>
              <a:rPr lang="en-US"/>
              <a:t>Click to edit Master title style</a:t>
            </a:r>
            <a:endParaRPr dirty="0"/>
          </a:p>
        </p:txBody>
      </p:sp>
      <p:sp>
        <p:nvSpPr>
          <p:cNvPr id="9" name="Picture Placeholder 2"/>
          <p:cNvSpPr>
            <a:spLocks noGrp="1"/>
          </p:cNvSpPr>
          <p:nvPr>
            <p:ph type="pic" idx="13"/>
          </p:nvPr>
        </p:nvSpPr>
        <p:spPr bwMode="gray">
          <a:xfrm>
            <a:off x="6747673" y="1013144"/>
            <a:ext cx="3962137" cy="5252348"/>
          </a:xfrm>
          <a:solidFill>
            <a:schemeClr val="bg2"/>
          </a:solidFill>
          <a:ln w="12700">
            <a:solidFill>
              <a:schemeClr val="bg2"/>
            </a:solidFill>
          </a:ln>
        </p:spPr>
        <p:txBody>
          <a:bodyPr tIns="182880" rtlCol="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endParaRPr noProof="0" dirty="0"/>
          </a:p>
        </p:txBody>
      </p:sp>
      <p:sp>
        <p:nvSpPr>
          <p:cNvPr id="14" name="Picture Placeholder 2"/>
          <p:cNvSpPr>
            <a:spLocks noGrp="1"/>
          </p:cNvSpPr>
          <p:nvPr>
            <p:ph type="pic" idx="1"/>
          </p:nvPr>
        </p:nvSpPr>
        <p:spPr bwMode="gray">
          <a:xfrm>
            <a:off x="4079443" y="2448864"/>
            <a:ext cx="1618488" cy="2834640"/>
          </a:xfrm>
          <a:solidFill>
            <a:schemeClr val="bg2"/>
          </a:solidFill>
          <a:ln w="12700">
            <a:solidFill>
              <a:schemeClr val="bg2"/>
            </a:solidFill>
          </a:ln>
        </p:spPr>
        <p:txBody>
          <a:bodyPr tIns="182880" rtlCol="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endParaRPr noProof="0" dirty="0"/>
          </a:p>
        </p:txBody>
      </p:sp>
      <p:sp>
        <p:nvSpPr>
          <p:cNvPr id="7" name="Date Placeholder 4"/>
          <p:cNvSpPr>
            <a:spLocks noGrp="1"/>
          </p:cNvSpPr>
          <p:nvPr>
            <p:ph type="dt" sz="half" idx="14"/>
          </p:nvPr>
        </p:nvSpPr>
        <p:spPr/>
        <p:txBody>
          <a:bodyPr/>
          <a:lstStyle>
            <a:lvl1pPr>
              <a:defRPr/>
            </a:lvl1pPr>
          </a:lstStyle>
          <a:p>
            <a:pPr>
              <a:defRPr/>
            </a:pPr>
            <a:fld id="{47BD9913-863E-425C-97CD-BF3705FD269E}" type="datetime1">
              <a:rPr lang="es-AR"/>
              <a:pPr>
                <a:defRPr/>
              </a:pPr>
              <a:t>14/10/2019</a:t>
            </a:fld>
            <a:endParaRPr dirty="0"/>
          </a:p>
        </p:txBody>
      </p:sp>
      <p:sp>
        <p:nvSpPr>
          <p:cNvPr id="8" name="Footer Placeholder 5"/>
          <p:cNvSpPr>
            <a:spLocks noGrp="1"/>
          </p:cNvSpPr>
          <p:nvPr>
            <p:ph type="ftr" sz="quarter" idx="15"/>
          </p:nvPr>
        </p:nvSpPr>
        <p:spPr/>
        <p:txBody>
          <a:bodyPr/>
          <a:lstStyle>
            <a:lvl1pPr>
              <a:defRPr/>
            </a:lvl1pPr>
          </a:lstStyle>
          <a:p>
            <a:pPr>
              <a:defRPr/>
            </a:pPr>
            <a:r>
              <a:t>Oracle Confidential – Internal/Restricted/Highly Restricted</a:t>
            </a:r>
          </a:p>
        </p:txBody>
      </p:sp>
      <p:sp>
        <p:nvSpPr>
          <p:cNvPr id="10" name="Slide Number Placeholder 6"/>
          <p:cNvSpPr>
            <a:spLocks noGrp="1"/>
          </p:cNvSpPr>
          <p:nvPr>
            <p:ph type="sldNum" sz="quarter" idx="16"/>
          </p:nvPr>
        </p:nvSpPr>
        <p:spPr/>
        <p:txBody>
          <a:bodyPr/>
          <a:lstStyle>
            <a:lvl1pPr>
              <a:defRPr/>
            </a:lvl1pPr>
          </a:lstStyle>
          <a:p>
            <a:pPr>
              <a:defRPr/>
            </a:pPr>
            <a:fld id="{C2FBB388-2813-41B5-A705-B21FEEF52ED7}" type="slidenum">
              <a:rPr/>
              <a:pPr>
                <a:defRPr/>
              </a:pPr>
              <a:t>‹Nº›</a:t>
            </a:fld>
            <a:endParaRPr dirty="0"/>
          </a:p>
        </p:txBody>
      </p:sp>
    </p:spTree>
  </p:cSld>
  <p:clrMapOvr>
    <a:masterClrMapping/>
  </p:clrMapOvr>
  <p:transition spd="med">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Metric with Picture">
    <p:spTree>
      <p:nvGrpSpPr>
        <p:cNvPr id="1" name=""/>
        <p:cNvGrpSpPr/>
        <p:nvPr/>
      </p:nvGrpSpPr>
      <p:grpSpPr>
        <a:xfrm>
          <a:off x="0" y="0"/>
          <a:ext cx="0" cy="0"/>
          <a:chOff x="0" y="0"/>
          <a:chExt cx="0" cy="0"/>
        </a:xfrm>
      </p:grpSpPr>
      <p:sp>
        <p:nvSpPr>
          <p:cNvPr id="4" name="Rectangle 3"/>
          <p:cNvSpPr/>
          <p:nvPr/>
        </p:nvSpPr>
        <p:spPr bwMode="hidden">
          <a:xfrm>
            <a:off x="0" y="0"/>
            <a:ext cx="12188825" cy="6858000"/>
          </a:xfrm>
          <a:prstGeom prst="rect">
            <a:avLst/>
          </a:pr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dirty="0"/>
          </a:p>
        </p:txBody>
      </p:sp>
      <p:grpSp>
        <p:nvGrpSpPr>
          <p:cNvPr id="5" name="Group 15"/>
          <p:cNvGrpSpPr>
            <a:grpSpLocks/>
          </p:cNvGrpSpPr>
          <p:nvPr/>
        </p:nvGrpSpPr>
        <p:grpSpPr bwMode="auto">
          <a:xfrm>
            <a:off x="0" y="0"/>
            <a:ext cx="12188825" cy="6858000"/>
            <a:chOff x="-287" y="0"/>
            <a:chExt cx="12189399" cy="6858000"/>
          </a:xfrm>
        </p:grpSpPr>
        <p:sp>
          <p:nvSpPr>
            <p:cNvPr id="6" name="Rectangle 5"/>
            <p:cNvSpPr/>
            <p:nvPr/>
          </p:nvSpPr>
          <p:spPr bwMode="gray">
            <a:xfrm>
              <a:off x="-287" y="0"/>
              <a:ext cx="193684" cy="6851650"/>
            </a:xfrm>
            <a:prstGeom prst="rect">
              <a:avLst/>
            </a:prstGeom>
            <a:solidFill>
              <a:srgbClr val="DCE3E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dirty="0"/>
            </a:p>
          </p:txBody>
        </p:sp>
        <p:sp>
          <p:nvSpPr>
            <p:cNvPr id="7" name="Rectangle 6"/>
            <p:cNvSpPr/>
            <p:nvPr/>
          </p:nvSpPr>
          <p:spPr bwMode="gray">
            <a:xfrm>
              <a:off x="11995428" y="6350"/>
              <a:ext cx="193684" cy="6851650"/>
            </a:xfrm>
            <a:prstGeom prst="rect">
              <a:avLst/>
            </a:prstGeom>
            <a:solidFill>
              <a:srgbClr val="DCE3E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dirty="0"/>
            </a:p>
          </p:txBody>
        </p:sp>
        <p:sp>
          <p:nvSpPr>
            <p:cNvPr id="8" name="Rectangle 7"/>
            <p:cNvSpPr/>
            <p:nvPr/>
          </p:nvSpPr>
          <p:spPr bwMode="gray">
            <a:xfrm>
              <a:off x="-287" y="6400800"/>
              <a:ext cx="12189399" cy="457200"/>
            </a:xfrm>
            <a:prstGeom prst="rect">
              <a:avLst/>
            </a:prstGeom>
            <a:solidFill>
              <a:srgbClr val="DCE3E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dirty="0"/>
            </a:p>
          </p:txBody>
        </p:sp>
        <p:sp>
          <p:nvSpPr>
            <p:cNvPr id="9" name="Rectangle 8"/>
            <p:cNvSpPr/>
            <p:nvPr/>
          </p:nvSpPr>
          <p:spPr bwMode="gray">
            <a:xfrm>
              <a:off x="-287" y="0"/>
              <a:ext cx="12189399" cy="192088"/>
            </a:xfrm>
            <a:prstGeom prst="rect">
              <a:avLst/>
            </a:prstGeom>
            <a:solidFill>
              <a:srgbClr val="DCE3E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dirty="0"/>
            </a:p>
          </p:txBody>
        </p:sp>
      </p:grpSp>
      <p:sp>
        <p:nvSpPr>
          <p:cNvPr id="10" name="TextBox 9"/>
          <p:cNvSpPr txBox="1"/>
          <p:nvPr/>
        </p:nvSpPr>
        <p:spPr>
          <a:xfrm>
            <a:off x="5989638" y="6556375"/>
            <a:ext cx="2787650" cy="182563"/>
          </a:xfrm>
          <a:prstGeom prst="rect">
            <a:avLst/>
          </a:prstGeom>
          <a:noFill/>
        </p:spPr>
        <p:txBody>
          <a:bodyPr wrap="none" lIns="0" tIns="0" rIns="0" bIns="0" anchor="ctr"/>
          <a:lstStyle/>
          <a:p>
            <a:pPr fontAlgn="auto">
              <a:spcBef>
                <a:spcPts val="0"/>
              </a:spcBef>
              <a:spcAft>
                <a:spcPts val="0"/>
              </a:spcAft>
              <a:defRPr/>
            </a:pPr>
            <a:r>
              <a:rPr sz="800" dirty="0">
                <a:solidFill>
                  <a:schemeClr val="bg1">
                    <a:lumMod val="60000"/>
                    <a:lumOff val="40000"/>
                  </a:schemeClr>
                </a:solidFill>
                <a:latin typeface="+mn-lt"/>
                <a:cs typeface="+mn-cs"/>
              </a:rPr>
              <a:t>Copyright © 2014 Oracle and/or its affiliates. All rights reserved.  |</a:t>
            </a:r>
          </a:p>
        </p:txBody>
      </p:sp>
      <p:pic>
        <p:nvPicPr>
          <p:cNvPr id="11" name="Picture 22" descr="1.5X red tab for PPT.png"/>
          <p:cNvPicPr>
            <a:picLocks noChangeAspect="1"/>
          </p:cNvPicPr>
          <p:nvPr/>
        </p:nvPicPr>
        <p:blipFill>
          <a:blip r:embed="rId3" cstate="print"/>
          <a:srcRect/>
          <a:stretch>
            <a:fillRect/>
          </a:stretch>
        </p:blipFill>
        <p:spPr bwMode="ltGray">
          <a:xfrm>
            <a:off x="531813" y="6269038"/>
            <a:ext cx="1609725" cy="588962"/>
          </a:xfrm>
          <a:prstGeom prst="rect">
            <a:avLst/>
          </a:prstGeom>
          <a:noFill/>
          <a:ln w="9525">
            <a:noFill/>
            <a:miter lim="800000"/>
            <a:headEnd/>
            <a:tailEnd/>
          </a:ln>
        </p:spPr>
      </p:pic>
      <p:sp>
        <p:nvSpPr>
          <p:cNvPr id="22" name="Text Placeholder 12"/>
          <p:cNvSpPr>
            <a:spLocks noGrp="1"/>
          </p:cNvSpPr>
          <p:nvPr>
            <p:ph type="body" sz="quarter" idx="13"/>
          </p:nvPr>
        </p:nvSpPr>
        <p:spPr>
          <a:xfrm>
            <a:off x="760412" y="2666999"/>
            <a:ext cx="4572000" cy="1960881"/>
          </a:xfrm>
        </p:spPr>
        <p:txBody>
          <a:bodyPr>
            <a:noAutofit/>
          </a:bodyPr>
          <a:lstStyle>
            <a:lvl1pPr marL="1588" indent="0">
              <a:spcBef>
                <a:spcPts val="0"/>
              </a:spcBef>
              <a:buFontTx/>
              <a:buNone/>
              <a:defRPr sz="2800" baseline="0"/>
            </a:lvl1pPr>
            <a:lvl2pPr marL="1588" indent="0">
              <a:buFontTx/>
              <a:buNone/>
              <a:defRPr sz="2400"/>
            </a:lvl2pPr>
            <a:lvl3pPr marL="1588" indent="0">
              <a:buFontTx/>
              <a:buNone/>
              <a:defRPr sz="2400"/>
            </a:lvl3pPr>
            <a:lvl4pPr marL="1588" indent="0">
              <a:buFontTx/>
              <a:buNone/>
              <a:defRPr sz="2400"/>
            </a:lvl4pPr>
            <a:lvl5pPr marL="1588" indent="0">
              <a:buFontTx/>
              <a:buNone/>
              <a:defRPr sz="2400"/>
            </a:lvl5pPr>
            <a:lvl6pPr marL="1588" indent="0">
              <a:buFontTx/>
              <a:buNone/>
              <a:defRPr sz="2400"/>
            </a:lvl6pPr>
            <a:lvl7pPr marL="1588" indent="0">
              <a:buFontTx/>
              <a:buNone/>
              <a:defRPr sz="2400"/>
            </a:lvl7pPr>
            <a:lvl8pPr marL="1588" indent="0">
              <a:buFontTx/>
              <a:buNone/>
              <a:defRPr sz="2400"/>
            </a:lvl8pPr>
            <a:lvl9pPr marL="1588" indent="0">
              <a:buFontTx/>
              <a:buNone/>
              <a:defRPr sz="2400"/>
            </a:lvl9pPr>
          </a:lstStyle>
          <a:p>
            <a:pPr lvl="0"/>
            <a:r>
              <a:rPr lang="en-US"/>
              <a:t>Click to edit Master text styles</a:t>
            </a:r>
          </a:p>
        </p:txBody>
      </p:sp>
      <p:sp>
        <p:nvSpPr>
          <p:cNvPr id="3" name="Title 2"/>
          <p:cNvSpPr>
            <a:spLocks noGrp="1"/>
          </p:cNvSpPr>
          <p:nvPr>
            <p:ph type="title"/>
          </p:nvPr>
        </p:nvSpPr>
        <p:spPr>
          <a:xfrm>
            <a:off x="760412" y="609600"/>
            <a:ext cx="4572000" cy="2044700"/>
          </a:xfrm>
        </p:spPr>
        <p:txBody>
          <a:bodyPr/>
          <a:lstStyle>
            <a:lvl1pPr>
              <a:defRPr sz="13800" b="1"/>
            </a:lvl1pPr>
          </a:lstStyle>
          <a:p>
            <a:r>
              <a:rPr lang="en-US"/>
              <a:t>Click to edit Master title style</a:t>
            </a:r>
            <a:endParaRPr lang="en-US" dirty="0"/>
          </a:p>
        </p:txBody>
      </p:sp>
      <p:sp>
        <p:nvSpPr>
          <p:cNvPr id="12" name="Date Placeholder 4"/>
          <p:cNvSpPr>
            <a:spLocks noGrp="1"/>
          </p:cNvSpPr>
          <p:nvPr>
            <p:ph type="dt" sz="half" idx="14"/>
          </p:nvPr>
        </p:nvSpPr>
        <p:spPr/>
        <p:txBody>
          <a:bodyPr/>
          <a:lstStyle>
            <a:lvl1pPr>
              <a:defRPr>
                <a:solidFill>
                  <a:schemeClr val="bg1">
                    <a:lumMod val="60000"/>
                    <a:lumOff val="40000"/>
                  </a:schemeClr>
                </a:solidFill>
              </a:defRPr>
            </a:lvl1pPr>
          </a:lstStyle>
          <a:p>
            <a:pPr>
              <a:defRPr/>
            </a:pPr>
            <a:fld id="{E6CFE549-BCF1-4CBB-A15D-BE2B1B835831}" type="datetime1">
              <a:rPr lang="es-AR"/>
              <a:pPr>
                <a:defRPr/>
              </a:pPr>
              <a:t>14/10/2019</a:t>
            </a:fld>
            <a:endParaRPr dirty="0"/>
          </a:p>
        </p:txBody>
      </p:sp>
      <p:sp>
        <p:nvSpPr>
          <p:cNvPr id="13" name="Footer Placeholder 5"/>
          <p:cNvSpPr>
            <a:spLocks noGrp="1"/>
          </p:cNvSpPr>
          <p:nvPr>
            <p:ph type="ftr" sz="quarter" idx="15"/>
          </p:nvPr>
        </p:nvSpPr>
        <p:spPr/>
        <p:txBody>
          <a:bodyPr/>
          <a:lstStyle>
            <a:lvl1pPr>
              <a:defRPr>
                <a:solidFill>
                  <a:schemeClr val="bg1">
                    <a:lumMod val="60000"/>
                    <a:lumOff val="40000"/>
                  </a:schemeClr>
                </a:solidFill>
              </a:defRPr>
            </a:lvl1pPr>
          </a:lstStyle>
          <a:p>
            <a:pPr>
              <a:defRPr/>
            </a:pPr>
            <a:r>
              <a:t>Oracle Confidential – Internal/Restricted/Highly Restricted</a:t>
            </a:r>
          </a:p>
        </p:txBody>
      </p:sp>
      <p:sp>
        <p:nvSpPr>
          <p:cNvPr id="14" name="Slide Number Placeholder 6"/>
          <p:cNvSpPr>
            <a:spLocks noGrp="1"/>
          </p:cNvSpPr>
          <p:nvPr>
            <p:ph type="sldNum" sz="quarter" idx="16"/>
          </p:nvPr>
        </p:nvSpPr>
        <p:spPr/>
        <p:txBody>
          <a:bodyPr/>
          <a:lstStyle>
            <a:lvl1pPr>
              <a:defRPr>
                <a:solidFill>
                  <a:schemeClr val="bg1">
                    <a:lumMod val="60000"/>
                    <a:lumOff val="40000"/>
                  </a:schemeClr>
                </a:solidFill>
              </a:defRPr>
            </a:lvl1pPr>
          </a:lstStyle>
          <a:p>
            <a:pPr>
              <a:defRPr/>
            </a:pPr>
            <a:fld id="{A92053B1-04A3-4967-A299-1DE87A05835E}" type="slidenum">
              <a:rPr/>
              <a:pPr>
                <a:defRPr/>
              </a:pPr>
              <a:t>‹Nº›</a:t>
            </a:fld>
            <a:endParaRPr dirty="0"/>
          </a:p>
        </p:txBody>
      </p:sp>
    </p:spTree>
  </p:cSld>
  <p:clrMapOvr>
    <a:overrideClrMapping bg1="dk1" tx1="lt1" bg2="dk2" tx2="lt2" accent1="accent1" accent2="accent2" accent3="accent3" accent4="accent4" accent5="accent5" accent6="accent6" hlink="hlink" folHlink="folHlink"/>
  </p:clrMapOvr>
  <p:transition spd="med">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Safe Harbor Front">
    <p:spTree>
      <p:nvGrpSpPr>
        <p:cNvPr id="1" name=""/>
        <p:cNvGrpSpPr/>
        <p:nvPr/>
      </p:nvGrpSpPr>
      <p:grpSpPr>
        <a:xfrm>
          <a:off x="0" y="0"/>
          <a:ext cx="0" cy="0"/>
          <a:chOff x="0" y="0"/>
          <a:chExt cx="0" cy="0"/>
        </a:xfrm>
      </p:grpSpPr>
      <p:sp>
        <p:nvSpPr>
          <p:cNvPr id="2" name="TextBox 1"/>
          <p:cNvSpPr txBox="1"/>
          <p:nvPr/>
        </p:nvSpPr>
        <p:spPr>
          <a:xfrm>
            <a:off x="531813" y="1371600"/>
            <a:ext cx="11125200" cy="889000"/>
          </a:xfrm>
          <a:prstGeom prst="rect">
            <a:avLst/>
          </a:prstGeom>
          <a:noFill/>
        </p:spPr>
        <p:txBody>
          <a:bodyPr wrap="none" lIns="0" tIns="0" rIns="0" bIns="0" anchor="b"/>
          <a:lstStyle/>
          <a:p>
            <a:pPr fontAlgn="auto">
              <a:lnSpc>
                <a:spcPct val="90000"/>
              </a:lnSpc>
              <a:spcBef>
                <a:spcPts val="0"/>
              </a:spcBef>
              <a:spcAft>
                <a:spcPts val="0"/>
              </a:spcAft>
              <a:defRPr/>
            </a:pPr>
            <a:r>
              <a:rPr sz="3200" dirty="0">
                <a:latin typeface="+mj-lt"/>
                <a:cs typeface="+mn-cs"/>
              </a:rPr>
              <a:t>Safe Harbor Statement</a:t>
            </a:r>
          </a:p>
        </p:txBody>
      </p:sp>
      <p:sp>
        <p:nvSpPr>
          <p:cNvPr id="3" name="TextBox 2"/>
          <p:cNvSpPr txBox="1"/>
          <p:nvPr/>
        </p:nvSpPr>
        <p:spPr>
          <a:xfrm>
            <a:off x="531813" y="2514600"/>
            <a:ext cx="11125200" cy="2286000"/>
          </a:xfrm>
          <a:prstGeom prst="rect">
            <a:avLst/>
          </a:prstGeom>
          <a:noFill/>
        </p:spPr>
        <p:txBody>
          <a:bodyPr lIns="0" tIns="0" rIns="0" bIns="0"/>
          <a:lstStyle/>
          <a:p>
            <a:pPr fontAlgn="auto">
              <a:lnSpc>
                <a:spcPct val="90000"/>
              </a:lnSpc>
              <a:spcBef>
                <a:spcPts val="0"/>
              </a:spcBef>
              <a:spcAft>
                <a:spcPts val="0"/>
              </a:spcAft>
              <a:defRPr/>
            </a:pPr>
            <a:r>
              <a:rPr sz="2400" dirty="0">
                <a:latin typeface="+mn-lt"/>
                <a:cs typeface="+mn-cs"/>
              </a:rPr>
              <a:t>The following is intended to outline our general product direction. It is intended for information purposes only, and may not be incorporated into any contract. It is not a commitment to deliver any material, code, or functionality, and should not be relied upon in making purchasing decisions. The development, release, and timing of any features or functionality described for Oracle’s products remains at the sole discretion of Oracle.</a:t>
            </a:r>
          </a:p>
        </p:txBody>
      </p:sp>
      <p:sp>
        <p:nvSpPr>
          <p:cNvPr id="4" name="Date Placeholder 1"/>
          <p:cNvSpPr>
            <a:spLocks noGrp="1"/>
          </p:cNvSpPr>
          <p:nvPr>
            <p:ph type="dt" sz="half" idx="10"/>
          </p:nvPr>
        </p:nvSpPr>
        <p:spPr/>
        <p:txBody>
          <a:bodyPr/>
          <a:lstStyle>
            <a:lvl1pPr>
              <a:defRPr/>
            </a:lvl1pPr>
          </a:lstStyle>
          <a:p>
            <a:pPr>
              <a:defRPr/>
            </a:pPr>
            <a:fld id="{49FF49FC-D0F8-4770-BE60-58654B666260}" type="datetime1">
              <a:rPr lang="es-AR"/>
              <a:pPr>
                <a:defRPr/>
              </a:pPr>
              <a:t>14/10/2019</a:t>
            </a:fld>
            <a:endParaRPr dirty="0"/>
          </a:p>
        </p:txBody>
      </p:sp>
      <p:sp>
        <p:nvSpPr>
          <p:cNvPr id="5" name="Footer Placeholder 2"/>
          <p:cNvSpPr>
            <a:spLocks noGrp="1"/>
          </p:cNvSpPr>
          <p:nvPr>
            <p:ph type="ftr" sz="quarter" idx="11"/>
          </p:nvPr>
        </p:nvSpPr>
        <p:spPr/>
        <p:txBody>
          <a:bodyPr/>
          <a:lstStyle>
            <a:lvl1pPr>
              <a:defRPr/>
            </a:lvl1pPr>
          </a:lstStyle>
          <a:p>
            <a:pPr>
              <a:defRPr/>
            </a:pPr>
            <a:r>
              <a:t>Oracle Confidential – Internal/Restricted/Highly Restricted</a:t>
            </a:r>
          </a:p>
        </p:txBody>
      </p:sp>
      <p:sp>
        <p:nvSpPr>
          <p:cNvPr id="6" name="Slide Number Placeholder 3"/>
          <p:cNvSpPr>
            <a:spLocks noGrp="1"/>
          </p:cNvSpPr>
          <p:nvPr>
            <p:ph type="sldNum" sz="quarter" idx="12"/>
          </p:nvPr>
        </p:nvSpPr>
        <p:spPr/>
        <p:txBody>
          <a:bodyPr/>
          <a:lstStyle>
            <a:lvl1pPr>
              <a:defRPr/>
            </a:lvl1pPr>
          </a:lstStyle>
          <a:p>
            <a:pPr>
              <a:defRPr/>
            </a:pPr>
            <a:fld id="{F9960666-D1A8-4007-A892-FFD9506E0334}" type="slidenum">
              <a:rPr/>
              <a:pPr>
                <a:defRPr/>
              </a:pPr>
              <a:t>‹Nº›</a:t>
            </a:fld>
            <a:endParaRPr dirty="0"/>
          </a:p>
        </p:txBody>
      </p:sp>
    </p:spTree>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with Picture">
    <p:spTree>
      <p:nvGrpSpPr>
        <p:cNvPr id="1" name=""/>
        <p:cNvGrpSpPr/>
        <p:nvPr/>
      </p:nvGrpSpPr>
      <p:grpSpPr>
        <a:xfrm>
          <a:off x="0" y="0"/>
          <a:ext cx="0" cy="0"/>
          <a:chOff x="0" y="0"/>
          <a:chExt cx="0" cy="0"/>
        </a:xfrm>
      </p:grpSpPr>
      <p:sp>
        <p:nvSpPr>
          <p:cNvPr id="5" name="Rectangle 4"/>
          <p:cNvSpPr/>
          <p:nvPr/>
        </p:nvSpPr>
        <p:spPr bwMode="hidden">
          <a:xfrm>
            <a:off x="0" y="0"/>
            <a:ext cx="12188825" cy="6858000"/>
          </a:xfrm>
          <a:prstGeom prst="rect">
            <a:avLst/>
          </a:pr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dirty="0"/>
          </a:p>
        </p:txBody>
      </p:sp>
      <p:sp>
        <p:nvSpPr>
          <p:cNvPr id="6" name="TextBox 5"/>
          <p:cNvSpPr txBox="1"/>
          <p:nvPr/>
        </p:nvSpPr>
        <p:spPr>
          <a:xfrm>
            <a:off x="5989638" y="6556375"/>
            <a:ext cx="2787650" cy="182563"/>
          </a:xfrm>
          <a:prstGeom prst="rect">
            <a:avLst/>
          </a:prstGeom>
          <a:noFill/>
        </p:spPr>
        <p:txBody>
          <a:bodyPr wrap="none" lIns="0" tIns="0" rIns="0" bIns="0" anchor="ctr"/>
          <a:lstStyle/>
          <a:p>
            <a:pPr fontAlgn="auto">
              <a:spcBef>
                <a:spcPts val="0"/>
              </a:spcBef>
              <a:spcAft>
                <a:spcPts val="0"/>
              </a:spcAft>
              <a:defRPr/>
            </a:pPr>
            <a:r>
              <a:rPr sz="800" dirty="0">
                <a:solidFill>
                  <a:schemeClr val="tx1">
                    <a:lumMod val="60000"/>
                    <a:lumOff val="40000"/>
                  </a:schemeClr>
                </a:solidFill>
                <a:latin typeface="+mn-lt"/>
                <a:cs typeface="+mn-cs"/>
              </a:rPr>
              <a:t>Copyright © 2014 Oracle and/or its affiliates. All rights reserved.  |</a:t>
            </a:r>
          </a:p>
        </p:txBody>
      </p:sp>
      <p:pic>
        <p:nvPicPr>
          <p:cNvPr id="7" name="Picture 16" descr="1.5X red tab for PPT.png"/>
          <p:cNvPicPr>
            <a:picLocks noChangeAspect="1"/>
          </p:cNvPicPr>
          <p:nvPr/>
        </p:nvPicPr>
        <p:blipFill>
          <a:blip r:embed="rId3" cstate="print"/>
          <a:srcRect/>
          <a:stretch>
            <a:fillRect/>
          </a:stretch>
        </p:blipFill>
        <p:spPr bwMode="ltGray">
          <a:xfrm>
            <a:off x="531813" y="6269038"/>
            <a:ext cx="1609725" cy="588962"/>
          </a:xfrm>
          <a:prstGeom prst="rect">
            <a:avLst/>
          </a:prstGeom>
          <a:noFill/>
          <a:ln w="9525">
            <a:noFill/>
            <a:miter lim="800000"/>
            <a:headEnd/>
            <a:tailEnd/>
          </a:ln>
        </p:spPr>
      </p:pic>
      <p:sp>
        <p:nvSpPr>
          <p:cNvPr id="2" name="Title 1"/>
          <p:cNvSpPr>
            <a:spLocks noGrp="1"/>
          </p:cNvSpPr>
          <p:nvPr>
            <p:ph type="ctrTitle"/>
          </p:nvPr>
        </p:nvSpPr>
        <p:spPr>
          <a:xfrm>
            <a:off x="531814" y="739775"/>
            <a:ext cx="8763000" cy="1470025"/>
          </a:xfrm>
        </p:spPr>
        <p:txBody>
          <a:bodyPr/>
          <a:lstStyle>
            <a:lvl1pPr>
              <a:lnSpc>
                <a:spcPct val="80000"/>
              </a:lnSpc>
              <a:defRPr sz="4800"/>
            </a:lvl1pPr>
          </a:lstStyle>
          <a:p>
            <a:r>
              <a:rPr lang="en-US"/>
              <a:t>Click to edit Master title style</a:t>
            </a:r>
            <a:endParaRPr/>
          </a:p>
        </p:txBody>
      </p:sp>
      <p:sp>
        <p:nvSpPr>
          <p:cNvPr id="3" name="Subtitle 2"/>
          <p:cNvSpPr>
            <a:spLocks noGrp="1"/>
          </p:cNvSpPr>
          <p:nvPr>
            <p:ph type="subTitle" idx="1"/>
          </p:nvPr>
        </p:nvSpPr>
        <p:spPr>
          <a:xfrm>
            <a:off x="531763" y="2286000"/>
            <a:ext cx="8764141" cy="914400"/>
          </a:xfrm>
        </p:spPr>
        <p:txBody>
          <a:bodyPr>
            <a:noAutofit/>
          </a:bodyPr>
          <a:lstStyle>
            <a:lvl1pPr marL="0" indent="0" algn="l">
              <a:spcBef>
                <a:spcPts val="0"/>
              </a:spcBef>
              <a:buNone/>
              <a:defRPr sz="2400"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13" name="Text Placeholder 12"/>
          <p:cNvSpPr>
            <a:spLocks noGrp="1"/>
          </p:cNvSpPr>
          <p:nvPr>
            <p:ph type="body" sz="quarter" idx="13"/>
          </p:nvPr>
        </p:nvSpPr>
        <p:spPr>
          <a:xfrm>
            <a:off x="531814" y="3429451"/>
            <a:ext cx="8763000" cy="2514149"/>
          </a:xfrm>
        </p:spPr>
        <p:txBody>
          <a:bodyPr>
            <a:noAutofit/>
          </a:bodyPr>
          <a:lstStyle>
            <a:lvl1pPr marL="1588" indent="0">
              <a:spcBef>
                <a:spcPts val="0"/>
              </a:spcBef>
              <a:buFontTx/>
              <a:buNone/>
              <a:defRPr sz="2400" baseline="0"/>
            </a:lvl1pPr>
            <a:lvl2pPr marL="1588" indent="0">
              <a:buFontTx/>
              <a:buNone/>
              <a:defRPr sz="2400"/>
            </a:lvl2pPr>
            <a:lvl3pPr marL="1588" indent="0">
              <a:buFontTx/>
              <a:buNone/>
              <a:defRPr sz="2400"/>
            </a:lvl3pPr>
            <a:lvl4pPr marL="1588" indent="0">
              <a:buFontTx/>
              <a:buNone/>
              <a:defRPr sz="2400"/>
            </a:lvl4pPr>
            <a:lvl5pPr marL="1588" indent="0">
              <a:buFontTx/>
              <a:buNone/>
              <a:defRPr sz="2400"/>
            </a:lvl5pPr>
            <a:lvl6pPr marL="1588" indent="0">
              <a:buFontTx/>
              <a:buNone/>
              <a:defRPr sz="2400"/>
            </a:lvl6pPr>
            <a:lvl7pPr marL="1588" indent="0">
              <a:buFontTx/>
              <a:buNone/>
              <a:defRPr sz="2400"/>
            </a:lvl7pPr>
            <a:lvl8pPr marL="1588" indent="0">
              <a:buFontTx/>
              <a:buNone/>
              <a:defRPr sz="2400"/>
            </a:lvl8pPr>
            <a:lvl9pPr marL="1588" indent="0">
              <a:buFontTx/>
              <a:buNone/>
              <a:defRPr sz="2400"/>
            </a:lvl9pPr>
          </a:lstStyle>
          <a:p>
            <a:pPr lvl="0"/>
            <a:r>
              <a:rPr lang="en-US"/>
              <a:t>Click to edit Master text styles</a:t>
            </a:r>
          </a:p>
        </p:txBody>
      </p:sp>
      <p:sp>
        <p:nvSpPr>
          <p:cNvPr id="8" name="Date Placeholder 3"/>
          <p:cNvSpPr>
            <a:spLocks noGrp="1"/>
          </p:cNvSpPr>
          <p:nvPr>
            <p:ph type="dt" sz="half" idx="14"/>
          </p:nvPr>
        </p:nvSpPr>
        <p:spPr/>
        <p:txBody>
          <a:bodyPr/>
          <a:lstStyle>
            <a:lvl1pPr>
              <a:defRPr/>
            </a:lvl1pPr>
          </a:lstStyle>
          <a:p>
            <a:pPr>
              <a:defRPr/>
            </a:pPr>
            <a:fld id="{0514CE85-1B41-440E-81E8-FDF73CE7B4E4}" type="datetime1">
              <a:rPr lang="es-AR"/>
              <a:pPr>
                <a:defRPr/>
              </a:pPr>
              <a:t>14/10/2019</a:t>
            </a:fld>
            <a:endParaRPr dirty="0"/>
          </a:p>
        </p:txBody>
      </p:sp>
      <p:sp>
        <p:nvSpPr>
          <p:cNvPr id="9" name="Footer Placeholder 4"/>
          <p:cNvSpPr>
            <a:spLocks noGrp="1"/>
          </p:cNvSpPr>
          <p:nvPr>
            <p:ph type="ftr" sz="quarter" idx="15"/>
          </p:nvPr>
        </p:nvSpPr>
        <p:spPr/>
        <p:txBody>
          <a:bodyPr/>
          <a:lstStyle>
            <a:lvl1pPr>
              <a:defRPr/>
            </a:lvl1pPr>
          </a:lstStyle>
          <a:p>
            <a:pPr>
              <a:defRPr/>
            </a:pPr>
            <a:r>
              <a:t>Oracle Confidential – Internal/Restricted/Highly Restricted</a:t>
            </a:r>
          </a:p>
        </p:txBody>
      </p:sp>
      <p:sp>
        <p:nvSpPr>
          <p:cNvPr id="10" name="Slide Number Placeholder 5"/>
          <p:cNvSpPr>
            <a:spLocks noGrp="1"/>
          </p:cNvSpPr>
          <p:nvPr>
            <p:ph type="sldNum" sz="quarter" idx="16"/>
          </p:nvPr>
        </p:nvSpPr>
        <p:spPr>
          <a:xfrm>
            <a:off x="11276013" y="6934200"/>
            <a:ext cx="381000" cy="182563"/>
          </a:xfrm>
        </p:spPr>
        <p:txBody>
          <a:bodyPr/>
          <a:lstStyle>
            <a:lvl1pPr>
              <a:defRPr>
                <a:solidFill>
                  <a:srgbClr val="BDC1C5"/>
                </a:solidFill>
              </a:defRPr>
            </a:lvl1pPr>
          </a:lstStyle>
          <a:p>
            <a:pPr>
              <a:defRPr/>
            </a:pPr>
            <a:fld id="{17F91ACC-DCED-450C-BD67-3BE9294C02E9}" type="slidenum">
              <a:rPr/>
              <a:pPr>
                <a:defRPr/>
              </a:pPr>
              <a:t>‹Nº›</a:t>
            </a:fld>
            <a:endParaRPr dirty="0"/>
          </a:p>
        </p:txBody>
      </p:sp>
    </p:spTree>
  </p:cSld>
  <p:clrMapOvr>
    <a:overrideClrMapping bg1="dk1" tx1="lt1" bg2="dk2" tx2="lt2" accent1="accent1" accent2="accent2" accent3="accent3" accent4="accent4" accent5="accent5" accent6="accent6" hlink="hlink" folHlink="folHlink"/>
  </p:clrMapOvr>
  <p:transition spd="med">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blank" preserve="1">
  <p:cSld name="Safe Harbor Back">
    <p:spTree>
      <p:nvGrpSpPr>
        <p:cNvPr id="1" name=""/>
        <p:cNvGrpSpPr/>
        <p:nvPr/>
      </p:nvGrpSpPr>
      <p:grpSpPr>
        <a:xfrm>
          <a:off x="0" y="0"/>
          <a:ext cx="0" cy="0"/>
          <a:chOff x="0" y="0"/>
          <a:chExt cx="0" cy="0"/>
        </a:xfrm>
      </p:grpSpPr>
      <p:sp>
        <p:nvSpPr>
          <p:cNvPr id="2" name="TextBox 1"/>
          <p:cNvSpPr txBox="1"/>
          <p:nvPr/>
        </p:nvSpPr>
        <p:spPr>
          <a:xfrm>
            <a:off x="531813" y="1371600"/>
            <a:ext cx="11125200" cy="889000"/>
          </a:xfrm>
          <a:prstGeom prst="rect">
            <a:avLst/>
          </a:prstGeom>
          <a:noFill/>
        </p:spPr>
        <p:txBody>
          <a:bodyPr wrap="none" lIns="0" tIns="0" rIns="0" bIns="0" anchor="b"/>
          <a:lstStyle/>
          <a:p>
            <a:pPr fontAlgn="auto">
              <a:lnSpc>
                <a:spcPct val="90000"/>
              </a:lnSpc>
              <a:spcBef>
                <a:spcPts val="0"/>
              </a:spcBef>
              <a:spcAft>
                <a:spcPts val="0"/>
              </a:spcAft>
              <a:defRPr/>
            </a:pPr>
            <a:r>
              <a:rPr sz="3200" dirty="0">
                <a:latin typeface="+mj-lt"/>
                <a:cs typeface="+mn-cs"/>
              </a:rPr>
              <a:t>Safe Harbor Statement</a:t>
            </a:r>
          </a:p>
        </p:txBody>
      </p:sp>
      <p:sp>
        <p:nvSpPr>
          <p:cNvPr id="3" name="TextBox 2"/>
          <p:cNvSpPr txBox="1"/>
          <p:nvPr/>
        </p:nvSpPr>
        <p:spPr>
          <a:xfrm>
            <a:off x="531813" y="2514600"/>
            <a:ext cx="11125200" cy="2286000"/>
          </a:xfrm>
          <a:prstGeom prst="rect">
            <a:avLst/>
          </a:prstGeom>
          <a:noFill/>
        </p:spPr>
        <p:txBody>
          <a:bodyPr lIns="0" tIns="0" rIns="0" bIns="0"/>
          <a:lstStyle/>
          <a:p>
            <a:pPr fontAlgn="auto">
              <a:lnSpc>
                <a:spcPct val="90000"/>
              </a:lnSpc>
              <a:spcBef>
                <a:spcPts val="0"/>
              </a:spcBef>
              <a:spcAft>
                <a:spcPts val="0"/>
              </a:spcAft>
              <a:defRPr/>
            </a:pPr>
            <a:r>
              <a:rPr sz="2400" dirty="0">
                <a:latin typeface="+mn-lt"/>
                <a:cs typeface="+mn-cs"/>
              </a:rPr>
              <a:t>The preceding is intended to outline our general product direction. It is intended for information purposes only, and may not be incorporated into any contract. It is not a commitment to deliver any material, code, or functionality, and should not be relied upon in making purchasing decisions. The development, release, and timing of any features or functionality described for Oracle’s products remains at the sole discretion of Oracle.</a:t>
            </a:r>
          </a:p>
        </p:txBody>
      </p:sp>
      <p:sp>
        <p:nvSpPr>
          <p:cNvPr id="4" name="Date Placeholder 1"/>
          <p:cNvSpPr>
            <a:spLocks noGrp="1"/>
          </p:cNvSpPr>
          <p:nvPr>
            <p:ph type="dt" sz="half" idx="10"/>
          </p:nvPr>
        </p:nvSpPr>
        <p:spPr/>
        <p:txBody>
          <a:bodyPr/>
          <a:lstStyle>
            <a:lvl1pPr>
              <a:defRPr/>
            </a:lvl1pPr>
          </a:lstStyle>
          <a:p>
            <a:pPr>
              <a:defRPr/>
            </a:pPr>
            <a:fld id="{84419064-B854-4891-8813-6A31FF886D68}" type="datetime1">
              <a:rPr lang="es-AR"/>
              <a:pPr>
                <a:defRPr/>
              </a:pPr>
              <a:t>14/10/2019</a:t>
            </a:fld>
            <a:endParaRPr dirty="0"/>
          </a:p>
        </p:txBody>
      </p:sp>
      <p:sp>
        <p:nvSpPr>
          <p:cNvPr id="5" name="Footer Placeholder 2"/>
          <p:cNvSpPr>
            <a:spLocks noGrp="1"/>
          </p:cNvSpPr>
          <p:nvPr>
            <p:ph type="ftr" sz="quarter" idx="11"/>
          </p:nvPr>
        </p:nvSpPr>
        <p:spPr/>
        <p:txBody>
          <a:bodyPr/>
          <a:lstStyle>
            <a:lvl1pPr>
              <a:defRPr/>
            </a:lvl1pPr>
          </a:lstStyle>
          <a:p>
            <a:pPr>
              <a:defRPr/>
            </a:pPr>
            <a:r>
              <a:t>Oracle Confidential – Internal/Restricted/Highly Restricted</a:t>
            </a:r>
          </a:p>
        </p:txBody>
      </p:sp>
      <p:sp>
        <p:nvSpPr>
          <p:cNvPr id="6" name="Slide Number Placeholder 3"/>
          <p:cNvSpPr>
            <a:spLocks noGrp="1"/>
          </p:cNvSpPr>
          <p:nvPr>
            <p:ph type="sldNum" sz="quarter" idx="12"/>
          </p:nvPr>
        </p:nvSpPr>
        <p:spPr/>
        <p:txBody>
          <a:bodyPr/>
          <a:lstStyle>
            <a:lvl1pPr>
              <a:defRPr/>
            </a:lvl1pPr>
          </a:lstStyle>
          <a:p>
            <a:pPr>
              <a:defRPr/>
            </a:pPr>
            <a:fld id="{DED56822-2AD8-4CA2-B259-5F70C2B9485F}" type="slidenum">
              <a:rPr/>
              <a:pPr>
                <a:defRPr/>
              </a:pPr>
              <a:t>‹Nº›</a:t>
            </a:fld>
            <a:endParaRPr dirty="0"/>
          </a:p>
        </p:txBody>
      </p:sp>
    </p:spTree>
  </p:cSld>
  <p:clrMapOvr>
    <a:masterClrMapping/>
  </p:clrMapOvr>
  <p:transition spd="med">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blank" preserve="1">
  <p:cSld name="Positioning Statement">
    <p:spTree>
      <p:nvGrpSpPr>
        <p:cNvPr id="1" name=""/>
        <p:cNvGrpSpPr/>
        <p:nvPr/>
      </p:nvGrpSpPr>
      <p:grpSpPr>
        <a:xfrm>
          <a:off x="0" y="0"/>
          <a:ext cx="0" cy="0"/>
          <a:chOff x="0" y="0"/>
          <a:chExt cx="0" cy="0"/>
        </a:xfrm>
      </p:grpSpPr>
      <p:grpSp>
        <p:nvGrpSpPr>
          <p:cNvPr id="2" name="Group 3092"/>
          <p:cNvGrpSpPr>
            <a:grpSpLocks/>
          </p:cNvGrpSpPr>
          <p:nvPr/>
        </p:nvGrpSpPr>
        <p:grpSpPr bwMode="auto">
          <a:xfrm>
            <a:off x="3263900" y="2743200"/>
            <a:ext cx="5668963" cy="1081088"/>
            <a:chOff x="3263901" y="1227138"/>
            <a:chExt cx="5668962" cy="1081088"/>
          </a:xfrm>
        </p:grpSpPr>
        <p:sp>
          <p:nvSpPr>
            <p:cNvPr id="3" name="Rectangle 5"/>
            <p:cNvSpPr>
              <a:spLocks noChangeArrowheads="1"/>
            </p:cNvSpPr>
            <p:nvPr/>
          </p:nvSpPr>
          <p:spPr bwMode="gray">
            <a:xfrm>
              <a:off x="3997326" y="1855788"/>
              <a:ext cx="73025" cy="50800"/>
            </a:xfrm>
            <a:prstGeom prst="rect">
              <a:avLst/>
            </a:prstGeom>
            <a:solidFill>
              <a:srgbClr val="000000"/>
            </a:solidFill>
            <a:ln w="9525">
              <a:noFill/>
              <a:miter lim="800000"/>
              <a:headEnd/>
              <a:tailEnd/>
            </a:ln>
          </p:spPr>
          <p:txBody>
            <a:bodyPr/>
            <a:lstStyle/>
            <a:p>
              <a:pPr fontAlgn="auto">
                <a:spcBef>
                  <a:spcPts val="0"/>
                </a:spcBef>
                <a:spcAft>
                  <a:spcPts val="0"/>
                </a:spcAft>
                <a:defRPr/>
              </a:pPr>
              <a:endParaRPr dirty="0">
                <a:latin typeface="+mn-lt"/>
                <a:cs typeface="+mn-cs"/>
              </a:endParaRPr>
            </a:p>
          </p:txBody>
        </p:sp>
        <p:sp>
          <p:nvSpPr>
            <p:cNvPr id="4" name="Freeform 6"/>
            <p:cNvSpPr>
              <a:spLocks noEditPoints="1"/>
            </p:cNvSpPr>
            <p:nvPr/>
          </p:nvSpPr>
          <p:spPr bwMode="gray">
            <a:xfrm>
              <a:off x="4835526" y="1362076"/>
              <a:ext cx="238125" cy="317500"/>
            </a:xfrm>
            <a:custGeom>
              <a:avLst/>
              <a:gdLst>
                <a:gd name="T0" fmla="*/ 29 w 29"/>
                <a:gd name="T1" fmla="*/ 30 h 38"/>
                <a:gd name="T2" fmla="*/ 29 w 29"/>
                <a:gd name="T3" fmla="*/ 37 h 38"/>
                <a:gd name="T4" fmla="*/ 20 w 29"/>
                <a:gd name="T5" fmla="*/ 37 h 38"/>
                <a:gd name="T6" fmla="*/ 19 w 29"/>
                <a:gd name="T7" fmla="*/ 32 h 38"/>
                <a:gd name="T8" fmla="*/ 19 w 29"/>
                <a:gd name="T9" fmla="*/ 32 h 38"/>
                <a:gd name="T10" fmla="*/ 10 w 29"/>
                <a:gd name="T11" fmla="*/ 38 h 38"/>
                <a:gd name="T12" fmla="*/ 0 w 29"/>
                <a:gd name="T13" fmla="*/ 26 h 38"/>
                <a:gd name="T14" fmla="*/ 19 w 29"/>
                <a:gd name="T15" fmla="*/ 13 h 38"/>
                <a:gd name="T16" fmla="*/ 19 w 29"/>
                <a:gd name="T17" fmla="*/ 11 h 38"/>
                <a:gd name="T18" fmla="*/ 15 w 29"/>
                <a:gd name="T19" fmla="*/ 5 h 38"/>
                <a:gd name="T20" fmla="*/ 11 w 29"/>
                <a:gd name="T21" fmla="*/ 11 h 38"/>
                <a:gd name="T22" fmla="*/ 1 w 29"/>
                <a:gd name="T23" fmla="*/ 11 h 38"/>
                <a:gd name="T24" fmla="*/ 5 w 29"/>
                <a:gd name="T25" fmla="*/ 2 h 38"/>
                <a:gd name="T26" fmla="*/ 14 w 29"/>
                <a:gd name="T27" fmla="*/ 0 h 38"/>
                <a:gd name="T28" fmla="*/ 29 w 29"/>
                <a:gd name="T29" fmla="*/ 12 h 38"/>
                <a:gd name="T30" fmla="*/ 29 w 29"/>
                <a:gd name="T31" fmla="*/ 30 h 38"/>
                <a:gd name="T32" fmla="*/ 10 w 29"/>
                <a:gd name="T33" fmla="*/ 26 h 38"/>
                <a:gd name="T34" fmla="*/ 14 w 29"/>
                <a:gd name="T35" fmla="*/ 31 h 38"/>
                <a:gd name="T36" fmla="*/ 19 w 29"/>
                <a:gd name="T37" fmla="*/ 19 h 38"/>
                <a:gd name="T38" fmla="*/ 10 w 29"/>
                <a:gd name="T39" fmla="*/ 26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9" h="38">
                  <a:moveTo>
                    <a:pt x="29" y="30"/>
                  </a:moveTo>
                  <a:cubicBezTo>
                    <a:pt x="29" y="32"/>
                    <a:pt x="29" y="35"/>
                    <a:pt x="29" y="37"/>
                  </a:cubicBezTo>
                  <a:cubicBezTo>
                    <a:pt x="20" y="37"/>
                    <a:pt x="20" y="37"/>
                    <a:pt x="20" y="37"/>
                  </a:cubicBezTo>
                  <a:cubicBezTo>
                    <a:pt x="19" y="32"/>
                    <a:pt x="19" y="32"/>
                    <a:pt x="19" y="32"/>
                  </a:cubicBezTo>
                  <a:cubicBezTo>
                    <a:pt x="19" y="32"/>
                    <a:pt x="19" y="32"/>
                    <a:pt x="19" y="32"/>
                  </a:cubicBezTo>
                  <a:cubicBezTo>
                    <a:pt x="17" y="36"/>
                    <a:pt x="14" y="38"/>
                    <a:pt x="10" y="38"/>
                  </a:cubicBezTo>
                  <a:cubicBezTo>
                    <a:pt x="2" y="38"/>
                    <a:pt x="0" y="32"/>
                    <a:pt x="0" y="26"/>
                  </a:cubicBezTo>
                  <a:cubicBezTo>
                    <a:pt x="0" y="14"/>
                    <a:pt x="9" y="13"/>
                    <a:pt x="19" y="13"/>
                  </a:cubicBezTo>
                  <a:cubicBezTo>
                    <a:pt x="19" y="11"/>
                    <a:pt x="19" y="11"/>
                    <a:pt x="19" y="11"/>
                  </a:cubicBezTo>
                  <a:cubicBezTo>
                    <a:pt x="19" y="8"/>
                    <a:pt x="18" y="5"/>
                    <a:pt x="15" y="5"/>
                  </a:cubicBezTo>
                  <a:cubicBezTo>
                    <a:pt x="11" y="5"/>
                    <a:pt x="11" y="8"/>
                    <a:pt x="11" y="11"/>
                  </a:cubicBezTo>
                  <a:cubicBezTo>
                    <a:pt x="1" y="11"/>
                    <a:pt x="1" y="11"/>
                    <a:pt x="1" y="11"/>
                  </a:cubicBezTo>
                  <a:cubicBezTo>
                    <a:pt x="1" y="6"/>
                    <a:pt x="2" y="4"/>
                    <a:pt x="5" y="2"/>
                  </a:cubicBezTo>
                  <a:cubicBezTo>
                    <a:pt x="7" y="0"/>
                    <a:pt x="10" y="0"/>
                    <a:pt x="14" y="0"/>
                  </a:cubicBezTo>
                  <a:cubicBezTo>
                    <a:pt x="27" y="0"/>
                    <a:pt x="29" y="5"/>
                    <a:pt x="29" y="12"/>
                  </a:cubicBezTo>
                  <a:lnTo>
                    <a:pt x="29" y="30"/>
                  </a:lnTo>
                  <a:close/>
                  <a:moveTo>
                    <a:pt x="10" y="26"/>
                  </a:moveTo>
                  <a:cubicBezTo>
                    <a:pt x="10" y="28"/>
                    <a:pt x="10" y="31"/>
                    <a:pt x="14" y="31"/>
                  </a:cubicBezTo>
                  <a:cubicBezTo>
                    <a:pt x="20" y="31"/>
                    <a:pt x="19" y="23"/>
                    <a:pt x="19" y="19"/>
                  </a:cubicBezTo>
                  <a:cubicBezTo>
                    <a:pt x="14" y="19"/>
                    <a:pt x="10" y="19"/>
                    <a:pt x="10" y="26"/>
                  </a:cubicBezTo>
                  <a:close/>
                </a:path>
              </a:pathLst>
            </a:custGeom>
            <a:solidFill>
              <a:schemeClr val="accent1"/>
            </a:solidFill>
            <a:ln>
              <a:noFill/>
            </a:ln>
          </p:spPr>
          <p:txBody>
            <a:bodyPr/>
            <a:lstStyle/>
            <a:p>
              <a:pPr fontAlgn="auto">
                <a:spcBef>
                  <a:spcPts val="0"/>
                </a:spcBef>
                <a:spcAft>
                  <a:spcPts val="0"/>
                </a:spcAft>
                <a:defRPr/>
              </a:pPr>
              <a:endParaRPr dirty="0">
                <a:latin typeface="+mn-lt"/>
                <a:cs typeface="+mn-cs"/>
              </a:endParaRPr>
            </a:p>
          </p:txBody>
        </p:sp>
        <p:sp>
          <p:nvSpPr>
            <p:cNvPr id="5" name="Freeform 7"/>
            <p:cNvSpPr>
              <a:spLocks/>
            </p:cNvSpPr>
            <p:nvPr/>
          </p:nvSpPr>
          <p:spPr bwMode="gray">
            <a:xfrm>
              <a:off x="3263901" y="1236663"/>
              <a:ext cx="288925" cy="434975"/>
            </a:xfrm>
            <a:custGeom>
              <a:avLst/>
              <a:gdLst>
                <a:gd name="T0" fmla="*/ 125 w 182"/>
                <a:gd name="T1" fmla="*/ 110 h 274"/>
                <a:gd name="T2" fmla="*/ 125 w 182"/>
                <a:gd name="T3" fmla="*/ 0 h 274"/>
                <a:gd name="T4" fmla="*/ 182 w 182"/>
                <a:gd name="T5" fmla="*/ 0 h 274"/>
                <a:gd name="T6" fmla="*/ 182 w 182"/>
                <a:gd name="T7" fmla="*/ 274 h 274"/>
                <a:gd name="T8" fmla="*/ 125 w 182"/>
                <a:gd name="T9" fmla="*/ 274 h 274"/>
                <a:gd name="T10" fmla="*/ 125 w 182"/>
                <a:gd name="T11" fmla="*/ 153 h 274"/>
                <a:gd name="T12" fmla="*/ 57 w 182"/>
                <a:gd name="T13" fmla="*/ 153 h 274"/>
                <a:gd name="T14" fmla="*/ 57 w 182"/>
                <a:gd name="T15" fmla="*/ 274 h 274"/>
                <a:gd name="T16" fmla="*/ 0 w 182"/>
                <a:gd name="T17" fmla="*/ 274 h 274"/>
                <a:gd name="T18" fmla="*/ 0 w 182"/>
                <a:gd name="T19" fmla="*/ 0 h 274"/>
                <a:gd name="T20" fmla="*/ 57 w 182"/>
                <a:gd name="T21" fmla="*/ 0 h 274"/>
                <a:gd name="T22" fmla="*/ 57 w 182"/>
                <a:gd name="T23" fmla="*/ 110 h 274"/>
                <a:gd name="T24" fmla="*/ 125 w 182"/>
                <a:gd name="T25" fmla="*/ 110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2" h="274">
                  <a:moveTo>
                    <a:pt x="125" y="110"/>
                  </a:moveTo>
                  <a:lnTo>
                    <a:pt x="125" y="0"/>
                  </a:lnTo>
                  <a:lnTo>
                    <a:pt x="182" y="0"/>
                  </a:lnTo>
                  <a:lnTo>
                    <a:pt x="182" y="274"/>
                  </a:lnTo>
                  <a:lnTo>
                    <a:pt x="125" y="274"/>
                  </a:lnTo>
                  <a:lnTo>
                    <a:pt x="125" y="153"/>
                  </a:lnTo>
                  <a:lnTo>
                    <a:pt x="57" y="153"/>
                  </a:lnTo>
                  <a:lnTo>
                    <a:pt x="57" y="274"/>
                  </a:lnTo>
                  <a:lnTo>
                    <a:pt x="0" y="274"/>
                  </a:lnTo>
                  <a:lnTo>
                    <a:pt x="0" y="0"/>
                  </a:lnTo>
                  <a:lnTo>
                    <a:pt x="57" y="0"/>
                  </a:lnTo>
                  <a:lnTo>
                    <a:pt x="57" y="110"/>
                  </a:lnTo>
                  <a:lnTo>
                    <a:pt x="125" y="110"/>
                  </a:lnTo>
                  <a:close/>
                </a:path>
              </a:pathLst>
            </a:custGeom>
            <a:solidFill>
              <a:schemeClr val="accent1"/>
            </a:solidFill>
            <a:ln>
              <a:noFill/>
            </a:ln>
          </p:spPr>
          <p:txBody>
            <a:bodyPr/>
            <a:lstStyle/>
            <a:p>
              <a:pPr fontAlgn="auto">
                <a:spcBef>
                  <a:spcPts val="0"/>
                </a:spcBef>
                <a:spcAft>
                  <a:spcPts val="0"/>
                </a:spcAft>
                <a:defRPr/>
              </a:pPr>
              <a:endParaRPr dirty="0">
                <a:latin typeface="+mn-lt"/>
                <a:cs typeface="+mn-cs"/>
              </a:endParaRPr>
            </a:p>
          </p:txBody>
        </p:sp>
        <p:sp>
          <p:nvSpPr>
            <p:cNvPr id="6" name="Freeform 8"/>
            <p:cNvSpPr>
              <a:spLocks noEditPoints="1"/>
            </p:cNvSpPr>
            <p:nvPr/>
          </p:nvSpPr>
          <p:spPr bwMode="gray">
            <a:xfrm>
              <a:off x="3602039" y="1362076"/>
              <a:ext cx="246062" cy="317500"/>
            </a:xfrm>
            <a:custGeom>
              <a:avLst/>
              <a:gdLst>
                <a:gd name="T0" fmla="*/ 29 w 30"/>
                <a:gd name="T1" fmla="*/ 30 h 38"/>
                <a:gd name="T2" fmla="*/ 30 w 30"/>
                <a:gd name="T3" fmla="*/ 37 h 38"/>
                <a:gd name="T4" fmla="*/ 20 w 30"/>
                <a:gd name="T5" fmla="*/ 37 h 38"/>
                <a:gd name="T6" fmla="*/ 20 w 30"/>
                <a:gd name="T7" fmla="*/ 32 h 38"/>
                <a:gd name="T8" fmla="*/ 19 w 30"/>
                <a:gd name="T9" fmla="*/ 32 h 38"/>
                <a:gd name="T10" fmla="*/ 10 w 30"/>
                <a:gd name="T11" fmla="*/ 38 h 38"/>
                <a:gd name="T12" fmla="*/ 0 w 30"/>
                <a:gd name="T13" fmla="*/ 26 h 38"/>
                <a:gd name="T14" fmla="*/ 19 w 30"/>
                <a:gd name="T15" fmla="*/ 13 h 38"/>
                <a:gd name="T16" fmla="*/ 19 w 30"/>
                <a:gd name="T17" fmla="*/ 11 h 38"/>
                <a:gd name="T18" fmla="*/ 15 w 30"/>
                <a:gd name="T19" fmla="*/ 5 h 38"/>
                <a:gd name="T20" fmla="*/ 11 w 30"/>
                <a:gd name="T21" fmla="*/ 11 h 38"/>
                <a:gd name="T22" fmla="*/ 1 w 30"/>
                <a:gd name="T23" fmla="*/ 11 h 38"/>
                <a:gd name="T24" fmla="*/ 5 w 30"/>
                <a:gd name="T25" fmla="*/ 2 h 38"/>
                <a:gd name="T26" fmla="*/ 14 w 30"/>
                <a:gd name="T27" fmla="*/ 0 h 38"/>
                <a:gd name="T28" fmla="*/ 29 w 30"/>
                <a:gd name="T29" fmla="*/ 12 h 38"/>
                <a:gd name="T30" fmla="*/ 29 w 30"/>
                <a:gd name="T31" fmla="*/ 30 h 38"/>
                <a:gd name="T32" fmla="*/ 10 w 30"/>
                <a:gd name="T33" fmla="*/ 26 h 38"/>
                <a:gd name="T34" fmla="*/ 14 w 30"/>
                <a:gd name="T35" fmla="*/ 31 h 38"/>
                <a:gd name="T36" fmla="*/ 19 w 30"/>
                <a:gd name="T37" fmla="*/ 19 h 38"/>
                <a:gd name="T38" fmla="*/ 10 w 30"/>
                <a:gd name="T39" fmla="*/ 26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0" h="38">
                  <a:moveTo>
                    <a:pt x="29" y="30"/>
                  </a:moveTo>
                  <a:cubicBezTo>
                    <a:pt x="29" y="32"/>
                    <a:pt x="29" y="35"/>
                    <a:pt x="30" y="37"/>
                  </a:cubicBezTo>
                  <a:cubicBezTo>
                    <a:pt x="20" y="37"/>
                    <a:pt x="20" y="37"/>
                    <a:pt x="20" y="37"/>
                  </a:cubicBezTo>
                  <a:cubicBezTo>
                    <a:pt x="20" y="32"/>
                    <a:pt x="20" y="32"/>
                    <a:pt x="20" y="32"/>
                  </a:cubicBezTo>
                  <a:cubicBezTo>
                    <a:pt x="19" y="32"/>
                    <a:pt x="19" y="32"/>
                    <a:pt x="19" y="32"/>
                  </a:cubicBezTo>
                  <a:cubicBezTo>
                    <a:pt x="17" y="36"/>
                    <a:pt x="14" y="38"/>
                    <a:pt x="10" y="38"/>
                  </a:cubicBezTo>
                  <a:cubicBezTo>
                    <a:pt x="3" y="38"/>
                    <a:pt x="0" y="32"/>
                    <a:pt x="0" y="26"/>
                  </a:cubicBezTo>
                  <a:cubicBezTo>
                    <a:pt x="0" y="14"/>
                    <a:pt x="10" y="13"/>
                    <a:pt x="19" y="13"/>
                  </a:cubicBezTo>
                  <a:cubicBezTo>
                    <a:pt x="19" y="11"/>
                    <a:pt x="19" y="11"/>
                    <a:pt x="19" y="11"/>
                  </a:cubicBezTo>
                  <a:cubicBezTo>
                    <a:pt x="19" y="8"/>
                    <a:pt x="19" y="5"/>
                    <a:pt x="15" y="5"/>
                  </a:cubicBezTo>
                  <a:cubicBezTo>
                    <a:pt x="11" y="5"/>
                    <a:pt x="11" y="8"/>
                    <a:pt x="11" y="11"/>
                  </a:cubicBezTo>
                  <a:cubicBezTo>
                    <a:pt x="1" y="11"/>
                    <a:pt x="1" y="11"/>
                    <a:pt x="1" y="11"/>
                  </a:cubicBezTo>
                  <a:cubicBezTo>
                    <a:pt x="1" y="6"/>
                    <a:pt x="2" y="4"/>
                    <a:pt x="5" y="2"/>
                  </a:cubicBezTo>
                  <a:cubicBezTo>
                    <a:pt x="7" y="0"/>
                    <a:pt x="10" y="0"/>
                    <a:pt x="14" y="0"/>
                  </a:cubicBezTo>
                  <a:cubicBezTo>
                    <a:pt x="27" y="0"/>
                    <a:pt x="29" y="5"/>
                    <a:pt x="29" y="12"/>
                  </a:cubicBezTo>
                  <a:lnTo>
                    <a:pt x="29" y="30"/>
                  </a:lnTo>
                  <a:close/>
                  <a:moveTo>
                    <a:pt x="10" y="26"/>
                  </a:moveTo>
                  <a:cubicBezTo>
                    <a:pt x="10" y="28"/>
                    <a:pt x="11" y="31"/>
                    <a:pt x="14" y="31"/>
                  </a:cubicBezTo>
                  <a:cubicBezTo>
                    <a:pt x="20" y="31"/>
                    <a:pt x="19" y="23"/>
                    <a:pt x="19" y="19"/>
                  </a:cubicBezTo>
                  <a:cubicBezTo>
                    <a:pt x="14" y="19"/>
                    <a:pt x="10" y="19"/>
                    <a:pt x="10" y="26"/>
                  </a:cubicBezTo>
                  <a:close/>
                </a:path>
              </a:pathLst>
            </a:custGeom>
            <a:solidFill>
              <a:schemeClr val="accent1"/>
            </a:solidFill>
            <a:ln>
              <a:noFill/>
            </a:ln>
          </p:spPr>
          <p:txBody>
            <a:bodyPr/>
            <a:lstStyle/>
            <a:p>
              <a:pPr fontAlgn="auto">
                <a:spcBef>
                  <a:spcPts val="0"/>
                </a:spcBef>
                <a:spcAft>
                  <a:spcPts val="0"/>
                </a:spcAft>
                <a:defRPr/>
              </a:pPr>
              <a:endParaRPr dirty="0">
                <a:latin typeface="+mn-lt"/>
                <a:cs typeface="+mn-cs"/>
              </a:endParaRPr>
            </a:p>
          </p:txBody>
        </p:sp>
        <p:sp>
          <p:nvSpPr>
            <p:cNvPr id="7" name="Freeform 9"/>
            <p:cNvSpPr>
              <a:spLocks/>
            </p:cNvSpPr>
            <p:nvPr/>
          </p:nvSpPr>
          <p:spPr bwMode="gray">
            <a:xfrm>
              <a:off x="3897314" y="1362076"/>
              <a:ext cx="165100" cy="309562"/>
            </a:xfrm>
            <a:custGeom>
              <a:avLst/>
              <a:gdLst>
                <a:gd name="T0" fmla="*/ 10 w 20"/>
                <a:gd name="T1" fmla="*/ 0 h 37"/>
                <a:gd name="T2" fmla="*/ 10 w 20"/>
                <a:gd name="T3" fmla="*/ 5 h 37"/>
                <a:gd name="T4" fmla="*/ 10 w 20"/>
                <a:gd name="T5" fmla="*/ 5 h 37"/>
                <a:gd name="T6" fmla="*/ 20 w 20"/>
                <a:gd name="T7" fmla="*/ 0 h 37"/>
                <a:gd name="T8" fmla="*/ 20 w 20"/>
                <a:gd name="T9" fmla="*/ 9 h 37"/>
                <a:gd name="T10" fmla="*/ 10 w 20"/>
                <a:gd name="T11" fmla="*/ 17 h 37"/>
                <a:gd name="T12" fmla="*/ 10 w 20"/>
                <a:gd name="T13" fmla="*/ 37 h 37"/>
                <a:gd name="T14" fmla="*/ 0 w 20"/>
                <a:gd name="T15" fmla="*/ 37 h 37"/>
                <a:gd name="T16" fmla="*/ 0 w 20"/>
                <a:gd name="T17" fmla="*/ 0 h 37"/>
                <a:gd name="T18" fmla="*/ 10 w 20"/>
                <a:gd name="T19"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37">
                  <a:moveTo>
                    <a:pt x="10" y="0"/>
                  </a:moveTo>
                  <a:cubicBezTo>
                    <a:pt x="10" y="5"/>
                    <a:pt x="10" y="5"/>
                    <a:pt x="10" y="5"/>
                  </a:cubicBezTo>
                  <a:cubicBezTo>
                    <a:pt x="10" y="5"/>
                    <a:pt x="10" y="5"/>
                    <a:pt x="10" y="5"/>
                  </a:cubicBezTo>
                  <a:cubicBezTo>
                    <a:pt x="12" y="1"/>
                    <a:pt x="15" y="0"/>
                    <a:pt x="20" y="0"/>
                  </a:cubicBezTo>
                  <a:cubicBezTo>
                    <a:pt x="20" y="9"/>
                    <a:pt x="20" y="9"/>
                    <a:pt x="20" y="9"/>
                  </a:cubicBezTo>
                  <a:cubicBezTo>
                    <a:pt x="11" y="8"/>
                    <a:pt x="10" y="13"/>
                    <a:pt x="10" y="17"/>
                  </a:cubicBezTo>
                  <a:cubicBezTo>
                    <a:pt x="10" y="37"/>
                    <a:pt x="10" y="37"/>
                    <a:pt x="10" y="37"/>
                  </a:cubicBezTo>
                  <a:cubicBezTo>
                    <a:pt x="0" y="37"/>
                    <a:pt x="0" y="37"/>
                    <a:pt x="0" y="37"/>
                  </a:cubicBezTo>
                  <a:cubicBezTo>
                    <a:pt x="0" y="0"/>
                    <a:pt x="0" y="0"/>
                    <a:pt x="0" y="0"/>
                  </a:cubicBezTo>
                  <a:lnTo>
                    <a:pt x="10" y="0"/>
                  </a:lnTo>
                  <a:close/>
                </a:path>
              </a:pathLst>
            </a:custGeom>
            <a:solidFill>
              <a:schemeClr val="accent1"/>
            </a:solidFill>
            <a:ln>
              <a:noFill/>
            </a:ln>
          </p:spPr>
          <p:txBody>
            <a:bodyPr/>
            <a:lstStyle/>
            <a:p>
              <a:pPr fontAlgn="auto">
                <a:spcBef>
                  <a:spcPts val="0"/>
                </a:spcBef>
                <a:spcAft>
                  <a:spcPts val="0"/>
                </a:spcAft>
                <a:defRPr/>
              </a:pPr>
              <a:endParaRPr dirty="0">
                <a:latin typeface="+mn-lt"/>
                <a:cs typeface="+mn-cs"/>
              </a:endParaRPr>
            </a:p>
          </p:txBody>
        </p:sp>
        <p:sp>
          <p:nvSpPr>
            <p:cNvPr id="8" name="Freeform 10"/>
            <p:cNvSpPr>
              <a:spLocks/>
            </p:cNvSpPr>
            <p:nvPr/>
          </p:nvSpPr>
          <p:spPr bwMode="gray">
            <a:xfrm>
              <a:off x="4367214" y="1362076"/>
              <a:ext cx="444500" cy="309562"/>
            </a:xfrm>
            <a:custGeom>
              <a:avLst/>
              <a:gdLst>
                <a:gd name="T0" fmla="*/ 0 w 280"/>
                <a:gd name="T1" fmla="*/ 0 h 195"/>
                <a:gd name="T2" fmla="*/ 52 w 280"/>
                <a:gd name="T3" fmla="*/ 0 h 195"/>
                <a:gd name="T4" fmla="*/ 77 w 280"/>
                <a:gd name="T5" fmla="*/ 148 h 195"/>
                <a:gd name="T6" fmla="*/ 77 w 280"/>
                <a:gd name="T7" fmla="*/ 148 h 195"/>
                <a:gd name="T8" fmla="*/ 114 w 280"/>
                <a:gd name="T9" fmla="*/ 0 h 195"/>
                <a:gd name="T10" fmla="*/ 171 w 280"/>
                <a:gd name="T11" fmla="*/ 0 h 195"/>
                <a:gd name="T12" fmla="*/ 202 w 280"/>
                <a:gd name="T13" fmla="*/ 148 h 195"/>
                <a:gd name="T14" fmla="*/ 202 w 280"/>
                <a:gd name="T15" fmla="*/ 148 h 195"/>
                <a:gd name="T16" fmla="*/ 233 w 280"/>
                <a:gd name="T17" fmla="*/ 0 h 195"/>
                <a:gd name="T18" fmla="*/ 280 w 280"/>
                <a:gd name="T19" fmla="*/ 0 h 195"/>
                <a:gd name="T20" fmla="*/ 233 w 280"/>
                <a:gd name="T21" fmla="*/ 195 h 195"/>
                <a:gd name="T22" fmla="*/ 176 w 280"/>
                <a:gd name="T23" fmla="*/ 195 h 195"/>
                <a:gd name="T24" fmla="*/ 140 w 280"/>
                <a:gd name="T25" fmla="*/ 63 h 195"/>
                <a:gd name="T26" fmla="*/ 140 w 280"/>
                <a:gd name="T27" fmla="*/ 63 h 195"/>
                <a:gd name="T28" fmla="*/ 103 w 280"/>
                <a:gd name="T29" fmla="*/ 195 h 195"/>
                <a:gd name="T30" fmla="*/ 46 w 280"/>
                <a:gd name="T31" fmla="*/ 195 h 195"/>
                <a:gd name="T32" fmla="*/ 0 w 280"/>
                <a:gd name="T33" fmla="*/ 0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0" h="195">
                  <a:moveTo>
                    <a:pt x="0" y="0"/>
                  </a:moveTo>
                  <a:lnTo>
                    <a:pt x="52" y="0"/>
                  </a:lnTo>
                  <a:lnTo>
                    <a:pt x="77" y="148"/>
                  </a:lnTo>
                  <a:lnTo>
                    <a:pt x="77" y="148"/>
                  </a:lnTo>
                  <a:lnTo>
                    <a:pt x="114" y="0"/>
                  </a:lnTo>
                  <a:lnTo>
                    <a:pt x="171" y="0"/>
                  </a:lnTo>
                  <a:lnTo>
                    <a:pt x="202" y="148"/>
                  </a:lnTo>
                  <a:lnTo>
                    <a:pt x="202" y="148"/>
                  </a:lnTo>
                  <a:lnTo>
                    <a:pt x="233" y="0"/>
                  </a:lnTo>
                  <a:lnTo>
                    <a:pt x="280" y="0"/>
                  </a:lnTo>
                  <a:lnTo>
                    <a:pt x="233" y="195"/>
                  </a:lnTo>
                  <a:lnTo>
                    <a:pt x="176" y="195"/>
                  </a:lnTo>
                  <a:lnTo>
                    <a:pt x="140" y="63"/>
                  </a:lnTo>
                  <a:lnTo>
                    <a:pt x="140" y="63"/>
                  </a:lnTo>
                  <a:lnTo>
                    <a:pt x="103" y="195"/>
                  </a:lnTo>
                  <a:lnTo>
                    <a:pt x="46" y="195"/>
                  </a:lnTo>
                  <a:lnTo>
                    <a:pt x="0" y="0"/>
                  </a:lnTo>
                  <a:close/>
                </a:path>
              </a:pathLst>
            </a:custGeom>
            <a:solidFill>
              <a:schemeClr val="accent1"/>
            </a:solidFill>
            <a:ln>
              <a:noFill/>
            </a:ln>
          </p:spPr>
          <p:txBody>
            <a:bodyPr/>
            <a:lstStyle/>
            <a:p>
              <a:pPr fontAlgn="auto">
                <a:spcBef>
                  <a:spcPts val="0"/>
                </a:spcBef>
                <a:spcAft>
                  <a:spcPts val="0"/>
                </a:spcAft>
                <a:defRPr/>
              </a:pPr>
              <a:endParaRPr dirty="0">
                <a:latin typeface="+mn-lt"/>
                <a:cs typeface="+mn-cs"/>
              </a:endParaRPr>
            </a:p>
          </p:txBody>
        </p:sp>
        <p:sp>
          <p:nvSpPr>
            <p:cNvPr id="9" name="Freeform 11"/>
            <p:cNvSpPr>
              <a:spLocks/>
            </p:cNvSpPr>
            <p:nvPr/>
          </p:nvSpPr>
          <p:spPr bwMode="gray">
            <a:xfrm>
              <a:off x="5132389" y="1362076"/>
              <a:ext cx="155575" cy="309562"/>
            </a:xfrm>
            <a:custGeom>
              <a:avLst/>
              <a:gdLst>
                <a:gd name="T0" fmla="*/ 10 w 19"/>
                <a:gd name="T1" fmla="*/ 0 h 37"/>
                <a:gd name="T2" fmla="*/ 10 w 19"/>
                <a:gd name="T3" fmla="*/ 5 h 37"/>
                <a:gd name="T4" fmla="*/ 10 w 19"/>
                <a:gd name="T5" fmla="*/ 5 h 37"/>
                <a:gd name="T6" fmla="*/ 19 w 19"/>
                <a:gd name="T7" fmla="*/ 0 h 37"/>
                <a:gd name="T8" fmla="*/ 19 w 19"/>
                <a:gd name="T9" fmla="*/ 9 h 37"/>
                <a:gd name="T10" fmla="*/ 10 w 19"/>
                <a:gd name="T11" fmla="*/ 17 h 37"/>
                <a:gd name="T12" fmla="*/ 10 w 19"/>
                <a:gd name="T13" fmla="*/ 37 h 37"/>
                <a:gd name="T14" fmla="*/ 0 w 19"/>
                <a:gd name="T15" fmla="*/ 37 h 37"/>
                <a:gd name="T16" fmla="*/ 0 w 19"/>
                <a:gd name="T17" fmla="*/ 0 h 37"/>
                <a:gd name="T18" fmla="*/ 10 w 19"/>
                <a:gd name="T19"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37">
                  <a:moveTo>
                    <a:pt x="10" y="0"/>
                  </a:moveTo>
                  <a:cubicBezTo>
                    <a:pt x="10" y="5"/>
                    <a:pt x="10" y="5"/>
                    <a:pt x="10" y="5"/>
                  </a:cubicBezTo>
                  <a:cubicBezTo>
                    <a:pt x="10" y="5"/>
                    <a:pt x="10" y="5"/>
                    <a:pt x="10" y="5"/>
                  </a:cubicBezTo>
                  <a:cubicBezTo>
                    <a:pt x="12" y="1"/>
                    <a:pt x="15" y="0"/>
                    <a:pt x="19" y="0"/>
                  </a:cubicBezTo>
                  <a:cubicBezTo>
                    <a:pt x="19" y="9"/>
                    <a:pt x="19" y="9"/>
                    <a:pt x="19" y="9"/>
                  </a:cubicBezTo>
                  <a:cubicBezTo>
                    <a:pt x="10" y="8"/>
                    <a:pt x="10" y="13"/>
                    <a:pt x="10" y="17"/>
                  </a:cubicBezTo>
                  <a:cubicBezTo>
                    <a:pt x="10" y="37"/>
                    <a:pt x="10" y="37"/>
                    <a:pt x="10" y="37"/>
                  </a:cubicBezTo>
                  <a:cubicBezTo>
                    <a:pt x="0" y="37"/>
                    <a:pt x="0" y="37"/>
                    <a:pt x="0" y="37"/>
                  </a:cubicBezTo>
                  <a:cubicBezTo>
                    <a:pt x="0" y="0"/>
                    <a:pt x="0" y="0"/>
                    <a:pt x="0" y="0"/>
                  </a:cubicBezTo>
                  <a:lnTo>
                    <a:pt x="10" y="0"/>
                  </a:lnTo>
                  <a:close/>
                </a:path>
              </a:pathLst>
            </a:custGeom>
            <a:solidFill>
              <a:schemeClr val="accent1"/>
            </a:solidFill>
            <a:ln>
              <a:noFill/>
            </a:ln>
          </p:spPr>
          <p:txBody>
            <a:bodyPr/>
            <a:lstStyle/>
            <a:p>
              <a:pPr fontAlgn="auto">
                <a:spcBef>
                  <a:spcPts val="0"/>
                </a:spcBef>
                <a:spcAft>
                  <a:spcPts val="0"/>
                </a:spcAft>
                <a:defRPr/>
              </a:pPr>
              <a:endParaRPr dirty="0">
                <a:latin typeface="+mn-lt"/>
                <a:cs typeface="+mn-cs"/>
              </a:endParaRPr>
            </a:p>
          </p:txBody>
        </p:sp>
        <p:sp>
          <p:nvSpPr>
            <p:cNvPr id="10" name="Freeform 12"/>
            <p:cNvSpPr>
              <a:spLocks noEditPoints="1"/>
            </p:cNvSpPr>
            <p:nvPr/>
          </p:nvSpPr>
          <p:spPr bwMode="gray">
            <a:xfrm>
              <a:off x="5321301" y="1362076"/>
              <a:ext cx="246063" cy="317500"/>
            </a:xfrm>
            <a:custGeom>
              <a:avLst/>
              <a:gdLst>
                <a:gd name="T0" fmla="*/ 10 w 30"/>
                <a:gd name="T1" fmla="*/ 20 h 38"/>
                <a:gd name="T2" fmla="*/ 15 w 30"/>
                <a:gd name="T3" fmla="*/ 31 h 38"/>
                <a:gd name="T4" fmla="*/ 19 w 30"/>
                <a:gd name="T5" fmla="*/ 25 h 38"/>
                <a:gd name="T6" fmla="*/ 30 w 30"/>
                <a:gd name="T7" fmla="*/ 25 h 38"/>
                <a:gd name="T8" fmla="*/ 26 w 30"/>
                <a:gd name="T9" fmla="*/ 34 h 38"/>
                <a:gd name="T10" fmla="*/ 15 w 30"/>
                <a:gd name="T11" fmla="*/ 38 h 38"/>
                <a:gd name="T12" fmla="*/ 0 w 30"/>
                <a:gd name="T13" fmla="*/ 18 h 38"/>
                <a:gd name="T14" fmla="*/ 15 w 30"/>
                <a:gd name="T15" fmla="*/ 0 h 38"/>
                <a:gd name="T16" fmla="*/ 30 w 30"/>
                <a:gd name="T17" fmla="*/ 20 h 38"/>
                <a:gd name="T18" fmla="*/ 10 w 30"/>
                <a:gd name="T19" fmla="*/ 20 h 38"/>
                <a:gd name="T20" fmla="*/ 20 w 30"/>
                <a:gd name="T21" fmla="*/ 15 h 38"/>
                <a:gd name="T22" fmla="*/ 15 w 30"/>
                <a:gd name="T23" fmla="*/ 6 h 38"/>
                <a:gd name="T24" fmla="*/ 10 w 30"/>
                <a:gd name="T25" fmla="*/ 15 h 38"/>
                <a:gd name="T26" fmla="*/ 20 w 30"/>
                <a:gd name="T27" fmla="*/ 15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 h="38">
                  <a:moveTo>
                    <a:pt x="10" y="20"/>
                  </a:moveTo>
                  <a:cubicBezTo>
                    <a:pt x="10" y="25"/>
                    <a:pt x="11" y="31"/>
                    <a:pt x="15" y="31"/>
                  </a:cubicBezTo>
                  <a:cubicBezTo>
                    <a:pt x="19" y="31"/>
                    <a:pt x="19" y="28"/>
                    <a:pt x="19" y="25"/>
                  </a:cubicBezTo>
                  <a:cubicBezTo>
                    <a:pt x="30" y="25"/>
                    <a:pt x="30" y="25"/>
                    <a:pt x="30" y="25"/>
                  </a:cubicBezTo>
                  <a:cubicBezTo>
                    <a:pt x="30" y="29"/>
                    <a:pt x="28" y="32"/>
                    <a:pt x="26" y="34"/>
                  </a:cubicBezTo>
                  <a:cubicBezTo>
                    <a:pt x="24" y="36"/>
                    <a:pt x="20" y="38"/>
                    <a:pt x="15" y="38"/>
                  </a:cubicBezTo>
                  <a:cubicBezTo>
                    <a:pt x="2" y="38"/>
                    <a:pt x="0" y="30"/>
                    <a:pt x="0" y="18"/>
                  </a:cubicBezTo>
                  <a:cubicBezTo>
                    <a:pt x="0" y="8"/>
                    <a:pt x="2" y="0"/>
                    <a:pt x="15" y="0"/>
                  </a:cubicBezTo>
                  <a:cubicBezTo>
                    <a:pt x="29" y="0"/>
                    <a:pt x="30" y="8"/>
                    <a:pt x="30" y="20"/>
                  </a:cubicBezTo>
                  <a:lnTo>
                    <a:pt x="10" y="20"/>
                  </a:lnTo>
                  <a:close/>
                  <a:moveTo>
                    <a:pt x="20" y="15"/>
                  </a:moveTo>
                  <a:cubicBezTo>
                    <a:pt x="20" y="11"/>
                    <a:pt x="20" y="6"/>
                    <a:pt x="15" y="6"/>
                  </a:cubicBezTo>
                  <a:cubicBezTo>
                    <a:pt x="10" y="6"/>
                    <a:pt x="10" y="11"/>
                    <a:pt x="10" y="15"/>
                  </a:cubicBezTo>
                  <a:lnTo>
                    <a:pt x="20" y="15"/>
                  </a:lnTo>
                  <a:close/>
                </a:path>
              </a:pathLst>
            </a:custGeom>
            <a:solidFill>
              <a:schemeClr val="accent1"/>
            </a:solidFill>
            <a:ln>
              <a:noFill/>
            </a:ln>
          </p:spPr>
          <p:txBody>
            <a:bodyPr/>
            <a:lstStyle/>
            <a:p>
              <a:pPr fontAlgn="auto">
                <a:spcBef>
                  <a:spcPts val="0"/>
                </a:spcBef>
                <a:spcAft>
                  <a:spcPts val="0"/>
                </a:spcAft>
                <a:defRPr/>
              </a:pPr>
              <a:endParaRPr dirty="0">
                <a:latin typeface="+mn-lt"/>
                <a:cs typeface="+mn-cs"/>
              </a:endParaRPr>
            </a:p>
          </p:txBody>
        </p:sp>
        <p:sp>
          <p:nvSpPr>
            <p:cNvPr id="11" name="Freeform 13"/>
            <p:cNvSpPr>
              <a:spLocks noEditPoints="1"/>
            </p:cNvSpPr>
            <p:nvPr/>
          </p:nvSpPr>
          <p:spPr bwMode="gray">
            <a:xfrm>
              <a:off x="5748339" y="1362076"/>
              <a:ext cx="247650" cy="317500"/>
            </a:xfrm>
            <a:custGeom>
              <a:avLst/>
              <a:gdLst>
                <a:gd name="T0" fmla="*/ 29 w 30"/>
                <a:gd name="T1" fmla="*/ 30 h 38"/>
                <a:gd name="T2" fmla="*/ 30 w 30"/>
                <a:gd name="T3" fmla="*/ 37 h 38"/>
                <a:gd name="T4" fmla="*/ 20 w 30"/>
                <a:gd name="T5" fmla="*/ 37 h 38"/>
                <a:gd name="T6" fmla="*/ 20 w 30"/>
                <a:gd name="T7" fmla="*/ 32 h 38"/>
                <a:gd name="T8" fmla="*/ 20 w 30"/>
                <a:gd name="T9" fmla="*/ 32 h 38"/>
                <a:gd name="T10" fmla="*/ 10 w 30"/>
                <a:gd name="T11" fmla="*/ 38 h 38"/>
                <a:gd name="T12" fmla="*/ 0 w 30"/>
                <a:gd name="T13" fmla="*/ 26 h 38"/>
                <a:gd name="T14" fmla="*/ 19 w 30"/>
                <a:gd name="T15" fmla="*/ 13 h 38"/>
                <a:gd name="T16" fmla="*/ 19 w 30"/>
                <a:gd name="T17" fmla="*/ 11 h 38"/>
                <a:gd name="T18" fmla="*/ 15 w 30"/>
                <a:gd name="T19" fmla="*/ 5 h 38"/>
                <a:gd name="T20" fmla="*/ 11 w 30"/>
                <a:gd name="T21" fmla="*/ 11 h 38"/>
                <a:gd name="T22" fmla="*/ 1 w 30"/>
                <a:gd name="T23" fmla="*/ 11 h 38"/>
                <a:gd name="T24" fmla="*/ 5 w 30"/>
                <a:gd name="T25" fmla="*/ 2 h 38"/>
                <a:gd name="T26" fmla="*/ 15 w 30"/>
                <a:gd name="T27" fmla="*/ 0 h 38"/>
                <a:gd name="T28" fmla="*/ 29 w 30"/>
                <a:gd name="T29" fmla="*/ 12 h 38"/>
                <a:gd name="T30" fmla="*/ 29 w 30"/>
                <a:gd name="T31" fmla="*/ 30 h 38"/>
                <a:gd name="T32" fmla="*/ 10 w 30"/>
                <a:gd name="T33" fmla="*/ 26 h 38"/>
                <a:gd name="T34" fmla="*/ 14 w 30"/>
                <a:gd name="T35" fmla="*/ 31 h 38"/>
                <a:gd name="T36" fmla="*/ 19 w 30"/>
                <a:gd name="T37" fmla="*/ 19 h 38"/>
                <a:gd name="T38" fmla="*/ 10 w 30"/>
                <a:gd name="T39" fmla="*/ 26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0" h="38">
                  <a:moveTo>
                    <a:pt x="29" y="30"/>
                  </a:moveTo>
                  <a:cubicBezTo>
                    <a:pt x="29" y="32"/>
                    <a:pt x="29" y="35"/>
                    <a:pt x="30" y="37"/>
                  </a:cubicBezTo>
                  <a:cubicBezTo>
                    <a:pt x="20" y="37"/>
                    <a:pt x="20" y="37"/>
                    <a:pt x="20" y="37"/>
                  </a:cubicBezTo>
                  <a:cubicBezTo>
                    <a:pt x="20" y="32"/>
                    <a:pt x="20" y="32"/>
                    <a:pt x="20" y="32"/>
                  </a:cubicBezTo>
                  <a:cubicBezTo>
                    <a:pt x="20" y="32"/>
                    <a:pt x="20" y="32"/>
                    <a:pt x="20" y="32"/>
                  </a:cubicBezTo>
                  <a:cubicBezTo>
                    <a:pt x="17" y="36"/>
                    <a:pt x="14" y="38"/>
                    <a:pt x="10" y="38"/>
                  </a:cubicBezTo>
                  <a:cubicBezTo>
                    <a:pt x="3" y="38"/>
                    <a:pt x="0" y="32"/>
                    <a:pt x="0" y="26"/>
                  </a:cubicBezTo>
                  <a:cubicBezTo>
                    <a:pt x="0" y="14"/>
                    <a:pt x="10" y="13"/>
                    <a:pt x="19" y="13"/>
                  </a:cubicBezTo>
                  <a:cubicBezTo>
                    <a:pt x="19" y="11"/>
                    <a:pt x="19" y="11"/>
                    <a:pt x="19" y="11"/>
                  </a:cubicBezTo>
                  <a:cubicBezTo>
                    <a:pt x="19" y="8"/>
                    <a:pt x="19" y="5"/>
                    <a:pt x="15" y="5"/>
                  </a:cubicBezTo>
                  <a:cubicBezTo>
                    <a:pt x="11" y="5"/>
                    <a:pt x="11" y="8"/>
                    <a:pt x="11" y="11"/>
                  </a:cubicBezTo>
                  <a:cubicBezTo>
                    <a:pt x="1" y="11"/>
                    <a:pt x="1" y="11"/>
                    <a:pt x="1" y="11"/>
                  </a:cubicBezTo>
                  <a:cubicBezTo>
                    <a:pt x="1" y="6"/>
                    <a:pt x="3" y="4"/>
                    <a:pt x="5" y="2"/>
                  </a:cubicBezTo>
                  <a:cubicBezTo>
                    <a:pt x="7" y="0"/>
                    <a:pt x="11" y="0"/>
                    <a:pt x="15" y="0"/>
                  </a:cubicBezTo>
                  <a:cubicBezTo>
                    <a:pt x="28" y="0"/>
                    <a:pt x="29" y="5"/>
                    <a:pt x="29" y="12"/>
                  </a:cubicBezTo>
                  <a:lnTo>
                    <a:pt x="29" y="30"/>
                  </a:lnTo>
                  <a:close/>
                  <a:moveTo>
                    <a:pt x="10" y="26"/>
                  </a:moveTo>
                  <a:cubicBezTo>
                    <a:pt x="10" y="28"/>
                    <a:pt x="11" y="31"/>
                    <a:pt x="14" y="31"/>
                  </a:cubicBezTo>
                  <a:cubicBezTo>
                    <a:pt x="20" y="31"/>
                    <a:pt x="19" y="23"/>
                    <a:pt x="19" y="19"/>
                  </a:cubicBezTo>
                  <a:cubicBezTo>
                    <a:pt x="14" y="19"/>
                    <a:pt x="10" y="19"/>
                    <a:pt x="10" y="26"/>
                  </a:cubicBezTo>
                  <a:close/>
                </a:path>
              </a:pathLst>
            </a:custGeom>
            <a:solidFill>
              <a:schemeClr val="accent1"/>
            </a:solidFill>
            <a:ln>
              <a:noFill/>
            </a:ln>
          </p:spPr>
          <p:txBody>
            <a:bodyPr/>
            <a:lstStyle/>
            <a:p>
              <a:pPr fontAlgn="auto">
                <a:spcBef>
                  <a:spcPts val="0"/>
                </a:spcBef>
                <a:spcAft>
                  <a:spcPts val="0"/>
                </a:spcAft>
                <a:defRPr/>
              </a:pPr>
              <a:endParaRPr dirty="0">
                <a:latin typeface="+mn-lt"/>
                <a:cs typeface="+mn-cs"/>
              </a:endParaRPr>
            </a:p>
          </p:txBody>
        </p:sp>
        <p:sp>
          <p:nvSpPr>
            <p:cNvPr id="12" name="Freeform 14"/>
            <p:cNvSpPr>
              <a:spLocks/>
            </p:cNvSpPr>
            <p:nvPr/>
          </p:nvSpPr>
          <p:spPr bwMode="gray">
            <a:xfrm>
              <a:off x="6045201" y="1362076"/>
              <a:ext cx="230188" cy="309562"/>
            </a:xfrm>
            <a:custGeom>
              <a:avLst/>
              <a:gdLst>
                <a:gd name="T0" fmla="*/ 11 w 28"/>
                <a:gd name="T1" fmla="*/ 4 h 37"/>
                <a:gd name="T2" fmla="*/ 11 w 28"/>
                <a:gd name="T3" fmla="*/ 4 h 37"/>
                <a:gd name="T4" fmla="*/ 14 w 28"/>
                <a:gd name="T5" fmla="*/ 1 h 37"/>
                <a:gd name="T6" fmla="*/ 19 w 28"/>
                <a:gd name="T7" fmla="*/ 0 h 37"/>
                <a:gd name="T8" fmla="*/ 28 w 28"/>
                <a:gd name="T9" fmla="*/ 8 h 37"/>
                <a:gd name="T10" fmla="*/ 28 w 28"/>
                <a:gd name="T11" fmla="*/ 37 h 37"/>
                <a:gd name="T12" fmla="*/ 18 w 28"/>
                <a:gd name="T13" fmla="*/ 37 h 37"/>
                <a:gd name="T14" fmla="*/ 18 w 28"/>
                <a:gd name="T15" fmla="*/ 12 h 37"/>
                <a:gd name="T16" fmla="*/ 14 w 28"/>
                <a:gd name="T17" fmla="*/ 6 h 37"/>
                <a:gd name="T18" fmla="*/ 11 w 28"/>
                <a:gd name="T19" fmla="*/ 12 h 37"/>
                <a:gd name="T20" fmla="*/ 11 w 28"/>
                <a:gd name="T21" fmla="*/ 37 h 37"/>
                <a:gd name="T22" fmla="*/ 0 w 28"/>
                <a:gd name="T23" fmla="*/ 37 h 37"/>
                <a:gd name="T24" fmla="*/ 0 w 28"/>
                <a:gd name="T25" fmla="*/ 0 h 37"/>
                <a:gd name="T26" fmla="*/ 11 w 28"/>
                <a:gd name="T27" fmla="*/ 0 h 37"/>
                <a:gd name="T28" fmla="*/ 11 w 28"/>
                <a:gd name="T29" fmla="*/ 4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8" h="37">
                  <a:moveTo>
                    <a:pt x="11" y="4"/>
                  </a:moveTo>
                  <a:cubicBezTo>
                    <a:pt x="11" y="4"/>
                    <a:pt x="11" y="4"/>
                    <a:pt x="11" y="4"/>
                  </a:cubicBezTo>
                  <a:cubicBezTo>
                    <a:pt x="12" y="2"/>
                    <a:pt x="13" y="1"/>
                    <a:pt x="14" y="1"/>
                  </a:cubicBezTo>
                  <a:cubicBezTo>
                    <a:pt x="16" y="0"/>
                    <a:pt x="17" y="0"/>
                    <a:pt x="19" y="0"/>
                  </a:cubicBezTo>
                  <a:cubicBezTo>
                    <a:pt x="24" y="0"/>
                    <a:pt x="28" y="2"/>
                    <a:pt x="28" y="8"/>
                  </a:cubicBezTo>
                  <a:cubicBezTo>
                    <a:pt x="28" y="37"/>
                    <a:pt x="28" y="37"/>
                    <a:pt x="28" y="37"/>
                  </a:cubicBezTo>
                  <a:cubicBezTo>
                    <a:pt x="18" y="37"/>
                    <a:pt x="18" y="37"/>
                    <a:pt x="18" y="37"/>
                  </a:cubicBezTo>
                  <a:cubicBezTo>
                    <a:pt x="18" y="12"/>
                    <a:pt x="18" y="12"/>
                    <a:pt x="18" y="12"/>
                  </a:cubicBezTo>
                  <a:cubicBezTo>
                    <a:pt x="18" y="8"/>
                    <a:pt x="18" y="6"/>
                    <a:pt x="14" y="6"/>
                  </a:cubicBezTo>
                  <a:cubicBezTo>
                    <a:pt x="11" y="6"/>
                    <a:pt x="11" y="8"/>
                    <a:pt x="11" y="12"/>
                  </a:cubicBezTo>
                  <a:cubicBezTo>
                    <a:pt x="11" y="37"/>
                    <a:pt x="11" y="37"/>
                    <a:pt x="11" y="37"/>
                  </a:cubicBezTo>
                  <a:cubicBezTo>
                    <a:pt x="0" y="37"/>
                    <a:pt x="0" y="37"/>
                    <a:pt x="0" y="37"/>
                  </a:cubicBezTo>
                  <a:cubicBezTo>
                    <a:pt x="0" y="0"/>
                    <a:pt x="0" y="0"/>
                    <a:pt x="0" y="0"/>
                  </a:cubicBezTo>
                  <a:cubicBezTo>
                    <a:pt x="11" y="0"/>
                    <a:pt x="11" y="0"/>
                    <a:pt x="11" y="0"/>
                  </a:cubicBezTo>
                  <a:lnTo>
                    <a:pt x="11" y="4"/>
                  </a:lnTo>
                  <a:close/>
                </a:path>
              </a:pathLst>
            </a:custGeom>
            <a:solidFill>
              <a:schemeClr val="accent1"/>
            </a:solidFill>
            <a:ln>
              <a:noFill/>
            </a:ln>
          </p:spPr>
          <p:txBody>
            <a:bodyPr/>
            <a:lstStyle/>
            <a:p>
              <a:pPr fontAlgn="auto">
                <a:spcBef>
                  <a:spcPts val="0"/>
                </a:spcBef>
                <a:spcAft>
                  <a:spcPts val="0"/>
                </a:spcAft>
                <a:defRPr/>
              </a:pPr>
              <a:endParaRPr dirty="0">
                <a:latin typeface="+mn-lt"/>
                <a:cs typeface="+mn-cs"/>
              </a:endParaRPr>
            </a:p>
          </p:txBody>
        </p:sp>
        <p:sp>
          <p:nvSpPr>
            <p:cNvPr id="13" name="Freeform 15"/>
            <p:cNvSpPr>
              <a:spLocks noEditPoints="1"/>
            </p:cNvSpPr>
            <p:nvPr/>
          </p:nvSpPr>
          <p:spPr bwMode="gray">
            <a:xfrm>
              <a:off x="6332538" y="1236663"/>
              <a:ext cx="239712" cy="442913"/>
            </a:xfrm>
            <a:custGeom>
              <a:avLst/>
              <a:gdLst>
                <a:gd name="T0" fmla="*/ 19 w 29"/>
                <a:gd name="T1" fmla="*/ 52 h 53"/>
                <a:gd name="T2" fmla="*/ 19 w 29"/>
                <a:gd name="T3" fmla="*/ 48 h 53"/>
                <a:gd name="T4" fmla="*/ 19 w 29"/>
                <a:gd name="T5" fmla="*/ 48 h 53"/>
                <a:gd name="T6" fmla="*/ 10 w 29"/>
                <a:gd name="T7" fmla="*/ 53 h 53"/>
                <a:gd name="T8" fmla="*/ 0 w 29"/>
                <a:gd name="T9" fmla="*/ 33 h 53"/>
                <a:gd name="T10" fmla="*/ 10 w 29"/>
                <a:gd name="T11" fmla="*/ 15 h 53"/>
                <a:gd name="T12" fmla="*/ 19 w 29"/>
                <a:gd name="T13" fmla="*/ 19 h 53"/>
                <a:gd name="T14" fmla="*/ 19 w 29"/>
                <a:gd name="T15" fmla="*/ 19 h 53"/>
                <a:gd name="T16" fmla="*/ 19 w 29"/>
                <a:gd name="T17" fmla="*/ 0 h 53"/>
                <a:gd name="T18" fmla="*/ 29 w 29"/>
                <a:gd name="T19" fmla="*/ 0 h 53"/>
                <a:gd name="T20" fmla="*/ 29 w 29"/>
                <a:gd name="T21" fmla="*/ 52 h 53"/>
                <a:gd name="T22" fmla="*/ 19 w 29"/>
                <a:gd name="T23" fmla="*/ 52 h 53"/>
                <a:gd name="T24" fmla="*/ 19 w 29"/>
                <a:gd name="T25" fmla="*/ 33 h 53"/>
                <a:gd name="T26" fmla="*/ 15 w 29"/>
                <a:gd name="T27" fmla="*/ 21 h 53"/>
                <a:gd name="T28" fmla="*/ 10 w 29"/>
                <a:gd name="T29" fmla="*/ 33 h 53"/>
                <a:gd name="T30" fmla="*/ 15 w 29"/>
                <a:gd name="T31" fmla="*/ 46 h 53"/>
                <a:gd name="T32" fmla="*/ 19 w 29"/>
                <a:gd name="T33" fmla="*/ 3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 h="53">
                  <a:moveTo>
                    <a:pt x="19" y="52"/>
                  </a:moveTo>
                  <a:cubicBezTo>
                    <a:pt x="19" y="48"/>
                    <a:pt x="19" y="48"/>
                    <a:pt x="19" y="48"/>
                  </a:cubicBezTo>
                  <a:cubicBezTo>
                    <a:pt x="19" y="48"/>
                    <a:pt x="19" y="48"/>
                    <a:pt x="19" y="48"/>
                  </a:cubicBezTo>
                  <a:cubicBezTo>
                    <a:pt x="17" y="51"/>
                    <a:pt x="14" y="53"/>
                    <a:pt x="10" y="53"/>
                  </a:cubicBezTo>
                  <a:cubicBezTo>
                    <a:pt x="0" y="53"/>
                    <a:pt x="0" y="41"/>
                    <a:pt x="0" y="33"/>
                  </a:cubicBezTo>
                  <a:cubicBezTo>
                    <a:pt x="0" y="26"/>
                    <a:pt x="0" y="15"/>
                    <a:pt x="10" y="15"/>
                  </a:cubicBezTo>
                  <a:cubicBezTo>
                    <a:pt x="14" y="15"/>
                    <a:pt x="16" y="16"/>
                    <a:pt x="19" y="19"/>
                  </a:cubicBezTo>
                  <a:cubicBezTo>
                    <a:pt x="19" y="19"/>
                    <a:pt x="19" y="19"/>
                    <a:pt x="19" y="19"/>
                  </a:cubicBezTo>
                  <a:cubicBezTo>
                    <a:pt x="19" y="0"/>
                    <a:pt x="19" y="0"/>
                    <a:pt x="19" y="0"/>
                  </a:cubicBezTo>
                  <a:cubicBezTo>
                    <a:pt x="29" y="0"/>
                    <a:pt x="29" y="0"/>
                    <a:pt x="29" y="0"/>
                  </a:cubicBezTo>
                  <a:cubicBezTo>
                    <a:pt x="29" y="52"/>
                    <a:pt x="29" y="52"/>
                    <a:pt x="29" y="52"/>
                  </a:cubicBezTo>
                  <a:lnTo>
                    <a:pt x="19" y="52"/>
                  </a:lnTo>
                  <a:close/>
                  <a:moveTo>
                    <a:pt x="19" y="33"/>
                  </a:moveTo>
                  <a:cubicBezTo>
                    <a:pt x="19" y="26"/>
                    <a:pt x="19" y="21"/>
                    <a:pt x="15" y="21"/>
                  </a:cubicBezTo>
                  <a:cubicBezTo>
                    <a:pt x="10" y="21"/>
                    <a:pt x="10" y="26"/>
                    <a:pt x="10" y="33"/>
                  </a:cubicBezTo>
                  <a:cubicBezTo>
                    <a:pt x="10" y="43"/>
                    <a:pt x="11" y="46"/>
                    <a:pt x="15" y="46"/>
                  </a:cubicBezTo>
                  <a:cubicBezTo>
                    <a:pt x="18" y="46"/>
                    <a:pt x="19" y="43"/>
                    <a:pt x="19" y="33"/>
                  </a:cubicBezTo>
                  <a:close/>
                </a:path>
              </a:pathLst>
            </a:custGeom>
            <a:solidFill>
              <a:schemeClr val="accent1"/>
            </a:solidFill>
            <a:ln>
              <a:noFill/>
            </a:ln>
          </p:spPr>
          <p:txBody>
            <a:bodyPr/>
            <a:lstStyle/>
            <a:p>
              <a:pPr fontAlgn="auto">
                <a:spcBef>
                  <a:spcPts val="0"/>
                </a:spcBef>
                <a:spcAft>
                  <a:spcPts val="0"/>
                </a:spcAft>
                <a:defRPr/>
              </a:pPr>
              <a:endParaRPr dirty="0">
                <a:latin typeface="+mn-lt"/>
                <a:cs typeface="+mn-cs"/>
              </a:endParaRPr>
            </a:p>
          </p:txBody>
        </p:sp>
        <p:sp>
          <p:nvSpPr>
            <p:cNvPr id="14" name="Freeform 16"/>
            <p:cNvSpPr>
              <a:spLocks noEditPoints="1"/>
            </p:cNvSpPr>
            <p:nvPr/>
          </p:nvSpPr>
          <p:spPr bwMode="gray">
            <a:xfrm>
              <a:off x="4087814" y="1236663"/>
              <a:ext cx="238125" cy="442913"/>
            </a:xfrm>
            <a:custGeom>
              <a:avLst/>
              <a:gdLst>
                <a:gd name="T0" fmla="*/ 20 w 29"/>
                <a:gd name="T1" fmla="*/ 52 h 53"/>
                <a:gd name="T2" fmla="*/ 20 w 29"/>
                <a:gd name="T3" fmla="*/ 48 h 53"/>
                <a:gd name="T4" fmla="*/ 19 w 29"/>
                <a:gd name="T5" fmla="*/ 48 h 53"/>
                <a:gd name="T6" fmla="*/ 11 w 29"/>
                <a:gd name="T7" fmla="*/ 53 h 53"/>
                <a:gd name="T8" fmla="*/ 1 w 29"/>
                <a:gd name="T9" fmla="*/ 33 h 53"/>
                <a:gd name="T10" fmla="*/ 11 w 29"/>
                <a:gd name="T11" fmla="*/ 15 h 53"/>
                <a:gd name="T12" fmla="*/ 19 w 29"/>
                <a:gd name="T13" fmla="*/ 19 h 53"/>
                <a:gd name="T14" fmla="*/ 19 w 29"/>
                <a:gd name="T15" fmla="*/ 19 h 53"/>
                <a:gd name="T16" fmla="*/ 19 w 29"/>
                <a:gd name="T17" fmla="*/ 0 h 53"/>
                <a:gd name="T18" fmla="*/ 29 w 29"/>
                <a:gd name="T19" fmla="*/ 0 h 53"/>
                <a:gd name="T20" fmla="*/ 29 w 29"/>
                <a:gd name="T21" fmla="*/ 52 h 53"/>
                <a:gd name="T22" fmla="*/ 20 w 29"/>
                <a:gd name="T23" fmla="*/ 52 h 53"/>
                <a:gd name="T24" fmla="*/ 19 w 29"/>
                <a:gd name="T25" fmla="*/ 33 h 53"/>
                <a:gd name="T26" fmla="*/ 15 w 29"/>
                <a:gd name="T27" fmla="*/ 21 h 53"/>
                <a:gd name="T28" fmla="*/ 11 w 29"/>
                <a:gd name="T29" fmla="*/ 33 h 53"/>
                <a:gd name="T30" fmla="*/ 15 w 29"/>
                <a:gd name="T31" fmla="*/ 46 h 53"/>
                <a:gd name="T32" fmla="*/ 19 w 29"/>
                <a:gd name="T33" fmla="*/ 3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 h="53">
                  <a:moveTo>
                    <a:pt x="20" y="52"/>
                  </a:moveTo>
                  <a:cubicBezTo>
                    <a:pt x="20" y="48"/>
                    <a:pt x="20" y="48"/>
                    <a:pt x="20" y="48"/>
                  </a:cubicBezTo>
                  <a:cubicBezTo>
                    <a:pt x="19" y="48"/>
                    <a:pt x="19" y="48"/>
                    <a:pt x="19" y="48"/>
                  </a:cubicBezTo>
                  <a:cubicBezTo>
                    <a:pt x="18" y="51"/>
                    <a:pt x="15" y="53"/>
                    <a:pt x="11" y="53"/>
                  </a:cubicBezTo>
                  <a:cubicBezTo>
                    <a:pt x="0" y="53"/>
                    <a:pt x="1" y="41"/>
                    <a:pt x="1" y="33"/>
                  </a:cubicBezTo>
                  <a:cubicBezTo>
                    <a:pt x="1" y="26"/>
                    <a:pt x="0" y="15"/>
                    <a:pt x="11" y="15"/>
                  </a:cubicBezTo>
                  <a:cubicBezTo>
                    <a:pt x="14" y="15"/>
                    <a:pt x="17" y="16"/>
                    <a:pt x="19" y="19"/>
                  </a:cubicBezTo>
                  <a:cubicBezTo>
                    <a:pt x="19" y="19"/>
                    <a:pt x="19" y="19"/>
                    <a:pt x="19" y="19"/>
                  </a:cubicBezTo>
                  <a:cubicBezTo>
                    <a:pt x="19" y="0"/>
                    <a:pt x="19" y="0"/>
                    <a:pt x="19" y="0"/>
                  </a:cubicBezTo>
                  <a:cubicBezTo>
                    <a:pt x="29" y="0"/>
                    <a:pt x="29" y="0"/>
                    <a:pt x="29" y="0"/>
                  </a:cubicBezTo>
                  <a:cubicBezTo>
                    <a:pt x="29" y="52"/>
                    <a:pt x="29" y="52"/>
                    <a:pt x="29" y="52"/>
                  </a:cubicBezTo>
                  <a:lnTo>
                    <a:pt x="20" y="52"/>
                  </a:lnTo>
                  <a:close/>
                  <a:moveTo>
                    <a:pt x="19" y="33"/>
                  </a:moveTo>
                  <a:cubicBezTo>
                    <a:pt x="19" y="26"/>
                    <a:pt x="19" y="21"/>
                    <a:pt x="15" y="21"/>
                  </a:cubicBezTo>
                  <a:cubicBezTo>
                    <a:pt x="11" y="21"/>
                    <a:pt x="11" y="26"/>
                    <a:pt x="11" y="33"/>
                  </a:cubicBezTo>
                  <a:cubicBezTo>
                    <a:pt x="11" y="43"/>
                    <a:pt x="11" y="46"/>
                    <a:pt x="15" y="46"/>
                  </a:cubicBezTo>
                  <a:cubicBezTo>
                    <a:pt x="18" y="46"/>
                    <a:pt x="19" y="43"/>
                    <a:pt x="19" y="33"/>
                  </a:cubicBezTo>
                  <a:close/>
                </a:path>
              </a:pathLst>
            </a:custGeom>
            <a:solidFill>
              <a:schemeClr val="accent1"/>
            </a:solidFill>
            <a:ln>
              <a:noFill/>
            </a:ln>
          </p:spPr>
          <p:txBody>
            <a:bodyPr/>
            <a:lstStyle/>
            <a:p>
              <a:pPr fontAlgn="auto">
                <a:spcBef>
                  <a:spcPts val="0"/>
                </a:spcBef>
                <a:spcAft>
                  <a:spcPts val="0"/>
                </a:spcAft>
                <a:defRPr/>
              </a:pPr>
              <a:endParaRPr dirty="0">
                <a:latin typeface="+mn-lt"/>
                <a:cs typeface="+mn-cs"/>
              </a:endParaRPr>
            </a:p>
          </p:txBody>
        </p:sp>
        <p:sp>
          <p:nvSpPr>
            <p:cNvPr id="15" name="Freeform 17"/>
            <p:cNvSpPr>
              <a:spLocks/>
            </p:cNvSpPr>
            <p:nvPr/>
          </p:nvSpPr>
          <p:spPr bwMode="gray">
            <a:xfrm>
              <a:off x="6761163" y="1227138"/>
              <a:ext cx="279400" cy="452438"/>
            </a:xfrm>
            <a:custGeom>
              <a:avLst/>
              <a:gdLst>
                <a:gd name="T0" fmla="*/ 16 w 34"/>
                <a:gd name="T1" fmla="*/ 54 h 54"/>
                <a:gd name="T2" fmla="*/ 1 w 34"/>
                <a:gd name="T3" fmla="*/ 37 h 54"/>
                <a:gd name="T4" fmla="*/ 11 w 34"/>
                <a:gd name="T5" fmla="*/ 37 h 54"/>
                <a:gd name="T6" fmla="*/ 18 w 34"/>
                <a:gd name="T7" fmla="*/ 46 h 54"/>
                <a:gd name="T8" fmla="*/ 23 w 34"/>
                <a:gd name="T9" fmla="*/ 40 h 54"/>
                <a:gd name="T10" fmla="*/ 1 w 34"/>
                <a:gd name="T11" fmla="*/ 14 h 54"/>
                <a:gd name="T12" fmla="*/ 18 w 34"/>
                <a:gd name="T13" fmla="*/ 0 h 54"/>
                <a:gd name="T14" fmla="*/ 34 w 34"/>
                <a:gd name="T15" fmla="*/ 15 h 54"/>
                <a:gd name="T16" fmla="*/ 23 w 34"/>
                <a:gd name="T17" fmla="*/ 15 h 54"/>
                <a:gd name="T18" fmla="*/ 18 w 34"/>
                <a:gd name="T19" fmla="*/ 8 h 54"/>
                <a:gd name="T20" fmla="*/ 12 w 34"/>
                <a:gd name="T21" fmla="*/ 13 h 54"/>
                <a:gd name="T22" fmla="*/ 34 w 34"/>
                <a:gd name="T23" fmla="*/ 39 h 54"/>
                <a:gd name="T24" fmla="*/ 16 w 34"/>
                <a:gd name="T2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 h="54">
                  <a:moveTo>
                    <a:pt x="16" y="54"/>
                  </a:moveTo>
                  <a:cubicBezTo>
                    <a:pt x="2" y="54"/>
                    <a:pt x="0" y="46"/>
                    <a:pt x="1" y="37"/>
                  </a:cubicBezTo>
                  <a:cubicBezTo>
                    <a:pt x="11" y="37"/>
                    <a:pt x="11" y="37"/>
                    <a:pt x="11" y="37"/>
                  </a:cubicBezTo>
                  <a:cubicBezTo>
                    <a:pt x="11" y="42"/>
                    <a:pt x="12" y="46"/>
                    <a:pt x="18" y="46"/>
                  </a:cubicBezTo>
                  <a:cubicBezTo>
                    <a:pt x="21" y="46"/>
                    <a:pt x="23" y="44"/>
                    <a:pt x="23" y="40"/>
                  </a:cubicBezTo>
                  <a:cubicBezTo>
                    <a:pt x="23" y="31"/>
                    <a:pt x="1" y="30"/>
                    <a:pt x="1" y="14"/>
                  </a:cubicBezTo>
                  <a:cubicBezTo>
                    <a:pt x="1" y="6"/>
                    <a:pt x="5" y="0"/>
                    <a:pt x="18" y="0"/>
                  </a:cubicBezTo>
                  <a:cubicBezTo>
                    <a:pt x="29" y="0"/>
                    <a:pt x="34" y="4"/>
                    <a:pt x="34" y="15"/>
                  </a:cubicBezTo>
                  <a:cubicBezTo>
                    <a:pt x="23" y="15"/>
                    <a:pt x="23" y="15"/>
                    <a:pt x="23" y="15"/>
                  </a:cubicBezTo>
                  <a:cubicBezTo>
                    <a:pt x="23" y="12"/>
                    <a:pt x="22" y="8"/>
                    <a:pt x="18" y="8"/>
                  </a:cubicBezTo>
                  <a:cubicBezTo>
                    <a:pt x="14" y="8"/>
                    <a:pt x="12" y="9"/>
                    <a:pt x="12" y="13"/>
                  </a:cubicBezTo>
                  <a:cubicBezTo>
                    <a:pt x="12" y="23"/>
                    <a:pt x="34" y="22"/>
                    <a:pt x="34" y="39"/>
                  </a:cubicBezTo>
                  <a:cubicBezTo>
                    <a:pt x="34" y="52"/>
                    <a:pt x="24" y="54"/>
                    <a:pt x="16" y="54"/>
                  </a:cubicBezTo>
                  <a:close/>
                </a:path>
              </a:pathLst>
            </a:custGeom>
            <a:solidFill>
              <a:schemeClr val="accent1"/>
            </a:solidFill>
            <a:ln>
              <a:noFill/>
            </a:ln>
          </p:spPr>
          <p:txBody>
            <a:bodyPr/>
            <a:lstStyle/>
            <a:p>
              <a:pPr fontAlgn="auto">
                <a:spcBef>
                  <a:spcPts val="0"/>
                </a:spcBef>
                <a:spcAft>
                  <a:spcPts val="0"/>
                </a:spcAft>
                <a:defRPr/>
              </a:pPr>
              <a:endParaRPr dirty="0">
                <a:latin typeface="+mn-lt"/>
                <a:cs typeface="+mn-cs"/>
              </a:endParaRPr>
            </a:p>
          </p:txBody>
        </p:sp>
        <p:sp>
          <p:nvSpPr>
            <p:cNvPr id="16" name="Freeform 18"/>
            <p:cNvSpPr>
              <a:spLocks noEditPoints="1"/>
            </p:cNvSpPr>
            <p:nvPr/>
          </p:nvSpPr>
          <p:spPr bwMode="gray">
            <a:xfrm>
              <a:off x="7081838" y="1362076"/>
              <a:ext cx="238125" cy="317500"/>
            </a:xfrm>
            <a:custGeom>
              <a:avLst/>
              <a:gdLst>
                <a:gd name="T0" fmla="*/ 0 w 29"/>
                <a:gd name="T1" fmla="*/ 18 h 38"/>
                <a:gd name="T2" fmla="*/ 15 w 29"/>
                <a:gd name="T3" fmla="*/ 0 h 38"/>
                <a:gd name="T4" fmla="*/ 29 w 29"/>
                <a:gd name="T5" fmla="*/ 18 h 38"/>
                <a:gd name="T6" fmla="*/ 15 w 29"/>
                <a:gd name="T7" fmla="*/ 38 h 38"/>
                <a:gd name="T8" fmla="*/ 0 w 29"/>
                <a:gd name="T9" fmla="*/ 18 h 38"/>
                <a:gd name="T10" fmla="*/ 19 w 29"/>
                <a:gd name="T11" fmla="*/ 18 h 38"/>
                <a:gd name="T12" fmla="*/ 15 w 29"/>
                <a:gd name="T13" fmla="*/ 6 h 38"/>
                <a:gd name="T14" fmla="*/ 10 w 29"/>
                <a:gd name="T15" fmla="*/ 18 h 38"/>
                <a:gd name="T16" fmla="*/ 15 w 29"/>
                <a:gd name="T17" fmla="*/ 31 h 38"/>
                <a:gd name="T18" fmla="*/ 19 w 29"/>
                <a:gd name="T19" fmla="*/ 1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38">
                  <a:moveTo>
                    <a:pt x="0" y="18"/>
                  </a:moveTo>
                  <a:cubicBezTo>
                    <a:pt x="0" y="8"/>
                    <a:pt x="1" y="0"/>
                    <a:pt x="15" y="0"/>
                  </a:cubicBezTo>
                  <a:cubicBezTo>
                    <a:pt x="28" y="0"/>
                    <a:pt x="29" y="8"/>
                    <a:pt x="29" y="18"/>
                  </a:cubicBezTo>
                  <a:cubicBezTo>
                    <a:pt x="29" y="30"/>
                    <a:pt x="28" y="38"/>
                    <a:pt x="15" y="38"/>
                  </a:cubicBezTo>
                  <a:cubicBezTo>
                    <a:pt x="1" y="38"/>
                    <a:pt x="0" y="30"/>
                    <a:pt x="0" y="18"/>
                  </a:cubicBezTo>
                  <a:close/>
                  <a:moveTo>
                    <a:pt x="19" y="18"/>
                  </a:moveTo>
                  <a:cubicBezTo>
                    <a:pt x="19" y="10"/>
                    <a:pt x="19" y="6"/>
                    <a:pt x="15" y="6"/>
                  </a:cubicBezTo>
                  <a:cubicBezTo>
                    <a:pt x="10" y="6"/>
                    <a:pt x="10" y="10"/>
                    <a:pt x="10" y="18"/>
                  </a:cubicBezTo>
                  <a:cubicBezTo>
                    <a:pt x="10" y="29"/>
                    <a:pt x="11" y="31"/>
                    <a:pt x="15" y="31"/>
                  </a:cubicBezTo>
                  <a:cubicBezTo>
                    <a:pt x="18" y="31"/>
                    <a:pt x="19" y="29"/>
                    <a:pt x="19" y="18"/>
                  </a:cubicBezTo>
                  <a:close/>
                </a:path>
              </a:pathLst>
            </a:custGeom>
            <a:solidFill>
              <a:schemeClr val="accent1"/>
            </a:solidFill>
            <a:ln>
              <a:noFill/>
            </a:ln>
          </p:spPr>
          <p:txBody>
            <a:bodyPr/>
            <a:lstStyle/>
            <a:p>
              <a:pPr fontAlgn="auto">
                <a:spcBef>
                  <a:spcPts val="0"/>
                </a:spcBef>
                <a:spcAft>
                  <a:spcPts val="0"/>
                </a:spcAft>
                <a:defRPr/>
              </a:pPr>
              <a:endParaRPr dirty="0">
                <a:latin typeface="+mn-lt"/>
                <a:cs typeface="+mn-cs"/>
              </a:endParaRPr>
            </a:p>
          </p:txBody>
        </p:sp>
        <p:sp>
          <p:nvSpPr>
            <p:cNvPr id="17" name="Freeform 19"/>
            <p:cNvSpPr>
              <a:spLocks/>
            </p:cNvSpPr>
            <p:nvPr/>
          </p:nvSpPr>
          <p:spPr bwMode="gray">
            <a:xfrm>
              <a:off x="7345363" y="1227138"/>
              <a:ext cx="163512" cy="444500"/>
            </a:xfrm>
            <a:custGeom>
              <a:avLst/>
              <a:gdLst>
                <a:gd name="T0" fmla="*/ 20 w 20"/>
                <a:gd name="T1" fmla="*/ 7 h 53"/>
                <a:gd name="T2" fmla="*/ 15 w 20"/>
                <a:gd name="T3" fmla="*/ 12 h 53"/>
                <a:gd name="T4" fmla="*/ 15 w 20"/>
                <a:gd name="T5" fmla="*/ 16 h 53"/>
                <a:gd name="T6" fmla="*/ 19 w 20"/>
                <a:gd name="T7" fmla="*/ 16 h 53"/>
                <a:gd name="T8" fmla="*/ 19 w 20"/>
                <a:gd name="T9" fmla="*/ 23 h 53"/>
                <a:gd name="T10" fmla="*/ 15 w 20"/>
                <a:gd name="T11" fmla="*/ 23 h 53"/>
                <a:gd name="T12" fmla="*/ 15 w 20"/>
                <a:gd name="T13" fmla="*/ 53 h 53"/>
                <a:gd name="T14" fmla="*/ 4 w 20"/>
                <a:gd name="T15" fmla="*/ 53 h 53"/>
                <a:gd name="T16" fmla="*/ 4 w 20"/>
                <a:gd name="T17" fmla="*/ 23 h 53"/>
                <a:gd name="T18" fmla="*/ 0 w 20"/>
                <a:gd name="T19" fmla="*/ 23 h 53"/>
                <a:gd name="T20" fmla="*/ 0 w 20"/>
                <a:gd name="T21" fmla="*/ 16 h 53"/>
                <a:gd name="T22" fmla="*/ 5 w 20"/>
                <a:gd name="T23" fmla="*/ 16 h 53"/>
                <a:gd name="T24" fmla="*/ 16 w 20"/>
                <a:gd name="T25" fmla="*/ 0 h 53"/>
                <a:gd name="T26" fmla="*/ 20 w 20"/>
                <a:gd name="T27" fmla="*/ 0 h 53"/>
                <a:gd name="T28" fmla="*/ 20 w 20"/>
                <a:gd name="T29" fmla="*/ 7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0" h="53">
                  <a:moveTo>
                    <a:pt x="20" y="7"/>
                  </a:moveTo>
                  <a:cubicBezTo>
                    <a:pt x="16" y="7"/>
                    <a:pt x="15" y="8"/>
                    <a:pt x="15" y="12"/>
                  </a:cubicBezTo>
                  <a:cubicBezTo>
                    <a:pt x="15" y="16"/>
                    <a:pt x="15" y="16"/>
                    <a:pt x="15" y="16"/>
                  </a:cubicBezTo>
                  <a:cubicBezTo>
                    <a:pt x="19" y="16"/>
                    <a:pt x="19" y="16"/>
                    <a:pt x="19" y="16"/>
                  </a:cubicBezTo>
                  <a:cubicBezTo>
                    <a:pt x="19" y="23"/>
                    <a:pt x="19" y="23"/>
                    <a:pt x="19" y="23"/>
                  </a:cubicBezTo>
                  <a:cubicBezTo>
                    <a:pt x="15" y="23"/>
                    <a:pt x="15" y="23"/>
                    <a:pt x="15" y="23"/>
                  </a:cubicBezTo>
                  <a:cubicBezTo>
                    <a:pt x="15" y="53"/>
                    <a:pt x="15" y="53"/>
                    <a:pt x="15" y="53"/>
                  </a:cubicBezTo>
                  <a:cubicBezTo>
                    <a:pt x="4" y="53"/>
                    <a:pt x="4" y="53"/>
                    <a:pt x="4" y="53"/>
                  </a:cubicBezTo>
                  <a:cubicBezTo>
                    <a:pt x="4" y="23"/>
                    <a:pt x="4" y="23"/>
                    <a:pt x="4" y="23"/>
                  </a:cubicBezTo>
                  <a:cubicBezTo>
                    <a:pt x="0" y="23"/>
                    <a:pt x="0" y="23"/>
                    <a:pt x="0" y="23"/>
                  </a:cubicBezTo>
                  <a:cubicBezTo>
                    <a:pt x="0" y="16"/>
                    <a:pt x="0" y="16"/>
                    <a:pt x="0" y="16"/>
                  </a:cubicBezTo>
                  <a:cubicBezTo>
                    <a:pt x="5" y="16"/>
                    <a:pt x="5" y="16"/>
                    <a:pt x="5" y="16"/>
                  </a:cubicBezTo>
                  <a:cubicBezTo>
                    <a:pt x="4" y="6"/>
                    <a:pt x="4" y="0"/>
                    <a:pt x="16" y="0"/>
                  </a:cubicBezTo>
                  <a:cubicBezTo>
                    <a:pt x="17" y="0"/>
                    <a:pt x="18" y="0"/>
                    <a:pt x="20" y="0"/>
                  </a:cubicBezTo>
                  <a:lnTo>
                    <a:pt x="20" y="7"/>
                  </a:lnTo>
                  <a:close/>
                </a:path>
              </a:pathLst>
            </a:custGeom>
            <a:solidFill>
              <a:schemeClr val="accent1"/>
            </a:solidFill>
            <a:ln>
              <a:noFill/>
            </a:ln>
          </p:spPr>
          <p:txBody>
            <a:bodyPr/>
            <a:lstStyle/>
            <a:p>
              <a:pPr fontAlgn="auto">
                <a:spcBef>
                  <a:spcPts val="0"/>
                </a:spcBef>
                <a:spcAft>
                  <a:spcPts val="0"/>
                </a:spcAft>
                <a:defRPr/>
              </a:pPr>
              <a:endParaRPr dirty="0">
                <a:latin typeface="+mn-lt"/>
                <a:cs typeface="+mn-cs"/>
              </a:endParaRPr>
            </a:p>
          </p:txBody>
        </p:sp>
        <p:sp>
          <p:nvSpPr>
            <p:cNvPr id="18" name="Freeform 20"/>
            <p:cNvSpPr>
              <a:spLocks/>
            </p:cNvSpPr>
            <p:nvPr/>
          </p:nvSpPr>
          <p:spPr bwMode="gray">
            <a:xfrm>
              <a:off x="7542213" y="1277938"/>
              <a:ext cx="157162" cy="393700"/>
            </a:xfrm>
            <a:custGeom>
              <a:avLst/>
              <a:gdLst>
                <a:gd name="T0" fmla="*/ 0 w 19"/>
                <a:gd name="T1" fmla="*/ 10 h 47"/>
                <a:gd name="T2" fmla="*/ 4 w 19"/>
                <a:gd name="T3" fmla="*/ 10 h 47"/>
                <a:gd name="T4" fmla="*/ 4 w 19"/>
                <a:gd name="T5" fmla="*/ 4 h 47"/>
                <a:gd name="T6" fmla="*/ 14 w 19"/>
                <a:gd name="T7" fmla="*/ 0 h 47"/>
                <a:gd name="T8" fmla="*/ 14 w 19"/>
                <a:gd name="T9" fmla="*/ 10 h 47"/>
                <a:gd name="T10" fmla="*/ 19 w 19"/>
                <a:gd name="T11" fmla="*/ 10 h 47"/>
                <a:gd name="T12" fmla="*/ 19 w 19"/>
                <a:gd name="T13" fmla="*/ 17 h 47"/>
                <a:gd name="T14" fmla="*/ 14 w 19"/>
                <a:gd name="T15" fmla="*/ 17 h 47"/>
                <a:gd name="T16" fmla="*/ 14 w 19"/>
                <a:gd name="T17" fmla="*/ 36 h 47"/>
                <a:gd name="T18" fmla="*/ 17 w 19"/>
                <a:gd name="T19" fmla="*/ 41 h 47"/>
                <a:gd name="T20" fmla="*/ 19 w 19"/>
                <a:gd name="T21" fmla="*/ 41 h 47"/>
                <a:gd name="T22" fmla="*/ 19 w 19"/>
                <a:gd name="T23" fmla="*/ 47 h 47"/>
                <a:gd name="T24" fmla="*/ 14 w 19"/>
                <a:gd name="T25" fmla="*/ 47 h 47"/>
                <a:gd name="T26" fmla="*/ 4 w 19"/>
                <a:gd name="T27" fmla="*/ 39 h 47"/>
                <a:gd name="T28" fmla="*/ 4 w 19"/>
                <a:gd name="T29" fmla="*/ 17 h 47"/>
                <a:gd name="T30" fmla="*/ 0 w 19"/>
                <a:gd name="T31" fmla="*/ 17 h 47"/>
                <a:gd name="T32" fmla="*/ 0 w 19"/>
                <a:gd name="T33" fmla="*/ 1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47">
                  <a:moveTo>
                    <a:pt x="0" y="10"/>
                  </a:moveTo>
                  <a:cubicBezTo>
                    <a:pt x="4" y="10"/>
                    <a:pt x="4" y="10"/>
                    <a:pt x="4" y="10"/>
                  </a:cubicBezTo>
                  <a:cubicBezTo>
                    <a:pt x="4" y="4"/>
                    <a:pt x="4" y="4"/>
                    <a:pt x="4" y="4"/>
                  </a:cubicBezTo>
                  <a:cubicBezTo>
                    <a:pt x="14" y="0"/>
                    <a:pt x="14" y="0"/>
                    <a:pt x="14" y="0"/>
                  </a:cubicBezTo>
                  <a:cubicBezTo>
                    <a:pt x="14" y="10"/>
                    <a:pt x="14" y="10"/>
                    <a:pt x="14" y="10"/>
                  </a:cubicBezTo>
                  <a:cubicBezTo>
                    <a:pt x="19" y="10"/>
                    <a:pt x="19" y="10"/>
                    <a:pt x="19" y="10"/>
                  </a:cubicBezTo>
                  <a:cubicBezTo>
                    <a:pt x="19" y="17"/>
                    <a:pt x="19" y="17"/>
                    <a:pt x="19" y="17"/>
                  </a:cubicBezTo>
                  <a:cubicBezTo>
                    <a:pt x="14" y="17"/>
                    <a:pt x="14" y="17"/>
                    <a:pt x="14" y="17"/>
                  </a:cubicBezTo>
                  <a:cubicBezTo>
                    <a:pt x="14" y="36"/>
                    <a:pt x="14" y="36"/>
                    <a:pt x="14" y="36"/>
                  </a:cubicBezTo>
                  <a:cubicBezTo>
                    <a:pt x="14" y="39"/>
                    <a:pt x="14" y="41"/>
                    <a:pt x="17" y="41"/>
                  </a:cubicBezTo>
                  <a:cubicBezTo>
                    <a:pt x="18" y="41"/>
                    <a:pt x="18" y="41"/>
                    <a:pt x="19" y="41"/>
                  </a:cubicBezTo>
                  <a:cubicBezTo>
                    <a:pt x="19" y="47"/>
                    <a:pt x="19" y="47"/>
                    <a:pt x="19" y="47"/>
                  </a:cubicBezTo>
                  <a:cubicBezTo>
                    <a:pt x="18" y="47"/>
                    <a:pt x="16" y="47"/>
                    <a:pt x="14" y="47"/>
                  </a:cubicBezTo>
                  <a:cubicBezTo>
                    <a:pt x="5" y="47"/>
                    <a:pt x="4" y="41"/>
                    <a:pt x="4" y="39"/>
                  </a:cubicBezTo>
                  <a:cubicBezTo>
                    <a:pt x="4" y="17"/>
                    <a:pt x="4" y="17"/>
                    <a:pt x="4" y="17"/>
                  </a:cubicBezTo>
                  <a:cubicBezTo>
                    <a:pt x="0" y="17"/>
                    <a:pt x="0" y="17"/>
                    <a:pt x="0" y="17"/>
                  </a:cubicBezTo>
                  <a:lnTo>
                    <a:pt x="0" y="10"/>
                  </a:lnTo>
                  <a:close/>
                </a:path>
              </a:pathLst>
            </a:custGeom>
            <a:solidFill>
              <a:schemeClr val="accent1"/>
            </a:solidFill>
            <a:ln>
              <a:noFill/>
            </a:ln>
          </p:spPr>
          <p:txBody>
            <a:bodyPr/>
            <a:lstStyle/>
            <a:p>
              <a:pPr fontAlgn="auto">
                <a:spcBef>
                  <a:spcPts val="0"/>
                </a:spcBef>
                <a:spcAft>
                  <a:spcPts val="0"/>
                </a:spcAft>
                <a:defRPr/>
              </a:pPr>
              <a:endParaRPr dirty="0">
                <a:latin typeface="+mn-lt"/>
                <a:cs typeface="+mn-cs"/>
              </a:endParaRPr>
            </a:p>
          </p:txBody>
        </p:sp>
        <p:sp>
          <p:nvSpPr>
            <p:cNvPr id="19" name="Freeform 21"/>
            <p:cNvSpPr>
              <a:spLocks/>
            </p:cNvSpPr>
            <p:nvPr/>
          </p:nvSpPr>
          <p:spPr bwMode="gray">
            <a:xfrm>
              <a:off x="7731125" y="1362076"/>
              <a:ext cx="452438" cy="309562"/>
            </a:xfrm>
            <a:custGeom>
              <a:avLst/>
              <a:gdLst>
                <a:gd name="T0" fmla="*/ 0 w 285"/>
                <a:gd name="T1" fmla="*/ 0 h 195"/>
                <a:gd name="T2" fmla="*/ 52 w 285"/>
                <a:gd name="T3" fmla="*/ 0 h 195"/>
                <a:gd name="T4" fmla="*/ 78 w 285"/>
                <a:gd name="T5" fmla="*/ 148 h 195"/>
                <a:gd name="T6" fmla="*/ 78 w 285"/>
                <a:gd name="T7" fmla="*/ 148 h 195"/>
                <a:gd name="T8" fmla="*/ 114 w 285"/>
                <a:gd name="T9" fmla="*/ 0 h 195"/>
                <a:gd name="T10" fmla="*/ 171 w 285"/>
                <a:gd name="T11" fmla="*/ 0 h 195"/>
                <a:gd name="T12" fmla="*/ 202 w 285"/>
                <a:gd name="T13" fmla="*/ 148 h 195"/>
                <a:gd name="T14" fmla="*/ 202 w 285"/>
                <a:gd name="T15" fmla="*/ 148 h 195"/>
                <a:gd name="T16" fmla="*/ 233 w 285"/>
                <a:gd name="T17" fmla="*/ 0 h 195"/>
                <a:gd name="T18" fmla="*/ 285 w 285"/>
                <a:gd name="T19" fmla="*/ 0 h 195"/>
                <a:gd name="T20" fmla="*/ 233 w 285"/>
                <a:gd name="T21" fmla="*/ 195 h 195"/>
                <a:gd name="T22" fmla="*/ 176 w 285"/>
                <a:gd name="T23" fmla="*/ 195 h 195"/>
                <a:gd name="T24" fmla="*/ 140 w 285"/>
                <a:gd name="T25" fmla="*/ 63 h 195"/>
                <a:gd name="T26" fmla="*/ 140 w 285"/>
                <a:gd name="T27" fmla="*/ 63 h 195"/>
                <a:gd name="T28" fmla="*/ 104 w 285"/>
                <a:gd name="T29" fmla="*/ 195 h 195"/>
                <a:gd name="T30" fmla="*/ 47 w 285"/>
                <a:gd name="T31" fmla="*/ 195 h 195"/>
                <a:gd name="T32" fmla="*/ 0 w 285"/>
                <a:gd name="T33" fmla="*/ 0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5" h="195">
                  <a:moveTo>
                    <a:pt x="0" y="0"/>
                  </a:moveTo>
                  <a:lnTo>
                    <a:pt x="52" y="0"/>
                  </a:lnTo>
                  <a:lnTo>
                    <a:pt x="78" y="148"/>
                  </a:lnTo>
                  <a:lnTo>
                    <a:pt x="78" y="148"/>
                  </a:lnTo>
                  <a:lnTo>
                    <a:pt x="114" y="0"/>
                  </a:lnTo>
                  <a:lnTo>
                    <a:pt x="171" y="0"/>
                  </a:lnTo>
                  <a:lnTo>
                    <a:pt x="202" y="148"/>
                  </a:lnTo>
                  <a:lnTo>
                    <a:pt x="202" y="148"/>
                  </a:lnTo>
                  <a:lnTo>
                    <a:pt x="233" y="0"/>
                  </a:lnTo>
                  <a:lnTo>
                    <a:pt x="285" y="0"/>
                  </a:lnTo>
                  <a:lnTo>
                    <a:pt x="233" y="195"/>
                  </a:lnTo>
                  <a:lnTo>
                    <a:pt x="176" y="195"/>
                  </a:lnTo>
                  <a:lnTo>
                    <a:pt x="140" y="63"/>
                  </a:lnTo>
                  <a:lnTo>
                    <a:pt x="140" y="63"/>
                  </a:lnTo>
                  <a:lnTo>
                    <a:pt x="104" y="195"/>
                  </a:lnTo>
                  <a:lnTo>
                    <a:pt x="47" y="195"/>
                  </a:lnTo>
                  <a:lnTo>
                    <a:pt x="0" y="0"/>
                  </a:lnTo>
                  <a:close/>
                </a:path>
              </a:pathLst>
            </a:custGeom>
            <a:solidFill>
              <a:schemeClr val="accent1"/>
            </a:solidFill>
            <a:ln>
              <a:noFill/>
            </a:ln>
          </p:spPr>
          <p:txBody>
            <a:bodyPr/>
            <a:lstStyle/>
            <a:p>
              <a:pPr fontAlgn="auto">
                <a:spcBef>
                  <a:spcPts val="0"/>
                </a:spcBef>
                <a:spcAft>
                  <a:spcPts val="0"/>
                </a:spcAft>
                <a:defRPr/>
              </a:pPr>
              <a:endParaRPr dirty="0">
                <a:latin typeface="+mn-lt"/>
                <a:cs typeface="+mn-cs"/>
              </a:endParaRPr>
            </a:p>
          </p:txBody>
        </p:sp>
        <p:sp>
          <p:nvSpPr>
            <p:cNvPr id="20" name="Freeform 22"/>
            <p:cNvSpPr>
              <a:spLocks noEditPoints="1"/>
            </p:cNvSpPr>
            <p:nvPr/>
          </p:nvSpPr>
          <p:spPr bwMode="gray">
            <a:xfrm>
              <a:off x="8201025" y="1362076"/>
              <a:ext cx="238125" cy="317500"/>
            </a:xfrm>
            <a:custGeom>
              <a:avLst/>
              <a:gdLst>
                <a:gd name="T0" fmla="*/ 29 w 29"/>
                <a:gd name="T1" fmla="*/ 30 h 38"/>
                <a:gd name="T2" fmla="*/ 29 w 29"/>
                <a:gd name="T3" fmla="*/ 37 h 38"/>
                <a:gd name="T4" fmla="*/ 20 w 29"/>
                <a:gd name="T5" fmla="*/ 37 h 38"/>
                <a:gd name="T6" fmla="*/ 19 w 29"/>
                <a:gd name="T7" fmla="*/ 32 h 38"/>
                <a:gd name="T8" fmla="*/ 19 w 29"/>
                <a:gd name="T9" fmla="*/ 32 h 38"/>
                <a:gd name="T10" fmla="*/ 10 w 29"/>
                <a:gd name="T11" fmla="*/ 38 h 38"/>
                <a:gd name="T12" fmla="*/ 0 w 29"/>
                <a:gd name="T13" fmla="*/ 26 h 38"/>
                <a:gd name="T14" fmla="*/ 19 w 29"/>
                <a:gd name="T15" fmla="*/ 13 h 38"/>
                <a:gd name="T16" fmla="*/ 19 w 29"/>
                <a:gd name="T17" fmla="*/ 11 h 38"/>
                <a:gd name="T18" fmla="*/ 15 w 29"/>
                <a:gd name="T19" fmla="*/ 5 h 38"/>
                <a:gd name="T20" fmla="*/ 11 w 29"/>
                <a:gd name="T21" fmla="*/ 11 h 38"/>
                <a:gd name="T22" fmla="*/ 1 w 29"/>
                <a:gd name="T23" fmla="*/ 11 h 38"/>
                <a:gd name="T24" fmla="*/ 5 w 29"/>
                <a:gd name="T25" fmla="*/ 2 h 38"/>
                <a:gd name="T26" fmla="*/ 14 w 29"/>
                <a:gd name="T27" fmla="*/ 0 h 38"/>
                <a:gd name="T28" fmla="*/ 29 w 29"/>
                <a:gd name="T29" fmla="*/ 12 h 38"/>
                <a:gd name="T30" fmla="*/ 29 w 29"/>
                <a:gd name="T31" fmla="*/ 30 h 38"/>
                <a:gd name="T32" fmla="*/ 10 w 29"/>
                <a:gd name="T33" fmla="*/ 26 h 38"/>
                <a:gd name="T34" fmla="*/ 14 w 29"/>
                <a:gd name="T35" fmla="*/ 31 h 38"/>
                <a:gd name="T36" fmla="*/ 19 w 29"/>
                <a:gd name="T37" fmla="*/ 19 h 38"/>
                <a:gd name="T38" fmla="*/ 10 w 29"/>
                <a:gd name="T39" fmla="*/ 26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9" h="38">
                  <a:moveTo>
                    <a:pt x="29" y="30"/>
                  </a:moveTo>
                  <a:cubicBezTo>
                    <a:pt x="29" y="32"/>
                    <a:pt x="29" y="35"/>
                    <a:pt x="29" y="37"/>
                  </a:cubicBezTo>
                  <a:cubicBezTo>
                    <a:pt x="20" y="37"/>
                    <a:pt x="20" y="37"/>
                    <a:pt x="20" y="37"/>
                  </a:cubicBezTo>
                  <a:cubicBezTo>
                    <a:pt x="19" y="32"/>
                    <a:pt x="19" y="32"/>
                    <a:pt x="19" y="32"/>
                  </a:cubicBezTo>
                  <a:cubicBezTo>
                    <a:pt x="19" y="32"/>
                    <a:pt x="19" y="32"/>
                    <a:pt x="19" y="32"/>
                  </a:cubicBezTo>
                  <a:cubicBezTo>
                    <a:pt x="17" y="36"/>
                    <a:pt x="14" y="38"/>
                    <a:pt x="10" y="38"/>
                  </a:cubicBezTo>
                  <a:cubicBezTo>
                    <a:pt x="3" y="38"/>
                    <a:pt x="0" y="32"/>
                    <a:pt x="0" y="26"/>
                  </a:cubicBezTo>
                  <a:cubicBezTo>
                    <a:pt x="0" y="14"/>
                    <a:pt x="9" y="13"/>
                    <a:pt x="19" y="13"/>
                  </a:cubicBezTo>
                  <a:cubicBezTo>
                    <a:pt x="19" y="11"/>
                    <a:pt x="19" y="11"/>
                    <a:pt x="19" y="11"/>
                  </a:cubicBezTo>
                  <a:cubicBezTo>
                    <a:pt x="19" y="8"/>
                    <a:pt x="18" y="5"/>
                    <a:pt x="15" y="5"/>
                  </a:cubicBezTo>
                  <a:cubicBezTo>
                    <a:pt x="11" y="5"/>
                    <a:pt x="11" y="8"/>
                    <a:pt x="11" y="11"/>
                  </a:cubicBezTo>
                  <a:cubicBezTo>
                    <a:pt x="1" y="11"/>
                    <a:pt x="1" y="11"/>
                    <a:pt x="1" y="11"/>
                  </a:cubicBezTo>
                  <a:cubicBezTo>
                    <a:pt x="1" y="6"/>
                    <a:pt x="2" y="4"/>
                    <a:pt x="5" y="2"/>
                  </a:cubicBezTo>
                  <a:cubicBezTo>
                    <a:pt x="7" y="0"/>
                    <a:pt x="10" y="0"/>
                    <a:pt x="14" y="0"/>
                  </a:cubicBezTo>
                  <a:cubicBezTo>
                    <a:pt x="27" y="0"/>
                    <a:pt x="29" y="5"/>
                    <a:pt x="29" y="12"/>
                  </a:cubicBezTo>
                  <a:lnTo>
                    <a:pt x="29" y="30"/>
                  </a:lnTo>
                  <a:close/>
                  <a:moveTo>
                    <a:pt x="10" y="26"/>
                  </a:moveTo>
                  <a:cubicBezTo>
                    <a:pt x="10" y="28"/>
                    <a:pt x="10" y="31"/>
                    <a:pt x="14" y="31"/>
                  </a:cubicBezTo>
                  <a:cubicBezTo>
                    <a:pt x="20" y="31"/>
                    <a:pt x="19" y="23"/>
                    <a:pt x="19" y="19"/>
                  </a:cubicBezTo>
                  <a:cubicBezTo>
                    <a:pt x="14" y="19"/>
                    <a:pt x="10" y="19"/>
                    <a:pt x="10" y="26"/>
                  </a:cubicBezTo>
                  <a:close/>
                </a:path>
              </a:pathLst>
            </a:custGeom>
            <a:solidFill>
              <a:schemeClr val="accent1"/>
            </a:solidFill>
            <a:ln>
              <a:noFill/>
            </a:ln>
          </p:spPr>
          <p:txBody>
            <a:bodyPr/>
            <a:lstStyle/>
            <a:p>
              <a:pPr fontAlgn="auto">
                <a:spcBef>
                  <a:spcPts val="0"/>
                </a:spcBef>
                <a:spcAft>
                  <a:spcPts val="0"/>
                </a:spcAft>
                <a:defRPr/>
              </a:pPr>
              <a:endParaRPr dirty="0">
                <a:latin typeface="+mn-lt"/>
                <a:cs typeface="+mn-cs"/>
              </a:endParaRPr>
            </a:p>
          </p:txBody>
        </p:sp>
        <p:sp>
          <p:nvSpPr>
            <p:cNvPr id="21" name="Freeform 23"/>
            <p:cNvSpPr>
              <a:spLocks/>
            </p:cNvSpPr>
            <p:nvPr/>
          </p:nvSpPr>
          <p:spPr bwMode="gray">
            <a:xfrm>
              <a:off x="8496300" y="1362076"/>
              <a:ext cx="157163" cy="309562"/>
            </a:xfrm>
            <a:custGeom>
              <a:avLst/>
              <a:gdLst>
                <a:gd name="T0" fmla="*/ 10 w 19"/>
                <a:gd name="T1" fmla="*/ 0 h 37"/>
                <a:gd name="T2" fmla="*/ 10 w 19"/>
                <a:gd name="T3" fmla="*/ 5 h 37"/>
                <a:gd name="T4" fmla="*/ 10 w 19"/>
                <a:gd name="T5" fmla="*/ 5 h 37"/>
                <a:gd name="T6" fmla="*/ 19 w 19"/>
                <a:gd name="T7" fmla="*/ 0 h 37"/>
                <a:gd name="T8" fmla="*/ 19 w 19"/>
                <a:gd name="T9" fmla="*/ 9 h 37"/>
                <a:gd name="T10" fmla="*/ 10 w 19"/>
                <a:gd name="T11" fmla="*/ 17 h 37"/>
                <a:gd name="T12" fmla="*/ 10 w 19"/>
                <a:gd name="T13" fmla="*/ 37 h 37"/>
                <a:gd name="T14" fmla="*/ 0 w 19"/>
                <a:gd name="T15" fmla="*/ 37 h 37"/>
                <a:gd name="T16" fmla="*/ 0 w 19"/>
                <a:gd name="T17" fmla="*/ 0 h 37"/>
                <a:gd name="T18" fmla="*/ 10 w 19"/>
                <a:gd name="T19"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37">
                  <a:moveTo>
                    <a:pt x="10" y="0"/>
                  </a:moveTo>
                  <a:cubicBezTo>
                    <a:pt x="10" y="5"/>
                    <a:pt x="10" y="5"/>
                    <a:pt x="10" y="5"/>
                  </a:cubicBezTo>
                  <a:cubicBezTo>
                    <a:pt x="10" y="5"/>
                    <a:pt x="10" y="5"/>
                    <a:pt x="10" y="5"/>
                  </a:cubicBezTo>
                  <a:cubicBezTo>
                    <a:pt x="12" y="1"/>
                    <a:pt x="15" y="0"/>
                    <a:pt x="19" y="0"/>
                  </a:cubicBezTo>
                  <a:cubicBezTo>
                    <a:pt x="19" y="9"/>
                    <a:pt x="19" y="9"/>
                    <a:pt x="19" y="9"/>
                  </a:cubicBezTo>
                  <a:cubicBezTo>
                    <a:pt x="10" y="8"/>
                    <a:pt x="10" y="13"/>
                    <a:pt x="10" y="17"/>
                  </a:cubicBezTo>
                  <a:cubicBezTo>
                    <a:pt x="10" y="37"/>
                    <a:pt x="10" y="37"/>
                    <a:pt x="10" y="37"/>
                  </a:cubicBezTo>
                  <a:cubicBezTo>
                    <a:pt x="0" y="37"/>
                    <a:pt x="0" y="37"/>
                    <a:pt x="0" y="37"/>
                  </a:cubicBezTo>
                  <a:cubicBezTo>
                    <a:pt x="0" y="0"/>
                    <a:pt x="0" y="0"/>
                    <a:pt x="0" y="0"/>
                  </a:cubicBezTo>
                  <a:lnTo>
                    <a:pt x="10" y="0"/>
                  </a:lnTo>
                  <a:close/>
                </a:path>
              </a:pathLst>
            </a:custGeom>
            <a:solidFill>
              <a:schemeClr val="accent1"/>
            </a:solidFill>
            <a:ln>
              <a:noFill/>
            </a:ln>
          </p:spPr>
          <p:txBody>
            <a:bodyPr/>
            <a:lstStyle/>
            <a:p>
              <a:pPr fontAlgn="auto">
                <a:spcBef>
                  <a:spcPts val="0"/>
                </a:spcBef>
                <a:spcAft>
                  <a:spcPts val="0"/>
                </a:spcAft>
                <a:defRPr/>
              </a:pPr>
              <a:endParaRPr dirty="0">
                <a:latin typeface="+mn-lt"/>
                <a:cs typeface="+mn-cs"/>
              </a:endParaRPr>
            </a:p>
          </p:txBody>
        </p:sp>
        <p:sp>
          <p:nvSpPr>
            <p:cNvPr id="22" name="Freeform 24"/>
            <p:cNvSpPr>
              <a:spLocks noEditPoints="1"/>
            </p:cNvSpPr>
            <p:nvPr/>
          </p:nvSpPr>
          <p:spPr bwMode="gray">
            <a:xfrm>
              <a:off x="8685213" y="1362076"/>
              <a:ext cx="247650" cy="317500"/>
            </a:xfrm>
            <a:custGeom>
              <a:avLst/>
              <a:gdLst>
                <a:gd name="T0" fmla="*/ 10 w 30"/>
                <a:gd name="T1" fmla="*/ 20 h 38"/>
                <a:gd name="T2" fmla="*/ 15 w 30"/>
                <a:gd name="T3" fmla="*/ 31 h 38"/>
                <a:gd name="T4" fmla="*/ 19 w 30"/>
                <a:gd name="T5" fmla="*/ 25 h 38"/>
                <a:gd name="T6" fmla="*/ 30 w 30"/>
                <a:gd name="T7" fmla="*/ 25 h 38"/>
                <a:gd name="T8" fmla="*/ 26 w 30"/>
                <a:gd name="T9" fmla="*/ 34 h 38"/>
                <a:gd name="T10" fmla="*/ 15 w 30"/>
                <a:gd name="T11" fmla="*/ 38 h 38"/>
                <a:gd name="T12" fmla="*/ 0 w 30"/>
                <a:gd name="T13" fmla="*/ 18 h 38"/>
                <a:gd name="T14" fmla="*/ 15 w 30"/>
                <a:gd name="T15" fmla="*/ 0 h 38"/>
                <a:gd name="T16" fmla="*/ 30 w 30"/>
                <a:gd name="T17" fmla="*/ 20 h 38"/>
                <a:gd name="T18" fmla="*/ 10 w 30"/>
                <a:gd name="T19" fmla="*/ 20 h 38"/>
                <a:gd name="T20" fmla="*/ 20 w 30"/>
                <a:gd name="T21" fmla="*/ 15 h 38"/>
                <a:gd name="T22" fmla="*/ 15 w 30"/>
                <a:gd name="T23" fmla="*/ 6 h 38"/>
                <a:gd name="T24" fmla="*/ 10 w 30"/>
                <a:gd name="T25" fmla="*/ 15 h 38"/>
                <a:gd name="T26" fmla="*/ 20 w 30"/>
                <a:gd name="T27" fmla="*/ 15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 h="38">
                  <a:moveTo>
                    <a:pt x="10" y="20"/>
                  </a:moveTo>
                  <a:cubicBezTo>
                    <a:pt x="10" y="25"/>
                    <a:pt x="11" y="31"/>
                    <a:pt x="15" y="31"/>
                  </a:cubicBezTo>
                  <a:cubicBezTo>
                    <a:pt x="19" y="31"/>
                    <a:pt x="19" y="28"/>
                    <a:pt x="19" y="25"/>
                  </a:cubicBezTo>
                  <a:cubicBezTo>
                    <a:pt x="30" y="25"/>
                    <a:pt x="30" y="25"/>
                    <a:pt x="30" y="25"/>
                  </a:cubicBezTo>
                  <a:cubicBezTo>
                    <a:pt x="30" y="29"/>
                    <a:pt x="28" y="32"/>
                    <a:pt x="26" y="34"/>
                  </a:cubicBezTo>
                  <a:cubicBezTo>
                    <a:pt x="24" y="36"/>
                    <a:pt x="20" y="38"/>
                    <a:pt x="15" y="38"/>
                  </a:cubicBezTo>
                  <a:cubicBezTo>
                    <a:pt x="2" y="38"/>
                    <a:pt x="0" y="30"/>
                    <a:pt x="0" y="18"/>
                  </a:cubicBezTo>
                  <a:cubicBezTo>
                    <a:pt x="0" y="8"/>
                    <a:pt x="2" y="0"/>
                    <a:pt x="15" y="0"/>
                  </a:cubicBezTo>
                  <a:cubicBezTo>
                    <a:pt x="29" y="0"/>
                    <a:pt x="30" y="8"/>
                    <a:pt x="30" y="20"/>
                  </a:cubicBezTo>
                  <a:lnTo>
                    <a:pt x="10" y="20"/>
                  </a:lnTo>
                  <a:close/>
                  <a:moveTo>
                    <a:pt x="20" y="15"/>
                  </a:moveTo>
                  <a:cubicBezTo>
                    <a:pt x="20" y="11"/>
                    <a:pt x="20" y="6"/>
                    <a:pt x="15" y="6"/>
                  </a:cubicBezTo>
                  <a:cubicBezTo>
                    <a:pt x="10" y="6"/>
                    <a:pt x="10" y="11"/>
                    <a:pt x="10" y="15"/>
                  </a:cubicBezTo>
                  <a:lnTo>
                    <a:pt x="20" y="15"/>
                  </a:lnTo>
                  <a:close/>
                </a:path>
              </a:pathLst>
            </a:custGeom>
            <a:solidFill>
              <a:schemeClr val="accent1"/>
            </a:solidFill>
            <a:ln>
              <a:noFill/>
            </a:ln>
          </p:spPr>
          <p:txBody>
            <a:bodyPr/>
            <a:lstStyle/>
            <a:p>
              <a:pPr fontAlgn="auto">
                <a:spcBef>
                  <a:spcPts val="0"/>
                </a:spcBef>
                <a:spcAft>
                  <a:spcPts val="0"/>
                </a:spcAft>
                <a:defRPr/>
              </a:pPr>
              <a:endParaRPr dirty="0">
                <a:latin typeface="+mn-lt"/>
                <a:cs typeface="+mn-cs"/>
              </a:endParaRPr>
            </a:p>
          </p:txBody>
        </p:sp>
        <p:sp>
          <p:nvSpPr>
            <p:cNvPr id="23" name="Freeform 25"/>
            <p:cNvSpPr>
              <a:spLocks noEditPoints="1"/>
            </p:cNvSpPr>
            <p:nvPr/>
          </p:nvSpPr>
          <p:spPr bwMode="gray">
            <a:xfrm>
              <a:off x="7920038" y="1957388"/>
              <a:ext cx="206375" cy="258763"/>
            </a:xfrm>
            <a:custGeom>
              <a:avLst/>
              <a:gdLst>
                <a:gd name="T0" fmla="*/ 9 w 25"/>
                <a:gd name="T1" fmla="*/ 17 h 31"/>
                <a:gd name="T2" fmla="*/ 13 w 25"/>
                <a:gd name="T3" fmla="*/ 26 h 31"/>
                <a:gd name="T4" fmla="*/ 16 w 25"/>
                <a:gd name="T5" fmla="*/ 20 h 31"/>
                <a:gd name="T6" fmla="*/ 25 w 25"/>
                <a:gd name="T7" fmla="*/ 20 h 31"/>
                <a:gd name="T8" fmla="*/ 22 w 25"/>
                <a:gd name="T9" fmla="*/ 28 h 31"/>
                <a:gd name="T10" fmla="*/ 13 w 25"/>
                <a:gd name="T11" fmla="*/ 31 h 31"/>
                <a:gd name="T12" fmla="*/ 0 w 25"/>
                <a:gd name="T13" fmla="*/ 15 h 31"/>
                <a:gd name="T14" fmla="*/ 13 w 25"/>
                <a:gd name="T15" fmla="*/ 0 h 31"/>
                <a:gd name="T16" fmla="*/ 25 w 25"/>
                <a:gd name="T17" fmla="*/ 17 h 31"/>
                <a:gd name="T18" fmla="*/ 9 w 25"/>
                <a:gd name="T19" fmla="*/ 17 h 31"/>
                <a:gd name="T20" fmla="*/ 17 w 25"/>
                <a:gd name="T21" fmla="*/ 12 h 31"/>
                <a:gd name="T22" fmla="*/ 13 w 25"/>
                <a:gd name="T23" fmla="*/ 5 h 31"/>
                <a:gd name="T24" fmla="*/ 9 w 25"/>
                <a:gd name="T25" fmla="*/ 12 h 31"/>
                <a:gd name="T26" fmla="*/ 17 w 25"/>
                <a:gd name="T27" fmla="*/ 1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 h="31">
                  <a:moveTo>
                    <a:pt x="9" y="17"/>
                  </a:moveTo>
                  <a:cubicBezTo>
                    <a:pt x="9" y="20"/>
                    <a:pt x="9" y="26"/>
                    <a:pt x="13" y="26"/>
                  </a:cubicBezTo>
                  <a:cubicBezTo>
                    <a:pt x="16" y="26"/>
                    <a:pt x="16" y="23"/>
                    <a:pt x="16" y="20"/>
                  </a:cubicBezTo>
                  <a:cubicBezTo>
                    <a:pt x="25" y="20"/>
                    <a:pt x="25" y="20"/>
                    <a:pt x="25" y="20"/>
                  </a:cubicBezTo>
                  <a:cubicBezTo>
                    <a:pt x="25" y="24"/>
                    <a:pt x="24" y="26"/>
                    <a:pt x="22" y="28"/>
                  </a:cubicBezTo>
                  <a:cubicBezTo>
                    <a:pt x="20" y="30"/>
                    <a:pt x="17" y="31"/>
                    <a:pt x="13" y="31"/>
                  </a:cubicBezTo>
                  <a:cubicBezTo>
                    <a:pt x="2" y="31"/>
                    <a:pt x="0" y="24"/>
                    <a:pt x="0" y="15"/>
                  </a:cubicBezTo>
                  <a:cubicBezTo>
                    <a:pt x="0" y="7"/>
                    <a:pt x="2" y="0"/>
                    <a:pt x="13" y="0"/>
                  </a:cubicBezTo>
                  <a:cubicBezTo>
                    <a:pt x="24" y="0"/>
                    <a:pt x="25" y="7"/>
                    <a:pt x="25" y="17"/>
                  </a:cubicBezTo>
                  <a:lnTo>
                    <a:pt x="9" y="17"/>
                  </a:lnTo>
                  <a:close/>
                  <a:moveTo>
                    <a:pt x="17" y="12"/>
                  </a:moveTo>
                  <a:cubicBezTo>
                    <a:pt x="17" y="9"/>
                    <a:pt x="17" y="5"/>
                    <a:pt x="13" y="5"/>
                  </a:cubicBezTo>
                  <a:cubicBezTo>
                    <a:pt x="9" y="5"/>
                    <a:pt x="9" y="10"/>
                    <a:pt x="9" y="12"/>
                  </a:cubicBezTo>
                  <a:lnTo>
                    <a:pt x="17" y="12"/>
                  </a:lnTo>
                  <a:close/>
                </a:path>
              </a:pathLst>
            </a:custGeom>
            <a:solidFill>
              <a:srgbClr val="000000"/>
            </a:solidFill>
            <a:ln w="9525">
              <a:noFill/>
              <a:round/>
              <a:headEnd/>
              <a:tailEnd/>
            </a:ln>
          </p:spPr>
          <p:txBody>
            <a:bodyPr/>
            <a:lstStyle/>
            <a:p>
              <a:pPr fontAlgn="auto">
                <a:spcBef>
                  <a:spcPts val="0"/>
                </a:spcBef>
                <a:spcAft>
                  <a:spcPts val="0"/>
                </a:spcAft>
                <a:defRPr/>
              </a:pPr>
              <a:endParaRPr dirty="0">
                <a:latin typeface="+mn-lt"/>
                <a:cs typeface="+mn-cs"/>
              </a:endParaRPr>
            </a:p>
          </p:txBody>
        </p:sp>
        <p:sp>
          <p:nvSpPr>
            <p:cNvPr id="24" name="Freeform 26"/>
            <p:cNvSpPr>
              <a:spLocks noEditPoints="1"/>
            </p:cNvSpPr>
            <p:nvPr/>
          </p:nvSpPr>
          <p:spPr bwMode="gray">
            <a:xfrm>
              <a:off x="8553450" y="1957388"/>
              <a:ext cx="206375" cy="258763"/>
            </a:xfrm>
            <a:custGeom>
              <a:avLst/>
              <a:gdLst>
                <a:gd name="T0" fmla="*/ 9 w 25"/>
                <a:gd name="T1" fmla="*/ 17 h 31"/>
                <a:gd name="T2" fmla="*/ 12 w 25"/>
                <a:gd name="T3" fmla="*/ 26 h 31"/>
                <a:gd name="T4" fmla="*/ 16 w 25"/>
                <a:gd name="T5" fmla="*/ 20 h 31"/>
                <a:gd name="T6" fmla="*/ 24 w 25"/>
                <a:gd name="T7" fmla="*/ 20 h 31"/>
                <a:gd name="T8" fmla="*/ 21 w 25"/>
                <a:gd name="T9" fmla="*/ 28 h 31"/>
                <a:gd name="T10" fmla="*/ 12 w 25"/>
                <a:gd name="T11" fmla="*/ 31 h 31"/>
                <a:gd name="T12" fmla="*/ 0 w 25"/>
                <a:gd name="T13" fmla="*/ 15 h 31"/>
                <a:gd name="T14" fmla="*/ 12 w 25"/>
                <a:gd name="T15" fmla="*/ 0 h 31"/>
                <a:gd name="T16" fmla="*/ 25 w 25"/>
                <a:gd name="T17" fmla="*/ 17 h 31"/>
                <a:gd name="T18" fmla="*/ 9 w 25"/>
                <a:gd name="T19" fmla="*/ 17 h 31"/>
                <a:gd name="T20" fmla="*/ 16 w 25"/>
                <a:gd name="T21" fmla="*/ 12 h 31"/>
                <a:gd name="T22" fmla="*/ 12 w 25"/>
                <a:gd name="T23" fmla="*/ 5 h 31"/>
                <a:gd name="T24" fmla="*/ 9 w 25"/>
                <a:gd name="T25" fmla="*/ 12 h 31"/>
                <a:gd name="T26" fmla="*/ 16 w 25"/>
                <a:gd name="T27" fmla="*/ 1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 h="31">
                  <a:moveTo>
                    <a:pt x="9" y="17"/>
                  </a:moveTo>
                  <a:cubicBezTo>
                    <a:pt x="9" y="20"/>
                    <a:pt x="9" y="26"/>
                    <a:pt x="12" y="26"/>
                  </a:cubicBezTo>
                  <a:cubicBezTo>
                    <a:pt x="15" y="26"/>
                    <a:pt x="16" y="23"/>
                    <a:pt x="16" y="20"/>
                  </a:cubicBezTo>
                  <a:cubicBezTo>
                    <a:pt x="24" y="20"/>
                    <a:pt x="24" y="20"/>
                    <a:pt x="24" y="20"/>
                  </a:cubicBezTo>
                  <a:cubicBezTo>
                    <a:pt x="24" y="24"/>
                    <a:pt x="23" y="26"/>
                    <a:pt x="21" y="28"/>
                  </a:cubicBezTo>
                  <a:cubicBezTo>
                    <a:pt x="19" y="30"/>
                    <a:pt x="16" y="31"/>
                    <a:pt x="12" y="31"/>
                  </a:cubicBezTo>
                  <a:cubicBezTo>
                    <a:pt x="2" y="31"/>
                    <a:pt x="0" y="24"/>
                    <a:pt x="0" y="15"/>
                  </a:cubicBezTo>
                  <a:cubicBezTo>
                    <a:pt x="0" y="7"/>
                    <a:pt x="1" y="0"/>
                    <a:pt x="12" y="0"/>
                  </a:cubicBezTo>
                  <a:cubicBezTo>
                    <a:pt x="24" y="0"/>
                    <a:pt x="25" y="7"/>
                    <a:pt x="25" y="17"/>
                  </a:cubicBezTo>
                  <a:lnTo>
                    <a:pt x="9" y="17"/>
                  </a:lnTo>
                  <a:close/>
                  <a:moveTo>
                    <a:pt x="16" y="12"/>
                  </a:moveTo>
                  <a:cubicBezTo>
                    <a:pt x="16" y="9"/>
                    <a:pt x="16" y="5"/>
                    <a:pt x="12" y="5"/>
                  </a:cubicBezTo>
                  <a:cubicBezTo>
                    <a:pt x="9" y="5"/>
                    <a:pt x="9" y="10"/>
                    <a:pt x="9" y="12"/>
                  </a:cubicBezTo>
                  <a:lnTo>
                    <a:pt x="16" y="12"/>
                  </a:lnTo>
                  <a:close/>
                </a:path>
              </a:pathLst>
            </a:custGeom>
            <a:solidFill>
              <a:srgbClr val="000000"/>
            </a:solidFill>
            <a:ln w="9525">
              <a:noFill/>
              <a:round/>
              <a:headEnd/>
              <a:tailEnd/>
            </a:ln>
          </p:spPr>
          <p:txBody>
            <a:bodyPr/>
            <a:lstStyle/>
            <a:p>
              <a:pPr fontAlgn="auto">
                <a:spcBef>
                  <a:spcPts val="0"/>
                </a:spcBef>
                <a:spcAft>
                  <a:spcPts val="0"/>
                </a:spcAft>
                <a:defRPr/>
              </a:pPr>
              <a:endParaRPr dirty="0">
                <a:latin typeface="+mn-lt"/>
                <a:cs typeface="+mn-cs"/>
              </a:endParaRPr>
            </a:p>
          </p:txBody>
        </p:sp>
        <p:sp>
          <p:nvSpPr>
            <p:cNvPr id="25" name="Freeform 27"/>
            <p:cNvSpPr>
              <a:spLocks/>
            </p:cNvSpPr>
            <p:nvPr/>
          </p:nvSpPr>
          <p:spPr bwMode="gray">
            <a:xfrm>
              <a:off x="3263901" y="1855788"/>
              <a:ext cx="198438" cy="352425"/>
            </a:xfrm>
            <a:custGeom>
              <a:avLst/>
              <a:gdLst>
                <a:gd name="T0" fmla="*/ 0 w 125"/>
                <a:gd name="T1" fmla="*/ 222 h 222"/>
                <a:gd name="T2" fmla="*/ 0 w 125"/>
                <a:gd name="T3" fmla="*/ 0 h 222"/>
                <a:gd name="T4" fmla="*/ 125 w 125"/>
                <a:gd name="T5" fmla="*/ 0 h 222"/>
                <a:gd name="T6" fmla="*/ 125 w 125"/>
                <a:gd name="T7" fmla="*/ 32 h 222"/>
                <a:gd name="T8" fmla="*/ 47 w 125"/>
                <a:gd name="T9" fmla="*/ 32 h 222"/>
                <a:gd name="T10" fmla="*/ 47 w 125"/>
                <a:gd name="T11" fmla="*/ 90 h 222"/>
                <a:gd name="T12" fmla="*/ 114 w 125"/>
                <a:gd name="T13" fmla="*/ 90 h 222"/>
                <a:gd name="T14" fmla="*/ 114 w 125"/>
                <a:gd name="T15" fmla="*/ 122 h 222"/>
                <a:gd name="T16" fmla="*/ 47 w 125"/>
                <a:gd name="T17" fmla="*/ 122 h 222"/>
                <a:gd name="T18" fmla="*/ 47 w 125"/>
                <a:gd name="T19" fmla="*/ 190 h 222"/>
                <a:gd name="T20" fmla="*/ 125 w 125"/>
                <a:gd name="T21" fmla="*/ 190 h 222"/>
                <a:gd name="T22" fmla="*/ 125 w 125"/>
                <a:gd name="T23" fmla="*/ 222 h 222"/>
                <a:gd name="T24" fmla="*/ 0 w 125"/>
                <a:gd name="T25" fmla="*/ 222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5" h="222">
                  <a:moveTo>
                    <a:pt x="0" y="222"/>
                  </a:moveTo>
                  <a:lnTo>
                    <a:pt x="0" y="0"/>
                  </a:lnTo>
                  <a:lnTo>
                    <a:pt x="125" y="0"/>
                  </a:lnTo>
                  <a:lnTo>
                    <a:pt x="125" y="32"/>
                  </a:lnTo>
                  <a:lnTo>
                    <a:pt x="47" y="32"/>
                  </a:lnTo>
                  <a:lnTo>
                    <a:pt x="47" y="90"/>
                  </a:lnTo>
                  <a:lnTo>
                    <a:pt x="114" y="90"/>
                  </a:lnTo>
                  <a:lnTo>
                    <a:pt x="114" y="122"/>
                  </a:lnTo>
                  <a:lnTo>
                    <a:pt x="47" y="122"/>
                  </a:lnTo>
                  <a:lnTo>
                    <a:pt x="47" y="190"/>
                  </a:lnTo>
                  <a:lnTo>
                    <a:pt x="125" y="190"/>
                  </a:lnTo>
                  <a:lnTo>
                    <a:pt x="125" y="222"/>
                  </a:lnTo>
                  <a:lnTo>
                    <a:pt x="0" y="222"/>
                  </a:lnTo>
                  <a:close/>
                </a:path>
              </a:pathLst>
            </a:custGeom>
            <a:solidFill>
              <a:srgbClr val="000000"/>
            </a:solidFill>
            <a:ln w="9525">
              <a:noFill/>
              <a:round/>
              <a:headEnd/>
              <a:tailEnd/>
            </a:ln>
          </p:spPr>
          <p:txBody>
            <a:bodyPr/>
            <a:lstStyle/>
            <a:p>
              <a:pPr fontAlgn="auto">
                <a:spcBef>
                  <a:spcPts val="0"/>
                </a:spcBef>
                <a:spcAft>
                  <a:spcPts val="0"/>
                </a:spcAft>
                <a:defRPr/>
              </a:pPr>
              <a:endParaRPr dirty="0">
                <a:latin typeface="+mn-lt"/>
                <a:cs typeface="+mn-cs"/>
              </a:endParaRPr>
            </a:p>
          </p:txBody>
        </p:sp>
        <p:sp>
          <p:nvSpPr>
            <p:cNvPr id="26" name="Freeform 28"/>
            <p:cNvSpPr>
              <a:spLocks/>
            </p:cNvSpPr>
            <p:nvPr/>
          </p:nvSpPr>
          <p:spPr bwMode="gray">
            <a:xfrm>
              <a:off x="3503614" y="1957388"/>
              <a:ext cx="188912" cy="250825"/>
            </a:xfrm>
            <a:custGeom>
              <a:avLst/>
              <a:gdLst>
                <a:gd name="T0" fmla="*/ 9 w 23"/>
                <a:gd name="T1" fmla="*/ 4 h 30"/>
                <a:gd name="T2" fmla="*/ 9 w 23"/>
                <a:gd name="T3" fmla="*/ 4 h 30"/>
                <a:gd name="T4" fmla="*/ 12 w 23"/>
                <a:gd name="T5" fmla="*/ 1 h 30"/>
                <a:gd name="T6" fmla="*/ 16 w 23"/>
                <a:gd name="T7" fmla="*/ 0 h 30"/>
                <a:gd name="T8" fmla="*/ 23 w 23"/>
                <a:gd name="T9" fmla="*/ 6 h 30"/>
                <a:gd name="T10" fmla="*/ 23 w 23"/>
                <a:gd name="T11" fmla="*/ 30 h 30"/>
                <a:gd name="T12" fmla="*/ 15 w 23"/>
                <a:gd name="T13" fmla="*/ 30 h 30"/>
                <a:gd name="T14" fmla="*/ 15 w 23"/>
                <a:gd name="T15" fmla="*/ 10 h 30"/>
                <a:gd name="T16" fmla="*/ 12 w 23"/>
                <a:gd name="T17" fmla="*/ 5 h 30"/>
                <a:gd name="T18" fmla="*/ 9 w 23"/>
                <a:gd name="T19" fmla="*/ 10 h 30"/>
                <a:gd name="T20" fmla="*/ 9 w 23"/>
                <a:gd name="T21" fmla="*/ 30 h 30"/>
                <a:gd name="T22" fmla="*/ 0 w 23"/>
                <a:gd name="T23" fmla="*/ 30 h 30"/>
                <a:gd name="T24" fmla="*/ 0 w 23"/>
                <a:gd name="T25" fmla="*/ 1 h 30"/>
                <a:gd name="T26" fmla="*/ 9 w 23"/>
                <a:gd name="T27" fmla="*/ 1 h 30"/>
                <a:gd name="T28" fmla="*/ 9 w 23"/>
                <a:gd name="T29" fmla="*/ 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 h="30">
                  <a:moveTo>
                    <a:pt x="9" y="4"/>
                  </a:moveTo>
                  <a:cubicBezTo>
                    <a:pt x="9" y="4"/>
                    <a:pt x="9" y="4"/>
                    <a:pt x="9" y="4"/>
                  </a:cubicBezTo>
                  <a:cubicBezTo>
                    <a:pt x="10" y="2"/>
                    <a:pt x="11" y="1"/>
                    <a:pt x="12" y="1"/>
                  </a:cubicBezTo>
                  <a:cubicBezTo>
                    <a:pt x="13" y="0"/>
                    <a:pt x="14" y="0"/>
                    <a:pt x="16" y="0"/>
                  </a:cubicBezTo>
                  <a:cubicBezTo>
                    <a:pt x="20" y="0"/>
                    <a:pt x="23" y="2"/>
                    <a:pt x="23" y="6"/>
                  </a:cubicBezTo>
                  <a:cubicBezTo>
                    <a:pt x="23" y="30"/>
                    <a:pt x="23" y="30"/>
                    <a:pt x="23" y="30"/>
                  </a:cubicBezTo>
                  <a:cubicBezTo>
                    <a:pt x="15" y="30"/>
                    <a:pt x="15" y="30"/>
                    <a:pt x="15" y="30"/>
                  </a:cubicBezTo>
                  <a:cubicBezTo>
                    <a:pt x="15" y="10"/>
                    <a:pt x="15" y="10"/>
                    <a:pt x="15" y="10"/>
                  </a:cubicBezTo>
                  <a:cubicBezTo>
                    <a:pt x="15" y="7"/>
                    <a:pt x="15" y="5"/>
                    <a:pt x="12" y="5"/>
                  </a:cubicBezTo>
                  <a:cubicBezTo>
                    <a:pt x="9" y="5"/>
                    <a:pt x="9" y="7"/>
                    <a:pt x="9" y="10"/>
                  </a:cubicBezTo>
                  <a:cubicBezTo>
                    <a:pt x="9" y="30"/>
                    <a:pt x="9" y="30"/>
                    <a:pt x="9" y="30"/>
                  </a:cubicBezTo>
                  <a:cubicBezTo>
                    <a:pt x="0" y="30"/>
                    <a:pt x="0" y="30"/>
                    <a:pt x="0" y="30"/>
                  </a:cubicBezTo>
                  <a:cubicBezTo>
                    <a:pt x="0" y="1"/>
                    <a:pt x="0" y="1"/>
                    <a:pt x="0" y="1"/>
                  </a:cubicBezTo>
                  <a:cubicBezTo>
                    <a:pt x="9" y="1"/>
                    <a:pt x="9" y="1"/>
                    <a:pt x="9" y="1"/>
                  </a:cubicBezTo>
                  <a:lnTo>
                    <a:pt x="9" y="4"/>
                  </a:lnTo>
                  <a:close/>
                </a:path>
              </a:pathLst>
            </a:custGeom>
            <a:solidFill>
              <a:srgbClr val="000000"/>
            </a:solidFill>
            <a:ln w="9525">
              <a:noFill/>
              <a:round/>
              <a:headEnd/>
              <a:tailEnd/>
            </a:ln>
          </p:spPr>
          <p:txBody>
            <a:bodyPr/>
            <a:lstStyle/>
            <a:p>
              <a:pPr fontAlgn="auto">
                <a:spcBef>
                  <a:spcPts val="0"/>
                </a:spcBef>
                <a:spcAft>
                  <a:spcPts val="0"/>
                </a:spcAft>
                <a:defRPr/>
              </a:pPr>
              <a:endParaRPr dirty="0">
                <a:latin typeface="+mn-lt"/>
                <a:cs typeface="+mn-cs"/>
              </a:endParaRPr>
            </a:p>
          </p:txBody>
        </p:sp>
        <p:sp>
          <p:nvSpPr>
            <p:cNvPr id="27" name="Freeform 29"/>
            <p:cNvSpPr>
              <a:spLocks noEditPoints="1"/>
            </p:cNvSpPr>
            <p:nvPr/>
          </p:nvSpPr>
          <p:spPr bwMode="gray">
            <a:xfrm>
              <a:off x="3741739" y="1957388"/>
              <a:ext cx="196850" cy="350838"/>
            </a:xfrm>
            <a:custGeom>
              <a:avLst/>
              <a:gdLst>
                <a:gd name="T0" fmla="*/ 24 w 24"/>
                <a:gd name="T1" fmla="*/ 1 h 42"/>
                <a:gd name="T2" fmla="*/ 24 w 24"/>
                <a:gd name="T3" fmla="*/ 32 h 42"/>
                <a:gd name="T4" fmla="*/ 13 w 24"/>
                <a:gd name="T5" fmla="*/ 42 h 42"/>
                <a:gd name="T6" fmla="*/ 1 w 24"/>
                <a:gd name="T7" fmla="*/ 33 h 42"/>
                <a:gd name="T8" fmla="*/ 9 w 24"/>
                <a:gd name="T9" fmla="*/ 33 h 42"/>
                <a:gd name="T10" fmla="*/ 10 w 24"/>
                <a:gd name="T11" fmla="*/ 36 h 42"/>
                <a:gd name="T12" fmla="*/ 12 w 24"/>
                <a:gd name="T13" fmla="*/ 37 h 42"/>
                <a:gd name="T14" fmla="*/ 16 w 24"/>
                <a:gd name="T15" fmla="*/ 32 h 42"/>
                <a:gd name="T16" fmla="*/ 16 w 24"/>
                <a:gd name="T17" fmla="*/ 27 h 42"/>
                <a:gd name="T18" fmla="*/ 15 w 24"/>
                <a:gd name="T19" fmla="*/ 27 h 42"/>
                <a:gd name="T20" fmla="*/ 9 w 24"/>
                <a:gd name="T21" fmla="*/ 30 h 42"/>
                <a:gd name="T22" fmla="*/ 0 w 24"/>
                <a:gd name="T23" fmla="*/ 15 h 42"/>
                <a:gd name="T24" fmla="*/ 9 w 24"/>
                <a:gd name="T25" fmla="*/ 0 h 42"/>
                <a:gd name="T26" fmla="*/ 16 w 24"/>
                <a:gd name="T27" fmla="*/ 4 h 42"/>
                <a:gd name="T28" fmla="*/ 16 w 24"/>
                <a:gd name="T29" fmla="*/ 4 h 42"/>
                <a:gd name="T30" fmla="*/ 16 w 24"/>
                <a:gd name="T31" fmla="*/ 1 h 42"/>
                <a:gd name="T32" fmla="*/ 24 w 24"/>
                <a:gd name="T33" fmla="*/ 1 h 42"/>
                <a:gd name="T34" fmla="*/ 12 w 24"/>
                <a:gd name="T35" fmla="*/ 25 h 42"/>
                <a:gd name="T36" fmla="*/ 16 w 24"/>
                <a:gd name="T37" fmla="*/ 15 h 42"/>
                <a:gd name="T38" fmla="*/ 12 w 24"/>
                <a:gd name="T39" fmla="*/ 5 h 42"/>
                <a:gd name="T40" fmla="*/ 9 w 24"/>
                <a:gd name="T41" fmla="*/ 16 h 42"/>
                <a:gd name="T42" fmla="*/ 12 w 24"/>
                <a:gd name="T43" fmla="*/ 25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 h="42">
                  <a:moveTo>
                    <a:pt x="24" y="1"/>
                  </a:moveTo>
                  <a:cubicBezTo>
                    <a:pt x="24" y="32"/>
                    <a:pt x="24" y="32"/>
                    <a:pt x="24" y="32"/>
                  </a:cubicBezTo>
                  <a:cubicBezTo>
                    <a:pt x="24" y="34"/>
                    <a:pt x="24" y="42"/>
                    <a:pt x="13" y="42"/>
                  </a:cubicBezTo>
                  <a:cubicBezTo>
                    <a:pt x="6" y="42"/>
                    <a:pt x="1" y="40"/>
                    <a:pt x="1" y="33"/>
                  </a:cubicBezTo>
                  <a:cubicBezTo>
                    <a:pt x="9" y="33"/>
                    <a:pt x="9" y="33"/>
                    <a:pt x="9" y="33"/>
                  </a:cubicBezTo>
                  <a:cubicBezTo>
                    <a:pt x="9" y="34"/>
                    <a:pt x="9" y="35"/>
                    <a:pt x="10" y="36"/>
                  </a:cubicBezTo>
                  <a:cubicBezTo>
                    <a:pt x="10" y="37"/>
                    <a:pt x="11" y="37"/>
                    <a:pt x="12" y="37"/>
                  </a:cubicBezTo>
                  <a:cubicBezTo>
                    <a:pt x="15" y="37"/>
                    <a:pt x="16" y="35"/>
                    <a:pt x="16" y="32"/>
                  </a:cubicBezTo>
                  <a:cubicBezTo>
                    <a:pt x="16" y="27"/>
                    <a:pt x="16" y="27"/>
                    <a:pt x="16" y="27"/>
                  </a:cubicBezTo>
                  <a:cubicBezTo>
                    <a:pt x="15" y="27"/>
                    <a:pt x="15" y="27"/>
                    <a:pt x="15" y="27"/>
                  </a:cubicBezTo>
                  <a:cubicBezTo>
                    <a:pt x="14" y="29"/>
                    <a:pt x="12" y="30"/>
                    <a:pt x="9" y="30"/>
                  </a:cubicBezTo>
                  <a:cubicBezTo>
                    <a:pt x="0" y="30"/>
                    <a:pt x="0" y="22"/>
                    <a:pt x="0" y="15"/>
                  </a:cubicBezTo>
                  <a:cubicBezTo>
                    <a:pt x="0" y="8"/>
                    <a:pt x="0" y="0"/>
                    <a:pt x="9" y="0"/>
                  </a:cubicBezTo>
                  <a:cubicBezTo>
                    <a:pt x="12" y="0"/>
                    <a:pt x="15" y="1"/>
                    <a:pt x="16" y="4"/>
                  </a:cubicBezTo>
                  <a:cubicBezTo>
                    <a:pt x="16" y="4"/>
                    <a:pt x="16" y="4"/>
                    <a:pt x="16" y="4"/>
                  </a:cubicBezTo>
                  <a:cubicBezTo>
                    <a:pt x="16" y="1"/>
                    <a:pt x="16" y="1"/>
                    <a:pt x="16" y="1"/>
                  </a:cubicBezTo>
                  <a:lnTo>
                    <a:pt x="24" y="1"/>
                  </a:lnTo>
                  <a:close/>
                  <a:moveTo>
                    <a:pt x="12" y="25"/>
                  </a:moveTo>
                  <a:cubicBezTo>
                    <a:pt x="15" y="25"/>
                    <a:pt x="16" y="22"/>
                    <a:pt x="16" y="15"/>
                  </a:cubicBezTo>
                  <a:cubicBezTo>
                    <a:pt x="16" y="9"/>
                    <a:pt x="15" y="5"/>
                    <a:pt x="12" y="5"/>
                  </a:cubicBezTo>
                  <a:cubicBezTo>
                    <a:pt x="9" y="5"/>
                    <a:pt x="9" y="7"/>
                    <a:pt x="9" y="16"/>
                  </a:cubicBezTo>
                  <a:cubicBezTo>
                    <a:pt x="9" y="19"/>
                    <a:pt x="8" y="25"/>
                    <a:pt x="12" y="25"/>
                  </a:cubicBezTo>
                  <a:close/>
                </a:path>
              </a:pathLst>
            </a:custGeom>
            <a:solidFill>
              <a:srgbClr val="000000"/>
            </a:solidFill>
            <a:ln w="9525">
              <a:noFill/>
              <a:round/>
              <a:headEnd/>
              <a:tailEnd/>
            </a:ln>
          </p:spPr>
          <p:txBody>
            <a:bodyPr/>
            <a:lstStyle/>
            <a:p>
              <a:pPr fontAlgn="auto">
                <a:spcBef>
                  <a:spcPts val="0"/>
                </a:spcBef>
                <a:spcAft>
                  <a:spcPts val="0"/>
                </a:spcAft>
                <a:defRPr/>
              </a:pPr>
              <a:endParaRPr dirty="0">
                <a:latin typeface="+mn-lt"/>
                <a:cs typeface="+mn-cs"/>
              </a:endParaRPr>
            </a:p>
          </p:txBody>
        </p:sp>
        <p:sp>
          <p:nvSpPr>
            <p:cNvPr id="28" name="Rectangle 30"/>
            <p:cNvSpPr>
              <a:spLocks noChangeArrowheads="1"/>
            </p:cNvSpPr>
            <p:nvPr/>
          </p:nvSpPr>
          <p:spPr bwMode="gray">
            <a:xfrm>
              <a:off x="3997326" y="1965326"/>
              <a:ext cx="73025" cy="242887"/>
            </a:xfrm>
            <a:prstGeom prst="rect">
              <a:avLst/>
            </a:prstGeom>
            <a:solidFill>
              <a:srgbClr val="000000"/>
            </a:solidFill>
            <a:ln w="9525">
              <a:noFill/>
              <a:miter lim="800000"/>
              <a:headEnd/>
              <a:tailEnd/>
            </a:ln>
          </p:spPr>
          <p:txBody>
            <a:bodyPr/>
            <a:lstStyle/>
            <a:p>
              <a:pPr fontAlgn="auto">
                <a:spcBef>
                  <a:spcPts val="0"/>
                </a:spcBef>
                <a:spcAft>
                  <a:spcPts val="0"/>
                </a:spcAft>
                <a:defRPr/>
              </a:pPr>
              <a:endParaRPr dirty="0">
                <a:latin typeface="+mn-lt"/>
                <a:cs typeface="+mn-cs"/>
              </a:endParaRPr>
            </a:p>
          </p:txBody>
        </p:sp>
        <p:sp>
          <p:nvSpPr>
            <p:cNvPr id="29" name="Freeform 31"/>
            <p:cNvSpPr>
              <a:spLocks/>
            </p:cNvSpPr>
            <p:nvPr/>
          </p:nvSpPr>
          <p:spPr bwMode="gray">
            <a:xfrm>
              <a:off x="4127501" y="1957388"/>
              <a:ext cx="190500" cy="250825"/>
            </a:xfrm>
            <a:custGeom>
              <a:avLst/>
              <a:gdLst>
                <a:gd name="T0" fmla="*/ 9 w 23"/>
                <a:gd name="T1" fmla="*/ 4 h 30"/>
                <a:gd name="T2" fmla="*/ 9 w 23"/>
                <a:gd name="T3" fmla="*/ 4 h 30"/>
                <a:gd name="T4" fmla="*/ 12 w 23"/>
                <a:gd name="T5" fmla="*/ 1 h 30"/>
                <a:gd name="T6" fmla="*/ 16 w 23"/>
                <a:gd name="T7" fmla="*/ 0 h 30"/>
                <a:gd name="T8" fmla="*/ 23 w 23"/>
                <a:gd name="T9" fmla="*/ 6 h 30"/>
                <a:gd name="T10" fmla="*/ 23 w 23"/>
                <a:gd name="T11" fmla="*/ 30 h 30"/>
                <a:gd name="T12" fmla="*/ 15 w 23"/>
                <a:gd name="T13" fmla="*/ 30 h 30"/>
                <a:gd name="T14" fmla="*/ 15 w 23"/>
                <a:gd name="T15" fmla="*/ 10 h 30"/>
                <a:gd name="T16" fmla="*/ 12 w 23"/>
                <a:gd name="T17" fmla="*/ 5 h 30"/>
                <a:gd name="T18" fmla="*/ 9 w 23"/>
                <a:gd name="T19" fmla="*/ 10 h 30"/>
                <a:gd name="T20" fmla="*/ 9 w 23"/>
                <a:gd name="T21" fmla="*/ 30 h 30"/>
                <a:gd name="T22" fmla="*/ 0 w 23"/>
                <a:gd name="T23" fmla="*/ 30 h 30"/>
                <a:gd name="T24" fmla="*/ 0 w 23"/>
                <a:gd name="T25" fmla="*/ 1 h 30"/>
                <a:gd name="T26" fmla="*/ 9 w 23"/>
                <a:gd name="T27" fmla="*/ 1 h 30"/>
                <a:gd name="T28" fmla="*/ 9 w 23"/>
                <a:gd name="T29" fmla="*/ 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 h="30">
                  <a:moveTo>
                    <a:pt x="9" y="4"/>
                  </a:moveTo>
                  <a:cubicBezTo>
                    <a:pt x="9" y="4"/>
                    <a:pt x="9" y="4"/>
                    <a:pt x="9" y="4"/>
                  </a:cubicBezTo>
                  <a:cubicBezTo>
                    <a:pt x="9" y="2"/>
                    <a:pt x="10" y="1"/>
                    <a:pt x="12" y="1"/>
                  </a:cubicBezTo>
                  <a:cubicBezTo>
                    <a:pt x="13" y="0"/>
                    <a:pt x="14" y="0"/>
                    <a:pt x="16" y="0"/>
                  </a:cubicBezTo>
                  <a:cubicBezTo>
                    <a:pt x="20" y="0"/>
                    <a:pt x="23" y="2"/>
                    <a:pt x="23" y="6"/>
                  </a:cubicBezTo>
                  <a:cubicBezTo>
                    <a:pt x="23" y="30"/>
                    <a:pt x="23" y="30"/>
                    <a:pt x="23" y="30"/>
                  </a:cubicBezTo>
                  <a:cubicBezTo>
                    <a:pt x="15" y="30"/>
                    <a:pt x="15" y="30"/>
                    <a:pt x="15" y="30"/>
                  </a:cubicBezTo>
                  <a:cubicBezTo>
                    <a:pt x="15" y="10"/>
                    <a:pt x="15" y="10"/>
                    <a:pt x="15" y="10"/>
                  </a:cubicBezTo>
                  <a:cubicBezTo>
                    <a:pt x="15" y="7"/>
                    <a:pt x="14" y="5"/>
                    <a:pt x="12" y="5"/>
                  </a:cubicBezTo>
                  <a:cubicBezTo>
                    <a:pt x="9" y="5"/>
                    <a:pt x="9" y="7"/>
                    <a:pt x="9" y="10"/>
                  </a:cubicBezTo>
                  <a:cubicBezTo>
                    <a:pt x="9" y="30"/>
                    <a:pt x="9" y="30"/>
                    <a:pt x="9" y="30"/>
                  </a:cubicBezTo>
                  <a:cubicBezTo>
                    <a:pt x="0" y="30"/>
                    <a:pt x="0" y="30"/>
                    <a:pt x="0" y="30"/>
                  </a:cubicBezTo>
                  <a:cubicBezTo>
                    <a:pt x="0" y="1"/>
                    <a:pt x="0" y="1"/>
                    <a:pt x="0" y="1"/>
                  </a:cubicBezTo>
                  <a:cubicBezTo>
                    <a:pt x="9" y="1"/>
                    <a:pt x="9" y="1"/>
                    <a:pt x="9" y="1"/>
                  </a:cubicBezTo>
                  <a:lnTo>
                    <a:pt x="9" y="4"/>
                  </a:lnTo>
                  <a:close/>
                </a:path>
              </a:pathLst>
            </a:custGeom>
            <a:solidFill>
              <a:srgbClr val="000000"/>
            </a:solidFill>
            <a:ln w="9525">
              <a:noFill/>
              <a:round/>
              <a:headEnd/>
              <a:tailEnd/>
            </a:ln>
          </p:spPr>
          <p:txBody>
            <a:bodyPr/>
            <a:lstStyle/>
            <a:p>
              <a:pPr fontAlgn="auto">
                <a:spcBef>
                  <a:spcPts val="0"/>
                </a:spcBef>
                <a:spcAft>
                  <a:spcPts val="0"/>
                </a:spcAft>
                <a:defRPr/>
              </a:pPr>
              <a:endParaRPr dirty="0">
                <a:latin typeface="+mn-lt"/>
                <a:cs typeface="+mn-cs"/>
              </a:endParaRPr>
            </a:p>
          </p:txBody>
        </p:sp>
        <p:sp>
          <p:nvSpPr>
            <p:cNvPr id="30" name="Freeform 32"/>
            <p:cNvSpPr>
              <a:spLocks noEditPoints="1"/>
            </p:cNvSpPr>
            <p:nvPr/>
          </p:nvSpPr>
          <p:spPr bwMode="gray">
            <a:xfrm>
              <a:off x="4359276" y="1957388"/>
              <a:ext cx="204788" cy="258763"/>
            </a:xfrm>
            <a:custGeom>
              <a:avLst/>
              <a:gdLst>
                <a:gd name="T0" fmla="*/ 9 w 25"/>
                <a:gd name="T1" fmla="*/ 17 h 31"/>
                <a:gd name="T2" fmla="*/ 13 w 25"/>
                <a:gd name="T3" fmla="*/ 26 h 31"/>
                <a:gd name="T4" fmla="*/ 16 w 25"/>
                <a:gd name="T5" fmla="*/ 20 h 31"/>
                <a:gd name="T6" fmla="*/ 25 w 25"/>
                <a:gd name="T7" fmla="*/ 20 h 31"/>
                <a:gd name="T8" fmla="*/ 21 w 25"/>
                <a:gd name="T9" fmla="*/ 28 h 31"/>
                <a:gd name="T10" fmla="*/ 13 w 25"/>
                <a:gd name="T11" fmla="*/ 31 h 31"/>
                <a:gd name="T12" fmla="*/ 0 w 25"/>
                <a:gd name="T13" fmla="*/ 15 h 31"/>
                <a:gd name="T14" fmla="*/ 13 w 25"/>
                <a:gd name="T15" fmla="*/ 0 h 31"/>
                <a:gd name="T16" fmla="*/ 25 w 25"/>
                <a:gd name="T17" fmla="*/ 17 h 31"/>
                <a:gd name="T18" fmla="*/ 9 w 25"/>
                <a:gd name="T19" fmla="*/ 17 h 31"/>
                <a:gd name="T20" fmla="*/ 16 w 25"/>
                <a:gd name="T21" fmla="*/ 12 h 31"/>
                <a:gd name="T22" fmla="*/ 13 w 25"/>
                <a:gd name="T23" fmla="*/ 5 h 31"/>
                <a:gd name="T24" fmla="*/ 9 w 25"/>
                <a:gd name="T25" fmla="*/ 12 h 31"/>
                <a:gd name="T26" fmla="*/ 16 w 25"/>
                <a:gd name="T27" fmla="*/ 1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 h="31">
                  <a:moveTo>
                    <a:pt x="9" y="17"/>
                  </a:moveTo>
                  <a:cubicBezTo>
                    <a:pt x="9" y="20"/>
                    <a:pt x="9" y="26"/>
                    <a:pt x="13" y="26"/>
                  </a:cubicBezTo>
                  <a:cubicBezTo>
                    <a:pt x="16" y="26"/>
                    <a:pt x="16" y="23"/>
                    <a:pt x="16" y="20"/>
                  </a:cubicBezTo>
                  <a:cubicBezTo>
                    <a:pt x="25" y="20"/>
                    <a:pt x="25" y="20"/>
                    <a:pt x="25" y="20"/>
                  </a:cubicBezTo>
                  <a:cubicBezTo>
                    <a:pt x="25" y="24"/>
                    <a:pt x="23" y="26"/>
                    <a:pt x="21" y="28"/>
                  </a:cubicBezTo>
                  <a:cubicBezTo>
                    <a:pt x="19" y="30"/>
                    <a:pt x="17" y="31"/>
                    <a:pt x="13" y="31"/>
                  </a:cubicBezTo>
                  <a:cubicBezTo>
                    <a:pt x="2" y="31"/>
                    <a:pt x="0" y="24"/>
                    <a:pt x="0" y="15"/>
                  </a:cubicBezTo>
                  <a:cubicBezTo>
                    <a:pt x="0" y="7"/>
                    <a:pt x="2" y="0"/>
                    <a:pt x="13" y="0"/>
                  </a:cubicBezTo>
                  <a:cubicBezTo>
                    <a:pt x="24" y="0"/>
                    <a:pt x="25" y="7"/>
                    <a:pt x="25" y="17"/>
                  </a:cubicBezTo>
                  <a:lnTo>
                    <a:pt x="9" y="17"/>
                  </a:lnTo>
                  <a:close/>
                  <a:moveTo>
                    <a:pt x="16" y="12"/>
                  </a:moveTo>
                  <a:cubicBezTo>
                    <a:pt x="16" y="9"/>
                    <a:pt x="17" y="5"/>
                    <a:pt x="13" y="5"/>
                  </a:cubicBezTo>
                  <a:cubicBezTo>
                    <a:pt x="9" y="5"/>
                    <a:pt x="9" y="10"/>
                    <a:pt x="9" y="12"/>
                  </a:cubicBezTo>
                  <a:lnTo>
                    <a:pt x="16" y="12"/>
                  </a:lnTo>
                  <a:close/>
                </a:path>
              </a:pathLst>
            </a:custGeom>
            <a:solidFill>
              <a:srgbClr val="000000"/>
            </a:solidFill>
            <a:ln w="9525">
              <a:noFill/>
              <a:round/>
              <a:headEnd/>
              <a:tailEnd/>
            </a:ln>
          </p:spPr>
          <p:txBody>
            <a:bodyPr/>
            <a:lstStyle/>
            <a:p>
              <a:pPr fontAlgn="auto">
                <a:spcBef>
                  <a:spcPts val="0"/>
                </a:spcBef>
                <a:spcAft>
                  <a:spcPts val="0"/>
                </a:spcAft>
                <a:defRPr/>
              </a:pPr>
              <a:endParaRPr dirty="0">
                <a:latin typeface="+mn-lt"/>
                <a:cs typeface="+mn-cs"/>
              </a:endParaRPr>
            </a:p>
          </p:txBody>
        </p:sp>
        <p:sp>
          <p:nvSpPr>
            <p:cNvPr id="31" name="Freeform 33"/>
            <p:cNvSpPr>
              <a:spLocks noEditPoints="1"/>
            </p:cNvSpPr>
            <p:nvPr/>
          </p:nvSpPr>
          <p:spPr bwMode="gray">
            <a:xfrm>
              <a:off x="4597401" y="1957388"/>
              <a:ext cx="204788" cy="258763"/>
            </a:xfrm>
            <a:custGeom>
              <a:avLst/>
              <a:gdLst>
                <a:gd name="T0" fmla="*/ 9 w 25"/>
                <a:gd name="T1" fmla="*/ 17 h 31"/>
                <a:gd name="T2" fmla="*/ 13 w 25"/>
                <a:gd name="T3" fmla="*/ 26 h 31"/>
                <a:gd name="T4" fmla="*/ 16 w 25"/>
                <a:gd name="T5" fmla="*/ 20 h 31"/>
                <a:gd name="T6" fmla="*/ 25 w 25"/>
                <a:gd name="T7" fmla="*/ 20 h 31"/>
                <a:gd name="T8" fmla="*/ 21 w 25"/>
                <a:gd name="T9" fmla="*/ 28 h 31"/>
                <a:gd name="T10" fmla="*/ 13 w 25"/>
                <a:gd name="T11" fmla="*/ 31 h 31"/>
                <a:gd name="T12" fmla="*/ 0 w 25"/>
                <a:gd name="T13" fmla="*/ 15 h 31"/>
                <a:gd name="T14" fmla="*/ 13 w 25"/>
                <a:gd name="T15" fmla="*/ 0 h 31"/>
                <a:gd name="T16" fmla="*/ 25 w 25"/>
                <a:gd name="T17" fmla="*/ 17 h 31"/>
                <a:gd name="T18" fmla="*/ 9 w 25"/>
                <a:gd name="T19" fmla="*/ 17 h 31"/>
                <a:gd name="T20" fmla="*/ 16 w 25"/>
                <a:gd name="T21" fmla="*/ 12 h 31"/>
                <a:gd name="T22" fmla="*/ 13 w 25"/>
                <a:gd name="T23" fmla="*/ 5 h 31"/>
                <a:gd name="T24" fmla="*/ 9 w 25"/>
                <a:gd name="T25" fmla="*/ 12 h 31"/>
                <a:gd name="T26" fmla="*/ 16 w 25"/>
                <a:gd name="T27" fmla="*/ 1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 h="31">
                  <a:moveTo>
                    <a:pt x="9" y="17"/>
                  </a:moveTo>
                  <a:cubicBezTo>
                    <a:pt x="9" y="20"/>
                    <a:pt x="9" y="26"/>
                    <a:pt x="13" y="26"/>
                  </a:cubicBezTo>
                  <a:cubicBezTo>
                    <a:pt x="15" y="26"/>
                    <a:pt x="16" y="23"/>
                    <a:pt x="16" y="20"/>
                  </a:cubicBezTo>
                  <a:cubicBezTo>
                    <a:pt x="25" y="20"/>
                    <a:pt x="25" y="20"/>
                    <a:pt x="25" y="20"/>
                  </a:cubicBezTo>
                  <a:cubicBezTo>
                    <a:pt x="24" y="24"/>
                    <a:pt x="23" y="26"/>
                    <a:pt x="21" y="28"/>
                  </a:cubicBezTo>
                  <a:cubicBezTo>
                    <a:pt x="19" y="30"/>
                    <a:pt x="16" y="31"/>
                    <a:pt x="13" y="31"/>
                  </a:cubicBezTo>
                  <a:cubicBezTo>
                    <a:pt x="2" y="31"/>
                    <a:pt x="0" y="24"/>
                    <a:pt x="0" y="15"/>
                  </a:cubicBezTo>
                  <a:cubicBezTo>
                    <a:pt x="0" y="7"/>
                    <a:pt x="2" y="0"/>
                    <a:pt x="13" y="0"/>
                  </a:cubicBezTo>
                  <a:cubicBezTo>
                    <a:pt x="24" y="0"/>
                    <a:pt x="25" y="7"/>
                    <a:pt x="25" y="17"/>
                  </a:cubicBezTo>
                  <a:lnTo>
                    <a:pt x="9" y="17"/>
                  </a:lnTo>
                  <a:close/>
                  <a:moveTo>
                    <a:pt x="16" y="12"/>
                  </a:moveTo>
                  <a:cubicBezTo>
                    <a:pt x="16" y="9"/>
                    <a:pt x="17" y="5"/>
                    <a:pt x="13" y="5"/>
                  </a:cubicBezTo>
                  <a:cubicBezTo>
                    <a:pt x="9" y="5"/>
                    <a:pt x="9" y="10"/>
                    <a:pt x="9" y="12"/>
                  </a:cubicBezTo>
                  <a:lnTo>
                    <a:pt x="16" y="12"/>
                  </a:lnTo>
                  <a:close/>
                </a:path>
              </a:pathLst>
            </a:custGeom>
            <a:solidFill>
              <a:srgbClr val="000000"/>
            </a:solidFill>
            <a:ln w="9525">
              <a:noFill/>
              <a:round/>
              <a:headEnd/>
              <a:tailEnd/>
            </a:ln>
          </p:spPr>
          <p:txBody>
            <a:bodyPr/>
            <a:lstStyle/>
            <a:p>
              <a:pPr fontAlgn="auto">
                <a:spcBef>
                  <a:spcPts val="0"/>
                </a:spcBef>
                <a:spcAft>
                  <a:spcPts val="0"/>
                </a:spcAft>
                <a:defRPr/>
              </a:pPr>
              <a:endParaRPr dirty="0">
                <a:latin typeface="+mn-lt"/>
                <a:cs typeface="+mn-cs"/>
              </a:endParaRPr>
            </a:p>
          </p:txBody>
        </p:sp>
        <p:sp>
          <p:nvSpPr>
            <p:cNvPr id="32" name="Freeform 34"/>
            <p:cNvSpPr>
              <a:spLocks/>
            </p:cNvSpPr>
            <p:nvPr/>
          </p:nvSpPr>
          <p:spPr bwMode="gray">
            <a:xfrm>
              <a:off x="4843464" y="1957388"/>
              <a:ext cx="131762" cy="250825"/>
            </a:xfrm>
            <a:custGeom>
              <a:avLst/>
              <a:gdLst>
                <a:gd name="T0" fmla="*/ 8 w 16"/>
                <a:gd name="T1" fmla="*/ 1 h 30"/>
                <a:gd name="T2" fmla="*/ 8 w 16"/>
                <a:gd name="T3" fmla="*/ 4 h 30"/>
                <a:gd name="T4" fmla="*/ 8 w 16"/>
                <a:gd name="T5" fmla="*/ 4 h 30"/>
                <a:gd name="T6" fmla="*/ 16 w 16"/>
                <a:gd name="T7" fmla="*/ 0 h 30"/>
                <a:gd name="T8" fmla="*/ 16 w 16"/>
                <a:gd name="T9" fmla="*/ 7 h 30"/>
                <a:gd name="T10" fmla="*/ 8 w 16"/>
                <a:gd name="T11" fmla="*/ 14 h 30"/>
                <a:gd name="T12" fmla="*/ 8 w 16"/>
                <a:gd name="T13" fmla="*/ 30 h 30"/>
                <a:gd name="T14" fmla="*/ 0 w 16"/>
                <a:gd name="T15" fmla="*/ 30 h 30"/>
                <a:gd name="T16" fmla="*/ 0 w 16"/>
                <a:gd name="T17" fmla="*/ 1 h 30"/>
                <a:gd name="T18" fmla="*/ 8 w 16"/>
                <a:gd name="T19"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30">
                  <a:moveTo>
                    <a:pt x="8" y="1"/>
                  </a:moveTo>
                  <a:cubicBezTo>
                    <a:pt x="8" y="4"/>
                    <a:pt x="8" y="4"/>
                    <a:pt x="8" y="4"/>
                  </a:cubicBezTo>
                  <a:cubicBezTo>
                    <a:pt x="8" y="4"/>
                    <a:pt x="8" y="4"/>
                    <a:pt x="8" y="4"/>
                  </a:cubicBezTo>
                  <a:cubicBezTo>
                    <a:pt x="10" y="1"/>
                    <a:pt x="12" y="0"/>
                    <a:pt x="16" y="0"/>
                  </a:cubicBezTo>
                  <a:cubicBezTo>
                    <a:pt x="16" y="7"/>
                    <a:pt x="16" y="7"/>
                    <a:pt x="16" y="7"/>
                  </a:cubicBezTo>
                  <a:cubicBezTo>
                    <a:pt x="8" y="7"/>
                    <a:pt x="8" y="11"/>
                    <a:pt x="8" y="14"/>
                  </a:cubicBezTo>
                  <a:cubicBezTo>
                    <a:pt x="8" y="30"/>
                    <a:pt x="8" y="30"/>
                    <a:pt x="8" y="30"/>
                  </a:cubicBezTo>
                  <a:cubicBezTo>
                    <a:pt x="0" y="30"/>
                    <a:pt x="0" y="30"/>
                    <a:pt x="0" y="30"/>
                  </a:cubicBezTo>
                  <a:cubicBezTo>
                    <a:pt x="0" y="1"/>
                    <a:pt x="0" y="1"/>
                    <a:pt x="0" y="1"/>
                  </a:cubicBezTo>
                  <a:lnTo>
                    <a:pt x="8" y="1"/>
                  </a:lnTo>
                  <a:close/>
                </a:path>
              </a:pathLst>
            </a:custGeom>
            <a:solidFill>
              <a:srgbClr val="000000"/>
            </a:solidFill>
            <a:ln w="9525">
              <a:noFill/>
              <a:round/>
              <a:headEnd/>
              <a:tailEnd/>
            </a:ln>
          </p:spPr>
          <p:txBody>
            <a:bodyPr/>
            <a:lstStyle/>
            <a:p>
              <a:pPr fontAlgn="auto">
                <a:spcBef>
                  <a:spcPts val="0"/>
                </a:spcBef>
                <a:spcAft>
                  <a:spcPts val="0"/>
                </a:spcAft>
                <a:defRPr/>
              </a:pPr>
              <a:endParaRPr dirty="0">
                <a:latin typeface="+mn-lt"/>
                <a:cs typeface="+mn-cs"/>
              </a:endParaRPr>
            </a:p>
          </p:txBody>
        </p:sp>
        <p:sp>
          <p:nvSpPr>
            <p:cNvPr id="33" name="Freeform 35"/>
            <p:cNvSpPr>
              <a:spLocks noEditPoints="1"/>
            </p:cNvSpPr>
            <p:nvPr/>
          </p:nvSpPr>
          <p:spPr bwMode="gray">
            <a:xfrm>
              <a:off x="4992689" y="1957388"/>
              <a:ext cx="204787" cy="258763"/>
            </a:xfrm>
            <a:custGeom>
              <a:avLst/>
              <a:gdLst>
                <a:gd name="T0" fmla="*/ 9 w 25"/>
                <a:gd name="T1" fmla="*/ 17 h 31"/>
                <a:gd name="T2" fmla="*/ 13 w 25"/>
                <a:gd name="T3" fmla="*/ 26 h 31"/>
                <a:gd name="T4" fmla="*/ 16 w 25"/>
                <a:gd name="T5" fmla="*/ 20 h 31"/>
                <a:gd name="T6" fmla="*/ 25 w 25"/>
                <a:gd name="T7" fmla="*/ 20 h 31"/>
                <a:gd name="T8" fmla="*/ 21 w 25"/>
                <a:gd name="T9" fmla="*/ 28 h 31"/>
                <a:gd name="T10" fmla="*/ 13 w 25"/>
                <a:gd name="T11" fmla="*/ 31 h 31"/>
                <a:gd name="T12" fmla="*/ 0 w 25"/>
                <a:gd name="T13" fmla="*/ 15 h 31"/>
                <a:gd name="T14" fmla="*/ 13 w 25"/>
                <a:gd name="T15" fmla="*/ 0 h 31"/>
                <a:gd name="T16" fmla="*/ 25 w 25"/>
                <a:gd name="T17" fmla="*/ 17 h 31"/>
                <a:gd name="T18" fmla="*/ 9 w 25"/>
                <a:gd name="T19" fmla="*/ 17 h 31"/>
                <a:gd name="T20" fmla="*/ 16 w 25"/>
                <a:gd name="T21" fmla="*/ 12 h 31"/>
                <a:gd name="T22" fmla="*/ 13 w 25"/>
                <a:gd name="T23" fmla="*/ 5 h 31"/>
                <a:gd name="T24" fmla="*/ 9 w 25"/>
                <a:gd name="T25" fmla="*/ 12 h 31"/>
                <a:gd name="T26" fmla="*/ 16 w 25"/>
                <a:gd name="T27" fmla="*/ 1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 h="31">
                  <a:moveTo>
                    <a:pt x="9" y="17"/>
                  </a:moveTo>
                  <a:cubicBezTo>
                    <a:pt x="9" y="20"/>
                    <a:pt x="9" y="26"/>
                    <a:pt x="13" y="26"/>
                  </a:cubicBezTo>
                  <a:cubicBezTo>
                    <a:pt x="15" y="26"/>
                    <a:pt x="16" y="23"/>
                    <a:pt x="16" y="20"/>
                  </a:cubicBezTo>
                  <a:cubicBezTo>
                    <a:pt x="25" y="20"/>
                    <a:pt x="25" y="20"/>
                    <a:pt x="25" y="20"/>
                  </a:cubicBezTo>
                  <a:cubicBezTo>
                    <a:pt x="24" y="24"/>
                    <a:pt x="23" y="26"/>
                    <a:pt x="21" y="28"/>
                  </a:cubicBezTo>
                  <a:cubicBezTo>
                    <a:pt x="19" y="30"/>
                    <a:pt x="16" y="31"/>
                    <a:pt x="13" y="31"/>
                  </a:cubicBezTo>
                  <a:cubicBezTo>
                    <a:pt x="2" y="31"/>
                    <a:pt x="0" y="24"/>
                    <a:pt x="0" y="15"/>
                  </a:cubicBezTo>
                  <a:cubicBezTo>
                    <a:pt x="0" y="7"/>
                    <a:pt x="1" y="0"/>
                    <a:pt x="13" y="0"/>
                  </a:cubicBezTo>
                  <a:cubicBezTo>
                    <a:pt x="24" y="0"/>
                    <a:pt x="25" y="7"/>
                    <a:pt x="25" y="17"/>
                  </a:cubicBezTo>
                  <a:lnTo>
                    <a:pt x="9" y="17"/>
                  </a:lnTo>
                  <a:close/>
                  <a:moveTo>
                    <a:pt x="16" y="12"/>
                  </a:moveTo>
                  <a:cubicBezTo>
                    <a:pt x="16" y="9"/>
                    <a:pt x="16" y="5"/>
                    <a:pt x="13" y="5"/>
                  </a:cubicBezTo>
                  <a:cubicBezTo>
                    <a:pt x="9" y="5"/>
                    <a:pt x="9" y="10"/>
                    <a:pt x="9" y="12"/>
                  </a:cubicBezTo>
                  <a:lnTo>
                    <a:pt x="16" y="12"/>
                  </a:lnTo>
                  <a:close/>
                </a:path>
              </a:pathLst>
            </a:custGeom>
            <a:solidFill>
              <a:srgbClr val="000000"/>
            </a:solidFill>
            <a:ln w="9525">
              <a:noFill/>
              <a:round/>
              <a:headEnd/>
              <a:tailEnd/>
            </a:ln>
          </p:spPr>
          <p:txBody>
            <a:bodyPr/>
            <a:lstStyle/>
            <a:p>
              <a:pPr fontAlgn="auto">
                <a:spcBef>
                  <a:spcPts val="0"/>
                </a:spcBef>
                <a:spcAft>
                  <a:spcPts val="0"/>
                </a:spcAft>
                <a:defRPr/>
              </a:pPr>
              <a:endParaRPr dirty="0">
                <a:latin typeface="+mn-lt"/>
                <a:cs typeface="+mn-cs"/>
              </a:endParaRPr>
            </a:p>
          </p:txBody>
        </p:sp>
        <p:sp>
          <p:nvSpPr>
            <p:cNvPr id="34" name="Freeform 36"/>
            <p:cNvSpPr>
              <a:spLocks noEditPoints="1"/>
            </p:cNvSpPr>
            <p:nvPr/>
          </p:nvSpPr>
          <p:spPr bwMode="gray">
            <a:xfrm>
              <a:off x="5230814" y="1855788"/>
              <a:ext cx="196850" cy="360363"/>
            </a:xfrm>
            <a:custGeom>
              <a:avLst/>
              <a:gdLst>
                <a:gd name="T0" fmla="*/ 16 w 24"/>
                <a:gd name="T1" fmla="*/ 42 h 43"/>
                <a:gd name="T2" fmla="*/ 16 w 24"/>
                <a:gd name="T3" fmla="*/ 39 h 43"/>
                <a:gd name="T4" fmla="*/ 16 w 24"/>
                <a:gd name="T5" fmla="*/ 39 h 43"/>
                <a:gd name="T6" fmla="*/ 9 w 24"/>
                <a:gd name="T7" fmla="*/ 43 h 43"/>
                <a:gd name="T8" fmla="*/ 0 w 24"/>
                <a:gd name="T9" fmla="*/ 27 h 43"/>
                <a:gd name="T10" fmla="*/ 9 w 24"/>
                <a:gd name="T11" fmla="*/ 12 h 43"/>
                <a:gd name="T12" fmla="*/ 15 w 24"/>
                <a:gd name="T13" fmla="*/ 15 h 43"/>
                <a:gd name="T14" fmla="*/ 15 w 24"/>
                <a:gd name="T15" fmla="*/ 15 h 43"/>
                <a:gd name="T16" fmla="*/ 15 w 24"/>
                <a:gd name="T17" fmla="*/ 0 h 43"/>
                <a:gd name="T18" fmla="*/ 24 w 24"/>
                <a:gd name="T19" fmla="*/ 0 h 43"/>
                <a:gd name="T20" fmla="*/ 24 w 24"/>
                <a:gd name="T21" fmla="*/ 42 h 43"/>
                <a:gd name="T22" fmla="*/ 16 w 24"/>
                <a:gd name="T23" fmla="*/ 42 h 43"/>
                <a:gd name="T24" fmla="*/ 15 w 24"/>
                <a:gd name="T25" fmla="*/ 27 h 43"/>
                <a:gd name="T26" fmla="*/ 12 w 24"/>
                <a:gd name="T27" fmla="*/ 17 h 43"/>
                <a:gd name="T28" fmla="*/ 9 w 24"/>
                <a:gd name="T29" fmla="*/ 27 h 43"/>
                <a:gd name="T30" fmla="*/ 12 w 24"/>
                <a:gd name="T31" fmla="*/ 38 h 43"/>
                <a:gd name="T32" fmla="*/ 15 w 24"/>
                <a:gd name="T33" fmla="*/ 27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43">
                  <a:moveTo>
                    <a:pt x="16" y="42"/>
                  </a:moveTo>
                  <a:cubicBezTo>
                    <a:pt x="16" y="39"/>
                    <a:pt x="16" y="39"/>
                    <a:pt x="16" y="39"/>
                  </a:cubicBezTo>
                  <a:cubicBezTo>
                    <a:pt x="16" y="39"/>
                    <a:pt x="16" y="39"/>
                    <a:pt x="16" y="39"/>
                  </a:cubicBezTo>
                  <a:cubicBezTo>
                    <a:pt x="14" y="42"/>
                    <a:pt x="12" y="43"/>
                    <a:pt x="9" y="43"/>
                  </a:cubicBezTo>
                  <a:cubicBezTo>
                    <a:pt x="0" y="43"/>
                    <a:pt x="0" y="33"/>
                    <a:pt x="0" y="27"/>
                  </a:cubicBezTo>
                  <a:cubicBezTo>
                    <a:pt x="0" y="21"/>
                    <a:pt x="0" y="12"/>
                    <a:pt x="9" y="12"/>
                  </a:cubicBezTo>
                  <a:cubicBezTo>
                    <a:pt x="12" y="12"/>
                    <a:pt x="14" y="13"/>
                    <a:pt x="15" y="15"/>
                  </a:cubicBezTo>
                  <a:cubicBezTo>
                    <a:pt x="15" y="15"/>
                    <a:pt x="15" y="15"/>
                    <a:pt x="15" y="15"/>
                  </a:cubicBezTo>
                  <a:cubicBezTo>
                    <a:pt x="15" y="0"/>
                    <a:pt x="15" y="0"/>
                    <a:pt x="15" y="0"/>
                  </a:cubicBezTo>
                  <a:cubicBezTo>
                    <a:pt x="24" y="0"/>
                    <a:pt x="24" y="0"/>
                    <a:pt x="24" y="0"/>
                  </a:cubicBezTo>
                  <a:cubicBezTo>
                    <a:pt x="24" y="42"/>
                    <a:pt x="24" y="42"/>
                    <a:pt x="24" y="42"/>
                  </a:cubicBezTo>
                  <a:lnTo>
                    <a:pt x="16" y="42"/>
                  </a:lnTo>
                  <a:close/>
                  <a:moveTo>
                    <a:pt x="15" y="27"/>
                  </a:moveTo>
                  <a:cubicBezTo>
                    <a:pt x="15" y="21"/>
                    <a:pt x="16" y="17"/>
                    <a:pt x="12" y="17"/>
                  </a:cubicBezTo>
                  <a:cubicBezTo>
                    <a:pt x="8" y="17"/>
                    <a:pt x="9" y="21"/>
                    <a:pt x="9" y="27"/>
                  </a:cubicBezTo>
                  <a:cubicBezTo>
                    <a:pt x="9" y="35"/>
                    <a:pt x="9" y="38"/>
                    <a:pt x="12" y="38"/>
                  </a:cubicBezTo>
                  <a:cubicBezTo>
                    <a:pt x="15" y="38"/>
                    <a:pt x="15" y="35"/>
                    <a:pt x="15" y="27"/>
                  </a:cubicBezTo>
                  <a:close/>
                </a:path>
              </a:pathLst>
            </a:custGeom>
            <a:solidFill>
              <a:srgbClr val="000000"/>
            </a:solidFill>
            <a:ln w="9525">
              <a:noFill/>
              <a:round/>
              <a:headEnd/>
              <a:tailEnd/>
            </a:ln>
          </p:spPr>
          <p:txBody>
            <a:bodyPr/>
            <a:lstStyle/>
            <a:p>
              <a:pPr fontAlgn="auto">
                <a:spcBef>
                  <a:spcPts val="0"/>
                </a:spcBef>
                <a:spcAft>
                  <a:spcPts val="0"/>
                </a:spcAft>
                <a:defRPr/>
              </a:pPr>
              <a:endParaRPr dirty="0">
                <a:latin typeface="+mn-lt"/>
                <a:cs typeface="+mn-cs"/>
              </a:endParaRPr>
            </a:p>
          </p:txBody>
        </p:sp>
        <p:sp>
          <p:nvSpPr>
            <p:cNvPr id="35" name="Freeform 37"/>
            <p:cNvSpPr>
              <a:spLocks/>
            </p:cNvSpPr>
            <p:nvPr/>
          </p:nvSpPr>
          <p:spPr bwMode="gray">
            <a:xfrm>
              <a:off x="5584826" y="1889126"/>
              <a:ext cx="131763" cy="327025"/>
            </a:xfrm>
            <a:custGeom>
              <a:avLst/>
              <a:gdLst>
                <a:gd name="T0" fmla="*/ 0 w 16"/>
                <a:gd name="T1" fmla="*/ 9 h 39"/>
                <a:gd name="T2" fmla="*/ 4 w 16"/>
                <a:gd name="T3" fmla="*/ 9 h 39"/>
                <a:gd name="T4" fmla="*/ 4 w 16"/>
                <a:gd name="T5" fmla="*/ 4 h 39"/>
                <a:gd name="T6" fmla="*/ 12 w 16"/>
                <a:gd name="T7" fmla="*/ 0 h 39"/>
                <a:gd name="T8" fmla="*/ 12 w 16"/>
                <a:gd name="T9" fmla="*/ 9 h 39"/>
                <a:gd name="T10" fmla="*/ 16 w 16"/>
                <a:gd name="T11" fmla="*/ 9 h 39"/>
                <a:gd name="T12" fmla="*/ 16 w 16"/>
                <a:gd name="T13" fmla="*/ 14 h 39"/>
                <a:gd name="T14" fmla="*/ 12 w 16"/>
                <a:gd name="T15" fmla="*/ 14 h 39"/>
                <a:gd name="T16" fmla="*/ 12 w 16"/>
                <a:gd name="T17" fmla="*/ 30 h 39"/>
                <a:gd name="T18" fmla="*/ 15 w 16"/>
                <a:gd name="T19" fmla="*/ 33 h 39"/>
                <a:gd name="T20" fmla="*/ 16 w 16"/>
                <a:gd name="T21" fmla="*/ 33 h 39"/>
                <a:gd name="T22" fmla="*/ 16 w 16"/>
                <a:gd name="T23" fmla="*/ 38 h 39"/>
                <a:gd name="T24" fmla="*/ 12 w 16"/>
                <a:gd name="T25" fmla="*/ 39 h 39"/>
                <a:gd name="T26" fmla="*/ 4 w 16"/>
                <a:gd name="T27" fmla="*/ 32 h 39"/>
                <a:gd name="T28" fmla="*/ 4 w 16"/>
                <a:gd name="T29" fmla="*/ 14 h 39"/>
                <a:gd name="T30" fmla="*/ 0 w 16"/>
                <a:gd name="T31" fmla="*/ 14 h 39"/>
                <a:gd name="T32" fmla="*/ 0 w 16"/>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 h="39">
                  <a:moveTo>
                    <a:pt x="0" y="9"/>
                  </a:moveTo>
                  <a:cubicBezTo>
                    <a:pt x="4" y="9"/>
                    <a:pt x="4" y="9"/>
                    <a:pt x="4" y="9"/>
                  </a:cubicBezTo>
                  <a:cubicBezTo>
                    <a:pt x="4" y="4"/>
                    <a:pt x="4" y="4"/>
                    <a:pt x="4" y="4"/>
                  </a:cubicBezTo>
                  <a:cubicBezTo>
                    <a:pt x="12" y="0"/>
                    <a:pt x="12" y="0"/>
                    <a:pt x="12" y="0"/>
                  </a:cubicBezTo>
                  <a:cubicBezTo>
                    <a:pt x="12" y="9"/>
                    <a:pt x="12" y="9"/>
                    <a:pt x="12" y="9"/>
                  </a:cubicBezTo>
                  <a:cubicBezTo>
                    <a:pt x="16" y="9"/>
                    <a:pt x="16" y="9"/>
                    <a:pt x="16" y="9"/>
                  </a:cubicBezTo>
                  <a:cubicBezTo>
                    <a:pt x="16" y="14"/>
                    <a:pt x="16" y="14"/>
                    <a:pt x="16" y="14"/>
                  </a:cubicBezTo>
                  <a:cubicBezTo>
                    <a:pt x="12" y="14"/>
                    <a:pt x="12" y="14"/>
                    <a:pt x="12" y="14"/>
                  </a:cubicBezTo>
                  <a:cubicBezTo>
                    <a:pt x="12" y="30"/>
                    <a:pt x="12" y="30"/>
                    <a:pt x="12" y="30"/>
                  </a:cubicBezTo>
                  <a:cubicBezTo>
                    <a:pt x="12" y="32"/>
                    <a:pt x="12" y="33"/>
                    <a:pt x="15" y="33"/>
                  </a:cubicBezTo>
                  <a:cubicBezTo>
                    <a:pt x="15" y="33"/>
                    <a:pt x="16" y="33"/>
                    <a:pt x="16" y="33"/>
                  </a:cubicBezTo>
                  <a:cubicBezTo>
                    <a:pt x="16" y="38"/>
                    <a:pt x="16" y="38"/>
                    <a:pt x="16" y="38"/>
                  </a:cubicBezTo>
                  <a:cubicBezTo>
                    <a:pt x="15" y="39"/>
                    <a:pt x="14" y="39"/>
                    <a:pt x="12" y="39"/>
                  </a:cubicBezTo>
                  <a:cubicBezTo>
                    <a:pt x="4" y="39"/>
                    <a:pt x="4" y="34"/>
                    <a:pt x="4" y="32"/>
                  </a:cubicBezTo>
                  <a:cubicBezTo>
                    <a:pt x="4" y="14"/>
                    <a:pt x="4" y="14"/>
                    <a:pt x="4" y="14"/>
                  </a:cubicBezTo>
                  <a:cubicBezTo>
                    <a:pt x="0" y="14"/>
                    <a:pt x="0" y="14"/>
                    <a:pt x="0" y="14"/>
                  </a:cubicBezTo>
                  <a:lnTo>
                    <a:pt x="0" y="9"/>
                  </a:lnTo>
                  <a:close/>
                </a:path>
              </a:pathLst>
            </a:custGeom>
            <a:solidFill>
              <a:srgbClr val="000000"/>
            </a:solidFill>
            <a:ln w="9525">
              <a:noFill/>
              <a:round/>
              <a:headEnd/>
              <a:tailEnd/>
            </a:ln>
          </p:spPr>
          <p:txBody>
            <a:bodyPr/>
            <a:lstStyle/>
            <a:p>
              <a:pPr fontAlgn="auto">
                <a:spcBef>
                  <a:spcPts val="0"/>
                </a:spcBef>
                <a:spcAft>
                  <a:spcPts val="0"/>
                </a:spcAft>
                <a:defRPr/>
              </a:pPr>
              <a:endParaRPr dirty="0">
                <a:latin typeface="+mn-lt"/>
                <a:cs typeface="+mn-cs"/>
              </a:endParaRPr>
            </a:p>
          </p:txBody>
        </p:sp>
        <p:sp>
          <p:nvSpPr>
            <p:cNvPr id="36" name="Freeform 38"/>
            <p:cNvSpPr>
              <a:spLocks noEditPoints="1"/>
            </p:cNvSpPr>
            <p:nvPr/>
          </p:nvSpPr>
          <p:spPr bwMode="gray">
            <a:xfrm>
              <a:off x="5740401" y="1957388"/>
              <a:ext cx="206375" cy="258763"/>
            </a:xfrm>
            <a:custGeom>
              <a:avLst/>
              <a:gdLst>
                <a:gd name="T0" fmla="*/ 0 w 25"/>
                <a:gd name="T1" fmla="*/ 15 h 31"/>
                <a:gd name="T2" fmla="*/ 13 w 25"/>
                <a:gd name="T3" fmla="*/ 0 h 31"/>
                <a:gd name="T4" fmla="*/ 25 w 25"/>
                <a:gd name="T5" fmla="*/ 15 h 31"/>
                <a:gd name="T6" fmla="*/ 13 w 25"/>
                <a:gd name="T7" fmla="*/ 31 h 31"/>
                <a:gd name="T8" fmla="*/ 0 w 25"/>
                <a:gd name="T9" fmla="*/ 15 h 31"/>
                <a:gd name="T10" fmla="*/ 16 w 25"/>
                <a:gd name="T11" fmla="*/ 15 h 31"/>
                <a:gd name="T12" fmla="*/ 13 w 25"/>
                <a:gd name="T13" fmla="*/ 5 h 31"/>
                <a:gd name="T14" fmla="*/ 9 w 25"/>
                <a:gd name="T15" fmla="*/ 15 h 31"/>
                <a:gd name="T16" fmla="*/ 13 w 25"/>
                <a:gd name="T17" fmla="*/ 26 h 31"/>
                <a:gd name="T18" fmla="*/ 16 w 25"/>
                <a:gd name="T19" fmla="*/ 15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31">
                  <a:moveTo>
                    <a:pt x="0" y="15"/>
                  </a:moveTo>
                  <a:cubicBezTo>
                    <a:pt x="0" y="7"/>
                    <a:pt x="1" y="0"/>
                    <a:pt x="13" y="0"/>
                  </a:cubicBezTo>
                  <a:cubicBezTo>
                    <a:pt x="24" y="0"/>
                    <a:pt x="25" y="7"/>
                    <a:pt x="25" y="15"/>
                  </a:cubicBezTo>
                  <a:cubicBezTo>
                    <a:pt x="25" y="24"/>
                    <a:pt x="23" y="31"/>
                    <a:pt x="13" y="31"/>
                  </a:cubicBezTo>
                  <a:cubicBezTo>
                    <a:pt x="2" y="31"/>
                    <a:pt x="0" y="24"/>
                    <a:pt x="0" y="15"/>
                  </a:cubicBezTo>
                  <a:close/>
                  <a:moveTo>
                    <a:pt x="16" y="15"/>
                  </a:moveTo>
                  <a:cubicBezTo>
                    <a:pt x="16" y="8"/>
                    <a:pt x="16" y="5"/>
                    <a:pt x="13" y="5"/>
                  </a:cubicBezTo>
                  <a:cubicBezTo>
                    <a:pt x="9" y="5"/>
                    <a:pt x="9" y="8"/>
                    <a:pt x="9" y="15"/>
                  </a:cubicBezTo>
                  <a:cubicBezTo>
                    <a:pt x="9" y="24"/>
                    <a:pt x="9" y="26"/>
                    <a:pt x="13" y="26"/>
                  </a:cubicBezTo>
                  <a:cubicBezTo>
                    <a:pt x="16" y="26"/>
                    <a:pt x="16" y="24"/>
                    <a:pt x="16" y="15"/>
                  </a:cubicBezTo>
                  <a:close/>
                </a:path>
              </a:pathLst>
            </a:custGeom>
            <a:solidFill>
              <a:srgbClr val="000000"/>
            </a:solidFill>
            <a:ln w="9525">
              <a:noFill/>
              <a:round/>
              <a:headEnd/>
              <a:tailEnd/>
            </a:ln>
          </p:spPr>
          <p:txBody>
            <a:bodyPr/>
            <a:lstStyle/>
            <a:p>
              <a:pPr fontAlgn="auto">
                <a:spcBef>
                  <a:spcPts val="0"/>
                </a:spcBef>
                <a:spcAft>
                  <a:spcPts val="0"/>
                </a:spcAft>
                <a:defRPr/>
              </a:pPr>
              <a:endParaRPr dirty="0">
                <a:latin typeface="+mn-lt"/>
                <a:cs typeface="+mn-cs"/>
              </a:endParaRPr>
            </a:p>
          </p:txBody>
        </p:sp>
        <p:sp>
          <p:nvSpPr>
            <p:cNvPr id="37" name="Freeform 39"/>
            <p:cNvSpPr>
              <a:spLocks/>
            </p:cNvSpPr>
            <p:nvPr/>
          </p:nvSpPr>
          <p:spPr bwMode="gray">
            <a:xfrm>
              <a:off x="6069014" y="1855788"/>
              <a:ext cx="436562" cy="352425"/>
            </a:xfrm>
            <a:custGeom>
              <a:avLst/>
              <a:gdLst>
                <a:gd name="T0" fmla="*/ 0 w 275"/>
                <a:gd name="T1" fmla="*/ 0 h 222"/>
                <a:gd name="T2" fmla="*/ 52 w 275"/>
                <a:gd name="T3" fmla="*/ 0 h 222"/>
                <a:gd name="T4" fmla="*/ 78 w 275"/>
                <a:gd name="T5" fmla="*/ 159 h 222"/>
                <a:gd name="T6" fmla="*/ 78 w 275"/>
                <a:gd name="T7" fmla="*/ 159 h 222"/>
                <a:gd name="T8" fmla="*/ 114 w 275"/>
                <a:gd name="T9" fmla="*/ 0 h 222"/>
                <a:gd name="T10" fmla="*/ 171 w 275"/>
                <a:gd name="T11" fmla="*/ 0 h 222"/>
                <a:gd name="T12" fmla="*/ 203 w 275"/>
                <a:gd name="T13" fmla="*/ 159 h 222"/>
                <a:gd name="T14" fmla="*/ 203 w 275"/>
                <a:gd name="T15" fmla="*/ 159 h 222"/>
                <a:gd name="T16" fmla="*/ 234 w 275"/>
                <a:gd name="T17" fmla="*/ 0 h 222"/>
                <a:gd name="T18" fmla="*/ 275 w 275"/>
                <a:gd name="T19" fmla="*/ 0 h 222"/>
                <a:gd name="T20" fmla="*/ 228 w 275"/>
                <a:gd name="T21" fmla="*/ 222 h 222"/>
                <a:gd name="T22" fmla="*/ 177 w 275"/>
                <a:gd name="T23" fmla="*/ 222 h 222"/>
                <a:gd name="T24" fmla="*/ 140 w 275"/>
                <a:gd name="T25" fmla="*/ 58 h 222"/>
                <a:gd name="T26" fmla="*/ 140 w 275"/>
                <a:gd name="T27" fmla="*/ 58 h 222"/>
                <a:gd name="T28" fmla="*/ 104 w 275"/>
                <a:gd name="T29" fmla="*/ 222 h 222"/>
                <a:gd name="T30" fmla="*/ 52 w 275"/>
                <a:gd name="T31" fmla="*/ 222 h 222"/>
                <a:gd name="T32" fmla="*/ 0 w 275"/>
                <a:gd name="T33" fmla="*/ 0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5" h="222">
                  <a:moveTo>
                    <a:pt x="0" y="0"/>
                  </a:moveTo>
                  <a:lnTo>
                    <a:pt x="52" y="0"/>
                  </a:lnTo>
                  <a:lnTo>
                    <a:pt x="78" y="159"/>
                  </a:lnTo>
                  <a:lnTo>
                    <a:pt x="78" y="159"/>
                  </a:lnTo>
                  <a:lnTo>
                    <a:pt x="114" y="0"/>
                  </a:lnTo>
                  <a:lnTo>
                    <a:pt x="171" y="0"/>
                  </a:lnTo>
                  <a:lnTo>
                    <a:pt x="203" y="159"/>
                  </a:lnTo>
                  <a:lnTo>
                    <a:pt x="203" y="159"/>
                  </a:lnTo>
                  <a:lnTo>
                    <a:pt x="234" y="0"/>
                  </a:lnTo>
                  <a:lnTo>
                    <a:pt x="275" y="0"/>
                  </a:lnTo>
                  <a:lnTo>
                    <a:pt x="228" y="222"/>
                  </a:lnTo>
                  <a:lnTo>
                    <a:pt x="177" y="222"/>
                  </a:lnTo>
                  <a:lnTo>
                    <a:pt x="140" y="58"/>
                  </a:lnTo>
                  <a:lnTo>
                    <a:pt x="140" y="58"/>
                  </a:lnTo>
                  <a:lnTo>
                    <a:pt x="104" y="222"/>
                  </a:lnTo>
                  <a:lnTo>
                    <a:pt x="52" y="222"/>
                  </a:lnTo>
                  <a:lnTo>
                    <a:pt x="0" y="0"/>
                  </a:lnTo>
                  <a:close/>
                </a:path>
              </a:pathLst>
            </a:custGeom>
            <a:solidFill>
              <a:srgbClr val="000000"/>
            </a:solidFill>
            <a:ln w="9525">
              <a:noFill/>
              <a:round/>
              <a:headEnd/>
              <a:tailEnd/>
            </a:ln>
          </p:spPr>
          <p:txBody>
            <a:bodyPr/>
            <a:lstStyle/>
            <a:p>
              <a:pPr fontAlgn="auto">
                <a:spcBef>
                  <a:spcPts val="0"/>
                </a:spcBef>
                <a:spcAft>
                  <a:spcPts val="0"/>
                </a:spcAft>
                <a:defRPr/>
              </a:pPr>
              <a:endParaRPr dirty="0">
                <a:latin typeface="+mn-lt"/>
                <a:cs typeface="+mn-cs"/>
              </a:endParaRPr>
            </a:p>
          </p:txBody>
        </p:sp>
        <p:sp>
          <p:nvSpPr>
            <p:cNvPr id="38" name="Freeform 40"/>
            <p:cNvSpPr>
              <a:spLocks noEditPoints="1"/>
            </p:cNvSpPr>
            <p:nvPr/>
          </p:nvSpPr>
          <p:spPr bwMode="gray">
            <a:xfrm>
              <a:off x="6513513" y="1957388"/>
              <a:ext cx="198437" cy="258763"/>
            </a:xfrm>
            <a:custGeom>
              <a:avLst/>
              <a:gdLst>
                <a:gd name="T0" fmla="*/ 0 w 24"/>
                <a:gd name="T1" fmla="*/ 15 h 31"/>
                <a:gd name="T2" fmla="*/ 12 w 24"/>
                <a:gd name="T3" fmla="*/ 0 h 31"/>
                <a:gd name="T4" fmla="*/ 24 w 24"/>
                <a:gd name="T5" fmla="*/ 15 h 31"/>
                <a:gd name="T6" fmla="*/ 12 w 24"/>
                <a:gd name="T7" fmla="*/ 31 h 31"/>
                <a:gd name="T8" fmla="*/ 0 w 24"/>
                <a:gd name="T9" fmla="*/ 15 h 31"/>
                <a:gd name="T10" fmla="*/ 16 w 24"/>
                <a:gd name="T11" fmla="*/ 15 h 31"/>
                <a:gd name="T12" fmla="*/ 12 w 24"/>
                <a:gd name="T13" fmla="*/ 5 h 31"/>
                <a:gd name="T14" fmla="*/ 8 w 24"/>
                <a:gd name="T15" fmla="*/ 15 h 31"/>
                <a:gd name="T16" fmla="*/ 12 w 24"/>
                <a:gd name="T17" fmla="*/ 26 h 31"/>
                <a:gd name="T18" fmla="*/ 16 w 24"/>
                <a:gd name="T19" fmla="*/ 15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31">
                  <a:moveTo>
                    <a:pt x="0" y="15"/>
                  </a:moveTo>
                  <a:cubicBezTo>
                    <a:pt x="0" y="7"/>
                    <a:pt x="1" y="0"/>
                    <a:pt x="12" y="0"/>
                  </a:cubicBezTo>
                  <a:cubicBezTo>
                    <a:pt x="23" y="0"/>
                    <a:pt x="24" y="7"/>
                    <a:pt x="24" y="15"/>
                  </a:cubicBezTo>
                  <a:cubicBezTo>
                    <a:pt x="24" y="24"/>
                    <a:pt x="23" y="31"/>
                    <a:pt x="12" y="31"/>
                  </a:cubicBezTo>
                  <a:cubicBezTo>
                    <a:pt x="1" y="31"/>
                    <a:pt x="0" y="24"/>
                    <a:pt x="0" y="15"/>
                  </a:cubicBezTo>
                  <a:close/>
                  <a:moveTo>
                    <a:pt x="16" y="15"/>
                  </a:moveTo>
                  <a:cubicBezTo>
                    <a:pt x="16" y="8"/>
                    <a:pt x="15" y="5"/>
                    <a:pt x="12" y="5"/>
                  </a:cubicBezTo>
                  <a:cubicBezTo>
                    <a:pt x="8" y="5"/>
                    <a:pt x="8" y="8"/>
                    <a:pt x="8" y="15"/>
                  </a:cubicBezTo>
                  <a:cubicBezTo>
                    <a:pt x="8" y="24"/>
                    <a:pt x="9" y="26"/>
                    <a:pt x="12" y="26"/>
                  </a:cubicBezTo>
                  <a:cubicBezTo>
                    <a:pt x="15" y="26"/>
                    <a:pt x="16" y="24"/>
                    <a:pt x="16" y="15"/>
                  </a:cubicBezTo>
                  <a:close/>
                </a:path>
              </a:pathLst>
            </a:custGeom>
            <a:solidFill>
              <a:srgbClr val="000000"/>
            </a:solidFill>
            <a:ln w="9525">
              <a:noFill/>
              <a:round/>
              <a:headEnd/>
              <a:tailEnd/>
            </a:ln>
          </p:spPr>
          <p:txBody>
            <a:bodyPr/>
            <a:lstStyle/>
            <a:p>
              <a:pPr fontAlgn="auto">
                <a:spcBef>
                  <a:spcPts val="0"/>
                </a:spcBef>
                <a:spcAft>
                  <a:spcPts val="0"/>
                </a:spcAft>
                <a:defRPr/>
              </a:pPr>
              <a:endParaRPr dirty="0">
                <a:latin typeface="+mn-lt"/>
                <a:cs typeface="+mn-cs"/>
              </a:endParaRPr>
            </a:p>
          </p:txBody>
        </p:sp>
        <p:sp>
          <p:nvSpPr>
            <p:cNvPr id="39" name="Freeform 41"/>
            <p:cNvSpPr>
              <a:spLocks/>
            </p:cNvSpPr>
            <p:nvPr/>
          </p:nvSpPr>
          <p:spPr bwMode="gray">
            <a:xfrm>
              <a:off x="6761163" y="1957388"/>
              <a:ext cx="131762" cy="250825"/>
            </a:xfrm>
            <a:custGeom>
              <a:avLst/>
              <a:gdLst>
                <a:gd name="T0" fmla="*/ 8 w 16"/>
                <a:gd name="T1" fmla="*/ 1 h 30"/>
                <a:gd name="T2" fmla="*/ 8 w 16"/>
                <a:gd name="T3" fmla="*/ 4 h 30"/>
                <a:gd name="T4" fmla="*/ 8 w 16"/>
                <a:gd name="T5" fmla="*/ 4 h 30"/>
                <a:gd name="T6" fmla="*/ 16 w 16"/>
                <a:gd name="T7" fmla="*/ 0 h 30"/>
                <a:gd name="T8" fmla="*/ 16 w 16"/>
                <a:gd name="T9" fmla="*/ 7 h 30"/>
                <a:gd name="T10" fmla="*/ 8 w 16"/>
                <a:gd name="T11" fmla="*/ 14 h 30"/>
                <a:gd name="T12" fmla="*/ 8 w 16"/>
                <a:gd name="T13" fmla="*/ 30 h 30"/>
                <a:gd name="T14" fmla="*/ 0 w 16"/>
                <a:gd name="T15" fmla="*/ 30 h 30"/>
                <a:gd name="T16" fmla="*/ 0 w 16"/>
                <a:gd name="T17" fmla="*/ 1 h 30"/>
                <a:gd name="T18" fmla="*/ 8 w 16"/>
                <a:gd name="T19"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30">
                  <a:moveTo>
                    <a:pt x="8" y="1"/>
                  </a:moveTo>
                  <a:cubicBezTo>
                    <a:pt x="8" y="4"/>
                    <a:pt x="8" y="4"/>
                    <a:pt x="8" y="4"/>
                  </a:cubicBezTo>
                  <a:cubicBezTo>
                    <a:pt x="8" y="4"/>
                    <a:pt x="8" y="4"/>
                    <a:pt x="8" y="4"/>
                  </a:cubicBezTo>
                  <a:cubicBezTo>
                    <a:pt x="10" y="1"/>
                    <a:pt x="12" y="0"/>
                    <a:pt x="16" y="0"/>
                  </a:cubicBezTo>
                  <a:cubicBezTo>
                    <a:pt x="16" y="7"/>
                    <a:pt x="16" y="7"/>
                    <a:pt x="16" y="7"/>
                  </a:cubicBezTo>
                  <a:cubicBezTo>
                    <a:pt x="8" y="7"/>
                    <a:pt x="8" y="11"/>
                    <a:pt x="8" y="14"/>
                  </a:cubicBezTo>
                  <a:cubicBezTo>
                    <a:pt x="8" y="30"/>
                    <a:pt x="8" y="30"/>
                    <a:pt x="8" y="30"/>
                  </a:cubicBezTo>
                  <a:cubicBezTo>
                    <a:pt x="0" y="30"/>
                    <a:pt x="0" y="30"/>
                    <a:pt x="0" y="30"/>
                  </a:cubicBezTo>
                  <a:cubicBezTo>
                    <a:pt x="0" y="1"/>
                    <a:pt x="0" y="1"/>
                    <a:pt x="0" y="1"/>
                  </a:cubicBezTo>
                  <a:lnTo>
                    <a:pt x="8" y="1"/>
                  </a:lnTo>
                  <a:close/>
                </a:path>
              </a:pathLst>
            </a:custGeom>
            <a:solidFill>
              <a:srgbClr val="000000"/>
            </a:solidFill>
            <a:ln w="9525">
              <a:noFill/>
              <a:round/>
              <a:headEnd/>
              <a:tailEnd/>
            </a:ln>
          </p:spPr>
          <p:txBody>
            <a:bodyPr/>
            <a:lstStyle/>
            <a:p>
              <a:pPr fontAlgn="auto">
                <a:spcBef>
                  <a:spcPts val="0"/>
                </a:spcBef>
                <a:spcAft>
                  <a:spcPts val="0"/>
                </a:spcAft>
                <a:defRPr/>
              </a:pPr>
              <a:endParaRPr dirty="0">
                <a:latin typeface="+mn-lt"/>
                <a:cs typeface="+mn-cs"/>
              </a:endParaRPr>
            </a:p>
          </p:txBody>
        </p:sp>
        <p:sp>
          <p:nvSpPr>
            <p:cNvPr id="40" name="Freeform 42"/>
            <p:cNvSpPr>
              <a:spLocks/>
            </p:cNvSpPr>
            <p:nvPr/>
          </p:nvSpPr>
          <p:spPr bwMode="gray">
            <a:xfrm>
              <a:off x="6924675" y="1855788"/>
              <a:ext cx="206375" cy="352425"/>
            </a:xfrm>
            <a:custGeom>
              <a:avLst/>
              <a:gdLst>
                <a:gd name="T0" fmla="*/ 0 w 130"/>
                <a:gd name="T1" fmla="*/ 222 h 222"/>
                <a:gd name="T2" fmla="*/ 0 w 130"/>
                <a:gd name="T3" fmla="*/ 0 h 222"/>
                <a:gd name="T4" fmla="*/ 42 w 130"/>
                <a:gd name="T5" fmla="*/ 0 h 222"/>
                <a:gd name="T6" fmla="*/ 42 w 130"/>
                <a:gd name="T7" fmla="*/ 132 h 222"/>
                <a:gd name="T8" fmla="*/ 42 w 130"/>
                <a:gd name="T9" fmla="*/ 132 h 222"/>
                <a:gd name="T10" fmla="*/ 83 w 130"/>
                <a:gd name="T11" fmla="*/ 69 h 222"/>
                <a:gd name="T12" fmla="*/ 125 w 130"/>
                <a:gd name="T13" fmla="*/ 69 h 222"/>
                <a:gd name="T14" fmla="*/ 83 w 130"/>
                <a:gd name="T15" fmla="*/ 137 h 222"/>
                <a:gd name="T16" fmla="*/ 130 w 130"/>
                <a:gd name="T17" fmla="*/ 222 h 222"/>
                <a:gd name="T18" fmla="*/ 83 w 130"/>
                <a:gd name="T19" fmla="*/ 222 h 222"/>
                <a:gd name="T20" fmla="*/ 42 w 130"/>
                <a:gd name="T21" fmla="*/ 137 h 222"/>
                <a:gd name="T22" fmla="*/ 42 w 130"/>
                <a:gd name="T23" fmla="*/ 137 h 222"/>
                <a:gd name="T24" fmla="*/ 42 w 130"/>
                <a:gd name="T25" fmla="*/ 222 h 222"/>
                <a:gd name="T26" fmla="*/ 0 w 130"/>
                <a:gd name="T27" fmla="*/ 222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0" h="222">
                  <a:moveTo>
                    <a:pt x="0" y="222"/>
                  </a:moveTo>
                  <a:lnTo>
                    <a:pt x="0" y="0"/>
                  </a:lnTo>
                  <a:lnTo>
                    <a:pt x="42" y="0"/>
                  </a:lnTo>
                  <a:lnTo>
                    <a:pt x="42" y="132"/>
                  </a:lnTo>
                  <a:lnTo>
                    <a:pt x="42" y="132"/>
                  </a:lnTo>
                  <a:lnTo>
                    <a:pt x="83" y="69"/>
                  </a:lnTo>
                  <a:lnTo>
                    <a:pt x="125" y="69"/>
                  </a:lnTo>
                  <a:lnTo>
                    <a:pt x="83" y="137"/>
                  </a:lnTo>
                  <a:lnTo>
                    <a:pt x="130" y="222"/>
                  </a:lnTo>
                  <a:lnTo>
                    <a:pt x="83" y="222"/>
                  </a:lnTo>
                  <a:lnTo>
                    <a:pt x="42" y="137"/>
                  </a:lnTo>
                  <a:lnTo>
                    <a:pt x="42" y="137"/>
                  </a:lnTo>
                  <a:lnTo>
                    <a:pt x="42" y="222"/>
                  </a:lnTo>
                  <a:lnTo>
                    <a:pt x="0" y="222"/>
                  </a:lnTo>
                  <a:close/>
                </a:path>
              </a:pathLst>
            </a:custGeom>
            <a:solidFill>
              <a:srgbClr val="000000"/>
            </a:solidFill>
            <a:ln w="9525">
              <a:noFill/>
              <a:round/>
              <a:headEnd/>
              <a:tailEnd/>
            </a:ln>
          </p:spPr>
          <p:txBody>
            <a:bodyPr/>
            <a:lstStyle/>
            <a:p>
              <a:pPr fontAlgn="auto">
                <a:spcBef>
                  <a:spcPts val="0"/>
                </a:spcBef>
                <a:spcAft>
                  <a:spcPts val="0"/>
                </a:spcAft>
                <a:defRPr/>
              </a:pPr>
              <a:endParaRPr dirty="0">
                <a:latin typeface="+mn-lt"/>
                <a:cs typeface="+mn-cs"/>
              </a:endParaRPr>
            </a:p>
          </p:txBody>
        </p:sp>
        <p:sp>
          <p:nvSpPr>
            <p:cNvPr id="41" name="Freeform 43"/>
            <p:cNvSpPr>
              <a:spLocks/>
            </p:cNvSpPr>
            <p:nvPr/>
          </p:nvSpPr>
          <p:spPr bwMode="gray">
            <a:xfrm>
              <a:off x="7229475" y="1855788"/>
              <a:ext cx="238125" cy="352425"/>
            </a:xfrm>
            <a:custGeom>
              <a:avLst/>
              <a:gdLst>
                <a:gd name="T0" fmla="*/ 150 w 150"/>
                <a:gd name="T1" fmla="*/ 0 h 222"/>
                <a:gd name="T2" fmla="*/ 150 w 150"/>
                <a:gd name="T3" fmla="*/ 37 h 222"/>
                <a:gd name="T4" fmla="*/ 99 w 150"/>
                <a:gd name="T5" fmla="*/ 37 h 222"/>
                <a:gd name="T6" fmla="*/ 99 w 150"/>
                <a:gd name="T7" fmla="*/ 222 h 222"/>
                <a:gd name="T8" fmla="*/ 52 w 150"/>
                <a:gd name="T9" fmla="*/ 222 h 222"/>
                <a:gd name="T10" fmla="*/ 52 w 150"/>
                <a:gd name="T11" fmla="*/ 37 h 222"/>
                <a:gd name="T12" fmla="*/ 0 w 150"/>
                <a:gd name="T13" fmla="*/ 37 h 222"/>
                <a:gd name="T14" fmla="*/ 0 w 150"/>
                <a:gd name="T15" fmla="*/ 0 h 222"/>
                <a:gd name="T16" fmla="*/ 150 w 150"/>
                <a:gd name="T17" fmla="*/ 0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0" h="222">
                  <a:moveTo>
                    <a:pt x="150" y="0"/>
                  </a:moveTo>
                  <a:lnTo>
                    <a:pt x="150" y="37"/>
                  </a:lnTo>
                  <a:lnTo>
                    <a:pt x="99" y="37"/>
                  </a:lnTo>
                  <a:lnTo>
                    <a:pt x="99" y="222"/>
                  </a:lnTo>
                  <a:lnTo>
                    <a:pt x="52" y="222"/>
                  </a:lnTo>
                  <a:lnTo>
                    <a:pt x="52" y="37"/>
                  </a:lnTo>
                  <a:lnTo>
                    <a:pt x="0" y="37"/>
                  </a:lnTo>
                  <a:lnTo>
                    <a:pt x="0" y="0"/>
                  </a:lnTo>
                  <a:lnTo>
                    <a:pt x="150" y="0"/>
                  </a:lnTo>
                  <a:close/>
                </a:path>
              </a:pathLst>
            </a:custGeom>
            <a:solidFill>
              <a:srgbClr val="000000"/>
            </a:solidFill>
            <a:ln w="9525">
              <a:noFill/>
              <a:round/>
              <a:headEnd/>
              <a:tailEnd/>
            </a:ln>
          </p:spPr>
          <p:txBody>
            <a:bodyPr/>
            <a:lstStyle/>
            <a:p>
              <a:pPr fontAlgn="auto">
                <a:spcBef>
                  <a:spcPts val="0"/>
                </a:spcBef>
                <a:spcAft>
                  <a:spcPts val="0"/>
                </a:spcAft>
                <a:defRPr/>
              </a:pPr>
              <a:endParaRPr dirty="0">
                <a:latin typeface="+mn-lt"/>
                <a:cs typeface="+mn-cs"/>
              </a:endParaRPr>
            </a:p>
          </p:txBody>
        </p:sp>
        <p:sp>
          <p:nvSpPr>
            <p:cNvPr id="42" name="Freeform 44"/>
            <p:cNvSpPr>
              <a:spLocks noEditPoints="1"/>
            </p:cNvSpPr>
            <p:nvPr/>
          </p:nvSpPr>
          <p:spPr bwMode="gray">
            <a:xfrm>
              <a:off x="7443788" y="1957388"/>
              <a:ext cx="196850" cy="258763"/>
            </a:xfrm>
            <a:custGeom>
              <a:avLst/>
              <a:gdLst>
                <a:gd name="T0" fmla="*/ 0 w 24"/>
                <a:gd name="T1" fmla="*/ 15 h 31"/>
                <a:gd name="T2" fmla="*/ 12 w 24"/>
                <a:gd name="T3" fmla="*/ 0 h 31"/>
                <a:gd name="T4" fmla="*/ 24 w 24"/>
                <a:gd name="T5" fmla="*/ 15 h 31"/>
                <a:gd name="T6" fmla="*/ 12 w 24"/>
                <a:gd name="T7" fmla="*/ 31 h 31"/>
                <a:gd name="T8" fmla="*/ 0 w 24"/>
                <a:gd name="T9" fmla="*/ 15 h 31"/>
                <a:gd name="T10" fmla="*/ 16 w 24"/>
                <a:gd name="T11" fmla="*/ 15 h 31"/>
                <a:gd name="T12" fmla="*/ 12 w 24"/>
                <a:gd name="T13" fmla="*/ 5 h 31"/>
                <a:gd name="T14" fmla="*/ 8 w 24"/>
                <a:gd name="T15" fmla="*/ 15 h 31"/>
                <a:gd name="T16" fmla="*/ 12 w 24"/>
                <a:gd name="T17" fmla="*/ 26 h 31"/>
                <a:gd name="T18" fmla="*/ 16 w 24"/>
                <a:gd name="T19" fmla="*/ 15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31">
                  <a:moveTo>
                    <a:pt x="0" y="15"/>
                  </a:moveTo>
                  <a:cubicBezTo>
                    <a:pt x="0" y="7"/>
                    <a:pt x="1" y="0"/>
                    <a:pt x="12" y="0"/>
                  </a:cubicBezTo>
                  <a:cubicBezTo>
                    <a:pt x="23" y="0"/>
                    <a:pt x="24" y="7"/>
                    <a:pt x="24" y="15"/>
                  </a:cubicBezTo>
                  <a:cubicBezTo>
                    <a:pt x="24" y="24"/>
                    <a:pt x="23" y="31"/>
                    <a:pt x="12" y="31"/>
                  </a:cubicBezTo>
                  <a:cubicBezTo>
                    <a:pt x="1" y="31"/>
                    <a:pt x="0" y="24"/>
                    <a:pt x="0" y="15"/>
                  </a:cubicBezTo>
                  <a:close/>
                  <a:moveTo>
                    <a:pt x="16" y="15"/>
                  </a:moveTo>
                  <a:cubicBezTo>
                    <a:pt x="16" y="8"/>
                    <a:pt x="16" y="5"/>
                    <a:pt x="12" y="5"/>
                  </a:cubicBezTo>
                  <a:cubicBezTo>
                    <a:pt x="9" y="5"/>
                    <a:pt x="8" y="8"/>
                    <a:pt x="8" y="15"/>
                  </a:cubicBezTo>
                  <a:cubicBezTo>
                    <a:pt x="8" y="24"/>
                    <a:pt x="9" y="26"/>
                    <a:pt x="12" y="26"/>
                  </a:cubicBezTo>
                  <a:cubicBezTo>
                    <a:pt x="15" y="26"/>
                    <a:pt x="16" y="24"/>
                    <a:pt x="16" y="15"/>
                  </a:cubicBezTo>
                  <a:close/>
                </a:path>
              </a:pathLst>
            </a:custGeom>
            <a:solidFill>
              <a:srgbClr val="000000"/>
            </a:solidFill>
            <a:ln w="9525">
              <a:noFill/>
              <a:round/>
              <a:headEnd/>
              <a:tailEnd/>
            </a:ln>
          </p:spPr>
          <p:txBody>
            <a:bodyPr/>
            <a:lstStyle/>
            <a:p>
              <a:pPr fontAlgn="auto">
                <a:spcBef>
                  <a:spcPts val="0"/>
                </a:spcBef>
                <a:spcAft>
                  <a:spcPts val="0"/>
                </a:spcAft>
                <a:defRPr/>
              </a:pPr>
              <a:endParaRPr dirty="0">
                <a:latin typeface="+mn-lt"/>
                <a:cs typeface="+mn-cs"/>
              </a:endParaRPr>
            </a:p>
          </p:txBody>
        </p:sp>
        <p:sp>
          <p:nvSpPr>
            <p:cNvPr id="43" name="Freeform 45"/>
            <p:cNvSpPr>
              <a:spLocks noEditPoints="1"/>
            </p:cNvSpPr>
            <p:nvPr/>
          </p:nvSpPr>
          <p:spPr bwMode="gray">
            <a:xfrm>
              <a:off x="7681913" y="1957388"/>
              <a:ext cx="198437" cy="350838"/>
            </a:xfrm>
            <a:custGeom>
              <a:avLst/>
              <a:gdLst>
                <a:gd name="T0" fmla="*/ 24 w 24"/>
                <a:gd name="T1" fmla="*/ 1 h 42"/>
                <a:gd name="T2" fmla="*/ 24 w 24"/>
                <a:gd name="T3" fmla="*/ 32 h 42"/>
                <a:gd name="T4" fmla="*/ 13 w 24"/>
                <a:gd name="T5" fmla="*/ 42 h 42"/>
                <a:gd name="T6" fmla="*/ 1 w 24"/>
                <a:gd name="T7" fmla="*/ 33 h 42"/>
                <a:gd name="T8" fmla="*/ 9 w 24"/>
                <a:gd name="T9" fmla="*/ 33 h 42"/>
                <a:gd name="T10" fmla="*/ 10 w 24"/>
                <a:gd name="T11" fmla="*/ 36 h 42"/>
                <a:gd name="T12" fmla="*/ 13 w 24"/>
                <a:gd name="T13" fmla="*/ 37 h 42"/>
                <a:gd name="T14" fmla="*/ 16 w 24"/>
                <a:gd name="T15" fmla="*/ 32 h 42"/>
                <a:gd name="T16" fmla="*/ 16 w 24"/>
                <a:gd name="T17" fmla="*/ 27 h 42"/>
                <a:gd name="T18" fmla="*/ 16 w 24"/>
                <a:gd name="T19" fmla="*/ 27 h 42"/>
                <a:gd name="T20" fmla="*/ 9 w 24"/>
                <a:gd name="T21" fmla="*/ 30 h 42"/>
                <a:gd name="T22" fmla="*/ 1 w 24"/>
                <a:gd name="T23" fmla="*/ 15 h 42"/>
                <a:gd name="T24" fmla="*/ 9 w 24"/>
                <a:gd name="T25" fmla="*/ 0 h 42"/>
                <a:gd name="T26" fmla="*/ 16 w 24"/>
                <a:gd name="T27" fmla="*/ 4 h 42"/>
                <a:gd name="T28" fmla="*/ 16 w 24"/>
                <a:gd name="T29" fmla="*/ 4 h 42"/>
                <a:gd name="T30" fmla="*/ 16 w 24"/>
                <a:gd name="T31" fmla="*/ 1 h 42"/>
                <a:gd name="T32" fmla="*/ 24 w 24"/>
                <a:gd name="T33" fmla="*/ 1 h 42"/>
                <a:gd name="T34" fmla="*/ 12 w 24"/>
                <a:gd name="T35" fmla="*/ 25 h 42"/>
                <a:gd name="T36" fmla="*/ 16 w 24"/>
                <a:gd name="T37" fmla="*/ 15 h 42"/>
                <a:gd name="T38" fmla="*/ 12 w 24"/>
                <a:gd name="T39" fmla="*/ 5 h 42"/>
                <a:gd name="T40" fmla="*/ 9 w 24"/>
                <a:gd name="T41" fmla="*/ 16 h 42"/>
                <a:gd name="T42" fmla="*/ 12 w 24"/>
                <a:gd name="T43" fmla="*/ 25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 h="42">
                  <a:moveTo>
                    <a:pt x="24" y="1"/>
                  </a:moveTo>
                  <a:cubicBezTo>
                    <a:pt x="24" y="32"/>
                    <a:pt x="24" y="32"/>
                    <a:pt x="24" y="32"/>
                  </a:cubicBezTo>
                  <a:cubicBezTo>
                    <a:pt x="24" y="34"/>
                    <a:pt x="24" y="42"/>
                    <a:pt x="13" y="42"/>
                  </a:cubicBezTo>
                  <a:cubicBezTo>
                    <a:pt x="7" y="42"/>
                    <a:pt x="1" y="40"/>
                    <a:pt x="1" y="33"/>
                  </a:cubicBezTo>
                  <a:cubicBezTo>
                    <a:pt x="9" y="33"/>
                    <a:pt x="9" y="33"/>
                    <a:pt x="9" y="33"/>
                  </a:cubicBezTo>
                  <a:cubicBezTo>
                    <a:pt x="9" y="34"/>
                    <a:pt x="9" y="35"/>
                    <a:pt x="10" y="36"/>
                  </a:cubicBezTo>
                  <a:cubicBezTo>
                    <a:pt x="10" y="37"/>
                    <a:pt x="11" y="37"/>
                    <a:pt x="13" y="37"/>
                  </a:cubicBezTo>
                  <a:cubicBezTo>
                    <a:pt x="15" y="37"/>
                    <a:pt x="16" y="35"/>
                    <a:pt x="16" y="32"/>
                  </a:cubicBezTo>
                  <a:cubicBezTo>
                    <a:pt x="16" y="27"/>
                    <a:pt x="16" y="27"/>
                    <a:pt x="16" y="27"/>
                  </a:cubicBezTo>
                  <a:cubicBezTo>
                    <a:pt x="16" y="27"/>
                    <a:pt x="16" y="27"/>
                    <a:pt x="16" y="27"/>
                  </a:cubicBezTo>
                  <a:cubicBezTo>
                    <a:pt x="14" y="29"/>
                    <a:pt x="12" y="30"/>
                    <a:pt x="9" y="30"/>
                  </a:cubicBezTo>
                  <a:cubicBezTo>
                    <a:pt x="0" y="30"/>
                    <a:pt x="1" y="22"/>
                    <a:pt x="1" y="15"/>
                  </a:cubicBezTo>
                  <a:cubicBezTo>
                    <a:pt x="1" y="8"/>
                    <a:pt x="1" y="0"/>
                    <a:pt x="9" y="0"/>
                  </a:cubicBezTo>
                  <a:cubicBezTo>
                    <a:pt x="12" y="0"/>
                    <a:pt x="15" y="1"/>
                    <a:pt x="16" y="4"/>
                  </a:cubicBezTo>
                  <a:cubicBezTo>
                    <a:pt x="16" y="4"/>
                    <a:pt x="16" y="4"/>
                    <a:pt x="16" y="4"/>
                  </a:cubicBezTo>
                  <a:cubicBezTo>
                    <a:pt x="16" y="1"/>
                    <a:pt x="16" y="1"/>
                    <a:pt x="16" y="1"/>
                  </a:cubicBezTo>
                  <a:lnTo>
                    <a:pt x="24" y="1"/>
                  </a:lnTo>
                  <a:close/>
                  <a:moveTo>
                    <a:pt x="12" y="25"/>
                  </a:moveTo>
                  <a:cubicBezTo>
                    <a:pt x="15" y="25"/>
                    <a:pt x="16" y="22"/>
                    <a:pt x="16" y="15"/>
                  </a:cubicBezTo>
                  <a:cubicBezTo>
                    <a:pt x="16" y="9"/>
                    <a:pt x="15" y="5"/>
                    <a:pt x="12" y="5"/>
                  </a:cubicBezTo>
                  <a:cubicBezTo>
                    <a:pt x="9" y="5"/>
                    <a:pt x="9" y="7"/>
                    <a:pt x="9" y="16"/>
                  </a:cubicBezTo>
                  <a:cubicBezTo>
                    <a:pt x="9" y="19"/>
                    <a:pt x="8" y="25"/>
                    <a:pt x="12" y="25"/>
                  </a:cubicBezTo>
                  <a:close/>
                </a:path>
              </a:pathLst>
            </a:custGeom>
            <a:solidFill>
              <a:srgbClr val="000000"/>
            </a:solidFill>
            <a:ln w="9525">
              <a:noFill/>
              <a:round/>
              <a:headEnd/>
              <a:tailEnd/>
            </a:ln>
          </p:spPr>
          <p:txBody>
            <a:bodyPr/>
            <a:lstStyle/>
            <a:p>
              <a:pPr fontAlgn="auto">
                <a:spcBef>
                  <a:spcPts val="0"/>
                </a:spcBef>
                <a:spcAft>
                  <a:spcPts val="0"/>
                </a:spcAft>
                <a:defRPr/>
              </a:pPr>
              <a:endParaRPr dirty="0">
                <a:latin typeface="+mn-lt"/>
                <a:cs typeface="+mn-cs"/>
              </a:endParaRPr>
            </a:p>
          </p:txBody>
        </p:sp>
        <p:sp>
          <p:nvSpPr>
            <p:cNvPr id="44" name="Freeform 46"/>
            <p:cNvSpPr>
              <a:spLocks/>
            </p:cNvSpPr>
            <p:nvPr/>
          </p:nvSpPr>
          <p:spPr bwMode="gray">
            <a:xfrm>
              <a:off x="8142288" y="1889126"/>
              <a:ext cx="139700" cy="327025"/>
            </a:xfrm>
            <a:custGeom>
              <a:avLst/>
              <a:gdLst>
                <a:gd name="T0" fmla="*/ 0 w 17"/>
                <a:gd name="T1" fmla="*/ 9 h 39"/>
                <a:gd name="T2" fmla="*/ 4 w 17"/>
                <a:gd name="T3" fmla="*/ 9 h 39"/>
                <a:gd name="T4" fmla="*/ 4 w 17"/>
                <a:gd name="T5" fmla="*/ 4 h 39"/>
                <a:gd name="T6" fmla="*/ 12 w 17"/>
                <a:gd name="T7" fmla="*/ 0 h 39"/>
                <a:gd name="T8" fmla="*/ 12 w 17"/>
                <a:gd name="T9" fmla="*/ 9 h 39"/>
                <a:gd name="T10" fmla="*/ 17 w 17"/>
                <a:gd name="T11" fmla="*/ 9 h 39"/>
                <a:gd name="T12" fmla="*/ 17 w 17"/>
                <a:gd name="T13" fmla="*/ 14 h 39"/>
                <a:gd name="T14" fmla="*/ 12 w 17"/>
                <a:gd name="T15" fmla="*/ 14 h 39"/>
                <a:gd name="T16" fmla="*/ 12 w 17"/>
                <a:gd name="T17" fmla="*/ 30 h 39"/>
                <a:gd name="T18" fmla="*/ 15 w 17"/>
                <a:gd name="T19" fmla="*/ 33 h 39"/>
                <a:gd name="T20" fmla="*/ 16 w 17"/>
                <a:gd name="T21" fmla="*/ 33 h 39"/>
                <a:gd name="T22" fmla="*/ 16 w 17"/>
                <a:gd name="T23" fmla="*/ 38 h 39"/>
                <a:gd name="T24" fmla="*/ 12 w 17"/>
                <a:gd name="T25" fmla="*/ 39 h 39"/>
                <a:gd name="T26" fmla="*/ 4 w 17"/>
                <a:gd name="T27" fmla="*/ 32 h 39"/>
                <a:gd name="T28" fmla="*/ 4 w 17"/>
                <a:gd name="T29" fmla="*/ 14 h 39"/>
                <a:gd name="T30" fmla="*/ 0 w 17"/>
                <a:gd name="T31" fmla="*/ 14 h 39"/>
                <a:gd name="T32" fmla="*/ 0 w 17"/>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39">
                  <a:moveTo>
                    <a:pt x="0" y="9"/>
                  </a:moveTo>
                  <a:cubicBezTo>
                    <a:pt x="4" y="9"/>
                    <a:pt x="4" y="9"/>
                    <a:pt x="4" y="9"/>
                  </a:cubicBezTo>
                  <a:cubicBezTo>
                    <a:pt x="4" y="4"/>
                    <a:pt x="4" y="4"/>
                    <a:pt x="4" y="4"/>
                  </a:cubicBezTo>
                  <a:cubicBezTo>
                    <a:pt x="12" y="0"/>
                    <a:pt x="12" y="0"/>
                    <a:pt x="12" y="0"/>
                  </a:cubicBezTo>
                  <a:cubicBezTo>
                    <a:pt x="12" y="9"/>
                    <a:pt x="12" y="9"/>
                    <a:pt x="12" y="9"/>
                  </a:cubicBezTo>
                  <a:cubicBezTo>
                    <a:pt x="17" y="9"/>
                    <a:pt x="17" y="9"/>
                    <a:pt x="17" y="9"/>
                  </a:cubicBezTo>
                  <a:cubicBezTo>
                    <a:pt x="17" y="14"/>
                    <a:pt x="17" y="14"/>
                    <a:pt x="17" y="14"/>
                  </a:cubicBezTo>
                  <a:cubicBezTo>
                    <a:pt x="12" y="14"/>
                    <a:pt x="12" y="14"/>
                    <a:pt x="12" y="14"/>
                  </a:cubicBezTo>
                  <a:cubicBezTo>
                    <a:pt x="12" y="30"/>
                    <a:pt x="12" y="30"/>
                    <a:pt x="12" y="30"/>
                  </a:cubicBezTo>
                  <a:cubicBezTo>
                    <a:pt x="12" y="32"/>
                    <a:pt x="12" y="33"/>
                    <a:pt x="15" y="33"/>
                  </a:cubicBezTo>
                  <a:cubicBezTo>
                    <a:pt x="15" y="33"/>
                    <a:pt x="16" y="33"/>
                    <a:pt x="16" y="33"/>
                  </a:cubicBezTo>
                  <a:cubicBezTo>
                    <a:pt x="16" y="38"/>
                    <a:pt x="16" y="38"/>
                    <a:pt x="16" y="38"/>
                  </a:cubicBezTo>
                  <a:cubicBezTo>
                    <a:pt x="15" y="39"/>
                    <a:pt x="14" y="39"/>
                    <a:pt x="12" y="39"/>
                  </a:cubicBezTo>
                  <a:cubicBezTo>
                    <a:pt x="5" y="39"/>
                    <a:pt x="4" y="34"/>
                    <a:pt x="4" y="32"/>
                  </a:cubicBezTo>
                  <a:cubicBezTo>
                    <a:pt x="4" y="14"/>
                    <a:pt x="4" y="14"/>
                    <a:pt x="4" y="14"/>
                  </a:cubicBezTo>
                  <a:cubicBezTo>
                    <a:pt x="0" y="14"/>
                    <a:pt x="0" y="14"/>
                    <a:pt x="0" y="14"/>
                  </a:cubicBezTo>
                  <a:lnTo>
                    <a:pt x="0" y="9"/>
                  </a:lnTo>
                  <a:close/>
                </a:path>
              </a:pathLst>
            </a:custGeom>
            <a:solidFill>
              <a:srgbClr val="000000"/>
            </a:solidFill>
            <a:ln w="9525">
              <a:noFill/>
              <a:round/>
              <a:headEnd/>
              <a:tailEnd/>
            </a:ln>
          </p:spPr>
          <p:txBody>
            <a:bodyPr/>
            <a:lstStyle/>
            <a:p>
              <a:pPr fontAlgn="auto">
                <a:spcBef>
                  <a:spcPts val="0"/>
                </a:spcBef>
                <a:spcAft>
                  <a:spcPts val="0"/>
                </a:spcAft>
                <a:defRPr/>
              </a:pPr>
              <a:endParaRPr dirty="0">
                <a:latin typeface="+mn-lt"/>
                <a:cs typeface="+mn-cs"/>
              </a:endParaRPr>
            </a:p>
          </p:txBody>
        </p:sp>
        <p:sp>
          <p:nvSpPr>
            <p:cNvPr id="45" name="Freeform 47"/>
            <p:cNvSpPr>
              <a:spLocks/>
            </p:cNvSpPr>
            <p:nvPr/>
          </p:nvSpPr>
          <p:spPr bwMode="gray">
            <a:xfrm>
              <a:off x="8323263" y="1855788"/>
              <a:ext cx="190500" cy="352425"/>
            </a:xfrm>
            <a:custGeom>
              <a:avLst/>
              <a:gdLst>
                <a:gd name="T0" fmla="*/ 14 w 23"/>
                <a:gd name="T1" fmla="*/ 42 h 42"/>
                <a:gd name="T2" fmla="*/ 14 w 23"/>
                <a:gd name="T3" fmla="*/ 22 h 42"/>
                <a:gd name="T4" fmla="*/ 11 w 23"/>
                <a:gd name="T5" fmla="*/ 17 h 42"/>
                <a:gd name="T6" fmla="*/ 8 w 23"/>
                <a:gd name="T7" fmla="*/ 22 h 42"/>
                <a:gd name="T8" fmla="*/ 8 w 23"/>
                <a:gd name="T9" fmla="*/ 42 h 42"/>
                <a:gd name="T10" fmla="*/ 0 w 23"/>
                <a:gd name="T11" fmla="*/ 42 h 42"/>
                <a:gd name="T12" fmla="*/ 0 w 23"/>
                <a:gd name="T13" fmla="*/ 0 h 42"/>
                <a:gd name="T14" fmla="*/ 8 w 23"/>
                <a:gd name="T15" fmla="*/ 0 h 42"/>
                <a:gd name="T16" fmla="*/ 8 w 23"/>
                <a:gd name="T17" fmla="*/ 16 h 42"/>
                <a:gd name="T18" fmla="*/ 8 w 23"/>
                <a:gd name="T19" fmla="*/ 16 h 42"/>
                <a:gd name="T20" fmla="*/ 11 w 23"/>
                <a:gd name="T21" fmla="*/ 13 h 42"/>
                <a:gd name="T22" fmla="*/ 15 w 23"/>
                <a:gd name="T23" fmla="*/ 12 h 42"/>
                <a:gd name="T24" fmla="*/ 23 w 23"/>
                <a:gd name="T25" fmla="*/ 18 h 42"/>
                <a:gd name="T26" fmla="*/ 23 w 23"/>
                <a:gd name="T27" fmla="*/ 42 h 42"/>
                <a:gd name="T28" fmla="*/ 14 w 23"/>
                <a:gd name="T29"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 h="42">
                  <a:moveTo>
                    <a:pt x="14" y="42"/>
                  </a:moveTo>
                  <a:cubicBezTo>
                    <a:pt x="14" y="22"/>
                    <a:pt x="14" y="22"/>
                    <a:pt x="14" y="22"/>
                  </a:cubicBezTo>
                  <a:cubicBezTo>
                    <a:pt x="14" y="19"/>
                    <a:pt x="14" y="17"/>
                    <a:pt x="11" y="17"/>
                  </a:cubicBezTo>
                  <a:cubicBezTo>
                    <a:pt x="9" y="17"/>
                    <a:pt x="8" y="19"/>
                    <a:pt x="8" y="22"/>
                  </a:cubicBezTo>
                  <a:cubicBezTo>
                    <a:pt x="8" y="42"/>
                    <a:pt x="8" y="42"/>
                    <a:pt x="8" y="42"/>
                  </a:cubicBezTo>
                  <a:cubicBezTo>
                    <a:pt x="0" y="42"/>
                    <a:pt x="0" y="42"/>
                    <a:pt x="0" y="42"/>
                  </a:cubicBezTo>
                  <a:cubicBezTo>
                    <a:pt x="0" y="0"/>
                    <a:pt x="0" y="0"/>
                    <a:pt x="0" y="0"/>
                  </a:cubicBezTo>
                  <a:cubicBezTo>
                    <a:pt x="8" y="0"/>
                    <a:pt x="8" y="0"/>
                    <a:pt x="8" y="0"/>
                  </a:cubicBezTo>
                  <a:cubicBezTo>
                    <a:pt x="8" y="16"/>
                    <a:pt x="8" y="16"/>
                    <a:pt x="8" y="16"/>
                  </a:cubicBezTo>
                  <a:cubicBezTo>
                    <a:pt x="8" y="16"/>
                    <a:pt x="8" y="16"/>
                    <a:pt x="8" y="16"/>
                  </a:cubicBezTo>
                  <a:cubicBezTo>
                    <a:pt x="9" y="14"/>
                    <a:pt x="10" y="13"/>
                    <a:pt x="11" y="13"/>
                  </a:cubicBezTo>
                  <a:cubicBezTo>
                    <a:pt x="12" y="12"/>
                    <a:pt x="14" y="12"/>
                    <a:pt x="15" y="12"/>
                  </a:cubicBezTo>
                  <a:cubicBezTo>
                    <a:pt x="19" y="12"/>
                    <a:pt x="23" y="14"/>
                    <a:pt x="23" y="18"/>
                  </a:cubicBezTo>
                  <a:cubicBezTo>
                    <a:pt x="23" y="42"/>
                    <a:pt x="23" y="42"/>
                    <a:pt x="23" y="42"/>
                  </a:cubicBezTo>
                  <a:lnTo>
                    <a:pt x="14" y="42"/>
                  </a:lnTo>
                  <a:close/>
                </a:path>
              </a:pathLst>
            </a:custGeom>
            <a:solidFill>
              <a:srgbClr val="000000"/>
            </a:solidFill>
            <a:ln w="9525">
              <a:noFill/>
              <a:round/>
              <a:headEnd/>
              <a:tailEnd/>
            </a:ln>
          </p:spPr>
          <p:txBody>
            <a:bodyPr/>
            <a:lstStyle/>
            <a:p>
              <a:pPr fontAlgn="auto">
                <a:spcBef>
                  <a:spcPts val="0"/>
                </a:spcBef>
                <a:spcAft>
                  <a:spcPts val="0"/>
                </a:spcAft>
                <a:defRPr/>
              </a:pPr>
              <a:endParaRPr dirty="0">
                <a:latin typeface="+mn-lt"/>
                <a:cs typeface="+mn-cs"/>
              </a:endParaRPr>
            </a:p>
          </p:txBody>
        </p:sp>
        <p:sp>
          <p:nvSpPr>
            <p:cNvPr id="46" name="Freeform 48"/>
            <p:cNvSpPr>
              <a:spLocks/>
            </p:cNvSpPr>
            <p:nvPr/>
          </p:nvSpPr>
          <p:spPr bwMode="gray">
            <a:xfrm>
              <a:off x="8801100" y="1957388"/>
              <a:ext cx="123825" cy="250825"/>
            </a:xfrm>
            <a:custGeom>
              <a:avLst/>
              <a:gdLst>
                <a:gd name="T0" fmla="*/ 8 w 15"/>
                <a:gd name="T1" fmla="*/ 1 h 30"/>
                <a:gd name="T2" fmla="*/ 8 w 15"/>
                <a:gd name="T3" fmla="*/ 4 h 30"/>
                <a:gd name="T4" fmla="*/ 8 w 15"/>
                <a:gd name="T5" fmla="*/ 4 h 30"/>
                <a:gd name="T6" fmla="*/ 15 w 15"/>
                <a:gd name="T7" fmla="*/ 0 h 30"/>
                <a:gd name="T8" fmla="*/ 15 w 15"/>
                <a:gd name="T9" fmla="*/ 7 h 30"/>
                <a:gd name="T10" fmla="*/ 8 w 15"/>
                <a:gd name="T11" fmla="*/ 14 h 30"/>
                <a:gd name="T12" fmla="*/ 8 w 15"/>
                <a:gd name="T13" fmla="*/ 30 h 30"/>
                <a:gd name="T14" fmla="*/ 0 w 15"/>
                <a:gd name="T15" fmla="*/ 30 h 30"/>
                <a:gd name="T16" fmla="*/ 0 w 15"/>
                <a:gd name="T17" fmla="*/ 1 h 30"/>
                <a:gd name="T18" fmla="*/ 8 w 15"/>
                <a:gd name="T19"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30">
                  <a:moveTo>
                    <a:pt x="8" y="1"/>
                  </a:moveTo>
                  <a:cubicBezTo>
                    <a:pt x="8" y="4"/>
                    <a:pt x="8" y="4"/>
                    <a:pt x="8" y="4"/>
                  </a:cubicBezTo>
                  <a:cubicBezTo>
                    <a:pt x="8" y="4"/>
                    <a:pt x="8" y="4"/>
                    <a:pt x="8" y="4"/>
                  </a:cubicBezTo>
                  <a:cubicBezTo>
                    <a:pt x="9" y="1"/>
                    <a:pt x="12" y="0"/>
                    <a:pt x="15" y="0"/>
                  </a:cubicBezTo>
                  <a:cubicBezTo>
                    <a:pt x="15" y="7"/>
                    <a:pt x="15" y="7"/>
                    <a:pt x="15" y="7"/>
                  </a:cubicBezTo>
                  <a:cubicBezTo>
                    <a:pt x="8" y="7"/>
                    <a:pt x="8" y="11"/>
                    <a:pt x="8" y="14"/>
                  </a:cubicBezTo>
                  <a:cubicBezTo>
                    <a:pt x="8" y="30"/>
                    <a:pt x="8" y="30"/>
                    <a:pt x="8" y="30"/>
                  </a:cubicBezTo>
                  <a:cubicBezTo>
                    <a:pt x="0" y="30"/>
                    <a:pt x="0" y="30"/>
                    <a:pt x="0" y="30"/>
                  </a:cubicBezTo>
                  <a:cubicBezTo>
                    <a:pt x="0" y="1"/>
                    <a:pt x="0" y="1"/>
                    <a:pt x="0" y="1"/>
                  </a:cubicBezTo>
                  <a:lnTo>
                    <a:pt x="8" y="1"/>
                  </a:lnTo>
                  <a:close/>
                </a:path>
              </a:pathLst>
            </a:custGeom>
            <a:solidFill>
              <a:srgbClr val="000000"/>
            </a:solidFill>
            <a:ln w="9525">
              <a:noFill/>
              <a:round/>
              <a:headEnd/>
              <a:tailEnd/>
            </a:ln>
          </p:spPr>
          <p:txBody>
            <a:bodyPr/>
            <a:lstStyle/>
            <a:p>
              <a:pPr fontAlgn="auto">
                <a:spcBef>
                  <a:spcPts val="0"/>
                </a:spcBef>
                <a:spcAft>
                  <a:spcPts val="0"/>
                </a:spcAft>
                <a:defRPr/>
              </a:pPr>
              <a:endParaRPr dirty="0">
                <a:latin typeface="+mn-lt"/>
                <a:cs typeface="+mn-cs"/>
              </a:endParaRPr>
            </a:p>
          </p:txBody>
        </p:sp>
      </p:grpSp>
      <p:sp>
        <p:nvSpPr>
          <p:cNvPr id="47" name="Date Placeholder 1"/>
          <p:cNvSpPr>
            <a:spLocks noGrp="1"/>
          </p:cNvSpPr>
          <p:nvPr>
            <p:ph type="dt" sz="half" idx="10"/>
          </p:nvPr>
        </p:nvSpPr>
        <p:spPr/>
        <p:txBody>
          <a:bodyPr/>
          <a:lstStyle>
            <a:lvl1pPr>
              <a:defRPr/>
            </a:lvl1pPr>
          </a:lstStyle>
          <a:p>
            <a:pPr>
              <a:defRPr/>
            </a:pPr>
            <a:fld id="{99B35390-E04B-49EC-8558-632E3761A5EE}" type="datetime1">
              <a:rPr lang="es-AR"/>
              <a:pPr>
                <a:defRPr/>
              </a:pPr>
              <a:t>14/10/2019</a:t>
            </a:fld>
            <a:endParaRPr dirty="0"/>
          </a:p>
        </p:txBody>
      </p:sp>
      <p:sp>
        <p:nvSpPr>
          <p:cNvPr id="48" name="Footer Placeholder 2"/>
          <p:cNvSpPr>
            <a:spLocks noGrp="1"/>
          </p:cNvSpPr>
          <p:nvPr>
            <p:ph type="ftr" sz="quarter" idx="11"/>
          </p:nvPr>
        </p:nvSpPr>
        <p:spPr/>
        <p:txBody>
          <a:bodyPr/>
          <a:lstStyle>
            <a:lvl1pPr>
              <a:defRPr/>
            </a:lvl1pPr>
          </a:lstStyle>
          <a:p>
            <a:pPr>
              <a:defRPr/>
            </a:pPr>
            <a:r>
              <a:t>Oracle Confidential – Internal/Restricted/Highly Restricted</a:t>
            </a:r>
          </a:p>
        </p:txBody>
      </p:sp>
      <p:sp>
        <p:nvSpPr>
          <p:cNvPr id="49" name="Slide Number Placeholder 3"/>
          <p:cNvSpPr>
            <a:spLocks noGrp="1"/>
          </p:cNvSpPr>
          <p:nvPr>
            <p:ph type="sldNum" sz="quarter" idx="12"/>
          </p:nvPr>
        </p:nvSpPr>
        <p:spPr/>
        <p:txBody>
          <a:bodyPr/>
          <a:lstStyle>
            <a:lvl1pPr>
              <a:defRPr/>
            </a:lvl1pPr>
          </a:lstStyle>
          <a:p>
            <a:pPr>
              <a:defRPr/>
            </a:pPr>
            <a:fld id="{B8F06D48-121A-4F75-9BF9-9CB23F6F3C63}" type="slidenum">
              <a:rPr/>
              <a:pPr>
                <a:defRPr/>
              </a:pPr>
              <a:t>‹Nº›</a:t>
            </a:fld>
            <a:endParaRPr dirty="0"/>
          </a:p>
        </p:txBody>
      </p:sp>
    </p:spTree>
  </p:cSld>
  <p:clrMapOvr>
    <a:masterClrMapping/>
  </p:clrMapOvr>
  <p:transition spd="med">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blank" preserve="1">
  <p:cSld name="Oracle logo">
    <p:spTree>
      <p:nvGrpSpPr>
        <p:cNvPr id="1" name=""/>
        <p:cNvGrpSpPr/>
        <p:nvPr/>
      </p:nvGrpSpPr>
      <p:grpSpPr>
        <a:xfrm>
          <a:off x="0" y="0"/>
          <a:ext cx="0" cy="0"/>
          <a:chOff x="0" y="0"/>
          <a:chExt cx="0" cy="0"/>
        </a:xfrm>
      </p:grpSpPr>
      <p:pic>
        <p:nvPicPr>
          <p:cNvPr id="2" name="Picture 13"/>
          <p:cNvPicPr>
            <a:picLocks noChangeAspect="1"/>
          </p:cNvPicPr>
          <p:nvPr/>
        </p:nvPicPr>
        <p:blipFill>
          <a:blip r:embed="rId2" cstate="print"/>
          <a:srcRect/>
          <a:stretch>
            <a:fillRect/>
          </a:stretch>
        </p:blipFill>
        <p:spPr bwMode="hidden">
          <a:xfrm>
            <a:off x="138113" y="130175"/>
            <a:ext cx="11912600" cy="6546850"/>
          </a:xfrm>
          <a:prstGeom prst="rect">
            <a:avLst/>
          </a:prstGeom>
          <a:noFill/>
          <a:ln w="9525">
            <a:noFill/>
            <a:miter lim="800000"/>
            <a:headEnd/>
            <a:tailEnd/>
          </a:ln>
        </p:spPr>
      </p:pic>
      <p:sp>
        <p:nvSpPr>
          <p:cNvPr id="3" name="Rectangle 2"/>
          <p:cNvSpPr/>
          <p:nvPr/>
        </p:nvSpPr>
        <p:spPr bwMode="gray">
          <a:xfrm>
            <a:off x="0" y="0"/>
            <a:ext cx="193675" cy="685165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dirty="0"/>
          </a:p>
        </p:txBody>
      </p:sp>
      <p:sp>
        <p:nvSpPr>
          <p:cNvPr id="4" name="Rectangle 3"/>
          <p:cNvSpPr/>
          <p:nvPr/>
        </p:nvSpPr>
        <p:spPr bwMode="gray">
          <a:xfrm>
            <a:off x="11995150" y="6350"/>
            <a:ext cx="193675" cy="685165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dirty="0"/>
          </a:p>
        </p:txBody>
      </p:sp>
      <p:sp>
        <p:nvSpPr>
          <p:cNvPr id="5" name="Rectangle 4"/>
          <p:cNvSpPr/>
          <p:nvPr/>
        </p:nvSpPr>
        <p:spPr bwMode="gray">
          <a:xfrm>
            <a:off x="0" y="6400800"/>
            <a:ext cx="12188825" cy="4572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dirty="0"/>
          </a:p>
        </p:txBody>
      </p:sp>
      <p:sp>
        <p:nvSpPr>
          <p:cNvPr id="6" name="Rectangle 5"/>
          <p:cNvSpPr/>
          <p:nvPr/>
        </p:nvSpPr>
        <p:spPr bwMode="gray">
          <a:xfrm>
            <a:off x="0" y="0"/>
            <a:ext cx="12188825" cy="192088"/>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dirty="0"/>
          </a:p>
        </p:txBody>
      </p:sp>
      <p:pic>
        <p:nvPicPr>
          <p:cNvPr id="7" name="Picture 20"/>
          <p:cNvPicPr>
            <a:picLocks noChangeAspect="1"/>
          </p:cNvPicPr>
          <p:nvPr/>
        </p:nvPicPr>
        <p:blipFill>
          <a:blip r:embed="rId3" cstate="print"/>
          <a:srcRect/>
          <a:stretch>
            <a:fillRect/>
          </a:stretch>
        </p:blipFill>
        <p:spPr bwMode="black">
          <a:xfrm>
            <a:off x="3822700" y="2843213"/>
            <a:ext cx="4543425" cy="569912"/>
          </a:xfrm>
          <a:prstGeom prst="rect">
            <a:avLst/>
          </a:prstGeom>
          <a:noFill/>
          <a:ln w="9525">
            <a:noFill/>
            <a:miter lim="800000"/>
            <a:headEnd/>
            <a:tailEnd/>
          </a:ln>
        </p:spPr>
      </p:pic>
    </p:spTree>
  </p:cSld>
  <p:clrMapOvr>
    <a:masterClrMapping/>
  </p:clrMapOvr>
  <p:transition spd="med">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531151" y="1524001"/>
            <a:ext cx="11126522" cy="4419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D6DE0DAF-4BFE-49BA-BB3A-89F19555ACBD}" type="datetime1">
              <a:rPr lang="es-AR"/>
              <a:pPr>
                <a:defRPr/>
              </a:pPr>
              <a:t>14/10/2019</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a:t>Oracle Confidential – Internal/Restricted/Highly Restricted</a:t>
            </a:r>
          </a:p>
        </p:txBody>
      </p:sp>
      <p:sp>
        <p:nvSpPr>
          <p:cNvPr id="6" name="Slide Number Placeholder 5"/>
          <p:cNvSpPr>
            <a:spLocks noGrp="1"/>
          </p:cNvSpPr>
          <p:nvPr>
            <p:ph type="sldNum" sz="quarter" idx="12"/>
          </p:nvPr>
        </p:nvSpPr>
        <p:spPr/>
        <p:txBody>
          <a:bodyPr/>
          <a:lstStyle>
            <a:lvl1pPr>
              <a:defRPr/>
            </a:lvl1pPr>
          </a:lstStyle>
          <a:p>
            <a:pPr>
              <a:defRPr/>
            </a:pPr>
            <a:fld id="{E3C3DCBD-686B-4396-B7DC-2012747ABCDB}" type="slidenum">
              <a:rPr lang="en-US"/>
              <a:pPr>
                <a:defRPr/>
              </a:pPr>
              <a:t>‹Nº›</a:t>
            </a:fld>
            <a:endParaRPr lang="en-US" dirty="0"/>
          </a:p>
        </p:txBody>
      </p:sp>
    </p:spTree>
  </p:cSld>
  <p:clrMapOvr>
    <a:masterClrMapping/>
  </p:clrMapOvr>
  <p:transition spd="med">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285413" y="533400"/>
            <a:ext cx="1371600" cy="5410200"/>
          </a:xfrm>
        </p:spPr>
        <p:txBody>
          <a:bodyPr vert="eaVert"/>
          <a:lstStyle>
            <a:lvl1pPr>
              <a:defRPr/>
            </a:lvl1pPr>
          </a:lstStyle>
          <a:p>
            <a:r>
              <a:rPr lang="en-US"/>
              <a:t>Click to edit Master title style</a:t>
            </a:r>
            <a:endParaRPr/>
          </a:p>
        </p:txBody>
      </p:sp>
      <p:sp>
        <p:nvSpPr>
          <p:cNvPr id="3" name="Vertical Text Placeholder 2"/>
          <p:cNvSpPr>
            <a:spLocks noGrp="1"/>
          </p:cNvSpPr>
          <p:nvPr>
            <p:ph type="body" orient="vert" idx="1"/>
          </p:nvPr>
        </p:nvSpPr>
        <p:spPr>
          <a:xfrm>
            <a:off x="531813" y="533400"/>
            <a:ext cx="9524999"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lvl1pPr>
              <a:defRPr/>
            </a:lvl1pPr>
          </a:lstStyle>
          <a:p>
            <a:pPr>
              <a:defRPr/>
            </a:pPr>
            <a:fld id="{1901B80D-4DAA-48B6-9D83-B631FED3BB10}" type="datetime1">
              <a:rPr lang="es-AR"/>
              <a:pPr>
                <a:defRPr/>
              </a:pPr>
              <a:t>14/10/2019</a:t>
            </a:fld>
            <a:endParaRPr dirty="0"/>
          </a:p>
        </p:txBody>
      </p:sp>
      <p:sp>
        <p:nvSpPr>
          <p:cNvPr id="5" name="Footer Placeholder 4"/>
          <p:cNvSpPr>
            <a:spLocks noGrp="1"/>
          </p:cNvSpPr>
          <p:nvPr>
            <p:ph type="ftr" sz="quarter" idx="11"/>
          </p:nvPr>
        </p:nvSpPr>
        <p:spPr/>
        <p:txBody>
          <a:bodyPr/>
          <a:lstStyle>
            <a:lvl1pPr>
              <a:defRPr/>
            </a:lvl1pPr>
          </a:lstStyle>
          <a:p>
            <a:pPr>
              <a:defRPr/>
            </a:pPr>
            <a:r>
              <a:t>Oracle Confidential – Internal/Restricted/Highly Restricted</a:t>
            </a:r>
          </a:p>
        </p:txBody>
      </p:sp>
      <p:sp>
        <p:nvSpPr>
          <p:cNvPr id="6" name="Slide Number Placeholder 5"/>
          <p:cNvSpPr>
            <a:spLocks noGrp="1"/>
          </p:cNvSpPr>
          <p:nvPr>
            <p:ph type="sldNum" sz="quarter" idx="12"/>
          </p:nvPr>
        </p:nvSpPr>
        <p:spPr/>
        <p:txBody>
          <a:bodyPr/>
          <a:lstStyle>
            <a:lvl1pPr>
              <a:defRPr/>
            </a:lvl1pPr>
          </a:lstStyle>
          <a:p>
            <a:pPr>
              <a:defRPr/>
            </a:pPr>
            <a:fld id="{9F714AD6-6524-4A87-AB0C-EE108BBFD350}" type="slidenum">
              <a:rPr/>
              <a:pPr>
                <a:defRPr/>
              </a:pPr>
              <a:t>‹Nº›</a:t>
            </a:fld>
            <a:endParaRPr dirty="0"/>
          </a:p>
        </p:txBody>
      </p:sp>
    </p:spTree>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Title Slide with Picture and Logo">
    <p:spTree>
      <p:nvGrpSpPr>
        <p:cNvPr id="1" name=""/>
        <p:cNvGrpSpPr/>
        <p:nvPr/>
      </p:nvGrpSpPr>
      <p:grpSpPr>
        <a:xfrm>
          <a:off x="0" y="0"/>
          <a:ext cx="0" cy="0"/>
          <a:chOff x="0" y="0"/>
          <a:chExt cx="0" cy="0"/>
        </a:xfrm>
      </p:grpSpPr>
      <p:sp>
        <p:nvSpPr>
          <p:cNvPr id="6" name="Rectangle 5"/>
          <p:cNvSpPr/>
          <p:nvPr/>
        </p:nvSpPr>
        <p:spPr bwMode="hidden">
          <a:xfrm>
            <a:off x="0" y="0"/>
            <a:ext cx="12188825" cy="6858000"/>
          </a:xfrm>
          <a:prstGeom prst="rect">
            <a:avLst/>
          </a:prstGeom>
          <a:solidFill>
            <a:srgbClr val="46575E">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dirty="0"/>
          </a:p>
        </p:txBody>
      </p:sp>
      <p:sp>
        <p:nvSpPr>
          <p:cNvPr id="7" name="TextBox 6"/>
          <p:cNvSpPr txBox="1"/>
          <p:nvPr/>
        </p:nvSpPr>
        <p:spPr>
          <a:xfrm>
            <a:off x="5989638" y="6556375"/>
            <a:ext cx="2787650" cy="182563"/>
          </a:xfrm>
          <a:prstGeom prst="rect">
            <a:avLst/>
          </a:prstGeom>
          <a:noFill/>
        </p:spPr>
        <p:txBody>
          <a:bodyPr wrap="none" lIns="0" tIns="0" rIns="0" bIns="0" anchor="ctr"/>
          <a:lstStyle/>
          <a:p>
            <a:pPr fontAlgn="auto">
              <a:spcBef>
                <a:spcPts val="0"/>
              </a:spcBef>
              <a:spcAft>
                <a:spcPts val="0"/>
              </a:spcAft>
              <a:defRPr/>
            </a:pPr>
            <a:r>
              <a:rPr sz="800" dirty="0">
                <a:solidFill>
                  <a:schemeClr val="tx1">
                    <a:lumMod val="60000"/>
                    <a:lumOff val="40000"/>
                  </a:schemeClr>
                </a:solidFill>
                <a:latin typeface="+mn-lt"/>
                <a:cs typeface="+mn-cs"/>
              </a:rPr>
              <a:t>Copyright © 2014 Oracle and/or its affiliates. All rights reserved.  |</a:t>
            </a:r>
          </a:p>
        </p:txBody>
      </p:sp>
      <p:pic>
        <p:nvPicPr>
          <p:cNvPr id="8" name="Picture 17" descr="1.5X red tab for PPT.png"/>
          <p:cNvPicPr>
            <a:picLocks noChangeAspect="1"/>
          </p:cNvPicPr>
          <p:nvPr/>
        </p:nvPicPr>
        <p:blipFill>
          <a:blip r:embed="rId3" cstate="print"/>
          <a:srcRect/>
          <a:stretch>
            <a:fillRect/>
          </a:stretch>
        </p:blipFill>
        <p:spPr bwMode="ltGray">
          <a:xfrm>
            <a:off x="531813" y="6269038"/>
            <a:ext cx="1609725" cy="588962"/>
          </a:xfrm>
          <a:prstGeom prst="rect">
            <a:avLst/>
          </a:prstGeom>
          <a:noFill/>
          <a:ln w="9525">
            <a:noFill/>
            <a:miter lim="800000"/>
            <a:headEnd/>
            <a:tailEnd/>
          </a:ln>
        </p:spPr>
      </p:pic>
      <p:sp>
        <p:nvSpPr>
          <p:cNvPr id="2" name="Title 1"/>
          <p:cNvSpPr>
            <a:spLocks noGrp="1"/>
          </p:cNvSpPr>
          <p:nvPr>
            <p:ph type="ctrTitle"/>
          </p:nvPr>
        </p:nvSpPr>
        <p:spPr>
          <a:xfrm>
            <a:off x="531814" y="739775"/>
            <a:ext cx="8763000" cy="1470025"/>
          </a:xfrm>
        </p:spPr>
        <p:txBody>
          <a:bodyPr/>
          <a:lstStyle>
            <a:lvl1pPr>
              <a:lnSpc>
                <a:spcPct val="80000"/>
              </a:lnSpc>
              <a:defRPr sz="4800"/>
            </a:lvl1pPr>
          </a:lstStyle>
          <a:p>
            <a:r>
              <a:rPr lang="en-US"/>
              <a:t>Click to edit Master title style</a:t>
            </a:r>
            <a:endParaRPr/>
          </a:p>
        </p:txBody>
      </p:sp>
      <p:sp>
        <p:nvSpPr>
          <p:cNvPr id="3" name="Subtitle 2"/>
          <p:cNvSpPr>
            <a:spLocks noGrp="1"/>
          </p:cNvSpPr>
          <p:nvPr>
            <p:ph type="subTitle" idx="1"/>
          </p:nvPr>
        </p:nvSpPr>
        <p:spPr>
          <a:xfrm>
            <a:off x="531763" y="2286000"/>
            <a:ext cx="8764141" cy="914400"/>
          </a:xfrm>
        </p:spPr>
        <p:txBody>
          <a:bodyPr>
            <a:noAutofit/>
          </a:bodyPr>
          <a:lstStyle>
            <a:lvl1pPr marL="0" indent="0" algn="l">
              <a:spcBef>
                <a:spcPts val="0"/>
              </a:spcBef>
              <a:buNone/>
              <a:defRPr sz="2400"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13" name="Text Placeholder 12"/>
          <p:cNvSpPr>
            <a:spLocks noGrp="1"/>
          </p:cNvSpPr>
          <p:nvPr>
            <p:ph type="body" sz="quarter" idx="13"/>
          </p:nvPr>
        </p:nvSpPr>
        <p:spPr>
          <a:xfrm>
            <a:off x="531814" y="3429451"/>
            <a:ext cx="8763000" cy="2514149"/>
          </a:xfrm>
        </p:spPr>
        <p:txBody>
          <a:bodyPr>
            <a:noAutofit/>
          </a:bodyPr>
          <a:lstStyle>
            <a:lvl1pPr marL="1588" indent="0">
              <a:spcBef>
                <a:spcPts val="0"/>
              </a:spcBef>
              <a:buFontTx/>
              <a:buNone/>
              <a:defRPr sz="2400" baseline="0"/>
            </a:lvl1pPr>
            <a:lvl2pPr marL="1588" indent="0">
              <a:buFontTx/>
              <a:buNone/>
              <a:defRPr sz="2400"/>
            </a:lvl2pPr>
            <a:lvl3pPr marL="1588" indent="0">
              <a:buFontTx/>
              <a:buNone/>
              <a:defRPr sz="2400"/>
            </a:lvl3pPr>
            <a:lvl4pPr marL="1588" indent="0">
              <a:buFontTx/>
              <a:buNone/>
              <a:defRPr sz="2400"/>
            </a:lvl4pPr>
            <a:lvl5pPr marL="1588" indent="0">
              <a:buFontTx/>
              <a:buNone/>
              <a:defRPr sz="2400"/>
            </a:lvl5pPr>
            <a:lvl6pPr marL="1588" indent="0">
              <a:buFontTx/>
              <a:buNone/>
              <a:defRPr sz="2400"/>
            </a:lvl6pPr>
            <a:lvl7pPr marL="1588" indent="0">
              <a:buFontTx/>
              <a:buNone/>
              <a:defRPr sz="2400"/>
            </a:lvl7pPr>
            <a:lvl8pPr marL="1588" indent="0">
              <a:buFontTx/>
              <a:buNone/>
              <a:defRPr sz="2400"/>
            </a:lvl8pPr>
            <a:lvl9pPr marL="1588" indent="0">
              <a:buFontTx/>
              <a:buNone/>
              <a:defRPr sz="2400"/>
            </a:lvl9pPr>
          </a:lstStyle>
          <a:p>
            <a:pPr lvl="0"/>
            <a:r>
              <a:rPr lang="en-US"/>
              <a:t>Click to edit Master text styles</a:t>
            </a:r>
          </a:p>
        </p:txBody>
      </p:sp>
      <p:sp>
        <p:nvSpPr>
          <p:cNvPr id="21" name="Text Placeholder 12"/>
          <p:cNvSpPr>
            <a:spLocks noGrp="1"/>
          </p:cNvSpPr>
          <p:nvPr>
            <p:ph type="body" sz="quarter" idx="15"/>
          </p:nvPr>
        </p:nvSpPr>
        <p:spPr>
          <a:xfrm>
            <a:off x="9904412" y="228600"/>
            <a:ext cx="1676400" cy="228600"/>
          </a:xfrm>
        </p:spPr>
        <p:txBody>
          <a:bodyPr anchor="b">
            <a:normAutofit/>
          </a:bodyPr>
          <a:lstStyle>
            <a:lvl1pPr marL="1588" indent="0" algn="ctr">
              <a:spcBef>
                <a:spcPts val="0"/>
              </a:spcBef>
              <a:buFontTx/>
              <a:buNone/>
              <a:defRPr sz="1400" baseline="0">
                <a:solidFill>
                  <a:schemeClr val="bg1"/>
                </a:solidFill>
              </a:defRPr>
            </a:lvl1pPr>
            <a:lvl2pPr marL="1588" indent="0">
              <a:buFontTx/>
              <a:buNone/>
              <a:defRPr sz="2400"/>
            </a:lvl2pPr>
            <a:lvl3pPr marL="1588" indent="0">
              <a:buFontTx/>
              <a:buNone/>
              <a:defRPr sz="2400"/>
            </a:lvl3pPr>
            <a:lvl4pPr marL="1588" indent="0">
              <a:buFontTx/>
              <a:buNone/>
              <a:defRPr sz="2400"/>
            </a:lvl4pPr>
            <a:lvl5pPr marL="1588" indent="0">
              <a:buFontTx/>
              <a:buNone/>
              <a:defRPr sz="2400"/>
            </a:lvl5pPr>
            <a:lvl6pPr marL="1588" indent="0">
              <a:buFontTx/>
              <a:buNone/>
              <a:defRPr sz="2400"/>
            </a:lvl6pPr>
            <a:lvl7pPr marL="1588" indent="0">
              <a:buFontTx/>
              <a:buNone/>
              <a:defRPr sz="2400"/>
            </a:lvl7pPr>
            <a:lvl8pPr marL="1588" indent="0">
              <a:buFontTx/>
              <a:buNone/>
              <a:defRPr sz="2400"/>
            </a:lvl8pPr>
            <a:lvl9pPr marL="1588" indent="0">
              <a:buFontTx/>
              <a:buNone/>
              <a:defRPr sz="2400"/>
            </a:lvl9pPr>
          </a:lstStyle>
          <a:p>
            <a:pPr lvl="0"/>
            <a:r>
              <a:rPr lang="en-US"/>
              <a:t>Click to edit Master text styles</a:t>
            </a:r>
          </a:p>
        </p:txBody>
      </p:sp>
      <p:sp>
        <p:nvSpPr>
          <p:cNvPr id="9" name="Date Placeholder 3"/>
          <p:cNvSpPr>
            <a:spLocks noGrp="1"/>
          </p:cNvSpPr>
          <p:nvPr>
            <p:ph type="dt" sz="half" idx="16"/>
          </p:nvPr>
        </p:nvSpPr>
        <p:spPr/>
        <p:txBody>
          <a:bodyPr/>
          <a:lstStyle>
            <a:lvl1pPr>
              <a:defRPr/>
            </a:lvl1pPr>
          </a:lstStyle>
          <a:p>
            <a:pPr>
              <a:defRPr/>
            </a:pPr>
            <a:fld id="{9FE4261A-4068-42BB-9949-C16DAEFC2DEA}" type="datetime1">
              <a:rPr lang="es-AR"/>
              <a:pPr>
                <a:defRPr/>
              </a:pPr>
              <a:t>14/10/2019</a:t>
            </a:fld>
            <a:endParaRPr dirty="0"/>
          </a:p>
        </p:txBody>
      </p:sp>
      <p:sp>
        <p:nvSpPr>
          <p:cNvPr id="10" name="Footer Placeholder 4"/>
          <p:cNvSpPr>
            <a:spLocks noGrp="1"/>
          </p:cNvSpPr>
          <p:nvPr>
            <p:ph type="ftr" sz="quarter" idx="17"/>
          </p:nvPr>
        </p:nvSpPr>
        <p:spPr/>
        <p:txBody>
          <a:bodyPr/>
          <a:lstStyle>
            <a:lvl1pPr>
              <a:defRPr/>
            </a:lvl1pPr>
          </a:lstStyle>
          <a:p>
            <a:pPr>
              <a:defRPr/>
            </a:pPr>
            <a:r>
              <a:t>Oracle Confidential – Internal/Restricted/Highly Restricted</a:t>
            </a:r>
          </a:p>
        </p:txBody>
      </p:sp>
      <p:sp>
        <p:nvSpPr>
          <p:cNvPr id="11" name="Slide Number Placeholder 5"/>
          <p:cNvSpPr>
            <a:spLocks noGrp="1"/>
          </p:cNvSpPr>
          <p:nvPr>
            <p:ph type="sldNum" sz="quarter" idx="18"/>
          </p:nvPr>
        </p:nvSpPr>
        <p:spPr>
          <a:xfrm>
            <a:off x="11276013" y="6934200"/>
            <a:ext cx="381000" cy="182563"/>
          </a:xfrm>
        </p:spPr>
        <p:txBody>
          <a:bodyPr/>
          <a:lstStyle>
            <a:lvl1pPr>
              <a:defRPr>
                <a:solidFill>
                  <a:srgbClr val="BCC0C4"/>
                </a:solidFill>
              </a:defRPr>
            </a:lvl1pPr>
          </a:lstStyle>
          <a:p>
            <a:pPr>
              <a:defRPr/>
            </a:pPr>
            <a:fld id="{AB4FCCEF-2D01-42F6-90A7-EE9EAC926F33}" type="slidenum">
              <a:rPr/>
              <a:pPr>
                <a:defRPr/>
              </a:pPr>
              <a:t>‹Nº›</a:t>
            </a:fld>
            <a:endParaRPr dirty="0"/>
          </a:p>
        </p:txBody>
      </p:sp>
    </p:spTree>
  </p:cSld>
  <p:clrMapOvr>
    <a:overrideClrMapping bg1="dk1" tx1="lt1" bg2="dk2" tx2="lt2" accent1="accent1" accent2="accent2" accent3="accent3" accent4="accent4" accent5="accent5" accent6="accent6" hlink="hlink" folHlink="folHlink"/>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dirty="0"/>
          </a:p>
        </p:txBody>
      </p:sp>
      <p:sp>
        <p:nvSpPr>
          <p:cNvPr id="3" name="Content Placeholder 2"/>
          <p:cNvSpPr>
            <a:spLocks noGrp="1"/>
          </p:cNvSpPr>
          <p:nvPr>
            <p:ph idx="1"/>
          </p:nvPr>
        </p:nvSpPr>
        <p:spPr>
          <a:xfrm>
            <a:off x="531151" y="1524001"/>
            <a:ext cx="11126522" cy="441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lvl1pPr>
              <a:defRPr/>
            </a:lvl1pPr>
          </a:lstStyle>
          <a:p>
            <a:pPr>
              <a:defRPr/>
            </a:pPr>
            <a:fld id="{F78A6B60-D9B7-4359-B708-305D32969EF2}" type="datetime1">
              <a:rPr lang="es-AR"/>
              <a:pPr>
                <a:defRPr/>
              </a:pPr>
              <a:t>14/10/2019</a:t>
            </a:fld>
            <a:endParaRPr dirty="0"/>
          </a:p>
        </p:txBody>
      </p:sp>
      <p:sp>
        <p:nvSpPr>
          <p:cNvPr id="5" name="Footer Placeholder 4"/>
          <p:cNvSpPr>
            <a:spLocks noGrp="1"/>
          </p:cNvSpPr>
          <p:nvPr>
            <p:ph type="ftr" sz="quarter" idx="11"/>
          </p:nvPr>
        </p:nvSpPr>
        <p:spPr/>
        <p:txBody>
          <a:bodyPr/>
          <a:lstStyle>
            <a:lvl1pPr>
              <a:defRPr/>
            </a:lvl1pPr>
          </a:lstStyle>
          <a:p>
            <a:pPr>
              <a:defRPr/>
            </a:pPr>
            <a:r>
              <a:t>Oracle Confidential – Internal/Restricted/Highly Restricted</a:t>
            </a:r>
          </a:p>
        </p:txBody>
      </p:sp>
      <p:sp>
        <p:nvSpPr>
          <p:cNvPr id="6" name="Slide Number Placeholder 5"/>
          <p:cNvSpPr>
            <a:spLocks noGrp="1"/>
          </p:cNvSpPr>
          <p:nvPr>
            <p:ph type="sldNum" sz="quarter" idx="12"/>
          </p:nvPr>
        </p:nvSpPr>
        <p:spPr/>
        <p:txBody>
          <a:bodyPr/>
          <a:lstStyle>
            <a:lvl1pPr>
              <a:defRPr/>
            </a:lvl1pPr>
          </a:lstStyle>
          <a:p>
            <a:pPr>
              <a:defRPr/>
            </a:pPr>
            <a:fld id="{6D8C828E-2EA6-4647-A112-6E6299D47374}" type="slidenum">
              <a:rPr/>
              <a:pPr>
                <a:defRPr/>
              </a:pPr>
              <a:t>‹Nº›</a:t>
            </a:fld>
            <a:endParaRPr dirty="0"/>
          </a:p>
        </p:txBody>
      </p:sp>
    </p:spTree>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dirty="0"/>
          </a:p>
        </p:txBody>
      </p:sp>
      <p:sp>
        <p:nvSpPr>
          <p:cNvPr id="3" name="Content Placeholder 2"/>
          <p:cNvSpPr>
            <a:spLocks noGrp="1"/>
          </p:cNvSpPr>
          <p:nvPr>
            <p:ph idx="1"/>
          </p:nvPr>
        </p:nvSpPr>
        <p:spPr>
          <a:xfrm>
            <a:off x="531151" y="1981200"/>
            <a:ext cx="11126522" cy="396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7" name="Text Placeholder 12"/>
          <p:cNvSpPr>
            <a:spLocks noGrp="1"/>
          </p:cNvSpPr>
          <p:nvPr>
            <p:ph type="body" sz="quarter" idx="13"/>
          </p:nvPr>
        </p:nvSpPr>
        <p:spPr>
          <a:xfrm>
            <a:off x="531813" y="1373741"/>
            <a:ext cx="11125199" cy="343299"/>
          </a:xfrm>
        </p:spPr>
        <p:txBody>
          <a:bodyPr>
            <a:noAutofit/>
          </a:bodyPr>
          <a:lstStyle>
            <a:lvl1pPr marL="1588" indent="0">
              <a:spcBef>
                <a:spcPts val="0"/>
              </a:spcBef>
              <a:buFontTx/>
              <a:buNone/>
              <a:defRPr sz="2400" b="1" baseline="0"/>
            </a:lvl1pPr>
            <a:lvl2pPr marL="1588" indent="0">
              <a:buFontTx/>
              <a:buNone/>
              <a:defRPr sz="2400"/>
            </a:lvl2pPr>
            <a:lvl3pPr marL="1588" indent="0">
              <a:buFontTx/>
              <a:buNone/>
              <a:defRPr sz="2400"/>
            </a:lvl3pPr>
            <a:lvl4pPr marL="1588" indent="0">
              <a:buFontTx/>
              <a:buNone/>
              <a:defRPr sz="2400"/>
            </a:lvl4pPr>
            <a:lvl5pPr marL="1588" indent="0">
              <a:buFontTx/>
              <a:buNone/>
              <a:defRPr sz="2400"/>
            </a:lvl5pPr>
            <a:lvl6pPr marL="1588" indent="0">
              <a:buFontTx/>
              <a:buNone/>
              <a:defRPr sz="2400"/>
            </a:lvl6pPr>
            <a:lvl7pPr marL="1588" indent="0">
              <a:buFontTx/>
              <a:buNone/>
              <a:defRPr sz="2400"/>
            </a:lvl7pPr>
            <a:lvl8pPr marL="1588" indent="0">
              <a:buFontTx/>
              <a:buNone/>
              <a:defRPr sz="2400"/>
            </a:lvl8pPr>
            <a:lvl9pPr marL="1588" indent="0">
              <a:buFontTx/>
              <a:buNone/>
              <a:defRPr sz="2400"/>
            </a:lvl9pPr>
          </a:lstStyle>
          <a:p>
            <a:pPr lvl="0"/>
            <a:r>
              <a:rPr lang="en-US"/>
              <a:t>Click to edit Master text styles</a:t>
            </a:r>
          </a:p>
        </p:txBody>
      </p:sp>
      <p:sp>
        <p:nvSpPr>
          <p:cNvPr id="5" name="Date Placeholder 3"/>
          <p:cNvSpPr>
            <a:spLocks noGrp="1"/>
          </p:cNvSpPr>
          <p:nvPr>
            <p:ph type="dt" sz="half" idx="14"/>
          </p:nvPr>
        </p:nvSpPr>
        <p:spPr/>
        <p:txBody>
          <a:bodyPr/>
          <a:lstStyle>
            <a:lvl1pPr>
              <a:defRPr/>
            </a:lvl1pPr>
          </a:lstStyle>
          <a:p>
            <a:pPr>
              <a:defRPr/>
            </a:pPr>
            <a:fld id="{F3779B11-5EAA-463D-80CC-C16E26CDFB08}" type="datetime1">
              <a:rPr lang="es-AR"/>
              <a:pPr>
                <a:defRPr/>
              </a:pPr>
              <a:t>14/10/2019</a:t>
            </a:fld>
            <a:endParaRPr dirty="0"/>
          </a:p>
        </p:txBody>
      </p:sp>
      <p:sp>
        <p:nvSpPr>
          <p:cNvPr id="6" name="Footer Placeholder 4"/>
          <p:cNvSpPr>
            <a:spLocks noGrp="1"/>
          </p:cNvSpPr>
          <p:nvPr>
            <p:ph type="ftr" sz="quarter" idx="15"/>
          </p:nvPr>
        </p:nvSpPr>
        <p:spPr/>
        <p:txBody>
          <a:bodyPr/>
          <a:lstStyle>
            <a:lvl1pPr>
              <a:defRPr/>
            </a:lvl1pPr>
          </a:lstStyle>
          <a:p>
            <a:pPr>
              <a:defRPr/>
            </a:pPr>
            <a:r>
              <a:t>Oracle Confidential – Internal/Restricted/Highly Restricted</a:t>
            </a:r>
          </a:p>
        </p:txBody>
      </p:sp>
      <p:sp>
        <p:nvSpPr>
          <p:cNvPr id="8" name="Slide Number Placeholder 5"/>
          <p:cNvSpPr>
            <a:spLocks noGrp="1"/>
          </p:cNvSpPr>
          <p:nvPr>
            <p:ph type="sldNum" sz="quarter" idx="16"/>
          </p:nvPr>
        </p:nvSpPr>
        <p:spPr/>
        <p:txBody>
          <a:bodyPr/>
          <a:lstStyle>
            <a:lvl1pPr>
              <a:defRPr/>
            </a:lvl1pPr>
          </a:lstStyle>
          <a:p>
            <a:pPr>
              <a:defRPr/>
            </a:pPr>
            <a:fld id="{73888D9E-275C-464A-A6D0-5435F1872F6D}" type="slidenum">
              <a:rPr/>
              <a:pPr>
                <a:defRPr/>
              </a:pPr>
              <a:t>‹Nº›</a:t>
            </a:fld>
            <a:endParaRPr dirty="0"/>
          </a:p>
        </p:txBody>
      </p:sp>
    </p:spTree>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Program Agend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dirty="0"/>
          </a:p>
        </p:txBody>
      </p:sp>
      <p:sp>
        <p:nvSpPr>
          <p:cNvPr id="8" name="Text Placeholder 7"/>
          <p:cNvSpPr>
            <a:spLocks noGrp="1"/>
          </p:cNvSpPr>
          <p:nvPr>
            <p:ph type="body" sz="quarter" idx="13"/>
          </p:nvPr>
        </p:nvSpPr>
        <p:spPr>
          <a:xfrm>
            <a:off x="2795931" y="1981199"/>
            <a:ext cx="8861082" cy="3962401"/>
          </a:xfrm>
        </p:spPr>
        <p:txBody>
          <a:bodyPr>
            <a:noAutofit/>
          </a:bodyPr>
          <a:lstStyle>
            <a:lvl1pPr marL="1588" indent="0">
              <a:spcBef>
                <a:spcPts val="2400"/>
              </a:spcBef>
              <a:buNone/>
              <a:defRPr sz="2800"/>
            </a:lvl1pPr>
            <a:lvl2pPr marL="1588" indent="0">
              <a:spcBef>
                <a:spcPts val="2400"/>
              </a:spcBef>
              <a:buNone/>
              <a:defRPr sz="2800"/>
            </a:lvl2pPr>
            <a:lvl3pPr marL="1588" indent="0">
              <a:spcBef>
                <a:spcPts val="2400"/>
              </a:spcBef>
              <a:buNone/>
              <a:defRPr sz="2800"/>
            </a:lvl3pPr>
            <a:lvl4pPr marL="1588" indent="0">
              <a:spcBef>
                <a:spcPts val="2400"/>
              </a:spcBef>
              <a:buNone/>
              <a:defRPr sz="2800"/>
            </a:lvl4pPr>
            <a:lvl5pPr marL="1588" indent="0">
              <a:spcBef>
                <a:spcPts val="2400"/>
              </a:spcBef>
              <a:buNone/>
              <a:defRPr sz="2800"/>
            </a:lvl5pPr>
            <a:lvl6pPr marL="1588" indent="0">
              <a:spcBef>
                <a:spcPts val="2400"/>
              </a:spcBef>
              <a:buNone/>
              <a:defRPr sz="2800"/>
            </a:lvl6pPr>
            <a:lvl7pPr marL="1588" indent="0">
              <a:spcBef>
                <a:spcPts val="2400"/>
              </a:spcBef>
              <a:buNone/>
              <a:defRPr sz="2800"/>
            </a:lvl7pPr>
            <a:lvl8pPr marL="1588" indent="0">
              <a:spcBef>
                <a:spcPts val="2400"/>
              </a:spcBef>
              <a:buNone/>
              <a:defRPr sz="2800"/>
            </a:lvl8pPr>
            <a:lvl9pPr marL="1588" indent="0">
              <a:spcBef>
                <a:spcPts val="2400"/>
              </a:spcBef>
              <a:buNone/>
              <a:defRPr sz="2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4"/>
          </p:nvPr>
        </p:nvSpPr>
        <p:spPr/>
        <p:txBody>
          <a:bodyPr/>
          <a:lstStyle>
            <a:lvl1pPr>
              <a:defRPr/>
            </a:lvl1pPr>
          </a:lstStyle>
          <a:p>
            <a:pPr>
              <a:defRPr/>
            </a:pPr>
            <a:fld id="{AA25CC08-8F95-4321-AF33-A92C215155E4}" type="datetime1">
              <a:rPr lang="es-AR"/>
              <a:pPr>
                <a:defRPr/>
              </a:pPr>
              <a:t>14/10/2019</a:t>
            </a:fld>
            <a:endParaRPr dirty="0"/>
          </a:p>
        </p:txBody>
      </p:sp>
      <p:sp>
        <p:nvSpPr>
          <p:cNvPr id="5" name="Footer Placeholder 4"/>
          <p:cNvSpPr>
            <a:spLocks noGrp="1"/>
          </p:cNvSpPr>
          <p:nvPr>
            <p:ph type="ftr" sz="quarter" idx="15"/>
          </p:nvPr>
        </p:nvSpPr>
        <p:spPr/>
        <p:txBody>
          <a:bodyPr/>
          <a:lstStyle>
            <a:lvl1pPr>
              <a:defRPr/>
            </a:lvl1pPr>
          </a:lstStyle>
          <a:p>
            <a:pPr>
              <a:defRPr/>
            </a:pPr>
            <a:r>
              <a:t>Oracle Confidential – Internal/Restricted/Highly Restricted</a:t>
            </a:r>
          </a:p>
        </p:txBody>
      </p:sp>
      <p:sp>
        <p:nvSpPr>
          <p:cNvPr id="6" name="Slide Number Placeholder 5"/>
          <p:cNvSpPr>
            <a:spLocks noGrp="1"/>
          </p:cNvSpPr>
          <p:nvPr>
            <p:ph type="sldNum" sz="quarter" idx="16"/>
          </p:nvPr>
        </p:nvSpPr>
        <p:spPr/>
        <p:txBody>
          <a:bodyPr/>
          <a:lstStyle>
            <a:lvl1pPr>
              <a:defRPr/>
            </a:lvl1pPr>
          </a:lstStyle>
          <a:p>
            <a:pPr>
              <a:defRPr/>
            </a:pPr>
            <a:fld id="{B4D185FE-DFAA-4064-AA01-5F7BCD9EF21A}" type="slidenum">
              <a:rPr/>
              <a:pPr>
                <a:defRPr/>
              </a:pPr>
              <a:t>‹Nº›</a:t>
            </a:fld>
            <a:endParaRPr dirty="0"/>
          </a:p>
        </p:txBody>
      </p:sp>
    </p:spTree>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secHead" preserve="1">
  <p:cSld name="Section Header without Picture">
    <p:spTree>
      <p:nvGrpSpPr>
        <p:cNvPr id="1" name=""/>
        <p:cNvGrpSpPr/>
        <p:nvPr/>
      </p:nvGrpSpPr>
      <p:grpSpPr>
        <a:xfrm>
          <a:off x="0" y="0"/>
          <a:ext cx="0" cy="0"/>
          <a:chOff x="0" y="0"/>
          <a:chExt cx="0" cy="0"/>
        </a:xfrm>
      </p:grpSpPr>
      <p:sp>
        <p:nvSpPr>
          <p:cNvPr id="2" name="Title 1"/>
          <p:cNvSpPr>
            <a:spLocks noGrp="1"/>
          </p:cNvSpPr>
          <p:nvPr>
            <p:ph type="title"/>
          </p:nvPr>
        </p:nvSpPr>
        <p:spPr>
          <a:xfrm>
            <a:off x="531813" y="2600324"/>
            <a:ext cx="11125200" cy="1371600"/>
          </a:xfrm>
        </p:spPr>
        <p:txBody>
          <a:bodyPr/>
          <a:lstStyle>
            <a:lvl1pPr algn="l">
              <a:lnSpc>
                <a:spcPct val="80000"/>
              </a:lnSpc>
              <a:defRPr sz="4800" b="0" cap="none" baseline="0"/>
            </a:lvl1pPr>
          </a:lstStyle>
          <a:p>
            <a:r>
              <a:rPr lang="en-US"/>
              <a:t>Click to edit Master title style</a:t>
            </a:r>
            <a:endParaRPr/>
          </a:p>
        </p:txBody>
      </p:sp>
      <p:sp>
        <p:nvSpPr>
          <p:cNvPr id="3" name="Text Placeholder 2"/>
          <p:cNvSpPr>
            <a:spLocks noGrp="1"/>
          </p:cNvSpPr>
          <p:nvPr>
            <p:ph type="body" idx="1"/>
          </p:nvPr>
        </p:nvSpPr>
        <p:spPr>
          <a:xfrm>
            <a:off x="531813" y="4038598"/>
            <a:ext cx="11125200" cy="914400"/>
          </a:xfrm>
        </p:spPr>
        <p:txBody>
          <a:bodyPr>
            <a:noAutofit/>
          </a:bodyPr>
          <a:lstStyle>
            <a:lvl1pPr marL="0" indent="0">
              <a:spcBef>
                <a:spcPts val="0"/>
              </a:spcBef>
              <a:buNone/>
              <a:defRPr sz="2400" b="1">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C912E49B-6526-4182-96C7-E866B90A36DB}" type="datetime1">
              <a:rPr lang="es-AR"/>
              <a:pPr>
                <a:defRPr/>
              </a:pPr>
              <a:t>14/10/2019</a:t>
            </a:fld>
            <a:endParaRPr dirty="0"/>
          </a:p>
        </p:txBody>
      </p:sp>
      <p:sp>
        <p:nvSpPr>
          <p:cNvPr id="5" name="Footer Placeholder 4"/>
          <p:cNvSpPr>
            <a:spLocks noGrp="1"/>
          </p:cNvSpPr>
          <p:nvPr>
            <p:ph type="ftr" sz="quarter" idx="11"/>
          </p:nvPr>
        </p:nvSpPr>
        <p:spPr/>
        <p:txBody>
          <a:bodyPr/>
          <a:lstStyle>
            <a:lvl1pPr>
              <a:defRPr/>
            </a:lvl1pPr>
          </a:lstStyle>
          <a:p>
            <a:pPr>
              <a:defRPr/>
            </a:pPr>
            <a:r>
              <a:t>Oracle Confidential – Internal/Restricted/Highly Restricted</a:t>
            </a:r>
          </a:p>
        </p:txBody>
      </p:sp>
      <p:sp>
        <p:nvSpPr>
          <p:cNvPr id="6" name="Slide Number Placeholder 5"/>
          <p:cNvSpPr>
            <a:spLocks noGrp="1"/>
          </p:cNvSpPr>
          <p:nvPr>
            <p:ph type="sldNum" sz="quarter" idx="12"/>
          </p:nvPr>
        </p:nvSpPr>
        <p:spPr/>
        <p:txBody>
          <a:bodyPr/>
          <a:lstStyle>
            <a:lvl1pPr>
              <a:defRPr/>
            </a:lvl1pPr>
          </a:lstStyle>
          <a:p>
            <a:pPr>
              <a:defRPr/>
            </a:pPr>
            <a:fld id="{237EFF0A-96E2-46BC-B746-2F16AAB27937}" type="slidenum">
              <a:rPr/>
              <a:pPr>
                <a:defRPr/>
              </a:pPr>
              <a:t>‹Nº›</a:t>
            </a:fld>
            <a:endParaRPr dirty="0"/>
          </a:p>
        </p:txBody>
      </p:sp>
    </p:spTree>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secHead" preserve="1">
  <p:cSld name="Section Header with Picture">
    <p:spTree>
      <p:nvGrpSpPr>
        <p:cNvPr id="1" name=""/>
        <p:cNvGrpSpPr/>
        <p:nvPr/>
      </p:nvGrpSpPr>
      <p:grpSpPr>
        <a:xfrm>
          <a:off x="0" y="0"/>
          <a:ext cx="0" cy="0"/>
          <a:chOff x="0" y="0"/>
          <a:chExt cx="0" cy="0"/>
        </a:xfrm>
      </p:grpSpPr>
      <p:sp>
        <p:nvSpPr>
          <p:cNvPr id="4" name="Rectangle 3"/>
          <p:cNvSpPr/>
          <p:nvPr/>
        </p:nvSpPr>
        <p:spPr bwMode="hidden">
          <a:xfrm>
            <a:off x="0" y="0"/>
            <a:ext cx="12188825" cy="6858000"/>
          </a:xfrm>
          <a:prstGeom prst="rect">
            <a:avLst/>
          </a:pr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dirty="0"/>
          </a:p>
        </p:txBody>
      </p:sp>
      <p:grpSp>
        <p:nvGrpSpPr>
          <p:cNvPr id="5" name="Group 15"/>
          <p:cNvGrpSpPr>
            <a:grpSpLocks/>
          </p:cNvGrpSpPr>
          <p:nvPr/>
        </p:nvGrpSpPr>
        <p:grpSpPr bwMode="auto">
          <a:xfrm>
            <a:off x="0" y="0"/>
            <a:ext cx="12188825" cy="6858000"/>
            <a:chOff x="-287" y="0"/>
            <a:chExt cx="12189399" cy="6858000"/>
          </a:xfrm>
        </p:grpSpPr>
        <p:sp>
          <p:nvSpPr>
            <p:cNvPr id="6" name="Rectangle 5"/>
            <p:cNvSpPr/>
            <p:nvPr/>
          </p:nvSpPr>
          <p:spPr bwMode="gray">
            <a:xfrm>
              <a:off x="-287" y="0"/>
              <a:ext cx="193684" cy="685165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dirty="0"/>
            </a:p>
          </p:txBody>
        </p:sp>
        <p:sp>
          <p:nvSpPr>
            <p:cNvPr id="7" name="Rectangle 6"/>
            <p:cNvSpPr/>
            <p:nvPr/>
          </p:nvSpPr>
          <p:spPr bwMode="gray">
            <a:xfrm>
              <a:off x="11995428" y="6350"/>
              <a:ext cx="193684" cy="685165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dirty="0"/>
            </a:p>
          </p:txBody>
        </p:sp>
        <p:sp>
          <p:nvSpPr>
            <p:cNvPr id="8" name="Rectangle 7"/>
            <p:cNvSpPr/>
            <p:nvPr/>
          </p:nvSpPr>
          <p:spPr bwMode="gray">
            <a:xfrm>
              <a:off x="-287" y="6400800"/>
              <a:ext cx="12189399" cy="4572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dirty="0"/>
            </a:p>
          </p:txBody>
        </p:sp>
        <p:sp>
          <p:nvSpPr>
            <p:cNvPr id="9" name="Rectangle 8"/>
            <p:cNvSpPr/>
            <p:nvPr/>
          </p:nvSpPr>
          <p:spPr bwMode="gray">
            <a:xfrm>
              <a:off x="-287" y="0"/>
              <a:ext cx="12189399" cy="192088"/>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dirty="0"/>
            </a:p>
          </p:txBody>
        </p:sp>
      </p:grpSp>
      <p:sp>
        <p:nvSpPr>
          <p:cNvPr id="10" name="TextBox 9"/>
          <p:cNvSpPr txBox="1"/>
          <p:nvPr/>
        </p:nvSpPr>
        <p:spPr>
          <a:xfrm>
            <a:off x="5989638" y="6556375"/>
            <a:ext cx="2787650" cy="182563"/>
          </a:xfrm>
          <a:prstGeom prst="rect">
            <a:avLst/>
          </a:prstGeom>
          <a:noFill/>
        </p:spPr>
        <p:txBody>
          <a:bodyPr wrap="none" lIns="0" tIns="0" rIns="0" bIns="0" anchor="ctr"/>
          <a:lstStyle/>
          <a:p>
            <a:pPr fontAlgn="auto">
              <a:spcBef>
                <a:spcPts val="0"/>
              </a:spcBef>
              <a:spcAft>
                <a:spcPts val="0"/>
              </a:spcAft>
              <a:defRPr/>
            </a:pPr>
            <a:r>
              <a:rPr sz="800" dirty="0">
                <a:solidFill>
                  <a:schemeClr val="bg1">
                    <a:lumMod val="60000"/>
                    <a:lumOff val="40000"/>
                  </a:schemeClr>
                </a:solidFill>
                <a:latin typeface="+mn-lt"/>
                <a:cs typeface="+mn-cs"/>
              </a:rPr>
              <a:t>Copyright © 2014 Oracle and/or its affiliates. All rights reserved.  |</a:t>
            </a:r>
          </a:p>
        </p:txBody>
      </p:sp>
      <p:pic>
        <p:nvPicPr>
          <p:cNvPr id="11" name="Picture 22" descr="1.5X red tab for PPT.png"/>
          <p:cNvPicPr>
            <a:picLocks noChangeAspect="1"/>
          </p:cNvPicPr>
          <p:nvPr/>
        </p:nvPicPr>
        <p:blipFill>
          <a:blip r:embed="rId3" cstate="print"/>
          <a:srcRect/>
          <a:stretch>
            <a:fillRect/>
          </a:stretch>
        </p:blipFill>
        <p:spPr bwMode="ltGray">
          <a:xfrm>
            <a:off x="531813" y="6269038"/>
            <a:ext cx="1609725" cy="588962"/>
          </a:xfrm>
          <a:prstGeom prst="rect">
            <a:avLst/>
          </a:prstGeom>
          <a:noFill/>
          <a:ln w="9525">
            <a:noFill/>
            <a:miter lim="800000"/>
            <a:headEnd/>
            <a:tailEnd/>
          </a:ln>
        </p:spPr>
      </p:pic>
      <p:sp>
        <p:nvSpPr>
          <p:cNvPr id="2" name="Title 1"/>
          <p:cNvSpPr>
            <a:spLocks noGrp="1"/>
          </p:cNvSpPr>
          <p:nvPr>
            <p:ph type="title"/>
          </p:nvPr>
        </p:nvSpPr>
        <p:spPr>
          <a:xfrm>
            <a:off x="531813" y="2600324"/>
            <a:ext cx="11125200" cy="1371600"/>
          </a:xfrm>
        </p:spPr>
        <p:txBody>
          <a:bodyPr/>
          <a:lstStyle>
            <a:lvl1pPr algn="l">
              <a:lnSpc>
                <a:spcPct val="80000"/>
              </a:lnSpc>
              <a:defRPr sz="4800" b="0" cap="none" baseline="0"/>
            </a:lvl1pPr>
          </a:lstStyle>
          <a:p>
            <a:r>
              <a:rPr lang="en-US"/>
              <a:t>Click to edit Master title style</a:t>
            </a:r>
            <a:endParaRPr dirty="0"/>
          </a:p>
        </p:txBody>
      </p:sp>
      <p:sp>
        <p:nvSpPr>
          <p:cNvPr id="3" name="Text Placeholder 2"/>
          <p:cNvSpPr>
            <a:spLocks noGrp="1"/>
          </p:cNvSpPr>
          <p:nvPr>
            <p:ph type="body" idx="1"/>
          </p:nvPr>
        </p:nvSpPr>
        <p:spPr>
          <a:xfrm>
            <a:off x="531813" y="4038598"/>
            <a:ext cx="11125200" cy="914400"/>
          </a:xfrm>
        </p:spPr>
        <p:txBody>
          <a:bodyPr>
            <a:noAutofit/>
          </a:bodyPr>
          <a:lstStyle>
            <a:lvl1pPr marL="0" indent="0">
              <a:spcBef>
                <a:spcPts val="0"/>
              </a:spcBef>
              <a:buNone/>
              <a:defRPr sz="2400" b="1">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2" name="Date Placeholder 3"/>
          <p:cNvSpPr>
            <a:spLocks noGrp="1"/>
          </p:cNvSpPr>
          <p:nvPr>
            <p:ph type="dt" sz="half" idx="10"/>
          </p:nvPr>
        </p:nvSpPr>
        <p:spPr/>
        <p:txBody>
          <a:bodyPr/>
          <a:lstStyle>
            <a:lvl1pPr>
              <a:defRPr>
                <a:solidFill>
                  <a:schemeClr val="bg1">
                    <a:lumMod val="60000"/>
                    <a:lumOff val="40000"/>
                  </a:schemeClr>
                </a:solidFill>
              </a:defRPr>
            </a:lvl1pPr>
          </a:lstStyle>
          <a:p>
            <a:pPr>
              <a:defRPr/>
            </a:pPr>
            <a:fld id="{327347D0-307B-4CC8-9A6F-318B8A0DB564}" type="datetime1">
              <a:rPr lang="es-AR"/>
              <a:pPr>
                <a:defRPr/>
              </a:pPr>
              <a:t>14/10/2019</a:t>
            </a:fld>
            <a:endParaRPr dirty="0"/>
          </a:p>
        </p:txBody>
      </p:sp>
      <p:sp>
        <p:nvSpPr>
          <p:cNvPr id="13" name="Footer Placeholder 4"/>
          <p:cNvSpPr>
            <a:spLocks noGrp="1"/>
          </p:cNvSpPr>
          <p:nvPr>
            <p:ph type="ftr" sz="quarter" idx="11"/>
          </p:nvPr>
        </p:nvSpPr>
        <p:spPr/>
        <p:txBody>
          <a:bodyPr/>
          <a:lstStyle>
            <a:lvl1pPr>
              <a:defRPr>
                <a:solidFill>
                  <a:schemeClr val="bg1">
                    <a:lumMod val="60000"/>
                    <a:lumOff val="40000"/>
                  </a:schemeClr>
                </a:solidFill>
              </a:defRPr>
            </a:lvl1pPr>
          </a:lstStyle>
          <a:p>
            <a:pPr>
              <a:defRPr/>
            </a:pPr>
            <a:r>
              <a:t>Oracle Confidential – Internal/Restricted/Highly Restricted</a:t>
            </a:r>
          </a:p>
        </p:txBody>
      </p:sp>
      <p:sp>
        <p:nvSpPr>
          <p:cNvPr id="14" name="Slide Number Placeholder 5"/>
          <p:cNvSpPr>
            <a:spLocks noGrp="1"/>
          </p:cNvSpPr>
          <p:nvPr>
            <p:ph type="sldNum" sz="quarter" idx="12"/>
          </p:nvPr>
        </p:nvSpPr>
        <p:spPr/>
        <p:txBody>
          <a:bodyPr/>
          <a:lstStyle>
            <a:lvl1pPr>
              <a:defRPr>
                <a:solidFill>
                  <a:schemeClr val="bg1">
                    <a:lumMod val="60000"/>
                    <a:lumOff val="40000"/>
                  </a:schemeClr>
                </a:solidFill>
              </a:defRPr>
            </a:lvl1pPr>
          </a:lstStyle>
          <a:p>
            <a:pPr>
              <a:defRPr/>
            </a:pPr>
            <a:fld id="{1A94759C-F441-4A66-8533-FE94A2B682F5}" type="slidenum">
              <a:rPr/>
              <a:pPr>
                <a:defRPr/>
              </a:pPr>
              <a:t>‹Nº›</a:t>
            </a:fld>
            <a:endParaRPr dirty="0"/>
          </a:p>
        </p:txBody>
      </p:sp>
    </p:spTree>
  </p:cSld>
  <p:clrMapOvr>
    <a:overrideClrMapping bg1="dk1" tx1="lt1" bg2="dk2" tx2="lt2" accent1="accent1" accent2="accent2" accent3="accent3" accent4="accent4" accent5="accent5" accent6="accent6" hlink="hlink" folHlink="folHlink"/>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6"/>
          <p:cNvGrpSpPr>
            <a:grpSpLocks/>
          </p:cNvGrpSpPr>
          <p:nvPr/>
        </p:nvGrpSpPr>
        <p:grpSpPr bwMode="auto">
          <a:xfrm>
            <a:off x="0" y="0"/>
            <a:ext cx="12188825" cy="6858000"/>
            <a:chOff x="-287" y="0"/>
            <a:chExt cx="12189399" cy="6858000"/>
          </a:xfrm>
        </p:grpSpPr>
        <p:sp>
          <p:nvSpPr>
            <p:cNvPr id="8" name="Rectangle 7"/>
            <p:cNvSpPr/>
            <p:nvPr/>
          </p:nvSpPr>
          <p:spPr bwMode="gray">
            <a:xfrm>
              <a:off x="-287" y="0"/>
              <a:ext cx="193684" cy="685165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dirty="0"/>
            </a:p>
          </p:txBody>
        </p:sp>
        <p:sp>
          <p:nvSpPr>
            <p:cNvPr id="9" name="Rectangle 8"/>
            <p:cNvSpPr/>
            <p:nvPr/>
          </p:nvSpPr>
          <p:spPr bwMode="gray">
            <a:xfrm>
              <a:off x="11995428" y="6350"/>
              <a:ext cx="193684" cy="685165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dirty="0"/>
            </a:p>
          </p:txBody>
        </p:sp>
        <p:sp>
          <p:nvSpPr>
            <p:cNvPr id="10" name="Rectangle 9"/>
            <p:cNvSpPr/>
            <p:nvPr/>
          </p:nvSpPr>
          <p:spPr bwMode="gray">
            <a:xfrm>
              <a:off x="-287" y="6400800"/>
              <a:ext cx="12189399" cy="4572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dirty="0"/>
            </a:p>
          </p:txBody>
        </p:sp>
        <p:sp>
          <p:nvSpPr>
            <p:cNvPr id="11" name="Rectangle 10"/>
            <p:cNvSpPr/>
            <p:nvPr/>
          </p:nvSpPr>
          <p:spPr bwMode="gray">
            <a:xfrm>
              <a:off x="-287" y="0"/>
              <a:ext cx="12189399" cy="192088"/>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dirty="0"/>
            </a:p>
          </p:txBody>
        </p:sp>
      </p:grpSp>
      <p:sp>
        <p:nvSpPr>
          <p:cNvPr id="1027" name="Title Placeholder 1"/>
          <p:cNvSpPr>
            <a:spLocks noGrp="1"/>
          </p:cNvSpPr>
          <p:nvPr>
            <p:ph type="title"/>
          </p:nvPr>
        </p:nvSpPr>
        <p:spPr bwMode="auto">
          <a:xfrm>
            <a:off x="531813" y="406400"/>
            <a:ext cx="11125200" cy="889000"/>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en-US"/>
              <a:t>Click to edit Master title style</a:t>
            </a:r>
          </a:p>
        </p:txBody>
      </p:sp>
      <p:sp>
        <p:nvSpPr>
          <p:cNvPr id="1028" name="Text Placeholder 2"/>
          <p:cNvSpPr>
            <a:spLocks noGrp="1"/>
          </p:cNvSpPr>
          <p:nvPr>
            <p:ph type="body" idx="1"/>
          </p:nvPr>
        </p:nvSpPr>
        <p:spPr bwMode="auto">
          <a:xfrm>
            <a:off x="531813" y="1524000"/>
            <a:ext cx="11125200" cy="44196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62475" y="6556375"/>
            <a:ext cx="1227138" cy="182563"/>
          </a:xfrm>
          <a:prstGeom prst="rect">
            <a:avLst/>
          </a:prstGeom>
        </p:spPr>
        <p:txBody>
          <a:bodyPr vert="horz" wrap="none" lIns="0" tIns="0" rIns="0" bIns="0" rtlCol="0" anchor="ctr"/>
          <a:lstStyle>
            <a:lvl1pPr algn="r" fontAlgn="auto">
              <a:spcBef>
                <a:spcPts val="0"/>
              </a:spcBef>
              <a:spcAft>
                <a:spcPts val="0"/>
              </a:spcAft>
              <a:defRPr sz="800">
                <a:solidFill>
                  <a:schemeClr val="tx1">
                    <a:lumMod val="60000"/>
                    <a:lumOff val="40000"/>
                  </a:schemeClr>
                </a:solidFill>
                <a:latin typeface="+mn-lt"/>
                <a:cs typeface="+mn-cs"/>
              </a:defRPr>
            </a:lvl1pPr>
          </a:lstStyle>
          <a:p>
            <a:pPr>
              <a:defRPr/>
            </a:pPr>
            <a:fld id="{CDB91280-6210-486E-8292-941FE941EACD}" type="datetime1">
              <a:rPr lang="es-AR"/>
              <a:pPr>
                <a:defRPr/>
              </a:pPr>
              <a:t>14/10/2019</a:t>
            </a:fld>
            <a:endParaRPr dirty="0"/>
          </a:p>
        </p:txBody>
      </p:sp>
      <p:sp>
        <p:nvSpPr>
          <p:cNvPr id="5" name="Footer Placeholder 4"/>
          <p:cNvSpPr>
            <a:spLocks noGrp="1"/>
          </p:cNvSpPr>
          <p:nvPr>
            <p:ph type="ftr" sz="quarter" idx="3"/>
          </p:nvPr>
        </p:nvSpPr>
        <p:spPr>
          <a:xfrm>
            <a:off x="8777288" y="6556375"/>
            <a:ext cx="2498725" cy="182563"/>
          </a:xfrm>
          <a:prstGeom prst="rect">
            <a:avLst/>
          </a:prstGeom>
        </p:spPr>
        <p:txBody>
          <a:bodyPr vert="horz" wrap="none" lIns="0" tIns="0" rIns="0" bIns="0" rtlCol="0" anchor="ctr"/>
          <a:lstStyle>
            <a:lvl1pPr algn="l" fontAlgn="auto">
              <a:spcBef>
                <a:spcPts val="0"/>
              </a:spcBef>
              <a:spcAft>
                <a:spcPts val="0"/>
              </a:spcAft>
              <a:defRPr sz="800">
                <a:solidFill>
                  <a:schemeClr val="tx1">
                    <a:lumMod val="60000"/>
                    <a:lumOff val="40000"/>
                  </a:schemeClr>
                </a:solidFill>
                <a:latin typeface="+mn-lt"/>
                <a:cs typeface="+mn-cs"/>
              </a:defRPr>
            </a:lvl1pPr>
          </a:lstStyle>
          <a:p>
            <a:pPr>
              <a:defRPr/>
            </a:pPr>
            <a:r>
              <a:t>Oracle Confidential – Internal/Restricted/Highly Restricted</a:t>
            </a:r>
          </a:p>
        </p:txBody>
      </p:sp>
      <p:sp>
        <p:nvSpPr>
          <p:cNvPr id="6" name="Slide Number Placeholder 5"/>
          <p:cNvSpPr>
            <a:spLocks noGrp="1"/>
          </p:cNvSpPr>
          <p:nvPr>
            <p:ph type="sldNum" sz="quarter" idx="4"/>
          </p:nvPr>
        </p:nvSpPr>
        <p:spPr>
          <a:xfrm>
            <a:off x="11276013" y="6556375"/>
            <a:ext cx="381000" cy="182563"/>
          </a:xfrm>
          <a:prstGeom prst="rect">
            <a:avLst/>
          </a:prstGeom>
        </p:spPr>
        <p:txBody>
          <a:bodyPr vert="horz" wrap="none" lIns="0" tIns="0" rIns="0" bIns="0" rtlCol="0" anchor="ctr"/>
          <a:lstStyle>
            <a:lvl1pPr algn="r" fontAlgn="auto">
              <a:spcBef>
                <a:spcPts val="0"/>
              </a:spcBef>
              <a:spcAft>
                <a:spcPts val="0"/>
              </a:spcAft>
              <a:defRPr sz="800">
                <a:solidFill>
                  <a:schemeClr val="tx1">
                    <a:lumMod val="60000"/>
                    <a:lumOff val="40000"/>
                  </a:schemeClr>
                </a:solidFill>
                <a:latin typeface="+mn-lt"/>
                <a:cs typeface="+mn-cs"/>
              </a:defRPr>
            </a:lvl1pPr>
          </a:lstStyle>
          <a:p>
            <a:pPr>
              <a:defRPr/>
            </a:pPr>
            <a:fld id="{BC182976-E028-49C1-8B30-E721701CD242}" type="slidenum">
              <a:rPr/>
              <a:pPr>
                <a:defRPr/>
              </a:pPr>
              <a:t>‹Nº›</a:t>
            </a:fld>
            <a:endParaRPr dirty="0"/>
          </a:p>
        </p:txBody>
      </p:sp>
      <p:sp>
        <p:nvSpPr>
          <p:cNvPr id="15" name="TextBox 14"/>
          <p:cNvSpPr txBox="1"/>
          <p:nvPr/>
        </p:nvSpPr>
        <p:spPr>
          <a:xfrm>
            <a:off x="5989638" y="6556375"/>
            <a:ext cx="2787650" cy="182563"/>
          </a:xfrm>
          <a:prstGeom prst="rect">
            <a:avLst/>
          </a:prstGeom>
          <a:noFill/>
        </p:spPr>
        <p:txBody>
          <a:bodyPr wrap="none" lIns="0" tIns="0" rIns="0" bIns="0" anchor="ctr"/>
          <a:lstStyle/>
          <a:p>
            <a:pPr fontAlgn="auto">
              <a:spcBef>
                <a:spcPts val="0"/>
              </a:spcBef>
              <a:spcAft>
                <a:spcPts val="0"/>
              </a:spcAft>
              <a:defRPr/>
            </a:pPr>
            <a:r>
              <a:rPr sz="800" dirty="0">
                <a:solidFill>
                  <a:schemeClr val="tx1">
                    <a:lumMod val="60000"/>
                    <a:lumOff val="40000"/>
                  </a:schemeClr>
                </a:solidFill>
                <a:latin typeface="+mn-lt"/>
                <a:cs typeface="+mn-cs"/>
              </a:rPr>
              <a:t>Copyright © 2014 Oracle and/or its affiliates. All rights reserved.  |</a:t>
            </a:r>
          </a:p>
        </p:txBody>
      </p:sp>
      <p:pic>
        <p:nvPicPr>
          <p:cNvPr id="1033" name="Picture 18" descr="1.5X red tab for PPT.png"/>
          <p:cNvPicPr>
            <a:picLocks noChangeAspect="1"/>
          </p:cNvPicPr>
          <p:nvPr/>
        </p:nvPicPr>
        <p:blipFill>
          <a:blip r:embed="rId36" cstate="print"/>
          <a:srcRect/>
          <a:stretch>
            <a:fillRect/>
          </a:stretch>
        </p:blipFill>
        <p:spPr bwMode="ltGray">
          <a:xfrm>
            <a:off x="531813" y="6269038"/>
            <a:ext cx="1609725" cy="588962"/>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5242" r:id="rId1"/>
    <p:sldLayoutId id="2147485243" r:id="rId2"/>
    <p:sldLayoutId id="2147485244" r:id="rId3"/>
    <p:sldLayoutId id="2147485245" r:id="rId4"/>
    <p:sldLayoutId id="2147485228" r:id="rId5"/>
    <p:sldLayoutId id="2147485229" r:id="rId6"/>
    <p:sldLayoutId id="2147485230" r:id="rId7"/>
    <p:sldLayoutId id="2147485231" r:id="rId8"/>
    <p:sldLayoutId id="2147485246" r:id="rId9"/>
    <p:sldLayoutId id="2147485232" r:id="rId10"/>
    <p:sldLayoutId id="2147485233" r:id="rId11"/>
    <p:sldLayoutId id="2147485234" r:id="rId12"/>
    <p:sldLayoutId id="2147485247" r:id="rId13"/>
    <p:sldLayoutId id="2147485248" r:id="rId14"/>
    <p:sldLayoutId id="2147485249" r:id="rId15"/>
    <p:sldLayoutId id="2147485250" r:id="rId16"/>
    <p:sldLayoutId id="2147485235" r:id="rId17"/>
    <p:sldLayoutId id="2147485251" r:id="rId18"/>
    <p:sldLayoutId id="2147485236" r:id="rId19"/>
    <p:sldLayoutId id="2147485237" r:id="rId20"/>
    <p:sldLayoutId id="2147485238" r:id="rId21"/>
    <p:sldLayoutId id="2147485239" r:id="rId22"/>
    <p:sldLayoutId id="2147485240" r:id="rId23"/>
    <p:sldLayoutId id="2147485252" r:id="rId24"/>
    <p:sldLayoutId id="2147485253" r:id="rId25"/>
    <p:sldLayoutId id="2147485254" r:id="rId26"/>
    <p:sldLayoutId id="2147485255" r:id="rId27"/>
    <p:sldLayoutId id="2147485256" r:id="rId28"/>
    <p:sldLayoutId id="2147485257" r:id="rId29"/>
    <p:sldLayoutId id="2147485258" r:id="rId30"/>
    <p:sldLayoutId id="2147485259" r:id="rId31"/>
    <p:sldLayoutId id="2147485260" r:id="rId32"/>
    <p:sldLayoutId id="2147485261" r:id="rId33"/>
    <p:sldLayoutId id="2147485241" r:id="rId34"/>
  </p:sldLayoutIdLst>
  <p:transition spd="med">
    <p:fade/>
  </p:transition>
  <p:hf hdr="0"/>
  <p:txStyles>
    <p:titleStyle>
      <a:lvl1pPr algn="l" rtl="0" eaLnBrk="0" fontAlgn="base" hangingPunct="0">
        <a:lnSpc>
          <a:spcPct val="80000"/>
        </a:lnSpc>
        <a:spcBef>
          <a:spcPct val="0"/>
        </a:spcBef>
        <a:spcAft>
          <a:spcPct val="0"/>
        </a:spcAft>
        <a:defRPr sz="3600" kern="1200">
          <a:solidFill>
            <a:schemeClr val="tx1"/>
          </a:solidFill>
          <a:latin typeface="+mj-lt"/>
          <a:ea typeface="+mj-ea"/>
          <a:cs typeface="+mj-cs"/>
        </a:defRPr>
      </a:lvl1pPr>
      <a:lvl2pPr algn="l" rtl="0" eaLnBrk="0" fontAlgn="base" hangingPunct="0">
        <a:lnSpc>
          <a:spcPct val="80000"/>
        </a:lnSpc>
        <a:spcBef>
          <a:spcPct val="0"/>
        </a:spcBef>
        <a:spcAft>
          <a:spcPct val="0"/>
        </a:spcAft>
        <a:defRPr sz="3600">
          <a:solidFill>
            <a:schemeClr val="tx1"/>
          </a:solidFill>
          <a:latin typeface="Calibri" pitchFamily="34" charset="0"/>
        </a:defRPr>
      </a:lvl2pPr>
      <a:lvl3pPr algn="l" rtl="0" eaLnBrk="0" fontAlgn="base" hangingPunct="0">
        <a:lnSpc>
          <a:spcPct val="80000"/>
        </a:lnSpc>
        <a:spcBef>
          <a:spcPct val="0"/>
        </a:spcBef>
        <a:spcAft>
          <a:spcPct val="0"/>
        </a:spcAft>
        <a:defRPr sz="3600">
          <a:solidFill>
            <a:schemeClr val="tx1"/>
          </a:solidFill>
          <a:latin typeface="Calibri" pitchFamily="34" charset="0"/>
        </a:defRPr>
      </a:lvl3pPr>
      <a:lvl4pPr algn="l" rtl="0" eaLnBrk="0" fontAlgn="base" hangingPunct="0">
        <a:lnSpc>
          <a:spcPct val="80000"/>
        </a:lnSpc>
        <a:spcBef>
          <a:spcPct val="0"/>
        </a:spcBef>
        <a:spcAft>
          <a:spcPct val="0"/>
        </a:spcAft>
        <a:defRPr sz="3600">
          <a:solidFill>
            <a:schemeClr val="tx1"/>
          </a:solidFill>
          <a:latin typeface="Calibri" pitchFamily="34" charset="0"/>
        </a:defRPr>
      </a:lvl4pPr>
      <a:lvl5pPr algn="l" rtl="0" eaLnBrk="0" fontAlgn="base" hangingPunct="0">
        <a:lnSpc>
          <a:spcPct val="80000"/>
        </a:lnSpc>
        <a:spcBef>
          <a:spcPct val="0"/>
        </a:spcBef>
        <a:spcAft>
          <a:spcPct val="0"/>
        </a:spcAft>
        <a:defRPr sz="3600">
          <a:solidFill>
            <a:schemeClr val="tx1"/>
          </a:solidFill>
          <a:latin typeface="Calibri" pitchFamily="34" charset="0"/>
        </a:defRPr>
      </a:lvl5pPr>
      <a:lvl6pPr marL="457200" algn="l" rtl="0" fontAlgn="base">
        <a:lnSpc>
          <a:spcPct val="80000"/>
        </a:lnSpc>
        <a:spcBef>
          <a:spcPct val="0"/>
        </a:spcBef>
        <a:spcAft>
          <a:spcPct val="0"/>
        </a:spcAft>
        <a:defRPr sz="3600">
          <a:solidFill>
            <a:schemeClr val="tx1"/>
          </a:solidFill>
          <a:latin typeface="Calibri" pitchFamily="34" charset="0"/>
        </a:defRPr>
      </a:lvl6pPr>
      <a:lvl7pPr marL="914400" algn="l" rtl="0" fontAlgn="base">
        <a:lnSpc>
          <a:spcPct val="80000"/>
        </a:lnSpc>
        <a:spcBef>
          <a:spcPct val="0"/>
        </a:spcBef>
        <a:spcAft>
          <a:spcPct val="0"/>
        </a:spcAft>
        <a:defRPr sz="3600">
          <a:solidFill>
            <a:schemeClr val="tx1"/>
          </a:solidFill>
          <a:latin typeface="Calibri" pitchFamily="34" charset="0"/>
        </a:defRPr>
      </a:lvl7pPr>
      <a:lvl8pPr marL="1371600" algn="l" rtl="0" fontAlgn="base">
        <a:lnSpc>
          <a:spcPct val="80000"/>
        </a:lnSpc>
        <a:spcBef>
          <a:spcPct val="0"/>
        </a:spcBef>
        <a:spcAft>
          <a:spcPct val="0"/>
        </a:spcAft>
        <a:defRPr sz="3600">
          <a:solidFill>
            <a:schemeClr val="tx1"/>
          </a:solidFill>
          <a:latin typeface="Calibri" pitchFamily="34" charset="0"/>
        </a:defRPr>
      </a:lvl8pPr>
      <a:lvl9pPr marL="1828800" algn="l" rtl="0" fontAlgn="base">
        <a:lnSpc>
          <a:spcPct val="80000"/>
        </a:lnSpc>
        <a:spcBef>
          <a:spcPct val="0"/>
        </a:spcBef>
        <a:spcAft>
          <a:spcPct val="0"/>
        </a:spcAft>
        <a:defRPr sz="3600">
          <a:solidFill>
            <a:schemeClr val="tx1"/>
          </a:solidFill>
          <a:latin typeface="Calibri" pitchFamily="34" charset="0"/>
        </a:defRPr>
      </a:lvl9pPr>
    </p:titleStyle>
    <p:bodyStyle>
      <a:lvl1pPr marL="228600" indent="-228600" algn="l" rtl="0" eaLnBrk="0" fontAlgn="base" hangingPunct="0">
        <a:lnSpc>
          <a:spcPct val="90000"/>
        </a:lnSpc>
        <a:spcBef>
          <a:spcPts val="1200"/>
        </a:spcBef>
        <a:spcAft>
          <a:spcPct val="0"/>
        </a:spcAft>
        <a:buClr>
          <a:srgbClr val="9F9F9F"/>
        </a:buClr>
        <a:buFont typeface="Arial" charset="0"/>
        <a:buChar char="•"/>
        <a:defRPr sz="2800" kern="1200">
          <a:solidFill>
            <a:schemeClr val="tx1"/>
          </a:solidFill>
          <a:latin typeface="+mn-lt"/>
          <a:ea typeface="+mn-ea"/>
          <a:cs typeface="+mn-cs"/>
        </a:defRPr>
      </a:lvl1pPr>
      <a:lvl2pPr marL="501650" indent="-228600" algn="l" rtl="0" eaLnBrk="0" fontAlgn="base" hangingPunct="0">
        <a:lnSpc>
          <a:spcPct val="90000"/>
        </a:lnSpc>
        <a:spcBef>
          <a:spcPts val="800"/>
        </a:spcBef>
        <a:spcAft>
          <a:spcPct val="0"/>
        </a:spcAft>
        <a:buClr>
          <a:srgbClr val="9F9F9F"/>
        </a:buClr>
        <a:buFont typeface="Arial" charset="0"/>
        <a:buChar char="–"/>
        <a:defRPr sz="2400" kern="1200">
          <a:solidFill>
            <a:schemeClr val="tx1"/>
          </a:solidFill>
          <a:latin typeface="+mn-lt"/>
          <a:ea typeface="+mn-ea"/>
          <a:cs typeface="+mn-cs"/>
        </a:defRPr>
      </a:lvl2pPr>
      <a:lvl3pPr marL="730250" indent="-182563" algn="l" rtl="0" eaLnBrk="0" fontAlgn="base" hangingPunct="0">
        <a:lnSpc>
          <a:spcPct val="90000"/>
        </a:lnSpc>
        <a:spcBef>
          <a:spcPts val="600"/>
        </a:spcBef>
        <a:spcAft>
          <a:spcPct val="0"/>
        </a:spcAft>
        <a:buClr>
          <a:srgbClr val="9F9F9F"/>
        </a:buClr>
        <a:buFont typeface="Arial" charset="0"/>
        <a:buChar char="•"/>
        <a:defRPr sz="2000" kern="1200">
          <a:solidFill>
            <a:schemeClr val="tx1"/>
          </a:solidFill>
          <a:latin typeface="+mn-lt"/>
          <a:ea typeface="+mn-ea"/>
          <a:cs typeface="+mn-cs"/>
        </a:defRPr>
      </a:lvl3pPr>
      <a:lvl4pPr marL="958850" indent="-182563" algn="l" rtl="0" eaLnBrk="0" fontAlgn="base" hangingPunct="0">
        <a:lnSpc>
          <a:spcPct val="90000"/>
        </a:lnSpc>
        <a:spcBef>
          <a:spcPts val="600"/>
        </a:spcBef>
        <a:spcAft>
          <a:spcPct val="0"/>
        </a:spcAft>
        <a:buClr>
          <a:srgbClr val="9F9F9F"/>
        </a:buClr>
        <a:buFont typeface="Arial" charset="0"/>
        <a:buChar char="–"/>
        <a:defRPr kern="1200">
          <a:solidFill>
            <a:schemeClr val="tx1"/>
          </a:solidFill>
          <a:latin typeface="+mn-lt"/>
          <a:ea typeface="+mn-ea"/>
          <a:cs typeface="+mn-cs"/>
        </a:defRPr>
      </a:lvl4pPr>
      <a:lvl5pPr marL="1187450" indent="-182563" algn="l" rtl="0" eaLnBrk="0" fontAlgn="base" hangingPunct="0">
        <a:lnSpc>
          <a:spcPct val="90000"/>
        </a:lnSpc>
        <a:spcBef>
          <a:spcPts val="600"/>
        </a:spcBef>
        <a:spcAft>
          <a:spcPct val="0"/>
        </a:spcAft>
        <a:buClr>
          <a:srgbClr val="9F9F9F"/>
        </a:buClr>
        <a:buFont typeface="Arial" charset="0"/>
        <a:buChar char="•"/>
        <a:defRPr sz="1600" kern="1200">
          <a:solidFill>
            <a:schemeClr val="tx1"/>
          </a:solidFill>
          <a:latin typeface="+mn-lt"/>
          <a:ea typeface="+mn-ea"/>
          <a:cs typeface="+mn-cs"/>
        </a:defRPr>
      </a:lvl5pPr>
      <a:lvl6pPr marL="1417320" indent="-182880" algn="l" defTabSz="914400" rtl="0" eaLnBrk="1" latinLnBrk="0" hangingPunct="1">
        <a:lnSpc>
          <a:spcPct val="90000"/>
        </a:lnSpc>
        <a:spcBef>
          <a:spcPts val="600"/>
        </a:spcBef>
        <a:buClr>
          <a:schemeClr val="tx1">
            <a:lumMod val="60000"/>
            <a:lumOff val="40000"/>
          </a:schemeClr>
        </a:buClr>
        <a:buFont typeface="Arial" panose="020B0604020202020204" pitchFamily="34" charset="0"/>
        <a:buChar char="–"/>
        <a:defRPr sz="1600" kern="1200">
          <a:solidFill>
            <a:schemeClr val="tx1"/>
          </a:solidFill>
          <a:latin typeface="+mn-lt"/>
          <a:ea typeface="+mn-ea"/>
          <a:cs typeface="+mn-cs"/>
        </a:defRPr>
      </a:lvl6pPr>
      <a:lvl7pPr marL="1645920" indent="-182880" algn="l" defTabSz="914400" rtl="0" eaLnBrk="1" latinLnBrk="0" hangingPunct="1">
        <a:lnSpc>
          <a:spcPct val="90000"/>
        </a:lnSpc>
        <a:spcBef>
          <a:spcPts val="600"/>
        </a:spcBef>
        <a:buClr>
          <a:schemeClr val="tx1">
            <a:lumMod val="60000"/>
            <a:lumOff val="40000"/>
          </a:schemeClr>
        </a:buClr>
        <a:buFont typeface="Arial" panose="020B0604020202020204" pitchFamily="34" charset="0"/>
        <a:buChar char="•"/>
        <a:defRPr sz="1600" kern="1200">
          <a:solidFill>
            <a:schemeClr val="tx1"/>
          </a:solidFill>
          <a:latin typeface="+mn-lt"/>
          <a:ea typeface="+mn-ea"/>
          <a:cs typeface="+mn-cs"/>
        </a:defRPr>
      </a:lvl7pPr>
      <a:lvl8pPr marL="1874520" indent="-182880" algn="l" defTabSz="914400" rtl="0" eaLnBrk="1" latinLnBrk="0" hangingPunct="1">
        <a:lnSpc>
          <a:spcPct val="90000"/>
        </a:lnSpc>
        <a:spcBef>
          <a:spcPts val="600"/>
        </a:spcBef>
        <a:buClr>
          <a:schemeClr val="tx1">
            <a:lumMod val="60000"/>
            <a:lumOff val="40000"/>
          </a:schemeClr>
        </a:buClr>
        <a:buFont typeface="Arial" panose="020B0604020202020204" pitchFamily="34" charset="0"/>
        <a:buChar char="–"/>
        <a:defRPr sz="1600" kern="1200">
          <a:solidFill>
            <a:schemeClr val="tx1"/>
          </a:solidFill>
          <a:latin typeface="+mn-lt"/>
          <a:ea typeface="+mn-ea"/>
          <a:cs typeface="+mn-cs"/>
        </a:defRPr>
      </a:lvl8pPr>
      <a:lvl9pPr marL="2103120" indent="-182880" algn="l" defTabSz="914400" rtl="0" eaLnBrk="1" latinLnBrk="0" hangingPunct="1">
        <a:lnSpc>
          <a:spcPct val="90000"/>
        </a:lnSpc>
        <a:spcBef>
          <a:spcPts val="600"/>
        </a:spcBef>
        <a:buClr>
          <a:schemeClr val="tx1">
            <a:lumMod val="60000"/>
            <a:lumOff val="40000"/>
          </a:schemeClr>
        </a:buClr>
        <a:buFont typeface="Arial" panose="020B0604020202020204"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10.png"/><Relationship Id="rId2" Type="http://schemas.openxmlformats.org/officeDocument/2006/relationships/slideLayout" Target="../slideLayouts/slideLayout5.xml"/><Relationship Id="rId1" Type="http://schemas.openxmlformats.org/officeDocument/2006/relationships/themeOverride" Target="../theme/themeOverride1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10.png"/><Relationship Id="rId2" Type="http://schemas.openxmlformats.org/officeDocument/2006/relationships/slideLayout" Target="../slideLayouts/slideLayout5.xml"/><Relationship Id="rId1" Type="http://schemas.openxmlformats.org/officeDocument/2006/relationships/themeOverride" Target="../theme/themeOverride14.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10.png"/><Relationship Id="rId2" Type="http://schemas.openxmlformats.org/officeDocument/2006/relationships/slideLayout" Target="../slideLayouts/slideLayout5.xml"/><Relationship Id="rId1" Type="http://schemas.openxmlformats.org/officeDocument/2006/relationships/themeOverride" Target="../theme/themeOverride15.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10.png"/><Relationship Id="rId2" Type="http://schemas.openxmlformats.org/officeDocument/2006/relationships/slideLayout" Target="../slideLayouts/slideLayout5.xml"/><Relationship Id="rId1" Type="http://schemas.openxmlformats.org/officeDocument/2006/relationships/themeOverride" Target="../theme/themeOverride16.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7" Type="http://schemas.openxmlformats.org/officeDocument/2006/relationships/image" Target="../media/image10.png"/><Relationship Id="rId2" Type="http://schemas.openxmlformats.org/officeDocument/2006/relationships/slideLayout" Target="../slideLayouts/slideLayout5.xml"/><Relationship Id="rId1" Type="http://schemas.openxmlformats.org/officeDocument/2006/relationships/themeOverride" Target="../theme/themeOverride1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10.png"/><Relationship Id="rId2" Type="http://schemas.openxmlformats.org/officeDocument/2006/relationships/slideLayout" Target="../slideLayouts/slideLayout5.xml"/><Relationship Id="rId1" Type="http://schemas.openxmlformats.org/officeDocument/2006/relationships/themeOverride" Target="../theme/themeOverride18.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image" Target="../media/image10.png"/><Relationship Id="rId2" Type="http://schemas.openxmlformats.org/officeDocument/2006/relationships/slideLayout" Target="../slideLayouts/slideLayout5.xml"/><Relationship Id="rId1" Type="http://schemas.openxmlformats.org/officeDocument/2006/relationships/themeOverride" Target="../theme/themeOverride19.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notesSlide" Target="../notesSlides/notesSlide17.xml"/><Relationship Id="rId7" Type="http://schemas.openxmlformats.org/officeDocument/2006/relationships/image" Target="../media/image10.png"/><Relationship Id="rId2" Type="http://schemas.openxmlformats.org/officeDocument/2006/relationships/slideLayout" Target="../slideLayouts/slideLayout5.xml"/><Relationship Id="rId1" Type="http://schemas.openxmlformats.org/officeDocument/2006/relationships/themeOverride" Target="../theme/themeOverride20.xml"/><Relationship Id="rId6" Type="http://schemas.openxmlformats.org/officeDocument/2006/relationships/image" Target="../media/image9.png"/><Relationship Id="rId11" Type="http://schemas.openxmlformats.org/officeDocument/2006/relationships/slide" Target="slide5.xml"/><Relationship Id="rId5" Type="http://schemas.openxmlformats.org/officeDocument/2006/relationships/image" Target="../media/image8.png"/><Relationship Id="rId10" Type="http://schemas.openxmlformats.org/officeDocument/2006/relationships/image" Target="../media/image15.jpeg"/><Relationship Id="rId4" Type="http://schemas.openxmlformats.org/officeDocument/2006/relationships/image" Target="../media/image11.png"/><Relationship Id="rId9" Type="http://schemas.openxmlformats.org/officeDocument/2006/relationships/image" Target="../media/image14.jpeg"/></Relationships>
</file>

<file path=ppt/slides/_rels/slide18.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3" Type="http://schemas.openxmlformats.org/officeDocument/2006/relationships/notesSlide" Target="../notesSlides/notesSlide18.xml"/><Relationship Id="rId7" Type="http://schemas.openxmlformats.org/officeDocument/2006/relationships/image" Target="../media/image10.png"/><Relationship Id="rId12" Type="http://schemas.openxmlformats.org/officeDocument/2006/relationships/image" Target="../media/image20.png"/><Relationship Id="rId2" Type="http://schemas.openxmlformats.org/officeDocument/2006/relationships/slideLayout" Target="../slideLayouts/slideLayout5.xml"/><Relationship Id="rId16" Type="http://schemas.openxmlformats.org/officeDocument/2006/relationships/slide" Target="slide5.xml"/><Relationship Id="rId1" Type="http://schemas.openxmlformats.org/officeDocument/2006/relationships/themeOverride" Target="../theme/themeOverride21.xml"/><Relationship Id="rId6" Type="http://schemas.openxmlformats.org/officeDocument/2006/relationships/image" Target="../media/image9.png"/><Relationship Id="rId11" Type="http://schemas.openxmlformats.org/officeDocument/2006/relationships/image" Target="../media/image19.png"/><Relationship Id="rId5" Type="http://schemas.openxmlformats.org/officeDocument/2006/relationships/image" Target="../media/image8.png"/><Relationship Id="rId15" Type="http://schemas.openxmlformats.org/officeDocument/2006/relationships/image" Target="../media/image23.png"/><Relationship Id="rId10" Type="http://schemas.openxmlformats.org/officeDocument/2006/relationships/image" Target="../media/image18.png"/><Relationship Id="rId4" Type="http://schemas.openxmlformats.org/officeDocument/2006/relationships/image" Target="../media/image11.png"/><Relationship Id="rId9" Type="http://schemas.openxmlformats.org/officeDocument/2006/relationships/image" Target="../media/image17.png"/><Relationship Id="rId14" Type="http://schemas.openxmlformats.org/officeDocument/2006/relationships/image" Target="../media/image22.png"/></Relationships>
</file>

<file path=ppt/slides/_rels/slide19.xml.rels><?xml version="1.0" encoding="UTF-8" standalone="yes"?>
<Relationships xmlns="http://schemas.openxmlformats.org/package/2006/relationships"><Relationship Id="rId8" Type="http://schemas.openxmlformats.org/officeDocument/2006/relationships/image" Target="../media/image24.jpeg"/><Relationship Id="rId13" Type="http://schemas.openxmlformats.org/officeDocument/2006/relationships/image" Target="../media/image29.jpeg"/><Relationship Id="rId3" Type="http://schemas.openxmlformats.org/officeDocument/2006/relationships/notesSlide" Target="../notesSlides/notesSlide19.xml"/><Relationship Id="rId7" Type="http://schemas.openxmlformats.org/officeDocument/2006/relationships/image" Target="../media/image10.png"/><Relationship Id="rId12" Type="http://schemas.openxmlformats.org/officeDocument/2006/relationships/image" Target="../media/image28.jpeg"/><Relationship Id="rId2" Type="http://schemas.openxmlformats.org/officeDocument/2006/relationships/slideLayout" Target="../slideLayouts/slideLayout5.xml"/><Relationship Id="rId16" Type="http://schemas.openxmlformats.org/officeDocument/2006/relationships/slide" Target="slide5.xml"/><Relationship Id="rId1" Type="http://schemas.openxmlformats.org/officeDocument/2006/relationships/themeOverride" Target="../theme/themeOverride22.xml"/><Relationship Id="rId6" Type="http://schemas.openxmlformats.org/officeDocument/2006/relationships/image" Target="../media/image9.png"/><Relationship Id="rId11" Type="http://schemas.openxmlformats.org/officeDocument/2006/relationships/image" Target="../media/image27.jpeg"/><Relationship Id="rId5" Type="http://schemas.openxmlformats.org/officeDocument/2006/relationships/image" Target="../media/image8.png"/><Relationship Id="rId15" Type="http://schemas.openxmlformats.org/officeDocument/2006/relationships/image" Target="../media/image31.jpeg"/><Relationship Id="rId10" Type="http://schemas.openxmlformats.org/officeDocument/2006/relationships/image" Target="../media/image26.jpeg"/><Relationship Id="rId4" Type="http://schemas.openxmlformats.org/officeDocument/2006/relationships/image" Target="../media/image11.png"/><Relationship Id="rId9" Type="http://schemas.openxmlformats.org/officeDocument/2006/relationships/image" Target="../media/image25.jpeg"/><Relationship Id="rId14" Type="http://schemas.openxmlformats.org/officeDocument/2006/relationships/image" Target="../media/image30.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10.png"/><Relationship Id="rId2" Type="http://schemas.openxmlformats.org/officeDocument/2006/relationships/slideLayout" Target="../slideLayouts/slideLayout5.xml"/><Relationship Id="rId1" Type="http://schemas.openxmlformats.org/officeDocument/2006/relationships/themeOverride" Target="../theme/themeOverride5.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8" Type="http://schemas.openxmlformats.org/officeDocument/2006/relationships/image" Target="../media/image32.jpeg"/><Relationship Id="rId13" Type="http://schemas.openxmlformats.org/officeDocument/2006/relationships/image" Target="../media/image37.jpeg"/><Relationship Id="rId3" Type="http://schemas.openxmlformats.org/officeDocument/2006/relationships/notesSlide" Target="../notesSlides/notesSlide20.xml"/><Relationship Id="rId7" Type="http://schemas.openxmlformats.org/officeDocument/2006/relationships/image" Target="../media/image10.png"/><Relationship Id="rId12" Type="http://schemas.openxmlformats.org/officeDocument/2006/relationships/image" Target="../media/image36.png"/><Relationship Id="rId2" Type="http://schemas.openxmlformats.org/officeDocument/2006/relationships/slideLayout" Target="../slideLayouts/slideLayout5.xml"/><Relationship Id="rId1" Type="http://schemas.openxmlformats.org/officeDocument/2006/relationships/themeOverride" Target="../theme/themeOverride23.xml"/><Relationship Id="rId6" Type="http://schemas.openxmlformats.org/officeDocument/2006/relationships/image" Target="../media/image9.png"/><Relationship Id="rId11" Type="http://schemas.openxmlformats.org/officeDocument/2006/relationships/image" Target="../media/image35.jpeg"/><Relationship Id="rId5" Type="http://schemas.openxmlformats.org/officeDocument/2006/relationships/image" Target="../media/image8.png"/><Relationship Id="rId10" Type="http://schemas.openxmlformats.org/officeDocument/2006/relationships/image" Target="../media/image34.jpeg"/><Relationship Id="rId4" Type="http://schemas.openxmlformats.org/officeDocument/2006/relationships/image" Target="../media/image11.png"/><Relationship Id="rId9" Type="http://schemas.openxmlformats.org/officeDocument/2006/relationships/image" Target="../media/image33.jpeg"/><Relationship Id="rId14" Type="http://schemas.openxmlformats.org/officeDocument/2006/relationships/slide" Target="slide5.xml"/></Relationships>
</file>

<file path=ppt/slides/_rels/slide21.xml.rels><?xml version="1.0" encoding="UTF-8" standalone="yes"?>
<Relationships xmlns="http://schemas.openxmlformats.org/package/2006/relationships"><Relationship Id="rId8" Type="http://schemas.openxmlformats.org/officeDocument/2006/relationships/image" Target="../media/image38.jpeg"/><Relationship Id="rId13" Type="http://schemas.openxmlformats.org/officeDocument/2006/relationships/image" Target="../media/image43.jpeg"/><Relationship Id="rId3" Type="http://schemas.openxmlformats.org/officeDocument/2006/relationships/notesSlide" Target="../notesSlides/notesSlide21.xml"/><Relationship Id="rId7" Type="http://schemas.openxmlformats.org/officeDocument/2006/relationships/image" Target="../media/image10.png"/><Relationship Id="rId12" Type="http://schemas.openxmlformats.org/officeDocument/2006/relationships/image" Target="../media/image42.jpeg"/><Relationship Id="rId2" Type="http://schemas.openxmlformats.org/officeDocument/2006/relationships/slideLayout" Target="../slideLayouts/slideLayout5.xml"/><Relationship Id="rId1" Type="http://schemas.openxmlformats.org/officeDocument/2006/relationships/themeOverride" Target="../theme/themeOverride24.xml"/><Relationship Id="rId6" Type="http://schemas.openxmlformats.org/officeDocument/2006/relationships/image" Target="../media/image9.png"/><Relationship Id="rId11" Type="http://schemas.openxmlformats.org/officeDocument/2006/relationships/image" Target="../media/image41.jpeg"/><Relationship Id="rId5" Type="http://schemas.openxmlformats.org/officeDocument/2006/relationships/image" Target="../media/image8.png"/><Relationship Id="rId15" Type="http://schemas.openxmlformats.org/officeDocument/2006/relationships/image" Target="../media/image44.jpeg"/><Relationship Id="rId10" Type="http://schemas.openxmlformats.org/officeDocument/2006/relationships/image" Target="../media/image40.jpeg"/><Relationship Id="rId4" Type="http://schemas.openxmlformats.org/officeDocument/2006/relationships/image" Target="../media/image11.png"/><Relationship Id="rId9" Type="http://schemas.openxmlformats.org/officeDocument/2006/relationships/image" Target="../media/image39.jpeg"/><Relationship Id="rId14" Type="http://schemas.openxmlformats.org/officeDocument/2006/relationships/slide" Target="slide5.xml"/></Relationships>
</file>

<file path=ppt/slides/_rels/slide22.xml.rels><?xml version="1.0" encoding="UTF-8" standalone="yes"?>
<Relationships xmlns="http://schemas.openxmlformats.org/package/2006/relationships"><Relationship Id="rId8" Type="http://schemas.openxmlformats.org/officeDocument/2006/relationships/image" Target="../media/image45.jpeg"/><Relationship Id="rId13" Type="http://schemas.openxmlformats.org/officeDocument/2006/relationships/image" Target="../media/image50.jpeg"/><Relationship Id="rId3" Type="http://schemas.openxmlformats.org/officeDocument/2006/relationships/notesSlide" Target="../notesSlides/notesSlide22.xml"/><Relationship Id="rId7" Type="http://schemas.openxmlformats.org/officeDocument/2006/relationships/image" Target="../media/image10.png"/><Relationship Id="rId12" Type="http://schemas.openxmlformats.org/officeDocument/2006/relationships/image" Target="../media/image49.jpeg"/><Relationship Id="rId2" Type="http://schemas.openxmlformats.org/officeDocument/2006/relationships/slideLayout" Target="../slideLayouts/slideLayout5.xml"/><Relationship Id="rId1" Type="http://schemas.openxmlformats.org/officeDocument/2006/relationships/themeOverride" Target="../theme/themeOverride25.xml"/><Relationship Id="rId6" Type="http://schemas.openxmlformats.org/officeDocument/2006/relationships/image" Target="../media/image9.png"/><Relationship Id="rId11" Type="http://schemas.openxmlformats.org/officeDocument/2006/relationships/image" Target="../media/image48.jpeg"/><Relationship Id="rId5" Type="http://schemas.openxmlformats.org/officeDocument/2006/relationships/image" Target="../media/image8.png"/><Relationship Id="rId10" Type="http://schemas.openxmlformats.org/officeDocument/2006/relationships/image" Target="../media/image47.jpeg"/><Relationship Id="rId4" Type="http://schemas.openxmlformats.org/officeDocument/2006/relationships/image" Target="../media/image11.png"/><Relationship Id="rId9" Type="http://schemas.openxmlformats.org/officeDocument/2006/relationships/image" Target="../media/image46.jpeg"/><Relationship Id="rId14" Type="http://schemas.openxmlformats.org/officeDocument/2006/relationships/slide" Target="slide5.xml"/></Relationships>
</file>

<file path=ppt/slides/_rels/slide23.xml.rels><?xml version="1.0" encoding="UTF-8" standalone="yes"?>
<Relationships xmlns="http://schemas.openxmlformats.org/package/2006/relationships"><Relationship Id="rId8" Type="http://schemas.openxmlformats.org/officeDocument/2006/relationships/image" Target="../media/image51.jpeg"/><Relationship Id="rId13" Type="http://schemas.openxmlformats.org/officeDocument/2006/relationships/image" Target="../media/image56.jpeg"/><Relationship Id="rId18" Type="http://schemas.openxmlformats.org/officeDocument/2006/relationships/image" Target="../media/image61.jpeg"/><Relationship Id="rId3" Type="http://schemas.openxmlformats.org/officeDocument/2006/relationships/notesSlide" Target="../notesSlides/notesSlide23.xml"/><Relationship Id="rId7" Type="http://schemas.openxmlformats.org/officeDocument/2006/relationships/image" Target="../media/image10.png"/><Relationship Id="rId12" Type="http://schemas.openxmlformats.org/officeDocument/2006/relationships/image" Target="../media/image55.jpeg"/><Relationship Id="rId17" Type="http://schemas.openxmlformats.org/officeDocument/2006/relationships/image" Target="../media/image60.jpeg"/><Relationship Id="rId2" Type="http://schemas.openxmlformats.org/officeDocument/2006/relationships/slideLayout" Target="../slideLayouts/slideLayout5.xml"/><Relationship Id="rId16" Type="http://schemas.openxmlformats.org/officeDocument/2006/relationships/image" Target="../media/image59.jpeg"/><Relationship Id="rId20" Type="http://schemas.openxmlformats.org/officeDocument/2006/relationships/slide" Target="slide5.xml"/><Relationship Id="rId1" Type="http://schemas.openxmlformats.org/officeDocument/2006/relationships/themeOverride" Target="../theme/themeOverride26.xml"/><Relationship Id="rId6" Type="http://schemas.openxmlformats.org/officeDocument/2006/relationships/image" Target="../media/image9.png"/><Relationship Id="rId11" Type="http://schemas.openxmlformats.org/officeDocument/2006/relationships/image" Target="../media/image54.jpeg"/><Relationship Id="rId5" Type="http://schemas.openxmlformats.org/officeDocument/2006/relationships/image" Target="../media/image8.png"/><Relationship Id="rId15" Type="http://schemas.openxmlformats.org/officeDocument/2006/relationships/image" Target="../media/image58.jpeg"/><Relationship Id="rId10" Type="http://schemas.openxmlformats.org/officeDocument/2006/relationships/image" Target="../media/image53.jpeg"/><Relationship Id="rId19" Type="http://schemas.openxmlformats.org/officeDocument/2006/relationships/image" Target="../media/image62.jpeg"/><Relationship Id="rId4" Type="http://schemas.openxmlformats.org/officeDocument/2006/relationships/image" Target="../media/image11.png"/><Relationship Id="rId9" Type="http://schemas.openxmlformats.org/officeDocument/2006/relationships/image" Target="../media/image52.jpeg"/><Relationship Id="rId14" Type="http://schemas.openxmlformats.org/officeDocument/2006/relationships/image" Target="../media/image57.jpeg"/></Relationships>
</file>

<file path=ppt/slides/_rels/slide24.xml.rels><?xml version="1.0" encoding="UTF-8" standalone="yes"?>
<Relationships xmlns="http://schemas.openxmlformats.org/package/2006/relationships"><Relationship Id="rId8" Type="http://schemas.openxmlformats.org/officeDocument/2006/relationships/image" Target="../media/image63.jpeg"/><Relationship Id="rId3" Type="http://schemas.openxmlformats.org/officeDocument/2006/relationships/notesSlide" Target="../notesSlides/notesSlide24.xml"/><Relationship Id="rId7" Type="http://schemas.openxmlformats.org/officeDocument/2006/relationships/image" Target="../media/image10.png"/><Relationship Id="rId2" Type="http://schemas.openxmlformats.org/officeDocument/2006/relationships/slideLayout" Target="../slideLayouts/slideLayout5.xml"/><Relationship Id="rId1" Type="http://schemas.openxmlformats.org/officeDocument/2006/relationships/themeOverride" Target="../theme/themeOverride27.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slide" Target="slide5.xml"/><Relationship Id="rId4" Type="http://schemas.openxmlformats.org/officeDocument/2006/relationships/image" Target="../media/image11.png"/><Relationship Id="rId9" Type="http://schemas.openxmlformats.org/officeDocument/2006/relationships/image" Target="../media/image64.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10.png"/><Relationship Id="rId2" Type="http://schemas.openxmlformats.org/officeDocument/2006/relationships/slideLayout" Target="../slideLayouts/slideLayout5.xml"/><Relationship Id="rId1" Type="http://schemas.openxmlformats.org/officeDocument/2006/relationships/themeOverride" Target="../theme/themeOverride6.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notesSlide" Target="../notesSlides/notesSlide4.xml"/><Relationship Id="rId7" Type="http://schemas.openxmlformats.org/officeDocument/2006/relationships/image" Target="../media/image10.png"/><Relationship Id="rId2" Type="http://schemas.openxmlformats.org/officeDocument/2006/relationships/slideLayout" Target="../slideLayouts/slideLayout5.xml"/><Relationship Id="rId1" Type="http://schemas.openxmlformats.org/officeDocument/2006/relationships/themeOverride" Target="../theme/themeOverride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8" Type="http://schemas.openxmlformats.org/officeDocument/2006/relationships/slide" Target="slide17.xml"/><Relationship Id="rId3" Type="http://schemas.openxmlformats.org/officeDocument/2006/relationships/notesSlide" Target="../notesSlides/notesSlide5.xml"/><Relationship Id="rId7" Type="http://schemas.openxmlformats.org/officeDocument/2006/relationships/image" Target="../media/image10.png"/><Relationship Id="rId2" Type="http://schemas.openxmlformats.org/officeDocument/2006/relationships/slideLayout" Target="../slideLayouts/slideLayout5.xml"/><Relationship Id="rId1" Type="http://schemas.openxmlformats.org/officeDocument/2006/relationships/themeOverride" Target="../theme/themeOverride8.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11.png"/><Relationship Id="rId9" Type="http://schemas.openxmlformats.org/officeDocument/2006/relationships/slide" Target="slide20.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0.png"/><Relationship Id="rId2" Type="http://schemas.openxmlformats.org/officeDocument/2006/relationships/slideLayout" Target="../slideLayouts/slideLayout5.xml"/><Relationship Id="rId1" Type="http://schemas.openxmlformats.org/officeDocument/2006/relationships/themeOverride" Target="../theme/themeOverride9.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10.png"/><Relationship Id="rId2" Type="http://schemas.openxmlformats.org/officeDocument/2006/relationships/slideLayout" Target="../slideLayouts/slideLayout5.xml"/><Relationship Id="rId1" Type="http://schemas.openxmlformats.org/officeDocument/2006/relationships/themeOverride" Target="../theme/themeOverride10.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notesSlide" Target="../notesSlides/notesSlide8.xml"/><Relationship Id="rId7" Type="http://schemas.openxmlformats.org/officeDocument/2006/relationships/image" Target="../media/image10.png"/><Relationship Id="rId2" Type="http://schemas.openxmlformats.org/officeDocument/2006/relationships/slideLayout" Target="../slideLayouts/slideLayout5.xml"/><Relationship Id="rId1" Type="http://schemas.openxmlformats.org/officeDocument/2006/relationships/themeOverride" Target="../theme/themeOverride1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10.png"/><Relationship Id="rId2" Type="http://schemas.openxmlformats.org/officeDocument/2006/relationships/slideLayout" Target="../slideLayouts/slideLayout5.xml"/><Relationship Id="rId1" Type="http://schemas.openxmlformats.org/officeDocument/2006/relationships/themeOverride" Target="../theme/themeOverride1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Imagen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141810"/>
            <a:ext cx="12188824" cy="9141618"/>
          </a:xfrm>
          <a:prstGeom prst="rect">
            <a:avLst/>
          </a:prstGeom>
        </p:spPr>
      </p:pic>
      <p:sp>
        <p:nvSpPr>
          <p:cNvPr id="4" name="Rectángulo redondeado 3"/>
          <p:cNvSpPr/>
          <p:nvPr/>
        </p:nvSpPr>
        <p:spPr>
          <a:xfrm>
            <a:off x="1" y="-170848"/>
            <a:ext cx="12188825" cy="1468819"/>
          </a:xfrm>
          <a:prstGeom prst="roundRect">
            <a:avLst/>
          </a:prstGeom>
          <a:solidFill>
            <a:srgbClr val="181E3D">
              <a:alpha val="60000"/>
            </a:srgbClr>
          </a:solidFill>
          <a:ln w="19050">
            <a:solidFill>
              <a:schemeClr val="accent5"/>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s-PY"/>
          </a:p>
        </p:txBody>
      </p:sp>
      <p:sp>
        <p:nvSpPr>
          <p:cNvPr id="38914" name="AutoShape 2" descr="Image result for tilsor log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4" name="Rectangle 13"/>
          <p:cNvSpPr/>
          <p:nvPr/>
        </p:nvSpPr>
        <p:spPr>
          <a:xfrm>
            <a:off x="-185050" y="-74887"/>
            <a:ext cx="12359107" cy="523220"/>
          </a:xfrm>
          <a:prstGeom prst="rect">
            <a:avLst/>
          </a:prstGeom>
        </p:spPr>
        <p:txBody>
          <a:bodyPr wrap="square">
            <a:spAutoFit/>
          </a:bodyPr>
          <a:lstStyle/>
          <a:p>
            <a:pPr algn="ctr"/>
            <a:r>
              <a:rPr lang="es-AR" sz="2800" dirty="0" smtClean="0">
                <a:effectLst>
                  <a:outerShdw blurRad="38100" dist="38100" dir="2700000" algn="tl">
                    <a:srgbClr val="000000">
                      <a:alpha val="43137"/>
                    </a:srgbClr>
                  </a:outerShdw>
                </a:effectLst>
                <a:latin typeface="Arial Unicode MS" panose="020B0604020202020204" pitchFamily="34" charset="-128"/>
                <a:ea typeface="Arial Unicode MS" panose="020B0604020202020204" pitchFamily="34" charset="-128"/>
                <a:cs typeface="Arial Unicode MS" panose="020B0604020202020204" pitchFamily="34" charset="-128"/>
              </a:rPr>
              <a:t>DIRECCIÓN NACIONAL DE ADUANAS</a:t>
            </a:r>
            <a:endParaRPr lang="es-AR" sz="2800" dirty="0">
              <a:effectLst>
                <a:outerShdw blurRad="38100" dist="38100" dir="2700000" algn="tl">
                  <a:srgbClr val="000000">
                    <a:alpha val="43137"/>
                  </a:srgbClr>
                </a:outerShdw>
              </a:effectLst>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0722" name="AutoShape 2" descr="Resultado de imagen para agesic uruguay"/>
          <p:cNvSpPr>
            <a:spLocks noChangeAspect="1" noChangeArrowheads="1"/>
          </p:cNvSpPr>
          <p:nvPr/>
        </p:nvSpPr>
        <p:spPr bwMode="auto">
          <a:xfrm>
            <a:off x="155575" y="-547688"/>
            <a:ext cx="4552950" cy="11525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0724" name="AutoShape 4" descr="Resultado de imagen para agesic uruguay"/>
          <p:cNvSpPr>
            <a:spLocks noChangeAspect="1" noChangeArrowheads="1"/>
          </p:cNvSpPr>
          <p:nvPr/>
        </p:nvSpPr>
        <p:spPr bwMode="auto">
          <a:xfrm>
            <a:off x="155574" y="-547688"/>
            <a:ext cx="12203533" cy="11525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 name="Imagen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1803" y="5449921"/>
            <a:ext cx="2016225" cy="1143171"/>
          </a:xfrm>
          <a:prstGeom prst="rect">
            <a:avLst/>
          </a:prstGeom>
        </p:spPr>
      </p:pic>
      <p:pic>
        <p:nvPicPr>
          <p:cNvPr id="8" name="Imagen 7"/>
          <p:cNvPicPr>
            <a:picLocks noChangeAspect="1"/>
          </p:cNvPicPr>
          <p:nvPr/>
        </p:nvPicPr>
        <p:blipFill>
          <a:blip r:embed="rId5"/>
          <a:stretch>
            <a:fillRect/>
          </a:stretch>
        </p:blipFill>
        <p:spPr>
          <a:xfrm>
            <a:off x="4006180" y="5407432"/>
            <a:ext cx="4921923" cy="828503"/>
          </a:xfrm>
          <a:prstGeom prst="rect">
            <a:avLst/>
          </a:prstGeom>
        </p:spPr>
      </p:pic>
      <p:pic>
        <p:nvPicPr>
          <p:cNvPr id="9" name="Imagen 8"/>
          <p:cNvPicPr>
            <a:picLocks noChangeAspect="1"/>
          </p:cNvPicPr>
          <p:nvPr/>
        </p:nvPicPr>
        <p:blipFill>
          <a:blip r:embed="rId6"/>
          <a:stretch>
            <a:fillRect/>
          </a:stretch>
        </p:blipFill>
        <p:spPr>
          <a:xfrm>
            <a:off x="9622804" y="5301208"/>
            <a:ext cx="2286341" cy="1143171"/>
          </a:xfrm>
          <a:prstGeom prst="rect">
            <a:avLst/>
          </a:prstGeom>
        </p:spPr>
      </p:pic>
      <p:sp>
        <p:nvSpPr>
          <p:cNvPr id="13" name="Rectangle 13"/>
          <p:cNvSpPr/>
          <p:nvPr/>
        </p:nvSpPr>
        <p:spPr>
          <a:xfrm>
            <a:off x="-185050" y="584690"/>
            <a:ext cx="12359107" cy="400110"/>
          </a:xfrm>
          <a:prstGeom prst="rect">
            <a:avLst/>
          </a:prstGeom>
        </p:spPr>
        <p:txBody>
          <a:bodyPr wrap="square">
            <a:spAutoFit/>
          </a:bodyPr>
          <a:lstStyle/>
          <a:p>
            <a:pPr algn="ctr"/>
            <a:r>
              <a:rPr lang="es-AR" sz="2000" dirty="0" smtClean="0">
                <a:solidFill>
                  <a:srgbClr val="E1E1D1"/>
                </a:solidFill>
                <a:effectLst>
                  <a:outerShdw blurRad="38100" dist="38100" dir="2700000" algn="tl">
                    <a:srgbClr val="000000">
                      <a:alpha val="43137"/>
                    </a:srgbClr>
                  </a:outerShdw>
                </a:effectLst>
                <a:latin typeface="Arial Unicode MS" panose="020B0604020202020204" pitchFamily="34" charset="-128"/>
                <a:ea typeface="Arial Unicode MS" panose="020B0604020202020204" pitchFamily="34" charset="-128"/>
                <a:cs typeface="Arial Unicode MS" panose="020B0604020202020204" pitchFamily="34" charset="-128"/>
              </a:rPr>
              <a:t>PROYECTO  DE PRESUPUESTO PARA EL EJERCICIO FISCAL 2020</a:t>
            </a:r>
            <a:endParaRPr lang="es-AR" sz="2000" dirty="0">
              <a:solidFill>
                <a:srgbClr val="E1E1D1"/>
              </a:solidFill>
              <a:effectLst>
                <a:outerShdw blurRad="38100" dist="38100" dir="2700000" algn="tl">
                  <a:srgbClr val="000000">
                    <a:alpha val="43137"/>
                  </a:srgbClr>
                </a:outerShdw>
              </a:effectLst>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001326"/>
            </a:gs>
            <a:gs pos="80000">
              <a:schemeClr val="bg2">
                <a:lumMod val="75000"/>
              </a:schemeClr>
            </a:gs>
            <a:gs pos="100000">
              <a:schemeClr val="bg2">
                <a:lumMod val="25000"/>
              </a:schemeClr>
            </a:gs>
          </a:gsLst>
          <a:lin ang="16200000" scaled="0"/>
        </a:gradFill>
        <a:effectLst/>
      </p:bgPr>
    </p:bg>
    <p:spTree>
      <p:nvGrpSpPr>
        <p:cNvPr id="1" name=""/>
        <p:cNvGrpSpPr/>
        <p:nvPr/>
      </p:nvGrpSpPr>
      <p:grpSpPr>
        <a:xfrm>
          <a:off x="0" y="0"/>
          <a:ext cx="0" cy="0"/>
          <a:chOff x="0" y="0"/>
          <a:chExt cx="0" cy="0"/>
        </a:xfrm>
      </p:grpSpPr>
      <p:pic>
        <p:nvPicPr>
          <p:cNvPr id="26" name="Imagen 25"/>
          <p:cNvPicPr>
            <a:picLocks noChangeAspect="1"/>
          </p:cNvPicPr>
          <p:nvPr/>
        </p:nvPicPr>
        <p:blipFill>
          <a:blip r:embed="rId4"/>
          <a:stretch>
            <a:fillRect/>
          </a:stretch>
        </p:blipFill>
        <p:spPr>
          <a:xfrm>
            <a:off x="786254" y="667920"/>
            <a:ext cx="10393163" cy="5095825"/>
          </a:xfrm>
          <a:prstGeom prst="roundRect">
            <a:avLst>
              <a:gd name="adj" fmla="val 8594"/>
            </a:avLst>
          </a:prstGeom>
          <a:solidFill>
            <a:srgbClr val="C00000"/>
          </a:solidFill>
          <a:ln>
            <a:noFill/>
          </a:ln>
          <a:effectLst>
            <a:reflection blurRad="12700" stA="38000" endPos="28000" dist="5000" dir="5400000" sy="-100000" algn="bl" rotWithShape="0"/>
          </a:effectLst>
        </p:spPr>
      </p:pic>
      <p:sp>
        <p:nvSpPr>
          <p:cNvPr id="21" name="Title 1"/>
          <p:cNvSpPr txBox="1">
            <a:spLocks/>
          </p:cNvSpPr>
          <p:nvPr/>
        </p:nvSpPr>
        <p:spPr>
          <a:xfrm>
            <a:off x="333375" y="188913"/>
            <a:ext cx="10969625" cy="1025525"/>
          </a:xfrm>
          <a:prstGeom prst="rect">
            <a:avLst/>
          </a:prstGeom>
        </p:spPr>
        <p:txBody>
          <a:bodyPr/>
          <a:lstStyle/>
          <a:p>
            <a:pPr lvl="0" eaLnBrk="0" hangingPunct="0">
              <a:lnSpc>
                <a:spcPct val="80000"/>
              </a:lnSpc>
              <a:defRPr/>
            </a:pPr>
            <a:r>
              <a:rPr lang="es-PY" sz="1600" dirty="0">
                <a:solidFill>
                  <a:srgbClr val="DEE1D7"/>
                </a:solidFill>
                <a:effectLst>
                  <a:outerShdw blurRad="38100" dist="38100" dir="2700000" algn="tl">
                    <a:srgbClr val="000000">
                      <a:alpha val="43137"/>
                    </a:srgbClr>
                  </a:outerShdw>
                </a:effectLst>
                <a:latin typeface="+mj-lt"/>
                <a:ea typeface="+mj-ea"/>
                <a:cs typeface="+mj-cs"/>
              </a:rPr>
              <a:t>Grupo </a:t>
            </a:r>
            <a:r>
              <a:rPr lang="es-PY" sz="1600" dirty="0" smtClean="0">
                <a:solidFill>
                  <a:srgbClr val="DEE1D7"/>
                </a:solidFill>
                <a:effectLst>
                  <a:outerShdw blurRad="38100" dist="38100" dir="2700000" algn="tl">
                    <a:srgbClr val="000000">
                      <a:alpha val="43137"/>
                    </a:srgbClr>
                  </a:outerShdw>
                </a:effectLst>
                <a:latin typeface="+mj-lt"/>
                <a:ea typeface="+mj-ea"/>
                <a:cs typeface="+mj-cs"/>
              </a:rPr>
              <a:t>200</a:t>
            </a:r>
            <a:r>
              <a:rPr lang="es-PY" sz="1600" dirty="0">
                <a:solidFill>
                  <a:srgbClr val="DEE1D7"/>
                </a:solidFill>
                <a:effectLst>
                  <a:outerShdw blurRad="38100" dist="38100" dir="2700000" algn="tl">
                    <a:srgbClr val="000000">
                      <a:alpha val="43137"/>
                    </a:srgbClr>
                  </a:outerShdw>
                </a:effectLst>
                <a:latin typeface="+mj-lt"/>
                <a:ea typeface="+mj-ea"/>
                <a:cs typeface="+mj-cs"/>
              </a:rPr>
              <a:t>: </a:t>
            </a:r>
            <a:r>
              <a:rPr lang="es-PY" sz="1600" dirty="0" smtClean="0">
                <a:solidFill>
                  <a:srgbClr val="DEE1D7"/>
                </a:solidFill>
                <a:effectLst>
                  <a:outerShdw blurRad="38100" dist="38100" dir="2700000" algn="tl">
                    <a:srgbClr val="000000">
                      <a:alpha val="43137"/>
                    </a:srgbClr>
                  </a:outerShdw>
                </a:effectLst>
                <a:latin typeface="+mj-lt"/>
                <a:ea typeface="+mj-ea"/>
                <a:cs typeface="+mj-cs"/>
              </a:rPr>
              <a:t>Servicios No </a:t>
            </a:r>
            <a:r>
              <a:rPr lang="es-PY" sz="1600" dirty="0">
                <a:solidFill>
                  <a:srgbClr val="DEE1D7"/>
                </a:solidFill>
                <a:effectLst>
                  <a:outerShdw blurRad="38100" dist="38100" dir="2700000" algn="tl">
                    <a:srgbClr val="000000">
                      <a:alpha val="43137"/>
                    </a:srgbClr>
                  </a:outerShdw>
                </a:effectLst>
                <a:latin typeface="+mj-lt"/>
                <a:ea typeface="+mj-ea"/>
                <a:cs typeface="+mj-cs"/>
              </a:rPr>
              <a:t>Personales</a:t>
            </a:r>
          </a:p>
        </p:txBody>
      </p:sp>
      <p:sp>
        <p:nvSpPr>
          <p:cNvPr id="17" name="16 CuadroTexto"/>
          <p:cNvSpPr txBox="1"/>
          <p:nvPr/>
        </p:nvSpPr>
        <p:spPr>
          <a:xfrm>
            <a:off x="2494012" y="2967335"/>
            <a:ext cx="6977648"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sp>
        <p:nvSpPr>
          <p:cNvPr id="18" name="17 CuadroTexto"/>
          <p:cNvSpPr txBox="1"/>
          <p:nvPr/>
        </p:nvSpPr>
        <p:spPr>
          <a:xfrm>
            <a:off x="2638027" y="3658453"/>
            <a:ext cx="6975251"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sp>
        <p:nvSpPr>
          <p:cNvPr id="19" name="18 CuadroTexto"/>
          <p:cNvSpPr txBox="1"/>
          <p:nvPr/>
        </p:nvSpPr>
        <p:spPr>
          <a:xfrm>
            <a:off x="2722968" y="4842018"/>
            <a:ext cx="5786480"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pic>
        <p:nvPicPr>
          <p:cNvPr id="25" name="Imagen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62797" y="5945334"/>
            <a:ext cx="1353614" cy="767480"/>
          </a:xfrm>
          <a:prstGeom prst="rect">
            <a:avLst/>
          </a:prstGeom>
        </p:spPr>
      </p:pic>
      <p:pic>
        <p:nvPicPr>
          <p:cNvPr id="27" name="Imagen 26"/>
          <p:cNvPicPr>
            <a:picLocks noChangeAspect="1"/>
          </p:cNvPicPr>
          <p:nvPr/>
        </p:nvPicPr>
        <p:blipFill>
          <a:blip r:embed="rId6"/>
          <a:stretch>
            <a:fillRect/>
          </a:stretch>
        </p:blipFill>
        <p:spPr>
          <a:xfrm>
            <a:off x="4366220" y="5957659"/>
            <a:ext cx="3906602" cy="657595"/>
          </a:xfrm>
          <a:prstGeom prst="rect">
            <a:avLst/>
          </a:prstGeom>
        </p:spPr>
      </p:pic>
      <p:pic>
        <p:nvPicPr>
          <p:cNvPr id="28" name="Imagen 27"/>
          <p:cNvPicPr>
            <a:picLocks noChangeAspect="1"/>
          </p:cNvPicPr>
          <p:nvPr/>
        </p:nvPicPr>
        <p:blipFill>
          <a:blip r:embed="rId7"/>
          <a:stretch>
            <a:fillRect/>
          </a:stretch>
        </p:blipFill>
        <p:spPr>
          <a:xfrm>
            <a:off x="8939875" y="5976139"/>
            <a:ext cx="1278229" cy="639115"/>
          </a:xfrm>
          <a:prstGeom prst="rect">
            <a:avLst/>
          </a:prstGeom>
        </p:spPr>
      </p:pic>
      <p:cxnSp>
        <p:nvCxnSpPr>
          <p:cNvPr id="30" name="9 Conector recto"/>
          <p:cNvCxnSpPr/>
          <p:nvPr/>
        </p:nvCxnSpPr>
        <p:spPr>
          <a:xfrm rot="10800000">
            <a:off x="10093325" y="365034"/>
            <a:ext cx="2095500" cy="4763"/>
          </a:xfrm>
          <a:prstGeom prst="line">
            <a:avLst/>
          </a:prstGeom>
          <a:ln w="3175">
            <a:solidFill>
              <a:schemeClr val="bg2"/>
            </a:solidFill>
          </a:ln>
        </p:spPr>
        <p:style>
          <a:lnRef idx="2">
            <a:schemeClr val="accent5"/>
          </a:lnRef>
          <a:fillRef idx="0">
            <a:schemeClr val="accent5"/>
          </a:fillRef>
          <a:effectRef idx="1">
            <a:schemeClr val="accent5"/>
          </a:effectRef>
          <a:fontRef idx="minor">
            <a:schemeClr val="tx1"/>
          </a:fontRef>
        </p:style>
      </p:cxnSp>
      <p:sp>
        <p:nvSpPr>
          <p:cNvPr id="31" name="43 Elipse"/>
          <p:cNvSpPr/>
          <p:nvPr/>
        </p:nvSpPr>
        <p:spPr>
          <a:xfrm>
            <a:off x="10058561" y="345541"/>
            <a:ext cx="34289" cy="34289"/>
          </a:xfrm>
          <a:prstGeom prst="ellipse">
            <a:avLst/>
          </a:prstGeom>
          <a:solidFill>
            <a:srgbClr val="288175"/>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32" name="44 Elipse"/>
          <p:cNvSpPr/>
          <p:nvPr/>
        </p:nvSpPr>
        <p:spPr>
          <a:xfrm>
            <a:off x="9578990" y="340184"/>
            <a:ext cx="34289" cy="34289"/>
          </a:xfrm>
          <a:prstGeom prst="ellipse">
            <a:avLst/>
          </a:prstGeom>
          <a:solidFill>
            <a:srgbClr val="288175"/>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33" name="45 Elipse"/>
          <p:cNvSpPr/>
          <p:nvPr/>
        </p:nvSpPr>
        <p:spPr>
          <a:xfrm>
            <a:off x="9804958" y="341971"/>
            <a:ext cx="34289" cy="34289"/>
          </a:xfrm>
          <a:prstGeom prst="ellipse">
            <a:avLst/>
          </a:prstGeom>
          <a:solidFill>
            <a:srgbClr val="288175"/>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15" name="Text Box 1"/>
          <p:cNvSpPr txBox="1">
            <a:spLocks noChangeArrowheads="1"/>
          </p:cNvSpPr>
          <p:nvPr/>
        </p:nvSpPr>
        <p:spPr bwMode="auto">
          <a:xfrm>
            <a:off x="2493884" y="939333"/>
            <a:ext cx="7345363" cy="431800"/>
          </a:xfrm>
          <a:prstGeom prst="rect">
            <a:avLst/>
          </a:prstGeom>
          <a:noFill/>
          <a:ln w="9525" cap="flat">
            <a:noFill/>
            <a:round/>
            <a:headEnd/>
            <a:tailEnd/>
          </a:ln>
          <a:effectLst/>
        </p:spPr>
        <p:txBody>
          <a:bodyPr lIns="0" rIns="0" bIns="0" anchor="b"/>
          <a:lstStyle/>
          <a:p>
            <a:pPr algn="ct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s-MX" sz="2400" b="1" dirty="0">
                <a:solidFill>
                  <a:srgbClr val="115964"/>
                </a:solidFill>
                <a:effectLst>
                  <a:outerShdw blurRad="38100" dist="38100" dir="2700000" algn="tl">
                    <a:srgbClr val="C0C0C0"/>
                  </a:outerShdw>
                </a:effectLst>
                <a:latin typeface="Arial" charset="0"/>
                <a:ea typeface="+mn-ea"/>
                <a:cs typeface="Arial" charset="0"/>
              </a:rPr>
              <a:t>Grupo </a:t>
            </a:r>
            <a:r>
              <a:rPr lang="es-MX" sz="2400" b="1" dirty="0" smtClean="0">
                <a:solidFill>
                  <a:srgbClr val="115964"/>
                </a:solidFill>
                <a:effectLst>
                  <a:outerShdw blurRad="38100" dist="38100" dir="2700000" algn="tl">
                    <a:srgbClr val="C0C0C0"/>
                  </a:outerShdw>
                </a:effectLst>
                <a:latin typeface="Arial" charset="0"/>
                <a:ea typeface="+mn-ea"/>
                <a:cs typeface="Arial" charset="0"/>
              </a:rPr>
              <a:t>200</a:t>
            </a:r>
            <a:r>
              <a:rPr lang="es-MX" sz="2400" b="1" dirty="0">
                <a:solidFill>
                  <a:srgbClr val="115964"/>
                </a:solidFill>
                <a:effectLst>
                  <a:outerShdw blurRad="38100" dist="38100" dir="2700000" algn="tl">
                    <a:srgbClr val="C0C0C0"/>
                  </a:outerShdw>
                </a:effectLst>
                <a:latin typeface="Arial" charset="0"/>
                <a:ea typeface="+mn-ea"/>
                <a:cs typeface="Arial" charset="0"/>
              </a:rPr>
              <a:t>: Servicios </a:t>
            </a:r>
            <a:r>
              <a:rPr lang="es-MX" sz="2400" b="1" dirty="0" smtClean="0">
                <a:solidFill>
                  <a:srgbClr val="115964"/>
                </a:solidFill>
                <a:effectLst>
                  <a:outerShdw blurRad="38100" dist="38100" dir="2700000" algn="tl">
                    <a:srgbClr val="C0C0C0"/>
                  </a:outerShdw>
                </a:effectLst>
                <a:latin typeface="Arial" charset="0"/>
                <a:ea typeface="+mn-ea"/>
                <a:cs typeface="Arial" charset="0"/>
              </a:rPr>
              <a:t>No Personales</a:t>
            </a:r>
            <a:endParaRPr lang="es-MX" sz="2400" b="1" dirty="0">
              <a:solidFill>
                <a:srgbClr val="115964"/>
              </a:solidFill>
              <a:effectLst>
                <a:outerShdw blurRad="38100" dist="38100" dir="2700000" algn="tl">
                  <a:srgbClr val="C0C0C0"/>
                </a:outerShdw>
              </a:effectLst>
              <a:latin typeface="Arial" charset="0"/>
              <a:ea typeface="+mn-ea"/>
              <a:cs typeface="Arial" charset="0"/>
            </a:endParaRPr>
          </a:p>
        </p:txBody>
      </p:sp>
      <p:sp>
        <p:nvSpPr>
          <p:cNvPr id="20" name="Rectangle 2"/>
          <p:cNvSpPr>
            <a:spLocks noChangeArrowheads="1"/>
          </p:cNvSpPr>
          <p:nvPr/>
        </p:nvSpPr>
        <p:spPr bwMode="auto">
          <a:xfrm>
            <a:off x="1815625" y="1653003"/>
            <a:ext cx="8277225" cy="3757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ts val="6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000000"/>
                </a:solidFill>
                <a:latin typeface="Constantia" panose="02030602050306030303" pitchFamily="18" charset="0"/>
                <a:ea typeface="Microsoft YaHei" panose="020B0503020204020204" pitchFamily="34" charset="-122"/>
              </a:defRPr>
            </a:lvl1pPr>
            <a:lvl2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Constantia" panose="02030602050306030303" pitchFamily="18" charset="0"/>
                <a:ea typeface="Microsoft YaHei" panose="020B0503020204020204" pitchFamily="34" charset="-122"/>
              </a:defRPr>
            </a:lvl2pPr>
            <a:lvl3pPr>
              <a:spcBef>
                <a:spcPts val="525"/>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100">
                <a:solidFill>
                  <a:srgbClr val="000000"/>
                </a:solidFill>
                <a:latin typeface="Constantia" panose="02030602050306030303" pitchFamily="18"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9pPr>
          </a:lstStyle>
          <a:p>
            <a:pPr algn="just" eaLnBrk="1" hangingPunct="1">
              <a:spcBef>
                <a:spcPct val="0"/>
              </a:spcBef>
              <a:buClrTx/>
              <a:buFontTx/>
              <a:buNone/>
            </a:pPr>
            <a:r>
              <a:rPr lang="es-PY" altLang="es-MX" sz="1600" dirty="0">
                <a:latin typeface="Arial" panose="020B0604020202020204" pitchFamily="34" charset="0"/>
                <a:cs typeface="Arial" panose="020B0604020202020204" pitchFamily="34" charset="0"/>
              </a:rPr>
              <a:t>Contempla un </a:t>
            </a:r>
            <a:r>
              <a:rPr lang="es-PY" altLang="es-MX" sz="1600" b="1" dirty="0">
                <a:latin typeface="Arial" panose="020B0604020202020204" pitchFamily="34" charset="0"/>
                <a:cs typeface="Arial" panose="020B0604020202020204" pitchFamily="34" charset="0"/>
              </a:rPr>
              <a:t>aumento del 9% </a:t>
            </a:r>
            <a:r>
              <a:rPr lang="es-PY" altLang="es-MX" sz="1600" dirty="0">
                <a:latin typeface="Arial" panose="020B0604020202020204" pitchFamily="34" charset="0"/>
                <a:cs typeface="Arial" panose="020B0604020202020204" pitchFamily="34" charset="0"/>
              </a:rPr>
              <a:t>en este nivel, con respecto al Ejercicio 2019, </a:t>
            </a:r>
            <a:r>
              <a:rPr lang="es-PY" altLang="es-MX" sz="1600" dirty="0">
                <a:solidFill>
                  <a:schemeClr val="tx1">
                    <a:lumMod val="75000"/>
                  </a:schemeClr>
                </a:solidFill>
                <a:latin typeface="Arial" panose="020B0604020202020204" pitchFamily="34" charset="0"/>
                <a:cs typeface="Arial" panose="020B0604020202020204" pitchFamily="34" charset="0"/>
              </a:rPr>
              <a:t>básicamente para las reparaciones menores de los edificios e instalaciones, en el marco de la modernización de las administraciones aduaneras del país, que incluye además, mantenimiento de grupos generadores, reacondicionamientos eléctricos, pinturas adecuadas, mejores iluminaciones y  accesibilidad adecuada, </a:t>
            </a:r>
            <a:r>
              <a:rPr lang="es-PY" altLang="es-MX" sz="1600" b="1" dirty="0">
                <a:solidFill>
                  <a:schemeClr val="tx1">
                    <a:lumMod val="75000"/>
                  </a:schemeClr>
                </a:solidFill>
                <a:latin typeface="Arial" panose="020B0604020202020204" pitchFamily="34" charset="0"/>
                <a:cs typeface="Arial" panose="020B0604020202020204" pitchFamily="34" charset="0"/>
              </a:rPr>
              <a:t>con la intención de transmitir una nueva imagen a la institución, como también al país, ya que muchos de ellos están ubicados en las fronteras</a:t>
            </a:r>
            <a:r>
              <a:rPr lang="es-PY" altLang="es-MX" sz="1600" dirty="0">
                <a:solidFill>
                  <a:schemeClr val="tx1">
                    <a:lumMod val="75000"/>
                  </a:schemeClr>
                </a:solidFill>
                <a:latin typeface="Arial" panose="020B0604020202020204" pitchFamily="34" charset="0"/>
                <a:cs typeface="Arial" panose="020B0604020202020204" pitchFamily="34" charset="0"/>
              </a:rPr>
              <a:t>, por tanto es la primera impresión que llevan los visitantes.</a:t>
            </a:r>
          </a:p>
          <a:p>
            <a:pPr algn="just" eaLnBrk="1" hangingPunct="1">
              <a:spcBef>
                <a:spcPct val="0"/>
              </a:spcBef>
              <a:buClrTx/>
              <a:buFontTx/>
              <a:buNone/>
            </a:pPr>
            <a:endParaRPr lang="es-PY" altLang="es-MX" sz="700" dirty="0">
              <a:solidFill>
                <a:schemeClr val="tx1">
                  <a:lumMod val="75000"/>
                </a:schemeClr>
              </a:solidFill>
              <a:latin typeface="Arial" panose="020B0604020202020204" pitchFamily="34" charset="0"/>
              <a:cs typeface="Arial" panose="020B0604020202020204" pitchFamily="34" charset="0"/>
            </a:endParaRPr>
          </a:p>
          <a:p>
            <a:pPr algn="just" eaLnBrk="1" hangingPunct="1">
              <a:spcBef>
                <a:spcPct val="0"/>
              </a:spcBef>
              <a:buClrTx/>
              <a:buFontTx/>
              <a:buNone/>
            </a:pPr>
            <a:r>
              <a:rPr lang="es-PY" altLang="es-MX" sz="1600" dirty="0">
                <a:solidFill>
                  <a:schemeClr val="tx1">
                    <a:lumMod val="75000"/>
                  </a:schemeClr>
                </a:solidFill>
                <a:latin typeface="Arial" panose="020B0604020202020204" pitchFamily="34" charset="0"/>
                <a:cs typeface="Arial" panose="020B0604020202020204" pitchFamily="34" charset="0"/>
              </a:rPr>
              <a:t>También</a:t>
            </a:r>
            <a:r>
              <a:rPr lang="es-PY" altLang="es-MX" sz="1600" b="1" dirty="0">
                <a:solidFill>
                  <a:schemeClr val="tx1">
                    <a:lumMod val="75000"/>
                  </a:schemeClr>
                </a:solidFill>
                <a:latin typeface="Arial" panose="020B0604020202020204" pitchFamily="34" charset="0"/>
                <a:cs typeface="Arial" panose="020B0604020202020204" pitchFamily="34" charset="0"/>
              </a:rPr>
              <a:t> </a:t>
            </a:r>
            <a:r>
              <a:rPr lang="es-PY" altLang="es-MX" sz="1600" dirty="0">
                <a:solidFill>
                  <a:schemeClr val="tx1">
                    <a:lumMod val="75000"/>
                  </a:schemeClr>
                </a:solidFill>
                <a:latin typeface="Arial" panose="020B0604020202020204" pitchFamily="34" charset="0"/>
                <a:cs typeface="Arial" panose="020B0604020202020204" pitchFamily="34" charset="0"/>
              </a:rPr>
              <a:t>se</a:t>
            </a:r>
            <a:r>
              <a:rPr lang="es-PY" altLang="es-MX" sz="1600" b="1" dirty="0">
                <a:solidFill>
                  <a:schemeClr val="tx1">
                    <a:lumMod val="75000"/>
                  </a:schemeClr>
                </a:solidFill>
                <a:latin typeface="Arial" panose="020B0604020202020204" pitchFamily="34" charset="0"/>
                <a:cs typeface="Arial" panose="020B0604020202020204" pitchFamily="34" charset="0"/>
              </a:rPr>
              <a:t> </a:t>
            </a:r>
            <a:r>
              <a:rPr lang="es-PY" altLang="es-MX" sz="1600" dirty="0">
                <a:solidFill>
                  <a:schemeClr val="tx1">
                    <a:lumMod val="75000"/>
                  </a:schemeClr>
                </a:solidFill>
                <a:latin typeface="Arial" panose="020B0604020202020204" pitchFamily="34" charset="0"/>
                <a:cs typeface="Arial" panose="020B0604020202020204" pitchFamily="34" charset="0"/>
              </a:rPr>
              <a:t>prevé mayores recursos para el pago en concepto de alquileres de oficinas administrativas, debido a la desocupación del antiguo local del Puerto de Asunción, por el inicio de las obras de refacciones encaradas por el MOPC.</a:t>
            </a:r>
          </a:p>
          <a:p>
            <a:pPr algn="just" eaLnBrk="1" hangingPunct="1">
              <a:spcBef>
                <a:spcPct val="0"/>
              </a:spcBef>
              <a:buClrTx/>
              <a:buFontTx/>
              <a:buNone/>
            </a:pPr>
            <a:endParaRPr lang="es-PY" altLang="es-MX" sz="700" dirty="0">
              <a:solidFill>
                <a:schemeClr val="tx1">
                  <a:lumMod val="75000"/>
                </a:schemeClr>
              </a:solidFill>
              <a:latin typeface="Arial" panose="020B0604020202020204" pitchFamily="34" charset="0"/>
              <a:cs typeface="Arial" panose="020B0604020202020204" pitchFamily="34" charset="0"/>
            </a:endParaRPr>
          </a:p>
          <a:p>
            <a:pPr algn="just" eaLnBrk="1" hangingPunct="1">
              <a:spcBef>
                <a:spcPct val="0"/>
              </a:spcBef>
              <a:buClrTx/>
              <a:buFontTx/>
              <a:buNone/>
            </a:pPr>
            <a:r>
              <a:rPr lang="es-PY" altLang="es-MX" sz="1600" dirty="0">
                <a:solidFill>
                  <a:schemeClr val="tx1">
                    <a:lumMod val="75000"/>
                  </a:schemeClr>
                </a:solidFill>
                <a:latin typeface="Arial" panose="020B0604020202020204" pitchFamily="34" charset="0"/>
                <a:cs typeface="Arial" panose="020B0604020202020204" pitchFamily="34" charset="0"/>
              </a:rPr>
              <a:t>La DNA posee 11 inmuebles en alquiler, entre oficinas administrativas, depósitos para productos decomisados, guarda de embarcaciones, representando un gasto anual de Gs. 3.500 millones.</a:t>
            </a:r>
          </a:p>
        </p:txBody>
      </p:sp>
    </p:spTree>
    <p:extLst>
      <p:ext uri="{BB962C8B-B14F-4D97-AF65-F5344CB8AC3E}">
        <p14:creationId xmlns:p14="http://schemas.microsoft.com/office/powerpoint/2010/main" val="3850853148"/>
      </p:ext>
    </p:extLst>
  </p:cSld>
  <p:clrMapOvr>
    <a:overrideClrMapping bg1="lt1" tx1="dk1" bg2="lt2" tx2="dk2" accent1="accent1" accent2="accent2" accent3="accent3" accent4="accent4" accent5="accent5" accent6="accent6" hlink="hlink" folHlink="folHlink"/>
  </p:clrMapOvr>
  <p:transition spd="med">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001326"/>
            </a:gs>
            <a:gs pos="80000">
              <a:schemeClr val="bg2">
                <a:lumMod val="75000"/>
              </a:schemeClr>
            </a:gs>
            <a:gs pos="100000">
              <a:schemeClr val="bg2">
                <a:lumMod val="25000"/>
              </a:schemeClr>
            </a:gs>
          </a:gsLst>
          <a:lin ang="16200000" scaled="0"/>
        </a:gradFill>
        <a:effectLst/>
      </p:bgPr>
    </p:bg>
    <p:spTree>
      <p:nvGrpSpPr>
        <p:cNvPr id="1" name=""/>
        <p:cNvGrpSpPr/>
        <p:nvPr/>
      </p:nvGrpSpPr>
      <p:grpSpPr>
        <a:xfrm>
          <a:off x="0" y="0"/>
          <a:ext cx="0" cy="0"/>
          <a:chOff x="0" y="0"/>
          <a:chExt cx="0" cy="0"/>
        </a:xfrm>
      </p:grpSpPr>
      <p:pic>
        <p:nvPicPr>
          <p:cNvPr id="26" name="Imagen 25"/>
          <p:cNvPicPr>
            <a:picLocks noChangeAspect="1"/>
          </p:cNvPicPr>
          <p:nvPr/>
        </p:nvPicPr>
        <p:blipFill>
          <a:blip r:embed="rId4"/>
          <a:stretch>
            <a:fillRect/>
          </a:stretch>
        </p:blipFill>
        <p:spPr>
          <a:xfrm>
            <a:off x="786254" y="667920"/>
            <a:ext cx="10393163" cy="5095825"/>
          </a:xfrm>
          <a:prstGeom prst="roundRect">
            <a:avLst>
              <a:gd name="adj" fmla="val 8594"/>
            </a:avLst>
          </a:prstGeom>
          <a:solidFill>
            <a:srgbClr val="C00000"/>
          </a:solidFill>
          <a:ln>
            <a:noFill/>
          </a:ln>
          <a:effectLst>
            <a:reflection blurRad="12700" stA="38000" endPos="28000" dist="5000" dir="5400000" sy="-100000" algn="bl" rotWithShape="0"/>
          </a:effectLst>
        </p:spPr>
      </p:pic>
      <p:sp>
        <p:nvSpPr>
          <p:cNvPr id="21" name="Title 1"/>
          <p:cNvSpPr txBox="1">
            <a:spLocks/>
          </p:cNvSpPr>
          <p:nvPr/>
        </p:nvSpPr>
        <p:spPr>
          <a:xfrm>
            <a:off x="333375" y="188913"/>
            <a:ext cx="10969625" cy="1025525"/>
          </a:xfrm>
          <a:prstGeom prst="rect">
            <a:avLst/>
          </a:prstGeom>
        </p:spPr>
        <p:txBody>
          <a:bodyPr/>
          <a:lstStyle/>
          <a:p>
            <a:pPr lvl="0" eaLnBrk="0" hangingPunct="0">
              <a:lnSpc>
                <a:spcPct val="80000"/>
              </a:lnSpc>
              <a:defRPr/>
            </a:pPr>
            <a:r>
              <a:rPr lang="es-PY" sz="1600" dirty="0">
                <a:solidFill>
                  <a:srgbClr val="DEE1D7"/>
                </a:solidFill>
                <a:effectLst>
                  <a:outerShdw blurRad="38100" dist="38100" dir="2700000" algn="tl">
                    <a:srgbClr val="000000">
                      <a:alpha val="43137"/>
                    </a:srgbClr>
                  </a:outerShdw>
                </a:effectLst>
                <a:latin typeface="+mj-lt"/>
                <a:ea typeface="+mj-ea"/>
                <a:cs typeface="+mj-cs"/>
              </a:rPr>
              <a:t>Grupo  300 “Bienes de consumo e insumos”</a:t>
            </a:r>
          </a:p>
        </p:txBody>
      </p:sp>
      <p:sp>
        <p:nvSpPr>
          <p:cNvPr id="17" name="16 CuadroTexto"/>
          <p:cNvSpPr txBox="1"/>
          <p:nvPr/>
        </p:nvSpPr>
        <p:spPr>
          <a:xfrm>
            <a:off x="2494012" y="2967335"/>
            <a:ext cx="6977648"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sp>
        <p:nvSpPr>
          <p:cNvPr id="18" name="17 CuadroTexto"/>
          <p:cNvSpPr txBox="1"/>
          <p:nvPr/>
        </p:nvSpPr>
        <p:spPr>
          <a:xfrm>
            <a:off x="2638027" y="3658453"/>
            <a:ext cx="6975251"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sp>
        <p:nvSpPr>
          <p:cNvPr id="19" name="18 CuadroTexto"/>
          <p:cNvSpPr txBox="1"/>
          <p:nvPr/>
        </p:nvSpPr>
        <p:spPr>
          <a:xfrm>
            <a:off x="2722968" y="4842018"/>
            <a:ext cx="5786480"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pic>
        <p:nvPicPr>
          <p:cNvPr id="25" name="Imagen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62797" y="5945334"/>
            <a:ext cx="1353614" cy="767480"/>
          </a:xfrm>
          <a:prstGeom prst="rect">
            <a:avLst/>
          </a:prstGeom>
        </p:spPr>
      </p:pic>
      <p:pic>
        <p:nvPicPr>
          <p:cNvPr id="27" name="Imagen 26"/>
          <p:cNvPicPr>
            <a:picLocks noChangeAspect="1"/>
          </p:cNvPicPr>
          <p:nvPr/>
        </p:nvPicPr>
        <p:blipFill>
          <a:blip r:embed="rId6"/>
          <a:stretch>
            <a:fillRect/>
          </a:stretch>
        </p:blipFill>
        <p:spPr>
          <a:xfrm>
            <a:off x="4366220" y="5957659"/>
            <a:ext cx="3906602" cy="657595"/>
          </a:xfrm>
          <a:prstGeom prst="rect">
            <a:avLst/>
          </a:prstGeom>
        </p:spPr>
      </p:pic>
      <p:pic>
        <p:nvPicPr>
          <p:cNvPr id="28" name="Imagen 27"/>
          <p:cNvPicPr>
            <a:picLocks noChangeAspect="1"/>
          </p:cNvPicPr>
          <p:nvPr/>
        </p:nvPicPr>
        <p:blipFill>
          <a:blip r:embed="rId7"/>
          <a:stretch>
            <a:fillRect/>
          </a:stretch>
        </p:blipFill>
        <p:spPr>
          <a:xfrm>
            <a:off x="8939875" y="5976139"/>
            <a:ext cx="1278229" cy="639115"/>
          </a:xfrm>
          <a:prstGeom prst="rect">
            <a:avLst/>
          </a:prstGeom>
        </p:spPr>
      </p:pic>
      <p:cxnSp>
        <p:nvCxnSpPr>
          <p:cNvPr id="30" name="9 Conector recto"/>
          <p:cNvCxnSpPr/>
          <p:nvPr/>
        </p:nvCxnSpPr>
        <p:spPr>
          <a:xfrm rot="10800000">
            <a:off x="10093325" y="365034"/>
            <a:ext cx="2095500" cy="4763"/>
          </a:xfrm>
          <a:prstGeom prst="line">
            <a:avLst/>
          </a:prstGeom>
          <a:ln w="3175">
            <a:solidFill>
              <a:schemeClr val="bg2"/>
            </a:solidFill>
          </a:ln>
        </p:spPr>
        <p:style>
          <a:lnRef idx="2">
            <a:schemeClr val="accent5"/>
          </a:lnRef>
          <a:fillRef idx="0">
            <a:schemeClr val="accent5"/>
          </a:fillRef>
          <a:effectRef idx="1">
            <a:schemeClr val="accent5"/>
          </a:effectRef>
          <a:fontRef idx="minor">
            <a:schemeClr val="tx1"/>
          </a:fontRef>
        </p:style>
      </p:cxnSp>
      <p:sp>
        <p:nvSpPr>
          <p:cNvPr id="31" name="43 Elipse"/>
          <p:cNvSpPr/>
          <p:nvPr/>
        </p:nvSpPr>
        <p:spPr>
          <a:xfrm>
            <a:off x="10058561" y="345541"/>
            <a:ext cx="34289" cy="34289"/>
          </a:xfrm>
          <a:prstGeom prst="ellipse">
            <a:avLst/>
          </a:prstGeom>
          <a:solidFill>
            <a:srgbClr val="288175"/>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32" name="44 Elipse"/>
          <p:cNvSpPr/>
          <p:nvPr/>
        </p:nvSpPr>
        <p:spPr>
          <a:xfrm>
            <a:off x="9578990" y="340184"/>
            <a:ext cx="34289" cy="34289"/>
          </a:xfrm>
          <a:prstGeom prst="ellipse">
            <a:avLst/>
          </a:prstGeom>
          <a:solidFill>
            <a:srgbClr val="288175"/>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33" name="45 Elipse"/>
          <p:cNvSpPr/>
          <p:nvPr/>
        </p:nvSpPr>
        <p:spPr>
          <a:xfrm>
            <a:off x="9804958" y="341971"/>
            <a:ext cx="34289" cy="34289"/>
          </a:xfrm>
          <a:prstGeom prst="ellipse">
            <a:avLst/>
          </a:prstGeom>
          <a:solidFill>
            <a:srgbClr val="288175"/>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15" name="Text Box 1"/>
          <p:cNvSpPr txBox="1">
            <a:spLocks noChangeArrowheads="1"/>
          </p:cNvSpPr>
          <p:nvPr/>
        </p:nvSpPr>
        <p:spPr bwMode="auto">
          <a:xfrm>
            <a:off x="2493884" y="939333"/>
            <a:ext cx="7345363" cy="431800"/>
          </a:xfrm>
          <a:prstGeom prst="rect">
            <a:avLst/>
          </a:prstGeom>
          <a:noFill/>
          <a:ln w="9525" cap="flat">
            <a:noFill/>
            <a:round/>
            <a:headEnd/>
            <a:tailEnd/>
          </a:ln>
          <a:effectLst/>
        </p:spPr>
        <p:txBody>
          <a:bodyPr lIns="0" rIns="0" bIns="0" anchor="b"/>
          <a:lstStyle/>
          <a:p>
            <a:pPr algn="ct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s-MX" sz="2400" b="1" dirty="0">
                <a:solidFill>
                  <a:srgbClr val="115964"/>
                </a:solidFill>
                <a:effectLst>
                  <a:outerShdw blurRad="38100" dist="38100" dir="2700000" algn="tl">
                    <a:srgbClr val="C0C0C0"/>
                  </a:outerShdw>
                </a:effectLst>
              </a:rPr>
              <a:t>Grupo  300 “Bienes de consumo e insumos</a:t>
            </a:r>
            <a:r>
              <a:rPr lang="es-MX" sz="2400" b="1" dirty="0">
                <a:solidFill>
                  <a:srgbClr val="115964"/>
                </a:solidFill>
                <a:effectLst>
                  <a:outerShdw blurRad="38100" dist="38100" dir="2700000" algn="tl">
                    <a:srgbClr val="C0C0C0"/>
                  </a:outerShdw>
                </a:effectLst>
                <a:ea typeface="Microsoft YaHei" charset="-122"/>
              </a:rPr>
              <a:t>”</a:t>
            </a:r>
          </a:p>
        </p:txBody>
      </p:sp>
      <p:sp>
        <p:nvSpPr>
          <p:cNvPr id="16" name="Rectangle 2"/>
          <p:cNvSpPr>
            <a:spLocks noChangeArrowheads="1"/>
          </p:cNvSpPr>
          <p:nvPr/>
        </p:nvSpPr>
        <p:spPr bwMode="auto">
          <a:xfrm>
            <a:off x="1992234" y="1716289"/>
            <a:ext cx="8348662" cy="2556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marL="88900">
              <a:spcBef>
                <a:spcPts val="650"/>
              </a:spcBef>
              <a:buClr>
                <a:srgbClr val="000000"/>
              </a:buClr>
              <a:buSzPct val="100000"/>
              <a:buFont typeface="Times New Roman" panose="02020603050405020304" pitchFamily="18" charset="0"/>
              <a:tabLst>
                <a:tab pos="88900" algn="l"/>
                <a:tab pos="1003300" algn="l"/>
                <a:tab pos="1917700" algn="l"/>
                <a:tab pos="2832100" algn="l"/>
                <a:tab pos="3746500" algn="l"/>
                <a:tab pos="4660900" algn="l"/>
                <a:tab pos="5575300" algn="l"/>
                <a:tab pos="6489700" algn="l"/>
                <a:tab pos="7404100" algn="l"/>
                <a:tab pos="8318500" algn="l"/>
                <a:tab pos="9232900" algn="l"/>
                <a:tab pos="10147300" algn="l"/>
              </a:tabLst>
              <a:defRPr sz="2600">
                <a:solidFill>
                  <a:srgbClr val="000000"/>
                </a:solidFill>
                <a:latin typeface="Constantia" panose="02030602050306030303" pitchFamily="18" charset="0"/>
                <a:ea typeface="Microsoft YaHei" panose="020B0503020204020204" pitchFamily="34" charset="-122"/>
              </a:defRPr>
            </a:lvl1pPr>
            <a:lvl2pPr>
              <a:spcBef>
                <a:spcPts val="600"/>
              </a:spcBef>
              <a:buClr>
                <a:srgbClr val="000000"/>
              </a:buClr>
              <a:buSzPct val="100000"/>
              <a:buFont typeface="Times New Roman" panose="02020603050405020304" pitchFamily="18" charset="0"/>
              <a:tabLst>
                <a:tab pos="88900" algn="l"/>
                <a:tab pos="1003300" algn="l"/>
                <a:tab pos="1917700" algn="l"/>
                <a:tab pos="2832100" algn="l"/>
                <a:tab pos="3746500" algn="l"/>
                <a:tab pos="4660900" algn="l"/>
                <a:tab pos="5575300" algn="l"/>
                <a:tab pos="6489700" algn="l"/>
                <a:tab pos="7404100" algn="l"/>
                <a:tab pos="8318500" algn="l"/>
                <a:tab pos="9232900" algn="l"/>
                <a:tab pos="10147300" algn="l"/>
              </a:tabLst>
              <a:defRPr sz="2400">
                <a:solidFill>
                  <a:srgbClr val="000000"/>
                </a:solidFill>
                <a:latin typeface="Constantia" panose="02030602050306030303" pitchFamily="18" charset="0"/>
                <a:ea typeface="Microsoft YaHei" panose="020B0503020204020204" pitchFamily="34" charset="-122"/>
              </a:defRPr>
            </a:lvl2pPr>
            <a:lvl3pPr>
              <a:spcBef>
                <a:spcPts val="525"/>
              </a:spcBef>
              <a:buClr>
                <a:srgbClr val="000000"/>
              </a:buClr>
              <a:buSzPct val="100000"/>
              <a:buFont typeface="Times New Roman" panose="02020603050405020304" pitchFamily="18" charset="0"/>
              <a:tabLst>
                <a:tab pos="88900" algn="l"/>
                <a:tab pos="1003300" algn="l"/>
                <a:tab pos="1917700" algn="l"/>
                <a:tab pos="2832100" algn="l"/>
                <a:tab pos="3746500" algn="l"/>
                <a:tab pos="4660900" algn="l"/>
                <a:tab pos="5575300" algn="l"/>
                <a:tab pos="6489700" algn="l"/>
                <a:tab pos="7404100" algn="l"/>
                <a:tab pos="8318500" algn="l"/>
                <a:tab pos="9232900" algn="l"/>
                <a:tab pos="10147300" algn="l"/>
              </a:tabLst>
              <a:defRPr sz="2100">
                <a:solidFill>
                  <a:srgbClr val="000000"/>
                </a:solidFill>
                <a:latin typeface="Constantia" panose="02030602050306030303" pitchFamily="18"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88900" algn="l"/>
                <a:tab pos="1003300" algn="l"/>
                <a:tab pos="1917700" algn="l"/>
                <a:tab pos="2832100" algn="l"/>
                <a:tab pos="3746500" algn="l"/>
                <a:tab pos="4660900" algn="l"/>
                <a:tab pos="5575300" algn="l"/>
                <a:tab pos="6489700" algn="l"/>
                <a:tab pos="7404100" algn="l"/>
                <a:tab pos="8318500" algn="l"/>
                <a:tab pos="9232900" algn="l"/>
                <a:tab pos="10147300" algn="l"/>
              </a:tabLst>
              <a:defRPr sz="2000">
                <a:solidFill>
                  <a:srgbClr val="000000"/>
                </a:solidFill>
                <a:latin typeface="Constantia" panose="02030602050306030303" pitchFamily="18"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88900" algn="l"/>
                <a:tab pos="1003300" algn="l"/>
                <a:tab pos="1917700" algn="l"/>
                <a:tab pos="2832100" algn="l"/>
                <a:tab pos="3746500" algn="l"/>
                <a:tab pos="4660900" algn="l"/>
                <a:tab pos="5575300" algn="l"/>
                <a:tab pos="6489700" algn="l"/>
                <a:tab pos="7404100" algn="l"/>
                <a:tab pos="8318500" algn="l"/>
                <a:tab pos="9232900" algn="l"/>
                <a:tab pos="10147300" algn="l"/>
              </a:tabLst>
              <a:defRPr sz="2000">
                <a:solidFill>
                  <a:srgbClr val="000000"/>
                </a:solidFill>
                <a:latin typeface="Constantia" panose="02030602050306030303" pitchFamily="18"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88900" algn="l"/>
                <a:tab pos="1003300" algn="l"/>
                <a:tab pos="1917700" algn="l"/>
                <a:tab pos="2832100" algn="l"/>
                <a:tab pos="3746500" algn="l"/>
                <a:tab pos="4660900" algn="l"/>
                <a:tab pos="5575300" algn="l"/>
                <a:tab pos="6489700" algn="l"/>
                <a:tab pos="7404100" algn="l"/>
                <a:tab pos="8318500" algn="l"/>
                <a:tab pos="9232900" algn="l"/>
                <a:tab pos="10147300" algn="l"/>
              </a:tabLst>
              <a:defRPr sz="2000">
                <a:solidFill>
                  <a:srgbClr val="000000"/>
                </a:solidFill>
                <a:latin typeface="Constantia" panose="02030602050306030303" pitchFamily="18"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88900" algn="l"/>
                <a:tab pos="1003300" algn="l"/>
                <a:tab pos="1917700" algn="l"/>
                <a:tab pos="2832100" algn="l"/>
                <a:tab pos="3746500" algn="l"/>
                <a:tab pos="4660900" algn="l"/>
                <a:tab pos="5575300" algn="l"/>
                <a:tab pos="6489700" algn="l"/>
                <a:tab pos="7404100" algn="l"/>
                <a:tab pos="8318500" algn="l"/>
                <a:tab pos="9232900" algn="l"/>
                <a:tab pos="10147300" algn="l"/>
              </a:tabLst>
              <a:defRPr sz="2000">
                <a:solidFill>
                  <a:srgbClr val="000000"/>
                </a:solidFill>
                <a:latin typeface="Constantia" panose="02030602050306030303" pitchFamily="18"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88900" algn="l"/>
                <a:tab pos="1003300" algn="l"/>
                <a:tab pos="1917700" algn="l"/>
                <a:tab pos="2832100" algn="l"/>
                <a:tab pos="3746500" algn="l"/>
                <a:tab pos="4660900" algn="l"/>
                <a:tab pos="5575300" algn="l"/>
                <a:tab pos="6489700" algn="l"/>
                <a:tab pos="7404100" algn="l"/>
                <a:tab pos="8318500" algn="l"/>
                <a:tab pos="9232900" algn="l"/>
                <a:tab pos="10147300" algn="l"/>
              </a:tabLst>
              <a:defRPr sz="2000">
                <a:solidFill>
                  <a:srgbClr val="000000"/>
                </a:solidFill>
                <a:latin typeface="Constantia" panose="02030602050306030303" pitchFamily="18"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88900" algn="l"/>
                <a:tab pos="1003300" algn="l"/>
                <a:tab pos="1917700" algn="l"/>
                <a:tab pos="2832100" algn="l"/>
                <a:tab pos="3746500" algn="l"/>
                <a:tab pos="4660900" algn="l"/>
                <a:tab pos="5575300" algn="l"/>
                <a:tab pos="6489700" algn="l"/>
                <a:tab pos="7404100" algn="l"/>
                <a:tab pos="8318500" algn="l"/>
                <a:tab pos="9232900" algn="l"/>
                <a:tab pos="10147300" algn="l"/>
              </a:tabLst>
              <a:defRPr sz="2000">
                <a:solidFill>
                  <a:srgbClr val="000000"/>
                </a:solidFill>
                <a:latin typeface="Constantia" panose="02030602050306030303" pitchFamily="18" charset="0"/>
                <a:ea typeface="Microsoft YaHei" panose="020B0503020204020204" pitchFamily="34" charset="-122"/>
              </a:defRPr>
            </a:lvl9pPr>
          </a:lstStyle>
          <a:p>
            <a:pPr marL="0" algn="just" eaLnBrk="1" hangingPunct="1">
              <a:spcBef>
                <a:spcPct val="0"/>
              </a:spcBef>
              <a:buClrTx/>
              <a:buFontTx/>
              <a:buNone/>
              <a:tabLst>
                <a:tab pos="1003300" algn="l"/>
                <a:tab pos="1917700" algn="l"/>
                <a:tab pos="2832100" algn="l"/>
                <a:tab pos="3746500" algn="l"/>
                <a:tab pos="4660900" algn="l"/>
                <a:tab pos="5575300" algn="l"/>
                <a:tab pos="6489700" algn="l"/>
                <a:tab pos="7404100" algn="l"/>
                <a:tab pos="8318500" algn="l"/>
                <a:tab pos="9232900" algn="l"/>
                <a:tab pos="10147300" algn="l"/>
              </a:tabLst>
              <a:defRPr/>
            </a:pPr>
            <a:r>
              <a:rPr lang="es-PY" sz="1600" dirty="0" smtClean="0">
                <a:latin typeface="Arial" panose="020B0604020202020204" pitchFamily="34" charset="0"/>
              </a:rPr>
              <a:t>En el </a:t>
            </a:r>
            <a:r>
              <a:rPr lang="es-PY" sz="1600" b="1" dirty="0" smtClean="0">
                <a:latin typeface="Arial" panose="020B0604020202020204" pitchFamily="34" charset="0"/>
              </a:rPr>
              <a:t>Grupo 300 </a:t>
            </a:r>
            <a:r>
              <a:rPr lang="es-PY" sz="1600" dirty="0" smtClean="0">
                <a:latin typeface="Arial" panose="020B0604020202020204" pitchFamily="34" charset="0"/>
              </a:rPr>
              <a:t>no presenta una variación significativa en la programación para el año 2020 en comparación al presupuesto aprobado para el año 2019. </a:t>
            </a:r>
          </a:p>
          <a:p>
            <a:pPr algn="just" eaLnBrk="1" hangingPunct="1">
              <a:spcBef>
                <a:spcPct val="0"/>
              </a:spcBef>
              <a:buClrTx/>
              <a:buFontTx/>
              <a:buNone/>
              <a:defRPr/>
            </a:pPr>
            <a:endParaRPr lang="es-PY" sz="1600" b="1" dirty="0" smtClean="0">
              <a:latin typeface="Arial" panose="020B0604020202020204" pitchFamily="34" charset="0"/>
            </a:endParaRPr>
          </a:p>
          <a:p>
            <a:pPr marL="0" algn="just" eaLnBrk="1" hangingPunct="1">
              <a:spcBef>
                <a:spcPct val="0"/>
              </a:spcBef>
              <a:buClrTx/>
              <a:buFontTx/>
              <a:buNone/>
              <a:tabLst>
                <a:tab pos="1003300" algn="l"/>
                <a:tab pos="1917700" algn="l"/>
                <a:tab pos="2832100" algn="l"/>
                <a:tab pos="3746500" algn="l"/>
                <a:tab pos="4660900" algn="l"/>
                <a:tab pos="5575300" algn="l"/>
                <a:tab pos="6489700" algn="l"/>
                <a:tab pos="7404100" algn="l"/>
                <a:tab pos="8318500" algn="l"/>
                <a:tab pos="9232900" algn="l"/>
                <a:tab pos="10147300" algn="l"/>
              </a:tabLst>
              <a:defRPr/>
            </a:pPr>
            <a:r>
              <a:rPr lang="es-PY" sz="1600" dirty="0" smtClean="0">
                <a:latin typeface="Arial" panose="020B0604020202020204" pitchFamily="34" charset="0"/>
              </a:rPr>
              <a:t>Incluye compras de papeles, productos e impresiones de artes gráficas, formularios, tóner, materiales eléctricos, útiles de escritorio, sellos, combustibles, lubricantes para vehículos y embarcaciones, necesarios para el normal funcionamiento de las distintas áreas de la institución.</a:t>
            </a:r>
            <a:endParaRPr lang="es-PY" sz="1600" dirty="0">
              <a:latin typeface="Arial" panose="020B0604020202020204" pitchFamily="34" charset="0"/>
            </a:endParaRPr>
          </a:p>
          <a:p>
            <a:pPr marL="0" algn="just" eaLnBrk="1" hangingPunct="1">
              <a:spcBef>
                <a:spcPct val="0"/>
              </a:spcBef>
              <a:buClrTx/>
              <a:buFontTx/>
              <a:buNone/>
              <a:tabLst>
                <a:tab pos="1003300" algn="l"/>
                <a:tab pos="1917700" algn="l"/>
                <a:tab pos="2832100" algn="l"/>
                <a:tab pos="3746500" algn="l"/>
                <a:tab pos="4660900" algn="l"/>
                <a:tab pos="5575300" algn="l"/>
                <a:tab pos="6489700" algn="l"/>
                <a:tab pos="7404100" algn="l"/>
                <a:tab pos="8318500" algn="l"/>
                <a:tab pos="9232900" algn="l"/>
                <a:tab pos="10147300" algn="l"/>
              </a:tabLst>
              <a:defRPr/>
            </a:pPr>
            <a:endParaRPr lang="es-PY" sz="1600" dirty="0" smtClean="0">
              <a:latin typeface="Arial" panose="020B0604020202020204" pitchFamily="34" charset="0"/>
            </a:endParaRPr>
          </a:p>
          <a:p>
            <a:pPr marL="0" algn="just" eaLnBrk="1" hangingPunct="1">
              <a:spcBef>
                <a:spcPct val="0"/>
              </a:spcBef>
              <a:buClrTx/>
              <a:buFontTx/>
              <a:buNone/>
              <a:tabLst>
                <a:tab pos="1003300" algn="l"/>
                <a:tab pos="1917700" algn="l"/>
                <a:tab pos="2832100" algn="l"/>
                <a:tab pos="3746500" algn="l"/>
                <a:tab pos="4660900" algn="l"/>
                <a:tab pos="5575300" algn="l"/>
                <a:tab pos="6489700" algn="l"/>
                <a:tab pos="7404100" algn="l"/>
                <a:tab pos="8318500" algn="l"/>
                <a:tab pos="9232900" algn="l"/>
                <a:tab pos="10147300" algn="l"/>
              </a:tabLst>
              <a:defRPr/>
            </a:pPr>
            <a:r>
              <a:rPr lang="es-PY" sz="1600" dirty="0" smtClean="0">
                <a:latin typeface="Arial" panose="020B0604020202020204" pitchFamily="34" charset="0"/>
              </a:rPr>
              <a:t>Se incorpora además insumos y reactivos químicos para uso del Laboratorio Móvil de combustibles.</a:t>
            </a:r>
          </a:p>
        </p:txBody>
      </p:sp>
    </p:spTree>
    <p:extLst>
      <p:ext uri="{BB962C8B-B14F-4D97-AF65-F5344CB8AC3E}">
        <p14:creationId xmlns:p14="http://schemas.microsoft.com/office/powerpoint/2010/main" val="1623766524"/>
      </p:ext>
    </p:extLst>
  </p:cSld>
  <p:clrMapOvr>
    <a:overrideClrMapping bg1="lt1" tx1="dk1" bg2="lt2" tx2="dk2" accent1="accent1" accent2="accent2" accent3="accent3" accent4="accent4" accent5="accent5" accent6="accent6" hlink="hlink" folHlink="folHlink"/>
  </p:clrMapOvr>
  <p:transition spd="med">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001326"/>
            </a:gs>
            <a:gs pos="80000">
              <a:schemeClr val="bg2">
                <a:lumMod val="75000"/>
              </a:schemeClr>
            </a:gs>
            <a:gs pos="100000">
              <a:schemeClr val="bg2">
                <a:lumMod val="25000"/>
              </a:schemeClr>
            </a:gs>
          </a:gsLst>
          <a:lin ang="16200000" scaled="0"/>
        </a:gradFill>
        <a:effectLst/>
      </p:bgPr>
    </p:bg>
    <p:spTree>
      <p:nvGrpSpPr>
        <p:cNvPr id="1" name=""/>
        <p:cNvGrpSpPr/>
        <p:nvPr/>
      </p:nvGrpSpPr>
      <p:grpSpPr>
        <a:xfrm>
          <a:off x="0" y="0"/>
          <a:ext cx="0" cy="0"/>
          <a:chOff x="0" y="0"/>
          <a:chExt cx="0" cy="0"/>
        </a:xfrm>
      </p:grpSpPr>
      <p:pic>
        <p:nvPicPr>
          <p:cNvPr id="26" name="Imagen 25"/>
          <p:cNvPicPr>
            <a:picLocks noChangeAspect="1"/>
          </p:cNvPicPr>
          <p:nvPr/>
        </p:nvPicPr>
        <p:blipFill>
          <a:blip r:embed="rId4"/>
          <a:stretch>
            <a:fillRect/>
          </a:stretch>
        </p:blipFill>
        <p:spPr>
          <a:xfrm>
            <a:off x="786253" y="692696"/>
            <a:ext cx="10393163" cy="5095825"/>
          </a:xfrm>
          <a:prstGeom prst="roundRect">
            <a:avLst>
              <a:gd name="adj" fmla="val 8594"/>
            </a:avLst>
          </a:prstGeom>
          <a:solidFill>
            <a:srgbClr val="C00000"/>
          </a:solidFill>
          <a:ln>
            <a:noFill/>
          </a:ln>
          <a:effectLst>
            <a:reflection blurRad="12700" stA="38000" endPos="28000" dist="5000" dir="5400000" sy="-100000" algn="bl" rotWithShape="0"/>
          </a:effectLst>
        </p:spPr>
      </p:pic>
      <p:sp>
        <p:nvSpPr>
          <p:cNvPr id="21" name="Title 1"/>
          <p:cNvSpPr txBox="1">
            <a:spLocks/>
          </p:cNvSpPr>
          <p:nvPr/>
        </p:nvSpPr>
        <p:spPr>
          <a:xfrm>
            <a:off x="333375" y="188913"/>
            <a:ext cx="10969625" cy="1025525"/>
          </a:xfrm>
          <a:prstGeom prst="rect">
            <a:avLst/>
          </a:prstGeom>
        </p:spPr>
        <p:txBody>
          <a:bodyPr/>
          <a:lstStyle/>
          <a:p>
            <a:pPr lvl="0" eaLnBrk="0" hangingPunct="0">
              <a:lnSpc>
                <a:spcPct val="80000"/>
              </a:lnSpc>
              <a:defRPr/>
            </a:pPr>
            <a:r>
              <a:rPr lang="es-PY" sz="1600" dirty="0">
                <a:solidFill>
                  <a:srgbClr val="DEE1D7"/>
                </a:solidFill>
                <a:effectLst>
                  <a:outerShdw blurRad="38100" dist="38100" dir="2700000" algn="tl">
                    <a:srgbClr val="000000">
                      <a:alpha val="43137"/>
                    </a:srgbClr>
                  </a:outerShdw>
                </a:effectLst>
                <a:latin typeface="+mj-lt"/>
                <a:ea typeface="+mj-ea"/>
                <a:cs typeface="+mj-cs"/>
              </a:rPr>
              <a:t>Grupo 400 “Bienes de Cambio”</a:t>
            </a:r>
          </a:p>
        </p:txBody>
      </p:sp>
      <p:sp>
        <p:nvSpPr>
          <p:cNvPr id="17" name="16 CuadroTexto"/>
          <p:cNvSpPr txBox="1"/>
          <p:nvPr/>
        </p:nvSpPr>
        <p:spPr>
          <a:xfrm>
            <a:off x="2494012" y="2967335"/>
            <a:ext cx="6977648"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sp>
        <p:nvSpPr>
          <p:cNvPr id="18" name="17 CuadroTexto"/>
          <p:cNvSpPr txBox="1"/>
          <p:nvPr/>
        </p:nvSpPr>
        <p:spPr>
          <a:xfrm>
            <a:off x="2638027" y="3658453"/>
            <a:ext cx="6975251"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sp>
        <p:nvSpPr>
          <p:cNvPr id="19" name="18 CuadroTexto"/>
          <p:cNvSpPr txBox="1"/>
          <p:nvPr/>
        </p:nvSpPr>
        <p:spPr>
          <a:xfrm>
            <a:off x="2722968" y="4842018"/>
            <a:ext cx="5786480"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pic>
        <p:nvPicPr>
          <p:cNvPr id="25" name="Imagen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62797" y="5945334"/>
            <a:ext cx="1353614" cy="767480"/>
          </a:xfrm>
          <a:prstGeom prst="rect">
            <a:avLst/>
          </a:prstGeom>
        </p:spPr>
      </p:pic>
      <p:pic>
        <p:nvPicPr>
          <p:cNvPr id="27" name="Imagen 26"/>
          <p:cNvPicPr>
            <a:picLocks noChangeAspect="1"/>
          </p:cNvPicPr>
          <p:nvPr/>
        </p:nvPicPr>
        <p:blipFill>
          <a:blip r:embed="rId6"/>
          <a:stretch>
            <a:fillRect/>
          </a:stretch>
        </p:blipFill>
        <p:spPr>
          <a:xfrm>
            <a:off x="4366220" y="5957659"/>
            <a:ext cx="3906602" cy="657595"/>
          </a:xfrm>
          <a:prstGeom prst="rect">
            <a:avLst/>
          </a:prstGeom>
        </p:spPr>
      </p:pic>
      <p:pic>
        <p:nvPicPr>
          <p:cNvPr id="28" name="Imagen 27"/>
          <p:cNvPicPr>
            <a:picLocks noChangeAspect="1"/>
          </p:cNvPicPr>
          <p:nvPr/>
        </p:nvPicPr>
        <p:blipFill>
          <a:blip r:embed="rId7"/>
          <a:stretch>
            <a:fillRect/>
          </a:stretch>
        </p:blipFill>
        <p:spPr>
          <a:xfrm>
            <a:off x="8939875" y="5976139"/>
            <a:ext cx="1278229" cy="639115"/>
          </a:xfrm>
          <a:prstGeom prst="rect">
            <a:avLst/>
          </a:prstGeom>
        </p:spPr>
      </p:pic>
      <p:cxnSp>
        <p:nvCxnSpPr>
          <p:cNvPr id="30" name="9 Conector recto"/>
          <p:cNvCxnSpPr/>
          <p:nvPr/>
        </p:nvCxnSpPr>
        <p:spPr>
          <a:xfrm rot="10800000">
            <a:off x="10093325" y="365034"/>
            <a:ext cx="2095500" cy="4763"/>
          </a:xfrm>
          <a:prstGeom prst="line">
            <a:avLst/>
          </a:prstGeom>
          <a:ln w="3175">
            <a:solidFill>
              <a:schemeClr val="bg2"/>
            </a:solidFill>
          </a:ln>
        </p:spPr>
        <p:style>
          <a:lnRef idx="2">
            <a:schemeClr val="accent5"/>
          </a:lnRef>
          <a:fillRef idx="0">
            <a:schemeClr val="accent5"/>
          </a:fillRef>
          <a:effectRef idx="1">
            <a:schemeClr val="accent5"/>
          </a:effectRef>
          <a:fontRef idx="minor">
            <a:schemeClr val="tx1"/>
          </a:fontRef>
        </p:style>
      </p:cxnSp>
      <p:sp>
        <p:nvSpPr>
          <p:cNvPr id="31" name="43 Elipse"/>
          <p:cNvSpPr/>
          <p:nvPr/>
        </p:nvSpPr>
        <p:spPr>
          <a:xfrm>
            <a:off x="10058561" y="345541"/>
            <a:ext cx="34289" cy="34289"/>
          </a:xfrm>
          <a:prstGeom prst="ellipse">
            <a:avLst/>
          </a:prstGeom>
          <a:solidFill>
            <a:srgbClr val="288175"/>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32" name="44 Elipse"/>
          <p:cNvSpPr/>
          <p:nvPr/>
        </p:nvSpPr>
        <p:spPr>
          <a:xfrm>
            <a:off x="9578990" y="340184"/>
            <a:ext cx="34289" cy="34289"/>
          </a:xfrm>
          <a:prstGeom prst="ellipse">
            <a:avLst/>
          </a:prstGeom>
          <a:solidFill>
            <a:srgbClr val="288175"/>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33" name="45 Elipse"/>
          <p:cNvSpPr/>
          <p:nvPr/>
        </p:nvSpPr>
        <p:spPr>
          <a:xfrm>
            <a:off x="9804958" y="341971"/>
            <a:ext cx="34289" cy="34289"/>
          </a:xfrm>
          <a:prstGeom prst="ellipse">
            <a:avLst/>
          </a:prstGeom>
          <a:solidFill>
            <a:srgbClr val="288175"/>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15" name="Text Box 1"/>
          <p:cNvSpPr txBox="1">
            <a:spLocks noChangeArrowheads="1"/>
          </p:cNvSpPr>
          <p:nvPr/>
        </p:nvSpPr>
        <p:spPr bwMode="auto">
          <a:xfrm>
            <a:off x="2493884" y="939333"/>
            <a:ext cx="7345363" cy="431800"/>
          </a:xfrm>
          <a:prstGeom prst="rect">
            <a:avLst/>
          </a:prstGeom>
          <a:noFill/>
          <a:ln w="9525" cap="flat">
            <a:noFill/>
            <a:round/>
            <a:headEnd/>
            <a:tailEnd/>
          </a:ln>
          <a:effectLst/>
        </p:spPr>
        <p:txBody>
          <a:bodyPr lIns="0" rIns="0" bIns="0" anchor="b"/>
          <a:lstStyle/>
          <a:p>
            <a:pPr algn="ctr"/>
            <a:r>
              <a:rPr lang="es-PY" altLang="es-MX" sz="2400" b="1" dirty="0">
                <a:solidFill>
                  <a:srgbClr val="115964"/>
                </a:solidFill>
                <a:latin typeface="Arial" panose="020B0604020202020204" pitchFamily="34" charset="0"/>
              </a:rPr>
              <a:t>Grupo 400 “Bienes de Cambio”</a:t>
            </a:r>
          </a:p>
        </p:txBody>
      </p:sp>
      <p:sp>
        <p:nvSpPr>
          <p:cNvPr id="20" name="Rectangle 2"/>
          <p:cNvSpPr>
            <a:spLocks noChangeArrowheads="1"/>
          </p:cNvSpPr>
          <p:nvPr/>
        </p:nvSpPr>
        <p:spPr bwMode="auto">
          <a:xfrm>
            <a:off x="1822791" y="1889427"/>
            <a:ext cx="8320088" cy="1571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ts val="6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000000"/>
                </a:solidFill>
                <a:latin typeface="Constantia" panose="02030602050306030303" pitchFamily="18" charset="0"/>
                <a:ea typeface="Microsoft YaHei" panose="020B0503020204020204" pitchFamily="34" charset="-122"/>
              </a:defRPr>
            </a:lvl1pPr>
            <a:lvl2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Constantia" panose="02030602050306030303" pitchFamily="18" charset="0"/>
                <a:ea typeface="Microsoft YaHei" panose="020B0503020204020204" pitchFamily="34" charset="-122"/>
              </a:defRPr>
            </a:lvl2pPr>
            <a:lvl3pPr>
              <a:spcBef>
                <a:spcPts val="525"/>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100">
                <a:solidFill>
                  <a:srgbClr val="000000"/>
                </a:solidFill>
                <a:latin typeface="Constantia" panose="02030602050306030303" pitchFamily="18"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9pPr>
          </a:lstStyle>
          <a:p>
            <a:pPr algn="just" eaLnBrk="1" hangingPunct="1">
              <a:spcBef>
                <a:spcPct val="0"/>
              </a:spcBef>
              <a:buClrTx/>
              <a:buFontTx/>
              <a:buNone/>
            </a:pPr>
            <a:r>
              <a:rPr lang="es-ES" altLang="es-MX" sz="1600" dirty="0">
                <a:latin typeface="Arial" panose="020B0604020202020204" pitchFamily="34" charset="0"/>
              </a:rPr>
              <a:t>El mismo </a:t>
            </a:r>
            <a:r>
              <a:rPr lang="es-PY" altLang="es-MX" sz="1600" dirty="0">
                <a:latin typeface="Arial" panose="020B0604020202020204" pitchFamily="34" charset="0"/>
              </a:rPr>
              <a:t>tiene una </a:t>
            </a:r>
            <a:r>
              <a:rPr lang="es-PY" altLang="es-MX" sz="1600" b="1" dirty="0">
                <a:latin typeface="Arial" panose="020B0604020202020204" pitchFamily="34" charset="0"/>
              </a:rPr>
              <a:t>disminución del 8%</a:t>
            </a:r>
            <a:r>
              <a:rPr lang="es-PY" altLang="es-MX" sz="1600" dirty="0">
                <a:latin typeface="Arial" panose="020B0604020202020204" pitchFamily="34" charset="0"/>
              </a:rPr>
              <a:t>, en comparación con el presupuesto vigente 2019, se </a:t>
            </a:r>
            <a:r>
              <a:rPr lang="es-ES" altLang="es-MX" sz="1600" dirty="0">
                <a:latin typeface="Arial" panose="020B0604020202020204" pitchFamily="34" charset="0"/>
              </a:rPr>
              <a:t>programa para la adquisición de precintos terrestres y acuáticos </a:t>
            </a:r>
            <a:r>
              <a:rPr lang="es-PY" altLang="es-MX" sz="1600" dirty="0">
                <a:latin typeface="Arial" panose="020B0604020202020204" pitchFamily="34" charset="0"/>
              </a:rPr>
              <a:t>en cumplimiento a las disposiciones multilaterales vigentes del comercio internacional</a:t>
            </a:r>
            <a:r>
              <a:rPr lang="es-ES" altLang="es-MX" sz="1600" dirty="0">
                <a:latin typeface="Arial" panose="020B0604020202020204" pitchFamily="34" charset="0"/>
              </a:rPr>
              <a:t>.</a:t>
            </a:r>
          </a:p>
          <a:p>
            <a:pPr algn="just" eaLnBrk="1" hangingPunct="1">
              <a:spcBef>
                <a:spcPct val="0"/>
              </a:spcBef>
              <a:buClrTx/>
              <a:buFontTx/>
              <a:buNone/>
            </a:pPr>
            <a:endParaRPr lang="es-ES" altLang="es-MX" sz="1600" dirty="0">
              <a:latin typeface="Arial" panose="020B0604020202020204" pitchFamily="34" charset="0"/>
            </a:endParaRPr>
          </a:p>
          <a:p>
            <a:pPr algn="just" eaLnBrk="1" hangingPunct="1">
              <a:spcBef>
                <a:spcPct val="0"/>
              </a:spcBef>
              <a:buClrTx/>
              <a:buFontTx/>
              <a:buNone/>
            </a:pPr>
            <a:r>
              <a:rPr lang="es-ES" altLang="es-MX" sz="1600" dirty="0">
                <a:latin typeface="Arial" panose="020B0604020202020204" pitchFamily="34" charset="0"/>
              </a:rPr>
              <a:t>Esta disminución es debido a la implementación del sistema de  </a:t>
            </a:r>
            <a:r>
              <a:rPr lang="es-ES" altLang="es-MX" sz="1600" b="1" dirty="0">
                <a:latin typeface="Arial" panose="020B0604020202020204" pitchFamily="34" charset="0"/>
              </a:rPr>
              <a:t>PRECINTOS ELECTRÓNICO</a:t>
            </a:r>
            <a:r>
              <a:rPr lang="es-ES" altLang="es-MX" sz="1600" dirty="0">
                <a:latin typeface="Arial" panose="020B0604020202020204" pitchFamily="34" charset="0"/>
              </a:rPr>
              <a:t>S a ser colocados en los contenedores terrestres en una primera etapa </a:t>
            </a:r>
          </a:p>
        </p:txBody>
      </p:sp>
    </p:spTree>
    <p:extLst>
      <p:ext uri="{BB962C8B-B14F-4D97-AF65-F5344CB8AC3E}">
        <p14:creationId xmlns:p14="http://schemas.microsoft.com/office/powerpoint/2010/main" val="3081458101"/>
      </p:ext>
    </p:extLst>
  </p:cSld>
  <p:clrMapOvr>
    <a:overrideClrMapping bg1="lt1" tx1="dk1" bg2="lt2" tx2="dk2" accent1="accent1" accent2="accent2" accent3="accent3" accent4="accent4" accent5="accent5" accent6="accent6" hlink="hlink" folHlink="folHlink"/>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rgbClr val="001326"/>
            </a:gs>
            <a:gs pos="80000">
              <a:schemeClr val="bg2">
                <a:lumMod val="75000"/>
              </a:schemeClr>
            </a:gs>
            <a:gs pos="100000">
              <a:schemeClr val="bg2">
                <a:lumMod val="25000"/>
              </a:schemeClr>
            </a:gs>
          </a:gsLst>
          <a:lin ang="16200000" scaled="0"/>
        </a:gradFill>
        <a:effectLst/>
      </p:bgPr>
    </p:bg>
    <p:spTree>
      <p:nvGrpSpPr>
        <p:cNvPr id="1" name=""/>
        <p:cNvGrpSpPr/>
        <p:nvPr/>
      </p:nvGrpSpPr>
      <p:grpSpPr>
        <a:xfrm>
          <a:off x="0" y="0"/>
          <a:ext cx="0" cy="0"/>
          <a:chOff x="0" y="0"/>
          <a:chExt cx="0" cy="0"/>
        </a:xfrm>
      </p:grpSpPr>
      <p:pic>
        <p:nvPicPr>
          <p:cNvPr id="26" name="Imagen 25"/>
          <p:cNvPicPr>
            <a:picLocks noChangeAspect="1"/>
          </p:cNvPicPr>
          <p:nvPr/>
        </p:nvPicPr>
        <p:blipFill>
          <a:blip r:embed="rId4"/>
          <a:stretch>
            <a:fillRect/>
          </a:stretch>
        </p:blipFill>
        <p:spPr>
          <a:xfrm>
            <a:off x="786254" y="667920"/>
            <a:ext cx="10393163" cy="5095825"/>
          </a:xfrm>
          <a:prstGeom prst="roundRect">
            <a:avLst>
              <a:gd name="adj" fmla="val 8594"/>
            </a:avLst>
          </a:prstGeom>
          <a:solidFill>
            <a:srgbClr val="C00000"/>
          </a:solidFill>
          <a:ln>
            <a:noFill/>
          </a:ln>
          <a:effectLst>
            <a:reflection blurRad="12700" stA="38000" endPos="28000" dist="5000" dir="5400000" sy="-100000" algn="bl" rotWithShape="0"/>
          </a:effectLst>
        </p:spPr>
      </p:pic>
      <p:sp>
        <p:nvSpPr>
          <p:cNvPr id="21" name="Title 1"/>
          <p:cNvSpPr txBox="1">
            <a:spLocks/>
          </p:cNvSpPr>
          <p:nvPr/>
        </p:nvSpPr>
        <p:spPr>
          <a:xfrm>
            <a:off x="333375" y="188913"/>
            <a:ext cx="10969625" cy="1025525"/>
          </a:xfrm>
          <a:prstGeom prst="rect">
            <a:avLst/>
          </a:prstGeom>
        </p:spPr>
        <p:txBody>
          <a:bodyPr/>
          <a:lstStyle/>
          <a:p>
            <a:pPr lvl="0" eaLnBrk="0" hangingPunct="0">
              <a:lnSpc>
                <a:spcPct val="80000"/>
              </a:lnSpc>
              <a:defRPr/>
            </a:pPr>
            <a:r>
              <a:rPr lang="es-PY" sz="1600" dirty="0">
                <a:solidFill>
                  <a:srgbClr val="DEE1D7"/>
                </a:solidFill>
                <a:effectLst>
                  <a:outerShdw blurRad="38100" dist="38100" dir="2700000" algn="tl">
                    <a:srgbClr val="000000">
                      <a:alpha val="43137"/>
                    </a:srgbClr>
                  </a:outerShdw>
                </a:effectLst>
                <a:latin typeface="+mj-lt"/>
                <a:ea typeface="+mj-ea"/>
                <a:cs typeface="+mj-cs"/>
              </a:rPr>
              <a:t>Grupo 500 “Inversión Física”</a:t>
            </a:r>
          </a:p>
        </p:txBody>
      </p:sp>
      <p:sp>
        <p:nvSpPr>
          <p:cNvPr id="17" name="16 CuadroTexto"/>
          <p:cNvSpPr txBox="1"/>
          <p:nvPr/>
        </p:nvSpPr>
        <p:spPr>
          <a:xfrm>
            <a:off x="2494012" y="2967335"/>
            <a:ext cx="6977648"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sp>
        <p:nvSpPr>
          <p:cNvPr id="18" name="17 CuadroTexto"/>
          <p:cNvSpPr txBox="1"/>
          <p:nvPr/>
        </p:nvSpPr>
        <p:spPr>
          <a:xfrm>
            <a:off x="2638027" y="3658453"/>
            <a:ext cx="6975251"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sp>
        <p:nvSpPr>
          <p:cNvPr id="19" name="18 CuadroTexto"/>
          <p:cNvSpPr txBox="1"/>
          <p:nvPr/>
        </p:nvSpPr>
        <p:spPr>
          <a:xfrm>
            <a:off x="2722968" y="4842018"/>
            <a:ext cx="5786480"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pic>
        <p:nvPicPr>
          <p:cNvPr id="25" name="Imagen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62797" y="5945334"/>
            <a:ext cx="1353614" cy="767480"/>
          </a:xfrm>
          <a:prstGeom prst="rect">
            <a:avLst/>
          </a:prstGeom>
        </p:spPr>
      </p:pic>
      <p:pic>
        <p:nvPicPr>
          <p:cNvPr id="27" name="Imagen 26"/>
          <p:cNvPicPr>
            <a:picLocks noChangeAspect="1"/>
          </p:cNvPicPr>
          <p:nvPr/>
        </p:nvPicPr>
        <p:blipFill>
          <a:blip r:embed="rId6"/>
          <a:stretch>
            <a:fillRect/>
          </a:stretch>
        </p:blipFill>
        <p:spPr>
          <a:xfrm>
            <a:off x="4366220" y="5957659"/>
            <a:ext cx="3906602" cy="657595"/>
          </a:xfrm>
          <a:prstGeom prst="rect">
            <a:avLst/>
          </a:prstGeom>
        </p:spPr>
      </p:pic>
      <p:pic>
        <p:nvPicPr>
          <p:cNvPr id="28" name="Imagen 27"/>
          <p:cNvPicPr>
            <a:picLocks noChangeAspect="1"/>
          </p:cNvPicPr>
          <p:nvPr/>
        </p:nvPicPr>
        <p:blipFill>
          <a:blip r:embed="rId7"/>
          <a:stretch>
            <a:fillRect/>
          </a:stretch>
        </p:blipFill>
        <p:spPr>
          <a:xfrm>
            <a:off x="8939875" y="5976139"/>
            <a:ext cx="1278229" cy="639115"/>
          </a:xfrm>
          <a:prstGeom prst="rect">
            <a:avLst/>
          </a:prstGeom>
        </p:spPr>
      </p:pic>
      <p:cxnSp>
        <p:nvCxnSpPr>
          <p:cNvPr id="30" name="9 Conector recto"/>
          <p:cNvCxnSpPr/>
          <p:nvPr/>
        </p:nvCxnSpPr>
        <p:spPr>
          <a:xfrm rot="10800000">
            <a:off x="10093325" y="365034"/>
            <a:ext cx="2095500" cy="4763"/>
          </a:xfrm>
          <a:prstGeom prst="line">
            <a:avLst/>
          </a:prstGeom>
          <a:ln w="3175">
            <a:solidFill>
              <a:schemeClr val="bg2"/>
            </a:solidFill>
          </a:ln>
        </p:spPr>
        <p:style>
          <a:lnRef idx="2">
            <a:schemeClr val="accent5"/>
          </a:lnRef>
          <a:fillRef idx="0">
            <a:schemeClr val="accent5"/>
          </a:fillRef>
          <a:effectRef idx="1">
            <a:schemeClr val="accent5"/>
          </a:effectRef>
          <a:fontRef idx="minor">
            <a:schemeClr val="tx1"/>
          </a:fontRef>
        </p:style>
      </p:cxnSp>
      <p:sp>
        <p:nvSpPr>
          <p:cNvPr id="31" name="43 Elipse"/>
          <p:cNvSpPr/>
          <p:nvPr/>
        </p:nvSpPr>
        <p:spPr>
          <a:xfrm>
            <a:off x="10058561" y="345541"/>
            <a:ext cx="34289" cy="34289"/>
          </a:xfrm>
          <a:prstGeom prst="ellipse">
            <a:avLst/>
          </a:prstGeom>
          <a:solidFill>
            <a:srgbClr val="288175"/>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32" name="44 Elipse"/>
          <p:cNvSpPr/>
          <p:nvPr/>
        </p:nvSpPr>
        <p:spPr>
          <a:xfrm>
            <a:off x="9578990" y="340184"/>
            <a:ext cx="34289" cy="34289"/>
          </a:xfrm>
          <a:prstGeom prst="ellipse">
            <a:avLst/>
          </a:prstGeom>
          <a:solidFill>
            <a:srgbClr val="288175"/>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33" name="45 Elipse"/>
          <p:cNvSpPr/>
          <p:nvPr/>
        </p:nvSpPr>
        <p:spPr>
          <a:xfrm>
            <a:off x="9804958" y="341971"/>
            <a:ext cx="34289" cy="34289"/>
          </a:xfrm>
          <a:prstGeom prst="ellipse">
            <a:avLst/>
          </a:prstGeom>
          <a:solidFill>
            <a:srgbClr val="288175"/>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15" name="Text Box 1"/>
          <p:cNvSpPr txBox="1">
            <a:spLocks noChangeArrowheads="1"/>
          </p:cNvSpPr>
          <p:nvPr/>
        </p:nvSpPr>
        <p:spPr bwMode="auto">
          <a:xfrm>
            <a:off x="2493884" y="939333"/>
            <a:ext cx="7345363" cy="431800"/>
          </a:xfrm>
          <a:prstGeom prst="rect">
            <a:avLst/>
          </a:prstGeom>
          <a:noFill/>
          <a:ln w="9525" cap="flat">
            <a:noFill/>
            <a:round/>
            <a:headEnd/>
            <a:tailEnd/>
          </a:ln>
          <a:effectLst/>
        </p:spPr>
        <p:txBody>
          <a:bodyPr lIns="0" rIns="0" bIns="0" anchor="b"/>
          <a:lstStyle/>
          <a:p>
            <a:pPr algn="ctr"/>
            <a:r>
              <a:rPr lang="es-PY" altLang="es-MX" sz="2400" b="1" dirty="0">
                <a:solidFill>
                  <a:srgbClr val="115964"/>
                </a:solidFill>
                <a:latin typeface="Arial" panose="020B0604020202020204" pitchFamily="34" charset="0"/>
              </a:rPr>
              <a:t>Grupo 500 “Inversión Física”</a:t>
            </a:r>
          </a:p>
        </p:txBody>
      </p:sp>
      <p:sp>
        <p:nvSpPr>
          <p:cNvPr id="16" name="Rectangle 4"/>
          <p:cNvSpPr>
            <a:spLocks noChangeArrowheads="1"/>
          </p:cNvSpPr>
          <p:nvPr/>
        </p:nvSpPr>
        <p:spPr bwMode="auto">
          <a:xfrm>
            <a:off x="1901321" y="1749574"/>
            <a:ext cx="8208963" cy="2310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ts val="6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000000"/>
                </a:solidFill>
                <a:latin typeface="Constantia" panose="02030602050306030303" pitchFamily="18" charset="0"/>
                <a:ea typeface="Microsoft YaHei" panose="020B0503020204020204" pitchFamily="34" charset="-122"/>
              </a:defRPr>
            </a:lvl1pPr>
            <a:lvl2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Constantia" panose="02030602050306030303" pitchFamily="18" charset="0"/>
                <a:ea typeface="Microsoft YaHei" panose="020B0503020204020204" pitchFamily="34" charset="-122"/>
              </a:defRPr>
            </a:lvl2pPr>
            <a:lvl3pPr>
              <a:spcBef>
                <a:spcPts val="525"/>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100">
                <a:solidFill>
                  <a:srgbClr val="000000"/>
                </a:solidFill>
                <a:latin typeface="Constantia" panose="02030602050306030303" pitchFamily="18"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9pPr>
          </a:lstStyle>
          <a:p>
            <a:pPr algn="just" eaLnBrk="1" hangingPunct="1">
              <a:spcBef>
                <a:spcPct val="0"/>
              </a:spcBef>
              <a:buClrTx/>
              <a:buFontTx/>
              <a:buNone/>
            </a:pPr>
            <a:r>
              <a:rPr lang="es-PY" altLang="es-MX" sz="1600" dirty="0">
                <a:solidFill>
                  <a:schemeClr val="tx1">
                    <a:lumMod val="50000"/>
                  </a:schemeClr>
                </a:solidFill>
                <a:latin typeface="Arial" panose="020B0604020202020204" pitchFamily="34" charset="0"/>
              </a:rPr>
              <a:t>En el </a:t>
            </a:r>
            <a:r>
              <a:rPr lang="es-PY" altLang="es-MX" sz="1600" b="1" dirty="0">
                <a:solidFill>
                  <a:schemeClr val="tx1">
                    <a:lumMod val="50000"/>
                  </a:schemeClr>
                </a:solidFill>
                <a:latin typeface="Arial" panose="020B0604020202020204" pitchFamily="34" charset="0"/>
              </a:rPr>
              <a:t>Grupo 500 Inversión Física</a:t>
            </a:r>
            <a:r>
              <a:rPr lang="es-PY" altLang="es-MX" sz="1600" dirty="0">
                <a:solidFill>
                  <a:schemeClr val="tx1">
                    <a:lumMod val="50000"/>
                  </a:schemeClr>
                </a:solidFill>
                <a:latin typeface="Arial" panose="020B0604020202020204" pitchFamily="34" charset="0"/>
              </a:rPr>
              <a:t>: Tiene un </a:t>
            </a:r>
            <a:r>
              <a:rPr lang="es-PY" altLang="es-MX" sz="1600" b="1" dirty="0">
                <a:solidFill>
                  <a:schemeClr val="tx1">
                    <a:lumMod val="50000"/>
                  </a:schemeClr>
                </a:solidFill>
                <a:latin typeface="Arial" panose="020B0604020202020204" pitchFamily="34" charset="0"/>
              </a:rPr>
              <a:t>incremento del  52% </a:t>
            </a:r>
            <a:r>
              <a:rPr lang="es-PY" altLang="es-MX" sz="1600" dirty="0">
                <a:solidFill>
                  <a:schemeClr val="tx1">
                    <a:lumMod val="50000"/>
                  </a:schemeClr>
                </a:solidFill>
                <a:latin typeface="Arial" panose="020B0604020202020204" pitchFamily="34" charset="0"/>
              </a:rPr>
              <a:t>en comparación al presupuesto vigente del año 2019. Por las fuertes inversiones  previstas para la construcción y equipamientos de la </a:t>
            </a:r>
            <a:r>
              <a:rPr lang="es-PY" altLang="es-MX" sz="1600" dirty="0" err="1">
                <a:solidFill>
                  <a:schemeClr val="tx1">
                    <a:lumMod val="50000"/>
                  </a:schemeClr>
                </a:solidFill>
                <a:latin typeface="Arial" panose="020B0604020202020204" pitchFamily="34" charset="0"/>
              </a:rPr>
              <a:t>Adm</a:t>
            </a:r>
            <a:r>
              <a:rPr lang="es-PY" altLang="es-MX" sz="1600" dirty="0">
                <a:solidFill>
                  <a:schemeClr val="tx1">
                    <a:lumMod val="50000"/>
                  </a:schemeClr>
                </a:solidFill>
                <a:latin typeface="Arial" panose="020B0604020202020204" pitchFamily="34" charset="0"/>
              </a:rPr>
              <a:t>. de Carmelo Peralta, Infante Rivarola, Pozo Hondo y la </a:t>
            </a:r>
            <a:r>
              <a:rPr lang="es-PY" altLang="es-MX" sz="1600" b="1" dirty="0">
                <a:solidFill>
                  <a:schemeClr val="tx1">
                    <a:lumMod val="50000"/>
                  </a:schemeClr>
                </a:solidFill>
                <a:latin typeface="Arial" panose="020B0604020202020204" pitchFamily="34" charset="0"/>
              </a:rPr>
              <a:t>construcción de la nueva sede de la DNA sobre la Avenida Costanera.</a:t>
            </a:r>
          </a:p>
          <a:p>
            <a:pPr algn="just" eaLnBrk="1" hangingPunct="1">
              <a:spcBef>
                <a:spcPct val="0"/>
              </a:spcBef>
              <a:buClrTx/>
              <a:buFontTx/>
              <a:buNone/>
            </a:pPr>
            <a:endParaRPr lang="es-PY" altLang="es-MX" sz="1600" b="1" dirty="0">
              <a:solidFill>
                <a:schemeClr val="tx1">
                  <a:lumMod val="50000"/>
                </a:schemeClr>
              </a:solidFill>
              <a:latin typeface="Arial" panose="020B0604020202020204" pitchFamily="34" charset="0"/>
            </a:endParaRPr>
          </a:p>
          <a:p>
            <a:pPr algn="just" eaLnBrk="1" hangingPunct="1">
              <a:spcBef>
                <a:spcPct val="0"/>
              </a:spcBef>
              <a:buClrTx/>
              <a:buFontTx/>
              <a:buNone/>
            </a:pPr>
            <a:r>
              <a:rPr lang="es-PY" altLang="es-MX" sz="1600" dirty="0">
                <a:solidFill>
                  <a:schemeClr val="tx1">
                    <a:lumMod val="50000"/>
                  </a:schemeClr>
                </a:solidFill>
                <a:latin typeface="Arial" panose="020B0604020202020204" pitchFamily="34" charset="0"/>
              </a:rPr>
              <a:t>Además están previstas adquisiciones de equipos de scanner, CCTV, equipamientos (software y hardware) en el marco de la modernización de la Aduana y la dotación de tecnología de punta para el fortalecimiento institucional.</a:t>
            </a:r>
          </a:p>
          <a:p>
            <a:pPr algn="just" eaLnBrk="1" hangingPunct="1">
              <a:spcBef>
                <a:spcPct val="0"/>
              </a:spcBef>
              <a:buClrTx/>
              <a:buFontTx/>
              <a:buNone/>
            </a:pPr>
            <a:r>
              <a:rPr lang="es-PY" altLang="es-MX" sz="1600" dirty="0">
                <a:solidFill>
                  <a:schemeClr val="tx1">
                    <a:lumMod val="50000"/>
                  </a:schemeClr>
                </a:solidFill>
                <a:latin typeface="Arial" panose="020B0604020202020204" pitchFamily="34" charset="0"/>
              </a:rPr>
              <a:t> </a:t>
            </a:r>
          </a:p>
        </p:txBody>
      </p:sp>
    </p:spTree>
    <p:extLst>
      <p:ext uri="{BB962C8B-B14F-4D97-AF65-F5344CB8AC3E}">
        <p14:creationId xmlns:p14="http://schemas.microsoft.com/office/powerpoint/2010/main" val="2568534257"/>
      </p:ext>
    </p:extLst>
  </p:cSld>
  <p:clrMapOvr>
    <a:overrideClrMapping bg1="lt1" tx1="dk1" bg2="lt2" tx2="dk2" accent1="accent1" accent2="accent2" accent3="accent3" accent4="accent4" accent5="accent5" accent6="accent6" hlink="hlink" folHlink="folHlink"/>
  </p:clrMapOvr>
  <p:transition spd="med">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rgbClr val="001326"/>
            </a:gs>
            <a:gs pos="80000">
              <a:schemeClr val="bg2">
                <a:lumMod val="75000"/>
              </a:schemeClr>
            </a:gs>
            <a:gs pos="100000">
              <a:schemeClr val="bg2">
                <a:lumMod val="25000"/>
              </a:schemeClr>
            </a:gs>
          </a:gsLst>
          <a:lin ang="16200000" scaled="0"/>
        </a:gradFill>
        <a:effectLst/>
      </p:bgPr>
    </p:bg>
    <p:spTree>
      <p:nvGrpSpPr>
        <p:cNvPr id="1" name=""/>
        <p:cNvGrpSpPr/>
        <p:nvPr/>
      </p:nvGrpSpPr>
      <p:grpSpPr>
        <a:xfrm>
          <a:off x="0" y="0"/>
          <a:ext cx="0" cy="0"/>
          <a:chOff x="0" y="0"/>
          <a:chExt cx="0" cy="0"/>
        </a:xfrm>
      </p:grpSpPr>
      <p:pic>
        <p:nvPicPr>
          <p:cNvPr id="26" name="Imagen 25"/>
          <p:cNvPicPr>
            <a:picLocks noChangeAspect="1"/>
          </p:cNvPicPr>
          <p:nvPr/>
        </p:nvPicPr>
        <p:blipFill>
          <a:blip r:embed="rId4"/>
          <a:stretch>
            <a:fillRect/>
          </a:stretch>
        </p:blipFill>
        <p:spPr>
          <a:xfrm>
            <a:off x="786254" y="667920"/>
            <a:ext cx="10393163" cy="5095825"/>
          </a:xfrm>
          <a:prstGeom prst="roundRect">
            <a:avLst>
              <a:gd name="adj" fmla="val 8594"/>
            </a:avLst>
          </a:prstGeom>
          <a:solidFill>
            <a:srgbClr val="C00000"/>
          </a:solidFill>
          <a:ln>
            <a:noFill/>
          </a:ln>
          <a:effectLst>
            <a:reflection blurRad="12700" stA="38000" endPos="28000" dist="5000" dir="5400000" sy="-100000" algn="bl" rotWithShape="0"/>
          </a:effectLst>
        </p:spPr>
      </p:pic>
      <p:sp>
        <p:nvSpPr>
          <p:cNvPr id="21" name="Title 1"/>
          <p:cNvSpPr txBox="1">
            <a:spLocks/>
          </p:cNvSpPr>
          <p:nvPr/>
        </p:nvSpPr>
        <p:spPr>
          <a:xfrm>
            <a:off x="333375" y="188913"/>
            <a:ext cx="10969625" cy="1025525"/>
          </a:xfrm>
          <a:prstGeom prst="rect">
            <a:avLst/>
          </a:prstGeom>
        </p:spPr>
        <p:txBody>
          <a:bodyPr/>
          <a:lstStyle/>
          <a:p>
            <a:pPr lvl="0" eaLnBrk="0" hangingPunct="0">
              <a:lnSpc>
                <a:spcPct val="80000"/>
              </a:lnSpc>
              <a:defRPr/>
            </a:pPr>
            <a:r>
              <a:rPr lang="es-PY" sz="1600" dirty="0">
                <a:solidFill>
                  <a:srgbClr val="DEE1D7"/>
                </a:solidFill>
                <a:effectLst>
                  <a:outerShdw blurRad="38100" dist="38100" dir="2700000" algn="tl">
                    <a:srgbClr val="000000">
                      <a:alpha val="43137"/>
                    </a:srgbClr>
                  </a:outerShdw>
                </a:effectLst>
                <a:latin typeface="+mj-lt"/>
                <a:ea typeface="+mj-ea"/>
                <a:cs typeface="+mj-cs"/>
              </a:rPr>
              <a:t>Grupo 800 “Transferencias”</a:t>
            </a:r>
          </a:p>
        </p:txBody>
      </p:sp>
      <p:sp>
        <p:nvSpPr>
          <p:cNvPr id="17" name="16 CuadroTexto"/>
          <p:cNvSpPr txBox="1"/>
          <p:nvPr/>
        </p:nvSpPr>
        <p:spPr>
          <a:xfrm>
            <a:off x="2494012" y="2967335"/>
            <a:ext cx="6977648"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sp>
        <p:nvSpPr>
          <p:cNvPr id="18" name="17 CuadroTexto"/>
          <p:cNvSpPr txBox="1"/>
          <p:nvPr/>
        </p:nvSpPr>
        <p:spPr>
          <a:xfrm>
            <a:off x="2638027" y="3658453"/>
            <a:ext cx="6975251"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sp>
        <p:nvSpPr>
          <p:cNvPr id="19" name="18 CuadroTexto"/>
          <p:cNvSpPr txBox="1"/>
          <p:nvPr/>
        </p:nvSpPr>
        <p:spPr>
          <a:xfrm>
            <a:off x="2722968" y="4842018"/>
            <a:ext cx="5786480"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pic>
        <p:nvPicPr>
          <p:cNvPr id="25" name="Imagen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62797" y="5945334"/>
            <a:ext cx="1353614" cy="767480"/>
          </a:xfrm>
          <a:prstGeom prst="rect">
            <a:avLst/>
          </a:prstGeom>
        </p:spPr>
      </p:pic>
      <p:pic>
        <p:nvPicPr>
          <p:cNvPr id="27" name="Imagen 26"/>
          <p:cNvPicPr>
            <a:picLocks noChangeAspect="1"/>
          </p:cNvPicPr>
          <p:nvPr/>
        </p:nvPicPr>
        <p:blipFill>
          <a:blip r:embed="rId6"/>
          <a:stretch>
            <a:fillRect/>
          </a:stretch>
        </p:blipFill>
        <p:spPr>
          <a:xfrm>
            <a:off x="4366220" y="5957659"/>
            <a:ext cx="3906602" cy="657595"/>
          </a:xfrm>
          <a:prstGeom prst="rect">
            <a:avLst/>
          </a:prstGeom>
        </p:spPr>
      </p:pic>
      <p:pic>
        <p:nvPicPr>
          <p:cNvPr id="28" name="Imagen 27"/>
          <p:cNvPicPr>
            <a:picLocks noChangeAspect="1"/>
          </p:cNvPicPr>
          <p:nvPr/>
        </p:nvPicPr>
        <p:blipFill>
          <a:blip r:embed="rId7"/>
          <a:stretch>
            <a:fillRect/>
          </a:stretch>
        </p:blipFill>
        <p:spPr>
          <a:xfrm>
            <a:off x="8939875" y="5976139"/>
            <a:ext cx="1278229" cy="639115"/>
          </a:xfrm>
          <a:prstGeom prst="rect">
            <a:avLst/>
          </a:prstGeom>
        </p:spPr>
      </p:pic>
      <p:cxnSp>
        <p:nvCxnSpPr>
          <p:cNvPr id="30" name="9 Conector recto"/>
          <p:cNvCxnSpPr/>
          <p:nvPr/>
        </p:nvCxnSpPr>
        <p:spPr>
          <a:xfrm rot="10800000">
            <a:off x="10093325" y="365034"/>
            <a:ext cx="2095500" cy="4763"/>
          </a:xfrm>
          <a:prstGeom prst="line">
            <a:avLst/>
          </a:prstGeom>
          <a:ln w="3175">
            <a:solidFill>
              <a:schemeClr val="bg2"/>
            </a:solidFill>
          </a:ln>
        </p:spPr>
        <p:style>
          <a:lnRef idx="2">
            <a:schemeClr val="accent5"/>
          </a:lnRef>
          <a:fillRef idx="0">
            <a:schemeClr val="accent5"/>
          </a:fillRef>
          <a:effectRef idx="1">
            <a:schemeClr val="accent5"/>
          </a:effectRef>
          <a:fontRef idx="minor">
            <a:schemeClr val="tx1"/>
          </a:fontRef>
        </p:style>
      </p:cxnSp>
      <p:sp>
        <p:nvSpPr>
          <p:cNvPr id="31" name="43 Elipse"/>
          <p:cNvSpPr/>
          <p:nvPr/>
        </p:nvSpPr>
        <p:spPr>
          <a:xfrm>
            <a:off x="10058561" y="345541"/>
            <a:ext cx="34289" cy="34289"/>
          </a:xfrm>
          <a:prstGeom prst="ellipse">
            <a:avLst/>
          </a:prstGeom>
          <a:solidFill>
            <a:srgbClr val="288175"/>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32" name="44 Elipse"/>
          <p:cNvSpPr/>
          <p:nvPr/>
        </p:nvSpPr>
        <p:spPr>
          <a:xfrm>
            <a:off x="9578990" y="340184"/>
            <a:ext cx="34289" cy="34289"/>
          </a:xfrm>
          <a:prstGeom prst="ellipse">
            <a:avLst/>
          </a:prstGeom>
          <a:solidFill>
            <a:srgbClr val="288175"/>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33" name="45 Elipse"/>
          <p:cNvSpPr/>
          <p:nvPr/>
        </p:nvSpPr>
        <p:spPr>
          <a:xfrm>
            <a:off x="9804958" y="341971"/>
            <a:ext cx="34289" cy="34289"/>
          </a:xfrm>
          <a:prstGeom prst="ellipse">
            <a:avLst/>
          </a:prstGeom>
          <a:solidFill>
            <a:srgbClr val="288175"/>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15" name="Text Box 1"/>
          <p:cNvSpPr txBox="1">
            <a:spLocks noChangeArrowheads="1"/>
          </p:cNvSpPr>
          <p:nvPr/>
        </p:nvSpPr>
        <p:spPr bwMode="auto">
          <a:xfrm>
            <a:off x="2493884" y="939333"/>
            <a:ext cx="7345363" cy="431800"/>
          </a:xfrm>
          <a:prstGeom prst="rect">
            <a:avLst/>
          </a:prstGeom>
          <a:noFill/>
          <a:ln w="9525" cap="flat">
            <a:noFill/>
            <a:round/>
            <a:headEnd/>
            <a:tailEnd/>
          </a:ln>
          <a:effectLst/>
        </p:spPr>
        <p:txBody>
          <a:bodyPr lIns="0" rIns="0" bIns="0" anchor="b"/>
          <a:lstStyle/>
          <a:p>
            <a:pPr algn="ctr"/>
            <a:r>
              <a:rPr lang="es-PY" altLang="es-MX" sz="2400" b="1" dirty="0">
                <a:solidFill>
                  <a:srgbClr val="115964"/>
                </a:solidFill>
                <a:latin typeface="Arial" panose="020B0604020202020204" pitchFamily="34" charset="0"/>
              </a:rPr>
              <a:t>Grupo 800 “Transferencias”</a:t>
            </a:r>
          </a:p>
        </p:txBody>
      </p:sp>
      <p:sp>
        <p:nvSpPr>
          <p:cNvPr id="20" name="Rectangle 2"/>
          <p:cNvSpPr>
            <a:spLocks noChangeArrowheads="1"/>
          </p:cNvSpPr>
          <p:nvPr/>
        </p:nvSpPr>
        <p:spPr bwMode="auto">
          <a:xfrm>
            <a:off x="2062797" y="1768252"/>
            <a:ext cx="7921625" cy="3049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ts val="6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000000"/>
                </a:solidFill>
                <a:latin typeface="Constantia" panose="02030602050306030303" pitchFamily="18" charset="0"/>
                <a:ea typeface="Microsoft YaHei" panose="020B0503020204020204" pitchFamily="34" charset="-122"/>
              </a:defRPr>
            </a:lvl1pPr>
            <a:lvl2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Constantia" panose="02030602050306030303" pitchFamily="18" charset="0"/>
                <a:ea typeface="Microsoft YaHei" panose="020B0503020204020204" pitchFamily="34" charset="-122"/>
              </a:defRPr>
            </a:lvl2pPr>
            <a:lvl3pPr>
              <a:spcBef>
                <a:spcPts val="525"/>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100">
                <a:solidFill>
                  <a:srgbClr val="000000"/>
                </a:solidFill>
                <a:latin typeface="Constantia" panose="02030602050306030303" pitchFamily="18"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9pPr>
          </a:lstStyle>
          <a:p>
            <a:pPr algn="just" eaLnBrk="1" hangingPunct="1">
              <a:spcBef>
                <a:spcPct val="0"/>
              </a:spcBef>
              <a:buClrTx/>
              <a:buFontTx/>
              <a:buNone/>
            </a:pPr>
            <a:r>
              <a:rPr lang="es-ES" altLang="es-MX" sz="1600" dirty="0">
                <a:latin typeface="Arial" panose="020B0604020202020204" pitchFamily="34" charset="0"/>
              </a:rPr>
              <a:t>Este Nivel presenta una </a:t>
            </a:r>
            <a:r>
              <a:rPr lang="es-ES" altLang="es-MX" sz="1600" b="1" dirty="0">
                <a:latin typeface="Arial" panose="020B0604020202020204" pitchFamily="34" charset="0"/>
              </a:rPr>
              <a:t>disminución del 25% </a:t>
            </a:r>
            <a:r>
              <a:rPr lang="es-ES" altLang="es-MX" sz="1600" dirty="0">
                <a:latin typeface="Arial" panose="020B0604020202020204" pitchFamily="34" charset="0"/>
              </a:rPr>
              <a:t>en comparación al presupuesto vigente 2019, la principal variación es en el Objeto del Gasto 812 que corresponde a la Transferencia Consolidable a la Administración Central con un monto de 50 mil millones, aún así esta  </a:t>
            </a:r>
            <a:r>
              <a:rPr lang="es-ES" altLang="es-MX" sz="1600" b="1" dirty="0">
                <a:latin typeface="Arial" panose="020B0604020202020204" pitchFamily="34" charset="0"/>
              </a:rPr>
              <a:t>transferencia representa el 27% </a:t>
            </a:r>
            <a:r>
              <a:rPr lang="es-ES" altLang="es-MX" sz="1600" dirty="0">
                <a:latin typeface="Arial" panose="020B0604020202020204" pitchFamily="34" charset="0"/>
              </a:rPr>
              <a:t>del presupuesto de gastos programado para el ejercicio 2020.</a:t>
            </a:r>
          </a:p>
          <a:p>
            <a:pPr algn="just" eaLnBrk="1" hangingPunct="1">
              <a:spcBef>
                <a:spcPct val="0"/>
              </a:spcBef>
              <a:buClrTx/>
              <a:buFontTx/>
              <a:buNone/>
            </a:pPr>
            <a:endParaRPr lang="es-ES" altLang="es-MX" sz="1600" dirty="0">
              <a:latin typeface="Arial" panose="020B0604020202020204" pitchFamily="34" charset="0"/>
            </a:endParaRPr>
          </a:p>
          <a:p>
            <a:pPr algn="just" eaLnBrk="1" hangingPunct="1">
              <a:spcBef>
                <a:spcPct val="0"/>
              </a:spcBef>
              <a:buClrTx/>
              <a:buFontTx/>
              <a:buNone/>
            </a:pPr>
            <a:r>
              <a:rPr lang="es-ES" altLang="es-MX" sz="1600" dirty="0">
                <a:latin typeface="Arial" panose="020B0604020202020204" pitchFamily="34" charset="0"/>
              </a:rPr>
              <a:t>En este nivel s</a:t>
            </a:r>
            <a:r>
              <a:rPr lang="es-PY" altLang="es-MX" sz="1600" dirty="0">
                <a:latin typeface="Arial" panose="020B0604020202020204" pitchFamily="34" charset="0"/>
              </a:rPr>
              <a:t>e programa además el pago de tasas por servicios aduaneros extraordinarios y pago en concepto de participación por multas a denunciantes de infracciones aduaneras.</a:t>
            </a:r>
          </a:p>
          <a:p>
            <a:pPr algn="just" eaLnBrk="1" hangingPunct="1">
              <a:spcBef>
                <a:spcPct val="0"/>
              </a:spcBef>
              <a:buClrTx/>
              <a:buFontTx/>
              <a:buNone/>
            </a:pPr>
            <a:endParaRPr lang="es-PY" altLang="es-MX" sz="1600" dirty="0">
              <a:latin typeface="Arial" panose="020B0604020202020204" pitchFamily="34" charset="0"/>
            </a:endParaRPr>
          </a:p>
          <a:p>
            <a:pPr algn="just" eaLnBrk="1" hangingPunct="1">
              <a:spcBef>
                <a:spcPct val="0"/>
              </a:spcBef>
              <a:buClrTx/>
            </a:pPr>
            <a:r>
              <a:rPr lang="es-ES" altLang="es-MX" sz="1600" dirty="0">
                <a:latin typeface="Arial" panose="020B0604020202020204" pitchFamily="34" charset="0"/>
              </a:rPr>
              <a:t>Como también el pago anual de contribución como país miembro a la Organización Mundial de Aduanas (OMA).</a:t>
            </a:r>
          </a:p>
        </p:txBody>
      </p:sp>
    </p:spTree>
    <p:extLst>
      <p:ext uri="{BB962C8B-B14F-4D97-AF65-F5344CB8AC3E}">
        <p14:creationId xmlns:p14="http://schemas.microsoft.com/office/powerpoint/2010/main" val="2717988982"/>
      </p:ext>
    </p:extLst>
  </p:cSld>
  <p:clrMapOvr>
    <a:overrideClrMapping bg1="lt1" tx1="dk1" bg2="lt2" tx2="dk2" accent1="accent1" accent2="accent2" accent3="accent3" accent4="accent4" accent5="accent5" accent6="accent6" hlink="hlink" folHlink="folHlink"/>
  </p:clrMapOvr>
  <p:transition spd="med">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rgbClr val="001326"/>
            </a:gs>
            <a:gs pos="80000">
              <a:schemeClr val="bg2">
                <a:lumMod val="75000"/>
              </a:schemeClr>
            </a:gs>
            <a:gs pos="100000">
              <a:schemeClr val="bg2">
                <a:lumMod val="25000"/>
              </a:schemeClr>
            </a:gs>
          </a:gsLst>
          <a:lin ang="16200000" scaled="0"/>
        </a:gradFill>
        <a:effectLst/>
      </p:bgPr>
    </p:bg>
    <p:spTree>
      <p:nvGrpSpPr>
        <p:cNvPr id="1" name=""/>
        <p:cNvGrpSpPr/>
        <p:nvPr/>
      </p:nvGrpSpPr>
      <p:grpSpPr>
        <a:xfrm>
          <a:off x="0" y="0"/>
          <a:ext cx="0" cy="0"/>
          <a:chOff x="0" y="0"/>
          <a:chExt cx="0" cy="0"/>
        </a:xfrm>
      </p:grpSpPr>
      <p:pic>
        <p:nvPicPr>
          <p:cNvPr id="26" name="Imagen 25"/>
          <p:cNvPicPr>
            <a:picLocks noChangeAspect="1"/>
          </p:cNvPicPr>
          <p:nvPr/>
        </p:nvPicPr>
        <p:blipFill>
          <a:blip r:embed="rId4"/>
          <a:stretch>
            <a:fillRect/>
          </a:stretch>
        </p:blipFill>
        <p:spPr>
          <a:xfrm>
            <a:off x="786254" y="667920"/>
            <a:ext cx="10393163" cy="5095825"/>
          </a:xfrm>
          <a:prstGeom prst="roundRect">
            <a:avLst>
              <a:gd name="adj" fmla="val 8594"/>
            </a:avLst>
          </a:prstGeom>
          <a:solidFill>
            <a:srgbClr val="C00000"/>
          </a:solidFill>
          <a:ln>
            <a:noFill/>
          </a:ln>
          <a:effectLst>
            <a:reflection blurRad="12700" stA="38000" endPos="28000" dist="5000" dir="5400000" sy="-100000" algn="bl" rotWithShape="0"/>
          </a:effectLst>
        </p:spPr>
      </p:pic>
      <p:sp>
        <p:nvSpPr>
          <p:cNvPr id="21" name="Title 1"/>
          <p:cNvSpPr txBox="1">
            <a:spLocks/>
          </p:cNvSpPr>
          <p:nvPr/>
        </p:nvSpPr>
        <p:spPr>
          <a:xfrm>
            <a:off x="333375" y="188913"/>
            <a:ext cx="10969625" cy="1025525"/>
          </a:xfrm>
          <a:prstGeom prst="rect">
            <a:avLst/>
          </a:prstGeom>
        </p:spPr>
        <p:txBody>
          <a:bodyPr/>
          <a:lstStyle/>
          <a:p>
            <a:pPr lvl="0" eaLnBrk="0" hangingPunct="0">
              <a:lnSpc>
                <a:spcPct val="80000"/>
              </a:lnSpc>
              <a:defRPr/>
            </a:pPr>
            <a:r>
              <a:rPr lang="es-PY" sz="1600" dirty="0">
                <a:solidFill>
                  <a:srgbClr val="DEE1D7"/>
                </a:solidFill>
                <a:effectLst>
                  <a:outerShdw blurRad="38100" dist="38100" dir="2700000" algn="tl">
                    <a:srgbClr val="000000">
                      <a:alpha val="43137"/>
                    </a:srgbClr>
                  </a:outerShdw>
                </a:effectLst>
                <a:latin typeface="+mj-lt"/>
                <a:ea typeface="+mj-ea"/>
                <a:cs typeface="+mj-cs"/>
              </a:rPr>
              <a:t>Grupo 900 “Otros Gastos”</a:t>
            </a:r>
          </a:p>
        </p:txBody>
      </p:sp>
      <p:sp>
        <p:nvSpPr>
          <p:cNvPr id="17" name="16 CuadroTexto"/>
          <p:cNvSpPr txBox="1"/>
          <p:nvPr/>
        </p:nvSpPr>
        <p:spPr>
          <a:xfrm>
            <a:off x="2494012" y="2967335"/>
            <a:ext cx="6977648"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sp>
        <p:nvSpPr>
          <p:cNvPr id="18" name="17 CuadroTexto"/>
          <p:cNvSpPr txBox="1"/>
          <p:nvPr/>
        </p:nvSpPr>
        <p:spPr>
          <a:xfrm>
            <a:off x="2638027" y="3658453"/>
            <a:ext cx="6975251"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sp>
        <p:nvSpPr>
          <p:cNvPr id="19" name="18 CuadroTexto"/>
          <p:cNvSpPr txBox="1"/>
          <p:nvPr/>
        </p:nvSpPr>
        <p:spPr>
          <a:xfrm>
            <a:off x="2722968" y="4842018"/>
            <a:ext cx="5786480"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pic>
        <p:nvPicPr>
          <p:cNvPr id="25" name="Imagen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62797" y="5945334"/>
            <a:ext cx="1353614" cy="767480"/>
          </a:xfrm>
          <a:prstGeom prst="rect">
            <a:avLst/>
          </a:prstGeom>
        </p:spPr>
      </p:pic>
      <p:pic>
        <p:nvPicPr>
          <p:cNvPr id="27" name="Imagen 26"/>
          <p:cNvPicPr>
            <a:picLocks noChangeAspect="1"/>
          </p:cNvPicPr>
          <p:nvPr/>
        </p:nvPicPr>
        <p:blipFill>
          <a:blip r:embed="rId6"/>
          <a:stretch>
            <a:fillRect/>
          </a:stretch>
        </p:blipFill>
        <p:spPr>
          <a:xfrm>
            <a:off x="4366220" y="5957659"/>
            <a:ext cx="3906602" cy="657595"/>
          </a:xfrm>
          <a:prstGeom prst="rect">
            <a:avLst/>
          </a:prstGeom>
        </p:spPr>
      </p:pic>
      <p:pic>
        <p:nvPicPr>
          <p:cNvPr id="28" name="Imagen 27"/>
          <p:cNvPicPr>
            <a:picLocks noChangeAspect="1"/>
          </p:cNvPicPr>
          <p:nvPr/>
        </p:nvPicPr>
        <p:blipFill>
          <a:blip r:embed="rId7"/>
          <a:stretch>
            <a:fillRect/>
          </a:stretch>
        </p:blipFill>
        <p:spPr>
          <a:xfrm>
            <a:off x="8939875" y="5976139"/>
            <a:ext cx="1278229" cy="639115"/>
          </a:xfrm>
          <a:prstGeom prst="rect">
            <a:avLst/>
          </a:prstGeom>
        </p:spPr>
      </p:pic>
      <p:cxnSp>
        <p:nvCxnSpPr>
          <p:cNvPr id="30" name="9 Conector recto"/>
          <p:cNvCxnSpPr/>
          <p:nvPr/>
        </p:nvCxnSpPr>
        <p:spPr>
          <a:xfrm rot="10800000">
            <a:off x="10093325" y="365034"/>
            <a:ext cx="2095500" cy="4763"/>
          </a:xfrm>
          <a:prstGeom prst="line">
            <a:avLst/>
          </a:prstGeom>
          <a:ln w="3175">
            <a:solidFill>
              <a:schemeClr val="bg2"/>
            </a:solidFill>
          </a:ln>
        </p:spPr>
        <p:style>
          <a:lnRef idx="2">
            <a:schemeClr val="accent5"/>
          </a:lnRef>
          <a:fillRef idx="0">
            <a:schemeClr val="accent5"/>
          </a:fillRef>
          <a:effectRef idx="1">
            <a:schemeClr val="accent5"/>
          </a:effectRef>
          <a:fontRef idx="minor">
            <a:schemeClr val="tx1"/>
          </a:fontRef>
        </p:style>
      </p:cxnSp>
      <p:sp>
        <p:nvSpPr>
          <p:cNvPr id="31" name="43 Elipse"/>
          <p:cNvSpPr/>
          <p:nvPr/>
        </p:nvSpPr>
        <p:spPr>
          <a:xfrm>
            <a:off x="10058561" y="345541"/>
            <a:ext cx="34289" cy="34289"/>
          </a:xfrm>
          <a:prstGeom prst="ellipse">
            <a:avLst/>
          </a:prstGeom>
          <a:solidFill>
            <a:srgbClr val="288175"/>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32" name="44 Elipse"/>
          <p:cNvSpPr/>
          <p:nvPr/>
        </p:nvSpPr>
        <p:spPr>
          <a:xfrm>
            <a:off x="9578990" y="340184"/>
            <a:ext cx="34289" cy="34289"/>
          </a:xfrm>
          <a:prstGeom prst="ellipse">
            <a:avLst/>
          </a:prstGeom>
          <a:solidFill>
            <a:srgbClr val="288175"/>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33" name="45 Elipse"/>
          <p:cNvSpPr/>
          <p:nvPr/>
        </p:nvSpPr>
        <p:spPr>
          <a:xfrm>
            <a:off x="9804958" y="341971"/>
            <a:ext cx="34289" cy="34289"/>
          </a:xfrm>
          <a:prstGeom prst="ellipse">
            <a:avLst/>
          </a:prstGeom>
          <a:solidFill>
            <a:srgbClr val="288175"/>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15" name="Text Box 1"/>
          <p:cNvSpPr txBox="1">
            <a:spLocks noChangeArrowheads="1"/>
          </p:cNvSpPr>
          <p:nvPr/>
        </p:nvSpPr>
        <p:spPr bwMode="auto">
          <a:xfrm>
            <a:off x="2493884" y="939333"/>
            <a:ext cx="7345363" cy="431800"/>
          </a:xfrm>
          <a:prstGeom prst="rect">
            <a:avLst/>
          </a:prstGeom>
          <a:noFill/>
          <a:ln w="9525" cap="flat">
            <a:noFill/>
            <a:round/>
            <a:headEnd/>
            <a:tailEnd/>
          </a:ln>
          <a:effectLst/>
        </p:spPr>
        <p:txBody>
          <a:bodyPr lIns="0" rIns="0" bIns="0" anchor="b"/>
          <a:lstStyle/>
          <a:p>
            <a:pPr algn="ctr"/>
            <a:r>
              <a:rPr lang="es-PY" altLang="es-MX" sz="2400" b="1" dirty="0">
                <a:solidFill>
                  <a:srgbClr val="115964"/>
                </a:solidFill>
                <a:latin typeface="Arial" panose="020B0604020202020204" pitchFamily="34" charset="0"/>
              </a:rPr>
              <a:t>Grupo 900 “Otros Gastos”</a:t>
            </a:r>
          </a:p>
        </p:txBody>
      </p:sp>
      <p:sp>
        <p:nvSpPr>
          <p:cNvPr id="16" name="Rectangle 3"/>
          <p:cNvSpPr>
            <a:spLocks noChangeArrowheads="1"/>
          </p:cNvSpPr>
          <p:nvPr/>
        </p:nvSpPr>
        <p:spPr bwMode="auto">
          <a:xfrm>
            <a:off x="2287271" y="2111954"/>
            <a:ext cx="8064500" cy="833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ts val="6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000000"/>
                </a:solidFill>
                <a:latin typeface="Constantia" panose="02030602050306030303" pitchFamily="18" charset="0"/>
                <a:ea typeface="Microsoft YaHei" panose="020B0503020204020204" pitchFamily="34" charset="-122"/>
              </a:defRPr>
            </a:lvl1pPr>
            <a:lvl2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Constantia" panose="02030602050306030303" pitchFamily="18" charset="0"/>
                <a:ea typeface="Microsoft YaHei" panose="020B0503020204020204" pitchFamily="34" charset="-122"/>
              </a:defRPr>
            </a:lvl2pPr>
            <a:lvl3pPr>
              <a:spcBef>
                <a:spcPts val="525"/>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100">
                <a:solidFill>
                  <a:srgbClr val="000000"/>
                </a:solidFill>
                <a:latin typeface="Constantia" panose="02030602050306030303" pitchFamily="18"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9pPr>
          </a:lstStyle>
          <a:p>
            <a:pPr algn="just" eaLnBrk="1" hangingPunct="1">
              <a:spcBef>
                <a:spcPct val="0"/>
              </a:spcBef>
              <a:buClrTx/>
              <a:buFontTx/>
              <a:buNone/>
            </a:pPr>
            <a:r>
              <a:rPr lang="es-PY" altLang="es-MX" sz="1600" dirty="0">
                <a:latin typeface="Arial" panose="020B0604020202020204" pitchFamily="34" charset="0"/>
              </a:rPr>
              <a:t>El Sub Grupo del Gasto 910, se planifica para el pago de impuestos inmobiliarios, tasas judiciales, tasas portuarias de almacenaje por mercaderías que se declaran en abandono y luego se subastan en remate. </a:t>
            </a:r>
          </a:p>
        </p:txBody>
      </p:sp>
    </p:spTree>
    <p:extLst>
      <p:ext uri="{BB962C8B-B14F-4D97-AF65-F5344CB8AC3E}">
        <p14:creationId xmlns:p14="http://schemas.microsoft.com/office/powerpoint/2010/main" val="4182164482"/>
      </p:ext>
    </p:extLst>
  </p:cSld>
  <p:clrMapOvr>
    <a:overrideClrMapping bg1="lt1" tx1="dk1" bg2="lt2" tx2="dk2" accent1="accent1" accent2="accent2" accent3="accent3" accent4="accent4" accent5="accent5" accent6="accent6" hlink="hlink" folHlink="folHlink"/>
  </p:clrMapOvr>
  <p:transition spd="med">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rgbClr val="001326"/>
            </a:gs>
            <a:gs pos="80000">
              <a:schemeClr val="bg2">
                <a:lumMod val="75000"/>
              </a:schemeClr>
            </a:gs>
            <a:gs pos="100000">
              <a:schemeClr val="bg2">
                <a:lumMod val="25000"/>
              </a:schemeClr>
            </a:gs>
          </a:gsLst>
          <a:lin ang="16200000" scaled="0"/>
        </a:gradFill>
        <a:effectLst/>
      </p:bgPr>
    </p:bg>
    <p:spTree>
      <p:nvGrpSpPr>
        <p:cNvPr id="1" name=""/>
        <p:cNvGrpSpPr/>
        <p:nvPr/>
      </p:nvGrpSpPr>
      <p:grpSpPr>
        <a:xfrm>
          <a:off x="0" y="0"/>
          <a:ext cx="0" cy="0"/>
          <a:chOff x="0" y="0"/>
          <a:chExt cx="0" cy="0"/>
        </a:xfrm>
      </p:grpSpPr>
      <p:pic>
        <p:nvPicPr>
          <p:cNvPr id="26" name="Imagen 25"/>
          <p:cNvPicPr>
            <a:picLocks noChangeAspect="1"/>
          </p:cNvPicPr>
          <p:nvPr/>
        </p:nvPicPr>
        <p:blipFill>
          <a:blip r:embed="rId4"/>
          <a:stretch>
            <a:fillRect/>
          </a:stretch>
        </p:blipFill>
        <p:spPr>
          <a:xfrm>
            <a:off x="786254" y="667920"/>
            <a:ext cx="10393163" cy="5095825"/>
          </a:xfrm>
          <a:prstGeom prst="roundRect">
            <a:avLst>
              <a:gd name="adj" fmla="val 8594"/>
            </a:avLst>
          </a:prstGeom>
          <a:solidFill>
            <a:srgbClr val="C00000"/>
          </a:solidFill>
          <a:ln>
            <a:noFill/>
          </a:ln>
          <a:effectLst>
            <a:reflection blurRad="12700" stA="38000" endPos="28000" dist="5000" dir="5400000" sy="-100000" algn="bl" rotWithShape="0"/>
          </a:effectLst>
        </p:spPr>
      </p:pic>
      <p:sp>
        <p:nvSpPr>
          <p:cNvPr id="21" name="Title 1"/>
          <p:cNvSpPr txBox="1">
            <a:spLocks/>
          </p:cNvSpPr>
          <p:nvPr/>
        </p:nvSpPr>
        <p:spPr>
          <a:xfrm>
            <a:off x="333375" y="188913"/>
            <a:ext cx="10969625" cy="1025525"/>
          </a:xfrm>
          <a:prstGeom prst="rect">
            <a:avLst/>
          </a:prstGeom>
        </p:spPr>
        <p:txBody>
          <a:bodyPr/>
          <a:lstStyle/>
          <a:p>
            <a:pPr lvl="0" eaLnBrk="0" hangingPunct="0">
              <a:lnSpc>
                <a:spcPct val="80000"/>
              </a:lnSpc>
              <a:defRPr/>
            </a:pPr>
            <a:endParaRPr lang="es-PY" sz="1600" dirty="0">
              <a:solidFill>
                <a:srgbClr val="DEE1D7"/>
              </a:solidFill>
              <a:effectLst>
                <a:outerShdw blurRad="38100" dist="38100" dir="2700000" algn="tl">
                  <a:srgbClr val="000000">
                    <a:alpha val="43137"/>
                  </a:srgbClr>
                </a:outerShdw>
              </a:effectLst>
              <a:latin typeface="+mj-lt"/>
              <a:ea typeface="+mj-ea"/>
              <a:cs typeface="+mj-cs"/>
            </a:endParaRPr>
          </a:p>
        </p:txBody>
      </p:sp>
      <p:sp>
        <p:nvSpPr>
          <p:cNvPr id="17" name="16 CuadroTexto"/>
          <p:cNvSpPr txBox="1"/>
          <p:nvPr/>
        </p:nvSpPr>
        <p:spPr>
          <a:xfrm>
            <a:off x="2494012" y="2967335"/>
            <a:ext cx="6977648"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sp>
        <p:nvSpPr>
          <p:cNvPr id="18" name="17 CuadroTexto"/>
          <p:cNvSpPr txBox="1"/>
          <p:nvPr/>
        </p:nvSpPr>
        <p:spPr>
          <a:xfrm>
            <a:off x="2638027" y="3658453"/>
            <a:ext cx="6975251"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sp>
        <p:nvSpPr>
          <p:cNvPr id="19" name="18 CuadroTexto"/>
          <p:cNvSpPr txBox="1"/>
          <p:nvPr/>
        </p:nvSpPr>
        <p:spPr>
          <a:xfrm>
            <a:off x="2722968" y="4842018"/>
            <a:ext cx="5786480"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pic>
        <p:nvPicPr>
          <p:cNvPr id="25" name="Imagen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62797" y="5945334"/>
            <a:ext cx="1353614" cy="767480"/>
          </a:xfrm>
          <a:prstGeom prst="rect">
            <a:avLst/>
          </a:prstGeom>
        </p:spPr>
      </p:pic>
      <p:pic>
        <p:nvPicPr>
          <p:cNvPr id="27" name="Imagen 26"/>
          <p:cNvPicPr>
            <a:picLocks noChangeAspect="1"/>
          </p:cNvPicPr>
          <p:nvPr/>
        </p:nvPicPr>
        <p:blipFill>
          <a:blip r:embed="rId6"/>
          <a:stretch>
            <a:fillRect/>
          </a:stretch>
        </p:blipFill>
        <p:spPr>
          <a:xfrm>
            <a:off x="4366220" y="5957659"/>
            <a:ext cx="3906602" cy="657595"/>
          </a:xfrm>
          <a:prstGeom prst="rect">
            <a:avLst/>
          </a:prstGeom>
        </p:spPr>
      </p:pic>
      <p:pic>
        <p:nvPicPr>
          <p:cNvPr id="28" name="Imagen 27"/>
          <p:cNvPicPr>
            <a:picLocks noChangeAspect="1"/>
          </p:cNvPicPr>
          <p:nvPr/>
        </p:nvPicPr>
        <p:blipFill>
          <a:blip r:embed="rId7"/>
          <a:stretch>
            <a:fillRect/>
          </a:stretch>
        </p:blipFill>
        <p:spPr>
          <a:xfrm>
            <a:off x="8939875" y="5976139"/>
            <a:ext cx="1278229" cy="639115"/>
          </a:xfrm>
          <a:prstGeom prst="rect">
            <a:avLst/>
          </a:prstGeom>
        </p:spPr>
      </p:pic>
      <p:cxnSp>
        <p:nvCxnSpPr>
          <p:cNvPr id="30" name="9 Conector recto"/>
          <p:cNvCxnSpPr/>
          <p:nvPr/>
        </p:nvCxnSpPr>
        <p:spPr>
          <a:xfrm rot="10800000">
            <a:off x="10093325" y="365034"/>
            <a:ext cx="2095500" cy="4763"/>
          </a:xfrm>
          <a:prstGeom prst="line">
            <a:avLst/>
          </a:prstGeom>
          <a:ln w="3175">
            <a:solidFill>
              <a:schemeClr val="bg2"/>
            </a:solidFill>
          </a:ln>
        </p:spPr>
        <p:style>
          <a:lnRef idx="2">
            <a:schemeClr val="accent5"/>
          </a:lnRef>
          <a:fillRef idx="0">
            <a:schemeClr val="accent5"/>
          </a:fillRef>
          <a:effectRef idx="1">
            <a:schemeClr val="accent5"/>
          </a:effectRef>
          <a:fontRef idx="minor">
            <a:schemeClr val="tx1"/>
          </a:fontRef>
        </p:style>
      </p:cxnSp>
      <p:sp>
        <p:nvSpPr>
          <p:cNvPr id="31" name="43 Elipse"/>
          <p:cNvSpPr/>
          <p:nvPr/>
        </p:nvSpPr>
        <p:spPr>
          <a:xfrm>
            <a:off x="10058561" y="345541"/>
            <a:ext cx="34289" cy="34289"/>
          </a:xfrm>
          <a:prstGeom prst="ellipse">
            <a:avLst/>
          </a:prstGeom>
          <a:solidFill>
            <a:srgbClr val="288175"/>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32" name="44 Elipse"/>
          <p:cNvSpPr/>
          <p:nvPr/>
        </p:nvSpPr>
        <p:spPr>
          <a:xfrm>
            <a:off x="9578990" y="340184"/>
            <a:ext cx="34289" cy="34289"/>
          </a:xfrm>
          <a:prstGeom prst="ellipse">
            <a:avLst/>
          </a:prstGeom>
          <a:solidFill>
            <a:srgbClr val="288175"/>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33" name="45 Elipse"/>
          <p:cNvSpPr/>
          <p:nvPr/>
        </p:nvSpPr>
        <p:spPr>
          <a:xfrm>
            <a:off x="9804958" y="341971"/>
            <a:ext cx="34289" cy="34289"/>
          </a:xfrm>
          <a:prstGeom prst="ellipse">
            <a:avLst/>
          </a:prstGeom>
          <a:solidFill>
            <a:srgbClr val="288175"/>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20" name="Text Box 1"/>
          <p:cNvSpPr txBox="1">
            <a:spLocks noChangeArrowheads="1"/>
          </p:cNvSpPr>
          <p:nvPr/>
        </p:nvSpPr>
        <p:spPr bwMode="auto">
          <a:xfrm>
            <a:off x="2247447" y="2596413"/>
            <a:ext cx="7470775" cy="1214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ts val="6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000000"/>
                </a:solidFill>
                <a:latin typeface="Constantia" panose="02030602050306030303" pitchFamily="18" charset="0"/>
                <a:ea typeface="Microsoft YaHei" panose="020B0503020204020204" pitchFamily="34" charset="-122"/>
              </a:defRPr>
            </a:lvl1pPr>
            <a:lvl2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Constantia" panose="02030602050306030303" pitchFamily="18" charset="0"/>
                <a:ea typeface="Microsoft YaHei" panose="020B0503020204020204" pitchFamily="34" charset="-122"/>
              </a:defRPr>
            </a:lvl2pPr>
            <a:lvl3pPr>
              <a:spcBef>
                <a:spcPts val="525"/>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100">
                <a:solidFill>
                  <a:srgbClr val="000000"/>
                </a:solidFill>
                <a:latin typeface="Constantia" panose="02030602050306030303" pitchFamily="18"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9pPr>
          </a:lstStyle>
          <a:p>
            <a:pPr algn="ctr" eaLnBrk="1" hangingPunct="1">
              <a:spcBef>
                <a:spcPct val="0"/>
              </a:spcBef>
              <a:buClrTx/>
              <a:buFontTx/>
              <a:buNone/>
            </a:pPr>
            <a:r>
              <a:rPr lang="es-PY" altLang="es-MX" sz="5000" dirty="0">
                <a:solidFill>
                  <a:srgbClr val="C00000"/>
                </a:solidFill>
                <a:latin typeface="Calibri" panose="020F0502020204030204" pitchFamily="34" charset="0"/>
              </a:rPr>
              <a:t>MUCHAS GRACIAS</a:t>
            </a:r>
          </a:p>
        </p:txBody>
      </p:sp>
    </p:spTree>
    <p:extLst>
      <p:ext uri="{BB962C8B-B14F-4D97-AF65-F5344CB8AC3E}">
        <p14:creationId xmlns:p14="http://schemas.microsoft.com/office/powerpoint/2010/main" val="576245650"/>
      </p:ext>
    </p:extLst>
  </p:cSld>
  <p:clrMapOvr>
    <a:overrideClrMapping bg1="lt1" tx1="dk1" bg2="lt2" tx2="dk2" accent1="accent1" accent2="accent2" accent3="accent3" accent4="accent4" accent5="accent5" accent6="accent6" hlink="hlink" folHlink="folHlink"/>
  </p:clrMapOvr>
  <p:transition spd="med">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rgbClr val="001326"/>
            </a:gs>
            <a:gs pos="80000">
              <a:schemeClr val="bg2">
                <a:lumMod val="75000"/>
              </a:schemeClr>
            </a:gs>
            <a:gs pos="100000">
              <a:schemeClr val="bg2">
                <a:lumMod val="25000"/>
              </a:schemeClr>
            </a:gs>
          </a:gsLst>
          <a:lin ang="16200000" scaled="0"/>
        </a:gradFill>
        <a:effectLst/>
      </p:bgPr>
    </p:bg>
    <p:spTree>
      <p:nvGrpSpPr>
        <p:cNvPr id="1" name=""/>
        <p:cNvGrpSpPr/>
        <p:nvPr/>
      </p:nvGrpSpPr>
      <p:grpSpPr>
        <a:xfrm>
          <a:off x="0" y="0"/>
          <a:ext cx="0" cy="0"/>
          <a:chOff x="0" y="0"/>
          <a:chExt cx="0" cy="0"/>
        </a:xfrm>
      </p:grpSpPr>
      <p:pic>
        <p:nvPicPr>
          <p:cNvPr id="26" name="Imagen 25"/>
          <p:cNvPicPr>
            <a:picLocks noChangeAspect="1"/>
          </p:cNvPicPr>
          <p:nvPr/>
        </p:nvPicPr>
        <p:blipFill>
          <a:blip r:embed="rId4"/>
          <a:stretch>
            <a:fillRect/>
          </a:stretch>
        </p:blipFill>
        <p:spPr>
          <a:xfrm>
            <a:off x="786254" y="667920"/>
            <a:ext cx="10393163" cy="5095825"/>
          </a:xfrm>
          <a:prstGeom prst="roundRect">
            <a:avLst>
              <a:gd name="adj" fmla="val 8594"/>
            </a:avLst>
          </a:prstGeom>
          <a:solidFill>
            <a:srgbClr val="C00000"/>
          </a:solidFill>
          <a:ln>
            <a:noFill/>
          </a:ln>
          <a:effectLst>
            <a:reflection blurRad="12700" stA="38000" endPos="28000" dist="5000" dir="5400000" sy="-100000" algn="bl" rotWithShape="0"/>
          </a:effectLst>
        </p:spPr>
      </p:pic>
      <p:sp>
        <p:nvSpPr>
          <p:cNvPr id="21" name="Title 1"/>
          <p:cNvSpPr txBox="1">
            <a:spLocks/>
          </p:cNvSpPr>
          <p:nvPr/>
        </p:nvSpPr>
        <p:spPr>
          <a:xfrm>
            <a:off x="333375" y="188913"/>
            <a:ext cx="10969625" cy="1025525"/>
          </a:xfrm>
          <a:prstGeom prst="rect">
            <a:avLst/>
          </a:prstGeom>
        </p:spPr>
        <p:txBody>
          <a:bodyPr/>
          <a:lstStyle/>
          <a:p>
            <a:pPr lvl="0" eaLnBrk="0" hangingPunct="0">
              <a:lnSpc>
                <a:spcPct val="80000"/>
              </a:lnSpc>
              <a:defRPr/>
            </a:pPr>
            <a:endParaRPr lang="es-PY" sz="1600" dirty="0">
              <a:solidFill>
                <a:srgbClr val="DEE1D7"/>
              </a:solidFill>
              <a:effectLst>
                <a:outerShdw blurRad="38100" dist="38100" dir="2700000" algn="tl">
                  <a:srgbClr val="000000">
                    <a:alpha val="43137"/>
                  </a:srgbClr>
                </a:outerShdw>
              </a:effectLst>
              <a:latin typeface="+mj-lt"/>
              <a:ea typeface="+mj-ea"/>
              <a:cs typeface="+mj-cs"/>
            </a:endParaRPr>
          </a:p>
        </p:txBody>
      </p:sp>
      <p:sp>
        <p:nvSpPr>
          <p:cNvPr id="17" name="16 CuadroTexto"/>
          <p:cNvSpPr txBox="1"/>
          <p:nvPr/>
        </p:nvSpPr>
        <p:spPr>
          <a:xfrm>
            <a:off x="2494012" y="2967335"/>
            <a:ext cx="6977648"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sp>
        <p:nvSpPr>
          <p:cNvPr id="18" name="17 CuadroTexto"/>
          <p:cNvSpPr txBox="1"/>
          <p:nvPr/>
        </p:nvSpPr>
        <p:spPr>
          <a:xfrm>
            <a:off x="2638027" y="3658453"/>
            <a:ext cx="6975251"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sp>
        <p:nvSpPr>
          <p:cNvPr id="19" name="18 CuadroTexto"/>
          <p:cNvSpPr txBox="1"/>
          <p:nvPr/>
        </p:nvSpPr>
        <p:spPr>
          <a:xfrm>
            <a:off x="2722968" y="4842018"/>
            <a:ext cx="5786480"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pic>
        <p:nvPicPr>
          <p:cNvPr id="25" name="Imagen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62797" y="5945334"/>
            <a:ext cx="1353614" cy="767480"/>
          </a:xfrm>
          <a:prstGeom prst="rect">
            <a:avLst/>
          </a:prstGeom>
        </p:spPr>
      </p:pic>
      <p:pic>
        <p:nvPicPr>
          <p:cNvPr id="27" name="Imagen 26"/>
          <p:cNvPicPr>
            <a:picLocks noChangeAspect="1"/>
          </p:cNvPicPr>
          <p:nvPr/>
        </p:nvPicPr>
        <p:blipFill>
          <a:blip r:embed="rId6"/>
          <a:stretch>
            <a:fillRect/>
          </a:stretch>
        </p:blipFill>
        <p:spPr>
          <a:xfrm>
            <a:off x="4366220" y="5957659"/>
            <a:ext cx="3906602" cy="657595"/>
          </a:xfrm>
          <a:prstGeom prst="rect">
            <a:avLst/>
          </a:prstGeom>
        </p:spPr>
      </p:pic>
      <p:pic>
        <p:nvPicPr>
          <p:cNvPr id="28" name="Imagen 27"/>
          <p:cNvPicPr>
            <a:picLocks noChangeAspect="1"/>
          </p:cNvPicPr>
          <p:nvPr/>
        </p:nvPicPr>
        <p:blipFill>
          <a:blip r:embed="rId7"/>
          <a:stretch>
            <a:fillRect/>
          </a:stretch>
        </p:blipFill>
        <p:spPr>
          <a:xfrm>
            <a:off x="8939875" y="5976139"/>
            <a:ext cx="1278229" cy="639115"/>
          </a:xfrm>
          <a:prstGeom prst="rect">
            <a:avLst/>
          </a:prstGeom>
        </p:spPr>
      </p:pic>
      <p:cxnSp>
        <p:nvCxnSpPr>
          <p:cNvPr id="30" name="9 Conector recto"/>
          <p:cNvCxnSpPr/>
          <p:nvPr/>
        </p:nvCxnSpPr>
        <p:spPr>
          <a:xfrm rot="10800000">
            <a:off x="10093325" y="365034"/>
            <a:ext cx="2095500" cy="4763"/>
          </a:xfrm>
          <a:prstGeom prst="line">
            <a:avLst/>
          </a:prstGeom>
          <a:ln w="3175">
            <a:solidFill>
              <a:schemeClr val="bg2"/>
            </a:solidFill>
          </a:ln>
        </p:spPr>
        <p:style>
          <a:lnRef idx="2">
            <a:schemeClr val="accent5"/>
          </a:lnRef>
          <a:fillRef idx="0">
            <a:schemeClr val="accent5"/>
          </a:fillRef>
          <a:effectRef idx="1">
            <a:schemeClr val="accent5"/>
          </a:effectRef>
          <a:fontRef idx="minor">
            <a:schemeClr val="tx1"/>
          </a:fontRef>
        </p:style>
      </p:cxnSp>
      <p:sp>
        <p:nvSpPr>
          <p:cNvPr id="31" name="43 Elipse"/>
          <p:cNvSpPr/>
          <p:nvPr/>
        </p:nvSpPr>
        <p:spPr>
          <a:xfrm>
            <a:off x="10058561" y="345541"/>
            <a:ext cx="34289" cy="34289"/>
          </a:xfrm>
          <a:prstGeom prst="ellipse">
            <a:avLst/>
          </a:prstGeom>
          <a:solidFill>
            <a:srgbClr val="288175"/>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32" name="44 Elipse"/>
          <p:cNvSpPr/>
          <p:nvPr/>
        </p:nvSpPr>
        <p:spPr>
          <a:xfrm>
            <a:off x="9578990" y="340184"/>
            <a:ext cx="34289" cy="34289"/>
          </a:xfrm>
          <a:prstGeom prst="ellipse">
            <a:avLst/>
          </a:prstGeom>
          <a:solidFill>
            <a:srgbClr val="288175"/>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33" name="45 Elipse"/>
          <p:cNvSpPr/>
          <p:nvPr/>
        </p:nvSpPr>
        <p:spPr>
          <a:xfrm>
            <a:off x="9804958" y="341971"/>
            <a:ext cx="34289" cy="34289"/>
          </a:xfrm>
          <a:prstGeom prst="ellipse">
            <a:avLst/>
          </a:prstGeom>
          <a:solidFill>
            <a:srgbClr val="288175"/>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15" name="2 CuadroTexto"/>
          <p:cNvSpPr txBox="1">
            <a:spLocks noChangeArrowheads="1"/>
          </p:cNvSpPr>
          <p:nvPr/>
        </p:nvSpPr>
        <p:spPr bwMode="auto">
          <a:xfrm>
            <a:off x="2217737" y="34271"/>
            <a:ext cx="72009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650"/>
              </a:spcBef>
              <a:buClr>
                <a:srgbClr val="000000"/>
              </a:buClr>
              <a:buSzPct val="100000"/>
              <a:buFont typeface="Times New Roman" panose="02020603050405020304" pitchFamily="18" charset="0"/>
              <a:defRPr sz="2600">
                <a:solidFill>
                  <a:srgbClr val="000000"/>
                </a:solidFill>
                <a:latin typeface="Constantia" panose="02030602050306030303" pitchFamily="18" charset="0"/>
                <a:ea typeface="Microsoft YaHei" panose="020B0503020204020204" pitchFamily="34" charset="-122"/>
              </a:defRPr>
            </a:lvl1pPr>
            <a:lvl2pPr>
              <a:spcBef>
                <a:spcPts val="600"/>
              </a:spcBef>
              <a:buClr>
                <a:srgbClr val="000000"/>
              </a:buClr>
              <a:buSzPct val="100000"/>
              <a:buFont typeface="Times New Roman" panose="02020603050405020304" pitchFamily="18" charset="0"/>
              <a:defRPr sz="2400">
                <a:solidFill>
                  <a:srgbClr val="000000"/>
                </a:solidFill>
                <a:latin typeface="Constantia" panose="02030602050306030303" pitchFamily="18" charset="0"/>
                <a:ea typeface="Microsoft YaHei" panose="020B0503020204020204" pitchFamily="34" charset="-122"/>
              </a:defRPr>
            </a:lvl2pPr>
            <a:lvl3pPr>
              <a:spcBef>
                <a:spcPts val="525"/>
              </a:spcBef>
              <a:buClr>
                <a:srgbClr val="000000"/>
              </a:buClr>
              <a:buSzPct val="100000"/>
              <a:buFont typeface="Times New Roman" panose="02020603050405020304" pitchFamily="18" charset="0"/>
              <a:defRPr sz="2100">
                <a:solidFill>
                  <a:srgbClr val="000000"/>
                </a:solidFill>
                <a:latin typeface="Constantia" panose="02030602050306030303" pitchFamily="18"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defRPr sz="2000">
                <a:solidFill>
                  <a:srgbClr val="000000"/>
                </a:solidFill>
                <a:latin typeface="Constantia" panose="02030602050306030303" pitchFamily="18"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defRPr sz="2000">
                <a:solidFill>
                  <a:srgbClr val="000000"/>
                </a:solidFill>
                <a:latin typeface="Constantia" panose="02030602050306030303" pitchFamily="18"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onstantia" panose="02030602050306030303" pitchFamily="18"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onstantia" panose="02030602050306030303" pitchFamily="18"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onstantia" panose="02030602050306030303" pitchFamily="18"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onstantia" panose="02030602050306030303" pitchFamily="18" charset="0"/>
                <a:ea typeface="Microsoft YaHei" panose="020B0503020204020204" pitchFamily="34" charset="-122"/>
              </a:defRPr>
            </a:lvl9pPr>
          </a:lstStyle>
          <a:p>
            <a:pPr algn="ctr" eaLnBrk="1" hangingPunct="1">
              <a:spcBef>
                <a:spcPct val="0"/>
              </a:spcBef>
              <a:buClrTx/>
              <a:buSzTx/>
              <a:buFontTx/>
              <a:buNone/>
            </a:pPr>
            <a:r>
              <a:rPr lang="es-PY" altLang="es-PY" sz="1800" dirty="0">
                <a:solidFill>
                  <a:schemeClr val="bg1"/>
                </a:solidFill>
                <a:latin typeface="Arial" panose="020B0604020202020204" pitchFamily="34" charset="0"/>
                <a:cs typeface="Arial" panose="020B0604020202020204" pitchFamily="34" charset="0"/>
              </a:rPr>
              <a:t>MODERNIZACIÓN EDILICIA DE LA DNA</a:t>
            </a:r>
          </a:p>
          <a:p>
            <a:pPr algn="ctr" eaLnBrk="1" hangingPunct="1">
              <a:spcBef>
                <a:spcPct val="0"/>
              </a:spcBef>
              <a:buClrTx/>
              <a:buSzTx/>
              <a:buFontTx/>
              <a:buNone/>
            </a:pPr>
            <a:r>
              <a:rPr lang="es-PY" altLang="es-PY" sz="1800" dirty="0">
                <a:solidFill>
                  <a:schemeClr val="bg1"/>
                </a:solidFill>
                <a:latin typeface="Arial" panose="020B0604020202020204" pitchFamily="34" charset="0"/>
                <a:cs typeface="Arial" panose="020B0604020202020204" pitchFamily="34" charset="0"/>
              </a:rPr>
              <a:t>- NUEVO EDIFICIO SOFIA -</a:t>
            </a:r>
          </a:p>
        </p:txBody>
      </p:sp>
      <p:pic>
        <p:nvPicPr>
          <p:cNvPr id="16"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75470" y="1043927"/>
            <a:ext cx="3214687" cy="21288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3" descr="D:\Docs\Temp Presentacion\OBRAS 2019 - 2020\Nuevo Edificio Sofia\Op_1.3.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75470" y="3634727"/>
            <a:ext cx="3205162" cy="2128837"/>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3" name="Picture 4" descr="D:\Docs\Temp Presentacion\OBRAS 2019 - 2020\Nuevo Edificio Sofia\SketchUp1.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374332" y="1059802"/>
            <a:ext cx="5184775" cy="4703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Flecha derecha 28">
            <a:hlinkClick r:id="rId11" action="ppaction://hlinksldjump"/>
          </p:cNvPr>
          <p:cNvSpPr/>
          <p:nvPr/>
        </p:nvSpPr>
        <p:spPr bwMode="auto">
          <a:xfrm rot="10800000">
            <a:off x="11212721" y="6281879"/>
            <a:ext cx="430212" cy="333375"/>
          </a:xfrm>
          <a:prstGeom prst="rightArrow">
            <a:avLst/>
          </a:prstGeom>
          <a:solidFill>
            <a:schemeClr val="bg1"/>
          </a:solidFill>
          <a:ln w="9525" cap="flat" cmpd="sng" algn="ctr">
            <a:solidFill>
              <a:schemeClr val="tx1"/>
            </a:solidFill>
            <a:prstDash val="solid"/>
            <a:round/>
            <a:headEnd type="none" w="med" len="med"/>
            <a:tailEnd type="none" w="med" len="med"/>
          </a:ln>
          <a:effectLst/>
        </p:spPr>
        <p:txBody>
          <a:bodyPr/>
          <a:lstStyle/>
          <a:p>
            <a:pPr>
              <a:buClr>
                <a:srgbClr val="000000"/>
              </a:buClr>
              <a:buSzPct val="100000"/>
              <a:buFont typeface="Times New Roman" pitchFamily="16" charset="0"/>
              <a:buNone/>
              <a:defRPr/>
            </a:pPr>
            <a:endParaRPr lang="es-PY">
              <a:ln>
                <a:solidFill>
                  <a:srgbClr val="FF0000"/>
                </a:solidFill>
              </a:ln>
              <a:latin typeface="Arial" charset="0"/>
              <a:cs typeface="Arial" charset="0"/>
            </a:endParaRPr>
          </a:p>
        </p:txBody>
      </p:sp>
    </p:spTree>
    <p:extLst>
      <p:ext uri="{BB962C8B-B14F-4D97-AF65-F5344CB8AC3E}">
        <p14:creationId xmlns:p14="http://schemas.microsoft.com/office/powerpoint/2010/main" val="3157226200"/>
      </p:ext>
    </p:extLst>
  </p:cSld>
  <p:clrMapOvr>
    <a:overrideClrMapping bg1="lt1" tx1="dk1" bg2="lt2" tx2="dk2" accent1="accent1" accent2="accent2" accent3="accent3" accent4="accent4" accent5="accent5" accent6="accent6" hlink="hlink" folHlink="folHlink"/>
  </p:clrMapOvr>
  <p:transition spd="med">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rgbClr val="001326"/>
            </a:gs>
            <a:gs pos="80000">
              <a:schemeClr val="bg2">
                <a:lumMod val="75000"/>
              </a:schemeClr>
            </a:gs>
            <a:gs pos="100000">
              <a:schemeClr val="bg2">
                <a:lumMod val="25000"/>
              </a:schemeClr>
            </a:gs>
          </a:gsLst>
          <a:lin ang="16200000" scaled="0"/>
        </a:gradFill>
        <a:effectLst/>
      </p:bgPr>
    </p:bg>
    <p:spTree>
      <p:nvGrpSpPr>
        <p:cNvPr id="1" name=""/>
        <p:cNvGrpSpPr/>
        <p:nvPr/>
      </p:nvGrpSpPr>
      <p:grpSpPr>
        <a:xfrm>
          <a:off x="0" y="0"/>
          <a:ext cx="0" cy="0"/>
          <a:chOff x="0" y="0"/>
          <a:chExt cx="0" cy="0"/>
        </a:xfrm>
      </p:grpSpPr>
      <p:pic>
        <p:nvPicPr>
          <p:cNvPr id="26" name="Imagen 25"/>
          <p:cNvPicPr>
            <a:picLocks noChangeAspect="1"/>
          </p:cNvPicPr>
          <p:nvPr/>
        </p:nvPicPr>
        <p:blipFill>
          <a:blip r:embed="rId4"/>
          <a:stretch>
            <a:fillRect/>
          </a:stretch>
        </p:blipFill>
        <p:spPr>
          <a:xfrm>
            <a:off x="786254" y="667920"/>
            <a:ext cx="10393163" cy="5095825"/>
          </a:xfrm>
          <a:prstGeom prst="roundRect">
            <a:avLst>
              <a:gd name="adj" fmla="val 8594"/>
            </a:avLst>
          </a:prstGeom>
          <a:solidFill>
            <a:srgbClr val="C00000"/>
          </a:solidFill>
          <a:ln>
            <a:noFill/>
          </a:ln>
          <a:effectLst>
            <a:reflection blurRad="12700" stA="38000" endPos="28000" dist="5000" dir="5400000" sy="-100000" algn="bl" rotWithShape="0"/>
          </a:effectLst>
        </p:spPr>
      </p:pic>
      <p:sp>
        <p:nvSpPr>
          <p:cNvPr id="21" name="Title 1"/>
          <p:cNvSpPr txBox="1">
            <a:spLocks/>
          </p:cNvSpPr>
          <p:nvPr/>
        </p:nvSpPr>
        <p:spPr>
          <a:xfrm>
            <a:off x="333375" y="188913"/>
            <a:ext cx="10969625" cy="1025525"/>
          </a:xfrm>
          <a:prstGeom prst="rect">
            <a:avLst/>
          </a:prstGeom>
        </p:spPr>
        <p:txBody>
          <a:bodyPr/>
          <a:lstStyle/>
          <a:p>
            <a:pPr lvl="0" eaLnBrk="0" hangingPunct="0">
              <a:lnSpc>
                <a:spcPct val="80000"/>
              </a:lnSpc>
              <a:defRPr/>
            </a:pPr>
            <a:endParaRPr lang="es-PY" sz="1600" dirty="0">
              <a:solidFill>
                <a:srgbClr val="DEE1D7"/>
              </a:solidFill>
              <a:effectLst>
                <a:outerShdw blurRad="38100" dist="38100" dir="2700000" algn="tl">
                  <a:srgbClr val="000000">
                    <a:alpha val="43137"/>
                  </a:srgbClr>
                </a:outerShdw>
              </a:effectLst>
              <a:latin typeface="+mj-lt"/>
              <a:ea typeface="+mj-ea"/>
              <a:cs typeface="+mj-cs"/>
            </a:endParaRPr>
          </a:p>
        </p:txBody>
      </p:sp>
      <p:sp>
        <p:nvSpPr>
          <p:cNvPr id="17" name="16 CuadroTexto"/>
          <p:cNvSpPr txBox="1"/>
          <p:nvPr/>
        </p:nvSpPr>
        <p:spPr>
          <a:xfrm>
            <a:off x="2494012" y="2967335"/>
            <a:ext cx="6977648"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sp>
        <p:nvSpPr>
          <p:cNvPr id="18" name="17 CuadroTexto"/>
          <p:cNvSpPr txBox="1"/>
          <p:nvPr/>
        </p:nvSpPr>
        <p:spPr>
          <a:xfrm>
            <a:off x="2638027" y="3658453"/>
            <a:ext cx="6975251"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sp>
        <p:nvSpPr>
          <p:cNvPr id="19" name="18 CuadroTexto"/>
          <p:cNvSpPr txBox="1"/>
          <p:nvPr/>
        </p:nvSpPr>
        <p:spPr>
          <a:xfrm>
            <a:off x="2722968" y="4842018"/>
            <a:ext cx="5786480"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pic>
        <p:nvPicPr>
          <p:cNvPr id="25" name="Imagen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62797" y="5945334"/>
            <a:ext cx="1353614" cy="767480"/>
          </a:xfrm>
          <a:prstGeom prst="rect">
            <a:avLst/>
          </a:prstGeom>
        </p:spPr>
      </p:pic>
      <p:pic>
        <p:nvPicPr>
          <p:cNvPr id="27" name="Imagen 26"/>
          <p:cNvPicPr>
            <a:picLocks noChangeAspect="1"/>
          </p:cNvPicPr>
          <p:nvPr/>
        </p:nvPicPr>
        <p:blipFill>
          <a:blip r:embed="rId6"/>
          <a:stretch>
            <a:fillRect/>
          </a:stretch>
        </p:blipFill>
        <p:spPr>
          <a:xfrm>
            <a:off x="4366220" y="5957659"/>
            <a:ext cx="3906602" cy="657595"/>
          </a:xfrm>
          <a:prstGeom prst="rect">
            <a:avLst/>
          </a:prstGeom>
        </p:spPr>
      </p:pic>
      <p:pic>
        <p:nvPicPr>
          <p:cNvPr id="28" name="Imagen 27"/>
          <p:cNvPicPr>
            <a:picLocks noChangeAspect="1"/>
          </p:cNvPicPr>
          <p:nvPr/>
        </p:nvPicPr>
        <p:blipFill>
          <a:blip r:embed="rId7"/>
          <a:stretch>
            <a:fillRect/>
          </a:stretch>
        </p:blipFill>
        <p:spPr>
          <a:xfrm>
            <a:off x="8939875" y="5976139"/>
            <a:ext cx="1278229" cy="639115"/>
          </a:xfrm>
          <a:prstGeom prst="rect">
            <a:avLst/>
          </a:prstGeom>
        </p:spPr>
      </p:pic>
      <p:cxnSp>
        <p:nvCxnSpPr>
          <p:cNvPr id="30" name="9 Conector recto"/>
          <p:cNvCxnSpPr/>
          <p:nvPr/>
        </p:nvCxnSpPr>
        <p:spPr>
          <a:xfrm rot="10800000">
            <a:off x="10093325" y="365034"/>
            <a:ext cx="2095500" cy="4763"/>
          </a:xfrm>
          <a:prstGeom prst="line">
            <a:avLst/>
          </a:prstGeom>
          <a:ln w="3175">
            <a:solidFill>
              <a:schemeClr val="bg2"/>
            </a:solidFill>
          </a:ln>
        </p:spPr>
        <p:style>
          <a:lnRef idx="2">
            <a:schemeClr val="accent5"/>
          </a:lnRef>
          <a:fillRef idx="0">
            <a:schemeClr val="accent5"/>
          </a:fillRef>
          <a:effectRef idx="1">
            <a:schemeClr val="accent5"/>
          </a:effectRef>
          <a:fontRef idx="minor">
            <a:schemeClr val="tx1"/>
          </a:fontRef>
        </p:style>
      </p:cxnSp>
      <p:sp>
        <p:nvSpPr>
          <p:cNvPr id="31" name="43 Elipse"/>
          <p:cNvSpPr/>
          <p:nvPr/>
        </p:nvSpPr>
        <p:spPr>
          <a:xfrm>
            <a:off x="10058561" y="345541"/>
            <a:ext cx="34289" cy="34289"/>
          </a:xfrm>
          <a:prstGeom prst="ellipse">
            <a:avLst/>
          </a:prstGeom>
          <a:solidFill>
            <a:srgbClr val="288175"/>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32" name="44 Elipse"/>
          <p:cNvSpPr/>
          <p:nvPr/>
        </p:nvSpPr>
        <p:spPr>
          <a:xfrm>
            <a:off x="9578990" y="340184"/>
            <a:ext cx="34289" cy="34289"/>
          </a:xfrm>
          <a:prstGeom prst="ellipse">
            <a:avLst/>
          </a:prstGeom>
          <a:solidFill>
            <a:srgbClr val="288175"/>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33" name="45 Elipse"/>
          <p:cNvSpPr/>
          <p:nvPr/>
        </p:nvSpPr>
        <p:spPr>
          <a:xfrm>
            <a:off x="9804958" y="341971"/>
            <a:ext cx="34289" cy="34289"/>
          </a:xfrm>
          <a:prstGeom prst="ellipse">
            <a:avLst/>
          </a:prstGeom>
          <a:solidFill>
            <a:srgbClr val="288175"/>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15" name="2 CuadroTexto"/>
          <p:cNvSpPr txBox="1">
            <a:spLocks noChangeArrowheads="1"/>
          </p:cNvSpPr>
          <p:nvPr/>
        </p:nvSpPr>
        <p:spPr bwMode="auto">
          <a:xfrm>
            <a:off x="2217737" y="34271"/>
            <a:ext cx="72009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650"/>
              </a:spcBef>
              <a:buClr>
                <a:srgbClr val="000000"/>
              </a:buClr>
              <a:buSzPct val="100000"/>
              <a:buFont typeface="Times New Roman" panose="02020603050405020304" pitchFamily="18" charset="0"/>
              <a:defRPr sz="2600">
                <a:solidFill>
                  <a:srgbClr val="000000"/>
                </a:solidFill>
                <a:latin typeface="Constantia" panose="02030602050306030303" pitchFamily="18" charset="0"/>
                <a:ea typeface="Microsoft YaHei" panose="020B0503020204020204" pitchFamily="34" charset="-122"/>
              </a:defRPr>
            </a:lvl1pPr>
            <a:lvl2pPr>
              <a:spcBef>
                <a:spcPts val="600"/>
              </a:spcBef>
              <a:buClr>
                <a:srgbClr val="000000"/>
              </a:buClr>
              <a:buSzPct val="100000"/>
              <a:buFont typeface="Times New Roman" panose="02020603050405020304" pitchFamily="18" charset="0"/>
              <a:defRPr sz="2400">
                <a:solidFill>
                  <a:srgbClr val="000000"/>
                </a:solidFill>
                <a:latin typeface="Constantia" panose="02030602050306030303" pitchFamily="18" charset="0"/>
                <a:ea typeface="Microsoft YaHei" panose="020B0503020204020204" pitchFamily="34" charset="-122"/>
              </a:defRPr>
            </a:lvl2pPr>
            <a:lvl3pPr>
              <a:spcBef>
                <a:spcPts val="525"/>
              </a:spcBef>
              <a:buClr>
                <a:srgbClr val="000000"/>
              </a:buClr>
              <a:buSzPct val="100000"/>
              <a:buFont typeface="Times New Roman" panose="02020603050405020304" pitchFamily="18" charset="0"/>
              <a:defRPr sz="2100">
                <a:solidFill>
                  <a:srgbClr val="000000"/>
                </a:solidFill>
                <a:latin typeface="Constantia" panose="02030602050306030303" pitchFamily="18"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defRPr sz="2000">
                <a:solidFill>
                  <a:srgbClr val="000000"/>
                </a:solidFill>
                <a:latin typeface="Constantia" panose="02030602050306030303" pitchFamily="18"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defRPr sz="2000">
                <a:solidFill>
                  <a:srgbClr val="000000"/>
                </a:solidFill>
                <a:latin typeface="Constantia" panose="02030602050306030303" pitchFamily="18"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onstantia" panose="02030602050306030303" pitchFamily="18"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onstantia" panose="02030602050306030303" pitchFamily="18"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onstantia" panose="02030602050306030303" pitchFamily="18"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onstantia" panose="02030602050306030303" pitchFamily="18" charset="0"/>
                <a:ea typeface="Microsoft YaHei" panose="020B0503020204020204" pitchFamily="34" charset="-122"/>
              </a:defRPr>
            </a:lvl9pPr>
          </a:lstStyle>
          <a:p>
            <a:pPr algn="ctr" eaLnBrk="1" hangingPunct="1">
              <a:spcBef>
                <a:spcPct val="0"/>
              </a:spcBef>
              <a:buClrTx/>
              <a:buSzTx/>
              <a:buFontTx/>
              <a:buNone/>
            </a:pPr>
            <a:r>
              <a:rPr lang="es-PY" altLang="es-PY" sz="1800" dirty="0">
                <a:solidFill>
                  <a:schemeClr val="bg1"/>
                </a:solidFill>
                <a:latin typeface="Arial" panose="020B0604020202020204" pitchFamily="34" charset="0"/>
                <a:cs typeface="Arial" panose="020B0604020202020204" pitchFamily="34" charset="0"/>
              </a:rPr>
              <a:t>MANTENIMIENTO Y REPARACIONES DE INMUEBLES</a:t>
            </a:r>
          </a:p>
          <a:p>
            <a:pPr algn="ctr" eaLnBrk="1" hangingPunct="1">
              <a:spcBef>
                <a:spcPct val="0"/>
              </a:spcBef>
              <a:buClrTx/>
              <a:buSzTx/>
              <a:buFontTx/>
              <a:buNone/>
            </a:pPr>
            <a:r>
              <a:rPr lang="es-PY" altLang="es-PY" sz="1800" dirty="0">
                <a:solidFill>
                  <a:schemeClr val="bg1"/>
                </a:solidFill>
                <a:latin typeface="Arial" panose="020B0604020202020204" pitchFamily="34" charset="0"/>
                <a:cs typeface="Arial" panose="020B0604020202020204" pitchFamily="34" charset="0"/>
              </a:rPr>
              <a:t>Administración de </a:t>
            </a:r>
            <a:r>
              <a:rPr lang="es-PY" altLang="es-PY" sz="1800" dirty="0" err="1">
                <a:solidFill>
                  <a:schemeClr val="bg1"/>
                </a:solidFill>
                <a:latin typeface="Arial" panose="020B0604020202020204" pitchFamily="34" charset="0"/>
                <a:cs typeface="Arial" panose="020B0604020202020204" pitchFamily="34" charset="0"/>
              </a:rPr>
              <a:t>Itá</a:t>
            </a:r>
            <a:r>
              <a:rPr lang="es-PY" altLang="es-PY" sz="1800" dirty="0">
                <a:solidFill>
                  <a:schemeClr val="bg1"/>
                </a:solidFill>
                <a:latin typeface="Arial" panose="020B0604020202020204" pitchFamily="34" charset="0"/>
                <a:cs typeface="Arial" panose="020B0604020202020204" pitchFamily="34" charset="0"/>
              </a:rPr>
              <a:t> Enramada</a:t>
            </a:r>
          </a:p>
        </p:txBody>
      </p:sp>
      <p:pic>
        <p:nvPicPr>
          <p:cNvPr id="20"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01007" y="852785"/>
            <a:ext cx="1439862" cy="2195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01007" y="3324523"/>
            <a:ext cx="1417637" cy="221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 name="Picture 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251994" y="1141710"/>
            <a:ext cx="2773363" cy="1825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 name="Picture 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210719" y="3324523"/>
            <a:ext cx="2814638" cy="187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 name="Picture 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142832" y="1170285"/>
            <a:ext cx="2400300" cy="1797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 name="Picture 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142832" y="3324523"/>
            <a:ext cx="2400300" cy="187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 name="Picture 8"/>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836819" y="852785"/>
            <a:ext cx="1670050" cy="2224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 name="Picture 9"/>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843169" y="3321348"/>
            <a:ext cx="1663700" cy="2219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9" name="Flecha derecha 38">
            <a:hlinkClick r:id="rId16" action="ppaction://hlinksldjump"/>
          </p:cNvPr>
          <p:cNvSpPr/>
          <p:nvPr/>
        </p:nvSpPr>
        <p:spPr bwMode="auto">
          <a:xfrm rot="10800000">
            <a:off x="11179417" y="6242752"/>
            <a:ext cx="430212" cy="333375"/>
          </a:xfrm>
          <a:prstGeom prst="rightArrow">
            <a:avLst/>
          </a:prstGeom>
          <a:solidFill>
            <a:schemeClr val="bg1"/>
          </a:solidFill>
          <a:ln w="9525" cap="flat" cmpd="sng" algn="ctr">
            <a:solidFill>
              <a:schemeClr val="tx1"/>
            </a:solidFill>
            <a:prstDash val="solid"/>
            <a:round/>
            <a:headEnd type="none" w="med" len="med"/>
            <a:tailEnd type="none" w="med" len="med"/>
          </a:ln>
          <a:effectLst/>
        </p:spPr>
        <p:txBody>
          <a:bodyPr/>
          <a:lstStyle/>
          <a:p>
            <a:pPr>
              <a:buClr>
                <a:srgbClr val="000000"/>
              </a:buClr>
              <a:buSzPct val="100000"/>
              <a:buFont typeface="Times New Roman" pitchFamily="16" charset="0"/>
              <a:buNone/>
              <a:defRPr/>
            </a:pPr>
            <a:endParaRPr lang="es-PY">
              <a:ln>
                <a:solidFill>
                  <a:srgbClr val="FF0000"/>
                </a:solidFill>
              </a:ln>
              <a:latin typeface="Arial" charset="0"/>
              <a:cs typeface="Arial" charset="0"/>
            </a:endParaRPr>
          </a:p>
        </p:txBody>
      </p:sp>
    </p:spTree>
    <p:extLst>
      <p:ext uri="{BB962C8B-B14F-4D97-AF65-F5344CB8AC3E}">
        <p14:creationId xmlns:p14="http://schemas.microsoft.com/office/powerpoint/2010/main" val="631701363"/>
      </p:ext>
    </p:extLst>
  </p:cSld>
  <p:clrMapOvr>
    <a:overrideClrMapping bg1="lt1" tx1="dk1" bg2="lt2" tx2="dk2" accent1="accent1" accent2="accent2" accent3="accent3" accent4="accent4" accent5="accent5" accent6="accent6" hlink="hlink" folHlink="folHlink"/>
  </p:clrMapOvr>
  <p:transition spd="med">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rgbClr val="001326"/>
            </a:gs>
            <a:gs pos="80000">
              <a:schemeClr val="bg2">
                <a:lumMod val="75000"/>
              </a:schemeClr>
            </a:gs>
            <a:gs pos="100000">
              <a:schemeClr val="bg2">
                <a:lumMod val="25000"/>
              </a:schemeClr>
            </a:gs>
          </a:gsLst>
          <a:lin ang="16200000" scaled="0"/>
        </a:gradFill>
        <a:effectLst/>
      </p:bgPr>
    </p:bg>
    <p:spTree>
      <p:nvGrpSpPr>
        <p:cNvPr id="1" name=""/>
        <p:cNvGrpSpPr/>
        <p:nvPr/>
      </p:nvGrpSpPr>
      <p:grpSpPr>
        <a:xfrm>
          <a:off x="0" y="0"/>
          <a:ext cx="0" cy="0"/>
          <a:chOff x="0" y="0"/>
          <a:chExt cx="0" cy="0"/>
        </a:xfrm>
      </p:grpSpPr>
      <p:pic>
        <p:nvPicPr>
          <p:cNvPr id="26" name="Imagen 25"/>
          <p:cNvPicPr>
            <a:picLocks noChangeAspect="1"/>
          </p:cNvPicPr>
          <p:nvPr/>
        </p:nvPicPr>
        <p:blipFill>
          <a:blip r:embed="rId4"/>
          <a:stretch>
            <a:fillRect/>
          </a:stretch>
        </p:blipFill>
        <p:spPr>
          <a:xfrm>
            <a:off x="786254" y="667920"/>
            <a:ext cx="10393163" cy="5095825"/>
          </a:xfrm>
          <a:prstGeom prst="roundRect">
            <a:avLst>
              <a:gd name="adj" fmla="val 8594"/>
            </a:avLst>
          </a:prstGeom>
          <a:solidFill>
            <a:srgbClr val="C00000"/>
          </a:solidFill>
          <a:ln>
            <a:noFill/>
          </a:ln>
          <a:effectLst>
            <a:reflection blurRad="12700" stA="38000" endPos="28000" dist="5000" dir="5400000" sy="-100000" algn="bl" rotWithShape="0"/>
          </a:effectLst>
        </p:spPr>
      </p:pic>
      <p:sp>
        <p:nvSpPr>
          <p:cNvPr id="21" name="Title 1"/>
          <p:cNvSpPr txBox="1">
            <a:spLocks/>
          </p:cNvSpPr>
          <p:nvPr/>
        </p:nvSpPr>
        <p:spPr>
          <a:xfrm>
            <a:off x="333375" y="188913"/>
            <a:ext cx="10969625" cy="1025525"/>
          </a:xfrm>
          <a:prstGeom prst="rect">
            <a:avLst/>
          </a:prstGeom>
        </p:spPr>
        <p:txBody>
          <a:bodyPr/>
          <a:lstStyle/>
          <a:p>
            <a:pPr lvl="0" eaLnBrk="0" hangingPunct="0">
              <a:lnSpc>
                <a:spcPct val="80000"/>
              </a:lnSpc>
              <a:defRPr/>
            </a:pPr>
            <a:endParaRPr lang="es-PY" sz="1600" dirty="0">
              <a:solidFill>
                <a:srgbClr val="DEE1D7"/>
              </a:solidFill>
              <a:effectLst>
                <a:outerShdw blurRad="38100" dist="38100" dir="2700000" algn="tl">
                  <a:srgbClr val="000000">
                    <a:alpha val="43137"/>
                  </a:srgbClr>
                </a:outerShdw>
              </a:effectLst>
              <a:latin typeface="+mj-lt"/>
              <a:ea typeface="+mj-ea"/>
              <a:cs typeface="+mj-cs"/>
            </a:endParaRPr>
          </a:p>
        </p:txBody>
      </p:sp>
      <p:sp>
        <p:nvSpPr>
          <p:cNvPr id="17" name="16 CuadroTexto"/>
          <p:cNvSpPr txBox="1"/>
          <p:nvPr/>
        </p:nvSpPr>
        <p:spPr>
          <a:xfrm>
            <a:off x="2494012" y="2967335"/>
            <a:ext cx="6977648"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sp>
        <p:nvSpPr>
          <p:cNvPr id="18" name="17 CuadroTexto"/>
          <p:cNvSpPr txBox="1"/>
          <p:nvPr/>
        </p:nvSpPr>
        <p:spPr>
          <a:xfrm>
            <a:off x="2638027" y="3658453"/>
            <a:ext cx="6975251"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sp>
        <p:nvSpPr>
          <p:cNvPr id="19" name="18 CuadroTexto"/>
          <p:cNvSpPr txBox="1"/>
          <p:nvPr/>
        </p:nvSpPr>
        <p:spPr>
          <a:xfrm>
            <a:off x="2722968" y="4842018"/>
            <a:ext cx="5786480"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pic>
        <p:nvPicPr>
          <p:cNvPr id="25" name="Imagen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62797" y="5945334"/>
            <a:ext cx="1353614" cy="767480"/>
          </a:xfrm>
          <a:prstGeom prst="rect">
            <a:avLst/>
          </a:prstGeom>
        </p:spPr>
      </p:pic>
      <p:pic>
        <p:nvPicPr>
          <p:cNvPr id="27" name="Imagen 26"/>
          <p:cNvPicPr>
            <a:picLocks noChangeAspect="1"/>
          </p:cNvPicPr>
          <p:nvPr/>
        </p:nvPicPr>
        <p:blipFill>
          <a:blip r:embed="rId6"/>
          <a:stretch>
            <a:fillRect/>
          </a:stretch>
        </p:blipFill>
        <p:spPr>
          <a:xfrm>
            <a:off x="4366220" y="5957659"/>
            <a:ext cx="3906602" cy="657595"/>
          </a:xfrm>
          <a:prstGeom prst="rect">
            <a:avLst/>
          </a:prstGeom>
        </p:spPr>
      </p:pic>
      <p:pic>
        <p:nvPicPr>
          <p:cNvPr id="28" name="Imagen 27"/>
          <p:cNvPicPr>
            <a:picLocks noChangeAspect="1"/>
          </p:cNvPicPr>
          <p:nvPr/>
        </p:nvPicPr>
        <p:blipFill>
          <a:blip r:embed="rId7"/>
          <a:stretch>
            <a:fillRect/>
          </a:stretch>
        </p:blipFill>
        <p:spPr>
          <a:xfrm>
            <a:off x="8939875" y="5976139"/>
            <a:ext cx="1278229" cy="639115"/>
          </a:xfrm>
          <a:prstGeom prst="rect">
            <a:avLst/>
          </a:prstGeom>
        </p:spPr>
      </p:pic>
      <p:cxnSp>
        <p:nvCxnSpPr>
          <p:cNvPr id="30" name="9 Conector recto"/>
          <p:cNvCxnSpPr/>
          <p:nvPr/>
        </p:nvCxnSpPr>
        <p:spPr>
          <a:xfrm rot="10800000">
            <a:off x="10093325" y="365034"/>
            <a:ext cx="2095500" cy="4763"/>
          </a:xfrm>
          <a:prstGeom prst="line">
            <a:avLst/>
          </a:prstGeom>
          <a:ln w="3175">
            <a:solidFill>
              <a:schemeClr val="bg2"/>
            </a:solidFill>
          </a:ln>
        </p:spPr>
        <p:style>
          <a:lnRef idx="2">
            <a:schemeClr val="accent5"/>
          </a:lnRef>
          <a:fillRef idx="0">
            <a:schemeClr val="accent5"/>
          </a:fillRef>
          <a:effectRef idx="1">
            <a:schemeClr val="accent5"/>
          </a:effectRef>
          <a:fontRef idx="minor">
            <a:schemeClr val="tx1"/>
          </a:fontRef>
        </p:style>
      </p:cxnSp>
      <p:sp>
        <p:nvSpPr>
          <p:cNvPr id="31" name="43 Elipse"/>
          <p:cNvSpPr/>
          <p:nvPr/>
        </p:nvSpPr>
        <p:spPr>
          <a:xfrm>
            <a:off x="10058561" y="345541"/>
            <a:ext cx="34289" cy="34289"/>
          </a:xfrm>
          <a:prstGeom prst="ellipse">
            <a:avLst/>
          </a:prstGeom>
          <a:solidFill>
            <a:srgbClr val="288175"/>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32" name="44 Elipse"/>
          <p:cNvSpPr/>
          <p:nvPr/>
        </p:nvSpPr>
        <p:spPr>
          <a:xfrm>
            <a:off x="9578990" y="340184"/>
            <a:ext cx="34289" cy="34289"/>
          </a:xfrm>
          <a:prstGeom prst="ellipse">
            <a:avLst/>
          </a:prstGeom>
          <a:solidFill>
            <a:srgbClr val="288175"/>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33" name="45 Elipse"/>
          <p:cNvSpPr/>
          <p:nvPr/>
        </p:nvSpPr>
        <p:spPr>
          <a:xfrm>
            <a:off x="9804958" y="341971"/>
            <a:ext cx="34289" cy="34289"/>
          </a:xfrm>
          <a:prstGeom prst="ellipse">
            <a:avLst/>
          </a:prstGeom>
          <a:solidFill>
            <a:srgbClr val="288175"/>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pic>
        <p:nvPicPr>
          <p:cNvPr id="15" name="Imagen 17"/>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8733408" y="767060"/>
            <a:ext cx="1636712" cy="225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n 18"/>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733408" y="3359447"/>
            <a:ext cx="1677987" cy="227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Imagen 1"/>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6953820" y="767060"/>
            <a:ext cx="1636713" cy="223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Imagen 3"/>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953820" y="3359447"/>
            <a:ext cx="1636713" cy="227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Imagen 5"/>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557908" y="767060"/>
            <a:ext cx="3484562" cy="220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Imagen 6"/>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557908" y="3359447"/>
            <a:ext cx="3484562" cy="227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Imagen 7"/>
          <p:cNvPicPr>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185345" y="770235"/>
            <a:ext cx="1625600" cy="219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Imagen 8"/>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5185345" y="3359447"/>
            <a:ext cx="1625600" cy="227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2 CuadroTexto"/>
          <p:cNvSpPr txBox="1">
            <a:spLocks noChangeArrowheads="1"/>
          </p:cNvSpPr>
          <p:nvPr/>
        </p:nvSpPr>
        <p:spPr bwMode="auto">
          <a:xfrm>
            <a:off x="1970514" y="39628"/>
            <a:ext cx="729138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650"/>
              </a:spcBef>
              <a:buClr>
                <a:srgbClr val="000000"/>
              </a:buClr>
              <a:buSzPct val="100000"/>
              <a:buFont typeface="Times New Roman" panose="02020603050405020304" pitchFamily="18" charset="0"/>
              <a:defRPr sz="2600">
                <a:solidFill>
                  <a:srgbClr val="000000"/>
                </a:solidFill>
                <a:latin typeface="Constantia" panose="02030602050306030303" pitchFamily="18" charset="0"/>
                <a:ea typeface="Microsoft YaHei" panose="020B0503020204020204" pitchFamily="34" charset="-122"/>
              </a:defRPr>
            </a:lvl1pPr>
            <a:lvl2pPr>
              <a:spcBef>
                <a:spcPts val="600"/>
              </a:spcBef>
              <a:buClr>
                <a:srgbClr val="000000"/>
              </a:buClr>
              <a:buSzPct val="100000"/>
              <a:buFont typeface="Times New Roman" panose="02020603050405020304" pitchFamily="18" charset="0"/>
              <a:defRPr sz="2400">
                <a:solidFill>
                  <a:srgbClr val="000000"/>
                </a:solidFill>
                <a:latin typeface="Constantia" panose="02030602050306030303" pitchFamily="18" charset="0"/>
                <a:ea typeface="Microsoft YaHei" panose="020B0503020204020204" pitchFamily="34" charset="-122"/>
              </a:defRPr>
            </a:lvl2pPr>
            <a:lvl3pPr>
              <a:spcBef>
                <a:spcPts val="525"/>
              </a:spcBef>
              <a:buClr>
                <a:srgbClr val="000000"/>
              </a:buClr>
              <a:buSzPct val="100000"/>
              <a:buFont typeface="Times New Roman" panose="02020603050405020304" pitchFamily="18" charset="0"/>
              <a:defRPr sz="2100">
                <a:solidFill>
                  <a:srgbClr val="000000"/>
                </a:solidFill>
                <a:latin typeface="Constantia" panose="02030602050306030303" pitchFamily="18"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defRPr sz="2000">
                <a:solidFill>
                  <a:srgbClr val="000000"/>
                </a:solidFill>
                <a:latin typeface="Constantia" panose="02030602050306030303" pitchFamily="18"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defRPr sz="2000">
                <a:solidFill>
                  <a:srgbClr val="000000"/>
                </a:solidFill>
                <a:latin typeface="Constantia" panose="02030602050306030303" pitchFamily="18"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onstantia" panose="02030602050306030303" pitchFamily="18"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onstantia" panose="02030602050306030303" pitchFamily="18"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onstantia" panose="02030602050306030303" pitchFamily="18"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onstantia" panose="02030602050306030303" pitchFamily="18" charset="0"/>
                <a:ea typeface="Microsoft YaHei" panose="020B0503020204020204" pitchFamily="34" charset="-122"/>
              </a:defRPr>
            </a:lvl9pPr>
          </a:lstStyle>
          <a:p>
            <a:pPr algn="ctr" eaLnBrk="1" hangingPunct="1">
              <a:spcBef>
                <a:spcPct val="0"/>
              </a:spcBef>
              <a:buClrTx/>
              <a:buSzTx/>
              <a:buFontTx/>
              <a:buNone/>
            </a:pPr>
            <a:r>
              <a:rPr lang="es-PY" altLang="es-PY" sz="1800" dirty="0">
                <a:solidFill>
                  <a:schemeClr val="bg1"/>
                </a:solidFill>
                <a:latin typeface="Arial" panose="020B0604020202020204" pitchFamily="34" charset="0"/>
                <a:cs typeface="Arial" panose="020B0604020202020204" pitchFamily="34" charset="0"/>
              </a:rPr>
              <a:t>MANTENIMIENTO Y REPARACIONES DE INMUEBLES</a:t>
            </a:r>
          </a:p>
          <a:p>
            <a:pPr algn="ctr" eaLnBrk="1" hangingPunct="1">
              <a:spcBef>
                <a:spcPct val="0"/>
              </a:spcBef>
              <a:buClrTx/>
              <a:buSzTx/>
              <a:buFontTx/>
              <a:buNone/>
            </a:pPr>
            <a:r>
              <a:rPr lang="es-PY" altLang="es-PY" sz="1800" dirty="0">
                <a:solidFill>
                  <a:schemeClr val="bg1"/>
                </a:solidFill>
                <a:latin typeface="Arial" panose="020B0604020202020204" pitchFamily="34" charset="0"/>
                <a:cs typeface="Arial" panose="020B0604020202020204" pitchFamily="34" charset="0"/>
              </a:rPr>
              <a:t>Administración de P. J. Caballero</a:t>
            </a:r>
          </a:p>
        </p:txBody>
      </p:sp>
      <p:sp>
        <p:nvSpPr>
          <p:cNvPr id="37" name="Flecha derecha 36">
            <a:hlinkClick r:id="rId16" action="ppaction://hlinksldjump"/>
          </p:cNvPr>
          <p:cNvSpPr/>
          <p:nvPr/>
        </p:nvSpPr>
        <p:spPr bwMode="auto">
          <a:xfrm rot="10800000">
            <a:off x="11179417" y="6061867"/>
            <a:ext cx="430212" cy="333375"/>
          </a:xfrm>
          <a:prstGeom prst="rightArrow">
            <a:avLst/>
          </a:prstGeom>
          <a:solidFill>
            <a:schemeClr val="bg1"/>
          </a:solidFill>
          <a:ln w="9525" cap="flat" cmpd="sng" algn="ctr">
            <a:solidFill>
              <a:schemeClr val="tx1"/>
            </a:solidFill>
            <a:prstDash val="solid"/>
            <a:round/>
            <a:headEnd type="none" w="med" len="med"/>
            <a:tailEnd type="none" w="med" len="med"/>
          </a:ln>
          <a:effectLst/>
        </p:spPr>
        <p:txBody>
          <a:bodyPr/>
          <a:lstStyle/>
          <a:p>
            <a:pPr>
              <a:buClr>
                <a:srgbClr val="000000"/>
              </a:buClr>
              <a:buSzPct val="100000"/>
              <a:buFont typeface="Times New Roman" pitchFamily="16" charset="0"/>
              <a:buNone/>
              <a:defRPr/>
            </a:pPr>
            <a:endParaRPr lang="es-PY">
              <a:ln>
                <a:solidFill>
                  <a:srgbClr val="FF0000"/>
                </a:solidFill>
              </a:ln>
              <a:latin typeface="Arial" charset="0"/>
              <a:cs typeface="Arial" charset="0"/>
            </a:endParaRPr>
          </a:p>
        </p:txBody>
      </p:sp>
    </p:spTree>
    <p:extLst>
      <p:ext uri="{BB962C8B-B14F-4D97-AF65-F5344CB8AC3E}">
        <p14:creationId xmlns:p14="http://schemas.microsoft.com/office/powerpoint/2010/main" val="2494428839"/>
      </p:ext>
    </p:extLst>
  </p:cSld>
  <p:clrMapOvr>
    <a:overrideClrMapping bg1="lt1" tx1="dk1" bg2="lt2" tx2="dk2" accent1="accent1" accent2="accent2" accent3="accent3" accent4="accent4" accent5="accent5" accent6="accent6" hlink="hlink" folHlink="folHlink"/>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001326"/>
            </a:gs>
            <a:gs pos="80000">
              <a:schemeClr val="bg2">
                <a:lumMod val="75000"/>
              </a:schemeClr>
            </a:gs>
            <a:gs pos="100000">
              <a:schemeClr val="bg2">
                <a:lumMod val="25000"/>
              </a:schemeClr>
            </a:gs>
          </a:gsLst>
          <a:lin ang="16200000" scaled="0"/>
        </a:gradFill>
        <a:effectLst/>
      </p:bgPr>
    </p:bg>
    <p:spTree>
      <p:nvGrpSpPr>
        <p:cNvPr id="1" name=""/>
        <p:cNvGrpSpPr/>
        <p:nvPr/>
      </p:nvGrpSpPr>
      <p:grpSpPr>
        <a:xfrm>
          <a:off x="0" y="0"/>
          <a:ext cx="0" cy="0"/>
          <a:chOff x="0" y="0"/>
          <a:chExt cx="0" cy="0"/>
        </a:xfrm>
      </p:grpSpPr>
      <p:pic>
        <p:nvPicPr>
          <p:cNvPr id="26" name="Imagen 25"/>
          <p:cNvPicPr>
            <a:picLocks noChangeAspect="1"/>
          </p:cNvPicPr>
          <p:nvPr/>
        </p:nvPicPr>
        <p:blipFill>
          <a:blip r:embed="rId4"/>
          <a:stretch>
            <a:fillRect/>
          </a:stretch>
        </p:blipFill>
        <p:spPr>
          <a:xfrm>
            <a:off x="786254" y="667920"/>
            <a:ext cx="10393163" cy="5095825"/>
          </a:xfrm>
          <a:prstGeom prst="roundRect">
            <a:avLst>
              <a:gd name="adj" fmla="val 8594"/>
            </a:avLst>
          </a:prstGeom>
          <a:solidFill>
            <a:srgbClr val="C00000"/>
          </a:solidFill>
          <a:ln>
            <a:noFill/>
          </a:ln>
          <a:effectLst>
            <a:reflection blurRad="12700" stA="38000" endPos="28000" dist="5000" dir="5400000" sy="-100000" algn="bl" rotWithShape="0"/>
          </a:effectLst>
        </p:spPr>
      </p:pic>
      <p:sp>
        <p:nvSpPr>
          <p:cNvPr id="21" name="Title 1"/>
          <p:cNvSpPr txBox="1">
            <a:spLocks/>
          </p:cNvSpPr>
          <p:nvPr/>
        </p:nvSpPr>
        <p:spPr>
          <a:xfrm>
            <a:off x="333375" y="188913"/>
            <a:ext cx="10969625" cy="1025525"/>
          </a:xfrm>
          <a:prstGeom prst="rect">
            <a:avLst/>
          </a:prstGeom>
        </p:spPr>
        <p:txBody>
          <a:bodyPr/>
          <a:lstStyle/>
          <a:p>
            <a:pPr lvl="0" eaLnBrk="0" hangingPunct="0">
              <a:lnSpc>
                <a:spcPct val="80000"/>
              </a:lnSpc>
              <a:defRPr/>
            </a:pPr>
            <a:r>
              <a:rPr lang="es-PY" sz="1600" dirty="0">
                <a:solidFill>
                  <a:srgbClr val="DEE1D7"/>
                </a:solidFill>
                <a:effectLst>
                  <a:outerShdw blurRad="38100" dist="38100" dir="2700000" algn="tl">
                    <a:srgbClr val="000000">
                      <a:alpha val="43137"/>
                    </a:srgbClr>
                  </a:outerShdw>
                </a:effectLst>
                <a:latin typeface="+mj-lt"/>
                <a:ea typeface="+mj-ea"/>
                <a:cs typeface="+mj-cs"/>
              </a:rPr>
              <a:t>PROYECTO  DE PRESUPUESTO PARA EL EJERCICIO FISCAL 2020</a:t>
            </a:r>
          </a:p>
        </p:txBody>
      </p:sp>
      <p:sp>
        <p:nvSpPr>
          <p:cNvPr id="17" name="16 CuadroTexto"/>
          <p:cNvSpPr txBox="1"/>
          <p:nvPr/>
        </p:nvSpPr>
        <p:spPr>
          <a:xfrm>
            <a:off x="2494012" y="2967335"/>
            <a:ext cx="6977648"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sp>
        <p:nvSpPr>
          <p:cNvPr id="18" name="17 CuadroTexto"/>
          <p:cNvSpPr txBox="1"/>
          <p:nvPr/>
        </p:nvSpPr>
        <p:spPr>
          <a:xfrm>
            <a:off x="2638027" y="3658453"/>
            <a:ext cx="6975251"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sp>
        <p:nvSpPr>
          <p:cNvPr id="19" name="18 CuadroTexto"/>
          <p:cNvSpPr txBox="1"/>
          <p:nvPr/>
        </p:nvSpPr>
        <p:spPr>
          <a:xfrm>
            <a:off x="2722968" y="4842018"/>
            <a:ext cx="5786480"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pic>
        <p:nvPicPr>
          <p:cNvPr id="25" name="Imagen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62797" y="5945334"/>
            <a:ext cx="1353614" cy="767480"/>
          </a:xfrm>
          <a:prstGeom prst="rect">
            <a:avLst/>
          </a:prstGeom>
        </p:spPr>
      </p:pic>
      <p:pic>
        <p:nvPicPr>
          <p:cNvPr id="27" name="Imagen 26"/>
          <p:cNvPicPr>
            <a:picLocks noChangeAspect="1"/>
          </p:cNvPicPr>
          <p:nvPr/>
        </p:nvPicPr>
        <p:blipFill>
          <a:blip r:embed="rId6"/>
          <a:stretch>
            <a:fillRect/>
          </a:stretch>
        </p:blipFill>
        <p:spPr>
          <a:xfrm>
            <a:off x="4366220" y="5957659"/>
            <a:ext cx="3906602" cy="657595"/>
          </a:xfrm>
          <a:prstGeom prst="rect">
            <a:avLst/>
          </a:prstGeom>
        </p:spPr>
      </p:pic>
      <p:pic>
        <p:nvPicPr>
          <p:cNvPr id="28" name="Imagen 27"/>
          <p:cNvPicPr>
            <a:picLocks noChangeAspect="1"/>
          </p:cNvPicPr>
          <p:nvPr/>
        </p:nvPicPr>
        <p:blipFill>
          <a:blip r:embed="rId7"/>
          <a:stretch>
            <a:fillRect/>
          </a:stretch>
        </p:blipFill>
        <p:spPr>
          <a:xfrm>
            <a:off x="8939875" y="5976139"/>
            <a:ext cx="1278229" cy="639115"/>
          </a:xfrm>
          <a:prstGeom prst="rect">
            <a:avLst/>
          </a:prstGeom>
        </p:spPr>
      </p:pic>
      <p:cxnSp>
        <p:nvCxnSpPr>
          <p:cNvPr id="30" name="9 Conector recto"/>
          <p:cNvCxnSpPr/>
          <p:nvPr/>
        </p:nvCxnSpPr>
        <p:spPr>
          <a:xfrm rot="10800000">
            <a:off x="10093325" y="365034"/>
            <a:ext cx="2095500" cy="4763"/>
          </a:xfrm>
          <a:prstGeom prst="line">
            <a:avLst/>
          </a:prstGeom>
          <a:ln w="3175">
            <a:solidFill>
              <a:schemeClr val="bg2"/>
            </a:solidFill>
          </a:ln>
        </p:spPr>
        <p:style>
          <a:lnRef idx="2">
            <a:schemeClr val="accent5"/>
          </a:lnRef>
          <a:fillRef idx="0">
            <a:schemeClr val="accent5"/>
          </a:fillRef>
          <a:effectRef idx="1">
            <a:schemeClr val="accent5"/>
          </a:effectRef>
          <a:fontRef idx="minor">
            <a:schemeClr val="tx1"/>
          </a:fontRef>
        </p:style>
      </p:cxnSp>
      <p:sp>
        <p:nvSpPr>
          <p:cNvPr id="31" name="43 Elipse"/>
          <p:cNvSpPr/>
          <p:nvPr/>
        </p:nvSpPr>
        <p:spPr>
          <a:xfrm>
            <a:off x="10058561" y="345541"/>
            <a:ext cx="34289" cy="34289"/>
          </a:xfrm>
          <a:prstGeom prst="ellipse">
            <a:avLst/>
          </a:prstGeom>
          <a:solidFill>
            <a:srgbClr val="288175"/>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32" name="44 Elipse"/>
          <p:cNvSpPr/>
          <p:nvPr/>
        </p:nvSpPr>
        <p:spPr>
          <a:xfrm>
            <a:off x="9578990" y="340184"/>
            <a:ext cx="34289" cy="34289"/>
          </a:xfrm>
          <a:prstGeom prst="ellipse">
            <a:avLst/>
          </a:prstGeom>
          <a:solidFill>
            <a:srgbClr val="288175"/>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33" name="45 Elipse"/>
          <p:cNvSpPr/>
          <p:nvPr/>
        </p:nvSpPr>
        <p:spPr>
          <a:xfrm>
            <a:off x="9804958" y="341971"/>
            <a:ext cx="34289" cy="34289"/>
          </a:xfrm>
          <a:prstGeom prst="ellipse">
            <a:avLst/>
          </a:prstGeom>
          <a:solidFill>
            <a:srgbClr val="288175"/>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34" name="Text Box 2"/>
          <p:cNvSpPr txBox="1">
            <a:spLocks noChangeArrowheads="1"/>
          </p:cNvSpPr>
          <p:nvPr/>
        </p:nvSpPr>
        <p:spPr bwMode="auto">
          <a:xfrm>
            <a:off x="3416411" y="3554314"/>
            <a:ext cx="7138987" cy="1657350"/>
          </a:xfrm>
          <a:prstGeom prst="rect">
            <a:avLst/>
          </a:prstGeom>
          <a:noFill/>
          <a:ln w="9360" cap="sq">
            <a:noFill/>
            <a:miter lim="800000"/>
            <a:headEnd/>
            <a:tailEnd/>
          </a:ln>
          <a:extLst>
            <a:ext uri="{909E8E84-426E-40DD-AFC4-6F175D3DCCD1}">
              <a14:hiddenFill xmlns:a14="http://schemas.microsoft.com/office/drawing/2010/main">
                <a:solidFill>
                  <a:srgbClr val="FFFFFF"/>
                </a:solidFill>
              </a14:hiddenFill>
            </a:ext>
          </a:extLst>
        </p:spPr>
        <p:txBody>
          <a:bodyPr/>
          <a:lstStyle>
            <a:lvl1pPr marL="271463" indent="-271463">
              <a:buClr>
                <a:srgbClr val="000000"/>
              </a:buClr>
              <a:buSzPct val="100000"/>
              <a:buFont typeface="Times New Roman" panose="02020603050405020304" pitchFamily="18"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bg1"/>
                </a:solidFill>
                <a:latin typeface="Arial" panose="020B0604020202020204" pitchFamily="34" charset="0"/>
                <a:ea typeface="Microsoft YaHei" panose="020B0503020204020204" pitchFamily="34" charset="-122"/>
              </a:defRPr>
            </a:lvl9pPr>
          </a:lstStyle>
          <a:p>
            <a:pPr algn="just" eaLnBrk="1" hangingPunct="1">
              <a:lnSpc>
                <a:spcPct val="90000"/>
              </a:lnSpc>
              <a:spcBef>
                <a:spcPts val="500"/>
              </a:spcBef>
              <a:buClr>
                <a:srgbClr val="0BD0D9"/>
              </a:buClr>
              <a:buSzPct val="95000"/>
              <a:buFont typeface="Wingdings" panose="05000000000000000000" pitchFamily="2" charset="2"/>
              <a:buNone/>
              <a:defRPr/>
            </a:pPr>
            <a:endParaRPr lang="es-PY" sz="2000" dirty="0" smtClean="0">
              <a:solidFill>
                <a:srgbClr val="000000"/>
              </a:solidFill>
            </a:endParaRPr>
          </a:p>
          <a:p>
            <a:pPr marL="107950" indent="0" algn="just">
              <a:lnSpc>
                <a:spcPct val="90000"/>
              </a:lnSpc>
              <a:spcBef>
                <a:spcPts val="400"/>
              </a:spcBef>
              <a:buClr>
                <a:srgbClr val="0F6FC6"/>
              </a:buClr>
              <a:buSzPct val="68000"/>
              <a:tabLst>
                <a:tab pos="363538" algn="l"/>
                <a:tab pos="1277938" algn="l"/>
                <a:tab pos="2192338" algn="l"/>
                <a:tab pos="3106738" algn="l"/>
                <a:tab pos="4021138" algn="l"/>
                <a:tab pos="4935538" algn="l"/>
                <a:tab pos="5849938" algn="l"/>
                <a:tab pos="6764338" algn="l"/>
                <a:tab pos="7678738" algn="l"/>
                <a:tab pos="8593138" algn="l"/>
                <a:tab pos="9507538" algn="l"/>
                <a:tab pos="10421938" algn="l"/>
              </a:tabLst>
              <a:defRPr/>
            </a:pPr>
            <a:r>
              <a:rPr lang="es-PY" sz="2000" dirty="0">
                <a:solidFill>
                  <a:schemeClr val="bg2">
                    <a:lumMod val="25000"/>
                  </a:schemeClr>
                </a:solidFill>
                <a:latin typeface="Arial" charset="0"/>
                <a:ea typeface="+mn-ea"/>
              </a:rPr>
              <a:t>Ser una institución líder reconocida nacional e internacionalmente por su modelo de gestión, sustentado en infraestructura, tecnología de vanguardia, talento humano competente y comprometido.</a:t>
            </a:r>
          </a:p>
        </p:txBody>
      </p:sp>
      <p:sp>
        <p:nvSpPr>
          <p:cNvPr id="35" name="Text Box 4"/>
          <p:cNvSpPr txBox="1">
            <a:spLocks noChangeArrowheads="1"/>
          </p:cNvSpPr>
          <p:nvPr/>
        </p:nvSpPr>
        <p:spPr bwMode="auto">
          <a:xfrm>
            <a:off x="3428210" y="1162511"/>
            <a:ext cx="7138987" cy="1655763"/>
          </a:xfrm>
          <a:prstGeom prst="rect">
            <a:avLst/>
          </a:prstGeom>
          <a:noFill/>
          <a:ln w="9360" cap="sq">
            <a:no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lstStyle>
            <a:lvl1pPr marL="363538" indent="-255588">
              <a:buClr>
                <a:srgbClr val="000000"/>
              </a:buClr>
              <a:buSzPct val="100000"/>
              <a:buFont typeface="Times New Roman" panose="02020603050405020304" pitchFamily="18" charset="0"/>
              <a:tabLst>
                <a:tab pos="363538" algn="l"/>
                <a:tab pos="1277938" algn="l"/>
                <a:tab pos="2192338" algn="l"/>
                <a:tab pos="3106738" algn="l"/>
                <a:tab pos="4021138" algn="l"/>
                <a:tab pos="4935538" algn="l"/>
                <a:tab pos="5849938" algn="l"/>
                <a:tab pos="6764338" algn="l"/>
                <a:tab pos="7678738" algn="l"/>
                <a:tab pos="8593138" algn="l"/>
                <a:tab pos="9507538" algn="l"/>
                <a:tab pos="10421938"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363538" algn="l"/>
                <a:tab pos="1277938" algn="l"/>
                <a:tab pos="2192338" algn="l"/>
                <a:tab pos="3106738" algn="l"/>
                <a:tab pos="4021138" algn="l"/>
                <a:tab pos="4935538" algn="l"/>
                <a:tab pos="5849938" algn="l"/>
                <a:tab pos="6764338" algn="l"/>
                <a:tab pos="7678738" algn="l"/>
                <a:tab pos="8593138" algn="l"/>
                <a:tab pos="9507538" algn="l"/>
                <a:tab pos="10421938"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363538" algn="l"/>
                <a:tab pos="1277938" algn="l"/>
                <a:tab pos="2192338" algn="l"/>
                <a:tab pos="3106738" algn="l"/>
                <a:tab pos="4021138" algn="l"/>
                <a:tab pos="4935538" algn="l"/>
                <a:tab pos="5849938" algn="l"/>
                <a:tab pos="6764338" algn="l"/>
                <a:tab pos="7678738" algn="l"/>
                <a:tab pos="8593138" algn="l"/>
                <a:tab pos="9507538" algn="l"/>
                <a:tab pos="10421938"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363538" algn="l"/>
                <a:tab pos="1277938" algn="l"/>
                <a:tab pos="2192338" algn="l"/>
                <a:tab pos="3106738" algn="l"/>
                <a:tab pos="4021138" algn="l"/>
                <a:tab pos="4935538" algn="l"/>
                <a:tab pos="5849938" algn="l"/>
                <a:tab pos="6764338" algn="l"/>
                <a:tab pos="7678738" algn="l"/>
                <a:tab pos="8593138" algn="l"/>
                <a:tab pos="9507538" algn="l"/>
                <a:tab pos="10421938"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363538" algn="l"/>
                <a:tab pos="1277938" algn="l"/>
                <a:tab pos="2192338" algn="l"/>
                <a:tab pos="3106738" algn="l"/>
                <a:tab pos="4021138" algn="l"/>
                <a:tab pos="4935538" algn="l"/>
                <a:tab pos="5849938" algn="l"/>
                <a:tab pos="6764338" algn="l"/>
                <a:tab pos="7678738" algn="l"/>
                <a:tab pos="8593138" algn="l"/>
                <a:tab pos="9507538" algn="l"/>
                <a:tab pos="10421938"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363538" algn="l"/>
                <a:tab pos="1277938" algn="l"/>
                <a:tab pos="2192338" algn="l"/>
                <a:tab pos="3106738" algn="l"/>
                <a:tab pos="4021138" algn="l"/>
                <a:tab pos="4935538" algn="l"/>
                <a:tab pos="5849938" algn="l"/>
                <a:tab pos="6764338" algn="l"/>
                <a:tab pos="7678738" algn="l"/>
                <a:tab pos="8593138" algn="l"/>
                <a:tab pos="9507538" algn="l"/>
                <a:tab pos="10421938"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363538" algn="l"/>
                <a:tab pos="1277938" algn="l"/>
                <a:tab pos="2192338" algn="l"/>
                <a:tab pos="3106738" algn="l"/>
                <a:tab pos="4021138" algn="l"/>
                <a:tab pos="4935538" algn="l"/>
                <a:tab pos="5849938" algn="l"/>
                <a:tab pos="6764338" algn="l"/>
                <a:tab pos="7678738" algn="l"/>
                <a:tab pos="8593138" algn="l"/>
                <a:tab pos="9507538" algn="l"/>
                <a:tab pos="10421938"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363538" algn="l"/>
                <a:tab pos="1277938" algn="l"/>
                <a:tab pos="2192338" algn="l"/>
                <a:tab pos="3106738" algn="l"/>
                <a:tab pos="4021138" algn="l"/>
                <a:tab pos="4935538" algn="l"/>
                <a:tab pos="5849938" algn="l"/>
                <a:tab pos="6764338" algn="l"/>
                <a:tab pos="7678738" algn="l"/>
                <a:tab pos="8593138" algn="l"/>
                <a:tab pos="9507538" algn="l"/>
                <a:tab pos="10421938"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363538" algn="l"/>
                <a:tab pos="1277938" algn="l"/>
                <a:tab pos="2192338" algn="l"/>
                <a:tab pos="3106738" algn="l"/>
                <a:tab pos="4021138" algn="l"/>
                <a:tab pos="4935538" algn="l"/>
                <a:tab pos="5849938" algn="l"/>
                <a:tab pos="6764338" algn="l"/>
                <a:tab pos="7678738" algn="l"/>
                <a:tab pos="8593138" algn="l"/>
                <a:tab pos="9507538" algn="l"/>
                <a:tab pos="10421938" algn="l"/>
              </a:tabLst>
              <a:defRPr>
                <a:solidFill>
                  <a:schemeClr val="bg1"/>
                </a:solidFill>
                <a:latin typeface="Arial" panose="020B0604020202020204" pitchFamily="34" charset="0"/>
                <a:ea typeface="Microsoft YaHei" panose="020B0503020204020204" pitchFamily="34" charset="-122"/>
              </a:defRPr>
            </a:lvl9pPr>
          </a:lstStyle>
          <a:p>
            <a:pPr algn="just" eaLnBrk="1" hangingPunct="1">
              <a:spcBef>
                <a:spcPts val="400"/>
              </a:spcBef>
              <a:buClr>
                <a:srgbClr val="0F6FC6"/>
              </a:buClr>
              <a:buSzPct val="68000"/>
              <a:buFont typeface="Wingdings" panose="05000000000000000000" pitchFamily="2" charset="2"/>
              <a:buNone/>
              <a:defRPr/>
            </a:pPr>
            <a:endParaRPr lang="es-PY" sz="2000" dirty="0" smtClean="0">
              <a:solidFill>
                <a:srgbClr val="000000"/>
              </a:solidFill>
            </a:endParaRPr>
          </a:p>
          <a:p>
            <a:pPr marL="107950" indent="0" algn="just" eaLnBrk="1" hangingPunct="1">
              <a:spcBef>
                <a:spcPts val="400"/>
              </a:spcBef>
              <a:buClr>
                <a:srgbClr val="0F6FC6"/>
              </a:buClr>
              <a:buSzPct val="68000"/>
              <a:defRPr/>
            </a:pPr>
            <a:r>
              <a:rPr lang="es-PY" sz="2000" dirty="0">
                <a:solidFill>
                  <a:schemeClr val="bg2">
                    <a:lumMod val="25000"/>
                  </a:schemeClr>
                </a:solidFill>
                <a:latin typeface="Arial" charset="0"/>
                <a:ea typeface="+mn-ea"/>
              </a:rPr>
              <a:t>Somos una institución autónoma, facilitadora del comercio internacional, responsable de una eficiente recaudación de los tributos y fiscalizador del tráfico de mercaderías.</a:t>
            </a:r>
          </a:p>
        </p:txBody>
      </p:sp>
      <p:sp>
        <p:nvSpPr>
          <p:cNvPr id="22" name="Text Box 1"/>
          <p:cNvSpPr txBox="1">
            <a:spLocks noChangeArrowheads="1"/>
          </p:cNvSpPr>
          <p:nvPr/>
        </p:nvSpPr>
        <p:spPr bwMode="auto">
          <a:xfrm rot="16200000">
            <a:off x="1577364" y="1718470"/>
            <a:ext cx="1655763" cy="647700"/>
          </a:xfrm>
          <a:prstGeom prst="rect">
            <a:avLst/>
          </a:prstGeom>
          <a:noFill/>
          <a:ln w="9360" cap="sq">
            <a:solidFill>
              <a:schemeClr val="bg1"/>
            </a:solidFill>
            <a:miter lim="800000"/>
            <a:headEnd/>
            <a:tailEnd/>
          </a:ln>
          <a:effectLst/>
        </p:spPr>
        <p:txBody>
          <a:bodyPr lIns="0" rIns="0" bIns="0" anchor="b"/>
          <a:lstStyle/>
          <a:p>
            <a:pPr algn="ct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s-PY" sz="3200" b="1" dirty="0">
                <a:solidFill>
                  <a:srgbClr val="C00000"/>
                </a:solidFill>
                <a:effectLst>
                  <a:outerShdw blurRad="38100" dist="38100" dir="2700000" algn="tl">
                    <a:srgbClr val="000000"/>
                  </a:outerShdw>
                </a:effectLst>
                <a:latin typeface="Arial" charset="0"/>
                <a:ea typeface="+mn-ea"/>
                <a:cs typeface="Arial" charset="0"/>
              </a:rPr>
              <a:t>Misión</a:t>
            </a:r>
            <a:r>
              <a:rPr lang="es-PY" sz="3200" b="1" dirty="0">
                <a:solidFill>
                  <a:srgbClr val="C00000"/>
                </a:solidFill>
                <a:latin typeface="Arial" charset="0"/>
                <a:ea typeface="+mn-ea"/>
                <a:cs typeface="Arial" charset="0"/>
              </a:rPr>
              <a:t>:</a:t>
            </a:r>
          </a:p>
        </p:txBody>
      </p:sp>
      <p:sp>
        <p:nvSpPr>
          <p:cNvPr id="23" name="Text Box 1"/>
          <p:cNvSpPr txBox="1">
            <a:spLocks noChangeArrowheads="1"/>
          </p:cNvSpPr>
          <p:nvPr/>
        </p:nvSpPr>
        <p:spPr bwMode="auto">
          <a:xfrm rot="16200000">
            <a:off x="1577364" y="4166395"/>
            <a:ext cx="1655763" cy="647700"/>
          </a:xfrm>
          <a:prstGeom prst="rect">
            <a:avLst/>
          </a:prstGeom>
          <a:noFill/>
          <a:ln w="9360" cap="sq">
            <a:solidFill>
              <a:schemeClr val="bg1"/>
            </a:solidFill>
            <a:miter lim="800000"/>
            <a:headEnd/>
            <a:tailEnd/>
          </a:ln>
          <a:effectLst/>
        </p:spPr>
        <p:txBody>
          <a:bodyPr lIns="0" rIns="0" bIns="0" anchor="b"/>
          <a:lstStyle/>
          <a:p>
            <a:pPr algn="ct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s-PY" sz="3200" b="1" dirty="0">
                <a:solidFill>
                  <a:srgbClr val="C00000"/>
                </a:solidFill>
                <a:effectLst>
                  <a:outerShdw blurRad="38100" dist="38100" dir="2700000" algn="tl">
                    <a:srgbClr val="000000"/>
                  </a:outerShdw>
                </a:effectLst>
                <a:latin typeface="Arial" charset="0"/>
                <a:ea typeface="+mn-ea"/>
                <a:cs typeface="Arial" charset="0"/>
              </a:rPr>
              <a:t>Visión</a:t>
            </a:r>
            <a:r>
              <a:rPr lang="es-PY" sz="3200" b="1" dirty="0">
                <a:solidFill>
                  <a:srgbClr val="C00000"/>
                </a:solidFill>
                <a:latin typeface="Arial" charset="0"/>
                <a:ea typeface="+mn-ea"/>
                <a:cs typeface="Arial" charset="0"/>
              </a:rPr>
              <a:t>:</a:t>
            </a:r>
          </a:p>
        </p:txBody>
      </p:sp>
    </p:spTree>
    <p:extLst>
      <p:ext uri="{BB962C8B-B14F-4D97-AF65-F5344CB8AC3E}">
        <p14:creationId xmlns:p14="http://schemas.microsoft.com/office/powerpoint/2010/main" val="3768553841"/>
      </p:ext>
    </p:extLst>
  </p:cSld>
  <p:clrMapOvr>
    <a:overrideClrMapping bg1="lt1" tx1="dk1" bg2="lt2" tx2="dk2" accent1="accent1" accent2="accent2" accent3="accent3" accent4="accent4" accent5="accent5" accent6="accent6" hlink="hlink" folHlink="folHlink"/>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rgbClr val="001326"/>
            </a:gs>
            <a:gs pos="80000">
              <a:schemeClr val="bg2">
                <a:lumMod val="75000"/>
              </a:schemeClr>
            </a:gs>
            <a:gs pos="100000">
              <a:schemeClr val="bg2">
                <a:lumMod val="25000"/>
              </a:schemeClr>
            </a:gs>
          </a:gsLst>
          <a:lin ang="16200000" scaled="0"/>
        </a:gradFill>
        <a:effectLst/>
      </p:bgPr>
    </p:bg>
    <p:spTree>
      <p:nvGrpSpPr>
        <p:cNvPr id="1" name=""/>
        <p:cNvGrpSpPr/>
        <p:nvPr/>
      </p:nvGrpSpPr>
      <p:grpSpPr>
        <a:xfrm>
          <a:off x="0" y="0"/>
          <a:ext cx="0" cy="0"/>
          <a:chOff x="0" y="0"/>
          <a:chExt cx="0" cy="0"/>
        </a:xfrm>
      </p:grpSpPr>
      <p:pic>
        <p:nvPicPr>
          <p:cNvPr id="26" name="Imagen 25"/>
          <p:cNvPicPr>
            <a:picLocks noChangeAspect="1"/>
          </p:cNvPicPr>
          <p:nvPr/>
        </p:nvPicPr>
        <p:blipFill>
          <a:blip r:embed="rId4"/>
          <a:stretch>
            <a:fillRect/>
          </a:stretch>
        </p:blipFill>
        <p:spPr>
          <a:xfrm>
            <a:off x="786254" y="667920"/>
            <a:ext cx="10393163" cy="5095825"/>
          </a:xfrm>
          <a:prstGeom prst="roundRect">
            <a:avLst>
              <a:gd name="adj" fmla="val 8594"/>
            </a:avLst>
          </a:prstGeom>
          <a:solidFill>
            <a:srgbClr val="C00000"/>
          </a:solidFill>
          <a:ln>
            <a:noFill/>
          </a:ln>
          <a:effectLst>
            <a:reflection blurRad="12700" stA="38000" endPos="28000" dist="5000" dir="5400000" sy="-100000" algn="bl" rotWithShape="0"/>
          </a:effectLst>
        </p:spPr>
      </p:pic>
      <p:sp>
        <p:nvSpPr>
          <p:cNvPr id="21" name="Title 1"/>
          <p:cNvSpPr txBox="1">
            <a:spLocks/>
          </p:cNvSpPr>
          <p:nvPr/>
        </p:nvSpPr>
        <p:spPr>
          <a:xfrm>
            <a:off x="333375" y="188913"/>
            <a:ext cx="10969625" cy="1025525"/>
          </a:xfrm>
          <a:prstGeom prst="rect">
            <a:avLst/>
          </a:prstGeom>
        </p:spPr>
        <p:txBody>
          <a:bodyPr/>
          <a:lstStyle/>
          <a:p>
            <a:pPr lvl="0" eaLnBrk="0" hangingPunct="0">
              <a:lnSpc>
                <a:spcPct val="80000"/>
              </a:lnSpc>
              <a:defRPr/>
            </a:pPr>
            <a:endParaRPr lang="es-PY" sz="1600" dirty="0">
              <a:solidFill>
                <a:srgbClr val="DEE1D7"/>
              </a:solidFill>
              <a:effectLst>
                <a:outerShdw blurRad="38100" dist="38100" dir="2700000" algn="tl">
                  <a:srgbClr val="000000">
                    <a:alpha val="43137"/>
                  </a:srgbClr>
                </a:outerShdw>
              </a:effectLst>
              <a:latin typeface="+mj-lt"/>
              <a:ea typeface="+mj-ea"/>
              <a:cs typeface="+mj-cs"/>
            </a:endParaRPr>
          </a:p>
        </p:txBody>
      </p:sp>
      <p:sp>
        <p:nvSpPr>
          <p:cNvPr id="17" name="16 CuadroTexto"/>
          <p:cNvSpPr txBox="1"/>
          <p:nvPr/>
        </p:nvSpPr>
        <p:spPr>
          <a:xfrm>
            <a:off x="2494012" y="2967335"/>
            <a:ext cx="6977648"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sp>
        <p:nvSpPr>
          <p:cNvPr id="18" name="17 CuadroTexto"/>
          <p:cNvSpPr txBox="1"/>
          <p:nvPr/>
        </p:nvSpPr>
        <p:spPr>
          <a:xfrm>
            <a:off x="2638027" y="3658453"/>
            <a:ext cx="6975251"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sp>
        <p:nvSpPr>
          <p:cNvPr id="19" name="18 CuadroTexto"/>
          <p:cNvSpPr txBox="1"/>
          <p:nvPr/>
        </p:nvSpPr>
        <p:spPr>
          <a:xfrm>
            <a:off x="2722968" y="4842018"/>
            <a:ext cx="5786480"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pic>
        <p:nvPicPr>
          <p:cNvPr id="25" name="Imagen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62797" y="5945334"/>
            <a:ext cx="1353614" cy="767480"/>
          </a:xfrm>
          <a:prstGeom prst="rect">
            <a:avLst/>
          </a:prstGeom>
        </p:spPr>
      </p:pic>
      <p:pic>
        <p:nvPicPr>
          <p:cNvPr id="27" name="Imagen 26"/>
          <p:cNvPicPr>
            <a:picLocks noChangeAspect="1"/>
          </p:cNvPicPr>
          <p:nvPr/>
        </p:nvPicPr>
        <p:blipFill>
          <a:blip r:embed="rId6"/>
          <a:stretch>
            <a:fillRect/>
          </a:stretch>
        </p:blipFill>
        <p:spPr>
          <a:xfrm>
            <a:off x="4366220" y="5957659"/>
            <a:ext cx="3906602" cy="657595"/>
          </a:xfrm>
          <a:prstGeom prst="rect">
            <a:avLst/>
          </a:prstGeom>
        </p:spPr>
      </p:pic>
      <p:pic>
        <p:nvPicPr>
          <p:cNvPr id="28" name="Imagen 27"/>
          <p:cNvPicPr>
            <a:picLocks noChangeAspect="1"/>
          </p:cNvPicPr>
          <p:nvPr/>
        </p:nvPicPr>
        <p:blipFill>
          <a:blip r:embed="rId7"/>
          <a:stretch>
            <a:fillRect/>
          </a:stretch>
        </p:blipFill>
        <p:spPr>
          <a:xfrm>
            <a:off x="8939875" y="5976139"/>
            <a:ext cx="1278229" cy="639115"/>
          </a:xfrm>
          <a:prstGeom prst="rect">
            <a:avLst/>
          </a:prstGeom>
        </p:spPr>
      </p:pic>
      <p:cxnSp>
        <p:nvCxnSpPr>
          <p:cNvPr id="30" name="9 Conector recto"/>
          <p:cNvCxnSpPr/>
          <p:nvPr/>
        </p:nvCxnSpPr>
        <p:spPr>
          <a:xfrm rot="10800000">
            <a:off x="10093325" y="365034"/>
            <a:ext cx="2095500" cy="4763"/>
          </a:xfrm>
          <a:prstGeom prst="line">
            <a:avLst/>
          </a:prstGeom>
          <a:ln w="3175">
            <a:solidFill>
              <a:schemeClr val="bg2"/>
            </a:solidFill>
          </a:ln>
        </p:spPr>
        <p:style>
          <a:lnRef idx="2">
            <a:schemeClr val="accent5"/>
          </a:lnRef>
          <a:fillRef idx="0">
            <a:schemeClr val="accent5"/>
          </a:fillRef>
          <a:effectRef idx="1">
            <a:schemeClr val="accent5"/>
          </a:effectRef>
          <a:fontRef idx="minor">
            <a:schemeClr val="tx1"/>
          </a:fontRef>
        </p:style>
      </p:cxnSp>
      <p:sp>
        <p:nvSpPr>
          <p:cNvPr id="31" name="43 Elipse"/>
          <p:cNvSpPr/>
          <p:nvPr/>
        </p:nvSpPr>
        <p:spPr>
          <a:xfrm>
            <a:off x="10058561" y="345541"/>
            <a:ext cx="34289" cy="34289"/>
          </a:xfrm>
          <a:prstGeom prst="ellipse">
            <a:avLst/>
          </a:prstGeom>
          <a:solidFill>
            <a:srgbClr val="288175"/>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32" name="44 Elipse"/>
          <p:cNvSpPr/>
          <p:nvPr/>
        </p:nvSpPr>
        <p:spPr>
          <a:xfrm>
            <a:off x="9578990" y="340184"/>
            <a:ext cx="34289" cy="34289"/>
          </a:xfrm>
          <a:prstGeom prst="ellipse">
            <a:avLst/>
          </a:prstGeom>
          <a:solidFill>
            <a:srgbClr val="288175"/>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33" name="45 Elipse"/>
          <p:cNvSpPr/>
          <p:nvPr/>
        </p:nvSpPr>
        <p:spPr>
          <a:xfrm>
            <a:off x="9804958" y="341971"/>
            <a:ext cx="34289" cy="34289"/>
          </a:xfrm>
          <a:prstGeom prst="ellipse">
            <a:avLst/>
          </a:prstGeom>
          <a:solidFill>
            <a:srgbClr val="288175"/>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pic>
        <p:nvPicPr>
          <p:cNvPr id="14" name="Picture 9" descr="D:\Docs\Temp Presentacion\OBRAS 2019 - 2020\2018 - 2019\Encarnacion\Antes\IMG_20180911_131049p.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87922" y="809923"/>
            <a:ext cx="2874962" cy="2157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2" descr="D:\Docs\Temp Presentacion\OBRAS 2019 - 2020\2018 - 2019\Encarnacion\Despues\IMG-20190516-WA0065.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047034" y="3472160"/>
            <a:ext cx="3556000" cy="173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3" descr="D:\Docs\Temp Presentacion\OBRAS 2019 - 2020\2018 - 2019\Encarnacion\Despues\IMG-20190607-WA0034.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865434" y="3156248"/>
            <a:ext cx="1905000" cy="261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4" descr="D:\Docs\Temp Presentacion\OBRAS 2019 - 2020\2018 - 2019\Encarnacion\Despues\IMG-20190424-WA0050.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995859" y="3156248"/>
            <a:ext cx="2859088" cy="261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1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846384" y="809923"/>
            <a:ext cx="1892300" cy="2157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17" descr="D:\Docs\Temp Presentacion\OBRAS 2019 - 2020\2018 - 2019\Encarnacion\Antes\IMG_20180911_131154.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264522" y="841673"/>
            <a:ext cx="3122612" cy="190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2 CuadroTexto"/>
          <p:cNvSpPr txBox="1">
            <a:spLocks noChangeArrowheads="1"/>
          </p:cNvSpPr>
          <p:nvPr/>
        </p:nvSpPr>
        <p:spPr bwMode="auto">
          <a:xfrm>
            <a:off x="1779709" y="66749"/>
            <a:ext cx="729138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650"/>
              </a:spcBef>
              <a:buClr>
                <a:srgbClr val="000000"/>
              </a:buClr>
              <a:buSzPct val="100000"/>
              <a:buFont typeface="Times New Roman" panose="02020603050405020304" pitchFamily="18" charset="0"/>
              <a:defRPr sz="2600">
                <a:solidFill>
                  <a:srgbClr val="000000"/>
                </a:solidFill>
                <a:latin typeface="Constantia" panose="02030602050306030303" pitchFamily="18" charset="0"/>
                <a:ea typeface="Microsoft YaHei" panose="020B0503020204020204" pitchFamily="34" charset="-122"/>
              </a:defRPr>
            </a:lvl1pPr>
            <a:lvl2pPr>
              <a:spcBef>
                <a:spcPts val="600"/>
              </a:spcBef>
              <a:buClr>
                <a:srgbClr val="000000"/>
              </a:buClr>
              <a:buSzPct val="100000"/>
              <a:buFont typeface="Times New Roman" panose="02020603050405020304" pitchFamily="18" charset="0"/>
              <a:defRPr sz="2400">
                <a:solidFill>
                  <a:srgbClr val="000000"/>
                </a:solidFill>
                <a:latin typeface="Constantia" panose="02030602050306030303" pitchFamily="18" charset="0"/>
                <a:ea typeface="Microsoft YaHei" panose="020B0503020204020204" pitchFamily="34" charset="-122"/>
              </a:defRPr>
            </a:lvl2pPr>
            <a:lvl3pPr>
              <a:spcBef>
                <a:spcPts val="525"/>
              </a:spcBef>
              <a:buClr>
                <a:srgbClr val="000000"/>
              </a:buClr>
              <a:buSzPct val="100000"/>
              <a:buFont typeface="Times New Roman" panose="02020603050405020304" pitchFamily="18" charset="0"/>
              <a:defRPr sz="2100">
                <a:solidFill>
                  <a:srgbClr val="000000"/>
                </a:solidFill>
                <a:latin typeface="Constantia" panose="02030602050306030303" pitchFamily="18"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defRPr sz="2000">
                <a:solidFill>
                  <a:srgbClr val="000000"/>
                </a:solidFill>
                <a:latin typeface="Constantia" panose="02030602050306030303" pitchFamily="18"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defRPr sz="2000">
                <a:solidFill>
                  <a:srgbClr val="000000"/>
                </a:solidFill>
                <a:latin typeface="Constantia" panose="02030602050306030303" pitchFamily="18"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onstantia" panose="02030602050306030303" pitchFamily="18"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onstantia" panose="02030602050306030303" pitchFamily="18"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onstantia" panose="02030602050306030303" pitchFamily="18"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onstantia" panose="02030602050306030303" pitchFamily="18" charset="0"/>
                <a:ea typeface="Microsoft YaHei" panose="020B0503020204020204" pitchFamily="34" charset="-122"/>
              </a:defRPr>
            </a:lvl9pPr>
          </a:lstStyle>
          <a:p>
            <a:pPr algn="ctr" eaLnBrk="1" hangingPunct="1">
              <a:spcBef>
                <a:spcPct val="0"/>
              </a:spcBef>
              <a:buClrTx/>
              <a:buSzTx/>
              <a:buFontTx/>
              <a:buNone/>
            </a:pPr>
            <a:r>
              <a:rPr lang="es-PY" altLang="es-PY" sz="1800" dirty="0">
                <a:solidFill>
                  <a:schemeClr val="bg1"/>
                </a:solidFill>
                <a:latin typeface="Arial" panose="020B0604020202020204" pitchFamily="34" charset="0"/>
                <a:cs typeface="Arial" panose="020B0604020202020204" pitchFamily="34" charset="0"/>
              </a:rPr>
              <a:t>MANTENIMIENTO Y REPARACIONES DE INMUEBLES</a:t>
            </a:r>
          </a:p>
          <a:p>
            <a:pPr algn="ctr" eaLnBrk="1" hangingPunct="1">
              <a:spcBef>
                <a:spcPct val="0"/>
              </a:spcBef>
              <a:buClrTx/>
              <a:buSzTx/>
              <a:buFontTx/>
              <a:buNone/>
            </a:pPr>
            <a:r>
              <a:rPr lang="es-PY" altLang="es-PY" sz="1800" dirty="0">
                <a:solidFill>
                  <a:schemeClr val="bg1"/>
                </a:solidFill>
                <a:latin typeface="Arial" panose="020B0604020202020204" pitchFamily="34" charset="0"/>
                <a:cs typeface="Arial" panose="020B0604020202020204" pitchFamily="34" charset="0"/>
              </a:rPr>
              <a:t>Administración de Encarnación</a:t>
            </a:r>
          </a:p>
        </p:txBody>
      </p:sp>
      <p:sp>
        <p:nvSpPr>
          <p:cNvPr id="29" name="Flecha derecha 28">
            <a:hlinkClick r:id="rId14" action="ppaction://hlinksldjump"/>
          </p:cNvPr>
          <p:cNvSpPr/>
          <p:nvPr/>
        </p:nvSpPr>
        <p:spPr bwMode="auto">
          <a:xfrm rot="10800000">
            <a:off x="11179417" y="6029159"/>
            <a:ext cx="430212" cy="333375"/>
          </a:xfrm>
          <a:prstGeom prst="rightArrow">
            <a:avLst/>
          </a:prstGeom>
          <a:solidFill>
            <a:schemeClr val="bg1"/>
          </a:solidFill>
          <a:ln w="9525" cap="flat" cmpd="sng" algn="ctr">
            <a:solidFill>
              <a:schemeClr val="tx1"/>
            </a:solidFill>
            <a:prstDash val="solid"/>
            <a:round/>
            <a:headEnd type="none" w="med" len="med"/>
            <a:tailEnd type="none" w="med" len="med"/>
          </a:ln>
          <a:effectLst/>
        </p:spPr>
        <p:txBody>
          <a:bodyPr/>
          <a:lstStyle/>
          <a:p>
            <a:pPr>
              <a:buClr>
                <a:srgbClr val="000000"/>
              </a:buClr>
              <a:buSzPct val="100000"/>
              <a:buFont typeface="Times New Roman" pitchFamily="16" charset="0"/>
              <a:buNone/>
              <a:defRPr/>
            </a:pPr>
            <a:endParaRPr lang="es-PY">
              <a:ln>
                <a:solidFill>
                  <a:srgbClr val="FF0000"/>
                </a:solidFill>
              </a:ln>
              <a:latin typeface="Arial" charset="0"/>
              <a:cs typeface="Arial" charset="0"/>
            </a:endParaRPr>
          </a:p>
        </p:txBody>
      </p:sp>
    </p:spTree>
    <p:extLst>
      <p:ext uri="{BB962C8B-B14F-4D97-AF65-F5344CB8AC3E}">
        <p14:creationId xmlns:p14="http://schemas.microsoft.com/office/powerpoint/2010/main" val="3155875333"/>
      </p:ext>
    </p:extLst>
  </p:cSld>
  <p:clrMapOvr>
    <a:overrideClrMapping bg1="lt1" tx1="dk1" bg2="lt2" tx2="dk2" accent1="accent1" accent2="accent2" accent3="accent3" accent4="accent4" accent5="accent5" accent6="accent6" hlink="hlink" folHlink="folHlink"/>
  </p:clrMapOvr>
  <p:transition spd="med">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rgbClr val="001326"/>
            </a:gs>
            <a:gs pos="80000">
              <a:schemeClr val="bg2">
                <a:lumMod val="75000"/>
              </a:schemeClr>
            </a:gs>
            <a:gs pos="100000">
              <a:schemeClr val="bg2">
                <a:lumMod val="25000"/>
              </a:schemeClr>
            </a:gs>
          </a:gsLst>
          <a:lin ang="16200000" scaled="0"/>
        </a:gradFill>
        <a:effectLst/>
      </p:bgPr>
    </p:bg>
    <p:spTree>
      <p:nvGrpSpPr>
        <p:cNvPr id="1" name=""/>
        <p:cNvGrpSpPr/>
        <p:nvPr/>
      </p:nvGrpSpPr>
      <p:grpSpPr>
        <a:xfrm>
          <a:off x="0" y="0"/>
          <a:ext cx="0" cy="0"/>
          <a:chOff x="0" y="0"/>
          <a:chExt cx="0" cy="0"/>
        </a:xfrm>
      </p:grpSpPr>
      <p:pic>
        <p:nvPicPr>
          <p:cNvPr id="26" name="Imagen 25"/>
          <p:cNvPicPr>
            <a:picLocks noChangeAspect="1"/>
          </p:cNvPicPr>
          <p:nvPr/>
        </p:nvPicPr>
        <p:blipFill>
          <a:blip r:embed="rId4"/>
          <a:stretch>
            <a:fillRect/>
          </a:stretch>
        </p:blipFill>
        <p:spPr>
          <a:xfrm>
            <a:off x="786254" y="667920"/>
            <a:ext cx="10393163" cy="5095825"/>
          </a:xfrm>
          <a:prstGeom prst="roundRect">
            <a:avLst>
              <a:gd name="adj" fmla="val 8594"/>
            </a:avLst>
          </a:prstGeom>
          <a:solidFill>
            <a:srgbClr val="C00000"/>
          </a:solidFill>
          <a:ln>
            <a:noFill/>
          </a:ln>
          <a:effectLst>
            <a:reflection blurRad="12700" stA="38000" endPos="28000" dist="5000" dir="5400000" sy="-100000" algn="bl" rotWithShape="0"/>
          </a:effectLst>
        </p:spPr>
      </p:pic>
      <p:sp>
        <p:nvSpPr>
          <p:cNvPr id="21" name="Title 1"/>
          <p:cNvSpPr txBox="1">
            <a:spLocks/>
          </p:cNvSpPr>
          <p:nvPr/>
        </p:nvSpPr>
        <p:spPr>
          <a:xfrm>
            <a:off x="333375" y="188913"/>
            <a:ext cx="10969625" cy="1025525"/>
          </a:xfrm>
          <a:prstGeom prst="rect">
            <a:avLst/>
          </a:prstGeom>
        </p:spPr>
        <p:txBody>
          <a:bodyPr/>
          <a:lstStyle/>
          <a:p>
            <a:pPr lvl="0" eaLnBrk="0" hangingPunct="0">
              <a:lnSpc>
                <a:spcPct val="80000"/>
              </a:lnSpc>
              <a:defRPr/>
            </a:pPr>
            <a:endParaRPr lang="es-PY" sz="1600" dirty="0">
              <a:solidFill>
                <a:srgbClr val="DEE1D7"/>
              </a:solidFill>
              <a:effectLst>
                <a:outerShdw blurRad="38100" dist="38100" dir="2700000" algn="tl">
                  <a:srgbClr val="000000">
                    <a:alpha val="43137"/>
                  </a:srgbClr>
                </a:outerShdw>
              </a:effectLst>
              <a:latin typeface="+mj-lt"/>
              <a:ea typeface="+mj-ea"/>
              <a:cs typeface="+mj-cs"/>
            </a:endParaRPr>
          </a:p>
        </p:txBody>
      </p:sp>
      <p:sp>
        <p:nvSpPr>
          <p:cNvPr id="17" name="16 CuadroTexto"/>
          <p:cNvSpPr txBox="1"/>
          <p:nvPr/>
        </p:nvSpPr>
        <p:spPr>
          <a:xfrm>
            <a:off x="2494012" y="2967335"/>
            <a:ext cx="6977648"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sp>
        <p:nvSpPr>
          <p:cNvPr id="18" name="17 CuadroTexto"/>
          <p:cNvSpPr txBox="1"/>
          <p:nvPr/>
        </p:nvSpPr>
        <p:spPr>
          <a:xfrm>
            <a:off x="2638027" y="3658453"/>
            <a:ext cx="6975251"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sp>
        <p:nvSpPr>
          <p:cNvPr id="19" name="18 CuadroTexto"/>
          <p:cNvSpPr txBox="1"/>
          <p:nvPr/>
        </p:nvSpPr>
        <p:spPr>
          <a:xfrm>
            <a:off x="2722968" y="4842018"/>
            <a:ext cx="5786480"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pic>
        <p:nvPicPr>
          <p:cNvPr id="25" name="Imagen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62797" y="5945334"/>
            <a:ext cx="1353614" cy="767480"/>
          </a:xfrm>
          <a:prstGeom prst="rect">
            <a:avLst/>
          </a:prstGeom>
        </p:spPr>
      </p:pic>
      <p:pic>
        <p:nvPicPr>
          <p:cNvPr id="27" name="Imagen 26"/>
          <p:cNvPicPr>
            <a:picLocks noChangeAspect="1"/>
          </p:cNvPicPr>
          <p:nvPr/>
        </p:nvPicPr>
        <p:blipFill>
          <a:blip r:embed="rId6"/>
          <a:stretch>
            <a:fillRect/>
          </a:stretch>
        </p:blipFill>
        <p:spPr>
          <a:xfrm>
            <a:off x="4366220" y="5957659"/>
            <a:ext cx="3906602" cy="657595"/>
          </a:xfrm>
          <a:prstGeom prst="rect">
            <a:avLst/>
          </a:prstGeom>
        </p:spPr>
      </p:pic>
      <p:pic>
        <p:nvPicPr>
          <p:cNvPr id="28" name="Imagen 27"/>
          <p:cNvPicPr>
            <a:picLocks noChangeAspect="1"/>
          </p:cNvPicPr>
          <p:nvPr/>
        </p:nvPicPr>
        <p:blipFill>
          <a:blip r:embed="rId7"/>
          <a:stretch>
            <a:fillRect/>
          </a:stretch>
        </p:blipFill>
        <p:spPr>
          <a:xfrm>
            <a:off x="8939875" y="5976139"/>
            <a:ext cx="1278229" cy="639115"/>
          </a:xfrm>
          <a:prstGeom prst="rect">
            <a:avLst/>
          </a:prstGeom>
        </p:spPr>
      </p:pic>
      <p:cxnSp>
        <p:nvCxnSpPr>
          <p:cNvPr id="30" name="9 Conector recto"/>
          <p:cNvCxnSpPr/>
          <p:nvPr/>
        </p:nvCxnSpPr>
        <p:spPr>
          <a:xfrm rot="10800000">
            <a:off x="10093325" y="365034"/>
            <a:ext cx="2095500" cy="4763"/>
          </a:xfrm>
          <a:prstGeom prst="line">
            <a:avLst/>
          </a:prstGeom>
          <a:ln w="3175">
            <a:solidFill>
              <a:schemeClr val="bg2"/>
            </a:solidFill>
          </a:ln>
        </p:spPr>
        <p:style>
          <a:lnRef idx="2">
            <a:schemeClr val="accent5"/>
          </a:lnRef>
          <a:fillRef idx="0">
            <a:schemeClr val="accent5"/>
          </a:fillRef>
          <a:effectRef idx="1">
            <a:schemeClr val="accent5"/>
          </a:effectRef>
          <a:fontRef idx="minor">
            <a:schemeClr val="tx1"/>
          </a:fontRef>
        </p:style>
      </p:cxnSp>
      <p:sp>
        <p:nvSpPr>
          <p:cNvPr id="31" name="43 Elipse"/>
          <p:cNvSpPr/>
          <p:nvPr/>
        </p:nvSpPr>
        <p:spPr>
          <a:xfrm>
            <a:off x="10058561" y="345541"/>
            <a:ext cx="34289" cy="34289"/>
          </a:xfrm>
          <a:prstGeom prst="ellipse">
            <a:avLst/>
          </a:prstGeom>
          <a:solidFill>
            <a:srgbClr val="288175"/>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32" name="44 Elipse"/>
          <p:cNvSpPr/>
          <p:nvPr/>
        </p:nvSpPr>
        <p:spPr>
          <a:xfrm>
            <a:off x="9578990" y="340184"/>
            <a:ext cx="34289" cy="34289"/>
          </a:xfrm>
          <a:prstGeom prst="ellipse">
            <a:avLst/>
          </a:prstGeom>
          <a:solidFill>
            <a:srgbClr val="288175"/>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33" name="45 Elipse"/>
          <p:cNvSpPr/>
          <p:nvPr/>
        </p:nvSpPr>
        <p:spPr>
          <a:xfrm>
            <a:off x="9804958" y="341971"/>
            <a:ext cx="34289" cy="34289"/>
          </a:xfrm>
          <a:prstGeom prst="ellipse">
            <a:avLst/>
          </a:prstGeom>
          <a:solidFill>
            <a:srgbClr val="288175"/>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pic>
        <p:nvPicPr>
          <p:cNvPr id="14" name="Picture 2" descr="D:\Docs\Temp Presentacion\OBRAS 2019 - 2020\2018 - 2019\Falcon\Antes\IMG-20181022-WA0066.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84895" y="758029"/>
            <a:ext cx="2413000"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3" descr="D:\Docs\Temp Presentacion\OBRAS 2019 - 2020\2018 - 2019\Falcon\Antes\IMG-20181025-WA0021.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980545" y="704054"/>
            <a:ext cx="1800225"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 descr="D:\Docs\Temp Presentacion\OBRAS 2019 - 2020\2018 - 2019\Falcon\Antes\IMG-20181101-WA0066.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009495" y="711991"/>
            <a:ext cx="1795463" cy="239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 descr="D:\Docs\Temp Presentacion\OBRAS 2019 - 2020\2018 - 2019\Falcon\Despues\IMG-20181226-WA0058.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684895" y="3269454"/>
            <a:ext cx="2413000"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8" descr="D:\Docs\Temp Presentacion\OBRAS 2019 - 2020\2018 - 2019\Falcon\Despues\IMG-20181101-WA0069.jp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036483" y="3269454"/>
            <a:ext cx="1768475" cy="2392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9" descr="D:\Docs\Temp Presentacion\OBRAS 2019 - 2020\2018 - 2019\Falcon\Despues\IMG-20181101-WA0088.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150533" y="3256754"/>
            <a:ext cx="1638300" cy="2405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2 CuadroTexto"/>
          <p:cNvSpPr txBox="1">
            <a:spLocks noChangeArrowheads="1"/>
          </p:cNvSpPr>
          <p:nvPr/>
        </p:nvSpPr>
        <p:spPr bwMode="auto">
          <a:xfrm>
            <a:off x="2088604" y="51416"/>
            <a:ext cx="729138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650"/>
              </a:spcBef>
              <a:buClr>
                <a:srgbClr val="000000"/>
              </a:buClr>
              <a:buSzPct val="100000"/>
              <a:buFont typeface="Times New Roman" panose="02020603050405020304" pitchFamily="18" charset="0"/>
              <a:defRPr sz="2600">
                <a:solidFill>
                  <a:srgbClr val="000000"/>
                </a:solidFill>
                <a:latin typeface="Constantia" panose="02030602050306030303" pitchFamily="18" charset="0"/>
                <a:ea typeface="Microsoft YaHei" panose="020B0503020204020204" pitchFamily="34" charset="-122"/>
              </a:defRPr>
            </a:lvl1pPr>
            <a:lvl2pPr>
              <a:spcBef>
                <a:spcPts val="600"/>
              </a:spcBef>
              <a:buClr>
                <a:srgbClr val="000000"/>
              </a:buClr>
              <a:buSzPct val="100000"/>
              <a:buFont typeface="Times New Roman" panose="02020603050405020304" pitchFamily="18" charset="0"/>
              <a:defRPr sz="2400">
                <a:solidFill>
                  <a:srgbClr val="000000"/>
                </a:solidFill>
                <a:latin typeface="Constantia" panose="02030602050306030303" pitchFamily="18" charset="0"/>
                <a:ea typeface="Microsoft YaHei" panose="020B0503020204020204" pitchFamily="34" charset="-122"/>
              </a:defRPr>
            </a:lvl2pPr>
            <a:lvl3pPr>
              <a:spcBef>
                <a:spcPts val="525"/>
              </a:spcBef>
              <a:buClr>
                <a:srgbClr val="000000"/>
              </a:buClr>
              <a:buSzPct val="100000"/>
              <a:buFont typeface="Times New Roman" panose="02020603050405020304" pitchFamily="18" charset="0"/>
              <a:defRPr sz="2100">
                <a:solidFill>
                  <a:srgbClr val="000000"/>
                </a:solidFill>
                <a:latin typeface="Constantia" panose="02030602050306030303" pitchFamily="18"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defRPr sz="2000">
                <a:solidFill>
                  <a:srgbClr val="000000"/>
                </a:solidFill>
                <a:latin typeface="Constantia" panose="02030602050306030303" pitchFamily="18"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defRPr sz="2000">
                <a:solidFill>
                  <a:srgbClr val="000000"/>
                </a:solidFill>
                <a:latin typeface="Constantia" panose="02030602050306030303" pitchFamily="18"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onstantia" panose="02030602050306030303" pitchFamily="18"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onstantia" panose="02030602050306030303" pitchFamily="18"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onstantia" panose="02030602050306030303" pitchFamily="18"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onstantia" panose="02030602050306030303" pitchFamily="18" charset="0"/>
                <a:ea typeface="Microsoft YaHei" panose="020B0503020204020204" pitchFamily="34" charset="-122"/>
              </a:defRPr>
            </a:lvl9pPr>
          </a:lstStyle>
          <a:p>
            <a:pPr algn="ctr" eaLnBrk="1" hangingPunct="1">
              <a:spcBef>
                <a:spcPct val="0"/>
              </a:spcBef>
              <a:buClrTx/>
              <a:buSzTx/>
              <a:buFontTx/>
              <a:buNone/>
            </a:pPr>
            <a:r>
              <a:rPr lang="es-PY" altLang="es-PY" sz="1800" dirty="0">
                <a:solidFill>
                  <a:schemeClr val="bg1"/>
                </a:solidFill>
                <a:latin typeface="Arial" panose="020B0604020202020204" pitchFamily="34" charset="0"/>
                <a:cs typeface="Arial" panose="020B0604020202020204" pitchFamily="34" charset="0"/>
              </a:rPr>
              <a:t>MANTENIMIENTO Y REPARACIONES DE INMUEBLES</a:t>
            </a:r>
          </a:p>
          <a:p>
            <a:pPr algn="ctr" eaLnBrk="1" hangingPunct="1">
              <a:spcBef>
                <a:spcPct val="0"/>
              </a:spcBef>
              <a:buClrTx/>
              <a:buSzTx/>
              <a:buFontTx/>
              <a:buNone/>
            </a:pPr>
            <a:r>
              <a:rPr lang="es-PY" altLang="es-PY" sz="1800" dirty="0">
                <a:solidFill>
                  <a:schemeClr val="bg1"/>
                </a:solidFill>
                <a:latin typeface="Arial" panose="020B0604020202020204" pitchFamily="34" charset="0"/>
                <a:cs typeface="Arial" panose="020B0604020202020204" pitchFamily="34" charset="0"/>
              </a:rPr>
              <a:t>Administración de </a:t>
            </a:r>
            <a:r>
              <a:rPr lang="es-PY" altLang="es-PY" sz="1800" dirty="0" err="1">
                <a:solidFill>
                  <a:schemeClr val="bg1"/>
                </a:solidFill>
                <a:latin typeface="Arial" panose="020B0604020202020204" pitchFamily="34" charset="0"/>
                <a:cs typeface="Arial" panose="020B0604020202020204" pitchFamily="34" charset="0"/>
              </a:rPr>
              <a:t>Pto</a:t>
            </a:r>
            <a:r>
              <a:rPr lang="es-PY" altLang="es-PY" sz="1800" dirty="0">
                <a:solidFill>
                  <a:schemeClr val="bg1"/>
                </a:solidFill>
                <a:latin typeface="Arial" panose="020B0604020202020204" pitchFamily="34" charset="0"/>
                <a:cs typeface="Arial" panose="020B0604020202020204" pitchFamily="34" charset="0"/>
              </a:rPr>
              <a:t>. Falcón</a:t>
            </a:r>
          </a:p>
        </p:txBody>
      </p:sp>
      <p:sp>
        <p:nvSpPr>
          <p:cNvPr id="29" name="Flecha derecha 28">
            <a:hlinkClick r:id="rId14" action="ppaction://hlinksldjump"/>
          </p:cNvPr>
          <p:cNvSpPr/>
          <p:nvPr/>
        </p:nvSpPr>
        <p:spPr bwMode="auto">
          <a:xfrm rot="10800000">
            <a:off x="11179417" y="6119768"/>
            <a:ext cx="430212" cy="333375"/>
          </a:xfrm>
          <a:prstGeom prst="rightArrow">
            <a:avLst/>
          </a:prstGeom>
          <a:solidFill>
            <a:schemeClr val="bg1"/>
          </a:solidFill>
          <a:ln w="9525" cap="flat" cmpd="sng" algn="ctr">
            <a:solidFill>
              <a:schemeClr val="tx1"/>
            </a:solidFill>
            <a:prstDash val="solid"/>
            <a:round/>
            <a:headEnd type="none" w="med" len="med"/>
            <a:tailEnd type="none" w="med" len="med"/>
          </a:ln>
          <a:effectLst/>
        </p:spPr>
        <p:txBody>
          <a:bodyPr/>
          <a:lstStyle/>
          <a:p>
            <a:pPr>
              <a:buClr>
                <a:srgbClr val="000000"/>
              </a:buClr>
              <a:buSzPct val="100000"/>
              <a:buFont typeface="Times New Roman" pitchFamily="16" charset="0"/>
              <a:buNone/>
              <a:defRPr/>
            </a:pPr>
            <a:endParaRPr lang="es-PY">
              <a:ln>
                <a:solidFill>
                  <a:srgbClr val="FF0000"/>
                </a:solidFill>
              </a:ln>
              <a:latin typeface="Arial" charset="0"/>
              <a:cs typeface="Arial" charset="0"/>
            </a:endParaRPr>
          </a:p>
        </p:txBody>
      </p:sp>
      <p:pic>
        <p:nvPicPr>
          <p:cNvPr id="34" name="Picture 7" descr="D:\Docs\Temp Presentacion\OBRAS 2019 - 2020\2018 - 2019\Falcon\Despues\IMG-20181101-WA0080.jp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224101" y="3259135"/>
            <a:ext cx="1800225"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02826835"/>
      </p:ext>
    </p:extLst>
  </p:cSld>
  <p:clrMapOvr>
    <a:overrideClrMapping bg1="lt1" tx1="dk1" bg2="lt2" tx2="dk2" accent1="accent1" accent2="accent2" accent3="accent3" accent4="accent4" accent5="accent5" accent6="accent6" hlink="hlink" folHlink="folHlink"/>
  </p:clrMapOvr>
  <p:transition spd="med">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rgbClr val="001326"/>
            </a:gs>
            <a:gs pos="80000">
              <a:schemeClr val="bg2">
                <a:lumMod val="75000"/>
              </a:schemeClr>
            </a:gs>
            <a:gs pos="100000">
              <a:schemeClr val="bg2">
                <a:lumMod val="25000"/>
              </a:schemeClr>
            </a:gs>
          </a:gsLst>
          <a:lin ang="16200000" scaled="0"/>
        </a:gradFill>
        <a:effectLst/>
      </p:bgPr>
    </p:bg>
    <p:spTree>
      <p:nvGrpSpPr>
        <p:cNvPr id="1" name=""/>
        <p:cNvGrpSpPr/>
        <p:nvPr/>
      </p:nvGrpSpPr>
      <p:grpSpPr>
        <a:xfrm>
          <a:off x="0" y="0"/>
          <a:ext cx="0" cy="0"/>
          <a:chOff x="0" y="0"/>
          <a:chExt cx="0" cy="0"/>
        </a:xfrm>
      </p:grpSpPr>
      <p:pic>
        <p:nvPicPr>
          <p:cNvPr id="26" name="Imagen 25"/>
          <p:cNvPicPr>
            <a:picLocks noChangeAspect="1"/>
          </p:cNvPicPr>
          <p:nvPr/>
        </p:nvPicPr>
        <p:blipFill>
          <a:blip r:embed="rId4"/>
          <a:stretch>
            <a:fillRect/>
          </a:stretch>
        </p:blipFill>
        <p:spPr>
          <a:xfrm>
            <a:off x="786254" y="667920"/>
            <a:ext cx="10393163" cy="5095825"/>
          </a:xfrm>
          <a:prstGeom prst="roundRect">
            <a:avLst>
              <a:gd name="adj" fmla="val 8594"/>
            </a:avLst>
          </a:prstGeom>
          <a:solidFill>
            <a:srgbClr val="C00000"/>
          </a:solidFill>
          <a:ln>
            <a:noFill/>
          </a:ln>
          <a:effectLst>
            <a:reflection blurRad="12700" stA="38000" endPos="28000" dist="5000" dir="5400000" sy="-100000" algn="bl" rotWithShape="0"/>
          </a:effectLst>
        </p:spPr>
      </p:pic>
      <p:sp>
        <p:nvSpPr>
          <p:cNvPr id="21" name="Title 1"/>
          <p:cNvSpPr txBox="1">
            <a:spLocks/>
          </p:cNvSpPr>
          <p:nvPr/>
        </p:nvSpPr>
        <p:spPr>
          <a:xfrm>
            <a:off x="333375" y="188913"/>
            <a:ext cx="10969625" cy="1025525"/>
          </a:xfrm>
          <a:prstGeom prst="rect">
            <a:avLst/>
          </a:prstGeom>
        </p:spPr>
        <p:txBody>
          <a:bodyPr/>
          <a:lstStyle/>
          <a:p>
            <a:pPr lvl="0" eaLnBrk="0" hangingPunct="0">
              <a:lnSpc>
                <a:spcPct val="80000"/>
              </a:lnSpc>
              <a:defRPr/>
            </a:pPr>
            <a:endParaRPr lang="es-PY" sz="1600" dirty="0">
              <a:solidFill>
                <a:srgbClr val="DEE1D7"/>
              </a:solidFill>
              <a:effectLst>
                <a:outerShdw blurRad="38100" dist="38100" dir="2700000" algn="tl">
                  <a:srgbClr val="000000">
                    <a:alpha val="43137"/>
                  </a:srgbClr>
                </a:outerShdw>
              </a:effectLst>
              <a:latin typeface="+mj-lt"/>
              <a:ea typeface="+mj-ea"/>
              <a:cs typeface="+mj-cs"/>
            </a:endParaRPr>
          </a:p>
        </p:txBody>
      </p:sp>
      <p:sp>
        <p:nvSpPr>
          <p:cNvPr id="17" name="16 CuadroTexto"/>
          <p:cNvSpPr txBox="1"/>
          <p:nvPr/>
        </p:nvSpPr>
        <p:spPr>
          <a:xfrm>
            <a:off x="2494012" y="2967335"/>
            <a:ext cx="6977648"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sp>
        <p:nvSpPr>
          <p:cNvPr id="18" name="17 CuadroTexto"/>
          <p:cNvSpPr txBox="1"/>
          <p:nvPr/>
        </p:nvSpPr>
        <p:spPr>
          <a:xfrm>
            <a:off x="2638027" y="3658453"/>
            <a:ext cx="6975251"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sp>
        <p:nvSpPr>
          <p:cNvPr id="19" name="18 CuadroTexto"/>
          <p:cNvSpPr txBox="1"/>
          <p:nvPr/>
        </p:nvSpPr>
        <p:spPr>
          <a:xfrm>
            <a:off x="2722968" y="4842018"/>
            <a:ext cx="5786480"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pic>
        <p:nvPicPr>
          <p:cNvPr id="25" name="Imagen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62797" y="5945334"/>
            <a:ext cx="1353614" cy="767480"/>
          </a:xfrm>
          <a:prstGeom prst="rect">
            <a:avLst/>
          </a:prstGeom>
        </p:spPr>
      </p:pic>
      <p:pic>
        <p:nvPicPr>
          <p:cNvPr id="27" name="Imagen 26"/>
          <p:cNvPicPr>
            <a:picLocks noChangeAspect="1"/>
          </p:cNvPicPr>
          <p:nvPr/>
        </p:nvPicPr>
        <p:blipFill>
          <a:blip r:embed="rId6"/>
          <a:stretch>
            <a:fillRect/>
          </a:stretch>
        </p:blipFill>
        <p:spPr>
          <a:xfrm>
            <a:off x="4366220" y="5957659"/>
            <a:ext cx="3906602" cy="657595"/>
          </a:xfrm>
          <a:prstGeom prst="rect">
            <a:avLst/>
          </a:prstGeom>
        </p:spPr>
      </p:pic>
      <p:pic>
        <p:nvPicPr>
          <p:cNvPr id="28" name="Imagen 27"/>
          <p:cNvPicPr>
            <a:picLocks noChangeAspect="1"/>
          </p:cNvPicPr>
          <p:nvPr/>
        </p:nvPicPr>
        <p:blipFill>
          <a:blip r:embed="rId7"/>
          <a:stretch>
            <a:fillRect/>
          </a:stretch>
        </p:blipFill>
        <p:spPr>
          <a:xfrm>
            <a:off x="8939875" y="5976139"/>
            <a:ext cx="1278229" cy="639115"/>
          </a:xfrm>
          <a:prstGeom prst="rect">
            <a:avLst/>
          </a:prstGeom>
        </p:spPr>
      </p:pic>
      <p:cxnSp>
        <p:nvCxnSpPr>
          <p:cNvPr id="30" name="9 Conector recto"/>
          <p:cNvCxnSpPr/>
          <p:nvPr/>
        </p:nvCxnSpPr>
        <p:spPr>
          <a:xfrm rot="10800000">
            <a:off x="10093325" y="365034"/>
            <a:ext cx="2095500" cy="4763"/>
          </a:xfrm>
          <a:prstGeom prst="line">
            <a:avLst/>
          </a:prstGeom>
          <a:ln w="3175">
            <a:solidFill>
              <a:schemeClr val="bg2"/>
            </a:solidFill>
          </a:ln>
        </p:spPr>
        <p:style>
          <a:lnRef idx="2">
            <a:schemeClr val="accent5"/>
          </a:lnRef>
          <a:fillRef idx="0">
            <a:schemeClr val="accent5"/>
          </a:fillRef>
          <a:effectRef idx="1">
            <a:schemeClr val="accent5"/>
          </a:effectRef>
          <a:fontRef idx="minor">
            <a:schemeClr val="tx1"/>
          </a:fontRef>
        </p:style>
      </p:cxnSp>
      <p:sp>
        <p:nvSpPr>
          <p:cNvPr id="31" name="43 Elipse"/>
          <p:cNvSpPr/>
          <p:nvPr/>
        </p:nvSpPr>
        <p:spPr>
          <a:xfrm>
            <a:off x="10058561" y="345541"/>
            <a:ext cx="34289" cy="34289"/>
          </a:xfrm>
          <a:prstGeom prst="ellipse">
            <a:avLst/>
          </a:prstGeom>
          <a:solidFill>
            <a:srgbClr val="288175"/>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32" name="44 Elipse"/>
          <p:cNvSpPr/>
          <p:nvPr/>
        </p:nvSpPr>
        <p:spPr>
          <a:xfrm>
            <a:off x="9578990" y="340184"/>
            <a:ext cx="34289" cy="34289"/>
          </a:xfrm>
          <a:prstGeom prst="ellipse">
            <a:avLst/>
          </a:prstGeom>
          <a:solidFill>
            <a:srgbClr val="288175"/>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33" name="45 Elipse"/>
          <p:cNvSpPr/>
          <p:nvPr/>
        </p:nvSpPr>
        <p:spPr>
          <a:xfrm>
            <a:off x="9804958" y="341971"/>
            <a:ext cx="34289" cy="34289"/>
          </a:xfrm>
          <a:prstGeom prst="ellipse">
            <a:avLst/>
          </a:prstGeom>
          <a:solidFill>
            <a:srgbClr val="288175"/>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14" name="2 CuadroTexto"/>
          <p:cNvSpPr txBox="1">
            <a:spLocks noChangeArrowheads="1"/>
          </p:cNvSpPr>
          <p:nvPr/>
        </p:nvSpPr>
        <p:spPr bwMode="auto">
          <a:xfrm>
            <a:off x="1694656" y="51417"/>
            <a:ext cx="729138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650"/>
              </a:spcBef>
              <a:buClr>
                <a:srgbClr val="000000"/>
              </a:buClr>
              <a:buSzPct val="100000"/>
              <a:buFont typeface="Times New Roman" panose="02020603050405020304" pitchFamily="18" charset="0"/>
              <a:defRPr sz="2600">
                <a:solidFill>
                  <a:srgbClr val="000000"/>
                </a:solidFill>
                <a:latin typeface="Constantia" panose="02030602050306030303" pitchFamily="18" charset="0"/>
                <a:ea typeface="Microsoft YaHei" panose="020B0503020204020204" pitchFamily="34" charset="-122"/>
              </a:defRPr>
            </a:lvl1pPr>
            <a:lvl2pPr>
              <a:spcBef>
                <a:spcPts val="600"/>
              </a:spcBef>
              <a:buClr>
                <a:srgbClr val="000000"/>
              </a:buClr>
              <a:buSzPct val="100000"/>
              <a:buFont typeface="Times New Roman" panose="02020603050405020304" pitchFamily="18" charset="0"/>
              <a:defRPr sz="2400">
                <a:solidFill>
                  <a:srgbClr val="000000"/>
                </a:solidFill>
                <a:latin typeface="Constantia" panose="02030602050306030303" pitchFamily="18" charset="0"/>
                <a:ea typeface="Microsoft YaHei" panose="020B0503020204020204" pitchFamily="34" charset="-122"/>
              </a:defRPr>
            </a:lvl2pPr>
            <a:lvl3pPr>
              <a:spcBef>
                <a:spcPts val="525"/>
              </a:spcBef>
              <a:buClr>
                <a:srgbClr val="000000"/>
              </a:buClr>
              <a:buSzPct val="100000"/>
              <a:buFont typeface="Times New Roman" panose="02020603050405020304" pitchFamily="18" charset="0"/>
              <a:defRPr sz="2100">
                <a:solidFill>
                  <a:srgbClr val="000000"/>
                </a:solidFill>
                <a:latin typeface="Constantia" panose="02030602050306030303" pitchFamily="18"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defRPr sz="2000">
                <a:solidFill>
                  <a:srgbClr val="000000"/>
                </a:solidFill>
                <a:latin typeface="Constantia" panose="02030602050306030303" pitchFamily="18"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defRPr sz="2000">
                <a:solidFill>
                  <a:srgbClr val="000000"/>
                </a:solidFill>
                <a:latin typeface="Constantia" panose="02030602050306030303" pitchFamily="18"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onstantia" panose="02030602050306030303" pitchFamily="18"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onstantia" panose="02030602050306030303" pitchFamily="18"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onstantia" panose="02030602050306030303" pitchFamily="18"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onstantia" panose="02030602050306030303" pitchFamily="18" charset="0"/>
                <a:ea typeface="Microsoft YaHei" panose="020B0503020204020204" pitchFamily="34" charset="-122"/>
              </a:defRPr>
            </a:lvl9pPr>
          </a:lstStyle>
          <a:p>
            <a:pPr algn="ctr" eaLnBrk="1" hangingPunct="1">
              <a:spcBef>
                <a:spcPct val="0"/>
              </a:spcBef>
              <a:buClrTx/>
              <a:buSzTx/>
              <a:buFontTx/>
              <a:buNone/>
            </a:pPr>
            <a:r>
              <a:rPr lang="es-PY" altLang="es-PY" sz="1800" dirty="0">
                <a:solidFill>
                  <a:schemeClr val="bg1"/>
                </a:solidFill>
                <a:latin typeface="Arial" panose="020B0604020202020204" pitchFamily="34" charset="0"/>
                <a:cs typeface="Arial" panose="020B0604020202020204" pitchFamily="34" charset="0"/>
              </a:rPr>
              <a:t>MANTENIMIENTO Y REPARACIONES DE INMUEBLES</a:t>
            </a:r>
          </a:p>
          <a:p>
            <a:pPr algn="ctr" eaLnBrk="1" hangingPunct="1">
              <a:spcBef>
                <a:spcPct val="0"/>
              </a:spcBef>
              <a:buClrTx/>
              <a:buSzTx/>
              <a:buFontTx/>
              <a:buNone/>
            </a:pPr>
            <a:r>
              <a:rPr lang="es-PY" altLang="es-PY" sz="1800" dirty="0">
                <a:solidFill>
                  <a:schemeClr val="bg1"/>
                </a:solidFill>
                <a:latin typeface="Arial" panose="020B0604020202020204" pitchFamily="34" charset="0"/>
                <a:cs typeface="Arial" panose="020B0604020202020204" pitchFamily="34" charset="0"/>
              </a:rPr>
              <a:t>Administración Aeropuerto Silvio </a:t>
            </a:r>
            <a:r>
              <a:rPr lang="es-PY" altLang="es-PY" sz="1800" dirty="0" err="1">
                <a:solidFill>
                  <a:schemeClr val="bg1"/>
                </a:solidFill>
                <a:latin typeface="Arial" panose="020B0604020202020204" pitchFamily="34" charset="0"/>
                <a:cs typeface="Arial" panose="020B0604020202020204" pitchFamily="34" charset="0"/>
              </a:rPr>
              <a:t>Pettirossi</a:t>
            </a:r>
            <a:endParaRPr lang="es-PY" altLang="es-PY" sz="1800" dirty="0">
              <a:solidFill>
                <a:schemeClr val="bg1"/>
              </a:solidFill>
              <a:latin typeface="Arial" panose="020B0604020202020204" pitchFamily="34" charset="0"/>
              <a:cs typeface="Arial" panose="020B0604020202020204" pitchFamily="34" charset="0"/>
            </a:endParaRPr>
          </a:p>
        </p:txBody>
      </p:sp>
      <p:pic>
        <p:nvPicPr>
          <p:cNvPr id="15" name="Picture 3" descr="D:\Docs\Temp Presentacion\OBRAS 2019 - 2020\2018 - 2019\Aeropuerto\Antes\IMG_20190702_150555.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06146" y="1012845"/>
            <a:ext cx="2341563" cy="175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 descr="D:\Docs\Temp Presentacion\OBRAS 2019 - 2020\2018 - 2019\Aeropuerto\Antes\IMG-20190424-WA0201.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042296" y="941407"/>
            <a:ext cx="1584325" cy="2112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6" descr="D:\Docs\Temp Presentacion\OBRAS 2019 - 2020\2018 - 2019\Aeropuerto\Despues\IMG-20190613-WA0124.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564459" y="3389332"/>
            <a:ext cx="2592387"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7" descr="D:\Docs\Temp Presentacion\OBRAS 2019 - 2020\2018 - 2019\Aeropuerto\Despues\IMG-20190416-WA0131.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073671" y="3389332"/>
            <a:ext cx="1728788"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8" descr="D:\Docs\Temp Presentacion\OBRAS 2019 - 2020\2018 - 2019\Aeropuerto\Despues\IMG-20190430-WA0131.jp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993459" y="3389332"/>
            <a:ext cx="2020887" cy="2233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9" descr="D:\Docs\Temp Presentacion\OBRAS 2019 - 2020\2018 - 2019\Aeropuerto\Antes\IMG-20190424-WA0204.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073671" y="941407"/>
            <a:ext cx="1728788" cy="2233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Flecha derecha 28">
            <a:hlinkClick r:id="rId14" action="ppaction://hlinksldjump"/>
          </p:cNvPr>
          <p:cNvSpPr/>
          <p:nvPr/>
        </p:nvSpPr>
        <p:spPr bwMode="auto">
          <a:xfrm rot="10800000">
            <a:off x="11179417" y="6017118"/>
            <a:ext cx="430212" cy="333375"/>
          </a:xfrm>
          <a:prstGeom prst="rightArrow">
            <a:avLst/>
          </a:prstGeom>
          <a:solidFill>
            <a:schemeClr val="bg1"/>
          </a:solidFill>
          <a:ln w="9525" cap="flat" cmpd="sng" algn="ctr">
            <a:solidFill>
              <a:schemeClr val="tx1"/>
            </a:solidFill>
            <a:prstDash val="solid"/>
            <a:round/>
            <a:headEnd type="none" w="med" len="med"/>
            <a:tailEnd type="none" w="med" len="med"/>
          </a:ln>
          <a:effectLst/>
        </p:spPr>
        <p:txBody>
          <a:bodyPr/>
          <a:lstStyle/>
          <a:p>
            <a:pPr>
              <a:buClr>
                <a:srgbClr val="000000"/>
              </a:buClr>
              <a:buSzPct val="100000"/>
              <a:buFont typeface="Times New Roman" pitchFamily="16" charset="0"/>
              <a:buNone/>
              <a:defRPr/>
            </a:pPr>
            <a:endParaRPr lang="es-PY">
              <a:ln>
                <a:solidFill>
                  <a:srgbClr val="FF0000"/>
                </a:solidFill>
              </a:ln>
              <a:latin typeface="Arial" charset="0"/>
              <a:cs typeface="Arial" charset="0"/>
            </a:endParaRPr>
          </a:p>
        </p:txBody>
      </p:sp>
    </p:spTree>
    <p:extLst>
      <p:ext uri="{BB962C8B-B14F-4D97-AF65-F5344CB8AC3E}">
        <p14:creationId xmlns:p14="http://schemas.microsoft.com/office/powerpoint/2010/main" val="251821791"/>
      </p:ext>
    </p:extLst>
  </p:cSld>
  <p:clrMapOvr>
    <a:overrideClrMapping bg1="lt1" tx1="dk1" bg2="lt2" tx2="dk2" accent1="accent1" accent2="accent2" accent3="accent3" accent4="accent4" accent5="accent5" accent6="accent6" hlink="hlink" folHlink="folHlink"/>
  </p:clrMapOvr>
  <p:transition spd="med">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rgbClr val="001326"/>
            </a:gs>
            <a:gs pos="80000">
              <a:schemeClr val="bg2">
                <a:lumMod val="75000"/>
              </a:schemeClr>
            </a:gs>
            <a:gs pos="100000">
              <a:schemeClr val="bg2">
                <a:lumMod val="25000"/>
              </a:schemeClr>
            </a:gs>
          </a:gsLst>
          <a:lin ang="16200000" scaled="0"/>
        </a:gradFill>
        <a:effectLst/>
      </p:bgPr>
    </p:bg>
    <p:spTree>
      <p:nvGrpSpPr>
        <p:cNvPr id="1" name=""/>
        <p:cNvGrpSpPr/>
        <p:nvPr/>
      </p:nvGrpSpPr>
      <p:grpSpPr>
        <a:xfrm>
          <a:off x="0" y="0"/>
          <a:ext cx="0" cy="0"/>
          <a:chOff x="0" y="0"/>
          <a:chExt cx="0" cy="0"/>
        </a:xfrm>
      </p:grpSpPr>
      <p:pic>
        <p:nvPicPr>
          <p:cNvPr id="26" name="Imagen 25"/>
          <p:cNvPicPr>
            <a:picLocks noChangeAspect="1"/>
          </p:cNvPicPr>
          <p:nvPr/>
        </p:nvPicPr>
        <p:blipFill>
          <a:blip r:embed="rId4"/>
          <a:stretch>
            <a:fillRect/>
          </a:stretch>
        </p:blipFill>
        <p:spPr>
          <a:xfrm>
            <a:off x="786254" y="667920"/>
            <a:ext cx="10393163" cy="5095825"/>
          </a:xfrm>
          <a:prstGeom prst="roundRect">
            <a:avLst>
              <a:gd name="adj" fmla="val 8594"/>
            </a:avLst>
          </a:prstGeom>
          <a:solidFill>
            <a:srgbClr val="C00000"/>
          </a:solidFill>
          <a:ln>
            <a:noFill/>
          </a:ln>
          <a:effectLst>
            <a:reflection blurRad="12700" stA="38000" endPos="28000" dist="5000" dir="5400000" sy="-100000" algn="bl" rotWithShape="0"/>
          </a:effectLst>
        </p:spPr>
      </p:pic>
      <p:sp>
        <p:nvSpPr>
          <p:cNvPr id="21" name="Title 1"/>
          <p:cNvSpPr txBox="1">
            <a:spLocks/>
          </p:cNvSpPr>
          <p:nvPr/>
        </p:nvSpPr>
        <p:spPr>
          <a:xfrm>
            <a:off x="333375" y="188913"/>
            <a:ext cx="10969625" cy="1025525"/>
          </a:xfrm>
          <a:prstGeom prst="rect">
            <a:avLst/>
          </a:prstGeom>
        </p:spPr>
        <p:txBody>
          <a:bodyPr/>
          <a:lstStyle/>
          <a:p>
            <a:pPr lvl="0" eaLnBrk="0" hangingPunct="0">
              <a:lnSpc>
                <a:spcPct val="80000"/>
              </a:lnSpc>
              <a:defRPr/>
            </a:pPr>
            <a:endParaRPr lang="es-PY" sz="1600" dirty="0">
              <a:solidFill>
                <a:srgbClr val="DEE1D7"/>
              </a:solidFill>
              <a:effectLst>
                <a:outerShdw blurRad="38100" dist="38100" dir="2700000" algn="tl">
                  <a:srgbClr val="000000">
                    <a:alpha val="43137"/>
                  </a:srgbClr>
                </a:outerShdw>
              </a:effectLst>
              <a:latin typeface="+mj-lt"/>
              <a:ea typeface="+mj-ea"/>
              <a:cs typeface="+mj-cs"/>
            </a:endParaRPr>
          </a:p>
        </p:txBody>
      </p:sp>
      <p:sp>
        <p:nvSpPr>
          <p:cNvPr id="17" name="16 CuadroTexto"/>
          <p:cNvSpPr txBox="1"/>
          <p:nvPr/>
        </p:nvSpPr>
        <p:spPr>
          <a:xfrm>
            <a:off x="2494012" y="2967335"/>
            <a:ext cx="6977648"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sp>
        <p:nvSpPr>
          <p:cNvPr id="18" name="17 CuadroTexto"/>
          <p:cNvSpPr txBox="1"/>
          <p:nvPr/>
        </p:nvSpPr>
        <p:spPr>
          <a:xfrm>
            <a:off x="2638027" y="3658453"/>
            <a:ext cx="6975251"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sp>
        <p:nvSpPr>
          <p:cNvPr id="19" name="18 CuadroTexto"/>
          <p:cNvSpPr txBox="1"/>
          <p:nvPr/>
        </p:nvSpPr>
        <p:spPr>
          <a:xfrm>
            <a:off x="2722968" y="4842018"/>
            <a:ext cx="5786480"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pic>
        <p:nvPicPr>
          <p:cNvPr id="25" name="Imagen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62797" y="5945334"/>
            <a:ext cx="1353614" cy="767480"/>
          </a:xfrm>
          <a:prstGeom prst="rect">
            <a:avLst/>
          </a:prstGeom>
        </p:spPr>
      </p:pic>
      <p:pic>
        <p:nvPicPr>
          <p:cNvPr id="27" name="Imagen 26"/>
          <p:cNvPicPr>
            <a:picLocks noChangeAspect="1"/>
          </p:cNvPicPr>
          <p:nvPr/>
        </p:nvPicPr>
        <p:blipFill>
          <a:blip r:embed="rId6"/>
          <a:stretch>
            <a:fillRect/>
          </a:stretch>
        </p:blipFill>
        <p:spPr>
          <a:xfrm>
            <a:off x="4366220" y="5957659"/>
            <a:ext cx="3906602" cy="657595"/>
          </a:xfrm>
          <a:prstGeom prst="rect">
            <a:avLst/>
          </a:prstGeom>
        </p:spPr>
      </p:pic>
      <p:pic>
        <p:nvPicPr>
          <p:cNvPr id="28" name="Imagen 27"/>
          <p:cNvPicPr>
            <a:picLocks noChangeAspect="1"/>
          </p:cNvPicPr>
          <p:nvPr/>
        </p:nvPicPr>
        <p:blipFill>
          <a:blip r:embed="rId7"/>
          <a:stretch>
            <a:fillRect/>
          </a:stretch>
        </p:blipFill>
        <p:spPr>
          <a:xfrm>
            <a:off x="8939875" y="5976139"/>
            <a:ext cx="1278229" cy="639115"/>
          </a:xfrm>
          <a:prstGeom prst="rect">
            <a:avLst/>
          </a:prstGeom>
        </p:spPr>
      </p:pic>
      <p:cxnSp>
        <p:nvCxnSpPr>
          <p:cNvPr id="30" name="9 Conector recto"/>
          <p:cNvCxnSpPr/>
          <p:nvPr/>
        </p:nvCxnSpPr>
        <p:spPr>
          <a:xfrm rot="10800000">
            <a:off x="10093325" y="365034"/>
            <a:ext cx="2095500" cy="4763"/>
          </a:xfrm>
          <a:prstGeom prst="line">
            <a:avLst/>
          </a:prstGeom>
          <a:ln w="3175">
            <a:solidFill>
              <a:schemeClr val="bg2"/>
            </a:solidFill>
          </a:ln>
        </p:spPr>
        <p:style>
          <a:lnRef idx="2">
            <a:schemeClr val="accent5"/>
          </a:lnRef>
          <a:fillRef idx="0">
            <a:schemeClr val="accent5"/>
          </a:fillRef>
          <a:effectRef idx="1">
            <a:schemeClr val="accent5"/>
          </a:effectRef>
          <a:fontRef idx="minor">
            <a:schemeClr val="tx1"/>
          </a:fontRef>
        </p:style>
      </p:cxnSp>
      <p:sp>
        <p:nvSpPr>
          <p:cNvPr id="31" name="43 Elipse"/>
          <p:cNvSpPr/>
          <p:nvPr/>
        </p:nvSpPr>
        <p:spPr>
          <a:xfrm>
            <a:off x="10058561" y="345541"/>
            <a:ext cx="34289" cy="34289"/>
          </a:xfrm>
          <a:prstGeom prst="ellipse">
            <a:avLst/>
          </a:prstGeom>
          <a:solidFill>
            <a:srgbClr val="288175"/>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32" name="44 Elipse"/>
          <p:cNvSpPr/>
          <p:nvPr/>
        </p:nvSpPr>
        <p:spPr>
          <a:xfrm>
            <a:off x="9578990" y="340184"/>
            <a:ext cx="34289" cy="34289"/>
          </a:xfrm>
          <a:prstGeom prst="ellipse">
            <a:avLst/>
          </a:prstGeom>
          <a:solidFill>
            <a:srgbClr val="288175"/>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33" name="45 Elipse"/>
          <p:cNvSpPr/>
          <p:nvPr/>
        </p:nvSpPr>
        <p:spPr>
          <a:xfrm>
            <a:off x="9804958" y="341971"/>
            <a:ext cx="34289" cy="34289"/>
          </a:xfrm>
          <a:prstGeom prst="ellipse">
            <a:avLst/>
          </a:prstGeom>
          <a:solidFill>
            <a:srgbClr val="288175"/>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14" name="2 CuadroTexto"/>
          <p:cNvSpPr txBox="1">
            <a:spLocks noChangeArrowheads="1"/>
          </p:cNvSpPr>
          <p:nvPr/>
        </p:nvSpPr>
        <p:spPr bwMode="auto">
          <a:xfrm>
            <a:off x="2061163" y="69525"/>
            <a:ext cx="729138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650"/>
              </a:spcBef>
              <a:buClr>
                <a:srgbClr val="000000"/>
              </a:buClr>
              <a:buSzPct val="100000"/>
              <a:buFont typeface="Times New Roman" panose="02020603050405020304" pitchFamily="18" charset="0"/>
              <a:defRPr sz="2600">
                <a:solidFill>
                  <a:srgbClr val="000000"/>
                </a:solidFill>
                <a:latin typeface="Constantia" panose="02030602050306030303" pitchFamily="18" charset="0"/>
                <a:ea typeface="Microsoft YaHei" panose="020B0503020204020204" pitchFamily="34" charset="-122"/>
              </a:defRPr>
            </a:lvl1pPr>
            <a:lvl2pPr>
              <a:spcBef>
                <a:spcPts val="600"/>
              </a:spcBef>
              <a:buClr>
                <a:srgbClr val="000000"/>
              </a:buClr>
              <a:buSzPct val="100000"/>
              <a:buFont typeface="Times New Roman" panose="02020603050405020304" pitchFamily="18" charset="0"/>
              <a:defRPr sz="2400">
                <a:solidFill>
                  <a:srgbClr val="000000"/>
                </a:solidFill>
                <a:latin typeface="Constantia" panose="02030602050306030303" pitchFamily="18" charset="0"/>
                <a:ea typeface="Microsoft YaHei" panose="020B0503020204020204" pitchFamily="34" charset="-122"/>
              </a:defRPr>
            </a:lvl2pPr>
            <a:lvl3pPr>
              <a:spcBef>
                <a:spcPts val="525"/>
              </a:spcBef>
              <a:buClr>
                <a:srgbClr val="000000"/>
              </a:buClr>
              <a:buSzPct val="100000"/>
              <a:buFont typeface="Times New Roman" panose="02020603050405020304" pitchFamily="18" charset="0"/>
              <a:defRPr sz="2100">
                <a:solidFill>
                  <a:srgbClr val="000000"/>
                </a:solidFill>
                <a:latin typeface="Constantia" panose="02030602050306030303" pitchFamily="18"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defRPr sz="2000">
                <a:solidFill>
                  <a:srgbClr val="000000"/>
                </a:solidFill>
                <a:latin typeface="Constantia" panose="02030602050306030303" pitchFamily="18"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defRPr sz="2000">
                <a:solidFill>
                  <a:srgbClr val="000000"/>
                </a:solidFill>
                <a:latin typeface="Constantia" panose="02030602050306030303" pitchFamily="18"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onstantia" panose="02030602050306030303" pitchFamily="18"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onstantia" panose="02030602050306030303" pitchFamily="18"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onstantia" panose="02030602050306030303" pitchFamily="18"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onstantia" panose="02030602050306030303" pitchFamily="18" charset="0"/>
                <a:ea typeface="Microsoft YaHei" panose="020B0503020204020204" pitchFamily="34" charset="-122"/>
              </a:defRPr>
            </a:lvl9pPr>
          </a:lstStyle>
          <a:p>
            <a:pPr algn="ctr" eaLnBrk="1" hangingPunct="1">
              <a:spcBef>
                <a:spcPct val="0"/>
              </a:spcBef>
              <a:buClrTx/>
              <a:buSzTx/>
              <a:buFontTx/>
              <a:buNone/>
            </a:pPr>
            <a:r>
              <a:rPr lang="es-PY" altLang="es-PY" sz="1800" dirty="0">
                <a:solidFill>
                  <a:schemeClr val="bg1"/>
                </a:solidFill>
                <a:latin typeface="Arial" panose="020B0604020202020204" pitchFamily="34" charset="0"/>
                <a:cs typeface="Arial" panose="020B0604020202020204" pitchFamily="34" charset="0"/>
              </a:rPr>
              <a:t>MANTENIMIENTO Y REPARACIONES DE INMUEBLES</a:t>
            </a:r>
          </a:p>
          <a:p>
            <a:pPr algn="ctr" eaLnBrk="1" hangingPunct="1">
              <a:spcBef>
                <a:spcPct val="0"/>
              </a:spcBef>
              <a:buClrTx/>
              <a:buSzTx/>
              <a:buFontTx/>
              <a:buNone/>
            </a:pPr>
            <a:r>
              <a:rPr lang="es-PY" altLang="es-PY" sz="1800" dirty="0">
                <a:solidFill>
                  <a:schemeClr val="bg1"/>
                </a:solidFill>
                <a:latin typeface="Arial" panose="020B0604020202020204" pitchFamily="34" charset="0"/>
                <a:cs typeface="Arial" panose="020B0604020202020204" pitchFamily="34" charset="0"/>
              </a:rPr>
              <a:t>Administración de Infante Rivarola</a:t>
            </a:r>
          </a:p>
        </p:txBody>
      </p:sp>
      <p:pic>
        <p:nvPicPr>
          <p:cNvPr id="15" name="Picture 2" descr="D:\Docs\Temp Presentacion\OBRAS 2019 - 2020\2018 - 2019\Infante Rivarola\Antes\IMG-20190529-WA0086.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50098" y="755768"/>
            <a:ext cx="1938337" cy="145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3" descr="D:\Docs\Temp Presentacion\OBRAS 2019 - 2020\2018 - 2019\Infante Rivarola\Antes\IMG_20190220_112903.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017298" y="735130"/>
            <a:ext cx="1892300" cy="148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D:\Docs\Temp Presentacion\OBRAS 2019 - 2020\2018 - 2019\Infante Rivarola\Antes\IMG-20190502-WA0096.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295360" y="735130"/>
            <a:ext cx="2257425" cy="142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8" descr="D:\Docs\Temp Presentacion\OBRAS 2019 - 2020\2018 - 2019\Infante Rivarola\Despues\IMG-20190627-WA0065.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293773" y="2462330"/>
            <a:ext cx="2257425" cy="154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9" descr="D:\Docs\Temp Presentacion\OBRAS 2019 - 2020\2018 - 2019\Infante Rivarola\Despues\IMG-20190627-WA0029.jp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074198" y="2457568"/>
            <a:ext cx="383540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10" descr="D:\Docs\Temp Presentacion\OBRAS 2019 - 2020\2018 - 2019\Infante Rivarola\Despues\IMG-20190627-WA0057.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753273" y="4186355"/>
            <a:ext cx="2025650" cy="151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12" descr="D:\Docs\Temp Presentacion\OBRAS 2019 - 2020\2018 - 2019\Infante Rivarola\Antes\IMG_20190220_112900.jp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074198" y="728780"/>
            <a:ext cx="1855787" cy="1490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13" descr="D:\Docs\Temp Presentacion\OBRAS 2019 - 2020\2018 - 2019\Infante Rivarola\Despues\IMG-20190627-WA0055.jp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750098" y="2457568"/>
            <a:ext cx="1982787" cy="148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14" descr="D:\Docs\Temp Presentacion\OBRAS 2019 - 2020\2018 - 2019\Infante Rivarola\Despues\IMG-20190627-WA0067.jp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128173" y="4186355"/>
            <a:ext cx="1008062" cy="151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15" descr="D:\Docs\Temp Presentacion\OBRAS 2019 - 2020\2018 - 2019\Infante Rivarola\Despues\IMG-20190627-WA0068.jp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326735" y="4186355"/>
            <a:ext cx="1195388" cy="152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16" descr="D:\Docs\Temp Presentacion\OBRAS 2019 - 2020\2018 - 2019\Infante Rivarola\Despues\IMG-20190627-WA0072.jpg"/>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685635" y="4170480"/>
            <a:ext cx="1241425" cy="153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17" descr="D:\Docs\Temp Presentacion\OBRAS 2019 - 2020\2018 - 2019\Infante Rivarola\Despues\IMG-20190610-WA0019.jpg"/>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8327110" y="4170480"/>
            <a:ext cx="2225675" cy="153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Flecha derecha 38">
            <a:hlinkClick r:id="rId20" action="ppaction://hlinksldjump"/>
          </p:cNvPr>
          <p:cNvSpPr/>
          <p:nvPr/>
        </p:nvSpPr>
        <p:spPr bwMode="auto">
          <a:xfrm rot="10800000">
            <a:off x="11141075" y="6061867"/>
            <a:ext cx="430212" cy="333375"/>
          </a:xfrm>
          <a:prstGeom prst="rightArrow">
            <a:avLst/>
          </a:prstGeom>
          <a:solidFill>
            <a:schemeClr val="bg1"/>
          </a:solidFill>
          <a:ln w="9525" cap="flat" cmpd="sng" algn="ctr">
            <a:solidFill>
              <a:schemeClr val="tx1"/>
            </a:solidFill>
            <a:prstDash val="solid"/>
            <a:round/>
            <a:headEnd type="none" w="med" len="med"/>
            <a:tailEnd type="none" w="med" len="med"/>
          </a:ln>
          <a:effectLst/>
        </p:spPr>
        <p:txBody>
          <a:bodyPr/>
          <a:lstStyle/>
          <a:p>
            <a:pPr>
              <a:buClr>
                <a:srgbClr val="000000"/>
              </a:buClr>
              <a:buSzPct val="100000"/>
              <a:buFont typeface="Times New Roman" pitchFamily="16" charset="0"/>
              <a:buNone/>
              <a:defRPr/>
            </a:pPr>
            <a:endParaRPr lang="es-PY">
              <a:ln>
                <a:solidFill>
                  <a:srgbClr val="FF0000"/>
                </a:solidFill>
              </a:ln>
              <a:latin typeface="Arial" charset="0"/>
              <a:cs typeface="Arial" charset="0"/>
            </a:endParaRPr>
          </a:p>
        </p:txBody>
      </p:sp>
    </p:spTree>
    <p:extLst>
      <p:ext uri="{BB962C8B-B14F-4D97-AF65-F5344CB8AC3E}">
        <p14:creationId xmlns:p14="http://schemas.microsoft.com/office/powerpoint/2010/main" val="3307313546"/>
      </p:ext>
    </p:extLst>
  </p:cSld>
  <p:clrMapOvr>
    <a:overrideClrMapping bg1="lt1" tx1="dk1" bg2="lt2" tx2="dk2" accent1="accent1" accent2="accent2" accent3="accent3" accent4="accent4" accent5="accent5" accent6="accent6" hlink="hlink" folHlink="folHlink"/>
  </p:clrMapOvr>
  <p:transition spd="med">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rgbClr val="001326"/>
            </a:gs>
            <a:gs pos="80000">
              <a:schemeClr val="bg2">
                <a:lumMod val="75000"/>
              </a:schemeClr>
            </a:gs>
            <a:gs pos="100000">
              <a:schemeClr val="bg2">
                <a:lumMod val="25000"/>
              </a:schemeClr>
            </a:gs>
          </a:gsLst>
          <a:lin ang="16200000" scaled="0"/>
        </a:gradFill>
        <a:effectLst/>
      </p:bgPr>
    </p:bg>
    <p:spTree>
      <p:nvGrpSpPr>
        <p:cNvPr id="1" name=""/>
        <p:cNvGrpSpPr/>
        <p:nvPr/>
      </p:nvGrpSpPr>
      <p:grpSpPr>
        <a:xfrm>
          <a:off x="0" y="0"/>
          <a:ext cx="0" cy="0"/>
          <a:chOff x="0" y="0"/>
          <a:chExt cx="0" cy="0"/>
        </a:xfrm>
      </p:grpSpPr>
      <p:pic>
        <p:nvPicPr>
          <p:cNvPr id="26" name="Imagen 25"/>
          <p:cNvPicPr>
            <a:picLocks noChangeAspect="1"/>
          </p:cNvPicPr>
          <p:nvPr/>
        </p:nvPicPr>
        <p:blipFill>
          <a:blip r:embed="rId4"/>
          <a:stretch>
            <a:fillRect/>
          </a:stretch>
        </p:blipFill>
        <p:spPr>
          <a:xfrm>
            <a:off x="786254" y="667920"/>
            <a:ext cx="10393163" cy="5095825"/>
          </a:xfrm>
          <a:prstGeom prst="roundRect">
            <a:avLst>
              <a:gd name="adj" fmla="val 8594"/>
            </a:avLst>
          </a:prstGeom>
          <a:solidFill>
            <a:srgbClr val="C00000"/>
          </a:solidFill>
          <a:ln>
            <a:noFill/>
          </a:ln>
          <a:effectLst>
            <a:reflection blurRad="12700" stA="38000" endPos="28000" dist="5000" dir="5400000" sy="-100000" algn="bl" rotWithShape="0"/>
          </a:effectLst>
        </p:spPr>
      </p:pic>
      <p:sp>
        <p:nvSpPr>
          <p:cNvPr id="21" name="Title 1"/>
          <p:cNvSpPr txBox="1">
            <a:spLocks/>
          </p:cNvSpPr>
          <p:nvPr/>
        </p:nvSpPr>
        <p:spPr>
          <a:xfrm>
            <a:off x="333375" y="188913"/>
            <a:ext cx="10969625" cy="1025525"/>
          </a:xfrm>
          <a:prstGeom prst="rect">
            <a:avLst/>
          </a:prstGeom>
        </p:spPr>
        <p:txBody>
          <a:bodyPr/>
          <a:lstStyle/>
          <a:p>
            <a:pPr lvl="0" eaLnBrk="0" hangingPunct="0">
              <a:lnSpc>
                <a:spcPct val="80000"/>
              </a:lnSpc>
              <a:defRPr/>
            </a:pPr>
            <a:endParaRPr lang="es-PY" sz="1600" dirty="0">
              <a:solidFill>
                <a:srgbClr val="DEE1D7"/>
              </a:solidFill>
              <a:effectLst>
                <a:outerShdw blurRad="38100" dist="38100" dir="2700000" algn="tl">
                  <a:srgbClr val="000000">
                    <a:alpha val="43137"/>
                  </a:srgbClr>
                </a:outerShdw>
              </a:effectLst>
              <a:latin typeface="+mj-lt"/>
              <a:ea typeface="+mj-ea"/>
              <a:cs typeface="+mj-cs"/>
            </a:endParaRPr>
          </a:p>
        </p:txBody>
      </p:sp>
      <p:sp>
        <p:nvSpPr>
          <p:cNvPr id="17" name="16 CuadroTexto"/>
          <p:cNvSpPr txBox="1"/>
          <p:nvPr/>
        </p:nvSpPr>
        <p:spPr>
          <a:xfrm>
            <a:off x="2494012" y="2967335"/>
            <a:ext cx="6977648"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sp>
        <p:nvSpPr>
          <p:cNvPr id="18" name="17 CuadroTexto"/>
          <p:cNvSpPr txBox="1"/>
          <p:nvPr/>
        </p:nvSpPr>
        <p:spPr>
          <a:xfrm>
            <a:off x="2638027" y="3658453"/>
            <a:ext cx="6975251"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sp>
        <p:nvSpPr>
          <p:cNvPr id="19" name="18 CuadroTexto"/>
          <p:cNvSpPr txBox="1"/>
          <p:nvPr/>
        </p:nvSpPr>
        <p:spPr>
          <a:xfrm>
            <a:off x="2722968" y="4842018"/>
            <a:ext cx="5786480"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pic>
        <p:nvPicPr>
          <p:cNvPr id="25" name="Imagen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62797" y="5945334"/>
            <a:ext cx="1353614" cy="767480"/>
          </a:xfrm>
          <a:prstGeom prst="rect">
            <a:avLst/>
          </a:prstGeom>
        </p:spPr>
      </p:pic>
      <p:pic>
        <p:nvPicPr>
          <p:cNvPr id="27" name="Imagen 26"/>
          <p:cNvPicPr>
            <a:picLocks noChangeAspect="1"/>
          </p:cNvPicPr>
          <p:nvPr/>
        </p:nvPicPr>
        <p:blipFill>
          <a:blip r:embed="rId6"/>
          <a:stretch>
            <a:fillRect/>
          </a:stretch>
        </p:blipFill>
        <p:spPr>
          <a:xfrm>
            <a:off x="4366220" y="5957659"/>
            <a:ext cx="3906602" cy="657595"/>
          </a:xfrm>
          <a:prstGeom prst="rect">
            <a:avLst/>
          </a:prstGeom>
        </p:spPr>
      </p:pic>
      <p:pic>
        <p:nvPicPr>
          <p:cNvPr id="28" name="Imagen 27"/>
          <p:cNvPicPr>
            <a:picLocks noChangeAspect="1"/>
          </p:cNvPicPr>
          <p:nvPr/>
        </p:nvPicPr>
        <p:blipFill>
          <a:blip r:embed="rId7"/>
          <a:stretch>
            <a:fillRect/>
          </a:stretch>
        </p:blipFill>
        <p:spPr>
          <a:xfrm>
            <a:off x="8939875" y="5976139"/>
            <a:ext cx="1278229" cy="639115"/>
          </a:xfrm>
          <a:prstGeom prst="rect">
            <a:avLst/>
          </a:prstGeom>
        </p:spPr>
      </p:pic>
      <p:cxnSp>
        <p:nvCxnSpPr>
          <p:cNvPr id="30" name="9 Conector recto"/>
          <p:cNvCxnSpPr/>
          <p:nvPr/>
        </p:nvCxnSpPr>
        <p:spPr>
          <a:xfrm rot="10800000">
            <a:off x="10093325" y="365034"/>
            <a:ext cx="2095500" cy="4763"/>
          </a:xfrm>
          <a:prstGeom prst="line">
            <a:avLst/>
          </a:prstGeom>
          <a:ln w="3175">
            <a:solidFill>
              <a:schemeClr val="bg2"/>
            </a:solidFill>
          </a:ln>
        </p:spPr>
        <p:style>
          <a:lnRef idx="2">
            <a:schemeClr val="accent5"/>
          </a:lnRef>
          <a:fillRef idx="0">
            <a:schemeClr val="accent5"/>
          </a:fillRef>
          <a:effectRef idx="1">
            <a:schemeClr val="accent5"/>
          </a:effectRef>
          <a:fontRef idx="minor">
            <a:schemeClr val="tx1"/>
          </a:fontRef>
        </p:style>
      </p:cxnSp>
      <p:sp>
        <p:nvSpPr>
          <p:cNvPr id="31" name="43 Elipse"/>
          <p:cNvSpPr/>
          <p:nvPr/>
        </p:nvSpPr>
        <p:spPr>
          <a:xfrm>
            <a:off x="10058561" y="345541"/>
            <a:ext cx="34289" cy="34289"/>
          </a:xfrm>
          <a:prstGeom prst="ellipse">
            <a:avLst/>
          </a:prstGeom>
          <a:solidFill>
            <a:srgbClr val="288175"/>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32" name="44 Elipse"/>
          <p:cNvSpPr/>
          <p:nvPr/>
        </p:nvSpPr>
        <p:spPr>
          <a:xfrm>
            <a:off x="9578990" y="340184"/>
            <a:ext cx="34289" cy="34289"/>
          </a:xfrm>
          <a:prstGeom prst="ellipse">
            <a:avLst/>
          </a:prstGeom>
          <a:solidFill>
            <a:srgbClr val="288175"/>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33" name="45 Elipse"/>
          <p:cNvSpPr/>
          <p:nvPr/>
        </p:nvSpPr>
        <p:spPr>
          <a:xfrm>
            <a:off x="9804958" y="341971"/>
            <a:ext cx="34289" cy="34289"/>
          </a:xfrm>
          <a:prstGeom prst="ellipse">
            <a:avLst/>
          </a:prstGeom>
          <a:solidFill>
            <a:srgbClr val="288175"/>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14" name="2 CuadroTexto"/>
          <p:cNvSpPr txBox="1">
            <a:spLocks noChangeArrowheads="1"/>
          </p:cNvSpPr>
          <p:nvPr/>
        </p:nvSpPr>
        <p:spPr bwMode="auto">
          <a:xfrm>
            <a:off x="2287128" y="63269"/>
            <a:ext cx="729138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650"/>
              </a:spcBef>
              <a:buClr>
                <a:srgbClr val="000000"/>
              </a:buClr>
              <a:buSzPct val="100000"/>
              <a:buFont typeface="Times New Roman" panose="02020603050405020304" pitchFamily="18" charset="0"/>
              <a:defRPr sz="2600">
                <a:solidFill>
                  <a:srgbClr val="000000"/>
                </a:solidFill>
                <a:latin typeface="Constantia" panose="02030602050306030303" pitchFamily="18" charset="0"/>
                <a:ea typeface="Microsoft YaHei" panose="020B0503020204020204" pitchFamily="34" charset="-122"/>
              </a:defRPr>
            </a:lvl1pPr>
            <a:lvl2pPr>
              <a:spcBef>
                <a:spcPts val="600"/>
              </a:spcBef>
              <a:buClr>
                <a:srgbClr val="000000"/>
              </a:buClr>
              <a:buSzPct val="100000"/>
              <a:buFont typeface="Times New Roman" panose="02020603050405020304" pitchFamily="18" charset="0"/>
              <a:defRPr sz="2400">
                <a:solidFill>
                  <a:srgbClr val="000000"/>
                </a:solidFill>
                <a:latin typeface="Constantia" panose="02030602050306030303" pitchFamily="18" charset="0"/>
                <a:ea typeface="Microsoft YaHei" panose="020B0503020204020204" pitchFamily="34" charset="-122"/>
              </a:defRPr>
            </a:lvl2pPr>
            <a:lvl3pPr>
              <a:spcBef>
                <a:spcPts val="525"/>
              </a:spcBef>
              <a:buClr>
                <a:srgbClr val="000000"/>
              </a:buClr>
              <a:buSzPct val="100000"/>
              <a:buFont typeface="Times New Roman" panose="02020603050405020304" pitchFamily="18" charset="0"/>
              <a:defRPr sz="2100">
                <a:solidFill>
                  <a:srgbClr val="000000"/>
                </a:solidFill>
                <a:latin typeface="Constantia" panose="02030602050306030303" pitchFamily="18"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defRPr sz="2000">
                <a:solidFill>
                  <a:srgbClr val="000000"/>
                </a:solidFill>
                <a:latin typeface="Constantia" panose="02030602050306030303" pitchFamily="18"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defRPr sz="2000">
                <a:solidFill>
                  <a:srgbClr val="000000"/>
                </a:solidFill>
                <a:latin typeface="Constantia" panose="02030602050306030303" pitchFamily="18"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onstantia" panose="02030602050306030303" pitchFamily="18"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onstantia" panose="02030602050306030303" pitchFamily="18"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onstantia" panose="02030602050306030303" pitchFamily="18"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onstantia" panose="02030602050306030303" pitchFamily="18" charset="0"/>
                <a:ea typeface="Microsoft YaHei" panose="020B0503020204020204" pitchFamily="34" charset="-122"/>
              </a:defRPr>
            </a:lvl9pPr>
          </a:lstStyle>
          <a:p>
            <a:pPr algn="ctr" eaLnBrk="1" hangingPunct="1">
              <a:spcBef>
                <a:spcPct val="0"/>
              </a:spcBef>
              <a:buClrTx/>
              <a:buSzTx/>
              <a:buFontTx/>
              <a:buNone/>
            </a:pPr>
            <a:r>
              <a:rPr lang="es-PY" altLang="es-PY" sz="1800" dirty="0">
                <a:solidFill>
                  <a:schemeClr val="bg1"/>
                </a:solidFill>
                <a:latin typeface="Arial" panose="020B0604020202020204" pitchFamily="34" charset="0"/>
                <a:cs typeface="Arial" panose="020B0604020202020204" pitchFamily="34" charset="0"/>
              </a:rPr>
              <a:t>MANTENIMIENTO Y REPARACIONES DE INMUEBLES</a:t>
            </a:r>
          </a:p>
          <a:p>
            <a:pPr algn="ctr" eaLnBrk="1" hangingPunct="1">
              <a:spcBef>
                <a:spcPct val="0"/>
              </a:spcBef>
              <a:buClrTx/>
              <a:buSzTx/>
              <a:buFontTx/>
              <a:buNone/>
            </a:pPr>
            <a:r>
              <a:rPr lang="es-PY" altLang="es-PY" sz="1800" dirty="0" err="1">
                <a:solidFill>
                  <a:schemeClr val="bg1"/>
                </a:solidFill>
                <a:latin typeface="Arial" panose="020B0604020202020204" pitchFamily="34" charset="0"/>
                <a:cs typeface="Arial" panose="020B0604020202020204" pitchFamily="34" charset="0"/>
              </a:rPr>
              <a:t>Pindoty</a:t>
            </a:r>
            <a:r>
              <a:rPr lang="es-PY" altLang="es-PY" sz="1800" dirty="0">
                <a:solidFill>
                  <a:schemeClr val="bg1"/>
                </a:solidFill>
                <a:latin typeface="Arial" panose="020B0604020202020204" pitchFamily="34" charset="0"/>
                <a:cs typeface="Arial" panose="020B0604020202020204" pitchFamily="34" charset="0"/>
              </a:rPr>
              <a:t> </a:t>
            </a:r>
            <a:r>
              <a:rPr lang="es-PY" altLang="es-PY" sz="1800" dirty="0" err="1">
                <a:solidFill>
                  <a:schemeClr val="bg1"/>
                </a:solidFill>
                <a:latin typeface="Arial" panose="020B0604020202020204" pitchFamily="34" charset="0"/>
                <a:cs typeface="Arial" panose="020B0604020202020204" pitchFamily="34" charset="0"/>
              </a:rPr>
              <a:t>Porá</a:t>
            </a:r>
            <a:endParaRPr lang="es-PY" altLang="es-PY" sz="1800" dirty="0">
              <a:solidFill>
                <a:schemeClr val="bg1"/>
              </a:solidFill>
              <a:latin typeface="Arial" panose="020B0604020202020204" pitchFamily="34" charset="0"/>
              <a:cs typeface="Arial" panose="020B0604020202020204" pitchFamily="34" charset="0"/>
            </a:endParaRPr>
          </a:p>
        </p:txBody>
      </p:sp>
      <p:pic>
        <p:nvPicPr>
          <p:cNvPr id="15" name="Picture 2" descr="D:\Docs\Temp Presentacion\OBRAS 2019 - 2020\Pozo Hondo\IMG-20190803-WA0011.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89028" y="1753352"/>
            <a:ext cx="3524250"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0" descr="D:\Docs\Temp Presentacion\OBRAS 2019 - 2020\Pindoty\IMG-20190803-WA0006.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82191" y="1753352"/>
            <a:ext cx="3524250"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Flecha derecha 19">
            <a:hlinkClick r:id="rId10" action="ppaction://hlinksldjump"/>
          </p:cNvPr>
          <p:cNvSpPr/>
          <p:nvPr/>
        </p:nvSpPr>
        <p:spPr bwMode="auto">
          <a:xfrm rot="10800000">
            <a:off x="11207521" y="6162386"/>
            <a:ext cx="430212" cy="333375"/>
          </a:xfrm>
          <a:prstGeom prst="rightArrow">
            <a:avLst/>
          </a:prstGeom>
          <a:solidFill>
            <a:srgbClr val="FF0000"/>
          </a:solidFill>
          <a:ln w="9525" cap="flat" cmpd="sng" algn="ctr">
            <a:solidFill>
              <a:srgbClr val="FF0000"/>
            </a:solidFill>
            <a:prstDash val="solid"/>
            <a:round/>
            <a:headEnd type="none" w="med" len="med"/>
            <a:tailEnd type="none" w="med" len="med"/>
          </a:ln>
          <a:effectLst/>
        </p:spPr>
        <p:txBody>
          <a:bodyPr/>
          <a:lstStyle/>
          <a:p>
            <a:pPr>
              <a:buClr>
                <a:srgbClr val="000000"/>
              </a:buClr>
              <a:buSzPct val="100000"/>
              <a:buFont typeface="Times New Roman" pitchFamily="16" charset="0"/>
              <a:buNone/>
              <a:defRPr/>
            </a:pPr>
            <a:endParaRPr lang="es-PY">
              <a:ln>
                <a:solidFill>
                  <a:srgbClr val="FF0000"/>
                </a:solidFill>
              </a:ln>
              <a:latin typeface="Arial" charset="0"/>
              <a:cs typeface="Arial" charset="0"/>
            </a:endParaRPr>
          </a:p>
        </p:txBody>
      </p:sp>
    </p:spTree>
    <p:extLst>
      <p:ext uri="{BB962C8B-B14F-4D97-AF65-F5344CB8AC3E}">
        <p14:creationId xmlns:p14="http://schemas.microsoft.com/office/powerpoint/2010/main" val="1244023627"/>
      </p:ext>
    </p:extLst>
  </p:cSld>
  <p:clrMapOvr>
    <a:overrideClrMapping bg1="lt1" tx1="dk1" bg2="lt2" tx2="dk2" accent1="accent1" accent2="accent2" accent3="accent3" accent4="accent4" accent5="accent5" accent6="accent6" hlink="hlink" folHlink="folHlink"/>
  </p:clrMapOvr>
  <p:transition spd="med">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001326"/>
            </a:gs>
            <a:gs pos="80000">
              <a:schemeClr val="bg2">
                <a:lumMod val="75000"/>
              </a:schemeClr>
            </a:gs>
            <a:gs pos="100000">
              <a:schemeClr val="bg2">
                <a:lumMod val="25000"/>
              </a:schemeClr>
            </a:gs>
          </a:gsLst>
          <a:lin ang="16200000" scaled="0"/>
        </a:gradFill>
        <a:effectLst/>
      </p:bgPr>
    </p:bg>
    <p:spTree>
      <p:nvGrpSpPr>
        <p:cNvPr id="1" name=""/>
        <p:cNvGrpSpPr/>
        <p:nvPr/>
      </p:nvGrpSpPr>
      <p:grpSpPr>
        <a:xfrm>
          <a:off x="0" y="0"/>
          <a:ext cx="0" cy="0"/>
          <a:chOff x="0" y="0"/>
          <a:chExt cx="0" cy="0"/>
        </a:xfrm>
      </p:grpSpPr>
      <p:pic>
        <p:nvPicPr>
          <p:cNvPr id="26" name="Imagen 25"/>
          <p:cNvPicPr>
            <a:picLocks noChangeAspect="1"/>
          </p:cNvPicPr>
          <p:nvPr/>
        </p:nvPicPr>
        <p:blipFill>
          <a:blip r:embed="rId4"/>
          <a:stretch>
            <a:fillRect/>
          </a:stretch>
        </p:blipFill>
        <p:spPr>
          <a:xfrm>
            <a:off x="1" y="552380"/>
            <a:ext cx="12188824" cy="5324892"/>
          </a:xfrm>
          <a:prstGeom prst="roundRect">
            <a:avLst>
              <a:gd name="adj" fmla="val 8594"/>
            </a:avLst>
          </a:prstGeom>
          <a:solidFill>
            <a:srgbClr val="C00000"/>
          </a:solidFill>
          <a:ln>
            <a:noFill/>
          </a:ln>
          <a:effectLst>
            <a:reflection blurRad="12700" stA="38000" endPos="28000" dist="5000" dir="5400000" sy="-100000" algn="bl" rotWithShape="0"/>
          </a:effectLst>
        </p:spPr>
      </p:pic>
      <p:sp>
        <p:nvSpPr>
          <p:cNvPr id="21" name="Title 1"/>
          <p:cNvSpPr txBox="1">
            <a:spLocks/>
          </p:cNvSpPr>
          <p:nvPr/>
        </p:nvSpPr>
        <p:spPr>
          <a:xfrm>
            <a:off x="333375" y="188913"/>
            <a:ext cx="10969625" cy="1025525"/>
          </a:xfrm>
          <a:prstGeom prst="rect">
            <a:avLst/>
          </a:prstGeom>
        </p:spPr>
        <p:txBody>
          <a:bodyPr/>
          <a:lstStyle/>
          <a:p>
            <a:pPr lvl="0" eaLnBrk="0" hangingPunct="0">
              <a:lnSpc>
                <a:spcPct val="80000"/>
              </a:lnSpc>
              <a:defRPr/>
            </a:pPr>
            <a:r>
              <a:rPr lang="es-PY" sz="1600" dirty="0">
                <a:solidFill>
                  <a:srgbClr val="DEE1D7"/>
                </a:solidFill>
                <a:effectLst>
                  <a:outerShdw blurRad="38100" dist="38100" dir="2700000" algn="tl">
                    <a:srgbClr val="000000">
                      <a:alpha val="43137"/>
                    </a:srgbClr>
                  </a:outerShdw>
                </a:effectLst>
                <a:latin typeface="+mj-lt"/>
                <a:ea typeface="+mj-ea"/>
                <a:cs typeface="+mj-cs"/>
              </a:rPr>
              <a:t>ESTRUCTURA ORGANIZACIONAL DE LA DNA</a:t>
            </a:r>
          </a:p>
        </p:txBody>
      </p:sp>
      <p:sp>
        <p:nvSpPr>
          <p:cNvPr id="17" name="16 CuadroTexto"/>
          <p:cNvSpPr txBox="1"/>
          <p:nvPr/>
        </p:nvSpPr>
        <p:spPr>
          <a:xfrm>
            <a:off x="2494012" y="2967335"/>
            <a:ext cx="6977648"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sp>
        <p:nvSpPr>
          <p:cNvPr id="18" name="17 CuadroTexto"/>
          <p:cNvSpPr txBox="1"/>
          <p:nvPr/>
        </p:nvSpPr>
        <p:spPr>
          <a:xfrm>
            <a:off x="2638027" y="3658453"/>
            <a:ext cx="6975251"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sp>
        <p:nvSpPr>
          <p:cNvPr id="19" name="18 CuadroTexto"/>
          <p:cNvSpPr txBox="1"/>
          <p:nvPr/>
        </p:nvSpPr>
        <p:spPr>
          <a:xfrm>
            <a:off x="2722968" y="4842018"/>
            <a:ext cx="5786480"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pic>
        <p:nvPicPr>
          <p:cNvPr id="25" name="Imagen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05980" y="6013630"/>
            <a:ext cx="1353614" cy="767480"/>
          </a:xfrm>
          <a:prstGeom prst="rect">
            <a:avLst/>
          </a:prstGeom>
        </p:spPr>
      </p:pic>
      <p:pic>
        <p:nvPicPr>
          <p:cNvPr id="27" name="Imagen 26"/>
          <p:cNvPicPr>
            <a:picLocks noChangeAspect="1"/>
          </p:cNvPicPr>
          <p:nvPr/>
        </p:nvPicPr>
        <p:blipFill>
          <a:blip r:embed="rId6"/>
          <a:stretch>
            <a:fillRect/>
          </a:stretch>
        </p:blipFill>
        <p:spPr>
          <a:xfrm>
            <a:off x="4509403" y="6025955"/>
            <a:ext cx="3906602" cy="657595"/>
          </a:xfrm>
          <a:prstGeom prst="rect">
            <a:avLst/>
          </a:prstGeom>
        </p:spPr>
      </p:pic>
      <p:pic>
        <p:nvPicPr>
          <p:cNvPr id="28" name="Imagen 27"/>
          <p:cNvPicPr>
            <a:picLocks noChangeAspect="1"/>
          </p:cNvPicPr>
          <p:nvPr/>
        </p:nvPicPr>
        <p:blipFill>
          <a:blip r:embed="rId7"/>
          <a:stretch>
            <a:fillRect/>
          </a:stretch>
        </p:blipFill>
        <p:spPr>
          <a:xfrm>
            <a:off x="9083058" y="6044435"/>
            <a:ext cx="1278229" cy="639115"/>
          </a:xfrm>
          <a:prstGeom prst="rect">
            <a:avLst/>
          </a:prstGeom>
        </p:spPr>
      </p:pic>
      <p:cxnSp>
        <p:nvCxnSpPr>
          <p:cNvPr id="30" name="9 Conector recto"/>
          <p:cNvCxnSpPr/>
          <p:nvPr/>
        </p:nvCxnSpPr>
        <p:spPr>
          <a:xfrm rot="10800000">
            <a:off x="10093325" y="365034"/>
            <a:ext cx="2095500" cy="4763"/>
          </a:xfrm>
          <a:prstGeom prst="line">
            <a:avLst/>
          </a:prstGeom>
          <a:ln w="3175">
            <a:solidFill>
              <a:schemeClr val="bg2"/>
            </a:solidFill>
          </a:ln>
        </p:spPr>
        <p:style>
          <a:lnRef idx="2">
            <a:schemeClr val="accent5"/>
          </a:lnRef>
          <a:fillRef idx="0">
            <a:schemeClr val="accent5"/>
          </a:fillRef>
          <a:effectRef idx="1">
            <a:schemeClr val="accent5"/>
          </a:effectRef>
          <a:fontRef idx="minor">
            <a:schemeClr val="tx1"/>
          </a:fontRef>
        </p:style>
      </p:cxnSp>
      <p:sp>
        <p:nvSpPr>
          <p:cNvPr id="31" name="43 Elipse"/>
          <p:cNvSpPr/>
          <p:nvPr/>
        </p:nvSpPr>
        <p:spPr>
          <a:xfrm>
            <a:off x="10058561" y="345541"/>
            <a:ext cx="34289" cy="34289"/>
          </a:xfrm>
          <a:prstGeom prst="ellipse">
            <a:avLst/>
          </a:prstGeom>
          <a:solidFill>
            <a:srgbClr val="288175"/>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32" name="44 Elipse"/>
          <p:cNvSpPr/>
          <p:nvPr/>
        </p:nvSpPr>
        <p:spPr>
          <a:xfrm>
            <a:off x="9578990" y="340184"/>
            <a:ext cx="34289" cy="34289"/>
          </a:xfrm>
          <a:prstGeom prst="ellipse">
            <a:avLst/>
          </a:prstGeom>
          <a:solidFill>
            <a:srgbClr val="288175"/>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33" name="45 Elipse"/>
          <p:cNvSpPr/>
          <p:nvPr/>
        </p:nvSpPr>
        <p:spPr>
          <a:xfrm>
            <a:off x="9804958" y="341971"/>
            <a:ext cx="34289" cy="34289"/>
          </a:xfrm>
          <a:prstGeom prst="ellipse">
            <a:avLst/>
          </a:prstGeom>
          <a:solidFill>
            <a:srgbClr val="288175"/>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2" name="Rectángulo redondeado 1"/>
          <p:cNvSpPr/>
          <p:nvPr/>
        </p:nvSpPr>
        <p:spPr>
          <a:xfrm>
            <a:off x="4722324" y="662061"/>
            <a:ext cx="2808312" cy="626271"/>
          </a:xfrm>
          <a:prstGeom prst="roundRect">
            <a:avLst/>
          </a:prstGeom>
          <a:solidFill>
            <a:schemeClr val="accent5">
              <a:lumMod val="75000"/>
            </a:schemeClr>
          </a:solidFill>
          <a:ln w="19050">
            <a:solidFill>
              <a:schemeClr val="accent5"/>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r>
              <a:rPr lang="es-ES" sz="1200" dirty="0" smtClean="0"/>
              <a:t>Dirección Nacional de Aduanas</a:t>
            </a:r>
            <a:endParaRPr lang="es-PY" sz="1200" dirty="0"/>
          </a:p>
        </p:txBody>
      </p:sp>
      <p:sp>
        <p:nvSpPr>
          <p:cNvPr id="37" name="Rectángulo redondeado 36"/>
          <p:cNvSpPr/>
          <p:nvPr/>
        </p:nvSpPr>
        <p:spPr>
          <a:xfrm>
            <a:off x="4721495" y="1482454"/>
            <a:ext cx="2808312" cy="588233"/>
          </a:xfrm>
          <a:prstGeom prst="roundRect">
            <a:avLst/>
          </a:prstGeom>
          <a:solidFill>
            <a:schemeClr val="accent5">
              <a:lumMod val="75000"/>
            </a:schemeClr>
          </a:solidFill>
          <a:ln w="19050">
            <a:solidFill>
              <a:schemeClr val="accent5"/>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s-ES" sz="1200" dirty="0" smtClean="0"/>
          </a:p>
          <a:p>
            <a:pPr algn="ctr">
              <a:lnSpc>
                <a:spcPct val="90000"/>
              </a:lnSpc>
            </a:pPr>
            <a:r>
              <a:rPr lang="es-ES" sz="1200" dirty="0" smtClean="0"/>
              <a:t>Dirección Nacional Adjunta</a:t>
            </a:r>
            <a:endParaRPr lang="es-PY" sz="1200" dirty="0"/>
          </a:p>
          <a:p>
            <a:pPr algn="ctr">
              <a:lnSpc>
                <a:spcPct val="90000"/>
              </a:lnSpc>
            </a:pPr>
            <a:endParaRPr lang="es-PY" sz="1200" dirty="0"/>
          </a:p>
        </p:txBody>
      </p:sp>
      <p:sp>
        <p:nvSpPr>
          <p:cNvPr id="41" name="Rectángulo redondeado 40"/>
          <p:cNvSpPr/>
          <p:nvPr/>
        </p:nvSpPr>
        <p:spPr>
          <a:xfrm>
            <a:off x="777179" y="2515615"/>
            <a:ext cx="2424308" cy="512911"/>
          </a:xfrm>
          <a:prstGeom prst="roundRect">
            <a:avLst/>
          </a:prstGeom>
          <a:solidFill>
            <a:schemeClr val="accent5">
              <a:lumMod val="75000"/>
            </a:schemeClr>
          </a:solidFill>
          <a:ln w="19050">
            <a:solidFill>
              <a:srgbClr val="C00000"/>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s-ES" sz="1200" dirty="0" smtClean="0"/>
          </a:p>
          <a:p>
            <a:pPr algn="ctr">
              <a:lnSpc>
                <a:spcPct val="90000"/>
              </a:lnSpc>
            </a:pPr>
            <a:r>
              <a:rPr lang="es-ES" sz="1200" b="1" dirty="0" smtClean="0">
                <a:effectLst>
                  <a:outerShdw blurRad="38100" dist="38100" dir="2700000" algn="tl">
                    <a:srgbClr val="000000">
                      <a:alpha val="43137"/>
                    </a:srgbClr>
                  </a:outerShdw>
                </a:effectLst>
              </a:rPr>
              <a:t>Dirección  de </a:t>
            </a:r>
          </a:p>
          <a:p>
            <a:pPr algn="ctr">
              <a:lnSpc>
                <a:spcPct val="90000"/>
              </a:lnSpc>
            </a:pPr>
            <a:r>
              <a:rPr lang="es-ES" sz="1200" b="1" dirty="0" smtClean="0">
                <a:effectLst>
                  <a:outerShdw blurRad="38100" dist="38100" dir="2700000" algn="tl">
                    <a:srgbClr val="000000">
                      <a:alpha val="43137"/>
                    </a:srgbClr>
                  </a:outerShdw>
                </a:effectLst>
              </a:rPr>
              <a:t>Auditoría Interna</a:t>
            </a:r>
            <a:endParaRPr lang="es-PY" sz="1200" b="1" dirty="0">
              <a:effectLst>
                <a:outerShdw blurRad="38100" dist="38100" dir="2700000" algn="tl">
                  <a:srgbClr val="000000">
                    <a:alpha val="43137"/>
                  </a:srgbClr>
                </a:outerShdw>
              </a:effectLst>
            </a:endParaRPr>
          </a:p>
          <a:p>
            <a:pPr algn="ctr">
              <a:lnSpc>
                <a:spcPct val="90000"/>
              </a:lnSpc>
            </a:pPr>
            <a:endParaRPr lang="es-PY" sz="1200" dirty="0"/>
          </a:p>
        </p:txBody>
      </p:sp>
      <p:sp>
        <p:nvSpPr>
          <p:cNvPr id="42" name="Rectángulo redondeado 41"/>
          <p:cNvSpPr/>
          <p:nvPr/>
        </p:nvSpPr>
        <p:spPr>
          <a:xfrm>
            <a:off x="3784526" y="2513395"/>
            <a:ext cx="1882360" cy="546913"/>
          </a:xfrm>
          <a:prstGeom prst="roundRect">
            <a:avLst/>
          </a:prstGeom>
          <a:solidFill>
            <a:schemeClr val="accent5">
              <a:lumMod val="75000"/>
            </a:schemeClr>
          </a:solidFill>
          <a:ln w="19050">
            <a:solidFill>
              <a:schemeClr val="accent5"/>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s-ES" sz="1200" dirty="0" smtClean="0"/>
          </a:p>
          <a:p>
            <a:pPr algn="ctr">
              <a:lnSpc>
                <a:spcPct val="90000"/>
              </a:lnSpc>
            </a:pPr>
            <a:r>
              <a:rPr lang="es-ES" sz="1200" dirty="0" smtClean="0"/>
              <a:t>Secretaria General</a:t>
            </a:r>
            <a:endParaRPr lang="es-PY" sz="1200" dirty="0"/>
          </a:p>
          <a:p>
            <a:pPr algn="ctr">
              <a:lnSpc>
                <a:spcPct val="90000"/>
              </a:lnSpc>
            </a:pPr>
            <a:endParaRPr lang="es-PY" sz="1200" dirty="0"/>
          </a:p>
        </p:txBody>
      </p:sp>
      <p:sp>
        <p:nvSpPr>
          <p:cNvPr id="43" name="Rectángulo redondeado 42"/>
          <p:cNvSpPr/>
          <p:nvPr/>
        </p:nvSpPr>
        <p:spPr>
          <a:xfrm>
            <a:off x="6625467" y="2522407"/>
            <a:ext cx="1882360" cy="528887"/>
          </a:xfrm>
          <a:prstGeom prst="roundRect">
            <a:avLst/>
          </a:prstGeom>
          <a:solidFill>
            <a:schemeClr val="accent5">
              <a:lumMod val="75000"/>
            </a:schemeClr>
          </a:solidFill>
          <a:ln w="19050">
            <a:solidFill>
              <a:schemeClr val="accent5"/>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s-ES" sz="1200" dirty="0" smtClean="0"/>
          </a:p>
          <a:p>
            <a:pPr algn="ctr">
              <a:lnSpc>
                <a:spcPct val="90000"/>
              </a:lnSpc>
            </a:pPr>
            <a:r>
              <a:rPr lang="es-ES" sz="1200" dirty="0" smtClean="0"/>
              <a:t>Dirección de Gabinete</a:t>
            </a:r>
            <a:endParaRPr lang="es-PY" sz="1200" dirty="0"/>
          </a:p>
          <a:p>
            <a:pPr algn="ctr">
              <a:lnSpc>
                <a:spcPct val="90000"/>
              </a:lnSpc>
            </a:pPr>
            <a:endParaRPr lang="es-PY" sz="1200" dirty="0"/>
          </a:p>
        </p:txBody>
      </p:sp>
      <p:sp>
        <p:nvSpPr>
          <p:cNvPr id="44" name="Rectángulo redondeado 43"/>
          <p:cNvSpPr/>
          <p:nvPr/>
        </p:nvSpPr>
        <p:spPr>
          <a:xfrm>
            <a:off x="89568" y="3371811"/>
            <a:ext cx="1395085" cy="1108981"/>
          </a:xfrm>
          <a:prstGeom prst="roundRect">
            <a:avLst/>
          </a:prstGeom>
          <a:solidFill>
            <a:schemeClr val="accent5">
              <a:lumMod val="75000"/>
            </a:schemeClr>
          </a:solidFill>
          <a:ln w="19050">
            <a:solidFill>
              <a:schemeClr val="accent5"/>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s-ES" sz="1200" dirty="0" smtClean="0"/>
          </a:p>
          <a:p>
            <a:pPr algn="ctr">
              <a:lnSpc>
                <a:spcPct val="90000"/>
              </a:lnSpc>
            </a:pPr>
            <a:r>
              <a:rPr lang="es-ES" sz="1200" dirty="0" smtClean="0"/>
              <a:t>Dirección de Relaciones Internacionales</a:t>
            </a:r>
            <a:endParaRPr lang="es-PY" sz="1200" dirty="0"/>
          </a:p>
          <a:p>
            <a:pPr algn="ctr">
              <a:lnSpc>
                <a:spcPct val="90000"/>
              </a:lnSpc>
            </a:pPr>
            <a:endParaRPr lang="es-PY" sz="1200" dirty="0"/>
          </a:p>
        </p:txBody>
      </p:sp>
      <p:sp>
        <p:nvSpPr>
          <p:cNvPr id="46" name="Rectángulo redondeado 45"/>
          <p:cNvSpPr/>
          <p:nvPr/>
        </p:nvSpPr>
        <p:spPr>
          <a:xfrm>
            <a:off x="1678511" y="3371811"/>
            <a:ext cx="1238088" cy="1108981"/>
          </a:xfrm>
          <a:prstGeom prst="roundRect">
            <a:avLst/>
          </a:prstGeom>
          <a:solidFill>
            <a:schemeClr val="accent5">
              <a:lumMod val="75000"/>
            </a:schemeClr>
          </a:solidFill>
          <a:ln w="19050">
            <a:solidFill>
              <a:schemeClr val="accent5"/>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s-ES" sz="1200" dirty="0" smtClean="0"/>
          </a:p>
          <a:p>
            <a:pPr algn="ctr">
              <a:lnSpc>
                <a:spcPct val="90000"/>
              </a:lnSpc>
            </a:pPr>
            <a:r>
              <a:rPr lang="es-ES" sz="1200" dirty="0" smtClean="0"/>
              <a:t>Dirección de Talento Humano</a:t>
            </a:r>
            <a:endParaRPr lang="es-PY" sz="1200" dirty="0"/>
          </a:p>
          <a:p>
            <a:pPr algn="ctr">
              <a:lnSpc>
                <a:spcPct val="90000"/>
              </a:lnSpc>
            </a:pPr>
            <a:endParaRPr lang="es-PY" sz="1200" dirty="0"/>
          </a:p>
        </p:txBody>
      </p:sp>
      <p:sp>
        <p:nvSpPr>
          <p:cNvPr id="47" name="Rectángulo redondeado 46"/>
          <p:cNvSpPr/>
          <p:nvPr/>
        </p:nvSpPr>
        <p:spPr>
          <a:xfrm>
            <a:off x="3105250" y="3376020"/>
            <a:ext cx="1204582" cy="1094163"/>
          </a:xfrm>
          <a:prstGeom prst="roundRect">
            <a:avLst/>
          </a:prstGeom>
          <a:solidFill>
            <a:schemeClr val="accent5">
              <a:lumMod val="75000"/>
            </a:schemeClr>
          </a:solidFill>
          <a:ln w="19050">
            <a:solidFill>
              <a:schemeClr val="accent5"/>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s-ES" sz="1200" dirty="0" smtClean="0"/>
          </a:p>
          <a:p>
            <a:pPr algn="ctr">
              <a:lnSpc>
                <a:spcPct val="90000"/>
              </a:lnSpc>
            </a:pPr>
            <a:r>
              <a:rPr lang="es-ES" sz="1200" dirty="0" smtClean="0"/>
              <a:t>Dirección</a:t>
            </a:r>
          </a:p>
          <a:p>
            <a:pPr algn="ctr">
              <a:lnSpc>
                <a:spcPct val="90000"/>
              </a:lnSpc>
            </a:pPr>
            <a:r>
              <a:rPr lang="es-ES" sz="1200" dirty="0" smtClean="0"/>
              <a:t> Jurídica</a:t>
            </a:r>
            <a:endParaRPr lang="es-PY" sz="1200" dirty="0"/>
          </a:p>
          <a:p>
            <a:pPr algn="ctr">
              <a:lnSpc>
                <a:spcPct val="90000"/>
              </a:lnSpc>
            </a:pPr>
            <a:endParaRPr lang="es-PY" sz="1200" dirty="0"/>
          </a:p>
        </p:txBody>
      </p:sp>
      <p:sp>
        <p:nvSpPr>
          <p:cNvPr id="48" name="Rectángulo redondeado 47"/>
          <p:cNvSpPr/>
          <p:nvPr/>
        </p:nvSpPr>
        <p:spPr>
          <a:xfrm>
            <a:off x="5359423" y="4738012"/>
            <a:ext cx="1532457" cy="1094163"/>
          </a:xfrm>
          <a:prstGeom prst="roundRect">
            <a:avLst/>
          </a:prstGeom>
          <a:solidFill>
            <a:srgbClr val="637884"/>
          </a:solidFill>
          <a:ln w="19050">
            <a:solidFill>
              <a:schemeClr val="accent5"/>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r>
              <a:rPr lang="es-ES" sz="1200" dirty="0" smtClean="0"/>
              <a:t>Administraciones</a:t>
            </a:r>
          </a:p>
          <a:p>
            <a:pPr algn="ctr">
              <a:lnSpc>
                <a:spcPct val="90000"/>
              </a:lnSpc>
            </a:pPr>
            <a:r>
              <a:rPr lang="es-ES" sz="1200" dirty="0" smtClean="0"/>
              <a:t>de Aduanas</a:t>
            </a:r>
          </a:p>
        </p:txBody>
      </p:sp>
      <p:sp>
        <p:nvSpPr>
          <p:cNvPr id="52" name="Rectángulo redondeado 51"/>
          <p:cNvSpPr/>
          <p:nvPr/>
        </p:nvSpPr>
        <p:spPr>
          <a:xfrm>
            <a:off x="6443316" y="3356992"/>
            <a:ext cx="1338988" cy="1123800"/>
          </a:xfrm>
          <a:prstGeom prst="roundRect">
            <a:avLst/>
          </a:prstGeom>
          <a:solidFill>
            <a:schemeClr val="accent5">
              <a:lumMod val="75000"/>
            </a:schemeClr>
          </a:solidFill>
          <a:ln w="19050">
            <a:solidFill>
              <a:schemeClr val="accent5"/>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s-ES" sz="1200" dirty="0" smtClean="0"/>
          </a:p>
          <a:p>
            <a:pPr algn="ctr">
              <a:lnSpc>
                <a:spcPct val="90000"/>
              </a:lnSpc>
            </a:pPr>
            <a:r>
              <a:rPr lang="es-ES" sz="1200" dirty="0" smtClean="0"/>
              <a:t>Dirección de Administración y Finanzas</a:t>
            </a:r>
            <a:endParaRPr lang="es-PY" sz="1200" dirty="0"/>
          </a:p>
          <a:p>
            <a:pPr algn="ctr">
              <a:lnSpc>
                <a:spcPct val="90000"/>
              </a:lnSpc>
            </a:pPr>
            <a:endParaRPr lang="es-PY" sz="1200" dirty="0"/>
          </a:p>
        </p:txBody>
      </p:sp>
      <p:sp>
        <p:nvSpPr>
          <p:cNvPr id="53" name="Rectángulo redondeado 52"/>
          <p:cNvSpPr/>
          <p:nvPr/>
        </p:nvSpPr>
        <p:spPr>
          <a:xfrm>
            <a:off x="7994036" y="3386629"/>
            <a:ext cx="1311762" cy="1094163"/>
          </a:xfrm>
          <a:prstGeom prst="roundRect">
            <a:avLst/>
          </a:prstGeom>
          <a:solidFill>
            <a:schemeClr val="accent5">
              <a:lumMod val="75000"/>
            </a:schemeClr>
          </a:solidFill>
          <a:ln w="19050">
            <a:solidFill>
              <a:schemeClr val="accent5"/>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s-ES" sz="1200" dirty="0" smtClean="0"/>
          </a:p>
          <a:p>
            <a:pPr algn="ctr">
              <a:lnSpc>
                <a:spcPct val="90000"/>
              </a:lnSpc>
            </a:pPr>
            <a:r>
              <a:rPr lang="es-ES" sz="1200" dirty="0" smtClean="0"/>
              <a:t>Dirección de Procedimientos Aduaneros</a:t>
            </a:r>
            <a:endParaRPr lang="es-PY" sz="1200" dirty="0"/>
          </a:p>
          <a:p>
            <a:pPr algn="ctr">
              <a:lnSpc>
                <a:spcPct val="90000"/>
              </a:lnSpc>
            </a:pPr>
            <a:endParaRPr lang="es-PY" sz="1200" dirty="0"/>
          </a:p>
        </p:txBody>
      </p:sp>
      <p:sp>
        <p:nvSpPr>
          <p:cNvPr id="54" name="Rectángulo redondeado 53"/>
          <p:cNvSpPr/>
          <p:nvPr/>
        </p:nvSpPr>
        <p:spPr>
          <a:xfrm>
            <a:off x="9466598" y="3374345"/>
            <a:ext cx="1197768" cy="1094163"/>
          </a:xfrm>
          <a:prstGeom prst="roundRect">
            <a:avLst/>
          </a:prstGeom>
          <a:solidFill>
            <a:schemeClr val="accent5">
              <a:lumMod val="75000"/>
            </a:schemeClr>
          </a:solidFill>
          <a:ln w="19050">
            <a:solidFill>
              <a:schemeClr val="accent5"/>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s-ES" sz="1200" dirty="0" smtClean="0"/>
          </a:p>
          <a:p>
            <a:pPr algn="ctr">
              <a:lnSpc>
                <a:spcPct val="90000"/>
              </a:lnSpc>
            </a:pPr>
            <a:r>
              <a:rPr lang="es-ES" sz="1200" dirty="0" smtClean="0"/>
              <a:t>Dirección de Fiscalización	</a:t>
            </a:r>
            <a:endParaRPr lang="es-PY" sz="1200" dirty="0"/>
          </a:p>
          <a:p>
            <a:pPr algn="ctr">
              <a:lnSpc>
                <a:spcPct val="90000"/>
              </a:lnSpc>
            </a:pPr>
            <a:endParaRPr lang="es-PY" sz="1200" dirty="0"/>
          </a:p>
        </p:txBody>
      </p:sp>
      <p:sp>
        <p:nvSpPr>
          <p:cNvPr id="55" name="Rectángulo redondeado 54"/>
          <p:cNvSpPr/>
          <p:nvPr/>
        </p:nvSpPr>
        <p:spPr>
          <a:xfrm>
            <a:off x="10819454" y="3400131"/>
            <a:ext cx="1320725" cy="1060514"/>
          </a:xfrm>
          <a:prstGeom prst="roundRect">
            <a:avLst/>
          </a:prstGeom>
          <a:solidFill>
            <a:schemeClr val="accent5">
              <a:lumMod val="75000"/>
            </a:schemeClr>
          </a:solidFill>
          <a:ln w="19050">
            <a:solidFill>
              <a:srgbClr val="C00000"/>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s-ES" sz="1200" b="1" dirty="0" smtClean="0">
              <a:effectLst>
                <a:outerShdw blurRad="38100" dist="38100" dir="2700000" algn="tl">
                  <a:srgbClr val="000000">
                    <a:alpha val="43137"/>
                  </a:srgbClr>
                </a:outerShdw>
              </a:effectLst>
            </a:endParaRPr>
          </a:p>
          <a:p>
            <a:pPr algn="ctr">
              <a:lnSpc>
                <a:spcPct val="90000"/>
              </a:lnSpc>
            </a:pPr>
            <a:r>
              <a:rPr lang="es-PY" sz="1200" b="1" dirty="0">
                <a:effectLst>
                  <a:outerShdw blurRad="38100" dist="38100" dir="2700000" algn="tl">
                    <a:srgbClr val="000000">
                      <a:alpha val="43137"/>
                    </a:srgbClr>
                  </a:outerShdw>
                </a:effectLst>
              </a:rPr>
              <a:t>Dirección de </a:t>
            </a:r>
            <a:r>
              <a:rPr lang="es-PY" sz="1200" b="1" dirty="0" smtClean="0">
                <a:effectLst>
                  <a:outerShdw blurRad="38100" dist="38100" dir="2700000" algn="tl">
                    <a:srgbClr val="000000">
                      <a:alpha val="43137"/>
                    </a:srgbClr>
                  </a:outerShdw>
                </a:effectLst>
              </a:rPr>
              <a:t>Planificación y Desarrollo Institucional</a:t>
            </a:r>
            <a:endParaRPr lang="es-PY" sz="1200" b="1" dirty="0">
              <a:effectLst>
                <a:outerShdw blurRad="38100" dist="38100" dir="2700000" algn="tl">
                  <a:srgbClr val="000000">
                    <a:alpha val="43137"/>
                  </a:srgbClr>
                </a:outerShdw>
              </a:effectLst>
            </a:endParaRPr>
          </a:p>
        </p:txBody>
      </p:sp>
      <p:sp>
        <p:nvSpPr>
          <p:cNvPr id="56" name="Rectángulo redondeado 55"/>
          <p:cNvSpPr/>
          <p:nvPr/>
        </p:nvSpPr>
        <p:spPr>
          <a:xfrm>
            <a:off x="4482072" y="3376019"/>
            <a:ext cx="1532457" cy="1094163"/>
          </a:xfrm>
          <a:prstGeom prst="roundRect">
            <a:avLst/>
          </a:prstGeom>
          <a:solidFill>
            <a:schemeClr val="accent5">
              <a:lumMod val="75000"/>
            </a:schemeClr>
          </a:solidFill>
          <a:ln w="19050">
            <a:solidFill>
              <a:schemeClr val="accent5"/>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s-ES" sz="1200" dirty="0" smtClean="0"/>
          </a:p>
          <a:p>
            <a:pPr algn="ctr">
              <a:lnSpc>
                <a:spcPct val="90000"/>
              </a:lnSpc>
            </a:pPr>
            <a:r>
              <a:rPr lang="es-PY" sz="1200" dirty="0"/>
              <a:t>Dirección de Tecnologías de Información y Comunicación - SOFIA</a:t>
            </a:r>
          </a:p>
        </p:txBody>
      </p:sp>
      <p:cxnSp>
        <p:nvCxnSpPr>
          <p:cNvPr id="4" name="Conector recto 3"/>
          <p:cNvCxnSpPr>
            <a:stCxn id="2" idx="2"/>
            <a:endCxn id="37" idx="0"/>
          </p:cNvCxnSpPr>
          <p:nvPr/>
        </p:nvCxnSpPr>
        <p:spPr>
          <a:xfrm flipH="1">
            <a:off x="6125651" y="1288332"/>
            <a:ext cx="829" cy="194122"/>
          </a:xfrm>
          <a:prstGeom prst="line">
            <a:avLst/>
          </a:prstGeom>
          <a:ln w="19050">
            <a:solidFill>
              <a:schemeClr val="accent5"/>
            </a:solidFill>
            <a:miter lim="800000"/>
          </a:ln>
        </p:spPr>
        <p:style>
          <a:lnRef idx="1">
            <a:schemeClr val="accent1"/>
          </a:lnRef>
          <a:fillRef idx="0">
            <a:schemeClr val="accent1"/>
          </a:fillRef>
          <a:effectRef idx="0">
            <a:schemeClr val="accent1"/>
          </a:effectRef>
          <a:fontRef idx="minor">
            <a:schemeClr val="tx1"/>
          </a:fontRef>
        </p:style>
      </p:cxnSp>
      <p:cxnSp>
        <p:nvCxnSpPr>
          <p:cNvPr id="12" name="Conector recto 11"/>
          <p:cNvCxnSpPr>
            <a:stCxn id="48" idx="0"/>
            <a:endCxn id="37" idx="2"/>
          </p:cNvCxnSpPr>
          <p:nvPr/>
        </p:nvCxnSpPr>
        <p:spPr>
          <a:xfrm flipH="1" flipV="1">
            <a:off x="6125651" y="2070687"/>
            <a:ext cx="1" cy="2667325"/>
          </a:xfrm>
          <a:prstGeom prst="line">
            <a:avLst/>
          </a:prstGeom>
          <a:ln w="19050">
            <a:solidFill>
              <a:schemeClr val="accent5"/>
            </a:solidFill>
            <a:miter lim="800000"/>
          </a:ln>
        </p:spPr>
        <p:style>
          <a:lnRef idx="1">
            <a:schemeClr val="accent1"/>
          </a:lnRef>
          <a:fillRef idx="0">
            <a:schemeClr val="accent1"/>
          </a:fillRef>
          <a:effectRef idx="0">
            <a:schemeClr val="accent1"/>
          </a:effectRef>
          <a:fontRef idx="minor">
            <a:schemeClr val="tx1"/>
          </a:fontRef>
        </p:style>
      </p:cxnSp>
      <p:cxnSp>
        <p:nvCxnSpPr>
          <p:cNvPr id="63" name="Conector recto 62"/>
          <p:cNvCxnSpPr>
            <a:stCxn id="41" idx="0"/>
          </p:cNvCxnSpPr>
          <p:nvPr/>
        </p:nvCxnSpPr>
        <p:spPr>
          <a:xfrm flipV="1">
            <a:off x="1989333" y="2204864"/>
            <a:ext cx="0" cy="310751"/>
          </a:xfrm>
          <a:prstGeom prst="line">
            <a:avLst/>
          </a:prstGeom>
          <a:ln w="19050">
            <a:solidFill>
              <a:schemeClr val="accent5"/>
            </a:solidFill>
            <a:miter lim="800000"/>
          </a:ln>
        </p:spPr>
        <p:style>
          <a:lnRef idx="1">
            <a:schemeClr val="accent1"/>
          </a:lnRef>
          <a:fillRef idx="0">
            <a:schemeClr val="accent1"/>
          </a:fillRef>
          <a:effectRef idx="0">
            <a:schemeClr val="accent1"/>
          </a:effectRef>
          <a:fontRef idx="minor">
            <a:schemeClr val="tx1"/>
          </a:fontRef>
        </p:style>
      </p:cxnSp>
      <p:cxnSp>
        <p:nvCxnSpPr>
          <p:cNvPr id="65" name="Conector recto 64"/>
          <p:cNvCxnSpPr/>
          <p:nvPr/>
        </p:nvCxnSpPr>
        <p:spPr>
          <a:xfrm>
            <a:off x="1989333" y="2204864"/>
            <a:ext cx="4136318" cy="0"/>
          </a:xfrm>
          <a:prstGeom prst="line">
            <a:avLst/>
          </a:prstGeom>
          <a:ln w="19050">
            <a:solidFill>
              <a:schemeClr val="accent5"/>
            </a:solidFill>
            <a:miter lim="800000"/>
          </a:ln>
        </p:spPr>
        <p:style>
          <a:lnRef idx="1">
            <a:schemeClr val="accent1"/>
          </a:lnRef>
          <a:fillRef idx="0">
            <a:schemeClr val="accent1"/>
          </a:fillRef>
          <a:effectRef idx="0">
            <a:schemeClr val="accent1"/>
          </a:effectRef>
          <a:fontRef idx="minor">
            <a:schemeClr val="tx1"/>
          </a:fontRef>
        </p:style>
      </p:cxnSp>
      <p:cxnSp>
        <p:nvCxnSpPr>
          <p:cNvPr id="67" name="Conector recto 66"/>
          <p:cNvCxnSpPr>
            <a:stCxn id="42" idx="3"/>
            <a:endCxn id="43" idx="1"/>
          </p:cNvCxnSpPr>
          <p:nvPr/>
        </p:nvCxnSpPr>
        <p:spPr>
          <a:xfrm flipV="1">
            <a:off x="5666886" y="2786851"/>
            <a:ext cx="958581" cy="1"/>
          </a:xfrm>
          <a:prstGeom prst="line">
            <a:avLst/>
          </a:prstGeom>
          <a:ln w="19050">
            <a:solidFill>
              <a:schemeClr val="accent5"/>
            </a:solidFill>
            <a:miter lim="800000"/>
          </a:ln>
        </p:spPr>
        <p:style>
          <a:lnRef idx="1">
            <a:schemeClr val="accent1"/>
          </a:lnRef>
          <a:fillRef idx="0">
            <a:schemeClr val="accent1"/>
          </a:fillRef>
          <a:effectRef idx="0">
            <a:schemeClr val="accent1"/>
          </a:effectRef>
          <a:fontRef idx="minor">
            <a:schemeClr val="tx1"/>
          </a:fontRef>
        </p:style>
      </p:cxnSp>
      <p:cxnSp>
        <p:nvCxnSpPr>
          <p:cNvPr id="71" name="Conector recto 70"/>
          <p:cNvCxnSpPr>
            <a:stCxn id="44" idx="0"/>
          </p:cNvCxnSpPr>
          <p:nvPr/>
        </p:nvCxnSpPr>
        <p:spPr>
          <a:xfrm flipH="1" flipV="1">
            <a:off x="787110" y="3186875"/>
            <a:ext cx="1" cy="184936"/>
          </a:xfrm>
          <a:prstGeom prst="line">
            <a:avLst/>
          </a:prstGeom>
          <a:ln w="19050">
            <a:solidFill>
              <a:schemeClr val="accent5"/>
            </a:solidFill>
            <a:miter lim="800000"/>
          </a:ln>
        </p:spPr>
        <p:style>
          <a:lnRef idx="1">
            <a:schemeClr val="accent1"/>
          </a:lnRef>
          <a:fillRef idx="0">
            <a:schemeClr val="accent1"/>
          </a:fillRef>
          <a:effectRef idx="0">
            <a:schemeClr val="accent1"/>
          </a:effectRef>
          <a:fontRef idx="minor">
            <a:schemeClr val="tx1"/>
          </a:fontRef>
        </p:style>
      </p:cxnSp>
      <p:cxnSp>
        <p:nvCxnSpPr>
          <p:cNvPr id="73" name="Conector recto 72"/>
          <p:cNvCxnSpPr/>
          <p:nvPr/>
        </p:nvCxnSpPr>
        <p:spPr>
          <a:xfrm flipV="1">
            <a:off x="787110" y="3168026"/>
            <a:ext cx="10702637" cy="30087"/>
          </a:xfrm>
          <a:prstGeom prst="line">
            <a:avLst/>
          </a:prstGeom>
          <a:ln w="19050">
            <a:solidFill>
              <a:schemeClr val="accent5"/>
            </a:solidFill>
            <a:miter lim="800000"/>
          </a:ln>
        </p:spPr>
        <p:style>
          <a:lnRef idx="1">
            <a:schemeClr val="accent1"/>
          </a:lnRef>
          <a:fillRef idx="0">
            <a:schemeClr val="accent1"/>
          </a:fillRef>
          <a:effectRef idx="0">
            <a:schemeClr val="accent1"/>
          </a:effectRef>
          <a:fontRef idx="minor">
            <a:schemeClr val="tx1"/>
          </a:fontRef>
        </p:style>
      </p:cxnSp>
      <p:cxnSp>
        <p:nvCxnSpPr>
          <p:cNvPr id="75" name="Conector recto 74"/>
          <p:cNvCxnSpPr>
            <a:stCxn id="55" idx="0"/>
          </p:cNvCxnSpPr>
          <p:nvPr/>
        </p:nvCxnSpPr>
        <p:spPr>
          <a:xfrm flipV="1">
            <a:off x="11479817" y="3170990"/>
            <a:ext cx="1170" cy="229141"/>
          </a:xfrm>
          <a:prstGeom prst="line">
            <a:avLst/>
          </a:prstGeom>
          <a:ln w="19050">
            <a:solidFill>
              <a:schemeClr val="accent5"/>
            </a:solidFill>
            <a:miter lim="800000"/>
          </a:ln>
        </p:spPr>
        <p:style>
          <a:lnRef idx="1">
            <a:schemeClr val="accent1"/>
          </a:lnRef>
          <a:fillRef idx="0">
            <a:schemeClr val="accent1"/>
          </a:fillRef>
          <a:effectRef idx="0">
            <a:schemeClr val="accent1"/>
          </a:effectRef>
          <a:fontRef idx="minor">
            <a:schemeClr val="tx1"/>
          </a:fontRef>
        </p:style>
      </p:cxnSp>
      <p:cxnSp>
        <p:nvCxnSpPr>
          <p:cNvPr id="81" name="Conector recto 80"/>
          <p:cNvCxnSpPr/>
          <p:nvPr/>
        </p:nvCxnSpPr>
        <p:spPr>
          <a:xfrm flipH="1" flipV="1">
            <a:off x="2329329" y="3191751"/>
            <a:ext cx="1" cy="184936"/>
          </a:xfrm>
          <a:prstGeom prst="line">
            <a:avLst/>
          </a:prstGeom>
          <a:ln w="19050">
            <a:solidFill>
              <a:schemeClr val="accent5"/>
            </a:solidFill>
            <a:miter lim="800000"/>
          </a:ln>
        </p:spPr>
        <p:style>
          <a:lnRef idx="1">
            <a:schemeClr val="accent1"/>
          </a:lnRef>
          <a:fillRef idx="0">
            <a:schemeClr val="accent1"/>
          </a:fillRef>
          <a:effectRef idx="0">
            <a:schemeClr val="accent1"/>
          </a:effectRef>
          <a:fontRef idx="minor">
            <a:schemeClr val="tx1"/>
          </a:fontRef>
        </p:style>
      </p:cxnSp>
      <p:cxnSp>
        <p:nvCxnSpPr>
          <p:cNvPr id="82" name="Conector recto 81"/>
          <p:cNvCxnSpPr/>
          <p:nvPr/>
        </p:nvCxnSpPr>
        <p:spPr>
          <a:xfrm flipH="1" flipV="1">
            <a:off x="3699335" y="3191751"/>
            <a:ext cx="1" cy="184936"/>
          </a:xfrm>
          <a:prstGeom prst="line">
            <a:avLst/>
          </a:prstGeom>
          <a:ln w="19050">
            <a:solidFill>
              <a:schemeClr val="accent5"/>
            </a:solidFill>
            <a:miter lim="800000"/>
          </a:ln>
        </p:spPr>
        <p:style>
          <a:lnRef idx="1">
            <a:schemeClr val="accent1"/>
          </a:lnRef>
          <a:fillRef idx="0">
            <a:schemeClr val="accent1"/>
          </a:fillRef>
          <a:effectRef idx="0">
            <a:schemeClr val="accent1"/>
          </a:effectRef>
          <a:fontRef idx="minor">
            <a:schemeClr val="tx1"/>
          </a:fontRef>
        </p:style>
      </p:cxnSp>
      <p:cxnSp>
        <p:nvCxnSpPr>
          <p:cNvPr id="83" name="Conector recto 82"/>
          <p:cNvCxnSpPr/>
          <p:nvPr/>
        </p:nvCxnSpPr>
        <p:spPr>
          <a:xfrm flipH="1" flipV="1">
            <a:off x="5248299" y="3185085"/>
            <a:ext cx="1" cy="184936"/>
          </a:xfrm>
          <a:prstGeom prst="line">
            <a:avLst/>
          </a:prstGeom>
          <a:ln w="19050">
            <a:solidFill>
              <a:schemeClr val="accent5"/>
            </a:solidFill>
            <a:miter lim="800000"/>
          </a:ln>
        </p:spPr>
        <p:style>
          <a:lnRef idx="1">
            <a:schemeClr val="accent1"/>
          </a:lnRef>
          <a:fillRef idx="0">
            <a:schemeClr val="accent1"/>
          </a:fillRef>
          <a:effectRef idx="0">
            <a:schemeClr val="accent1"/>
          </a:effectRef>
          <a:fontRef idx="minor">
            <a:schemeClr val="tx1"/>
          </a:fontRef>
        </p:style>
      </p:cxnSp>
      <p:cxnSp>
        <p:nvCxnSpPr>
          <p:cNvPr id="84" name="Conector recto 83"/>
          <p:cNvCxnSpPr/>
          <p:nvPr/>
        </p:nvCxnSpPr>
        <p:spPr>
          <a:xfrm flipH="1" flipV="1">
            <a:off x="7129730" y="3185085"/>
            <a:ext cx="1" cy="184936"/>
          </a:xfrm>
          <a:prstGeom prst="line">
            <a:avLst/>
          </a:prstGeom>
          <a:ln w="19050">
            <a:solidFill>
              <a:schemeClr val="accent5"/>
            </a:solidFill>
            <a:miter lim="800000"/>
          </a:ln>
        </p:spPr>
        <p:style>
          <a:lnRef idx="1">
            <a:schemeClr val="accent1"/>
          </a:lnRef>
          <a:fillRef idx="0">
            <a:schemeClr val="accent1"/>
          </a:fillRef>
          <a:effectRef idx="0">
            <a:schemeClr val="accent1"/>
          </a:effectRef>
          <a:fontRef idx="minor">
            <a:schemeClr val="tx1"/>
          </a:fontRef>
        </p:style>
      </p:cxnSp>
      <p:cxnSp>
        <p:nvCxnSpPr>
          <p:cNvPr id="85" name="Conector recto 84"/>
          <p:cNvCxnSpPr>
            <a:stCxn id="53" idx="0"/>
          </p:cNvCxnSpPr>
          <p:nvPr/>
        </p:nvCxnSpPr>
        <p:spPr>
          <a:xfrm flipV="1">
            <a:off x="8649917" y="3178374"/>
            <a:ext cx="0" cy="208255"/>
          </a:xfrm>
          <a:prstGeom prst="line">
            <a:avLst/>
          </a:prstGeom>
          <a:ln w="19050">
            <a:solidFill>
              <a:schemeClr val="accent5"/>
            </a:solidFill>
            <a:miter lim="800000"/>
          </a:ln>
        </p:spPr>
        <p:style>
          <a:lnRef idx="1">
            <a:schemeClr val="accent1"/>
          </a:lnRef>
          <a:fillRef idx="0">
            <a:schemeClr val="accent1"/>
          </a:fillRef>
          <a:effectRef idx="0">
            <a:schemeClr val="accent1"/>
          </a:effectRef>
          <a:fontRef idx="minor">
            <a:schemeClr val="tx1"/>
          </a:fontRef>
        </p:style>
      </p:cxnSp>
      <p:cxnSp>
        <p:nvCxnSpPr>
          <p:cNvPr id="86" name="Conector recto 85"/>
          <p:cNvCxnSpPr>
            <a:stCxn id="54" idx="0"/>
          </p:cNvCxnSpPr>
          <p:nvPr/>
        </p:nvCxnSpPr>
        <p:spPr>
          <a:xfrm flipV="1">
            <a:off x="10065482" y="3189887"/>
            <a:ext cx="0" cy="184458"/>
          </a:xfrm>
          <a:prstGeom prst="line">
            <a:avLst/>
          </a:prstGeom>
          <a:ln w="19050">
            <a:solidFill>
              <a:schemeClr val="accent5"/>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8520465"/>
      </p:ext>
    </p:extLst>
  </p:cSld>
  <p:clrMapOvr>
    <a:overrideClrMapping bg1="lt1" tx1="dk1" bg2="lt2" tx2="dk2" accent1="accent1" accent2="accent2" accent3="accent3" accent4="accent4" accent5="accent5" accent6="accent6" hlink="hlink" folHlink="folHlink"/>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001326"/>
            </a:gs>
            <a:gs pos="80000">
              <a:schemeClr val="bg2">
                <a:lumMod val="75000"/>
              </a:schemeClr>
            </a:gs>
            <a:gs pos="100000">
              <a:schemeClr val="bg2">
                <a:lumMod val="25000"/>
              </a:schemeClr>
            </a:gs>
          </a:gsLst>
          <a:lin ang="16200000" scaled="0"/>
        </a:gradFill>
        <a:effectLst/>
      </p:bgPr>
    </p:bg>
    <p:spTree>
      <p:nvGrpSpPr>
        <p:cNvPr id="1" name=""/>
        <p:cNvGrpSpPr/>
        <p:nvPr/>
      </p:nvGrpSpPr>
      <p:grpSpPr>
        <a:xfrm>
          <a:off x="0" y="0"/>
          <a:ext cx="0" cy="0"/>
          <a:chOff x="0" y="0"/>
          <a:chExt cx="0" cy="0"/>
        </a:xfrm>
      </p:grpSpPr>
      <p:pic>
        <p:nvPicPr>
          <p:cNvPr id="26" name="Imagen 25"/>
          <p:cNvPicPr>
            <a:picLocks noChangeAspect="1"/>
          </p:cNvPicPr>
          <p:nvPr/>
        </p:nvPicPr>
        <p:blipFill>
          <a:blip r:embed="rId4"/>
          <a:stretch>
            <a:fillRect/>
          </a:stretch>
        </p:blipFill>
        <p:spPr>
          <a:xfrm>
            <a:off x="786254" y="667920"/>
            <a:ext cx="10393163" cy="5095825"/>
          </a:xfrm>
          <a:prstGeom prst="roundRect">
            <a:avLst>
              <a:gd name="adj" fmla="val 8594"/>
            </a:avLst>
          </a:prstGeom>
          <a:solidFill>
            <a:srgbClr val="C00000"/>
          </a:solidFill>
          <a:ln>
            <a:noFill/>
          </a:ln>
          <a:effectLst>
            <a:reflection blurRad="12700" stA="38000" endPos="28000" dist="5000" dir="5400000" sy="-100000" algn="bl" rotWithShape="0"/>
          </a:effectLst>
        </p:spPr>
      </p:pic>
      <p:sp>
        <p:nvSpPr>
          <p:cNvPr id="21" name="Title 1"/>
          <p:cNvSpPr txBox="1">
            <a:spLocks/>
          </p:cNvSpPr>
          <p:nvPr/>
        </p:nvSpPr>
        <p:spPr>
          <a:xfrm>
            <a:off x="333375" y="188913"/>
            <a:ext cx="10969625" cy="1025525"/>
          </a:xfrm>
          <a:prstGeom prst="rect">
            <a:avLst/>
          </a:prstGeom>
        </p:spPr>
        <p:txBody>
          <a:bodyPr/>
          <a:lstStyle/>
          <a:p>
            <a:pPr lvl="0" eaLnBrk="0" hangingPunct="0">
              <a:lnSpc>
                <a:spcPct val="80000"/>
              </a:lnSpc>
              <a:defRPr/>
            </a:pPr>
            <a:r>
              <a:rPr lang="es-PY" sz="1600" dirty="0">
                <a:solidFill>
                  <a:srgbClr val="DEE1D7"/>
                </a:solidFill>
                <a:effectLst>
                  <a:outerShdw blurRad="38100" dist="38100" dir="2700000" algn="tl">
                    <a:srgbClr val="000000">
                      <a:alpha val="43137"/>
                    </a:srgbClr>
                  </a:outerShdw>
                </a:effectLst>
                <a:latin typeface="+mj-lt"/>
                <a:ea typeface="+mj-ea"/>
                <a:cs typeface="+mj-cs"/>
              </a:rPr>
              <a:t>Nuevos Programas y Actividades </a:t>
            </a:r>
            <a:r>
              <a:rPr lang="es-PY" sz="1600" dirty="0" smtClean="0">
                <a:solidFill>
                  <a:srgbClr val="DEE1D7"/>
                </a:solidFill>
                <a:effectLst>
                  <a:outerShdw blurRad="38100" dist="38100" dir="2700000" algn="tl">
                    <a:srgbClr val="000000">
                      <a:alpha val="43137"/>
                    </a:srgbClr>
                  </a:outerShdw>
                </a:effectLst>
                <a:latin typeface="+mj-lt"/>
                <a:ea typeface="+mj-ea"/>
                <a:cs typeface="+mj-cs"/>
              </a:rPr>
              <a:t>Presupuestarios de </a:t>
            </a:r>
            <a:r>
              <a:rPr lang="es-PY" sz="1600" dirty="0">
                <a:solidFill>
                  <a:srgbClr val="DEE1D7"/>
                </a:solidFill>
                <a:effectLst>
                  <a:outerShdw blurRad="38100" dist="38100" dir="2700000" algn="tl">
                    <a:srgbClr val="000000">
                      <a:alpha val="43137"/>
                    </a:srgbClr>
                  </a:outerShdw>
                </a:effectLst>
                <a:latin typeface="+mj-lt"/>
                <a:ea typeface="+mj-ea"/>
                <a:cs typeface="+mj-cs"/>
              </a:rPr>
              <a:t>la DNA </a:t>
            </a:r>
          </a:p>
        </p:txBody>
      </p:sp>
      <p:sp>
        <p:nvSpPr>
          <p:cNvPr id="17" name="16 CuadroTexto"/>
          <p:cNvSpPr txBox="1"/>
          <p:nvPr/>
        </p:nvSpPr>
        <p:spPr>
          <a:xfrm>
            <a:off x="2494012" y="2967335"/>
            <a:ext cx="6977648"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sp>
        <p:nvSpPr>
          <p:cNvPr id="18" name="17 CuadroTexto"/>
          <p:cNvSpPr txBox="1"/>
          <p:nvPr/>
        </p:nvSpPr>
        <p:spPr>
          <a:xfrm>
            <a:off x="2638027" y="3658453"/>
            <a:ext cx="6975251"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sp>
        <p:nvSpPr>
          <p:cNvPr id="19" name="18 CuadroTexto"/>
          <p:cNvSpPr txBox="1"/>
          <p:nvPr/>
        </p:nvSpPr>
        <p:spPr>
          <a:xfrm>
            <a:off x="2722968" y="4842018"/>
            <a:ext cx="5786480"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pic>
        <p:nvPicPr>
          <p:cNvPr id="25" name="Imagen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62797" y="5945334"/>
            <a:ext cx="1353614" cy="767480"/>
          </a:xfrm>
          <a:prstGeom prst="rect">
            <a:avLst/>
          </a:prstGeom>
        </p:spPr>
      </p:pic>
      <p:pic>
        <p:nvPicPr>
          <p:cNvPr id="27" name="Imagen 26"/>
          <p:cNvPicPr>
            <a:picLocks noChangeAspect="1"/>
          </p:cNvPicPr>
          <p:nvPr/>
        </p:nvPicPr>
        <p:blipFill>
          <a:blip r:embed="rId6"/>
          <a:stretch>
            <a:fillRect/>
          </a:stretch>
        </p:blipFill>
        <p:spPr>
          <a:xfrm>
            <a:off x="4366220" y="5957659"/>
            <a:ext cx="3906602" cy="657595"/>
          </a:xfrm>
          <a:prstGeom prst="rect">
            <a:avLst/>
          </a:prstGeom>
        </p:spPr>
      </p:pic>
      <p:pic>
        <p:nvPicPr>
          <p:cNvPr id="28" name="Imagen 27"/>
          <p:cNvPicPr>
            <a:picLocks noChangeAspect="1"/>
          </p:cNvPicPr>
          <p:nvPr/>
        </p:nvPicPr>
        <p:blipFill>
          <a:blip r:embed="rId7"/>
          <a:stretch>
            <a:fillRect/>
          </a:stretch>
        </p:blipFill>
        <p:spPr>
          <a:xfrm>
            <a:off x="8939875" y="5976139"/>
            <a:ext cx="1278229" cy="639115"/>
          </a:xfrm>
          <a:prstGeom prst="rect">
            <a:avLst/>
          </a:prstGeom>
        </p:spPr>
      </p:pic>
      <p:cxnSp>
        <p:nvCxnSpPr>
          <p:cNvPr id="30" name="9 Conector recto"/>
          <p:cNvCxnSpPr/>
          <p:nvPr/>
        </p:nvCxnSpPr>
        <p:spPr>
          <a:xfrm rot="10800000">
            <a:off x="10093325" y="365034"/>
            <a:ext cx="2095500" cy="4763"/>
          </a:xfrm>
          <a:prstGeom prst="line">
            <a:avLst/>
          </a:prstGeom>
          <a:ln w="3175">
            <a:solidFill>
              <a:schemeClr val="bg2"/>
            </a:solidFill>
          </a:ln>
        </p:spPr>
        <p:style>
          <a:lnRef idx="2">
            <a:schemeClr val="accent5"/>
          </a:lnRef>
          <a:fillRef idx="0">
            <a:schemeClr val="accent5"/>
          </a:fillRef>
          <a:effectRef idx="1">
            <a:schemeClr val="accent5"/>
          </a:effectRef>
          <a:fontRef idx="minor">
            <a:schemeClr val="tx1"/>
          </a:fontRef>
        </p:style>
      </p:cxnSp>
      <p:sp>
        <p:nvSpPr>
          <p:cNvPr id="31" name="43 Elipse"/>
          <p:cNvSpPr/>
          <p:nvPr/>
        </p:nvSpPr>
        <p:spPr>
          <a:xfrm>
            <a:off x="10058561" y="345541"/>
            <a:ext cx="34289" cy="34289"/>
          </a:xfrm>
          <a:prstGeom prst="ellipse">
            <a:avLst/>
          </a:prstGeom>
          <a:solidFill>
            <a:srgbClr val="288175"/>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32" name="44 Elipse"/>
          <p:cNvSpPr/>
          <p:nvPr/>
        </p:nvSpPr>
        <p:spPr>
          <a:xfrm>
            <a:off x="9578990" y="340184"/>
            <a:ext cx="34289" cy="34289"/>
          </a:xfrm>
          <a:prstGeom prst="ellipse">
            <a:avLst/>
          </a:prstGeom>
          <a:solidFill>
            <a:srgbClr val="288175"/>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33" name="45 Elipse"/>
          <p:cNvSpPr/>
          <p:nvPr/>
        </p:nvSpPr>
        <p:spPr>
          <a:xfrm>
            <a:off x="9804958" y="341971"/>
            <a:ext cx="34289" cy="34289"/>
          </a:xfrm>
          <a:prstGeom prst="ellipse">
            <a:avLst/>
          </a:prstGeom>
          <a:solidFill>
            <a:srgbClr val="288175"/>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grpSp>
        <p:nvGrpSpPr>
          <p:cNvPr id="20" name="Group 2"/>
          <p:cNvGrpSpPr>
            <a:grpSpLocks/>
          </p:cNvGrpSpPr>
          <p:nvPr/>
        </p:nvGrpSpPr>
        <p:grpSpPr bwMode="auto">
          <a:xfrm>
            <a:off x="2351010" y="1265643"/>
            <a:ext cx="7488237" cy="4397375"/>
            <a:chOff x="431" y="1117"/>
            <a:chExt cx="4717" cy="2770"/>
          </a:xfrm>
        </p:grpSpPr>
        <p:sp>
          <p:nvSpPr>
            <p:cNvPr id="24" name="Rectangle 3"/>
            <p:cNvSpPr>
              <a:spLocks noChangeArrowheads="1"/>
            </p:cNvSpPr>
            <p:nvPr/>
          </p:nvSpPr>
          <p:spPr bwMode="auto">
            <a:xfrm>
              <a:off x="431" y="1117"/>
              <a:ext cx="1496" cy="279"/>
            </a:xfrm>
            <a:prstGeom prst="rect">
              <a:avLst/>
            </a:prstGeom>
            <a:solidFill>
              <a:srgbClr val="637884"/>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nchor="ctr"/>
            <a:lstStyle>
              <a:lvl1pPr>
                <a:spcBef>
                  <a:spcPts val="6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000000"/>
                  </a:solidFill>
                  <a:latin typeface="Constantia" panose="02030602050306030303" pitchFamily="18" charset="0"/>
                  <a:ea typeface="Microsoft YaHei" panose="020B0503020204020204" pitchFamily="34" charset="-122"/>
                </a:defRPr>
              </a:lvl1pPr>
              <a:lvl2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Constantia" panose="02030602050306030303" pitchFamily="18" charset="0"/>
                  <a:ea typeface="Microsoft YaHei" panose="020B0503020204020204" pitchFamily="34" charset="-122"/>
                </a:defRPr>
              </a:lvl2pPr>
              <a:lvl3pPr>
                <a:spcBef>
                  <a:spcPts val="525"/>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100">
                  <a:solidFill>
                    <a:srgbClr val="000000"/>
                  </a:solidFill>
                  <a:latin typeface="Constantia" panose="02030602050306030303" pitchFamily="18"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9pPr>
            </a:lstStyle>
            <a:p>
              <a:pPr eaLnBrk="1" hangingPunct="1">
                <a:spcBef>
                  <a:spcPct val="0"/>
                </a:spcBef>
                <a:buClrTx/>
                <a:buFontTx/>
                <a:buNone/>
              </a:pPr>
              <a:r>
                <a:rPr lang="es-PY" altLang="es-MX" sz="1600" b="1" dirty="0">
                  <a:solidFill>
                    <a:schemeClr val="bg1"/>
                  </a:solidFill>
                  <a:latin typeface="Arial" panose="020B0604020202020204" pitchFamily="34" charset="0"/>
                </a:rPr>
                <a:t>     Programa 001: </a:t>
              </a:r>
            </a:p>
          </p:txBody>
        </p:sp>
        <p:sp>
          <p:nvSpPr>
            <p:cNvPr id="29" name="Rectangle 4"/>
            <p:cNvSpPr>
              <a:spLocks noChangeArrowheads="1"/>
            </p:cNvSpPr>
            <p:nvPr/>
          </p:nvSpPr>
          <p:spPr bwMode="auto">
            <a:xfrm>
              <a:off x="1928" y="1117"/>
              <a:ext cx="3219" cy="279"/>
            </a:xfrm>
            <a:prstGeom prst="rect">
              <a:avLst/>
            </a:prstGeom>
            <a:solidFill>
              <a:srgbClr val="637884"/>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nchor="ctr"/>
            <a:lstStyle>
              <a:lvl1pPr>
                <a:spcBef>
                  <a:spcPts val="6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000000"/>
                  </a:solidFill>
                  <a:latin typeface="Constantia" panose="02030602050306030303" pitchFamily="18" charset="0"/>
                  <a:ea typeface="Microsoft YaHei" panose="020B0503020204020204" pitchFamily="34" charset="-122"/>
                </a:defRPr>
              </a:lvl1pPr>
              <a:lvl2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Constantia" panose="02030602050306030303" pitchFamily="18" charset="0"/>
                  <a:ea typeface="Microsoft YaHei" panose="020B0503020204020204" pitchFamily="34" charset="-122"/>
                </a:defRPr>
              </a:lvl2pPr>
              <a:lvl3pPr>
                <a:spcBef>
                  <a:spcPts val="525"/>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100">
                  <a:solidFill>
                    <a:srgbClr val="000000"/>
                  </a:solidFill>
                  <a:latin typeface="Constantia" panose="02030602050306030303" pitchFamily="18"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9pPr>
            </a:lstStyle>
            <a:p>
              <a:pPr eaLnBrk="1" hangingPunct="1">
                <a:spcBef>
                  <a:spcPct val="0"/>
                </a:spcBef>
                <a:buClrTx/>
                <a:buFontTx/>
                <a:buNone/>
              </a:pPr>
              <a:r>
                <a:rPr lang="es-PY" altLang="es-MX" sz="1600" b="1">
                  <a:solidFill>
                    <a:schemeClr val="bg1"/>
                  </a:solidFill>
                  <a:latin typeface="Arial" panose="020B0604020202020204" pitchFamily="34" charset="0"/>
                </a:rPr>
                <a:t>  Central </a:t>
              </a:r>
            </a:p>
          </p:txBody>
        </p:sp>
        <p:sp>
          <p:nvSpPr>
            <p:cNvPr id="36" name="Rectangle 5"/>
            <p:cNvSpPr>
              <a:spLocks noChangeArrowheads="1"/>
            </p:cNvSpPr>
            <p:nvPr/>
          </p:nvSpPr>
          <p:spPr bwMode="auto">
            <a:xfrm>
              <a:off x="431" y="1397"/>
              <a:ext cx="1496" cy="415"/>
            </a:xfrm>
            <a:prstGeom prst="rect">
              <a:avLst/>
            </a:prstGeom>
            <a:solidFill>
              <a:srgbClr val="637884"/>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nchor="ctr"/>
            <a:lstStyle>
              <a:lvl1pPr>
                <a:spcBef>
                  <a:spcPts val="6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000000"/>
                  </a:solidFill>
                  <a:latin typeface="Constantia" panose="02030602050306030303" pitchFamily="18" charset="0"/>
                  <a:ea typeface="Microsoft YaHei" panose="020B0503020204020204" pitchFamily="34" charset="-122"/>
                </a:defRPr>
              </a:lvl1pPr>
              <a:lvl2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Constantia" panose="02030602050306030303" pitchFamily="18" charset="0"/>
                  <a:ea typeface="Microsoft YaHei" panose="020B0503020204020204" pitchFamily="34" charset="-122"/>
                </a:defRPr>
              </a:lvl2pPr>
              <a:lvl3pPr>
                <a:spcBef>
                  <a:spcPts val="525"/>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100">
                  <a:solidFill>
                    <a:srgbClr val="000000"/>
                  </a:solidFill>
                  <a:latin typeface="Constantia" panose="02030602050306030303" pitchFamily="18"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9pPr>
            </a:lstStyle>
            <a:p>
              <a:pPr algn="ctr" eaLnBrk="1" hangingPunct="1">
                <a:spcBef>
                  <a:spcPct val="0"/>
                </a:spcBef>
                <a:buClrTx/>
                <a:buFontTx/>
                <a:buNone/>
              </a:pPr>
              <a:r>
                <a:rPr lang="es-PY" altLang="es-MX" sz="1600" b="1">
                  <a:solidFill>
                    <a:schemeClr val="bg1"/>
                  </a:solidFill>
                  <a:latin typeface="Arial" panose="020B0604020202020204" pitchFamily="34" charset="0"/>
                </a:rPr>
                <a:t>Actividades: </a:t>
              </a:r>
            </a:p>
          </p:txBody>
        </p:sp>
        <p:sp>
          <p:nvSpPr>
            <p:cNvPr id="37" name="Rectangle 6"/>
            <p:cNvSpPr>
              <a:spLocks noChangeArrowheads="1"/>
            </p:cNvSpPr>
            <p:nvPr/>
          </p:nvSpPr>
          <p:spPr bwMode="auto">
            <a:xfrm>
              <a:off x="1928" y="1397"/>
              <a:ext cx="3219" cy="415"/>
            </a:xfrm>
            <a:prstGeom prst="rect">
              <a:avLst/>
            </a:prstGeom>
            <a:solidFill>
              <a:srgbClr val="637884"/>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nchor="ctr"/>
            <a:lstStyle>
              <a:lvl1pPr>
                <a:spcBef>
                  <a:spcPts val="6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000000"/>
                  </a:solidFill>
                  <a:latin typeface="Constantia" panose="02030602050306030303" pitchFamily="18" charset="0"/>
                  <a:ea typeface="Microsoft YaHei" panose="020B0503020204020204" pitchFamily="34" charset="-122"/>
                </a:defRPr>
              </a:lvl1pPr>
              <a:lvl2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Constantia" panose="02030602050306030303" pitchFamily="18" charset="0"/>
                  <a:ea typeface="Microsoft YaHei" panose="020B0503020204020204" pitchFamily="34" charset="-122"/>
                </a:defRPr>
              </a:lvl2pPr>
              <a:lvl3pPr>
                <a:spcBef>
                  <a:spcPts val="525"/>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100">
                  <a:solidFill>
                    <a:srgbClr val="000000"/>
                  </a:solidFill>
                  <a:latin typeface="Constantia" panose="02030602050306030303" pitchFamily="18"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9pPr>
            </a:lstStyle>
            <a:p>
              <a:pPr algn="ctr" eaLnBrk="1" hangingPunct="1">
                <a:spcBef>
                  <a:spcPct val="0"/>
                </a:spcBef>
                <a:buClrTx/>
                <a:buFontTx/>
                <a:buNone/>
              </a:pPr>
              <a:r>
                <a:rPr lang="es-PY" altLang="es-MX" sz="1600" b="1" dirty="0">
                  <a:solidFill>
                    <a:schemeClr val="bg1"/>
                  </a:solidFill>
                  <a:latin typeface="Arial" panose="020B0604020202020204" pitchFamily="34" charset="0"/>
                </a:rPr>
                <a:t> Descripción de Actividades Administrativas y Misionales - Proyecto </a:t>
              </a:r>
            </a:p>
          </p:txBody>
        </p:sp>
        <p:sp>
          <p:nvSpPr>
            <p:cNvPr id="38" name="Rectangle 7"/>
            <p:cNvSpPr>
              <a:spLocks noChangeArrowheads="1"/>
            </p:cNvSpPr>
            <p:nvPr/>
          </p:nvSpPr>
          <p:spPr bwMode="auto">
            <a:xfrm>
              <a:off x="431" y="1813"/>
              <a:ext cx="1496" cy="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ctr"/>
            <a:lstStyle>
              <a:lvl1pPr>
                <a:spcBef>
                  <a:spcPts val="6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000000"/>
                  </a:solidFill>
                  <a:latin typeface="Constantia" panose="02030602050306030303" pitchFamily="18" charset="0"/>
                  <a:ea typeface="Microsoft YaHei" panose="020B0503020204020204" pitchFamily="34" charset="-122"/>
                </a:defRPr>
              </a:lvl1pPr>
              <a:lvl2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Constantia" panose="02030602050306030303" pitchFamily="18" charset="0"/>
                  <a:ea typeface="Microsoft YaHei" panose="020B0503020204020204" pitchFamily="34" charset="-122"/>
                </a:defRPr>
              </a:lvl2pPr>
              <a:lvl3pPr>
                <a:spcBef>
                  <a:spcPts val="525"/>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100">
                  <a:solidFill>
                    <a:srgbClr val="000000"/>
                  </a:solidFill>
                  <a:latin typeface="Constantia" panose="02030602050306030303" pitchFamily="18"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9pPr>
            </a:lstStyle>
            <a:p>
              <a:pPr algn="ctr" eaLnBrk="1" hangingPunct="1">
                <a:spcBef>
                  <a:spcPct val="0"/>
                </a:spcBef>
                <a:buClrTx/>
                <a:buFontTx/>
                <a:buNone/>
              </a:pPr>
              <a:r>
                <a:rPr lang="es-PY" altLang="es-MX" sz="1600" dirty="0">
                  <a:latin typeface="Arial" panose="020B0604020202020204" pitchFamily="34" charset="0"/>
                </a:rPr>
                <a:t>01</a:t>
              </a:r>
            </a:p>
          </p:txBody>
        </p:sp>
        <p:sp>
          <p:nvSpPr>
            <p:cNvPr id="39" name="Rectangle 8"/>
            <p:cNvSpPr>
              <a:spLocks noChangeArrowheads="1"/>
            </p:cNvSpPr>
            <p:nvPr/>
          </p:nvSpPr>
          <p:spPr bwMode="auto">
            <a:xfrm>
              <a:off x="1928" y="1813"/>
              <a:ext cx="3219" cy="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ctr"/>
            <a:lstStyle>
              <a:lvl1pPr>
                <a:spcBef>
                  <a:spcPts val="6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000000"/>
                  </a:solidFill>
                  <a:latin typeface="Constantia" panose="02030602050306030303" pitchFamily="18" charset="0"/>
                  <a:ea typeface="Microsoft YaHei" panose="020B0503020204020204" pitchFamily="34" charset="-122"/>
                </a:defRPr>
              </a:lvl1pPr>
              <a:lvl2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Constantia" panose="02030602050306030303" pitchFamily="18" charset="0"/>
                  <a:ea typeface="Microsoft YaHei" panose="020B0503020204020204" pitchFamily="34" charset="-122"/>
                </a:defRPr>
              </a:lvl2pPr>
              <a:lvl3pPr>
                <a:spcBef>
                  <a:spcPts val="525"/>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100">
                  <a:solidFill>
                    <a:srgbClr val="000000"/>
                  </a:solidFill>
                  <a:latin typeface="Constantia" panose="02030602050306030303" pitchFamily="18"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9pPr>
            </a:lstStyle>
            <a:p>
              <a:pPr algn="just" eaLnBrk="1" hangingPunct="1">
                <a:spcBef>
                  <a:spcPct val="0"/>
                </a:spcBef>
                <a:buClrTx/>
                <a:buFontTx/>
                <a:buNone/>
              </a:pPr>
              <a:r>
                <a:rPr lang="es-PY" altLang="es-MX" sz="1600" dirty="0">
                  <a:latin typeface="Arial" panose="020B0604020202020204" pitchFamily="34" charset="0"/>
                </a:rPr>
                <a:t>Gestión Administrativa Institucional</a:t>
              </a:r>
            </a:p>
          </p:txBody>
        </p:sp>
        <p:sp>
          <p:nvSpPr>
            <p:cNvPr id="40" name="Rectangle 9"/>
            <p:cNvSpPr>
              <a:spLocks noChangeArrowheads="1"/>
            </p:cNvSpPr>
            <p:nvPr/>
          </p:nvSpPr>
          <p:spPr bwMode="auto">
            <a:xfrm>
              <a:off x="431" y="1986"/>
              <a:ext cx="1496" cy="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ctr"/>
            <a:lstStyle>
              <a:lvl1pPr>
                <a:spcBef>
                  <a:spcPts val="6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000000"/>
                  </a:solidFill>
                  <a:latin typeface="Constantia" panose="02030602050306030303" pitchFamily="18" charset="0"/>
                  <a:ea typeface="Microsoft YaHei" panose="020B0503020204020204" pitchFamily="34" charset="-122"/>
                </a:defRPr>
              </a:lvl1pPr>
              <a:lvl2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Constantia" panose="02030602050306030303" pitchFamily="18" charset="0"/>
                  <a:ea typeface="Microsoft YaHei" panose="020B0503020204020204" pitchFamily="34" charset="-122"/>
                </a:defRPr>
              </a:lvl2pPr>
              <a:lvl3pPr>
                <a:spcBef>
                  <a:spcPts val="525"/>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100">
                  <a:solidFill>
                    <a:srgbClr val="000000"/>
                  </a:solidFill>
                  <a:latin typeface="Constantia" panose="02030602050306030303" pitchFamily="18"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9pPr>
            </a:lstStyle>
            <a:p>
              <a:pPr algn="ctr" eaLnBrk="1" hangingPunct="1">
                <a:spcBef>
                  <a:spcPct val="0"/>
                </a:spcBef>
                <a:buClrTx/>
                <a:buFontTx/>
                <a:buNone/>
              </a:pPr>
              <a:r>
                <a:rPr lang="es-PY" altLang="es-MX" sz="1600" dirty="0">
                  <a:latin typeface="Arial" panose="020B0604020202020204" pitchFamily="34" charset="0"/>
                </a:rPr>
                <a:t>02</a:t>
              </a:r>
            </a:p>
          </p:txBody>
        </p:sp>
        <p:sp>
          <p:nvSpPr>
            <p:cNvPr id="41" name="Rectangle 10"/>
            <p:cNvSpPr>
              <a:spLocks noChangeArrowheads="1"/>
            </p:cNvSpPr>
            <p:nvPr/>
          </p:nvSpPr>
          <p:spPr bwMode="auto">
            <a:xfrm>
              <a:off x="1928" y="1986"/>
              <a:ext cx="3219" cy="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ctr"/>
            <a:lstStyle>
              <a:lvl1pPr>
                <a:spcBef>
                  <a:spcPts val="6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000000"/>
                  </a:solidFill>
                  <a:latin typeface="Constantia" panose="02030602050306030303" pitchFamily="18" charset="0"/>
                  <a:ea typeface="Microsoft YaHei" panose="020B0503020204020204" pitchFamily="34" charset="-122"/>
                </a:defRPr>
              </a:lvl1pPr>
              <a:lvl2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Constantia" panose="02030602050306030303" pitchFamily="18" charset="0"/>
                  <a:ea typeface="Microsoft YaHei" panose="020B0503020204020204" pitchFamily="34" charset="-122"/>
                </a:defRPr>
              </a:lvl2pPr>
              <a:lvl3pPr>
                <a:spcBef>
                  <a:spcPts val="525"/>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100">
                  <a:solidFill>
                    <a:srgbClr val="000000"/>
                  </a:solidFill>
                  <a:latin typeface="Constantia" panose="02030602050306030303" pitchFamily="18"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9pPr>
            </a:lstStyle>
            <a:p>
              <a:pPr eaLnBrk="1" hangingPunct="1">
                <a:spcBef>
                  <a:spcPct val="0"/>
                </a:spcBef>
                <a:buClrTx/>
                <a:buFontTx/>
                <a:buNone/>
              </a:pPr>
              <a:r>
                <a:rPr lang="es-PY" altLang="es-MX" sz="1600" dirty="0">
                  <a:latin typeface="Arial" panose="020B0604020202020204" pitchFamily="34" charset="0"/>
                </a:rPr>
                <a:t>Gestión Para la Recaudación</a:t>
              </a:r>
            </a:p>
          </p:txBody>
        </p:sp>
        <p:sp>
          <p:nvSpPr>
            <p:cNvPr id="42" name="Rectangle 11"/>
            <p:cNvSpPr>
              <a:spLocks noChangeArrowheads="1"/>
            </p:cNvSpPr>
            <p:nvPr/>
          </p:nvSpPr>
          <p:spPr bwMode="auto">
            <a:xfrm>
              <a:off x="431" y="2159"/>
              <a:ext cx="1496" cy="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ctr"/>
            <a:lstStyle>
              <a:lvl1pPr>
                <a:spcBef>
                  <a:spcPts val="6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000000"/>
                  </a:solidFill>
                  <a:latin typeface="Constantia" panose="02030602050306030303" pitchFamily="18" charset="0"/>
                  <a:ea typeface="Microsoft YaHei" panose="020B0503020204020204" pitchFamily="34" charset="-122"/>
                </a:defRPr>
              </a:lvl1pPr>
              <a:lvl2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Constantia" panose="02030602050306030303" pitchFamily="18" charset="0"/>
                  <a:ea typeface="Microsoft YaHei" panose="020B0503020204020204" pitchFamily="34" charset="-122"/>
                </a:defRPr>
              </a:lvl2pPr>
              <a:lvl3pPr>
                <a:spcBef>
                  <a:spcPts val="525"/>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100">
                  <a:solidFill>
                    <a:srgbClr val="000000"/>
                  </a:solidFill>
                  <a:latin typeface="Constantia" panose="02030602050306030303" pitchFamily="18"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9pPr>
            </a:lstStyle>
            <a:p>
              <a:pPr algn="ctr" eaLnBrk="1" hangingPunct="1">
                <a:spcBef>
                  <a:spcPct val="0"/>
                </a:spcBef>
                <a:buClrTx/>
                <a:buFontTx/>
                <a:buNone/>
              </a:pPr>
              <a:r>
                <a:rPr lang="es-PY" altLang="es-MX" sz="1600" dirty="0">
                  <a:latin typeface="Arial" panose="020B0604020202020204" pitchFamily="34" charset="0"/>
                </a:rPr>
                <a:t>03</a:t>
              </a:r>
            </a:p>
          </p:txBody>
        </p:sp>
        <p:sp>
          <p:nvSpPr>
            <p:cNvPr id="43" name="Rectangle 12"/>
            <p:cNvSpPr>
              <a:spLocks noChangeArrowheads="1"/>
            </p:cNvSpPr>
            <p:nvPr/>
          </p:nvSpPr>
          <p:spPr bwMode="auto">
            <a:xfrm>
              <a:off x="1928" y="2159"/>
              <a:ext cx="3219" cy="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ctr"/>
            <a:lstStyle>
              <a:lvl1pPr>
                <a:spcBef>
                  <a:spcPts val="6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000000"/>
                  </a:solidFill>
                  <a:latin typeface="Constantia" panose="02030602050306030303" pitchFamily="18" charset="0"/>
                  <a:ea typeface="Microsoft YaHei" panose="020B0503020204020204" pitchFamily="34" charset="-122"/>
                </a:defRPr>
              </a:lvl1pPr>
              <a:lvl2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Constantia" panose="02030602050306030303" pitchFamily="18" charset="0"/>
                  <a:ea typeface="Microsoft YaHei" panose="020B0503020204020204" pitchFamily="34" charset="-122"/>
                </a:defRPr>
              </a:lvl2pPr>
              <a:lvl3pPr>
                <a:spcBef>
                  <a:spcPts val="525"/>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100">
                  <a:solidFill>
                    <a:srgbClr val="000000"/>
                  </a:solidFill>
                  <a:latin typeface="Constantia" panose="02030602050306030303" pitchFamily="18"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9pPr>
            </a:lstStyle>
            <a:p>
              <a:pPr eaLnBrk="1" hangingPunct="1">
                <a:spcBef>
                  <a:spcPct val="0"/>
                </a:spcBef>
                <a:buClrTx/>
                <a:buFontTx/>
                <a:buNone/>
              </a:pPr>
              <a:r>
                <a:rPr lang="es-PY" altLang="es-MX" sz="1600" dirty="0">
                  <a:latin typeface="Arial" panose="020B0604020202020204" pitchFamily="34" charset="0"/>
                </a:rPr>
                <a:t>Controles en zona Secundaria</a:t>
              </a:r>
            </a:p>
          </p:txBody>
        </p:sp>
        <p:sp>
          <p:nvSpPr>
            <p:cNvPr id="44" name="Rectangle 13"/>
            <p:cNvSpPr>
              <a:spLocks noChangeArrowheads="1"/>
            </p:cNvSpPr>
            <p:nvPr/>
          </p:nvSpPr>
          <p:spPr bwMode="auto">
            <a:xfrm>
              <a:off x="431" y="2332"/>
              <a:ext cx="1496" cy="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ctr"/>
            <a:lstStyle>
              <a:lvl1pPr>
                <a:spcBef>
                  <a:spcPts val="6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000000"/>
                  </a:solidFill>
                  <a:latin typeface="Constantia" panose="02030602050306030303" pitchFamily="18" charset="0"/>
                  <a:ea typeface="Microsoft YaHei" panose="020B0503020204020204" pitchFamily="34" charset="-122"/>
                </a:defRPr>
              </a:lvl1pPr>
              <a:lvl2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Constantia" panose="02030602050306030303" pitchFamily="18" charset="0"/>
                  <a:ea typeface="Microsoft YaHei" panose="020B0503020204020204" pitchFamily="34" charset="-122"/>
                </a:defRPr>
              </a:lvl2pPr>
              <a:lvl3pPr>
                <a:spcBef>
                  <a:spcPts val="525"/>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100">
                  <a:solidFill>
                    <a:srgbClr val="000000"/>
                  </a:solidFill>
                  <a:latin typeface="Constantia" panose="02030602050306030303" pitchFamily="18"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9pPr>
            </a:lstStyle>
            <a:p>
              <a:pPr algn="ctr" eaLnBrk="1" hangingPunct="1">
                <a:spcBef>
                  <a:spcPct val="0"/>
                </a:spcBef>
                <a:buClrTx/>
                <a:buFontTx/>
                <a:buNone/>
              </a:pPr>
              <a:r>
                <a:rPr lang="es-PY" altLang="es-MX" sz="1600" dirty="0">
                  <a:latin typeface="Arial" panose="020B0604020202020204" pitchFamily="34" charset="0"/>
                </a:rPr>
                <a:t>04</a:t>
              </a:r>
            </a:p>
          </p:txBody>
        </p:sp>
        <p:sp>
          <p:nvSpPr>
            <p:cNvPr id="45" name="Rectangle 14"/>
            <p:cNvSpPr>
              <a:spLocks noChangeArrowheads="1"/>
            </p:cNvSpPr>
            <p:nvPr/>
          </p:nvSpPr>
          <p:spPr bwMode="auto">
            <a:xfrm>
              <a:off x="1928" y="2332"/>
              <a:ext cx="3219" cy="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ctr"/>
            <a:lstStyle>
              <a:lvl1pPr>
                <a:spcBef>
                  <a:spcPts val="6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000000"/>
                  </a:solidFill>
                  <a:latin typeface="Constantia" panose="02030602050306030303" pitchFamily="18" charset="0"/>
                  <a:ea typeface="Microsoft YaHei" panose="020B0503020204020204" pitchFamily="34" charset="-122"/>
                </a:defRPr>
              </a:lvl1pPr>
              <a:lvl2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Constantia" panose="02030602050306030303" pitchFamily="18" charset="0"/>
                  <a:ea typeface="Microsoft YaHei" panose="020B0503020204020204" pitchFamily="34" charset="-122"/>
                </a:defRPr>
              </a:lvl2pPr>
              <a:lvl3pPr>
                <a:spcBef>
                  <a:spcPts val="525"/>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100">
                  <a:solidFill>
                    <a:srgbClr val="000000"/>
                  </a:solidFill>
                  <a:latin typeface="Constantia" panose="02030602050306030303" pitchFamily="18"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9pPr>
            </a:lstStyle>
            <a:p>
              <a:pPr eaLnBrk="1" hangingPunct="1">
                <a:spcBef>
                  <a:spcPct val="0"/>
                </a:spcBef>
                <a:buClrTx/>
                <a:buFontTx/>
                <a:buNone/>
              </a:pPr>
              <a:r>
                <a:rPr lang="es-PY" altLang="es-MX" sz="1600" dirty="0">
                  <a:latin typeface="Arial" panose="020B0604020202020204" pitchFamily="34" charset="0"/>
                </a:rPr>
                <a:t>Controles en zona  Primaria</a:t>
              </a:r>
            </a:p>
          </p:txBody>
        </p:sp>
        <p:sp>
          <p:nvSpPr>
            <p:cNvPr id="46" name="Rectangle 15"/>
            <p:cNvSpPr>
              <a:spLocks noChangeArrowheads="1"/>
            </p:cNvSpPr>
            <p:nvPr/>
          </p:nvSpPr>
          <p:spPr bwMode="auto">
            <a:xfrm>
              <a:off x="431" y="2505"/>
              <a:ext cx="1496" cy="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ctr"/>
            <a:lstStyle>
              <a:lvl1pPr>
                <a:spcBef>
                  <a:spcPts val="6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000000"/>
                  </a:solidFill>
                  <a:latin typeface="Constantia" panose="02030602050306030303" pitchFamily="18" charset="0"/>
                  <a:ea typeface="Microsoft YaHei" panose="020B0503020204020204" pitchFamily="34" charset="-122"/>
                </a:defRPr>
              </a:lvl1pPr>
              <a:lvl2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Constantia" panose="02030602050306030303" pitchFamily="18" charset="0"/>
                  <a:ea typeface="Microsoft YaHei" panose="020B0503020204020204" pitchFamily="34" charset="-122"/>
                </a:defRPr>
              </a:lvl2pPr>
              <a:lvl3pPr>
                <a:spcBef>
                  <a:spcPts val="525"/>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100">
                  <a:solidFill>
                    <a:srgbClr val="000000"/>
                  </a:solidFill>
                  <a:latin typeface="Constantia" panose="02030602050306030303" pitchFamily="18"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9pPr>
            </a:lstStyle>
            <a:p>
              <a:pPr algn="ctr" eaLnBrk="1" hangingPunct="1">
                <a:spcBef>
                  <a:spcPct val="0"/>
                </a:spcBef>
                <a:buClrTx/>
                <a:buFontTx/>
                <a:buNone/>
              </a:pPr>
              <a:r>
                <a:rPr lang="es-PY" altLang="es-MX" sz="1600" dirty="0">
                  <a:latin typeface="Arial" panose="020B0604020202020204" pitchFamily="34" charset="0"/>
                </a:rPr>
                <a:t>05</a:t>
              </a:r>
            </a:p>
          </p:txBody>
        </p:sp>
        <p:sp>
          <p:nvSpPr>
            <p:cNvPr id="47" name="Rectangle 16"/>
            <p:cNvSpPr>
              <a:spLocks noChangeArrowheads="1"/>
            </p:cNvSpPr>
            <p:nvPr/>
          </p:nvSpPr>
          <p:spPr bwMode="auto">
            <a:xfrm>
              <a:off x="1928" y="2505"/>
              <a:ext cx="3219" cy="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ctr"/>
            <a:lstStyle>
              <a:lvl1pPr>
                <a:spcBef>
                  <a:spcPts val="6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000000"/>
                  </a:solidFill>
                  <a:latin typeface="Constantia" panose="02030602050306030303" pitchFamily="18" charset="0"/>
                  <a:ea typeface="Microsoft YaHei" panose="020B0503020204020204" pitchFamily="34" charset="-122"/>
                </a:defRPr>
              </a:lvl1pPr>
              <a:lvl2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Constantia" panose="02030602050306030303" pitchFamily="18" charset="0"/>
                  <a:ea typeface="Microsoft YaHei" panose="020B0503020204020204" pitchFamily="34" charset="-122"/>
                </a:defRPr>
              </a:lvl2pPr>
              <a:lvl3pPr>
                <a:spcBef>
                  <a:spcPts val="525"/>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100">
                  <a:solidFill>
                    <a:srgbClr val="000000"/>
                  </a:solidFill>
                  <a:latin typeface="Constantia" panose="02030602050306030303" pitchFamily="18"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9pPr>
            </a:lstStyle>
            <a:p>
              <a:pPr eaLnBrk="1" hangingPunct="1">
                <a:spcBef>
                  <a:spcPct val="0"/>
                </a:spcBef>
                <a:buClrTx/>
                <a:buFontTx/>
                <a:buNone/>
              </a:pPr>
              <a:r>
                <a:rPr lang="es-PY" altLang="es-MX" sz="1600" dirty="0">
                  <a:latin typeface="Arial" panose="020B0604020202020204" pitchFamily="34" charset="0"/>
                </a:rPr>
                <a:t>Proceso para el </a:t>
              </a:r>
              <a:r>
                <a:rPr lang="es-PY" altLang="es-MX" sz="1600" dirty="0" err="1">
                  <a:latin typeface="Arial" panose="020B0604020202020204" pitchFamily="34" charset="0"/>
                </a:rPr>
                <a:t>Desaduanamiento</a:t>
              </a:r>
              <a:endParaRPr lang="es-PY" altLang="es-MX" sz="1600" dirty="0">
                <a:latin typeface="Arial" panose="020B0604020202020204" pitchFamily="34" charset="0"/>
              </a:endParaRPr>
            </a:p>
          </p:txBody>
        </p:sp>
        <p:sp>
          <p:nvSpPr>
            <p:cNvPr id="48" name="Rectangle 17"/>
            <p:cNvSpPr>
              <a:spLocks noChangeArrowheads="1"/>
            </p:cNvSpPr>
            <p:nvPr/>
          </p:nvSpPr>
          <p:spPr bwMode="auto">
            <a:xfrm>
              <a:off x="431" y="2677"/>
              <a:ext cx="1496" cy="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ctr"/>
            <a:lstStyle>
              <a:lvl1pPr>
                <a:spcBef>
                  <a:spcPts val="6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000000"/>
                  </a:solidFill>
                  <a:latin typeface="Constantia" panose="02030602050306030303" pitchFamily="18" charset="0"/>
                  <a:ea typeface="Microsoft YaHei" panose="020B0503020204020204" pitchFamily="34" charset="-122"/>
                </a:defRPr>
              </a:lvl1pPr>
              <a:lvl2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Constantia" panose="02030602050306030303" pitchFamily="18" charset="0"/>
                  <a:ea typeface="Microsoft YaHei" panose="020B0503020204020204" pitchFamily="34" charset="-122"/>
                </a:defRPr>
              </a:lvl2pPr>
              <a:lvl3pPr>
                <a:spcBef>
                  <a:spcPts val="525"/>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100">
                  <a:solidFill>
                    <a:srgbClr val="000000"/>
                  </a:solidFill>
                  <a:latin typeface="Constantia" panose="02030602050306030303" pitchFamily="18"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9pPr>
            </a:lstStyle>
            <a:p>
              <a:pPr algn="ctr" eaLnBrk="1" hangingPunct="1">
                <a:spcBef>
                  <a:spcPct val="0"/>
                </a:spcBef>
                <a:buClrTx/>
                <a:buFontTx/>
                <a:buNone/>
              </a:pPr>
              <a:r>
                <a:rPr lang="es-PY" altLang="es-MX" sz="1600" dirty="0">
                  <a:solidFill>
                    <a:schemeClr val="accent4">
                      <a:lumMod val="50000"/>
                    </a:schemeClr>
                  </a:solidFill>
                  <a:latin typeface="Arial" panose="020B0604020202020204" pitchFamily="34" charset="0"/>
                </a:rPr>
                <a:t>06</a:t>
              </a:r>
            </a:p>
          </p:txBody>
        </p:sp>
        <p:sp>
          <p:nvSpPr>
            <p:cNvPr id="49" name="Rectangle 18"/>
            <p:cNvSpPr>
              <a:spLocks noChangeArrowheads="1"/>
            </p:cNvSpPr>
            <p:nvPr/>
          </p:nvSpPr>
          <p:spPr bwMode="auto">
            <a:xfrm>
              <a:off x="1928" y="2677"/>
              <a:ext cx="3219" cy="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ctr"/>
            <a:lstStyle>
              <a:lvl1pPr>
                <a:spcBef>
                  <a:spcPts val="6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000000"/>
                  </a:solidFill>
                  <a:latin typeface="Constantia" panose="02030602050306030303" pitchFamily="18" charset="0"/>
                  <a:ea typeface="Microsoft YaHei" panose="020B0503020204020204" pitchFamily="34" charset="-122"/>
                </a:defRPr>
              </a:lvl1pPr>
              <a:lvl2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Constantia" panose="02030602050306030303" pitchFamily="18" charset="0"/>
                  <a:ea typeface="Microsoft YaHei" panose="020B0503020204020204" pitchFamily="34" charset="-122"/>
                </a:defRPr>
              </a:lvl2pPr>
              <a:lvl3pPr>
                <a:spcBef>
                  <a:spcPts val="525"/>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100">
                  <a:solidFill>
                    <a:srgbClr val="000000"/>
                  </a:solidFill>
                  <a:latin typeface="Constantia" panose="02030602050306030303" pitchFamily="18"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9pPr>
            </a:lstStyle>
            <a:p>
              <a:pPr eaLnBrk="1" hangingPunct="1">
                <a:spcBef>
                  <a:spcPct val="0"/>
                </a:spcBef>
                <a:buClrTx/>
                <a:buFontTx/>
                <a:buNone/>
              </a:pPr>
              <a:r>
                <a:rPr lang="es-PY" altLang="es-MX" sz="1600" dirty="0">
                  <a:solidFill>
                    <a:schemeClr val="accent4">
                      <a:lumMod val="50000"/>
                    </a:schemeClr>
                  </a:solidFill>
                  <a:latin typeface="Arial" panose="020B0604020202020204" pitchFamily="34" charset="0"/>
                </a:rPr>
                <a:t>Adecuación de Edilicia para Modernización de las Aduanas</a:t>
              </a:r>
            </a:p>
          </p:txBody>
        </p:sp>
        <p:sp>
          <p:nvSpPr>
            <p:cNvPr id="50" name="Rectangle 19"/>
            <p:cNvSpPr>
              <a:spLocks noChangeArrowheads="1"/>
            </p:cNvSpPr>
            <p:nvPr/>
          </p:nvSpPr>
          <p:spPr bwMode="auto">
            <a:xfrm>
              <a:off x="431" y="3023"/>
              <a:ext cx="1496" cy="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ctr"/>
            <a:lstStyle>
              <a:lvl1pPr>
                <a:spcBef>
                  <a:spcPts val="6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000000"/>
                  </a:solidFill>
                  <a:latin typeface="Constantia" panose="02030602050306030303" pitchFamily="18" charset="0"/>
                  <a:ea typeface="Microsoft YaHei" panose="020B0503020204020204" pitchFamily="34" charset="-122"/>
                </a:defRPr>
              </a:lvl1pPr>
              <a:lvl2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Constantia" panose="02030602050306030303" pitchFamily="18" charset="0"/>
                  <a:ea typeface="Microsoft YaHei" panose="020B0503020204020204" pitchFamily="34" charset="-122"/>
                </a:defRPr>
              </a:lvl2pPr>
              <a:lvl3pPr>
                <a:spcBef>
                  <a:spcPts val="525"/>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100">
                  <a:solidFill>
                    <a:srgbClr val="000000"/>
                  </a:solidFill>
                  <a:latin typeface="Constantia" panose="02030602050306030303" pitchFamily="18"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9pPr>
            </a:lstStyle>
            <a:p>
              <a:pPr eaLnBrk="1" hangingPunct="1">
                <a:spcBef>
                  <a:spcPct val="0"/>
                </a:spcBef>
                <a:buClrTx/>
                <a:buFontTx/>
                <a:buNone/>
              </a:pPr>
              <a:r>
                <a:rPr lang="es-PY" altLang="es-MX" sz="1800">
                  <a:latin typeface="Arial" panose="020B0604020202020204" pitchFamily="34" charset="0"/>
                </a:rPr>
                <a:t> </a:t>
              </a:r>
            </a:p>
          </p:txBody>
        </p:sp>
        <p:sp>
          <p:nvSpPr>
            <p:cNvPr id="51" name="Rectangle 20"/>
            <p:cNvSpPr>
              <a:spLocks noChangeArrowheads="1"/>
            </p:cNvSpPr>
            <p:nvPr/>
          </p:nvSpPr>
          <p:spPr bwMode="auto">
            <a:xfrm>
              <a:off x="1928" y="3023"/>
              <a:ext cx="3219" cy="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ctr"/>
            <a:lstStyle>
              <a:lvl1pPr>
                <a:spcBef>
                  <a:spcPts val="6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000000"/>
                  </a:solidFill>
                  <a:latin typeface="Constantia" panose="02030602050306030303" pitchFamily="18" charset="0"/>
                  <a:ea typeface="Microsoft YaHei" panose="020B0503020204020204" pitchFamily="34" charset="-122"/>
                </a:defRPr>
              </a:lvl1pPr>
              <a:lvl2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Constantia" panose="02030602050306030303" pitchFamily="18" charset="0"/>
                  <a:ea typeface="Microsoft YaHei" panose="020B0503020204020204" pitchFamily="34" charset="-122"/>
                </a:defRPr>
              </a:lvl2pPr>
              <a:lvl3pPr>
                <a:spcBef>
                  <a:spcPts val="525"/>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100">
                  <a:solidFill>
                    <a:srgbClr val="000000"/>
                  </a:solidFill>
                  <a:latin typeface="Constantia" panose="02030602050306030303" pitchFamily="18"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9pPr>
            </a:lstStyle>
            <a:p>
              <a:pPr eaLnBrk="1" hangingPunct="1">
                <a:spcBef>
                  <a:spcPct val="0"/>
                </a:spcBef>
                <a:buClrTx/>
                <a:buFontTx/>
                <a:buNone/>
              </a:pPr>
              <a:r>
                <a:rPr lang="es-PY" altLang="es-MX" sz="1800">
                  <a:latin typeface="Arial" panose="020B0604020202020204" pitchFamily="34" charset="0"/>
                </a:rPr>
                <a:t> </a:t>
              </a:r>
            </a:p>
          </p:txBody>
        </p:sp>
        <p:sp>
          <p:nvSpPr>
            <p:cNvPr id="52" name="Rectangle 21"/>
            <p:cNvSpPr>
              <a:spLocks noChangeArrowheads="1"/>
            </p:cNvSpPr>
            <p:nvPr/>
          </p:nvSpPr>
          <p:spPr bwMode="auto">
            <a:xfrm>
              <a:off x="431" y="3196"/>
              <a:ext cx="1496" cy="344"/>
            </a:xfrm>
            <a:prstGeom prst="rect">
              <a:avLst/>
            </a:prstGeom>
            <a:solidFill>
              <a:srgbClr val="637884"/>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nchor="ctr"/>
            <a:lstStyle>
              <a:lvl1pPr>
                <a:spcBef>
                  <a:spcPts val="6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000000"/>
                  </a:solidFill>
                  <a:latin typeface="Constantia" panose="02030602050306030303" pitchFamily="18" charset="0"/>
                  <a:ea typeface="Microsoft YaHei" panose="020B0503020204020204" pitchFamily="34" charset="-122"/>
                </a:defRPr>
              </a:lvl1pPr>
              <a:lvl2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Constantia" panose="02030602050306030303" pitchFamily="18" charset="0"/>
                  <a:ea typeface="Microsoft YaHei" panose="020B0503020204020204" pitchFamily="34" charset="-122"/>
                </a:defRPr>
              </a:lvl2pPr>
              <a:lvl3pPr>
                <a:spcBef>
                  <a:spcPts val="525"/>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100">
                  <a:solidFill>
                    <a:srgbClr val="000000"/>
                  </a:solidFill>
                  <a:latin typeface="Constantia" panose="02030602050306030303" pitchFamily="18"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9pPr>
            </a:lstStyle>
            <a:p>
              <a:pPr algn="ctr" eaLnBrk="1" hangingPunct="1">
                <a:spcBef>
                  <a:spcPct val="0"/>
                </a:spcBef>
                <a:buClrTx/>
                <a:buFontTx/>
                <a:buNone/>
              </a:pPr>
              <a:r>
                <a:rPr lang="es-PY" altLang="es-MX" sz="1600" b="1">
                  <a:solidFill>
                    <a:schemeClr val="bg1"/>
                  </a:solidFill>
                  <a:latin typeface="Arial" panose="020B0604020202020204" pitchFamily="34" charset="0"/>
                </a:rPr>
                <a:t>Programa 001:</a:t>
              </a:r>
              <a:r>
                <a:rPr lang="es-PY" altLang="es-MX" sz="1600">
                  <a:solidFill>
                    <a:schemeClr val="bg1"/>
                  </a:solidFill>
                  <a:latin typeface="Arial" panose="020B0604020202020204" pitchFamily="34" charset="0"/>
                </a:rPr>
                <a:t> </a:t>
              </a:r>
            </a:p>
          </p:txBody>
        </p:sp>
        <p:sp>
          <p:nvSpPr>
            <p:cNvPr id="53" name="Rectangle 22"/>
            <p:cNvSpPr>
              <a:spLocks noChangeArrowheads="1"/>
            </p:cNvSpPr>
            <p:nvPr/>
          </p:nvSpPr>
          <p:spPr bwMode="auto">
            <a:xfrm>
              <a:off x="1928" y="3196"/>
              <a:ext cx="3219" cy="344"/>
            </a:xfrm>
            <a:prstGeom prst="rect">
              <a:avLst/>
            </a:prstGeom>
            <a:solidFill>
              <a:srgbClr val="637884"/>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nchor="ctr"/>
            <a:lstStyle>
              <a:lvl1pPr>
                <a:spcBef>
                  <a:spcPts val="6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000000"/>
                  </a:solidFill>
                  <a:latin typeface="Constantia" panose="02030602050306030303" pitchFamily="18" charset="0"/>
                  <a:ea typeface="Microsoft YaHei" panose="020B0503020204020204" pitchFamily="34" charset="-122"/>
                </a:defRPr>
              </a:lvl1pPr>
              <a:lvl2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Constantia" panose="02030602050306030303" pitchFamily="18" charset="0"/>
                  <a:ea typeface="Microsoft YaHei" panose="020B0503020204020204" pitchFamily="34" charset="-122"/>
                </a:defRPr>
              </a:lvl2pPr>
              <a:lvl3pPr>
                <a:spcBef>
                  <a:spcPts val="525"/>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100">
                  <a:solidFill>
                    <a:srgbClr val="000000"/>
                  </a:solidFill>
                  <a:latin typeface="Constantia" panose="02030602050306030303" pitchFamily="18"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9pPr>
            </a:lstStyle>
            <a:p>
              <a:pPr algn="ctr" eaLnBrk="1" hangingPunct="1">
                <a:spcBef>
                  <a:spcPct val="0"/>
                </a:spcBef>
                <a:buClrTx/>
                <a:buFontTx/>
                <a:buNone/>
              </a:pPr>
              <a:r>
                <a:rPr lang="es-PY" altLang="es-MX" sz="1600" b="1" dirty="0">
                  <a:solidFill>
                    <a:schemeClr val="bg1"/>
                  </a:solidFill>
                  <a:latin typeface="Arial" panose="020B0604020202020204" pitchFamily="34" charset="0"/>
                </a:rPr>
                <a:t> Presupuesto de Partidas No Asignables a Programas</a:t>
              </a:r>
              <a:r>
                <a:rPr lang="es-PY" altLang="es-MX" sz="1600" dirty="0">
                  <a:solidFill>
                    <a:schemeClr val="bg1"/>
                  </a:solidFill>
                  <a:latin typeface="Arial" panose="020B0604020202020204" pitchFamily="34" charset="0"/>
                </a:rPr>
                <a:t> </a:t>
              </a:r>
            </a:p>
          </p:txBody>
        </p:sp>
        <p:sp>
          <p:nvSpPr>
            <p:cNvPr id="54" name="Rectangle 23"/>
            <p:cNvSpPr>
              <a:spLocks noChangeArrowheads="1"/>
            </p:cNvSpPr>
            <p:nvPr/>
          </p:nvSpPr>
          <p:spPr bwMode="auto">
            <a:xfrm>
              <a:off x="431" y="3541"/>
              <a:ext cx="1496" cy="172"/>
            </a:xfrm>
            <a:prstGeom prst="rect">
              <a:avLst/>
            </a:prstGeom>
            <a:solidFill>
              <a:srgbClr val="889EA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nchor="ctr"/>
            <a:lstStyle>
              <a:lvl1pPr>
                <a:spcBef>
                  <a:spcPts val="6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000000"/>
                  </a:solidFill>
                  <a:latin typeface="Constantia" panose="02030602050306030303" pitchFamily="18" charset="0"/>
                  <a:ea typeface="Microsoft YaHei" panose="020B0503020204020204" pitchFamily="34" charset="-122"/>
                </a:defRPr>
              </a:lvl1pPr>
              <a:lvl2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Constantia" panose="02030602050306030303" pitchFamily="18" charset="0"/>
                  <a:ea typeface="Microsoft YaHei" panose="020B0503020204020204" pitchFamily="34" charset="-122"/>
                </a:defRPr>
              </a:lvl2pPr>
              <a:lvl3pPr>
                <a:spcBef>
                  <a:spcPts val="525"/>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100">
                  <a:solidFill>
                    <a:srgbClr val="000000"/>
                  </a:solidFill>
                  <a:latin typeface="Constantia" panose="02030602050306030303" pitchFamily="18"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9pPr>
            </a:lstStyle>
            <a:p>
              <a:pPr algn="ctr" eaLnBrk="1" hangingPunct="1">
                <a:spcBef>
                  <a:spcPct val="0"/>
                </a:spcBef>
                <a:buClrTx/>
                <a:buFontTx/>
                <a:buNone/>
              </a:pPr>
              <a:r>
                <a:rPr lang="es-PY" altLang="es-MX" sz="1600" b="1" dirty="0">
                  <a:latin typeface="Arial" panose="020B0604020202020204" pitchFamily="34" charset="0"/>
                </a:rPr>
                <a:t>Actividad:</a:t>
              </a:r>
            </a:p>
          </p:txBody>
        </p:sp>
        <p:sp>
          <p:nvSpPr>
            <p:cNvPr id="55" name="Rectangle 24"/>
            <p:cNvSpPr>
              <a:spLocks noChangeArrowheads="1"/>
            </p:cNvSpPr>
            <p:nvPr/>
          </p:nvSpPr>
          <p:spPr bwMode="auto">
            <a:xfrm>
              <a:off x="1928" y="3541"/>
              <a:ext cx="3219" cy="172"/>
            </a:xfrm>
            <a:prstGeom prst="rect">
              <a:avLst/>
            </a:prstGeom>
            <a:solidFill>
              <a:schemeClr val="accent4">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nchor="ctr"/>
            <a:lstStyle>
              <a:lvl1pPr>
                <a:spcBef>
                  <a:spcPts val="6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000000"/>
                  </a:solidFill>
                  <a:latin typeface="Constantia" panose="02030602050306030303" pitchFamily="18" charset="0"/>
                  <a:ea typeface="Microsoft YaHei" panose="020B0503020204020204" pitchFamily="34" charset="-122"/>
                </a:defRPr>
              </a:lvl1pPr>
              <a:lvl2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Constantia" panose="02030602050306030303" pitchFamily="18" charset="0"/>
                  <a:ea typeface="Microsoft YaHei" panose="020B0503020204020204" pitchFamily="34" charset="-122"/>
                </a:defRPr>
              </a:lvl2pPr>
              <a:lvl3pPr>
                <a:spcBef>
                  <a:spcPts val="525"/>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100">
                  <a:solidFill>
                    <a:srgbClr val="000000"/>
                  </a:solidFill>
                  <a:latin typeface="Constantia" panose="02030602050306030303" pitchFamily="18"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9pPr>
            </a:lstStyle>
            <a:p>
              <a:pPr algn="ctr" eaLnBrk="1" hangingPunct="1">
                <a:spcBef>
                  <a:spcPct val="0"/>
                </a:spcBef>
                <a:buClrTx/>
                <a:buFontTx/>
                <a:buNone/>
              </a:pPr>
              <a:r>
                <a:rPr lang="es-PY" altLang="es-MX" sz="1600" b="1" dirty="0">
                  <a:latin typeface="Arial" panose="020B0604020202020204" pitchFamily="34" charset="0"/>
                </a:rPr>
                <a:t>Descripción de Actividad</a:t>
              </a:r>
            </a:p>
          </p:txBody>
        </p:sp>
        <p:sp>
          <p:nvSpPr>
            <p:cNvPr id="56" name="Rectangle 25"/>
            <p:cNvSpPr>
              <a:spLocks noChangeArrowheads="1"/>
            </p:cNvSpPr>
            <p:nvPr/>
          </p:nvSpPr>
          <p:spPr bwMode="auto">
            <a:xfrm>
              <a:off x="431" y="3714"/>
              <a:ext cx="1496" cy="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ctr"/>
            <a:lstStyle>
              <a:lvl1pPr>
                <a:spcBef>
                  <a:spcPts val="6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000000"/>
                  </a:solidFill>
                  <a:latin typeface="Constantia" panose="02030602050306030303" pitchFamily="18" charset="0"/>
                  <a:ea typeface="Microsoft YaHei" panose="020B0503020204020204" pitchFamily="34" charset="-122"/>
                </a:defRPr>
              </a:lvl1pPr>
              <a:lvl2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Constantia" panose="02030602050306030303" pitchFamily="18" charset="0"/>
                  <a:ea typeface="Microsoft YaHei" panose="020B0503020204020204" pitchFamily="34" charset="-122"/>
                </a:defRPr>
              </a:lvl2pPr>
              <a:lvl3pPr>
                <a:spcBef>
                  <a:spcPts val="525"/>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100">
                  <a:solidFill>
                    <a:srgbClr val="000000"/>
                  </a:solidFill>
                  <a:latin typeface="Constantia" panose="02030602050306030303" pitchFamily="18"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9pPr>
            </a:lstStyle>
            <a:p>
              <a:pPr algn="ctr" eaLnBrk="1" hangingPunct="1">
                <a:spcBef>
                  <a:spcPct val="0"/>
                </a:spcBef>
                <a:buClrTx/>
                <a:buFontTx/>
                <a:buNone/>
              </a:pPr>
              <a:r>
                <a:rPr lang="es-PY" altLang="es-MX" sz="1600" dirty="0">
                  <a:latin typeface="Arial" panose="020B0604020202020204" pitchFamily="34" charset="0"/>
                </a:rPr>
                <a:t>01</a:t>
              </a:r>
            </a:p>
          </p:txBody>
        </p:sp>
        <p:sp>
          <p:nvSpPr>
            <p:cNvPr id="57" name="Rectangle 26"/>
            <p:cNvSpPr>
              <a:spLocks noChangeArrowheads="1"/>
            </p:cNvSpPr>
            <p:nvPr/>
          </p:nvSpPr>
          <p:spPr bwMode="auto">
            <a:xfrm>
              <a:off x="1928" y="3714"/>
              <a:ext cx="3219" cy="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ctr"/>
            <a:lstStyle>
              <a:lvl1pPr>
                <a:spcBef>
                  <a:spcPts val="6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000000"/>
                  </a:solidFill>
                  <a:latin typeface="Constantia" panose="02030602050306030303" pitchFamily="18" charset="0"/>
                  <a:ea typeface="Microsoft YaHei" panose="020B0503020204020204" pitchFamily="34" charset="-122"/>
                </a:defRPr>
              </a:lvl1pPr>
              <a:lvl2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Constantia" panose="02030602050306030303" pitchFamily="18" charset="0"/>
                  <a:ea typeface="Microsoft YaHei" panose="020B0503020204020204" pitchFamily="34" charset="-122"/>
                </a:defRPr>
              </a:lvl2pPr>
              <a:lvl3pPr>
                <a:spcBef>
                  <a:spcPts val="525"/>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100">
                  <a:solidFill>
                    <a:srgbClr val="000000"/>
                  </a:solidFill>
                  <a:latin typeface="Constantia" panose="02030602050306030303" pitchFamily="18"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9pPr>
            </a:lstStyle>
            <a:p>
              <a:pPr eaLnBrk="1" hangingPunct="1">
                <a:spcBef>
                  <a:spcPct val="0"/>
                </a:spcBef>
                <a:buClrTx/>
                <a:buFontTx/>
                <a:buNone/>
              </a:pPr>
              <a:r>
                <a:rPr lang="es-PY" altLang="es-MX" sz="1600" dirty="0">
                  <a:latin typeface="Arial" panose="020B0604020202020204" pitchFamily="34" charset="0"/>
                </a:rPr>
                <a:t>Transferencias Consolidables</a:t>
              </a:r>
            </a:p>
          </p:txBody>
        </p:sp>
        <p:sp>
          <p:nvSpPr>
            <p:cNvPr id="58" name="Line 27"/>
            <p:cNvSpPr>
              <a:spLocks noChangeShapeType="1"/>
            </p:cNvSpPr>
            <p:nvPr/>
          </p:nvSpPr>
          <p:spPr bwMode="auto">
            <a:xfrm>
              <a:off x="1928" y="1117"/>
              <a:ext cx="0" cy="1905"/>
            </a:xfrm>
            <a:prstGeom prst="line">
              <a:avLst/>
            </a:prstGeom>
            <a:noFill/>
            <a:ln w="12600" cap="sq">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s-PY"/>
            </a:p>
          </p:txBody>
        </p:sp>
        <p:sp>
          <p:nvSpPr>
            <p:cNvPr id="59" name="Line 28"/>
            <p:cNvSpPr>
              <a:spLocks noChangeShapeType="1"/>
            </p:cNvSpPr>
            <p:nvPr/>
          </p:nvSpPr>
          <p:spPr bwMode="auto">
            <a:xfrm>
              <a:off x="1928" y="3196"/>
              <a:ext cx="0" cy="690"/>
            </a:xfrm>
            <a:prstGeom prst="line">
              <a:avLst/>
            </a:prstGeom>
            <a:noFill/>
            <a:ln w="12600" cap="sq">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s-PY"/>
            </a:p>
          </p:txBody>
        </p:sp>
        <p:sp>
          <p:nvSpPr>
            <p:cNvPr id="60" name="Line 29"/>
            <p:cNvSpPr>
              <a:spLocks noChangeShapeType="1"/>
            </p:cNvSpPr>
            <p:nvPr/>
          </p:nvSpPr>
          <p:spPr bwMode="auto">
            <a:xfrm>
              <a:off x="431" y="1397"/>
              <a:ext cx="4716" cy="0"/>
            </a:xfrm>
            <a:prstGeom prst="line">
              <a:avLst/>
            </a:prstGeom>
            <a:noFill/>
            <a:ln w="12600" cap="sq">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s-PY"/>
            </a:p>
          </p:txBody>
        </p:sp>
        <p:sp>
          <p:nvSpPr>
            <p:cNvPr id="61" name="Line 30"/>
            <p:cNvSpPr>
              <a:spLocks noChangeShapeType="1"/>
            </p:cNvSpPr>
            <p:nvPr/>
          </p:nvSpPr>
          <p:spPr bwMode="auto">
            <a:xfrm>
              <a:off x="431" y="1813"/>
              <a:ext cx="4716" cy="0"/>
            </a:xfrm>
            <a:prstGeom prst="line">
              <a:avLst/>
            </a:prstGeom>
            <a:noFill/>
            <a:ln w="12600" cap="sq">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s-PY"/>
            </a:p>
          </p:txBody>
        </p:sp>
        <p:sp>
          <p:nvSpPr>
            <p:cNvPr id="62" name="Line 31"/>
            <p:cNvSpPr>
              <a:spLocks noChangeShapeType="1"/>
            </p:cNvSpPr>
            <p:nvPr/>
          </p:nvSpPr>
          <p:spPr bwMode="auto">
            <a:xfrm>
              <a:off x="431" y="1986"/>
              <a:ext cx="4716" cy="0"/>
            </a:xfrm>
            <a:prstGeom prst="line">
              <a:avLst/>
            </a:prstGeom>
            <a:noFill/>
            <a:ln w="12600" cap="sq">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s-PY"/>
            </a:p>
          </p:txBody>
        </p:sp>
        <p:sp>
          <p:nvSpPr>
            <p:cNvPr id="63" name="Line 32"/>
            <p:cNvSpPr>
              <a:spLocks noChangeShapeType="1"/>
            </p:cNvSpPr>
            <p:nvPr/>
          </p:nvSpPr>
          <p:spPr bwMode="auto">
            <a:xfrm>
              <a:off x="431" y="2159"/>
              <a:ext cx="4716" cy="0"/>
            </a:xfrm>
            <a:prstGeom prst="line">
              <a:avLst/>
            </a:prstGeom>
            <a:noFill/>
            <a:ln w="12600" cap="sq">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s-PY"/>
            </a:p>
          </p:txBody>
        </p:sp>
        <p:sp>
          <p:nvSpPr>
            <p:cNvPr id="64" name="Line 33"/>
            <p:cNvSpPr>
              <a:spLocks noChangeShapeType="1"/>
            </p:cNvSpPr>
            <p:nvPr/>
          </p:nvSpPr>
          <p:spPr bwMode="auto">
            <a:xfrm>
              <a:off x="431" y="2332"/>
              <a:ext cx="4716" cy="0"/>
            </a:xfrm>
            <a:prstGeom prst="line">
              <a:avLst/>
            </a:prstGeom>
            <a:noFill/>
            <a:ln w="12600" cap="sq">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s-PY"/>
            </a:p>
          </p:txBody>
        </p:sp>
        <p:sp>
          <p:nvSpPr>
            <p:cNvPr id="65" name="Line 34"/>
            <p:cNvSpPr>
              <a:spLocks noChangeShapeType="1"/>
            </p:cNvSpPr>
            <p:nvPr/>
          </p:nvSpPr>
          <p:spPr bwMode="auto">
            <a:xfrm>
              <a:off x="431" y="2505"/>
              <a:ext cx="4716" cy="0"/>
            </a:xfrm>
            <a:prstGeom prst="line">
              <a:avLst/>
            </a:prstGeom>
            <a:noFill/>
            <a:ln w="12600" cap="sq">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s-PY"/>
            </a:p>
          </p:txBody>
        </p:sp>
        <p:sp>
          <p:nvSpPr>
            <p:cNvPr id="66" name="Line 35"/>
            <p:cNvSpPr>
              <a:spLocks noChangeShapeType="1"/>
            </p:cNvSpPr>
            <p:nvPr/>
          </p:nvSpPr>
          <p:spPr bwMode="auto">
            <a:xfrm>
              <a:off x="431" y="2677"/>
              <a:ext cx="4716" cy="0"/>
            </a:xfrm>
            <a:prstGeom prst="line">
              <a:avLst/>
            </a:prstGeom>
            <a:noFill/>
            <a:ln w="12600" cap="sq">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s-PY"/>
            </a:p>
          </p:txBody>
        </p:sp>
        <p:sp>
          <p:nvSpPr>
            <p:cNvPr id="67" name="Line 36"/>
            <p:cNvSpPr>
              <a:spLocks noChangeShapeType="1"/>
            </p:cNvSpPr>
            <p:nvPr/>
          </p:nvSpPr>
          <p:spPr bwMode="auto">
            <a:xfrm>
              <a:off x="431" y="3023"/>
              <a:ext cx="4716" cy="0"/>
            </a:xfrm>
            <a:prstGeom prst="line">
              <a:avLst/>
            </a:prstGeom>
            <a:noFill/>
            <a:ln w="12600" cap="sq">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s-PY"/>
            </a:p>
          </p:txBody>
        </p:sp>
        <p:sp>
          <p:nvSpPr>
            <p:cNvPr id="68" name="Line 37"/>
            <p:cNvSpPr>
              <a:spLocks noChangeShapeType="1"/>
            </p:cNvSpPr>
            <p:nvPr/>
          </p:nvSpPr>
          <p:spPr bwMode="auto">
            <a:xfrm>
              <a:off x="431" y="3196"/>
              <a:ext cx="4716" cy="0"/>
            </a:xfrm>
            <a:prstGeom prst="line">
              <a:avLst/>
            </a:prstGeom>
            <a:noFill/>
            <a:ln w="12600" cap="sq">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s-PY"/>
            </a:p>
          </p:txBody>
        </p:sp>
        <p:sp>
          <p:nvSpPr>
            <p:cNvPr id="69" name="Line 38"/>
            <p:cNvSpPr>
              <a:spLocks noChangeShapeType="1"/>
            </p:cNvSpPr>
            <p:nvPr/>
          </p:nvSpPr>
          <p:spPr bwMode="auto">
            <a:xfrm>
              <a:off x="431" y="3541"/>
              <a:ext cx="4716" cy="0"/>
            </a:xfrm>
            <a:prstGeom prst="line">
              <a:avLst/>
            </a:prstGeom>
            <a:noFill/>
            <a:ln w="12600" cap="sq">
              <a:solidFill>
                <a:srgbClr val="000000"/>
              </a:solidFill>
              <a:miter lim="800000"/>
              <a:headEnd/>
              <a:tailEnd/>
            </a:ln>
          </p:spPr>
          <p:txBody>
            <a:bodyPr/>
            <a:lstStyle/>
            <a:p>
              <a:endParaRPr lang="es-PY"/>
            </a:p>
          </p:txBody>
        </p:sp>
        <p:sp>
          <p:nvSpPr>
            <p:cNvPr id="70" name="Line 39"/>
            <p:cNvSpPr>
              <a:spLocks noChangeShapeType="1"/>
            </p:cNvSpPr>
            <p:nvPr/>
          </p:nvSpPr>
          <p:spPr bwMode="auto">
            <a:xfrm>
              <a:off x="431" y="3714"/>
              <a:ext cx="4716" cy="0"/>
            </a:xfrm>
            <a:prstGeom prst="line">
              <a:avLst/>
            </a:prstGeom>
            <a:noFill/>
            <a:ln w="12600" cap="sq">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s-PY"/>
            </a:p>
          </p:txBody>
        </p:sp>
        <p:sp>
          <p:nvSpPr>
            <p:cNvPr id="71" name="Line 40"/>
            <p:cNvSpPr>
              <a:spLocks noChangeShapeType="1"/>
            </p:cNvSpPr>
            <p:nvPr/>
          </p:nvSpPr>
          <p:spPr bwMode="auto">
            <a:xfrm>
              <a:off x="431" y="1117"/>
              <a:ext cx="0" cy="1905"/>
            </a:xfrm>
            <a:prstGeom prst="line">
              <a:avLst/>
            </a:prstGeom>
            <a:noFill/>
            <a:ln w="12600" cap="sq">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s-PY"/>
            </a:p>
          </p:txBody>
        </p:sp>
        <p:sp>
          <p:nvSpPr>
            <p:cNvPr id="72" name="Line 41"/>
            <p:cNvSpPr>
              <a:spLocks noChangeShapeType="1"/>
            </p:cNvSpPr>
            <p:nvPr/>
          </p:nvSpPr>
          <p:spPr bwMode="auto">
            <a:xfrm>
              <a:off x="431" y="3196"/>
              <a:ext cx="0" cy="690"/>
            </a:xfrm>
            <a:prstGeom prst="line">
              <a:avLst/>
            </a:prstGeom>
            <a:noFill/>
            <a:ln w="12600" cap="sq">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s-PY"/>
            </a:p>
          </p:txBody>
        </p:sp>
        <p:sp>
          <p:nvSpPr>
            <p:cNvPr id="73" name="Line 42"/>
            <p:cNvSpPr>
              <a:spLocks noChangeShapeType="1"/>
            </p:cNvSpPr>
            <p:nvPr/>
          </p:nvSpPr>
          <p:spPr bwMode="auto">
            <a:xfrm>
              <a:off x="5148" y="1117"/>
              <a:ext cx="0" cy="1905"/>
            </a:xfrm>
            <a:prstGeom prst="line">
              <a:avLst/>
            </a:prstGeom>
            <a:noFill/>
            <a:ln w="12600" cap="sq">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s-PY"/>
            </a:p>
          </p:txBody>
        </p:sp>
        <p:sp>
          <p:nvSpPr>
            <p:cNvPr id="74" name="Line 43"/>
            <p:cNvSpPr>
              <a:spLocks noChangeShapeType="1"/>
            </p:cNvSpPr>
            <p:nvPr/>
          </p:nvSpPr>
          <p:spPr bwMode="auto">
            <a:xfrm>
              <a:off x="5148" y="3196"/>
              <a:ext cx="0" cy="690"/>
            </a:xfrm>
            <a:prstGeom prst="line">
              <a:avLst/>
            </a:prstGeom>
            <a:noFill/>
            <a:ln w="12600" cap="sq">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s-PY"/>
            </a:p>
          </p:txBody>
        </p:sp>
        <p:sp>
          <p:nvSpPr>
            <p:cNvPr id="75" name="Line 44"/>
            <p:cNvSpPr>
              <a:spLocks noChangeShapeType="1"/>
            </p:cNvSpPr>
            <p:nvPr/>
          </p:nvSpPr>
          <p:spPr bwMode="auto">
            <a:xfrm>
              <a:off x="431" y="1117"/>
              <a:ext cx="4716" cy="0"/>
            </a:xfrm>
            <a:prstGeom prst="line">
              <a:avLst/>
            </a:prstGeom>
            <a:noFill/>
            <a:ln w="12600" cap="sq">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s-PY"/>
            </a:p>
          </p:txBody>
        </p:sp>
        <p:sp>
          <p:nvSpPr>
            <p:cNvPr id="76" name="Line 45"/>
            <p:cNvSpPr>
              <a:spLocks noChangeShapeType="1"/>
            </p:cNvSpPr>
            <p:nvPr/>
          </p:nvSpPr>
          <p:spPr bwMode="auto">
            <a:xfrm>
              <a:off x="431" y="3887"/>
              <a:ext cx="4716" cy="0"/>
            </a:xfrm>
            <a:prstGeom prst="line">
              <a:avLst/>
            </a:prstGeom>
            <a:noFill/>
            <a:ln w="12600" cap="sq">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s-PY"/>
            </a:p>
          </p:txBody>
        </p:sp>
      </p:grpSp>
      <p:sp>
        <p:nvSpPr>
          <p:cNvPr id="77" name="Text Box 1"/>
          <p:cNvSpPr txBox="1">
            <a:spLocks noChangeArrowheads="1"/>
          </p:cNvSpPr>
          <p:nvPr/>
        </p:nvSpPr>
        <p:spPr bwMode="auto">
          <a:xfrm>
            <a:off x="1449622" y="357328"/>
            <a:ext cx="9289425"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rIns="0" bIns="0" anchor="b"/>
          <a:lstStyle>
            <a:lvl1pPr>
              <a:spcBef>
                <a:spcPts val="6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000000"/>
                </a:solidFill>
                <a:latin typeface="Constantia" panose="02030602050306030303" pitchFamily="18" charset="0"/>
                <a:ea typeface="Microsoft YaHei" panose="020B0503020204020204" pitchFamily="34" charset="-122"/>
              </a:defRPr>
            </a:lvl1pPr>
            <a:lvl2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Constantia" panose="02030602050306030303" pitchFamily="18" charset="0"/>
                <a:ea typeface="Microsoft YaHei" panose="020B0503020204020204" pitchFamily="34" charset="-122"/>
              </a:defRPr>
            </a:lvl2pPr>
            <a:lvl3pPr>
              <a:spcBef>
                <a:spcPts val="525"/>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100">
                <a:solidFill>
                  <a:srgbClr val="000000"/>
                </a:solidFill>
                <a:latin typeface="Constantia" panose="02030602050306030303" pitchFamily="18"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9pPr>
          </a:lstStyle>
          <a:p>
            <a:pPr algn="ctr" eaLnBrk="1" hangingPunct="1">
              <a:spcBef>
                <a:spcPct val="0"/>
              </a:spcBef>
              <a:buClrTx/>
              <a:buFontTx/>
              <a:buNone/>
            </a:pPr>
            <a:r>
              <a:rPr lang="es-ES" altLang="es-MX" sz="2000" dirty="0">
                <a:solidFill>
                  <a:schemeClr val="accent5">
                    <a:lumMod val="50000"/>
                  </a:schemeClr>
                </a:solidFill>
                <a:latin typeface="Arial" panose="020B0604020202020204" pitchFamily="34" charset="0"/>
              </a:rPr>
              <a:t>Nuevos Programas y Actividades </a:t>
            </a:r>
            <a:r>
              <a:rPr lang="es-ES" altLang="es-MX" sz="2000" dirty="0" smtClean="0">
                <a:solidFill>
                  <a:schemeClr val="accent5">
                    <a:lumMod val="50000"/>
                  </a:schemeClr>
                </a:solidFill>
                <a:latin typeface="Arial" panose="020B0604020202020204" pitchFamily="34" charset="0"/>
              </a:rPr>
              <a:t>Presupuestarios de </a:t>
            </a:r>
            <a:r>
              <a:rPr lang="es-ES" altLang="es-MX" sz="2000" dirty="0">
                <a:solidFill>
                  <a:schemeClr val="accent5">
                    <a:lumMod val="50000"/>
                  </a:schemeClr>
                </a:solidFill>
                <a:latin typeface="Arial" panose="020B0604020202020204" pitchFamily="34" charset="0"/>
              </a:rPr>
              <a:t>la DNA </a:t>
            </a:r>
          </a:p>
        </p:txBody>
      </p:sp>
      <p:sp>
        <p:nvSpPr>
          <p:cNvPr id="79" name="Flecha derecha 78">
            <a:hlinkClick r:id="rId8" action="ppaction://hlinksldjump"/>
          </p:cNvPr>
          <p:cNvSpPr/>
          <p:nvPr/>
        </p:nvSpPr>
        <p:spPr bwMode="auto">
          <a:xfrm rot="10800000">
            <a:off x="11222035" y="6162386"/>
            <a:ext cx="430212" cy="333375"/>
          </a:xfrm>
          <a:prstGeom prst="rightArrow">
            <a:avLst/>
          </a:prstGeom>
          <a:solidFill>
            <a:schemeClr val="bg1"/>
          </a:solidFill>
          <a:ln w="9525" cap="flat" cmpd="sng" algn="ctr">
            <a:solidFill>
              <a:schemeClr val="tx1"/>
            </a:solidFill>
            <a:prstDash val="solid"/>
            <a:round/>
            <a:headEnd type="none" w="med" len="med"/>
            <a:tailEnd type="none" w="med" len="med"/>
          </a:ln>
          <a:effectLst/>
        </p:spPr>
        <p:txBody>
          <a:bodyPr/>
          <a:lstStyle/>
          <a:p>
            <a:pPr>
              <a:buClr>
                <a:srgbClr val="000000"/>
              </a:buClr>
              <a:buSzPct val="100000"/>
              <a:buFont typeface="Times New Roman" pitchFamily="16" charset="0"/>
              <a:buNone/>
              <a:defRPr/>
            </a:pPr>
            <a:endParaRPr lang="es-PY">
              <a:ln>
                <a:solidFill>
                  <a:srgbClr val="FF0000"/>
                </a:solidFill>
              </a:ln>
              <a:latin typeface="Arial" charset="0"/>
              <a:cs typeface="Arial" charset="0"/>
            </a:endParaRPr>
          </a:p>
        </p:txBody>
      </p:sp>
    </p:spTree>
    <p:extLst>
      <p:ext uri="{BB962C8B-B14F-4D97-AF65-F5344CB8AC3E}">
        <p14:creationId xmlns:p14="http://schemas.microsoft.com/office/powerpoint/2010/main" val="4161734285"/>
      </p:ext>
    </p:extLst>
  </p:cSld>
  <p:clrMapOvr>
    <a:overrideClrMapping bg1="lt1" tx1="dk1" bg2="lt2" tx2="dk2" accent1="accent1" accent2="accent2" accent3="accent3" accent4="accent4" accent5="accent5" accent6="accent6" hlink="hlink" folHlink="folHlink"/>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001326"/>
            </a:gs>
            <a:gs pos="80000">
              <a:schemeClr val="bg2">
                <a:lumMod val="75000"/>
              </a:schemeClr>
            </a:gs>
            <a:gs pos="100000">
              <a:schemeClr val="bg2">
                <a:lumMod val="25000"/>
              </a:schemeClr>
            </a:gs>
          </a:gsLst>
          <a:lin ang="16200000" scaled="0"/>
        </a:gradFill>
        <a:effectLst/>
      </p:bgPr>
    </p:bg>
    <p:spTree>
      <p:nvGrpSpPr>
        <p:cNvPr id="1" name=""/>
        <p:cNvGrpSpPr/>
        <p:nvPr/>
      </p:nvGrpSpPr>
      <p:grpSpPr>
        <a:xfrm>
          <a:off x="0" y="0"/>
          <a:ext cx="0" cy="0"/>
          <a:chOff x="0" y="0"/>
          <a:chExt cx="0" cy="0"/>
        </a:xfrm>
      </p:grpSpPr>
      <p:pic>
        <p:nvPicPr>
          <p:cNvPr id="26" name="Imagen 25"/>
          <p:cNvPicPr>
            <a:picLocks noChangeAspect="1"/>
          </p:cNvPicPr>
          <p:nvPr/>
        </p:nvPicPr>
        <p:blipFill>
          <a:blip r:embed="rId4"/>
          <a:stretch>
            <a:fillRect/>
          </a:stretch>
        </p:blipFill>
        <p:spPr>
          <a:xfrm>
            <a:off x="786254" y="667920"/>
            <a:ext cx="10393163" cy="5095825"/>
          </a:xfrm>
          <a:prstGeom prst="roundRect">
            <a:avLst>
              <a:gd name="adj" fmla="val 8594"/>
            </a:avLst>
          </a:prstGeom>
          <a:solidFill>
            <a:srgbClr val="C00000"/>
          </a:solidFill>
          <a:ln>
            <a:noFill/>
          </a:ln>
          <a:effectLst>
            <a:reflection blurRad="12700" stA="38000" endPos="28000" dist="5000" dir="5400000" sy="-100000" algn="bl" rotWithShape="0"/>
          </a:effectLst>
        </p:spPr>
      </p:pic>
      <p:sp>
        <p:nvSpPr>
          <p:cNvPr id="21" name="Title 1"/>
          <p:cNvSpPr txBox="1">
            <a:spLocks/>
          </p:cNvSpPr>
          <p:nvPr/>
        </p:nvSpPr>
        <p:spPr>
          <a:xfrm>
            <a:off x="333375" y="188913"/>
            <a:ext cx="10969625" cy="1025525"/>
          </a:xfrm>
          <a:prstGeom prst="rect">
            <a:avLst/>
          </a:prstGeom>
        </p:spPr>
        <p:txBody>
          <a:bodyPr/>
          <a:lstStyle/>
          <a:p>
            <a:pPr lvl="0" eaLnBrk="0" hangingPunct="0">
              <a:lnSpc>
                <a:spcPct val="80000"/>
              </a:lnSpc>
              <a:defRPr/>
            </a:pPr>
            <a:r>
              <a:rPr lang="es-PY" sz="1600" dirty="0">
                <a:solidFill>
                  <a:srgbClr val="DEE1D7"/>
                </a:solidFill>
                <a:effectLst>
                  <a:outerShdw blurRad="38100" dist="38100" dir="2700000" algn="tl">
                    <a:srgbClr val="000000">
                      <a:alpha val="43137"/>
                    </a:srgbClr>
                  </a:outerShdw>
                </a:effectLst>
                <a:latin typeface="+mj-lt"/>
                <a:ea typeface="+mj-ea"/>
                <a:cs typeface="+mj-cs"/>
              </a:rPr>
              <a:t>PRINCIPALES LINEAS DE ACCION 2020</a:t>
            </a:r>
          </a:p>
        </p:txBody>
      </p:sp>
      <p:sp>
        <p:nvSpPr>
          <p:cNvPr id="17" name="16 CuadroTexto"/>
          <p:cNvSpPr txBox="1"/>
          <p:nvPr/>
        </p:nvSpPr>
        <p:spPr>
          <a:xfrm>
            <a:off x="2494012" y="2967335"/>
            <a:ext cx="6977648"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sp>
        <p:nvSpPr>
          <p:cNvPr id="18" name="17 CuadroTexto"/>
          <p:cNvSpPr txBox="1"/>
          <p:nvPr/>
        </p:nvSpPr>
        <p:spPr>
          <a:xfrm>
            <a:off x="2638027" y="3658453"/>
            <a:ext cx="6975251"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sp>
        <p:nvSpPr>
          <p:cNvPr id="19" name="18 CuadroTexto"/>
          <p:cNvSpPr txBox="1"/>
          <p:nvPr/>
        </p:nvSpPr>
        <p:spPr>
          <a:xfrm>
            <a:off x="2722968" y="4842018"/>
            <a:ext cx="5786480"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pic>
        <p:nvPicPr>
          <p:cNvPr id="25" name="Imagen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62797" y="5945334"/>
            <a:ext cx="1353614" cy="767480"/>
          </a:xfrm>
          <a:prstGeom prst="rect">
            <a:avLst/>
          </a:prstGeom>
        </p:spPr>
      </p:pic>
      <p:pic>
        <p:nvPicPr>
          <p:cNvPr id="27" name="Imagen 26"/>
          <p:cNvPicPr>
            <a:picLocks noChangeAspect="1"/>
          </p:cNvPicPr>
          <p:nvPr/>
        </p:nvPicPr>
        <p:blipFill>
          <a:blip r:embed="rId6"/>
          <a:stretch>
            <a:fillRect/>
          </a:stretch>
        </p:blipFill>
        <p:spPr>
          <a:xfrm>
            <a:off x="4366220" y="5957659"/>
            <a:ext cx="3906602" cy="657595"/>
          </a:xfrm>
          <a:prstGeom prst="rect">
            <a:avLst/>
          </a:prstGeom>
        </p:spPr>
      </p:pic>
      <p:pic>
        <p:nvPicPr>
          <p:cNvPr id="28" name="Imagen 27"/>
          <p:cNvPicPr>
            <a:picLocks noChangeAspect="1"/>
          </p:cNvPicPr>
          <p:nvPr/>
        </p:nvPicPr>
        <p:blipFill>
          <a:blip r:embed="rId7"/>
          <a:stretch>
            <a:fillRect/>
          </a:stretch>
        </p:blipFill>
        <p:spPr>
          <a:xfrm>
            <a:off x="8939875" y="5976139"/>
            <a:ext cx="1278229" cy="639115"/>
          </a:xfrm>
          <a:prstGeom prst="rect">
            <a:avLst/>
          </a:prstGeom>
        </p:spPr>
      </p:pic>
      <p:cxnSp>
        <p:nvCxnSpPr>
          <p:cNvPr id="30" name="9 Conector recto"/>
          <p:cNvCxnSpPr/>
          <p:nvPr/>
        </p:nvCxnSpPr>
        <p:spPr>
          <a:xfrm rot="10800000">
            <a:off x="10093325" y="365034"/>
            <a:ext cx="2095500" cy="4763"/>
          </a:xfrm>
          <a:prstGeom prst="line">
            <a:avLst/>
          </a:prstGeom>
          <a:ln w="3175">
            <a:solidFill>
              <a:schemeClr val="bg2"/>
            </a:solidFill>
          </a:ln>
        </p:spPr>
        <p:style>
          <a:lnRef idx="2">
            <a:schemeClr val="accent5"/>
          </a:lnRef>
          <a:fillRef idx="0">
            <a:schemeClr val="accent5"/>
          </a:fillRef>
          <a:effectRef idx="1">
            <a:schemeClr val="accent5"/>
          </a:effectRef>
          <a:fontRef idx="minor">
            <a:schemeClr val="tx1"/>
          </a:fontRef>
        </p:style>
      </p:cxnSp>
      <p:sp>
        <p:nvSpPr>
          <p:cNvPr id="31" name="43 Elipse"/>
          <p:cNvSpPr/>
          <p:nvPr/>
        </p:nvSpPr>
        <p:spPr>
          <a:xfrm>
            <a:off x="10058561" y="345541"/>
            <a:ext cx="34289" cy="34289"/>
          </a:xfrm>
          <a:prstGeom prst="ellipse">
            <a:avLst/>
          </a:prstGeom>
          <a:solidFill>
            <a:srgbClr val="288175"/>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32" name="44 Elipse"/>
          <p:cNvSpPr/>
          <p:nvPr/>
        </p:nvSpPr>
        <p:spPr>
          <a:xfrm>
            <a:off x="9578990" y="340184"/>
            <a:ext cx="34289" cy="34289"/>
          </a:xfrm>
          <a:prstGeom prst="ellipse">
            <a:avLst/>
          </a:prstGeom>
          <a:solidFill>
            <a:srgbClr val="288175"/>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33" name="45 Elipse"/>
          <p:cNvSpPr/>
          <p:nvPr/>
        </p:nvSpPr>
        <p:spPr>
          <a:xfrm>
            <a:off x="9804958" y="341971"/>
            <a:ext cx="34289" cy="34289"/>
          </a:xfrm>
          <a:prstGeom prst="ellipse">
            <a:avLst/>
          </a:prstGeom>
          <a:solidFill>
            <a:srgbClr val="288175"/>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78" name="Text Box 1"/>
          <p:cNvSpPr txBox="1">
            <a:spLocks noChangeArrowheads="1"/>
          </p:cNvSpPr>
          <p:nvPr/>
        </p:nvSpPr>
        <p:spPr bwMode="auto">
          <a:xfrm>
            <a:off x="1828961" y="633058"/>
            <a:ext cx="82296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rIns="0" bIns="0" anchor="b"/>
          <a:lstStyle>
            <a:lvl1pPr>
              <a:spcBef>
                <a:spcPts val="6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000000"/>
                </a:solidFill>
                <a:latin typeface="Constantia" panose="02030602050306030303" pitchFamily="18" charset="0"/>
                <a:ea typeface="Microsoft YaHei" panose="020B0503020204020204" pitchFamily="34" charset="-122"/>
              </a:defRPr>
            </a:lvl1pPr>
            <a:lvl2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Constantia" panose="02030602050306030303" pitchFamily="18" charset="0"/>
                <a:ea typeface="Microsoft YaHei" panose="020B0503020204020204" pitchFamily="34" charset="-122"/>
              </a:defRPr>
            </a:lvl2pPr>
            <a:lvl3pPr>
              <a:spcBef>
                <a:spcPts val="525"/>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100">
                <a:solidFill>
                  <a:srgbClr val="000000"/>
                </a:solidFill>
                <a:latin typeface="Constantia" panose="02030602050306030303" pitchFamily="18"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9pPr>
          </a:lstStyle>
          <a:p>
            <a:pPr algn="ctr" eaLnBrk="1" hangingPunct="1">
              <a:spcBef>
                <a:spcPct val="0"/>
              </a:spcBef>
              <a:buClrTx/>
              <a:buFontTx/>
              <a:buNone/>
            </a:pPr>
            <a:r>
              <a:rPr lang="es-PY" altLang="es-MX" sz="2000" dirty="0">
                <a:solidFill>
                  <a:srgbClr val="115964"/>
                </a:solidFill>
                <a:latin typeface="Arial" panose="020B0604020202020204" pitchFamily="34" charset="0"/>
              </a:rPr>
              <a:t>PRINCIPALES LINEAS DE ACCION 2020</a:t>
            </a:r>
          </a:p>
        </p:txBody>
      </p:sp>
      <p:sp>
        <p:nvSpPr>
          <p:cNvPr id="16" name="Text Box 2"/>
          <p:cNvSpPr txBox="1">
            <a:spLocks noChangeArrowheads="1"/>
          </p:cNvSpPr>
          <p:nvPr/>
        </p:nvSpPr>
        <p:spPr bwMode="auto">
          <a:xfrm>
            <a:off x="1703387" y="1471236"/>
            <a:ext cx="8229600" cy="5111750"/>
          </a:xfrm>
          <a:prstGeom prst="rect">
            <a:avLst/>
          </a:prstGeom>
          <a:noFill/>
          <a:ln w="9525" cap="flat">
            <a:noFill/>
            <a:round/>
            <a:headEnd/>
            <a:tailEnd/>
          </a:ln>
          <a:effectLst/>
        </p:spPr>
        <p:txBody>
          <a:bodyPr/>
          <a:lstStyle/>
          <a:p>
            <a:pPr marL="271463" indent="-271463" algn="just" eaLnBrk="1" hangingPunct="1">
              <a:lnSpc>
                <a:spcPct val="80000"/>
              </a:lnSpc>
              <a:spcBef>
                <a:spcPts val="450"/>
              </a:spcBef>
              <a:buClr>
                <a:srgbClr val="C00000"/>
              </a:buClr>
              <a:buSzPct val="77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s-PY" sz="1600" dirty="0">
                <a:solidFill>
                  <a:srgbClr val="000000"/>
                </a:solidFill>
                <a:latin typeface="Arial" charset="0"/>
                <a:ea typeface="+mn-ea"/>
                <a:cs typeface="Arial" charset="0"/>
              </a:rPr>
              <a:t>Mejorar las </a:t>
            </a:r>
            <a:r>
              <a:rPr lang="es-PY" sz="1600" b="1" dirty="0">
                <a:solidFill>
                  <a:srgbClr val="000000"/>
                </a:solidFill>
                <a:latin typeface="Arial" charset="0"/>
                <a:ea typeface="+mn-ea"/>
                <a:cs typeface="Arial" charset="0"/>
              </a:rPr>
              <a:t>INFRAESTRUCTURAS</a:t>
            </a:r>
            <a:r>
              <a:rPr lang="es-PY" sz="1600" dirty="0">
                <a:solidFill>
                  <a:srgbClr val="000000"/>
                </a:solidFill>
                <a:latin typeface="Arial" charset="0"/>
                <a:ea typeface="+mn-ea"/>
                <a:cs typeface="Arial" charset="0"/>
              </a:rPr>
              <a:t> aduaneras, para la facilitación del comercio y mejor atención a usuarios.</a:t>
            </a:r>
          </a:p>
          <a:p>
            <a:pPr marL="271463" indent="-271463" algn="just" eaLnBrk="1" hangingPunct="1">
              <a:lnSpc>
                <a:spcPct val="80000"/>
              </a:lnSpc>
              <a:spcBef>
                <a:spcPts val="450"/>
              </a:spcBef>
              <a:buClr>
                <a:srgbClr val="0BD0D9"/>
              </a:buClr>
              <a:buSzPct val="95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es-PY" sz="1600" dirty="0">
              <a:solidFill>
                <a:srgbClr val="000000"/>
              </a:solidFill>
              <a:latin typeface="Arial" charset="0"/>
              <a:ea typeface="+mn-ea"/>
              <a:cs typeface="Arial" charset="0"/>
            </a:endParaRPr>
          </a:p>
          <a:p>
            <a:pPr marL="542925" indent="-271463" algn="just">
              <a:lnSpc>
                <a:spcPct val="107000"/>
              </a:lnSpc>
              <a:spcAft>
                <a:spcPts val="0"/>
              </a:spcAft>
              <a:buFont typeface="Arial" panose="020B0604020202020204" pitchFamily="34" charset="0"/>
              <a:buChar char="•"/>
              <a:defRPr/>
            </a:pPr>
            <a:r>
              <a:rPr lang="es-ES" sz="1400" dirty="0">
                <a:solidFill>
                  <a:schemeClr val="tx1">
                    <a:lumMod val="75000"/>
                  </a:schemeClr>
                </a:solidFill>
              </a:rPr>
              <a:t>Construcción de la </a:t>
            </a:r>
            <a:r>
              <a:rPr lang="es-ES" sz="1400" u="sng" dirty="0">
                <a:ln w="0">
                  <a:solidFill>
                    <a:schemeClr val="tx1"/>
                  </a:solidFill>
                </a:ln>
                <a:solidFill>
                  <a:schemeClr val="tx1">
                    <a:lumMod val="75000"/>
                  </a:schemeClr>
                </a:solidFill>
                <a:hlinkClick r:id="rId8" action="ppaction://hlinksldjump"/>
              </a:rPr>
              <a:t>Nueva Sede de la DNA</a:t>
            </a:r>
            <a:r>
              <a:rPr lang="es-ES" sz="1400" dirty="0">
                <a:ln w="0">
                  <a:solidFill>
                    <a:schemeClr val="tx1"/>
                  </a:solidFill>
                </a:ln>
                <a:solidFill>
                  <a:schemeClr val="tx1">
                    <a:lumMod val="75000"/>
                  </a:schemeClr>
                </a:solidFill>
              </a:rPr>
              <a:t>,</a:t>
            </a:r>
            <a:r>
              <a:rPr lang="es-ES" sz="1400" b="1" dirty="0">
                <a:ln w="0">
                  <a:solidFill>
                    <a:schemeClr val="tx1"/>
                  </a:solidFill>
                </a:ln>
                <a:solidFill>
                  <a:schemeClr val="tx1">
                    <a:lumMod val="75000"/>
                  </a:schemeClr>
                </a:solidFill>
              </a:rPr>
              <a:t> </a:t>
            </a:r>
            <a:r>
              <a:rPr lang="es-ES" sz="1400" dirty="0">
                <a:solidFill>
                  <a:schemeClr val="tx1">
                    <a:lumMod val="75000"/>
                  </a:schemeClr>
                </a:solidFill>
              </a:rPr>
              <a:t>edificio de 6 niveles sobre la Av. Costanera </a:t>
            </a:r>
            <a:r>
              <a:rPr lang="es-PY" sz="1400" dirty="0">
                <a:solidFill>
                  <a:schemeClr val="tx1">
                    <a:lumMod val="75000"/>
                  </a:schemeClr>
                </a:solidFill>
              </a:rPr>
              <a:t>para oficinas administrativas y del Sistema SOFIA.</a:t>
            </a:r>
          </a:p>
          <a:p>
            <a:pPr marL="542925" indent="-271463" algn="just">
              <a:lnSpc>
                <a:spcPct val="107000"/>
              </a:lnSpc>
              <a:spcAft>
                <a:spcPts val="0"/>
              </a:spcAft>
              <a:buFont typeface="Arial" panose="020B0604020202020204" pitchFamily="34" charset="0"/>
              <a:buChar char="•"/>
              <a:defRPr/>
            </a:pPr>
            <a:endParaRPr lang="es-PY" sz="1400" b="1" dirty="0">
              <a:ln w="0">
                <a:solidFill>
                  <a:schemeClr val="tx1"/>
                </a:solidFill>
              </a:ln>
              <a:solidFill>
                <a:schemeClr val="tx1">
                  <a:lumMod val="75000"/>
                </a:schemeClr>
              </a:solidFill>
              <a:hlinkClick r:id="rId9" action="ppaction://hlinksldjump"/>
            </a:endParaRPr>
          </a:p>
          <a:p>
            <a:pPr marL="542925" indent="-271463" algn="just">
              <a:lnSpc>
                <a:spcPct val="107000"/>
              </a:lnSpc>
              <a:spcAft>
                <a:spcPts val="0"/>
              </a:spcAft>
              <a:buFont typeface="Arial" panose="020B0604020202020204" pitchFamily="34" charset="0"/>
              <a:buChar char="•"/>
              <a:defRPr/>
            </a:pPr>
            <a:r>
              <a:rPr lang="es-ES" sz="1400" dirty="0">
                <a:ln w="0">
                  <a:solidFill>
                    <a:schemeClr val="tx1"/>
                  </a:solidFill>
                </a:ln>
                <a:solidFill>
                  <a:schemeClr val="tx1">
                    <a:lumMod val="75000"/>
                  </a:schemeClr>
                </a:solidFill>
                <a:hlinkClick r:id="rId9" action="ppaction://hlinksldjump"/>
              </a:rPr>
              <a:t>Mantenimientos y Reparaciones</a:t>
            </a:r>
            <a:r>
              <a:rPr lang="es-ES" sz="1400" dirty="0">
                <a:ln w="0">
                  <a:solidFill>
                    <a:schemeClr val="tx1"/>
                  </a:solidFill>
                </a:ln>
                <a:solidFill>
                  <a:schemeClr val="tx1">
                    <a:lumMod val="75000"/>
                  </a:schemeClr>
                </a:solidFill>
              </a:rPr>
              <a:t> </a:t>
            </a:r>
            <a:r>
              <a:rPr lang="es-ES" sz="1400" dirty="0">
                <a:solidFill>
                  <a:schemeClr val="tx1">
                    <a:lumMod val="75000"/>
                  </a:schemeClr>
                </a:solidFill>
              </a:rPr>
              <a:t>de las Administraciones y Sub Administraciones Aduaneras, la mayoría de las cuales presentan un alto grado de deterioro. Continuación de lo iniciado en el 2019.</a:t>
            </a:r>
          </a:p>
          <a:p>
            <a:pPr marL="542925" indent="-271463" algn="just">
              <a:lnSpc>
                <a:spcPct val="107000"/>
              </a:lnSpc>
              <a:spcAft>
                <a:spcPts val="0"/>
              </a:spcAft>
              <a:buFont typeface="Arial" panose="020B0604020202020204" pitchFamily="34" charset="0"/>
              <a:buChar char="•"/>
              <a:defRPr/>
            </a:pPr>
            <a:endParaRPr lang="es-ES" sz="1400" b="1" dirty="0">
              <a:solidFill>
                <a:schemeClr val="tx1">
                  <a:lumMod val="75000"/>
                </a:schemeClr>
              </a:solidFill>
            </a:endParaRPr>
          </a:p>
          <a:p>
            <a:pPr marL="542925" indent="-271463" algn="just">
              <a:lnSpc>
                <a:spcPct val="107000"/>
              </a:lnSpc>
              <a:spcAft>
                <a:spcPts val="0"/>
              </a:spcAft>
              <a:buFont typeface="Arial" panose="020B0604020202020204" pitchFamily="34" charset="0"/>
              <a:buChar char="•"/>
              <a:defRPr/>
            </a:pPr>
            <a:r>
              <a:rPr lang="es-ES" sz="1400" b="1" dirty="0">
                <a:solidFill>
                  <a:schemeClr val="tx1">
                    <a:lumMod val="75000"/>
                  </a:schemeClr>
                </a:solidFill>
              </a:rPr>
              <a:t>Construcciones y Mejoramientos </a:t>
            </a:r>
            <a:r>
              <a:rPr lang="es-ES" sz="1400" dirty="0">
                <a:solidFill>
                  <a:schemeClr val="tx1">
                    <a:lumMod val="75000"/>
                  </a:schemeClr>
                </a:solidFill>
              </a:rPr>
              <a:t>de puestos fronterizos de control, (Chaco, CDE, Encarnación, </a:t>
            </a:r>
            <a:r>
              <a:rPr lang="es-ES" sz="1400" dirty="0" err="1">
                <a:solidFill>
                  <a:schemeClr val="tx1">
                    <a:lumMod val="75000"/>
                  </a:schemeClr>
                </a:solidFill>
              </a:rPr>
              <a:t>Pto</a:t>
            </a:r>
            <a:r>
              <a:rPr lang="es-ES" sz="1400" dirty="0">
                <a:solidFill>
                  <a:schemeClr val="tx1">
                    <a:lumMod val="75000"/>
                  </a:schemeClr>
                </a:solidFill>
              </a:rPr>
              <a:t>. Falcón, etc.) y adquisición de casetas móviles con sus respectivos Grupos Generadores.</a:t>
            </a:r>
          </a:p>
          <a:p>
            <a:pPr marL="542925" indent="-271463" algn="just">
              <a:lnSpc>
                <a:spcPct val="107000"/>
              </a:lnSpc>
              <a:spcAft>
                <a:spcPts val="0"/>
              </a:spcAft>
              <a:buFont typeface="Arial" panose="020B0604020202020204" pitchFamily="34" charset="0"/>
              <a:buChar char="•"/>
              <a:defRPr/>
            </a:pPr>
            <a:endParaRPr lang="es-ES" sz="1400" dirty="0">
              <a:solidFill>
                <a:schemeClr val="tx1"/>
              </a:solidFill>
            </a:endParaRPr>
          </a:p>
          <a:p>
            <a:pPr marL="271463" indent="-271463" algn="just" eaLnBrk="1" hangingPunct="1">
              <a:lnSpc>
                <a:spcPct val="80000"/>
              </a:lnSpc>
              <a:spcBef>
                <a:spcPts val="450"/>
              </a:spcBef>
              <a:buClr>
                <a:srgbClr val="C00000"/>
              </a:buClr>
              <a:buSzPct val="77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s-PY" sz="1600" dirty="0">
                <a:solidFill>
                  <a:srgbClr val="000000"/>
                </a:solidFill>
                <a:latin typeface="Arial" charset="0"/>
                <a:ea typeface="+mn-ea"/>
                <a:cs typeface="Arial" charset="0"/>
              </a:rPr>
              <a:t>Potenciar los niveles de </a:t>
            </a:r>
            <a:r>
              <a:rPr lang="es-PY" sz="1600" b="1" dirty="0">
                <a:solidFill>
                  <a:srgbClr val="000000"/>
                </a:solidFill>
                <a:latin typeface="Arial" charset="0"/>
                <a:ea typeface="+mn-ea"/>
                <a:cs typeface="Arial" charset="0"/>
              </a:rPr>
              <a:t>RECAUDACION</a:t>
            </a:r>
            <a:r>
              <a:rPr lang="es-PY" sz="1600" dirty="0">
                <a:solidFill>
                  <a:srgbClr val="000000"/>
                </a:solidFill>
                <a:latin typeface="Arial" charset="0"/>
                <a:ea typeface="+mn-ea"/>
                <a:cs typeface="Arial" charset="0"/>
              </a:rPr>
              <a:t> en base a la automatización, simplificación y estandarización de los procesos, mediante los cuales la DNA pone a disposición del Tesoro Nacional (MH) los fondos recaudados por tributos en </a:t>
            </a:r>
            <a:r>
              <a:rPr lang="es-PY" sz="1600" b="1" dirty="0">
                <a:solidFill>
                  <a:srgbClr val="000000"/>
                </a:solidFill>
                <a:latin typeface="Arial" charset="0"/>
                <a:ea typeface="+mn-ea"/>
                <a:cs typeface="Arial" charset="0"/>
              </a:rPr>
              <a:t>menos de 24 </a:t>
            </a:r>
            <a:r>
              <a:rPr lang="es-PY" sz="1600" b="1" dirty="0" err="1">
                <a:solidFill>
                  <a:srgbClr val="000000"/>
                </a:solidFill>
                <a:latin typeface="Arial" charset="0"/>
                <a:ea typeface="+mn-ea"/>
                <a:cs typeface="Arial" charset="0"/>
              </a:rPr>
              <a:t>hs</a:t>
            </a:r>
            <a:r>
              <a:rPr lang="es-PY" sz="1600" dirty="0">
                <a:solidFill>
                  <a:srgbClr val="000000"/>
                </a:solidFill>
                <a:latin typeface="Arial" charset="0"/>
                <a:ea typeface="+mn-ea"/>
                <a:cs typeface="Arial" charset="0"/>
              </a:rPr>
              <a:t>. </a:t>
            </a:r>
          </a:p>
        </p:txBody>
      </p:sp>
    </p:spTree>
    <p:extLst>
      <p:ext uri="{BB962C8B-B14F-4D97-AF65-F5344CB8AC3E}">
        <p14:creationId xmlns:p14="http://schemas.microsoft.com/office/powerpoint/2010/main" val="114530719"/>
      </p:ext>
    </p:extLst>
  </p:cSld>
  <p:clrMapOvr>
    <a:overrideClrMapping bg1="lt1" tx1="dk1" bg2="lt2" tx2="dk2" accent1="accent1" accent2="accent2" accent3="accent3" accent4="accent4" accent5="accent5" accent6="accent6" hlink="hlink" folHlink="folHlink"/>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001326"/>
            </a:gs>
            <a:gs pos="80000">
              <a:schemeClr val="bg2">
                <a:lumMod val="75000"/>
              </a:schemeClr>
            </a:gs>
            <a:gs pos="100000">
              <a:schemeClr val="bg2">
                <a:lumMod val="25000"/>
              </a:schemeClr>
            </a:gs>
          </a:gsLst>
          <a:lin ang="16200000" scaled="0"/>
        </a:gradFill>
        <a:effectLst/>
      </p:bgPr>
    </p:bg>
    <p:spTree>
      <p:nvGrpSpPr>
        <p:cNvPr id="1" name=""/>
        <p:cNvGrpSpPr/>
        <p:nvPr/>
      </p:nvGrpSpPr>
      <p:grpSpPr>
        <a:xfrm>
          <a:off x="0" y="0"/>
          <a:ext cx="0" cy="0"/>
          <a:chOff x="0" y="0"/>
          <a:chExt cx="0" cy="0"/>
        </a:xfrm>
      </p:grpSpPr>
      <p:pic>
        <p:nvPicPr>
          <p:cNvPr id="26" name="Imagen 25"/>
          <p:cNvPicPr>
            <a:picLocks noChangeAspect="1"/>
          </p:cNvPicPr>
          <p:nvPr/>
        </p:nvPicPr>
        <p:blipFill>
          <a:blip r:embed="rId4"/>
          <a:stretch>
            <a:fillRect/>
          </a:stretch>
        </p:blipFill>
        <p:spPr>
          <a:xfrm>
            <a:off x="786254" y="667920"/>
            <a:ext cx="10393163" cy="5095825"/>
          </a:xfrm>
          <a:prstGeom prst="roundRect">
            <a:avLst>
              <a:gd name="adj" fmla="val 8594"/>
            </a:avLst>
          </a:prstGeom>
          <a:solidFill>
            <a:srgbClr val="C00000"/>
          </a:solidFill>
          <a:ln>
            <a:noFill/>
          </a:ln>
          <a:effectLst>
            <a:reflection blurRad="12700" stA="38000" endPos="28000" dist="5000" dir="5400000" sy="-100000" algn="bl" rotWithShape="0"/>
          </a:effectLst>
        </p:spPr>
      </p:pic>
      <p:sp>
        <p:nvSpPr>
          <p:cNvPr id="21" name="Title 1"/>
          <p:cNvSpPr txBox="1">
            <a:spLocks/>
          </p:cNvSpPr>
          <p:nvPr/>
        </p:nvSpPr>
        <p:spPr>
          <a:xfrm>
            <a:off x="333375" y="188913"/>
            <a:ext cx="10969625" cy="1025525"/>
          </a:xfrm>
          <a:prstGeom prst="rect">
            <a:avLst/>
          </a:prstGeom>
        </p:spPr>
        <p:txBody>
          <a:bodyPr/>
          <a:lstStyle/>
          <a:p>
            <a:pPr lvl="0" eaLnBrk="0" hangingPunct="0">
              <a:lnSpc>
                <a:spcPct val="80000"/>
              </a:lnSpc>
              <a:defRPr/>
            </a:pPr>
            <a:r>
              <a:rPr lang="es-PY" sz="1600" dirty="0">
                <a:solidFill>
                  <a:srgbClr val="DEE1D7"/>
                </a:solidFill>
                <a:effectLst>
                  <a:outerShdw blurRad="38100" dist="38100" dir="2700000" algn="tl">
                    <a:srgbClr val="000000">
                      <a:alpha val="43137"/>
                    </a:srgbClr>
                  </a:outerShdw>
                </a:effectLst>
                <a:latin typeface="+mj-lt"/>
                <a:ea typeface="+mj-ea"/>
                <a:cs typeface="+mj-cs"/>
              </a:rPr>
              <a:t>PRINCIPALES LINEAS DE ACCION 2020</a:t>
            </a:r>
          </a:p>
        </p:txBody>
      </p:sp>
      <p:sp>
        <p:nvSpPr>
          <p:cNvPr id="17" name="16 CuadroTexto"/>
          <p:cNvSpPr txBox="1"/>
          <p:nvPr/>
        </p:nvSpPr>
        <p:spPr>
          <a:xfrm>
            <a:off x="2494012" y="2967335"/>
            <a:ext cx="6977648"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sp>
        <p:nvSpPr>
          <p:cNvPr id="18" name="17 CuadroTexto"/>
          <p:cNvSpPr txBox="1"/>
          <p:nvPr/>
        </p:nvSpPr>
        <p:spPr>
          <a:xfrm>
            <a:off x="2638027" y="3658453"/>
            <a:ext cx="6975251"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sp>
        <p:nvSpPr>
          <p:cNvPr id="19" name="18 CuadroTexto"/>
          <p:cNvSpPr txBox="1"/>
          <p:nvPr/>
        </p:nvSpPr>
        <p:spPr>
          <a:xfrm>
            <a:off x="2722968" y="4842018"/>
            <a:ext cx="5786480"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pic>
        <p:nvPicPr>
          <p:cNvPr id="25" name="Imagen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62797" y="5945334"/>
            <a:ext cx="1353614" cy="767480"/>
          </a:xfrm>
          <a:prstGeom prst="rect">
            <a:avLst/>
          </a:prstGeom>
        </p:spPr>
      </p:pic>
      <p:pic>
        <p:nvPicPr>
          <p:cNvPr id="27" name="Imagen 26"/>
          <p:cNvPicPr>
            <a:picLocks noChangeAspect="1"/>
          </p:cNvPicPr>
          <p:nvPr/>
        </p:nvPicPr>
        <p:blipFill>
          <a:blip r:embed="rId6"/>
          <a:stretch>
            <a:fillRect/>
          </a:stretch>
        </p:blipFill>
        <p:spPr>
          <a:xfrm>
            <a:off x="4366220" y="5957659"/>
            <a:ext cx="3906602" cy="657595"/>
          </a:xfrm>
          <a:prstGeom prst="rect">
            <a:avLst/>
          </a:prstGeom>
        </p:spPr>
      </p:pic>
      <p:pic>
        <p:nvPicPr>
          <p:cNvPr id="28" name="Imagen 27"/>
          <p:cNvPicPr>
            <a:picLocks noChangeAspect="1"/>
          </p:cNvPicPr>
          <p:nvPr/>
        </p:nvPicPr>
        <p:blipFill>
          <a:blip r:embed="rId7"/>
          <a:stretch>
            <a:fillRect/>
          </a:stretch>
        </p:blipFill>
        <p:spPr>
          <a:xfrm>
            <a:off x="8939875" y="5976139"/>
            <a:ext cx="1278229" cy="639115"/>
          </a:xfrm>
          <a:prstGeom prst="rect">
            <a:avLst/>
          </a:prstGeom>
        </p:spPr>
      </p:pic>
      <p:cxnSp>
        <p:nvCxnSpPr>
          <p:cNvPr id="30" name="9 Conector recto"/>
          <p:cNvCxnSpPr/>
          <p:nvPr/>
        </p:nvCxnSpPr>
        <p:spPr>
          <a:xfrm rot="10800000">
            <a:off x="10093325" y="365034"/>
            <a:ext cx="2095500" cy="4763"/>
          </a:xfrm>
          <a:prstGeom prst="line">
            <a:avLst/>
          </a:prstGeom>
          <a:ln w="3175">
            <a:solidFill>
              <a:schemeClr val="bg2"/>
            </a:solidFill>
          </a:ln>
        </p:spPr>
        <p:style>
          <a:lnRef idx="2">
            <a:schemeClr val="accent5"/>
          </a:lnRef>
          <a:fillRef idx="0">
            <a:schemeClr val="accent5"/>
          </a:fillRef>
          <a:effectRef idx="1">
            <a:schemeClr val="accent5"/>
          </a:effectRef>
          <a:fontRef idx="minor">
            <a:schemeClr val="tx1"/>
          </a:fontRef>
        </p:style>
      </p:cxnSp>
      <p:sp>
        <p:nvSpPr>
          <p:cNvPr id="31" name="43 Elipse"/>
          <p:cNvSpPr/>
          <p:nvPr/>
        </p:nvSpPr>
        <p:spPr>
          <a:xfrm>
            <a:off x="10058561" y="345541"/>
            <a:ext cx="34289" cy="34289"/>
          </a:xfrm>
          <a:prstGeom prst="ellipse">
            <a:avLst/>
          </a:prstGeom>
          <a:solidFill>
            <a:srgbClr val="288175"/>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32" name="44 Elipse"/>
          <p:cNvSpPr/>
          <p:nvPr/>
        </p:nvSpPr>
        <p:spPr>
          <a:xfrm>
            <a:off x="9578990" y="340184"/>
            <a:ext cx="34289" cy="34289"/>
          </a:xfrm>
          <a:prstGeom prst="ellipse">
            <a:avLst/>
          </a:prstGeom>
          <a:solidFill>
            <a:srgbClr val="288175"/>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33" name="45 Elipse"/>
          <p:cNvSpPr/>
          <p:nvPr/>
        </p:nvSpPr>
        <p:spPr>
          <a:xfrm>
            <a:off x="9804958" y="341971"/>
            <a:ext cx="34289" cy="34289"/>
          </a:xfrm>
          <a:prstGeom prst="ellipse">
            <a:avLst/>
          </a:prstGeom>
          <a:solidFill>
            <a:srgbClr val="288175"/>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77" name="Text Box 2"/>
          <p:cNvSpPr txBox="1">
            <a:spLocks noChangeArrowheads="1"/>
          </p:cNvSpPr>
          <p:nvPr/>
        </p:nvSpPr>
        <p:spPr bwMode="auto">
          <a:xfrm>
            <a:off x="1850767" y="1421715"/>
            <a:ext cx="8229600" cy="5111750"/>
          </a:xfrm>
          <a:prstGeom prst="rect">
            <a:avLst/>
          </a:prstGeom>
          <a:noFill/>
          <a:ln w="9525" cap="flat">
            <a:noFill/>
            <a:round/>
            <a:headEnd/>
            <a:tailEnd/>
          </a:ln>
          <a:effectLst/>
        </p:spPr>
        <p:txBody>
          <a:bodyPr/>
          <a:lstStyle/>
          <a:p>
            <a:pPr marL="271463" indent="-271463" algn="just" eaLnBrk="1" hangingPunct="1">
              <a:lnSpc>
                <a:spcPct val="80000"/>
              </a:lnSpc>
              <a:spcBef>
                <a:spcPts val="450"/>
              </a:spcBef>
              <a:buClr>
                <a:srgbClr val="C00000"/>
              </a:buClr>
              <a:buSzPct val="77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s-PY" dirty="0">
                <a:solidFill>
                  <a:srgbClr val="000000"/>
                </a:solidFill>
                <a:latin typeface="Arial" charset="0"/>
                <a:ea typeface="+mn-ea"/>
                <a:cs typeface="Arial" charset="0"/>
              </a:rPr>
              <a:t>Intensificar lucha contra el </a:t>
            </a:r>
            <a:r>
              <a:rPr lang="es-PY" b="1" dirty="0">
                <a:solidFill>
                  <a:srgbClr val="000000"/>
                </a:solidFill>
                <a:latin typeface="Arial" charset="0"/>
                <a:ea typeface="+mn-ea"/>
                <a:cs typeface="Arial" charset="0"/>
              </a:rPr>
              <a:t>CONTRABANDO </a:t>
            </a:r>
            <a:r>
              <a:rPr lang="es-PY" dirty="0">
                <a:solidFill>
                  <a:srgbClr val="000000"/>
                </a:solidFill>
                <a:latin typeface="Arial" charset="0"/>
                <a:ea typeface="+mn-ea"/>
                <a:cs typeface="Arial" charset="0"/>
              </a:rPr>
              <a:t>mejorando los controles en las Administraciones Aduaneras con la utilización de </a:t>
            </a:r>
            <a:r>
              <a:rPr lang="es-PY" b="1" dirty="0">
                <a:solidFill>
                  <a:srgbClr val="000000"/>
                </a:solidFill>
                <a:latin typeface="Arial" charset="0"/>
                <a:ea typeface="+mn-ea"/>
                <a:cs typeface="Arial" charset="0"/>
              </a:rPr>
              <a:t>tecnologías modernas</a:t>
            </a:r>
            <a:r>
              <a:rPr lang="es-PY" dirty="0">
                <a:solidFill>
                  <a:srgbClr val="000000"/>
                </a:solidFill>
                <a:latin typeface="Arial" charset="0"/>
                <a:ea typeface="+mn-ea"/>
                <a:cs typeface="Arial" charset="0"/>
              </a:rPr>
              <a:t>:</a:t>
            </a:r>
          </a:p>
          <a:p>
            <a:pPr marL="400050" lvl="2" indent="0" algn="just" eaLnBrk="1" hangingPunct="1">
              <a:lnSpc>
                <a:spcPct val="80000"/>
              </a:lnSpc>
              <a:spcBef>
                <a:spcPts val="450"/>
              </a:spcBef>
              <a:buClr>
                <a:srgbClr val="0BD0D9"/>
              </a:buClr>
              <a:buSzPct val="95000"/>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es-PY" dirty="0">
              <a:solidFill>
                <a:srgbClr val="000000"/>
              </a:solidFill>
              <a:latin typeface="Arial" charset="0"/>
              <a:ea typeface="+mn-ea"/>
              <a:cs typeface="Arial" charset="0"/>
            </a:endParaRPr>
          </a:p>
          <a:p>
            <a:pPr marL="536575" lvl="1" indent="-274638" algn="just">
              <a:buFont typeface="Arial" panose="020B0604020202020204" pitchFamily="34" charset="0"/>
              <a:buChar char="•"/>
              <a:defRPr/>
            </a:pPr>
            <a:r>
              <a:rPr lang="es-PY" sz="1400" b="1" dirty="0">
                <a:solidFill>
                  <a:schemeClr val="tx1">
                    <a:lumMod val="75000"/>
                  </a:schemeClr>
                </a:solidFill>
              </a:rPr>
              <a:t>Escáner Reubicable en Arco, </a:t>
            </a:r>
            <a:r>
              <a:rPr lang="es-PY" sz="1400" dirty="0">
                <a:solidFill>
                  <a:schemeClr val="tx1">
                    <a:lumMod val="75000"/>
                  </a:schemeClr>
                </a:solidFill>
              </a:rPr>
              <a:t>instalados en fronteras o zonas portuarias para la verificación de contenedores y vehículos.</a:t>
            </a:r>
          </a:p>
          <a:p>
            <a:pPr marL="261937" lvl="1" indent="0" algn="just">
              <a:defRPr/>
            </a:pPr>
            <a:endParaRPr lang="es-PY" sz="1400" b="1" dirty="0">
              <a:solidFill>
                <a:schemeClr val="tx1">
                  <a:lumMod val="75000"/>
                </a:schemeClr>
              </a:solidFill>
            </a:endParaRPr>
          </a:p>
          <a:p>
            <a:pPr marL="536575" lvl="1" indent="-274638" algn="just">
              <a:buFont typeface="Arial" panose="020B0604020202020204" pitchFamily="34" charset="0"/>
              <a:buChar char="•"/>
              <a:defRPr/>
            </a:pPr>
            <a:r>
              <a:rPr lang="es-PY" sz="1400" b="1" dirty="0">
                <a:solidFill>
                  <a:schemeClr val="tx1">
                    <a:lumMod val="75000"/>
                  </a:schemeClr>
                </a:solidFill>
              </a:rPr>
              <a:t>Escáner de Rayos X para Cargas</a:t>
            </a:r>
            <a:r>
              <a:rPr lang="es-PY" sz="1400" dirty="0">
                <a:solidFill>
                  <a:schemeClr val="tx1">
                    <a:lumMod val="75000"/>
                  </a:schemeClr>
                </a:solidFill>
              </a:rPr>
              <a:t> a ser </a:t>
            </a:r>
            <a:r>
              <a:rPr lang="es-PY" sz="1400" dirty="0" smtClean="0">
                <a:solidFill>
                  <a:schemeClr val="tx1">
                    <a:lumMod val="75000"/>
                  </a:schemeClr>
                </a:solidFill>
              </a:rPr>
              <a:t>instalados </a:t>
            </a:r>
            <a:r>
              <a:rPr lang="es-PY" sz="1400" dirty="0">
                <a:solidFill>
                  <a:schemeClr val="tx1">
                    <a:lumMod val="75000"/>
                  </a:schemeClr>
                </a:solidFill>
              </a:rPr>
              <a:t>en </a:t>
            </a:r>
            <a:r>
              <a:rPr lang="es-PY" sz="1400" dirty="0" smtClean="0">
                <a:solidFill>
                  <a:schemeClr val="tx1">
                    <a:lumMod val="75000"/>
                  </a:schemeClr>
                </a:solidFill>
              </a:rPr>
              <a:t>los Aeropuertos Internacionales.</a:t>
            </a:r>
            <a:endParaRPr lang="es-PY" sz="1400" b="1" dirty="0">
              <a:solidFill>
                <a:schemeClr val="tx1">
                  <a:lumMod val="75000"/>
                </a:schemeClr>
              </a:solidFill>
            </a:endParaRPr>
          </a:p>
          <a:p>
            <a:pPr marL="536575" lvl="1" indent="-274638" algn="just">
              <a:buFont typeface="Arial" panose="020B0604020202020204" pitchFamily="34" charset="0"/>
              <a:buChar char="•"/>
              <a:defRPr/>
            </a:pPr>
            <a:endParaRPr lang="es-PY" sz="800" b="1" dirty="0">
              <a:solidFill>
                <a:schemeClr val="tx1">
                  <a:lumMod val="75000"/>
                </a:schemeClr>
              </a:solidFill>
            </a:endParaRPr>
          </a:p>
          <a:p>
            <a:pPr marL="536575" lvl="1" indent="-274638" algn="just">
              <a:buFont typeface="Arial" panose="020B0604020202020204" pitchFamily="34" charset="0"/>
              <a:buChar char="•"/>
              <a:defRPr/>
            </a:pPr>
            <a:r>
              <a:rPr lang="es-PY" sz="1400" b="1" dirty="0">
                <a:solidFill>
                  <a:schemeClr val="tx1">
                    <a:lumMod val="75000"/>
                  </a:schemeClr>
                </a:solidFill>
              </a:rPr>
              <a:t>Escáner de Rayos X para Maletas </a:t>
            </a:r>
            <a:r>
              <a:rPr lang="es-PY" sz="1400" dirty="0">
                <a:solidFill>
                  <a:schemeClr val="tx1">
                    <a:lumMod val="75000"/>
                  </a:schemeClr>
                </a:solidFill>
              </a:rPr>
              <a:t>a ser instalado en el Aeropuerto Internacional Silvio </a:t>
            </a:r>
            <a:r>
              <a:rPr lang="es-PY" sz="1400" dirty="0" err="1" smtClean="0">
                <a:solidFill>
                  <a:schemeClr val="tx1">
                    <a:lumMod val="75000"/>
                  </a:schemeClr>
                </a:solidFill>
              </a:rPr>
              <a:t>Pettirossi</a:t>
            </a:r>
            <a:r>
              <a:rPr lang="es-PY" sz="1400" dirty="0" smtClean="0">
                <a:solidFill>
                  <a:schemeClr val="tx1">
                    <a:lumMod val="75000"/>
                  </a:schemeClr>
                </a:solidFill>
              </a:rPr>
              <a:t> y Guaraní</a:t>
            </a:r>
            <a:endParaRPr lang="es-PY" sz="1400" b="1" dirty="0">
              <a:solidFill>
                <a:schemeClr val="tx1">
                  <a:lumMod val="75000"/>
                </a:schemeClr>
              </a:solidFill>
            </a:endParaRPr>
          </a:p>
          <a:p>
            <a:pPr marL="536575" lvl="1" indent="-274638" algn="just">
              <a:buFont typeface="Arial" panose="020B0604020202020204" pitchFamily="34" charset="0"/>
              <a:buChar char="•"/>
              <a:defRPr/>
            </a:pPr>
            <a:endParaRPr lang="es-PY" sz="800" b="1" dirty="0">
              <a:solidFill>
                <a:schemeClr val="tx1">
                  <a:lumMod val="75000"/>
                </a:schemeClr>
              </a:solidFill>
            </a:endParaRPr>
          </a:p>
          <a:p>
            <a:pPr marL="536575" lvl="1" indent="-274638" algn="just">
              <a:buFont typeface="Arial" panose="020B0604020202020204" pitchFamily="34" charset="0"/>
              <a:buChar char="•"/>
              <a:defRPr/>
            </a:pPr>
            <a:r>
              <a:rPr lang="es-PY" sz="1400" b="1" dirty="0">
                <a:solidFill>
                  <a:schemeClr val="tx1">
                    <a:lumMod val="75000"/>
                  </a:schemeClr>
                </a:solidFill>
              </a:rPr>
              <a:t>Circuito Cerrado de Televisión </a:t>
            </a:r>
            <a:r>
              <a:rPr lang="es-PY" sz="1400" dirty="0">
                <a:solidFill>
                  <a:schemeClr val="tx1">
                    <a:lumMod val="75000"/>
                  </a:schemeClr>
                </a:solidFill>
              </a:rPr>
              <a:t>de última generación para identificación de patentes, placas de vehículos y reconocimiento facial instalado en fronteras y aeropuertos, con conexión a un </a:t>
            </a:r>
            <a:r>
              <a:rPr lang="es-PY" sz="1400" b="1" dirty="0">
                <a:solidFill>
                  <a:srgbClr val="000000"/>
                </a:solidFill>
              </a:rPr>
              <a:t>Centro Único de Monitoreo Aduanero (CUMA).</a:t>
            </a:r>
            <a:endParaRPr lang="es-PY" sz="1400" b="1" dirty="0">
              <a:solidFill>
                <a:schemeClr val="tx1"/>
              </a:solidFill>
            </a:endParaRPr>
          </a:p>
          <a:p>
            <a:pPr marL="536575" lvl="1" indent="-274638" algn="just">
              <a:buFont typeface="Arial" panose="020B0604020202020204" pitchFamily="34" charset="0"/>
              <a:buChar char="•"/>
              <a:defRPr/>
            </a:pPr>
            <a:endParaRPr lang="es-PY" sz="1050" b="1" dirty="0">
              <a:solidFill>
                <a:schemeClr val="tx1"/>
              </a:solidFill>
            </a:endParaRPr>
          </a:p>
          <a:p>
            <a:pPr marL="536575" lvl="1" indent="-274638" algn="just">
              <a:buFont typeface="Arial" panose="020B0604020202020204" pitchFamily="34" charset="0"/>
              <a:buChar char="•"/>
              <a:defRPr/>
            </a:pPr>
            <a:r>
              <a:rPr lang="es-PY" sz="1400" b="1" dirty="0">
                <a:solidFill>
                  <a:schemeClr val="tx1">
                    <a:lumMod val="75000"/>
                  </a:schemeClr>
                </a:solidFill>
              </a:rPr>
              <a:t>Vigilancia mediante Drones </a:t>
            </a:r>
            <a:r>
              <a:rPr lang="es-PY" sz="1400" dirty="0">
                <a:solidFill>
                  <a:schemeClr val="tx1">
                    <a:lumMod val="75000"/>
                  </a:schemeClr>
                </a:solidFill>
              </a:rPr>
              <a:t>equipados con cámaras de gran nitidez y de visión nocturna.</a:t>
            </a:r>
            <a:endParaRPr lang="es-PY" sz="1400" b="1" dirty="0">
              <a:solidFill>
                <a:schemeClr val="tx1">
                  <a:lumMod val="75000"/>
                </a:schemeClr>
              </a:solidFill>
            </a:endParaRPr>
          </a:p>
          <a:p>
            <a:pPr marL="536575" lvl="1" indent="-274638" algn="just">
              <a:buFont typeface="Arial" panose="020B0604020202020204" pitchFamily="34" charset="0"/>
              <a:buChar char="•"/>
              <a:defRPr/>
            </a:pPr>
            <a:endParaRPr lang="es-PY" sz="800" b="1" dirty="0">
              <a:solidFill>
                <a:schemeClr val="tx1">
                  <a:lumMod val="75000"/>
                </a:schemeClr>
              </a:solidFill>
            </a:endParaRPr>
          </a:p>
          <a:p>
            <a:pPr marL="536575" lvl="1" indent="-274638" algn="just">
              <a:buFont typeface="Arial" panose="020B0604020202020204" pitchFamily="34" charset="0"/>
              <a:buChar char="•"/>
              <a:defRPr/>
            </a:pPr>
            <a:r>
              <a:rPr lang="es-PY" sz="1400" b="1" dirty="0">
                <a:solidFill>
                  <a:schemeClr val="tx1">
                    <a:lumMod val="75000"/>
                  </a:schemeClr>
                </a:solidFill>
              </a:rPr>
              <a:t>Cámara Corporal </a:t>
            </a:r>
            <a:r>
              <a:rPr lang="es-PY" sz="1400" dirty="0">
                <a:solidFill>
                  <a:schemeClr val="tx1">
                    <a:lumMod val="75000"/>
                  </a:schemeClr>
                </a:solidFill>
              </a:rPr>
              <a:t>con sistema de grabación de video capaz de conectarse con la central de monitoreo. Permite la comunicación de audio bidireccional.</a:t>
            </a:r>
          </a:p>
        </p:txBody>
      </p:sp>
      <p:sp>
        <p:nvSpPr>
          <p:cNvPr id="78" name="Text Box 1"/>
          <p:cNvSpPr txBox="1">
            <a:spLocks noChangeArrowheads="1"/>
          </p:cNvSpPr>
          <p:nvPr/>
        </p:nvSpPr>
        <p:spPr bwMode="auto">
          <a:xfrm>
            <a:off x="1828961" y="633058"/>
            <a:ext cx="82296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rIns="0" bIns="0" anchor="b"/>
          <a:lstStyle>
            <a:lvl1pPr>
              <a:spcBef>
                <a:spcPts val="6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000000"/>
                </a:solidFill>
                <a:latin typeface="Constantia" panose="02030602050306030303" pitchFamily="18" charset="0"/>
                <a:ea typeface="Microsoft YaHei" panose="020B0503020204020204" pitchFamily="34" charset="-122"/>
              </a:defRPr>
            </a:lvl1pPr>
            <a:lvl2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Constantia" panose="02030602050306030303" pitchFamily="18" charset="0"/>
                <a:ea typeface="Microsoft YaHei" panose="020B0503020204020204" pitchFamily="34" charset="-122"/>
              </a:defRPr>
            </a:lvl2pPr>
            <a:lvl3pPr>
              <a:spcBef>
                <a:spcPts val="525"/>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100">
                <a:solidFill>
                  <a:srgbClr val="000000"/>
                </a:solidFill>
                <a:latin typeface="Constantia" panose="02030602050306030303" pitchFamily="18"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9pPr>
          </a:lstStyle>
          <a:p>
            <a:pPr algn="ctr" eaLnBrk="1" hangingPunct="1">
              <a:spcBef>
                <a:spcPct val="0"/>
              </a:spcBef>
              <a:buClrTx/>
              <a:buFontTx/>
              <a:buNone/>
            </a:pPr>
            <a:r>
              <a:rPr lang="es-PY" altLang="es-MX" sz="2000" dirty="0">
                <a:solidFill>
                  <a:srgbClr val="115964"/>
                </a:solidFill>
                <a:latin typeface="Arial" panose="020B0604020202020204" pitchFamily="34" charset="0"/>
              </a:rPr>
              <a:t>PRINCIPALES LINEAS DE ACCION 2020</a:t>
            </a:r>
          </a:p>
        </p:txBody>
      </p:sp>
    </p:spTree>
    <p:extLst>
      <p:ext uri="{BB962C8B-B14F-4D97-AF65-F5344CB8AC3E}">
        <p14:creationId xmlns:p14="http://schemas.microsoft.com/office/powerpoint/2010/main" val="2385134982"/>
      </p:ext>
    </p:extLst>
  </p:cSld>
  <p:clrMapOvr>
    <a:overrideClrMapping bg1="lt1" tx1="dk1" bg2="lt2" tx2="dk2" accent1="accent1" accent2="accent2" accent3="accent3" accent4="accent4" accent5="accent5" accent6="accent6" hlink="hlink" folHlink="folHlink"/>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001326"/>
            </a:gs>
            <a:gs pos="80000">
              <a:schemeClr val="bg2">
                <a:lumMod val="75000"/>
              </a:schemeClr>
            </a:gs>
            <a:gs pos="100000">
              <a:schemeClr val="bg2">
                <a:lumMod val="25000"/>
              </a:schemeClr>
            </a:gs>
          </a:gsLst>
          <a:lin ang="16200000" scaled="0"/>
        </a:gradFill>
        <a:effectLst/>
      </p:bgPr>
    </p:bg>
    <p:spTree>
      <p:nvGrpSpPr>
        <p:cNvPr id="1" name=""/>
        <p:cNvGrpSpPr/>
        <p:nvPr/>
      </p:nvGrpSpPr>
      <p:grpSpPr>
        <a:xfrm>
          <a:off x="0" y="0"/>
          <a:ext cx="0" cy="0"/>
          <a:chOff x="0" y="0"/>
          <a:chExt cx="0" cy="0"/>
        </a:xfrm>
      </p:grpSpPr>
      <p:pic>
        <p:nvPicPr>
          <p:cNvPr id="26" name="Imagen 25"/>
          <p:cNvPicPr>
            <a:picLocks noChangeAspect="1"/>
          </p:cNvPicPr>
          <p:nvPr/>
        </p:nvPicPr>
        <p:blipFill>
          <a:blip r:embed="rId4"/>
          <a:stretch>
            <a:fillRect/>
          </a:stretch>
        </p:blipFill>
        <p:spPr>
          <a:xfrm>
            <a:off x="786254" y="667920"/>
            <a:ext cx="10393163" cy="5095825"/>
          </a:xfrm>
          <a:prstGeom prst="roundRect">
            <a:avLst>
              <a:gd name="adj" fmla="val 8594"/>
            </a:avLst>
          </a:prstGeom>
          <a:solidFill>
            <a:srgbClr val="C00000"/>
          </a:solidFill>
          <a:ln>
            <a:noFill/>
          </a:ln>
          <a:effectLst>
            <a:reflection blurRad="12700" stA="38000" endPos="28000" dist="5000" dir="5400000" sy="-100000" algn="bl" rotWithShape="0"/>
          </a:effectLst>
        </p:spPr>
      </p:pic>
      <p:sp>
        <p:nvSpPr>
          <p:cNvPr id="21" name="Title 1"/>
          <p:cNvSpPr txBox="1">
            <a:spLocks/>
          </p:cNvSpPr>
          <p:nvPr/>
        </p:nvSpPr>
        <p:spPr>
          <a:xfrm>
            <a:off x="333375" y="188913"/>
            <a:ext cx="10969625" cy="1025525"/>
          </a:xfrm>
          <a:prstGeom prst="rect">
            <a:avLst/>
          </a:prstGeom>
        </p:spPr>
        <p:txBody>
          <a:bodyPr/>
          <a:lstStyle/>
          <a:p>
            <a:pPr lvl="0" eaLnBrk="0" hangingPunct="0">
              <a:lnSpc>
                <a:spcPct val="80000"/>
              </a:lnSpc>
              <a:defRPr/>
            </a:pPr>
            <a:r>
              <a:rPr lang="es-PY" sz="1600" dirty="0">
                <a:solidFill>
                  <a:srgbClr val="DEE1D7"/>
                </a:solidFill>
                <a:effectLst>
                  <a:outerShdw blurRad="38100" dist="38100" dir="2700000" algn="tl">
                    <a:srgbClr val="000000">
                      <a:alpha val="43137"/>
                    </a:srgbClr>
                  </a:outerShdw>
                </a:effectLst>
                <a:latin typeface="+mj-lt"/>
                <a:ea typeface="+mj-ea"/>
                <a:cs typeface="+mj-cs"/>
              </a:rPr>
              <a:t> CUADRO COMPARATIVO </a:t>
            </a:r>
          </a:p>
        </p:txBody>
      </p:sp>
      <p:sp>
        <p:nvSpPr>
          <p:cNvPr id="17" name="16 CuadroTexto"/>
          <p:cNvSpPr txBox="1"/>
          <p:nvPr/>
        </p:nvSpPr>
        <p:spPr>
          <a:xfrm>
            <a:off x="2494012" y="2967335"/>
            <a:ext cx="6977648"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sp>
        <p:nvSpPr>
          <p:cNvPr id="18" name="17 CuadroTexto"/>
          <p:cNvSpPr txBox="1"/>
          <p:nvPr/>
        </p:nvSpPr>
        <p:spPr>
          <a:xfrm>
            <a:off x="2638027" y="3658453"/>
            <a:ext cx="6975251"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sp>
        <p:nvSpPr>
          <p:cNvPr id="19" name="18 CuadroTexto"/>
          <p:cNvSpPr txBox="1"/>
          <p:nvPr/>
        </p:nvSpPr>
        <p:spPr>
          <a:xfrm>
            <a:off x="2722968" y="4842018"/>
            <a:ext cx="5786480"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pic>
        <p:nvPicPr>
          <p:cNvPr id="25" name="Imagen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62797" y="5945334"/>
            <a:ext cx="1353614" cy="767480"/>
          </a:xfrm>
          <a:prstGeom prst="rect">
            <a:avLst/>
          </a:prstGeom>
        </p:spPr>
      </p:pic>
      <p:pic>
        <p:nvPicPr>
          <p:cNvPr id="27" name="Imagen 26"/>
          <p:cNvPicPr>
            <a:picLocks noChangeAspect="1"/>
          </p:cNvPicPr>
          <p:nvPr/>
        </p:nvPicPr>
        <p:blipFill>
          <a:blip r:embed="rId6"/>
          <a:stretch>
            <a:fillRect/>
          </a:stretch>
        </p:blipFill>
        <p:spPr>
          <a:xfrm>
            <a:off x="4366220" y="5957659"/>
            <a:ext cx="3906602" cy="657595"/>
          </a:xfrm>
          <a:prstGeom prst="rect">
            <a:avLst/>
          </a:prstGeom>
        </p:spPr>
      </p:pic>
      <p:pic>
        <p:nvPicPr>
          <p:cNvPr id="28" name="Imagen 27"/>
          <p:cNvPicPr>
            <a:picLocks noChangeAspect="1"/>
          </p:cNvPicPr>
          <p:nvPr/>
        </p:nvPicPr>
        <p:blipFill>
          <a:blip r:embed="rId7"/>
          <a:stretch>
            <a:fillRect/>
          </a:stretch>
        </p:blipFill>
        <p:spPr>
          <a:xfrm>
            <a:off x="8939875" y="5976139"/>
            <a:ext cx="1278229" cy="639115"/>
          </a:xfrm>
          <a:prstGeom prst="rect">
            <a:avLst/>
          </a:prstGeom>
        </p:spPr>
      </p:pic>
      <p:cxnSp>
        <p:nvCxnSpPr>
          <p:cNvPr id="30" name="9 Conector recto"/>
          <p:cNvCxnSpPr/>
          <p:nvPr/>
        </p:nvCxnSpPr>
        <p:spPr>
          <a:xfrm rot="10800000">
            <a:off x="10093325" y="365034"/>
            <a:ext cx="2095500" cy="4763"/>
          </a:xfrm>
          <a:prstGeom prst="line">
            <a:avLst/>
          </a:prstGeom>
          <a:ln w="3175">
            <a:solidFill>
              <a:schemeClr val="bg2"/>
            </a:solidFill>
          </a:ln>
        </p:spPr>
        <p:style>
          <a:lnRef idx="2">
            <a:schemeClr val="accent5"/>
          </a:lnRef>
          <a:fillRef idx="0">
            <a:schemeClr val="accent5"/>
          </a:fillRef>
          <a:effectRef idx="1">
            <a:schemeClr val="accent5"/>
          </a:effectRef>
          <a:fontRef idx="minor">
            <a:schemeClr val="tx1"/>
          </a:fontRef>
        </p:style>
      </p:cxnSp>
      <p:sp>
        <p:nvSpPr>
          <p:cNvPr id="31" name="43 Elipse"/>
          <p:cNvSpPr/>
          <p:nvPr/>
        </p:nvSpPr>
        <p:spPr>
          <a:xfrm>
            <a:off x="10058561" y="345541"/>
            <a:ext cx="34289" cy="34289"/>
          </a:xfrm>
          <a:prstGeom prst="ellipse">
            <a:avLst/>
          </a:prstGeom>
          <a:solidFill>
            <a:srgbClr val="288175"/>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32" name="44 Elipse"/>
          <p:cNvSpPr/>
          <p:nvPr/>
        </p:nvSpPr>
        <p:spPr>
          <a:xfrm>
            <a:off x="9578990" y="340184"/>
            <a:ext cx="34289" cy="34289"/>
          </a:xfrm>
          <a:prstGeom prst="ellipse">
            <a:avLst/>
          </a:prstGeom>
          <a:solidFill>
            <a:srgbClr val="288175"/>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33" name="45 Elipse"/>
          <p:cNvSpPr/>
          <p:nvPr/>
        </p:nvSpPr>
        <p:spPr>
          <a:xfrm>
            <a:off x="9804958" y="341971"/>
            <a:ext cx="34289" cy="34289"/>
          </a:xfrm>
          <a:prstGeom prst="ellipse">
            <a:avLst/>
          </a:prstGeom>
          <a:solidFill>
            <a:srgbClr val="288175"/>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16" name="Text Box 1"/>
          <p:cNvSpPr txBox="1">
            <a:spLocks noChangeArrowheads="1"/>
          </p:cNvSpPr>
          <p:nvPr/>
        </p:nvSpPr>
        <p:spPr bwMode="auto">
          <a:xfrm>
            <a:off x="1734685" y="664350"/>
            <a:ext cx="84963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ts val="6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000000"/>
                </a:solidFill>
                <a:latin typeface="Constantia" panose="02030602050306030303" pitchFamily="18" charset="0"/>
                <a:ea typeface="Microsoft YaHei" panose="020B0503020204020204" pitchFamily="34" charset="-122"/>
              </a:defRPr>
            </a:lvl1pPr>
            <a:lvl2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Constantia" panose="02030602050306030303" pitchFamily="18" charset="0"/>
                <a:ea typeface="Microsoft YaHei" panose="020B0503020204020204" pitchFamily="34" charset="-122"/>
              </a:defRPr>
            </a:lvl2pPr>
            <a:lvl3pPr>
              <a:spcBef>
                <a:spcPts val="525"/>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100">
                <a:solidFill>
                  <a:srgbClr val="000000"/>
                </a:solidFill>
                <a:latin typeface="Constantia" panose="02030602050306030303" pitchFamily="18"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9pPr>
          </a:lstStyle>
          <a:p>
            <a:pPr algn="ctr" eaLnBrk="1" hangingPunct="1">
              <a:spcBef>
                <a:spcPct val="0"/>
              </a:spcBef>
              <a:buClrTx/>
              <a:buFontTx/>
              <a:buNone/>
            </a:pPr>
            <a:r>
              <a:rPr lang="es-PY" altLang="es-MX" sz="3200" dirty="0">
                <a:solidFill>
                  <a:srgbClr val="03495C"/>
                </a:solidFill>
                <a:latin typeface="Arial" panose="020B0604020202020204" pitchFamily="34" charset="0"/>
              </a:rPr>
              <a:t> </a:t>
            </a:r>
            <a:r>
              <a:rPr lang="es-PY" altLang="es-MX" sz="2400" b="1" dirty="0">
                <a:solidFill>
                  <a:srgbClr val="115964"/>
                </a:solidFill>
                <a:latin typeface="Arial" panose="020B0604020202020204" pitchFamily="34" charset="0"/>
              </a:rPr>
              <a:t>CUADRO COMPARATIVO </a:t>
            </a:r>
          </a:p>
          <a:p>
            <a:pPr algn="ctr" eaLnBrk="1" hangingPunct="1">
              <a:spcBef>
                <a:spcPct val="0"/>
              </a:spcBef>
              <a:buClrTx/>
              <a:buFontTx/>
              <a:buNone/>
            </a:pPr>
            <a:r>
              <a:rPr lang="es-PY" altLang="es-MX" sz="2000" dirty="0">
                <a:solidFill>
                  <a:srgbClr val="115964"/>
                </a:solidFill>
                <a:latin typeface="Arial" panose="020B0604020202020204" pitchFamily="34" charset="0"/>
              </a:rPr>
              <a:t>PRESUPUESTO POR GRUPO DE GASTOS PROYECTO DE LEY 2020 - VIGENTE 2019</a:t>
            </a:r>
          </a:p>
        </p:txBody>
      </p:sp>
      <p:graphicFrame>
        <p:nvGraphicFramePr>
          <p:cNvPr id="20" name="Tabla 19"/>
          <p:cNvGraphicFramePr>
            <a:graphicFrameLocks noGrp="1"/>
          </p:cNvGraphicFramePr>
          <p:nvPr>
            <p:extLst>
              <p:ext uri="{D42A27DB-BD31-4B8C-83A1-F6EECF244321}">
                <p14:modId xmlns:p14="http://schemas.microsoft.com/office/powerpoint/2010/main" val="574387421"/>
              </p:ext>
            </p:extLst>
          </p:nvPr>
        </p:nvGraphicFramePr>
        <p:xfrm>
          <a:off x="1815518" y="1916529"/>
          <a:ext cx="8430690" cy="3582652"/>
        </p:xfrm>
        <a:graphic>
          <a:graphicData uri="http://schemas.openxmlformats.org/drawingml/2006/table">
            <a:tbl>
              <a:tblPr/>
              <a:tblGrid>
                <a:gridCol w="733131"/>
                <a:gridCol w="2932525"/>
                <a:gridCol w="1246325"/>
                <a:gridCol w="1246323"/>
                <a:gridCol w="1246001"/>
                <a:gridCol w="1026385"/>
              </a:tblGrid>
              <a:tr h="1524013">
                <a:tc rowSpan="2">
                  <a:txBody>
                    <a:bodyPr/>
                    <a:lstStyle/>
                    <a:p>
                      <a:pPr algn="ctr" rtl="0" fontAlgn="ctr"/>
                      <a:r>
                        <a:rPr lang="es-PY" sz="1100" b="1" i="0" u="none" strike="noStrike" dirty="0">
                          <a:solidFill>
                            <a:srgbClr val="000000"/>
                          </a:solidFill>
                          <a:effectLst/>
                          <a:latin typeface="Arial" panose="020B0604020202020204" pitchFamily="34" charset="0"/>
                        </a:rPr>
                        <a:t>GRUPO DEL GASTO</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75000"/>
                      </a:schemeClr>
                    </a:solidFill>
                  </a:tcPr>
                </a:tc>
                <a:tc rowSpan="2">
                  <a:txBody>
                    <a:bodyPr/>
                    <a:lstStyle/>
                    <a:p>
                      <a:pPr algn="ctr" rtl="0" fontAlgn="ctr"/>
                      <a:r>
                        <a:rPr lang="es-PY" sz="1100" b="1" i="0" u="none" strike="noStrike">
                          <a:solidFill>
                            <a:srgbClr val="000000"/>
                          </a:solidFill>
                          <a:effectLst/>
                          <a:latin typeface="Arial" panose="020B0604020202020204" pitchFamily="34" charset="0"/>
                        </a:rPr>
                        <a:t>DESCRIPCIÓN</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75000"/>
                      </a:schemeClr>
                    </a:solidFill>
                  </a:tcPr>
                </a:tc>
                <a:tc>
                  <a:txBody>
                    <a:bodyPr/>
                    <a:lstStyle/>
                    <a:p>
                      <a:pPr algn="ctr" rtl="0" fontAlgn="ctr"/>
                      <a:r>
                        <a:rPr lang="es-ES" sz="1100" b="1" i="0" u="none" strike="noStrike" dirty="0">
                          <a:solidFill>
                            <a:srgbClr val="000000"/>
                          </a:solidFill>
                          <a:effectLst/>
                          <a:latin typeface="Arial" panose="020B0604020202020204" pitchFamily="34" charset="0"/>
                        </a:rPr>
                        <a:t> PROYECTO DE            LEY 2020  </a:t>
                      </a:r>
                      <a:r>
                        <a:rPr lang="es-ES" sz="1100" b="1" i="0" u="none" strike="noStrike" dirty="0" smtClean="0">
                          <a:solidFill>
                            <a:srgbClr val="000000"/>
                          </a:solidFill>
                          <a:effectLst/>
                          <a:latin typeface="Arial" panose="020B0604020202020204" pitchFamily="34" charset="0"/>
                        </a:rPr>
                        <a:t>           </a:t>
                      </a:r>
                      <a:r>
                        <a:rPr lang="es-ES" sz="1100" b="1" i="0" u="none" strike="noStrike" dirty="0">
                          <a:solidFill>
                            <a:srgbClr val="000000"/>
                          </a:solidFill>
                          <a:effectLst/>
                          <a:latin typeface="Arial" panose="020B0604020202020204" pitchFamily="34" charset="0"/>
                        </a:rPr>
                        <a:t>a)</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75000"/>
                      </a:schemeClr>
                    </a:solidFill>
                  </a:tcPr>
                </a:tc>
                <a:tc>
                  <a:txBody>
                    <a:bodyPr/>
                    <a:lstStyle/>
                    <a:p>
                      <a:pPr algn="ctr" rtl="0" fontAlgn="ctr"/>
                      <a:r>
                        <a:rPr lang="es-ES" sz="1100" b="1" i="0" u="none" strike="noStrike" dirty="0">
                          <a:solidFill>
                            <a:srgbClr val="000000"/>
                          </a:solidFill>
                          <a:effectLst/>
                          <a:latin typeface="Arial" panose="020B0604020202020204" pitchFamily="34" charset="0"/>
                        </a:rPr>
                        <a:t>PRESUPUESTO        VIGENTE               EJERCICIO          FISCAL 2019  </a:t>
                      </a:r>
                      <a:r>
                        <a:rPr lang="es-ES" sz="1100" b="1" i="0" u="none" strike="noStrike" dirty="0" smtClean="0">
                          <a:solidFill>
                            <a:srgbClr val="000000"/>
                          </a:solidFill>
                          <a:effectLst/>
                          <a:latin typeface="Arial" panose="020B0604020202020204" pitchFamily="34" charset="0"/>
                        </a:rPr>
                        <a:t>     </a:t>
                      </a:r>
                      <a:r>
                        <a:rPr lang="es-ES" sz="1100" b="1" i="0" u="none" strike="noStrike" dirty="0">
                          <a:solidFill>
                            <a:srgbClr val="000000"/>
                          </a:solidFill>
                          <a:effectLst/>
                          <a:latin typeface="Arial" panose="020B0604020202020204" pitchFamily="34" charset="0"/>
                        </a:rPr>
                        <a:t>b)</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75000"/>
                      </a:schemeClr>
                    </a:solidFill>
                  </a:tcPr>
                </a:tc>
                <a:tc>
                  <a:txBody>
                    <a:bodyPr/>
                    <a:lstStyle/>
                    <a:p>
                      <a:pPr algn="ctr" rtl="0" fontAlgn="ctr"/>
                      <a:r>
                        <a:rPr lang="es-ES" sz="1100" b="1" i="0" u="none" strike="noStrike" dirty="0">
                          <a:solidFill>
                            <a:srgbClr val="000000"/>
                          </a:solidFill>
                          <a:effectLst/>
                          <a:latin typeface="Arial" panose="020B0604020202020204" pitchFamily="34" charset="0"/>
                        </a:rPr>
                        <a:t>    DIFERENCIA            EN GS.   </a:t>
                      </a:r>
                      <a:r>
                        <a:rPr lang="es-ES" sz="1100" b="1" i="0" u="none" strike="noStrike" dirty="0" smtClean="0">
                          <a:solidFill>
                            <a:srgbClr val="000000"/>
                          </a:solidFill>
                          <a:effectLst/>
                          <a:latin typeface="Arial" panose="020B0604020202020204" pitchFamily="34" charset="0"/>
                        </a:rPr>
                        <a:t>             </a:t>
                      </a:r>
                      <a:r>
                        <a:rPr lang="es-ES" sz="1100" b="1" i="0" u="none" strike="noStrike" dirty="0">
                          <a:solidFill>
                            <a:srgbClr val="000000"/>
                          </a:solidFill>
                          <a:effectLst/>
                          <a:latin typeface="Arial" panose="020B0604020202020204" pitchFamily="34" charset="0"/>
                        </a:rPr>
                        <a:t>c)= a-b</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75000"/>
                      </a:schemeClr>
                    </a:solidFill>
                  </a:tcPr>
                </a:tc>
                <a:tc>
                  <a:txBody>
                    <a:bodyPr/>
                    <a:lstStyle/>
                    <a:p>
                      <a:pPr algn="ctr" rtl="0" fontAlgn="ctr"/>
                      <a:r>
                        <a:rPr lang="es-PY" sz="1100" b="1" i="0" u="none" strike="noStrike" dirty="0">
                          <a:solidFill>
                            <a:srgbClr val="000000"/>
                          </a:solidFill>
                          <a:effectLst/>
                          <a:latin typeface="Arial" panose="020B0604020202020204" pitchFamily="34" charset="0"/>
                        </a:rPr>
                        <a:t>DIFERENCIA EN % </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75000"/>
                      </a:schemeClr>
                    </a:solidFill>
                  </a:tcPr>
                </a:tc>
              </a:tr>
              <a:tr h="266702">
                <a:tc vMerge="1">
                  <a:txBody>
                    <a:bodyPr/>
                    <a:lstStyle/>
                    <a:p>
                      <a:endParaRPr lang="es-PY"/>
                    </a:p>
                  </a:txBody>
                  <a:tcPr/>
                </a:tc>
                <a:tc vMerge="1">
                  <a:txBody>
                    <a:bodyPr/>
                    <a:lstStyle/>
                    <a:p>
                      <a:endParaRPr lang="es-PY"/>
                    </a:p>
                  </a:txBody>
                  <a:tcPr/>
                </a:tc>
                <a:tc>
                  <a:txBody>
                    <a:bodyPr/>
                    <a:lstStyle/>
                    <a:p>
                      <a:pPr algn="r" rtl="0" fontAlgn="b"/>
                      <a:r>
                        <a:rPr lang="es-PY" sz="1200" b="1" i="0" u="none" strike="noStrike" dirty="0">
                          <a:solidFill>
                            <a:srgbClr val="000000"/>
                          </a:solidFill>
                          <a:effectLst/>
                          <a:latin typeface="Arial" panose="020B0604020202020204" pitchFamily="34" charset="0"/>
                        </a:rPr>
                        <a:t>442.480.069.052</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75000"/>
                      </a:schemeClr>
                    </a:solidFill>
                  </a:tcPr>
                </a:tc>
                <a:tc>
                  <a:txBody>
                    <a:bodyPr/>
                    <a:lstStyle/>
                    <a:p>
                      <a:pPr algn="r" rtl="0" fontAlgn="ctr"/>
                      <a:r>
                        <a:rPr lang="es-PY" sz="1200" b="1" i="0" u="none" strike="noStrike" dirty="0">
                          <a:solidFill>
                            <a:srgbClr val="000000"/>
                          </a:solidFill>
                          <a:effectLst/>
                          <a:latin typeface="Arial" panose="020B0604020202020204" pitchFamily="34" charset="0"/>
                        </a:rPr>
                        <a:t>467.280.276.690</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75000"/>
                      </a:schemeClr>
                    </a:solidFill>
                  </a:tcPr>
                </a:tc>
                <a:tc>
                  <a:txBody>
                    <a:bodyPr/>
                    <a:lstStyle/>
                    <a:p>
                      <a:pPr algn="r" rtl="0" fontAlgn="ctr"/>
                      <a:r>
                        <a:rPr lang="es-PY" sz="1200" b="1" i="0" u="none" strike="noStrike" dirty="0">
                          <a:solidFill>
                            <a:srgbClr val="FF0000"/>
                          </a:solidFill>
                          <a:effectLst/>
                          <a:latin typeface="Arial" panose="020B0604020202020204" pitchFamily="34" charset="0"/>
                        </a:rPr>
                        <a:t>-24.800.207.638</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75000"/>
                      </a:schemeClr>
                    </a:solidFill>
                  </a:tcPr>
                </a:tc>
                <a:tc>
                  <a:txBody>
                    <a:bodyPr/>
                    <a:lstStyle/>
                    <a:p>
                      <a:pPr algn="ctr" rtl="0" fontAlgn="ctr"/>
                      <a:r>
                        <a:rPr lang="es-PY" sz="1200" b="1" i="0" u="none" strike="noStrike" dirty="0">
                          <a:solidFill>
                            <a:srgbClr val="FF0000"/>
                          </a:solidFill>
                          <a:effectLst/>
                          <a:latin typeface="Arial" panose="020B0604020202020204" pitchFamily="34" charset="0"/>
                        </a:rPr>
                        <a:t>-5%</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75000"/>
                      </a:schemeClr>
                    </a:solidFill>
                  </a:tcPr>
                </a:tc>
              </a:tr>
              <a:tr h="254002">
                <a:tc>
                  <a:txBody>
                    <a:bodyPr/>
                    <a:lstStyle/>
                    <a:p>
                      <a:pPr algn="ctr" rtl="0" fontAlgn="ctr"/>
                      <a:r>
                        <a:rPr lang="es-PY" sz="1100" b="1" i="0" u="none" strike="noStrike" dirty="0">
                          <a:solidFill>
                            <a:srgbClr val="000000"/>
                          </a:solidFill>
                          <a:effectLst/>
                          <a:latin typeface="Arial" panose="020B0604020202020204" pitchFamily="34" charset="0"/>
                        </a:rPr>
                        <a:t>100</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PY" sz="1100" b="1" i="0" u="none" strike="noStrike">
                          <a:solidFill>
                            <a:srgbClr val="000000"/>
                          </a:solidFill>
                          <a:effectLst/>
                          <a:latin typeface="Arial" panose="020B0604020202020204" pitchFamily="34" charset="0"/>
                        </a:rPr>
                        <a:t>SERVICIOS PERSONALES</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PY" sz="1100" b="1" i="0" u="none" strike="noStrike">
                          <a:solidFill>
                            <a:srgbClr val="000000"/>
                          </a:solidFill>
                          <a:effectLst/>
                          <a:latin typeface="Arial" panose="020B0604020202020204" pitchFamily="34" charset="0"/>
                        </a:rPr>
                        <a:t>196.247.128.512</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PY" sz="1100" b="1" i="0" u="none" strike="noStrike">
                          <a:solidFill>
                            <a:srgbClr val="000000"/>
                          </a:solidFill>
                          <a:effectLst/>
                          <a:latin typeface="Arial" panose="020B0604020202020204" pitchFamily="34" charset="0"/>
                        </a:rPr>
                        <a:t>196.351.403.889</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PY" sz="1100" b="1" i="0" u="none" strike="noStrike">
                          <a:solidFill>
                            <a:srgbClr val="FF0000"/>
                          </a:solidFill>
                          <a:effectLst/>
                          <a:latin typeface="Arial" panose="020B0604020202020204" pitchFamily="34" charset="0"/>
                        </a:rPr>
                        <a:t>-104.275.377</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PY" sz="1100" b="1" i="0" u="none" strike="noStrike">
                          <a:solidFill>
                            <a:srgbClr val="FF0000"/>
                          </a:solidFill>
                          <a:effectLst/>
                          <a:latin typeface="Arial" panose="020B0604020202020204" pitchFamily="34" charset="0"/>
                        </a:rPr>
                        <a:t>-0,05%</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4002">
                <a:tc>
                  <a:txBody>
                    <a:bodyPr/>
                    <a:lstStyle/>
                    <a:p>
                      <a:pPr algn="ctr" rtl="0" fontAlgn="ctr"/>
                      <a:r>
                        <a:rPr lang="es-PY" sz="1100" b="1" i="0" u="none" strike="noStrike">
                          <a:solidFill>
                            <a:srgbClr val="000000"/>
                          </a:solidFill>
                          <a:effectLst/>
                          <a:latin typeface="Arial" panose="020B0604020202020204" pitchFamily="34" charset="0"/>
                        </a:rPr>
                        <a:t>200</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PY" sz="1100" b="1" i="0" u="none" strike="noStrike">
                          <a:solidFill>
                            <a:srgbClr val="000000"/>
                          </a:solidFill>
                          <a:effectLst/>
                          <a:latin typeface="Arial" panose="020B0604020202020204" pitchFamily="34" charset="0"/>
                        </a:rPr>
                        <a:t>SERVICIOS NO PERSONALES</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PY" sz="1100" b="1" i="0" u="none" strike="noStrike">
                          <a:solidFill>
                            <a:srgbClr val="000000"/>
                          </a:solidFill>
                          <a:effectLst/>
                          <a:latin typeface="Arial" panose="020B0604020202020204" pitchFamily="34" charset="0"/>
                        </a:rPr>
                        <a:t>61.321.150.254</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PY" sz="1100" b="1" i="0" u="none" strike="noStrike">
                          <a:solidFill>
                            <a:srgbClr val="000000"/>
                          </a:solidFill>
                          <a:effectLst/>
                          <a:latin typeface="Arial" panose="020B0604020202020204" pitchFamily="34" charset="0"/>
                        </a:rPr>
                        <a:t>56.265.547.641</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PY" sz="1100" b="1" i="0" u="none" strike="noStrike">
                          <a:solidFill>
                            <a:srgbClr val="000000"/>
                          </a:solidFill>
                          <a:effectLst/>
                          <a:latin typeface="Arial" panose="020B0604020202020204" pitchFamily="34" charset="0"/>
                        </a:rPr>
                        <a:t>5.055.602.613</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PY" sz="1100" b="1" i="0" u="none" strike="noStrike">
                          <a:solidFill>
                            <a:srgbClr val="000000"/>
                          </a:solidFill>
                          <a:effectLst/>
                          <a:latin typeface="Arial" panose="020B0604020202020204" pitchFamily="34" charset="0"/>
                        </a:rPr>
                        <a:t>9%</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7925">
                <a:tc>
                  <a:txBody>
                    <a:bodyPr/>
                    <a:lstStyle/>
                    <a:p>
                      <a:pPr algn="ctr" rtl="0" fontAlgn="ctr"/>
                      <a:r>
                        <a:rPr lang="es-PY" sz="1100" b="1" i="0" u="none" strike="noStrike">
                          <a:solidFill>
                            <a:srgbClr val="000000"/>
                          </a:solidFill>
                          <a:effectLst/>
                          <a:latin typeface="Arial" panose="020B0604020202020204" pitchFamily="34" charset="0"/>
                        </a:rPr>
                        <a:t>300</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PY" sz="1100" b="1" i="0" u="none" strike="noStrike">
                          <a:solidFill>
                            <a:srgbClr val="000000"/>
                          </a:solidFill>
                          <a:effectLst/>
                          <a:latin typeface="Arial" panose="020B0604020202020204" pitchFamily="34" charset="0"/>
                        </a:rPr>
                        <a:t>BIENES DE CONSUMO E INSUMOS</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PY" sz="1100" b="1" i="0" u="none" strike="noStrike">
                          <a:solidFill>
                            <a:srgbClr val="000000"/>
                          </a:solidFill>
                          <a:effectLst/>
                          <a:latin typeface="Arial" panose="020B0604020202020204" pitchFamily="34" charset="0"/>
                        </a:rPr>
                        <a:t>4.978.600.000</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PY" sz="1100" b="1" i="0" u="none" strike="noStrike">
                          <a:solidFill>
                            <a:srgbClr val="000000"/>
                          </a:solidFill>
                          <a:effectLst/>
                          <a:latin typeface="Arial" panose="020B0604020202020204" pitchFamily="34" charset="0"/>
                        </a:rPr>
                        <a:t>4.826.067.610</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PY" sz="1100" b="1" i="0" u="none" strike="noStrike">
                          <a:solidFill>
                            <a:srgbClr val="000000"/>
                          </a:solidFill>
                          <a:effectLst/>
                          <a:latin typeface="Arial" panose="020B0604020202020204" pitchFamily="34" charset="0"/>
                        </a:rPr>
                        <a:t>152.532.390</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PY" sz="1100" b="1" i="0" u="none" strike="noStrike">
                          <a:solidFill>
                            <a:srgbClr val="000000"/>
                          </a:solidFill>
                          <a:effectLst/>
                          <a:latin typeface="Arial" panose="020B0604020202020204" pitchFamily="34" charset="0"/>
                        </a:rPr>
                        <a:t>3%</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4002">
                <a:tc>
                  <a:txBody>
                    <a:bodyPr/>
                    <a:lstStyle/>
                    <a:p>
                      <a:pPr algn="ctr" rtl="0" fontAlgn="ctr"/>
                      <a:r>
                        <a:rPr lang="es-PY" sz="1100" b="1" i="0" u="none" strike="noStrike">
                          <a:solidFill>
                            <a:srgbClr val="000000"/>
                          </a:solidFill>
                          <a:effectLst/>
                          <a:latin typeface="Arial" panose="020B0604020202020204" pitchFamily="34" charset="0"/>
                        </a:rPr>
                        <a:t>400</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PY" sz="1100" b="1" i="0" u="none" strike="noStrike">
                          <a:solidFill>
                            <a:srgbClr val="000000"/>
                          </a:solidFill>
                          <a:effectLst/>
                          <a:latin typeface="Arial" panose="020B0604020202020204" pitchFamily="34" charset="0"/>
                        </a:rPr>
                        <a:t>BIENES DE CAMBIO</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PY" sz="1100" b="1" i="0" u="none" strike="noStrike">
                          <a:solidFill>
                            <a:srgbClr val="000000"/>
                          </a:solidFill>
                          <a:effectLst/>
                          <a:latin typeface="Arial" panose="020B0604020202020204" pitchFamily="34" charset="0"/>
                        </a:rPr>
                        <a:t>2.000.000.000</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PY" sz="1100" b="1" i="0" u="none" strike="noStrike">
                          <a:solidFill>
                            <a:srgbClr val="000000"/>
                          </a:solidFill>
                          <a:effectLst/>
                          <a:latin typeface="Arial" panose="020B0604020202020204" pitchFamily="34" charset="0"/>
                        </a:rPr>
                        <a:t>2.170.127.118</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PY" sz="1100" b="1" i="0" u="none" strike="noStrike">
                          <a:solidFill>
                            <a:srgbClr val="FF0000"/>
                          </a:solidFill>
                          <a:effectLst/>
                          <a:latin typeface="Arial" panose="020B0604020202020204" pitchFamily="34" charset="0"/>
                        </a:rPr>
                        <a:t>-170.127.118</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PY" sz="1100" b="1" i="0" u="none" strike="noStrike">
                          <a:solidFill>
                            <a:srgbClr val="FF0000"/>
                          </a:solidFill>
                          <a:effectLst/>
                          <a:latin typeface="Arial" panose="020B0604020202020204" pitchFamily="34" charset="0"/>
                        </a:rPr>
                        <a:t>-8%</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4002">
                <a:tc>
                  <a:txBody>
                    <a:bodyPr/>
                    <a:lstStyle/>
                    <a:p>
                      <a:pPr algn="ctr" rtl="0" fontAlgn="ctr"/>
                      <a:r>
                        <a:rPr lang="es-PY" sz="1100" b="1" i="0" u="none" strike="noStrike">
                          <a:solidFill>
                            <a:srgbClr val="000000"/>
                          </a:solidFill>
                          <a:effectLst/>
                          <a:latin typeface="Arial" panose="020B0604020202020204" pitchFamily="34" charset="0"/>
                        </a:rPr>
                        <a:t>500</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PY" sz="1100" b="1" i="0" u="none" strike="noStrike">
                          <a:solidFill>
                            <a:srgbClr val="000000"/>
                          </a:solidFill>
                          <a:effectLst/>
                          <a:latin typeface="Arial" panose="020B0604020202020204" pitchFamily="34" charset="0"/>
                        </a:rPr>
                        <a:t>INVERSION FISICA</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PY" sz="1100" b="1" i="0" u="none" strike="noStrike">
                          <a:solidFill>
                            <a:srgbClr val="000000"/>
                          </a:solidFill>
                          <a:effectLst/>
                          <a:latin typeface="Arial" panose="020B0604020202020204" pitchFamily="34" charset="0"/>
                        </a:rPr>
                        <a:t>41.633.634.917</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PY" sz="1100" b="1" i="0" u="none" strike="noStrike">
                          <a:solidFill>
                            <a:srgbClr val="000000"/>
                          </a:solidFill>
                          <a:effectLst/>
                          <a:latin typeface="Arial" panose="020B0604020202020204" pitchFamily="34" charset="0"/>
                        </a:rPr>
                        <a:t>27.367.357.860</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PY" sz="1100" b="1" i="0" u="none" strike="noStrike">
                          <a:solidFill>
                            <a:srgbClr val="000000"/>
                          </a:solidFill>
                          <a:effectLst/>
                          <a:latin typeface="Arial" panose="020B0604020202020204" pitchFamily="34" charset="0"/>
                        </a:rPr>
                        <a:t>14.266.277.057</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PY" sz="1100" b="1" i="0" u="none" strike="noStrike">
                          <a:solidFill>
                            <a:srgbClr val="000000"/>
                          </a:solidFill>
                          <a:effectLst/>
                          <a:latin typeface="Arial" panose="020B0604020202020204" pitchFamily="34" charset="0"/>
                        </a:rPr>
                        <a:t>52%</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4002">
                <a:tc>
                  <a:txBody>
                    <a:bodyPr/>
                    <a:lstStyle/>
                    <a:p>
                      <a:pPr algn="ctr" rtl="0" fontAlgn="ctr"/>
                      <a:r>
                        <a:rPr lang="es-PY" sz="1100" b="1" i="0" u="none" strike="noStrike">
                          <a:solidFill>
                            <a:srgbClr val="000000"/>
                          </a:solidFill>
                          <a:effectLst/>
                          <a:latin typeface="Arial" panose="020B0604020202020204" pitchFamily="34" charset="0"/>
                        </a:rPr>
                        <a:t>800</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PY" sz="1100" b="1" i="0" u="none" strike="noStrike">
                          <a:solidFill>
                            <a:srgbClr val="000000"/>
                          </a:solidFill>
                          <a:effectLst/>
                          <a:latin typeface="Arial" panose="020B0604020202020204" pitchFamily="34" charset="0"/>
                        </a:rPr>
                        <a:t>TRANSFERENCIAS</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PY" sz="1100" b="1" i="0" u="none" strike="noStrike">
                          <a:solidFill>
                            <a:srgbClr val="000000"/>
                          </a:solidFill>
                          <a:effectLst/>
                          <a:latin typeface="Arial" panose="020B0604020202020204" pitchFamily="34" charset="0"/>
                        </a:rPr>
                        <a:t>134.799.555.369</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PY" sz="1100" b="1" i="0" u="none" strike="noStrike">
                          <a:solidFill>
                            <a:srgbClr val="000000"/>
                          </a:solidFill>
                          <a:effectLst/>
                          <a:latin typeface="Arial" panose="020B0604020202020204" pitchFamily="34" charset="0"/>
                        </a:rPr>
                        <a:t>178.705.388.477</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PY" sz="1100" b="1" i="0" u="none" strike="noStrike">
                          <a:solidFill>
                            <a:srgbClr val="FF0000"/>
                          </a:solidFill>
                          <a:effectLst/>
                          <a:latin typeface="Arial" panose="020B0604020202020204" pitchFamily="34" charset="0"/>
                        </a:rPr>
                        <a:t>-43.905.833.108</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PY" sz="1100" b="1" i="0" u="none" strike="noStrike">
                          <a:solidFill>
                            <a:srgbClr val="FF0000"/>
                          </a:solidFill>
                          <a:effectLst/>
                          <a:latin typeface="Arial" panose="020B0604020202020204" pitchFamily="34" charset="0"/>
                        </a:rPr>
                        <a:t>-25%</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4002">
                <a:tc>
                  <a:txBody>
                    <a:bodyPr/>
                    <a:lstStyle/>
                    <a:p>
                      <a:pPr algn="ctr" rtl="0" fontAlgn="ctr"/>
                      <a:r>
                        <a:rPr lang="es-PY" sz="1100" b="1" i="0" u="none" strike="noStrike">
                          <a:solidFill>
                            <a:srgbClr val="000000"/>
                          </a:solidFill>
                          <a:effectLst/>
                          <a:latin typeface="Arial" panose="020B0604020202020204" pitchFamily="34" charset="0"/>
                        </a:rPr>
                        <a:t>900</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PY" sz="1100" b="1" i="0" u="none" strike="noStrike">
                          <a:solidFill>
                            <a:srgbClr val="000000"/>
                          </a:solidFill>
                          <a:effectLst/>
                          <a:latin typeface="Arial" panose="020B0604020202020204" pitchFamily="34" charset="0"/>
                        </a:rPr>
                        <a:t>OTROS GASTOS</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PY" sz="1100" b="1" i="0" u="none" strike="noStrike">
                          <a:solidFill>
                            <a:srgbClr val="000000"/>
                          </a:solidFill>
                          <a:effectLst/>
                          <a:latin typeface="Arial" panose="020B0604020202020204" pitchFamily="34" charset="0"/>
                        </a:rPr>
                        <a:t>1.500.000.000</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PY" sz="1100" b="1" i="0" u="none" strike="noStrike">
                          <a:solidFill>
                            <a:srgbClr val="000000"/>
                          </a:solidFill>
                          <a:effectLst/>
                          <a:latin typeface="Arial" panose="020B0604020202020204" pitchFamily="34" charset="0"/>
                        </a:rPr>
                        <a:t>1.594.384.095</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ctr"/>
                      <a:r>
                        <a:rPr lang="es-PY" sz="1100" b="1" i="0" u="none" strike="noStrike">
                          <a:solidFill>
                            <a:srgbClr val="FF0000"/>
                          </a:solidFill>
                          <a:effectLst/>
                          <a:latin typeface="Arial" panose="020B0604020202020204" pitchFamily="34" charset="0"/>
                        </a:rPr>
                        <a:t>-94.384.095</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PY" sz="1100" b="1" i="0" u="none" strike="noStrike" dirty="0">
                          <a:solidFill>
                            <a:srgbClr val="FF0000"/>
                          </a:solidFill>
                          <a:effectLst/>
                          <a:latin typeface="Arial" panose="020B0604020202020204" pitchFamily="34" charset="0"/>
                        </a:rPr>
                        <a:t>-6%</a:t>
                      </a:r>
                    </a:p>
                  </a:txBody>
                  <a:tcPr marL="9525" marR="9525"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652558107"/>
      </p:ext>
    </p:extLst>
  </p:cSld>
  <p:clrMapOvr>
    <a:overrideClrMapping bg1="lt1" tx1="dk1" bg2="lt2" tx2="dk2" accent1="accent1" accent2="accent2" accent3="accent3" accent4="accent4" accent5="accent5" accent6="accent6" hlink="hlink" folHlink="folHlink"/>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001326"/>
            </a:gs>
            <a:gs pos="80000">
              <a:schemeClr val="bg2">
                <a:lumMod val="75000"/>
              </a:schemeClr>
            </a:gs>
            <a:gs pos="100000">
              <a:schemeClr val="bg2">
                <a:lumMod val="25000"/>
              </a:schemeClr>
            </a:gs>
          </a:gsLst>
          <a:lin ang="16200000" scaled="0"/>
        </a:gradFill>
        <a:effectLst/>
      </p:bgPr>
    </p:bg>
    <p:spTree>
      <p:nvGrpSpPr>
        <p:cNvPr id="1" name=""/>
        <p:cNvGrpSpPr/>
        <p:nvPr/>
      </p:nvGrpSpPr>
      <p:grpSpPr>
        <a:xfrm>
          <a:off x="0" y="0"/>
          <a:ext cx="0" cy="0"/>
          <a:chOff x="0" y="0"/>
          <a:chExt cx="0" cy="0"/>
        </a:xfrm>
      </p:grpSpPr>
      <p:pic>
        <p:nvPicPr>
          <p:cNvPr id="26" name="Imagen 25"/>
          <p:cNvPicPr>
            <a:picLocks noChangeAspect="1"/>
          </p:cNvPicPr>
          <p:nvPr/>
        </p:nvPicPr>
        <p:blipFill>
          <a:blip r:embed="rId4"/>
          <a:stretch>
            <a:fillRect/>
          </a:stretch>
        </p:blipFill>
        <p:spPr>
          <a:xfrm>
            <a:off x="786254" y="667920"/>
            <a:ext cx="10393163" cy="5095825"/>
          </a:xfrm>
          <a:prstGeom prst="roundRect">
            <a:avLst>
              <a:gd name="adj" fmla="val 8594"/>
            </a:avLst>
          </a:prstGeom>
          <a:solidFill>
            <a:srgbClr val="C00000"/>
          </a:solidFill>
          <a:ln>
            <a:noFill/>
          </a:ln>
          <a:effectLst>
            <a:reflection blurRad="12700" stA="38000" endPos="28000" dist="5000" dir="5400000" sy="-100000" algn="bl" rotWithShape="0"/>
          </a:effectLst>
        </p:spPr>
      </p:pic>
      <p:sp>
        <p:nvSpPr>
          <p:cNvPr id="17" name="16 CuadroTexto"/>
          <p:cNvSpPr txBox="1"/>
          <p:nvPr/>
        </p:nvSpPr>
        <p:spPr>
          <a:xfrm>
            <a:off x="2494012" y="2967335"/>
            <a:ext cx="6977648"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sp>
        <p:nvSpPr>
          <p:cNvPr id="18" name="17 CuadroTexto"/>
          <p:cNvSpPr txBox="1"/>
          <p:nvPr/>
        </p:nvSpPr>
        <p:spPr>
          <a:xfrm>
            <a:off x="2638027" y="3658453"/>
            <a:ext cx="6975251"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sp>
        <p:nvSpPr>
          <p:cNvPr id="19" name="18 CuadroTexto"/>
          <p:cNvSpPr txBox="1"/>
          <p:nvPr/>
        </p:nvSpPr>
        <p:spPr>
          <a:xfrm>
            <a:off x="2722968" y="4842018"/>
            <a:ext cx="5786480"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pic>
        <p:nvPicPr>
          <p:cNvPr id="25" name="Imagen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62797" y="5945334"/>
            <a:ext cx="1353614" cy="767480"/>
          </a:xfrm>
          <a:prstGeom prst="rect">
            <a:avLst/>
          </a:prstGeom>
        </p:spPr>
      </p:pic>
      <p:pic>
        <p:nvPicPr>
          <p:cNvPr id="27" name="Imagen 26"/>
          <p:cNvPicPr>
            <a:picLocks noChangeAspect="1"/>
          </p:cNvPicPr>
          <p:nvPr/>
        </p:nvPicPr>
        <p:blipFill>
          <a:blip r:embed="rId6"/>
          <a:stretch>
            <a:fillRect/>
          </a:stretch>
        </p:blipFill>
        <p:spPr>
          <a:xfrm>
            <a:off x="4366220" y="5957659"/>
            <a:ext cx="3906602" cy="657595"/>
          </a:xfrm>
          <a:prstGeom prst="rect">
            <a:avLst/>
          </a:prstGeom>
        </p:spPr>
      </p:pic>
      <p:pic>
        <p:nvPicPr>
          <p:cNvPr id="28" name="Imagen 27"/>
          <p:cNvPicPr>
            <a:picLocks noChangeAspect="1"/>
          </p:cNvPicPr>
          <p:nvPr/>
        </p:nvPicPr>
        <p:blipFill>
          <a:blip r:embed="rId7"/>
          <a:stretch>
            <a:fillRect/>
          </a:stretch>
        </p:blipFill>
        <p:spPr>
          <a:xfrm>
            <a:off x="8939875" y="5976139"/>
            <a:ext cx="1278229" cy="639115"/>
          </a:xfrm>
          <a:prstGeom prst="rect">
            <a:avLst/>
          </a:prstGeom>
        </p:spPr>
      </p:pic>
      <p:cxnSp>
        <p:nvCxnSpPr>
          <p:cNvPr id="30" name="9 Conector recto"/>
          <p:cNvCxnSpPr/>
          <p:nvPr/>
        </p:nvCxnSpPr>
        <p:spPr>
          <a:xfrm rot="10800000">
            <a:off x="10093325" y="365034"/>
            <a:ext cx="2095500" cy="4763"/>
          </a:xfrm>
          <a:prstGeom prst="line">
            <a:avLst/>
          </a:prstGeom>
          <a:ln w="3175">
            <a:solidFill>
              <a:schemeClr val="bg2"/>
            </a:solidFill>
          </a:ln>
        </p:spPr>
        <p:style>
          <a:lnRef idx="2">
            <a:schemeClr val="accent5"/>
          </a:lnRef>
          <a:fillRef idx="0">
            <a:schemeClr val="accent5"/>
          </a:fillRef>
          <a:effectRef idx="1">
            <a:schemeClr val="accent5"/>
          </a:effectRef>
          <a:fontRef idx="minor">
            <a:schemeClr val="tx1"/>
          </a:fontRef>
        </p:style>
      </p:cxnSp>
      <p:sp>
        <p:nvSpPr>
          <p:cNvPr id="31" name="43 Elipse"/>
          <p:cNvSpPr/>
          <p:nvPr/>
        </p:nvSpPr>
        <p:spPr>
          <a:xfrm>
            <a:off x="10058561" y="345541"/>
            <a:ext cx="34289" cy="34289"/>
          </a:xfrm>
          <a:prstGeom prst="ellipse">
            <a:avLst/>
          </a:prstGeom>
          <a:solidFill>
            <a:srgbClr val="288175"/>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32" name="44 Elipse"/>
          <p:cNvSpPr/>
          <p:nvPr/>
        </p:nvSpPr>
        <p:spPr>
          <a:xfrm>
            <a:off x="9578990" y="340184"/>
            <a:ext cx="34289" cy="34289"/>
          </a:xfrm>
          <a:prstGeom prst="ellipse">
            <a:avLst/>
          </a:prstGeom>
          <a:solidFill>
            <a:srgbClr val="288175"/>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33" name="45 Elipse"/>
          <p:cNvSpPr/>
          <p:nvPr/>
        </p:nvSpPr>
        <p:spPr>
          <a:xfrm>
            <a:off x="9804958" y="341971"/>
            <a:ext cx="34289" cy="34289"/>
          </a:xfrm>
          <a:prstGeom prst="ellipse">
            <a:avLst/>
          </a:prstGeom>
          <a:solidFill>
            <a:srgbClr val="288175"/>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22" name="Text Box 1"/>
          <p:cNvSpPr txBox="1">
            <a:spLocks noChangeArrowheads="1"/>
          </p:cNvSpPr>
          <p:nvPr/>
        </p:nvSpPr>
        <p:spPr bwMode="auto">
          <a:xfrm>
            <a:off x="2323077" y="1604441"/>
            <a:ext cx="7992888" cy="158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rIns="0" bIns="0" anchor="b"/>
          <a:lstStyle>
            <a:lvl1pPr>
              <a:spcBef>
                <a:spcPts val="65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000000"/>
                </a:solidFill>
                <a:latin typeface="Constantia" panose="02030602050306030303" pitchFamily="18" charset="0"/>
                <a:ea typeface="Microsoft YaHei" panose="020B0503020204020204" pitchFamily="34" charset="-122"/>
              </a:defRPr>
            </a:lvl1pPr>
            <a:lvl2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Constantia" panose="02030602050306030303" pitchFamily="18" charset="0"/>
                <a:ea typeface="Microsoft YaHei" panose="020B0503020204020204" pitchFamily="34" charset="-122"/>
              </a:defRPr>
            </a:lvl2pPr>
            <a:lvl3pPr>
              <a:spcBef>
                <a:spcPts val="525"/>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100">
                <a:solidFill>
                  <a:srgbClr val="000000"/>
                </a:solidFill>
                <a:latin typeface="Constantia" panose="02030602050306030303" pitchFamily="18"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Constantia" panose="02030602050306030303" pitchFamily="18" charset="0"/>
                <a:ea typeface="Microsoft YaHei" panose="020B0503020204020204" pitchFamily="34" charset="-122"/>
              </a:defRPr>
            </a:lvl9pPr>
          </a:lstStyle>
          <a:p>
            <a:pPr algn="ctr" eaLnBrk="1" hangingPunct="1">
              <a:spcBef>
                <a:spcPct val="0"/>
              </a:spcBef>
              <a:buClrTx/>
              <a:buFontTx/>
              <a:buNone/>
            </a:pPr>
            <a:r>
              <a:rPr lang="es-PY" altLang="es-MX" sz="2800" b="1" dirty="0">
                <a:solidFill>
                  <a:srgbClr val="115964"/>
                </a:solidFill>
                <a:latin typeface="Arial" panose="020B0604020202020204" pitchFamily="34" charset="0"/>
                <a:cs typeface="Arial" panose="020B0604020202020204" pitchFamily="34" charset="0"/>
              </a:rPr>
              <a:t>JUSTIFICACIÓN DE LOS MONTOS SOLICITADOS EN CADA OBJETO DEL GASTO</a:t>
            </a:r>
            <a:r>
              <a:rPr lang="es-PY" altLang="es-MX" sz="3200" b="1" dirty="0">
                <a:solidFill>
                  <a:srgbClr val="03495C"/>
                </a:solidFill>
                <a:latin typeface="Arial Black" panose="020B0A04020102020204" pitchFamily="34" charset="0"/>
              </a:rPr>
              <a:t/>
            </a:r>
            <a:br>
              <a:rPr lang="es-PY" altLang="es-MX" sz="3200" b="1" dirty="0">
                <a:solidFill>
                  <a:srgbClr val="03495C"/>
                </a:solidFill>
                <a:latin typeface="Arial Black" panose="020B0A04020102020204" pitchFamily="34" charset="0"/>
              </a:rPr>
            </a:br>
            <a:endParaRPr lang="es-PY" altLang="es-MX" sz="3200" b="1" dirty="0">
              <a:solidFill>
                <a:srgbClr val="03495C"/>
              </a:solidFill>
              <a:latin typeface="Arial Black" panose="020B0A04020102020204" pitchFamily="34" charset="0"/>
            </a:endParaRPr>
          </a:p>
        </p:txBody>
      </p:sp>
      <p:pic>
        <p:nvPicPr>
          <p:cNvPr id="23"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34152" y="2969632"/>
            <a:ext cx="3219450" cy="19431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825775290"/>
      </p:ext>
    </p:extLst>
  </p:cSld>
  <p:clrMapOvr>
    <a:overrideClrMapping bg1="lt1" tx1="dk1" bg2="lt2" tx2="dk2" accent1="accent1" accent2="accent2" accent3="accent3" accent4="accent4" accent5="accent5" accent6="accent6" hlink="hlink" folHlink="folHlink"/>
  </p:clrMapOvr>
  <p:transition spd="med">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001326"/>
            </a:gs>
            <a:gs pos="80000">
              <a:schemeClr val="bg2">
                <a:lumMod val="75000"/>
              </a:schemeClr>
            </a:gs>
            <a:gs pos="100000">
              <a:schemeClr val="bg2">
                <a:lumMod val="25000"/>
              </a:schemeClr>
            </a:gs>
          </a:gsLst>
          <a:lin ang="16200000" scaled="0"/>
        </a:gradFill>
        <a:effectLst/>
      </p:bgPr>
    </p:bg>
    <p:spTree>
      <p:nvGrpSpPr>
        <p:cNvPr id="1" name=""/>
        <p:cNvGrpSpPr/>
        <p:nvPr/>
      </p:nvGrpSpPr>
      <p:grpSpPr>
        <a:xfrm>
          <a:off x="0" y="0"/>
          <a:ext cx="0" cy="0"/>
          <a:chOff x="0" y="0"/>
          <a:chExt cx="0" cy="0"/>
        </a:xfrm>
      </p:grpSpPr>
      <p:pic>
        <p:nvPicPr>
          <p:cNvPr id="26" name="Imagen 25"/>
          <p:cNvPicPr>
            <a:picLocks noChangeAspect="1"/>
          </p:cNvPicPr>
          <p:nvPr/>
        </p:nvPicPr>
        <p:blipFill>
          <a:blip r:embed="rId4"/>
          <a:stretch>
            <a:fillRect/>
          </a:stretch>
        </p:blipFill>
        <p:spPr>
          <a:xfrm>
            <a:off x="786254" y="667920"/>
            <a:ext cx="10393163" cy="5095825"/>
          </a:xfrm>
          <a:prstGeom prst="roundRect">
            <a:avLst>
              <a:gd name="adj" fmla="val 8594"/>
            </a:avLst>
          </a:prstGeom>
          <a:solidFill>
            <a:srgbClr val="C00000"/>
          </a:solidFill>
          <a:ln>
            <a:noFill/>
          </a:ln>
          <a:effectLst>
            <a:reflection blurRad="12700" stA="38000" endPos="28000" dist="5000" dir="5400000" sy="-100000" algn="bl" rotWithShape="0"/>
          </a:effectLst>
        </p:spPr>
      </p:pic>
      <p:sp>
        <p:nvSpPr>
          <p:cNvPr id="21" name="Title 1"/>
          <p:cNvSpPr txBox="1">
            <a:spLocks/>
          </p:cNvSpPr>
          <p:nvPr/>
        </p:nvSpPr>
        <p:spPr>
          <a:xfrm>
            <a:off x="333375" y="188913"/>
            <a:ext cx="10969625" cy="1025525"/>
          </a:xfrm>
          <a:prstGeom prst="rect">
            <a:avLst/>
          </a:prstGeom>
        </p:spPr>
        <p:txBody>
          <a:bodyPr/>
          <a:lstStyle/>
          <a:p>
            <a:pPr lvl="0" eaLnBrk="0" hangingPunct="0">
              <a:lnSpc>
                <a:spcPct val="80000"/>
              </a:lnSpc>
              <a:defRPr/>
            </a:pPr>
            <a:r>
              <a:rPr lang="es-PY" sz="1600" dirty="0">
                <a:solidFill>
                  <a:srgbClr val="DEE1D7"/>
                </a:solidFill>
                <a:effectLst>
                  <a:outerShdw blurRad="38100" dist="38100" dir="2700000" algn="tl">
                    <a:srgbClr val="000000">
                      <a:alpha val="43137"/>
                    </a:srgbClr>
                  </a:outerShdw>
                </a:effectLst>
                <a:latin typeface="+mj-lt"/>
                <a:ea typeface="+mj-ea"/>
                <a:cs typeface="+mj-cs"/>
              </a:rPr>
              <a:t>Grupo 100: Servicios Personales</a:t>
            </a:r>
          </a:p>
        </p:txBody>
      </p:sp>
      <p:sp>
        <p:nvSpPr>
          <p:cNvPr id="17" name="16 CuadroTexto"/>
          <p:cNvSpPr txBox="1"/>
          <p:nvPr/>
        </p:nvSpPr>
        <p:spPr>
          <a:xfrm>
            <a:off x="2494012" y="2967335"/>
            <a:ext cx="6977648"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sp>
        <p:nvSpPr>
          <p:cNvPr id="18" name="17 CuadroTexto"/>
          <p:cNvSpPr txBox="1"/>
          <p:nvPr/>
        </p:nvSpPr>
        <p:spPr>
          <a:xfrm>
            <a:off x="2638027" y="3658453"/>
            <a:ext cx="6975251"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sp>
        <p:nvSpPr>
          <p:cNvPr id="19" name="18 CuadroTexto"/>
          <p:cNvSpPr txBox="1"/>
          <p:nvPr/>
        </p:nvSpPr>
        <p:spPr>
          <a:xfrm>
            <a:off x="2722968" y="4842018"/>
            <a:ext cx="5786480" cy="496996"/>
          </a:xfrm>
          <a:prstGeom prst="rect">
            <a:avLst/>
          </a:prstGeom>
        </p:spPr>
        <p:txBody>
          <a:bodyPr wrap="square">
            <a:spAutoFit/>
          </a:bodyPr>
          <a:lstStyle>
            <a:defPPr>
              <a:defRPr lang="en-US"/>
            </a:defPPr>
            <a:lvl1pPr marL="342900" indent="-342900">
              <a:lnSpc>
                <a:spcPct val="150000"/>
              </a:lnSpc>
              <a:buClr>
                <a:srgbClr val="C00000"/>
              </a:buClr>
              <a:buSzPct val="77000"/>
              <a:buFont typeface="Wingdings" panose="05000000000000000000" pitchFamily="2" charset="2"/>
              <a:buChar char="ü"/>
              <a:defRPr sz="200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defRPr>
            </a:lvl1pPr>
          </a:lstStyle>
          <a:p>
            <a:endParaRPr lang="es-ES" altLang="es-ES" dirty="0">
              <a:solidFill>
                <a:schemeClr val="accent4">
                  <a:lumMod val="75000"/>
                </a:schemeClr>
              </a:solidFill>
              <a:effectLst/>
            </a:endParaRPr>
          </a:p>
        </p:txBody>
      </p:sp>
      <p:pic>
        <p:nvPicPr>
          <p:cNvPr id="25" name="Imagen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62797" y="5945334"/>
            <a:ext cx="1353614" cy="767480"/>
          </a:xfrm>
          <a:prstGeom prst="rect">
            <a:avLst/>
          </a:prstGeom>
        </p:spPr>
      </p:pic>
      <p:pic>
        <p:nvPicPr>
          <p:cNvPr id="27" name="Imagen 26"/>
          <p:cNvPicPr>
            <a:picLocks noChangeAspect="1"/>
          </p:cNvPicPr>
          <p:nvPr/>
        </p:nvPicPr>
        <p:blipFill>
          <a:blip r:embed="rId6"/>
          <a:stretch>
            <a:fillRect/>
          </a:stretch>
        </p:blipFill>
        <p:spPr>
          <a:xfrm>
            <a:off x="4366220" y="5957659"/>
            <a:ext cx="3906602" cy="657595"/>
          </a:xfrm>
          <a:prstGeom prst="rect">
            <a:avLst/>
          </a:prstGeom>
        </p:spPr>
      </p:pic>
      <p:pic>
        <p:nvPicPr>
          <p:cNvPr id="28" name="Imagen 27"/>
          <p:cNvPicPr>
            <a:picLocks noChangeAspect="1"/>
          </p:cNvPicPr>
          <p:nvPr/>
        </p:nvPicPr>
        <p:blipFill>
          <a:blip r:embed="rId7"/>
          <a:stretch>
            <a:fillRect/>
          </a:stretch>
        </p:blipFill>
        <p:spPr>
          <a:xfrm>
            <a:off x="8939875" y="5976139"/>
            <a:ext cx="1278229" cy="639115"/>
          </a:xfrm>
          <a:prstGeom prst="rect">
            <a:avLst/>
          </a:prstGeom>
        </p:spPr>
      </p:pic>
      <p:cxnSp>
        <p:nvCxnSpPr>
          <p:cNvPr id="30" name="9 Conector recto"/>
          <p:cNvCxnSpPr/>
          <p:nvPr/>
        </p:nvCxnSpPr>
        <p:spPr>
          <a:xfrm rot="10800000">
            <a:off x="10093325" y="365034"/>
            <a:ext cx="2095500" cy="4763"/>
          </a:xfrm>
          <a:prstGeom prst="line">
            <a:avLst/>
          </a:prstGeom>
          <a:ln w="3175">
            <a:solidFill>
              <a:schemeClr val="bg2"/>
            </a:solidFill>
          </a:ln>
        </p:spPr>
        <p:style>
          <a:lnRef idx="2">
            <a:schemeClr val="accent5"/>
          </a:lnRef>
          <a:fillRef idx="0">
            <a:schemeClr val="accent5"/>
          </a:fillRef>
          <a:effectRef idx="1">
            <a:schemeClr val="accent5"/>
          </a:effectRef>
          <a:fontRef idx="minor">
            <a:schemeClr val="tx1"/>
          </a:fontRef>
        </p:style>
      </p:cxnSp>
      <p:sp>
        <p:nvSpPr>
          <p:cNvPr id="31" name="43 Elipse"/>
          <p:cNvSpPr/>
          <p:nvPr/>
        </p:nvSpPr>
        <p:spPr>
          <a:xfrm>
            <a:off x="10058561" y="345541"/>
            <a:ext cx="34289" cy="34289"/>
          </a:xfrm>
          <a:prstGeom prst="ellipse">
            <a:avLst/>
          </a:prstGeom>
          <a:solidFill>
            <a:srgbClr val="288175"/>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32" name="44 Elipse"/>
          <p:cNvSpPr/>
          <p:nvPr/>
        </p:nvSpPr>
        <p:spPr>
          <a:xfrm>
            <a:off x="9578990" y="340184"/>
            <a:ext cx="34289" cy="34289"/>
          </a:xfrm>
          <a:prstGeom prst="ellipse">
            <a:avLst/>
          </a:prstGeom>
          <a:solidFill>
            <a:srgbClr val="288175"/>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33" name="45 Elipse"/>
          <p:cNvSpPr/>
          <p:nvPr/>
        </p:nvSpPr>
        <p:spPr>
          <a:xfrm>
            <a:off x="9804958" y="341971"/>
            <a:ext cx="34289" cy="34289"/>
          </a:xfrm>
          <a:prstGeom prst="ellipse">
            <a:avLst/>
          </a:prstGeom>
          <a:solidFill>
            <a:srgbClr val="288175"/>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PY" sz="1350"/>
          </a:p>
        </p:txBody>
      </p:sp>
      <p:sp>
        <p:nvSpPr>
          <p:cNvPr id="15" name="Text Box 1"/>
          <p:cNvSpPr txBox="1">
            <a:spLocks noChangeArrowheads="1"/>
          </p:cNvSpPr>
          <p:nvPr/>
        </p:nvSpPr>
        <p:spPr bwMode="auto">
          <a:xfrm>
            <a:off x="2493884" y="939333"/>
            <a:ext cx="7345363" cy="431800"/>
          </a:xfrm>
          <a:prstGeom prst="rect">
            <a:avLst/>
          </a:prstGeom>
          <a:noFill/>
          <a:ln w="9525" cap="flat">
            <a:noFill/>
            <a:round/>
            <a:headEnd/>
            <a:tailEnd/>
          </a:ln>
          <a:effectLst/>
        </p:spPr>
        <p:txBody>
          <a:bodyPr lIns="0" rIns="0" bIns="0" anchor="b"/>
          <a:lstStyle/>
          <a:p>
            <a:pPr algn="ct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s-MX" sz="2400" b="1" dirty="0">
                <a:solidFill>
                  <a:srgbClr val="115964"/>
                </a:solidFill>
                <a:effectLst>
                  <a:outerShdw blurRad="38100" dist="38100" dir="2700000" algn="tl">
                    <a:srgbClr val="C0C0C0"/>
                  </a:outerShdw>
                </a:effectLst>
                <a:latin typeface="Arial" charset="0"/>
                <a:ea typeface="+mn-ea"/>
                <a:cs typeface="Arial" charset="0"/>
              </a:rPr>
              <a:t>Grupo 100: Servicios Personales</a:t>
            </a:r>
          </a:p>
        </p:txBody>
      </p:sp>
      <p:sp>
        <p:nvSpPr>
          <p:cNvPr id="16" name="Text Box 2"/>
          <p:cNvSpPr txBox="1">
            <a:spLocks noChangeArrowheads="1"/>
          </p:cNvSpPr>
          <p:nvPr/>
        </p:nvSpPr>
        <p:spPr bwMode="auto">
          <a:xfrm>
            <a:off x="2568736" y="1127476"/>
            <a:ext cx="7489825" cy="4176712"/>
          </a:xfrm>
          <a:prstGeom prst="rect">
            <a:avLst/>
          </a:prstGeom>
          <a:noFill/>
          <a:ln w="9525" cap="flat">
            <a:noFill/>
            <a:round/>
            <a:headEnd/>
            <a:tailEnd/>
          </a:ln>
          <a:effectLst/>
        </p:spPr>
        <p:txBody>
          <a:bodyPr/>
          <a:lstStyle/>
          <a:p>
            <a:pPr algn="just" eaLnBrk="1" hangingPunct="1">
              <a:lnSpc>
                <a:spcPct val="150000"/>
              </a:lnSpc>
              <a:spcBef>
                <a:spcPts val="500"/>
              </a:spcBef>
              <a:buClr>
                <a:srgbClr val="0BD0D9"/>
              </a:buClr>
              <a:buSzPct val="95000"/>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es-PY" sz="2000" dirty="0">
              <a:solidFill>
                <a:srgbClr val="000000"/>
              </a:solidFill>
              <a:latin typeface="Arial" charset="0"/>
              <a:ea typeface="+mn-ea"/>
              <a:cs typeface="Arial" charset="0"/>
            </a:endParaRPr>
          </a:p>
          <a:p>
            <a:pPr algn="just" eaLnBrk="1" hangingPunct="1">
              <a:lnSpc>
                <a:spcPct val="150000"/>
              </a:lnSpc>
              <a:spcBef>
                <a:spcPts val="500"/>
              </a:spcBef>
              <a:buClr>
                <a:srgbClr val="0BD0D9"/>
              </a:buClr>
              <a:buSzPct val="95000"/>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s-PY" sz="1600" dirty="0">
                <a:solidFill>
                  <a:srgbClr val="000000"/>
                </a:solidFill>
                <a:latin typeface="Arial" charset="0"/>
                <a:ea typeface="+mn-ea"/>
                <a:cs typeface="Arial" charset="0"/>
              </a:rPr>
              <a:t>Presenta una </a:t>
            </a:r>
            <a:r>
              <a:rPr lang="es-PY" sz="1600" b="1" dirty="0">
                <a:solidFill>
                  <a:srgbClr val="000000"/>
                </a:solidFill>
                <a:latin typeface="Arial" charset="0"/>
                <a:ea typeface="+mn-ea"/>
                <a:cs typeface="Arial" charset="0"/>
              </a:rPr>
              <a:t>disminución del 0,05%</a:t>
            </a:r>
            <a:r>
              <a:rPr lang="es-PY" sz="1600" dirty="0">
                <a:solidFill>
                  <a:srgbClr val="000000"/>
                </a:solidFill>
                <a:latin typeface="Arial" charset="0"/>
                <a:ea typeface="+mn-ea"/>
                <a:cs typeface="Arial" charset="0"/>
              </a:rPr>
              <a:t> con relación al Presupuesto 2019, con el monto programado se sigue la línea del Gobierno Nacional de no incrementar los gastos de personal para el Ejercicio Fiscal 2020.</a:t>
            </a:r>
          </a:p>
          <a:p>
            <a:pPr marL="271463" indent="-271463" algn="just" eaLnBrk="1" hangingPunct="1">
              <a:lnSpc>
                <a:spcPct val="150000"/>
              </a:lnSpc>
              <a:spcBef>
                <a:spcPts val="500"/>
              </a:spcBef>
              <a:buClr>
                <a:srgbClr val="0BD0D9"/>
              </a:buClr>
              <a:buSzPct val="95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lang="es-PY" sz="1600" b="1" dirty="0">
              <a:solidFill>
                <a:srgbClr val="000000"/>
              </a:solidFill>
              <a:latin typeface="Arial" charset="0"/>
              <a:ea typeface="+mn-ea"/>
              <a:cs typeface="Arial" charset="0"/>
            </a:endParaRPr>
          </a:p>
          <a:p>
            <a:pPr algn="just" eaLnBrk="1" hangingPunct="1">
              <a:lnSpc>
                <a:spcPct val="150000"/>
              </a:lnSpc>
              <a:spcBef>
                <a:spcPts val="500"/>
              </a:spcBef>
              <a:buClr>
                <a:srgbClr val="0BD0D9"/>
              </a:buClr>
              <a:buSzPct val="95000"/>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s-PY" sz="1600" dirty="0">
                <a:solidFill>
                  <a:srgbClr val="000000"/>
                </a:solidFill>
                <a:latin typeface="Arial" charset="0"/>
                <a:ea typeface="+mn-ea"/>
                <a:cs typeface="Arial" charset="0"/>
              </a:rPr>
              <a:t>En los Objetos del Gastos 111 “Sueldos” y 114 “Aguinaldo” se ha considerado el monto necesario para la incorporación de 40 contratados con una antigüedad promedio de más de 10 años, que han completado el </a:t>
            </a:r>
            <a:r>
              <a:rPr lang="es-ES" sz="1600" dirty="0">
                <a:solidFill>
                  <a:srgbClr val="000000"/>
                </a:solidFill>
                <a:latin typeface="Arial" charset="0"/>
                <a:ea typeface="+mn-ea"/>
                <a:cs typeface="Arial" charset="0"/>
              </a:rPr>
              <a:t>proceso de </a:t>
            </a:r>
            <a:r>
              <a:rPr lang="es-ES" sz="1600" b="1" dirty="0">
                <a:solidFill>
                  <a:srgbClr val="000000"/>
                </a:solidFill>
                <a:latin typeface="Arial" charset="0"/>
                <a:ea typeface="+mn-ea"/>
                <a:cs typeface="Arial" charset="0"/>
              </a:rPr>
              <a:t>Desprecarización Laboral</a:t>
            </a:r>
            <a:r>
              <a:rPr lang="es-ES" sz="1600" dirty="0">
                <a:solidFill>
                  <a:srgbClr val="000000"/>
                </a:solidFill>
                <a:latin typeface="Arial" charset="0"/>
                <a:ea typeface="+mn-ea"/>
                <a:cs typeface="Arial" charset="0"/>
              </a:rPr>
              <a:t> llevado a cabo por la institución en el Ejercicio Fiscal 2018. Actualmente se encuentra en estudio en el Poder Legislativo.</a:t>
            </a:r>
            <a:endParaRPr lang="es-PY" sz="1600" dirty="0">
              <a:solidFill>
                <a:srgbClr val="000000"/>
              </a:solidFill>
              <a:latin typeface="Arial" charset="0"/>
              <a:ea typeface="+mn-ea"/>
              <a:cs typeface="Arial" charset="0"/>
            </a:endParaRPr>
          </a:p>
        </p:txBody>
      </p:sp>
    </p:spTree>
    <p:extLst>
      <p:ext uri="{BB962C8B-B14F-4D97-AF65-F5344CB8AC3E}">
        <p14:creationId xmlns:p14="http://schemas.microsoft.com/office/powerpoint/2010/main" val="3374641413"/>
      </p:ext>
    </p:extLst>
  </p:cSld>
  <p:clrMapOvr>
    <a:overrideClrMapping bg1="lt1" tx1="dk1" bg2="lt2" tx2="dk2" accent1="accent1" accent2="accent2" accent3="accent3" accent4="accent4" accent5="accent5" accent6="accent6" hlink="hlink" folHlink="folHlink"/>
  </p:clrMapOvr>
  <p:transition spd="med">
    <p:fad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cnt2185775">
  <a:themeElements>
    <a:clrScheme name="Oracle">
      <a:dk1>
        <a:srgbClr val="5F5F5F"/>
      </a:dk1>
      <a:lt1>
        <a:srgbClr val="FFFFFF"/>
      </a:lt1>
      <a:dk2>
        <a:srgbClr val="7F7F7F"/>
      </a:dk2>
      <a:lt2>
        <a:srgbClr val="DCE3E4"/>
      </a:lt2>
      <a:accent1>
        <a:srgbClr val="FF0000"/>
      </a:accent1>
      <a:accent2>
        <a:srgbClr val="8A133B"/>
      </a:accent2>
      <a:accent3>
        <a:srgbClr val="FF7700"/>
      </a:accent3>
      <a:accent4>
        <a:srgbClr val="46575E"/>
      </a:accent4>
      <a:accent5>
        <a:srgbClr val="8DA6B1"/>
      </a:accent5>
      <a:accent6>
        <a:srgbClr val="B0C3C8"/>
      </a:accent6>
      <a:hlink>
        <a:srgbClr val="8DA6B1"/>
      </a:hlink>
      <a:folHlink>
        <a:srgbClr val="BFBFB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5"/>
        </a:solidFill>
        <a:ln w="19050">
          <a:solidFill>
            <a:schemeClr val="accent5"/>
          </a:solid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lnSpc>
            <a:spcPct val="90000"/>
          </a:lnSpc>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accent5"/>
          </a:solidFill>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a:defPPr>
      </a:lstStyle>
    </a:txDef>
  </a:objectDefaults>
  <a:extraClrSchemeLst/>
</a:theme>
</file>

<file path=ppt/theme/theme2.xml><?xml version="1.0" encoding="utf-8"?>
<a:theme xmlns:a="http://schemas.openxmlformats.org/drawingml/2006/main" name="Office Theme">
  <a:themeElements>
    <a:clrScheme name="Oracle">
      <a:dk1>
        <a:srgbClr val="5F5F5F"/>
      </a:dk1>
      <a:lt1>
        <a:srgbClr val="FFFFFF"/>
      </a:lt1>
      <a:dk2>
        <a:srgbClr val="7F7F7F"/>
      </a:dk2>
      <a:lt2>
        <a:srgbClr val="DCE3E4"/>
      </a:lt2>
      <a:accent1>
        <a:srgbClr val="FF0000"/>
      </a:accent1>
      <a:accent2>
        <a:srgbClr val="8A133B"/>
      </a:accent2>
      <a:accent3>
        <a:srgbClr val="FF7700"/>
      </a:accent3>
      <a:accent4>
        <a:srgbClr val="46575E"/>
      </a:accent4>
      <a:accent5>
        <a:srgbClr val="8DA6B1"/>
      </a:accent5>
      <a:accent6>
        <a:srgbClr val="B0C3C8"/>
      </a:accent6>
      <a:hlink>
        <a:srgbClr val="8DA6B1"/>
      </a:hlink>
      <a:folHlink>
        <a:srgbClr val="BFBFB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racle">
      <a:dk1>
        <a:srgbClr val="5F5F5F"/>
      </a:dk1>
      <a:lt1>
        <a:srgbClr val="FFFFFF"/>
      </a:lt1>
      <a:dk2>
        <a:srgbClr val="7F7F7F"/>
      </a:dk2>
      <a:lt2>
        <a:srgbClr val="DCE3E4"/>
      </a:lt2>
      <a:accent1>
        <a:srgbClr val="FF0000"/>
      </a:accent1>
      <a:accent2>
        <a:srgbClr val="8A133B"/>
      </a:accent2>
      <a:accent3>
        <a:srgbClr val="FF7700"/>
      </a:accent3>
      <a:accent4>
        <a:srgbClr val="46575E"/>
      </a:accent4>
      <a:accent5>
        <a:srgbClr val="8DA6B1"/>
      </a:accent5>
      <a:accent6>
        <a:srgbClr val="B0C3C8"/>
      </a:accent6>
      <a:hlink>
        <a:srgbClr val="8DA6B1"/>
      </a:hlink>
      <a:folHlink>
        <a:srgbClr val="BFBFB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racle">
    <a:dk1>
      <a:srgbClr val="5F5F5F"/>
    </a:dk1>
    <a:lt1>
      <a:srgbClr val="FFFFFF"/>
    </a:lt1>
    <a:dk2>
      <a:srgbClr val="7F7F7F"/>
    </a:dk2>
    <a:lt2>
      <a:srgbClr val="DCE3E4"/>
    </a:lt2>
    <a:accent1>
      <a:srgbClr val="FF0000"/>
    </a:accent1>
    <a:accent2>
      <a:srgbClr val="8A133B"/>
    </a:accent2>
    <a:accent3>
      <a:srgbClr val="FF7700"/>
    </a:accent3>
    <a:accent4>
      <a:srgbClr val="46575E"/>
    </a:accent4>
    <a:accent5>
      <a:srgbClr val="8DA6B1"/>
    </a:accent5>
    <a:accent6>
      <a:srgbClr val="B0C3C8"/>
    </a:accent6>
    <a:hlink>
      <a:srgbClr val="8DA6B1"/>
    </a:hlink>
    <a:folHlink>
      <a:srgbClr val="BFBFBF"/>
    </a:folHlink>
  </a:clrScheme>
</a:themeOverride>
</file>

<file path=ppt/theme/themeOverride10.xml><?xml version="1.0" encoding="utf-8"?>
<a:themeOverride xmlns:a="http://schemas.openxmlformats.org/drawingml/2006/main">
  <a:clrScheme name="Oracle">
    <a:dk1>
      <a:srgbClr val="5F5F5F"/>
    </a:dk1>
    <a:lt1>
      <a:srgbClr val="FFFFFF"/>
    </a:lt1>
    <a:dk2>
      <a:srgbClr val="7F7F7F"/>
    </a:dk2>
    <a:lt2>
      <a:srgbClr val="DCE3E4"/>
    </a:lt2>
    <a:accent1>
      <a:srgbClr val="FF0000"/>
    </a:accent1>
    <a:accent2>
      <a:srgbClr val="8A133B"/>
    </a:accent2>
    <a:accent3>
      <a:srgbClr val="FF7700"/>
    </a:accent3>
    <a:accent4>
      <a:srgbClr val="46575E"/>
    </a:accent4>
    <a:accent5>
      <a:srgbClr val="8DA6B1"/>
    </a:accent5>
    <a:accent6>
      <a:srgbClr val="B0C3C8"/>
    </a:accent6>
    <a:hlink>
      <a:srgbClr val="8DA6B1"/>
    </a:hlink>
    <a:folHlink>
      <a:srgbClr val="BFBFBF"/>
    </a:folHlink>
  </a:clrScheme>
</a:themeOverride>
</file>

<file path=ppt/theme/themeOverride11.xml><?xml version="1.0" encoding="utf-8"?>
<a:themeOverride xmlns:a="http://schemas.openxmlformats.org/drawingml/2006/main">
  <a:clrScheme name="Oracle">
    <a:dk1>
      <a:srgbClr val="5F5F5F"/>
    </a:dk1>
    <a:lt1>
      <a:srgbClr val="FFFFFF"/>
    </a:lt1>
    <a:dk2>
      <a:srgbClr val="7F7F7F"/>
    </a:dk2>
    <a:lt2>
      <a:srgbClr val="DCE3E4"/>
    </a:lt2>
    <a:accent1>
      <a:srgbClr val="FF0000"/>
    </a:accent1>
    <a:accent2>
      <a:srgbClr val="8A133B"/>
    </a:accent2>
    <a:accent3>
      <a:srgbClr val="FF7700"/>
    </a:accent3>
    <a:accent4>
      <a:srgbClr val="46575E"/>
    </a:accent4>
    <a:accent5>
      <a:srgbClr val="8DA6B1"/>
    </a:accent5>
    <a:accent6>
      <a:srgbClr val="B0C3C8"/>
    </a:accent6>
    <a:hlink>
      <a:srgbClr val="8DA6B1"/>
    </a:hlink>
    <a:folHlink>
      <a:srgbClr val="BFBFBF"/>
    </a:folHlink>
  </a:clrScheme>
</a:themeOverride>
</file>

<file path=ppt/theme/themeOverride12.xml><?xml version="1.0" encoding="utf-8"?>
<a:themeOverride xmlns:a="http://schemas.openxmlformats.org/drawingml/2006/main">
  <a:clrScheme name="Oracle">
    <a:dk1>
      <a:srgbClr val="5F5F5F"/>
    </a:dk1>
    <a:lt1>
      <a:srgbClr val="FFFFFF"/>
    </a:lt1>
    <a:dk2>
      <a:srgbClr val="7F7F7F"/>
    </a:dk2>
    <a:lt2>
      <a:srgbClr val="DCE3E4"/>
    </a:lt2>
    <a:accent1>
      <a:srgbClr val="FF0000"/>
    </a:accent1>
    <a:accent2>
      <a:srgbClr val="8A133B"/>
    </a:accent2>
    <a:accent3>
      <a:srgbClr val="FF7700"/>
    </a:accent3>
    <a:accent4>
      <a:srgbClr val="46575E"/>
    </a:accent4>
    <a:accent5>
      <a:srgbClr val="8DA6B1"/>
    </a:accent5>
    <a:accent6>
      <a:srgbClr val="B0C3C8"/>
    </a:accent6>
    <a:hlink>
      <a:srgbClr val="8DA6B1"/>
    </a:hlink>
    <a:folHlink>
      <a:srgbClr val="BFBFBF"/>
    </a:folHlink>
  </a:clrScheme>
</a:themeOverride>
</file>

<file path=ppt/theme/themeOverride13.xml><?xml version="1.0" encoding="utf-8"?>
<a:themeOverride xmlns:a="http://schemas.openxmlformats.org/drawingml/2006/main">
  <a:clrScheme name="Oracle">
    <a:dk1>
      <a:srgbClr val="5F5F5F"/>
    </a:dk1>
    <a:lt1>
      <a:srgbClr val="FFFFFF"/>
    </a:lt1>
    <a:dk2>
      <a:srgbClr val="7F7F7F"/>
    </a:dk2>
    <a:lt2>
      <a:srgbClr val="DCE3E4"/>
    </a:lt2>
    <a:accent1>
      <a:srgbClr val="FF0000"/>
    </a:accent1>
    <a:accent2>
      <a:srgbClr val="8A133B"/>
    </a:accent2>
    <a:accent3>
      <a:srgbClr val="FF7700"/>
    </a:accent3>
    <a:accent4>
      <a:srgbClr val="46575E"/>
    </a:accent4>
    <a:accent5>
      <a:srgbClr val="8DA6B1"/>
    </a:accent5>
    <a:accent6>
      <a:srgbClr val="B0C3C8"/>
    </a:accent6>
    <a:hlink>
      <a:srgbClr val="8DA6B1"/>
    </a:hlink>
    <a:folHlink>
      <a:srgbClr val="BFBFBF"/>
    </a:folHlink>
  </a:clrScheme>
</a:themeOverride>
</file>

<file path=ppt/theme/themeOverride14.xml><?xml version="1.0" encoding="utf-8"?>
<a:themeOverride xmlns:a="http://schemas.openxmlformats.org/drawingml/2006/main">
  <a:clrScheme name="Oracle">
    <a:dk1>
      <a:srgbClr val="5F5F5F"/>
    </a:dk1>
    <a:lt1>
      <a:srgbClr val="FFFFFF"/>
    </a:lt1>
    <a:dk2>
      <a:srgbClr val="7F7F7F"/>
    </a:dk2>
    <a:lt2>
      <a:srgbClr val="DCE3E4"/>
    </a:lt2>
    <a:accent1>
      <a:srgbClr val="FF0000"/>
    </a:accent1>
    <a:accent2>
      <a:srgbClr val="8A133B"/>
    </a:accent2>
    <a:accent3>
      <a:srgbClr val="FF7700"/>
    </a:accent3>
    <a:accent4>
      <a:srgbClr val="46575E"/>
    </a:accent4>
    <a:accent5>
      <a:srgbClr val="8DA6B1"/>
    </a:accent5>
    <a:accent6>
      <a:srgbClr val="B0C3C8"/>
    </a:accent6>
    <a:hlink>
      <a:srgbClr val="8DA6B1"/>
    </a:hlink>
    <a:folHlink>
      <a:srgbClr val="BFBFBF"/>
    </a:folHlink>
  </a:clrScheme>
</a:themeOverride>
</file>

<file path=ppt/theme/themeOverride15.xml><?xml version="1.0" encoding="utf-8"?>
<a:themeOverride xmlns:a="http://schemas.openxmlformats.org/drawingml/2006/main">
  <a:clrScheme name="Oracle">
    <a:dk1>
      <a:srgbClr val="5F5F5F"/>
    </a:dk1>
    <a:lt1>
      <a:srgbClr val="FFFFFF"/>
    </a:lt1>
    <a:dk2>
      <a:srgbClr val="7F7F7F"/>
    </a:dk2>
    <a:lt2>
      <a:srgbClr val="DCE3E4"/>
    </a:lt2>
    <a:accent1>
      <a:srgbClr val="FF0000"/>
    </a:accent1>
    <a:accent2>
      <a:srgbClr val="8A133B"/>
    </a:accent2>
    <a:accent3>
      <a:srgbClr val="FF7700"/>
    </a:accent3>
    <a:accent4>
      <a:srgbClr val="46575E"/>
    </a:accent4>
    <a:accent5>
      <a:srgbClr val="8DA6B1"/>
    </a:accent5>
    <a:accent6>
      <a:srgbClr val="B0C3C8"/>
    </a:accent6>
    <a:hlink>
      <a:srgbClr val="8DA6B1"/>
    </a:hlink>
    <a:folHlink>
      <a:srgbClr val="BFBFBF"/>
    </a:folHlink>
  </a:clrScheme>
</a:themeOverride>
</file>

<file path=ppt/theme/themeOverride16.xml><?xml version="1.0" encoding="utf-8"?>
<a:themeOverride xmlns:a="http://schemas.openxmlformats.org/drawingml/2006/main">
  <a:clrScheme name="Oracle">
    <a:dk1>
      <a:srgbClr val="5F5F5F"/>
    </a:dk1>
    <a:lt1>
      <a:srgbClr val="FFFFFF"/>
    </a:lt1>
    <a:dk2>
      <a:srgbClr val="7F7F7F"/>
    </a:dk2>
    <a:lt2>
      <a:srgbClr val="DCE3E4"/>
    </a:lt2>
    <a:accent1>
      <a:srgbClr val="FF0000"/>
    </a:accent1>
    <a:accent2>
      <a:srgbClr val="8A133B"/>
    </a:accent2>
    <a:accent3>
      <a:srgbClr val="FF7700"/>
    </a:accent3>
    <a:accent4>
      <a:srgbClr val="46575E"/>
    </a:accent4>
    <a:accent5>
      <a:srgbClr val="8DA6B1"/>
    </a:accent5>
    <a:accent6>
      <a:srgbClr val="B0C3C8"/>
    </a:accent6>
    <a:hlink>
      <a:srgbClr val="8DA6B1"/>
    </a:hlink>
    <a:folHlink>
      <a:srgbClr val="BFBFBF"/>
    </a:folHlink>
  </a:clrScheme>
</a:themeOverride>
</file>

<file path=ppt/theme/themeOverride17.xml><?xml version="1.0" encoding="utf-8"?>
<a:themeOverride xmlns:a="http://schemas.openxmlformats.org/drawingml/2006/main">
  <a:clrScheme name="Oracle">
    <a:dk1>
      <a:srgbClr val="5F5F5F"/>
    </a:dk1>
    <a:lt1>
      <a:srgbClr val="FFFFFF"/>
    </a:lt1>
    <a:dk2>
      <a:srgbClr val="7F7F7F"/>
    </a:dk2>
    <a:lt2>
      <a:srgbClr val="DCE3E4"/>
    </a:lt2>
    <a:accent1>
      <a:srgbClr val="FF0000"/>
    </a:accent1>
    <a:accent2>
      <a:srgbClr val="8A133B"/>
    </a:accent2>
    <a:accent3>
      <a:srgbClr val="FF7700"/>
    </a:accent3>
    <a:accent4>
      <a:srgbClr val="46575E"/>
    </a:accent4>
    <a:accent5>
      <a:srgbClr val="8DA6B1"/>
    </a:accent5>
    <a:accent6>
      <a:srgbClr val="B0C3C8"/>
    </a:accent6>
    <a:hlink>
      <a:srgbClr val="8DA6B1"/>
    </a:hlink>
    <a:folHlink>
      <a:srgbClr val="BFBFBF"/>
    </a:folHlink>
  </a:clrScheme>
</a:themeOverride>
</file>

<file path=ppt/theme/themeOverride18.xml><?xml version="1.0" encoding="utf-8"?>
<a:themeOverride xmlns:a="http://schemas.openxmlformats.org/drawingml/2006/main">
  <a:clrScheme name="Oracle">
    <a:dk1>
      <a:srgbClr val="5F5F5F"/>
    </a:dk1>
    <a:lt1>
      <a:srgbClr val="FFFFFF"/>
    </a:lt1>
    <a:dk2>
      <a:srgbClr val="7F7F7F"/>
    </a:dk2>
    <a:lt2>
      <a:srgbClr val="DCE3E4"/>
    </a:lt2>
    <a:accent1>
      <a:srgbClr val="FF0000"/>
    </a:accent1>
    <a:accent2>
      <a:srgbClr val="8A133B"/>
    </a:accent2>
    <a:accent3>
      <a:srgbClr val="FF7700"/>
    </a:accent3>
    <a:accent4>
      <a:srgbClr val="46575E"/>
    </a:accent4>
    <a:accent5>
      <a:srgbClr val="8DA6B1"/>
    </a:accent5>
    <a:accent6>
      <a:srgbClr val="B0C3C8"/>
    </a:accent6>
    <a:hlink>
      <a:srgbClr val="8DA6B1"/>
    </a:hlink>
    <a:folHlink>
      <a:srgbClr val="BFBFBF"/>
    </a:folHlink>
  </a:clrScheme>
</a:themeOverride>
</file>

<file path=ppt/theme/themeOverride19.xml><?xml version="1.0" encoding="utf-8"?>
<a:themeOverride xmlns:a="http://schemas.openxmlformats.org/drawingml/2006/main">
  <a:clrScheme name="Oracle">
    <a:dk1>
      <a:srgbClr val="5F5F5F"/>
    </a:dk1>
    <a:lt1>
      <a:srgbClr val="FFFFFF"/>
    </a:lt1>
    <a:dk2>
      <a:srgbClr val="7F7F7F"/>
    </a:dk2>
    <a:lt2>
      <a:srgbClr val="DCE3E4"/>
    </a:lt2>
    <a:accent1>
      <a:srgbClr val="FF0000"/>
    </a:accent1>
    <a:accent2>
      <a:srgbClr val="8A133B"/>
    </a:accent2>
    <a:accent3>
      <a:srgbClr val="FF7700"/>
    </a:accent3>
    <a:accent4>
      <a:srgbClr val="46575E"/>
    </a:accent4>
    <a:accent5>
      <a:srgbClr val="8DA6B1"/>
    </a:accent5>
    <a:accent6>
      <a:srgbClr val="B0C3C8"/>
    </a:accent6>
    <a:hlink>
      <a:srgbClr val="8DA6B1"/>
    </a:hlink>
    <a:folHlink>
      <a:srgbClr val="BFBFBF"/>
    </a:folHlink>
  </a:clrScheme>
</a:themeOverride>
</file>

<file path=ppt/theme/themeOverride2.xml><?xml version="1.0" encoding="utf-8"?>
<a:themeOverride xmlns:a="http://schemas.openxmlformats.org/drawingml/2006/main">
  <a:clrScheme name="Oracle">
    <a:dk1>
      <a:srgbClr val="5F5F5F"/>
    </a:dk1>
    <a:lt1>
      <a:srgbClr val="FFFFFF"/>
    </a:lt1>
    <a:dk2>
      <a:srgbClr val="7F7F7F"/>
    </a:dk2>
    <a:lt2>
      <a:srgbClr val="DCE3E4"/>
    </a:lt2>
    <a:accent1>
      <a:srgbClr val="FF0000"/>
    </a:accent1>
    <a:accent2>
      <a:srgbClr val="8A133B"/>
    </a:accent2>
    <a:accent3>
      <a:srgbClr val="FF7700"/>
    </a:accent3>
    <a:accent4>
      <a:srgbClr val="46575E"/>
    </a:accent4>
    <a:accent5>
      <a:srgbClr val="8DA6B1"/>
    </a:accent5>
    <a:accent6>
      <a:srgbClr val="B0C3C8"/>
    </a:accent6>
    <a:hlink>
      <a:srgbClr val="8DA6B1"/>
    </a:hlink>
    <a:folHlink>
      <a:srgbClr val="BFBFBF"/>
    </a:folHlink>
  </a:clrScheme>
</a:themeOverride>
</file>

<file path=ppt/theme/themeOverride20.xml><?xml version="1.0" encoding="utf-8"?>
<a:themeOverride xmlns:a="http://schemas.openxmlformats.org/drawingml/2006/main">
  <a:clrScheme name="Oracle">
    <a:dk1>
      <a:srgbClr val="5F5F5F"/>
    </a:dk1>
    <a:lt1>
      <a:srgbClr val="FFFFFF"/>
    </a:lt1>
    <a:dk2>
      <a:srgbClr val="7F7F7F"/>
    </a:dk2>
    <a:lt2>
      <a:srgbClr val="DCE3E4"/>
    </a:lt2>
    <a:accent1>
      <a:srgbClr val="FF0000"/>
    </a:accent1>
    <a:accent2>
      <a:srgbClr val="8A133B"/>
    </a:accent2>
    <a:accent3>
      <a:srgbClr val="FF7700"/>
    </a:accent3>
    <a:accent4>
      <a:srgbClr val="46575E"/>
    </a:accent4>
    <a:accent5>
      <a:srgbClr val="8DA6B1"/>
    </a:accent5>
    <a:accent6>
      <a:srgbClr val="B0C3C8"/>
    </a:accent6>
    <a:hlink>
      <a:srgbClr val="8DA6B1"/>
    </a:hlink>
    <a:folHlink>
      <a:srgbClr val="BFBFBF"/>
    </a:folHlink>
  </a:clrScheme>
</a:themeOverride>
</file>

<file path=ppt/theme/themeOverride21.xml><?xml version="1.0" encoding="utf-8"?>
<a:themeOverride xmlns:a="http://schemas.openxmlformats.org/drawingml/2006/main">
  <a:clrScheme name="Oracle">
    <a:dk1>
      <a:srgbClr val="5F5F5F"/>
    </a:dk1>
    <a:lt1>
      <a:srgbClr val="FFFFFF"/>
    </a:lt1>
    <a:dk2>
      <a:srgbClr val="7F7F7F"/>
    </a:dk2>
    <a:lt2>
      <a:srgbClr val="DCE3E4"/>
    </a:lt2>
    <a:accent1>
      <a:srgbClr val="FF0000"/>
    </a:accent1>
    <a:accent2>
      <a:srgbClr val="8A133B"/>
    </a:accent2>
    <a:accent3>
      <a:srgbClr val="FF7700"/>
    </a:accent3>
    <a:accent4>
      <a:srgbClr val="46575E"/>
    </a:accent4>
    <a:accent5>
      <a:srgbClr val="8DA6B1"/>
    </a:accent5>
    <a:accent6>
      <a:srgbClr val="B0C3C8"/>
    </a:accent6>
    <a:hlink>
      <a:srgbClr val="8DA6B1"/>
    </a:hlink>
    <a:folHlink>
      <a:srgbClr val="BFBFBF"/>
    </a:folHlink>
  </a:clrScheme>
</a:themeOverride>
</file>

<file path=ppt/theme/themeOverride22.xml><?xml version="1.0" encoding="utf-8"?>
<a:themeOverride xmlns:a="http://schemas.openxmlformats.org/drawingml/2006/main">
  <a:clrScheme name="Oracle">
    <a:dk1>
      <a:srgbClr val="5F5F5F"/>
    </a:dk1>
    <a:lt1>
      <a:srgbClr val="FFFFFF"/>
    </a:lt1>
    <a:dk2>
      <a:srgbClr val="7F7F7F"/>
    </a:dk2>
    <a:lt2>
      <a:srgbClr val="DCE3E4"/>
    </a:lt2>
    <a:accent1>
      <a:srgbClr val="FF0000"/>
    </a:accent1>
    <a:accent2>
      <a:srgbClr val="8A133B"/>
    </a:accent2>
    <a:accent3>
      <a:srgbClr val="FF7700"/>
    </a:accent3>
    <a:accent4>
      <a:srgbClr val="46575E"/>
    </a:accent4>
    <a:accent5>
      <a:srgbClr val="8DA6B1"/>
    </a:accent5>
    <a:accent6>
      <a:srgbClr val="B0C3C8"/>
    </a:accent6>
    <a:hlink>
      <a:srgbClr val="8DA6B1"/>
    </a:hlink>
    <a:folHlink>
      <a:srgbClr val="BFBFBF"/>
    </a:folHlink>
  </a:clrScheme>
</a:themeOverride>
</file>

<file path=ppt/theme/themeOverride23.xml><?xml version="1.0" encoding="utf-8"?>
<a:themeOverride xmlns:a="http://schemas.openxmlformats.org/drawingml/2006/main">
  <a:clrScheme name="Oracle">
    <a:dk1>
      <a:srgbClr val="5F5F5F"/>
    </a:dk1>
    <a:lt1>
      <a:srgbClr val="FFFFFF"/>
    </a:lt1>
    <a:dk2>
      <a:srgbClr val="7F7F7F"/>
    </a:dk2>
    <a:lt2>
      <a:srgbClr val="DCE3E4"/>
    </a:lt2>
    <a:accent1>
      <a:srgbClr val="FF0000"/>
    </a:accent1>
    <a:accent2>
      <a:srgbClr val="8A133B"/>
    </a:accent2>
    <a:accent3>
      <a:srgbClr val="FF7700"/>
    </a:accent3>
    <a:accent4>
      <a:srgbClr val="46575E"/>
    </a:accent4>
    <a:accent5>
      <a:srgbClr val="8DA6B1"/>
    </a:accent5>
    <a:accent6>
      <a:srgbClr val="B0C3C8"/>
    </a:accent6>
    <a:hlink>
      <a:srgbClr val="8DA6B1"/>
    </a:hlink>
    <a:folHlink>
      <a:srgbClr val="BFBFBF"/>
    </a:folHlink>
  </a:clrScheme>
</a:themeOverride>
</file>

<file path=ppt/theme/themeOverride24.xml><?xml version="1.0" encoding="utf-8"?>
<a:themeOverride xmlns:a="http://schemas.openxmlformats.org/drawingml/2006/main">
  <a:clrScheme name="Oracle">
    <a:dk1>
      <a:srgbClr val="5F5F5F"/>
    </a:dk1>
    <a:lt1>
      <a:srgbClr val="FFFFFF"/>
    </a:lt1>
    <a:dk2>
      <a:srgbClr val="7F7F7F"/>
    </a:dk2>
    <a:lt2>
      <a:srgbClr val="DCE3E4"/>
    </a:lt2>
    <a:accent1>
      <a:srgbClr val="FF0000"/>
    </a:accent1>
    <a:accent2>
      <a:srgbClr val="8A133B"/>
    </a:accent2>
    <a:accent3>
      <a:srgbClr val="FF7700"/>
    </a:accent3>
    <a:accent4>
      <a:srgbClr val="46575E"/>
    </a:accent4>
    <a:accent5>
      <a:srgbClr val="8DA6B1"/>
    </a:accent5>
    <a:accent6>
      <a:srgbClr val="B0C3C8"/>
    </a:accent6>
    <a:hlink>
      <a:srgbClr val="8DA6B1"/>
    </a:hlink>
    <a:folHlink>
      <a:srgbClr val="BFBFBF"/>
    </a:folHlink>
  </a:clrScheme>
</a:themeOverride>
</file>

<file path=ppt/theme/themeOverride25.xml><?xml version="1.0" encoding="utf-8"?>
<a:themeOverride xmlns:a="http://schemas.openxmlformats.org/drawingml/2006/main">
  <a:clrScheme name="Oracle">
    <a:dk1>
      <a:srgbClr val="5F5F5F"/>
    </a:dk1>
    <a:lt1>
      <a:srgbClr val="FFFFFF"/>
    </a:lt1>
    <a:dk2>
      <a:srgbClr val="7F7F7F"/>
    </a:dk2>
    <a:lt2>
      <a:srgbClr val="DCE3E4"/>
    </a:lt2>
    <a:accent1>
      <a:srgbClr val="FF0000"/>
    </a:accent1>
    <a:accent2>
      <a:srgbClr val="8A133B"/>
    </a:accent2>
    <a:accent3>
      <a:srgbClr val="FF7700"/>
    </a:accent3>
    <a:accent4>
      <a:srgbClr val="46575E"/>
    </a:accent4>
    <a:accent5>
      <a:srgbClr val="8DA6B1"/>
    </a:accent5>
    <a:accent6>
      <a:srgbClr val="B0C3C8"/>
    </a:accent6>
    <a:hlink>
      <a:srgbClr val="8DA6B1"/>
    </a:hlink>
    <a:folHlink>
      <a:srgbClr val="BFBFBF"/>
    </a:folHlink>
  </a:clrScheme>
</a:themeOverride>
</file>

<file path=ppt/theme/themeOverride26.xml><?xml version="1.0" encoding="utf-8"?>
<a:themeOverride xmlns:a="http://schemas.openxmlformats.org/drawingml/2006/main">
  <a:clrScheme name="Oracle">
    <a:dk1>
      <a:srgbClr val="5F5F5F"/>
    </a:dk1>
    <a:lt1>
      <a:srgbClr val="FFFFFF"/>
    </a:lt1>
    <a:dk2>
      <a:srgbClr val="7F7F7F"/>
    </a:dk2>
    <a:lt2>
      <a:srgbClr val="DCE3E4"/>
    </a:lt2>
    <a:accent1>
      <a:srgbClr val="FF0000"/>
    </a:accent1>
    <a:accent2>
      <a:srgbClr val="8A133B"/>
    </a:accent2>
    <a:accent3>
      <a:srgbClr val="FF7700"/>
    </a:accent3>
    <a:accent4>
      <a:srgbClr val="46575E"/>
    </a:accent4>
    <a:accent5>
      <a:srgbClr val="8DA6B1"/>
    </a:accent5>
    <a:accent6>
      <a:srgbClr val="B0C3C8"/>
    </a:accent6>
    <a:hlink>
      <a:srgbClr val="8DA6B1"/>
    </a:hlink>
    <a:folHlink>
      <a:srgbClr val="BFBFBF"/>
    </a:folHlink>
  </a:clrScheme>
</a:themeOverride>
</file>

<file path=ppt/theme/themeOverride27.xml><?xml version="1.0" encoding="utf-8"?>
<a:themeOverride xmlns:a="http://schemas.openxmlformats.org/drawingml/2006/main">
  <a:clrScheme name="Oracle">
    <a:dk1>
      <a:srgbClr val="5F5F5F"/>
    </a:dk1>
    <a:lt1>
      <a:srgbClr val="FFFFFF"/>
    </a:lt1>
    <a:dk2>
      <a:srgbClr val="7F7F7F"/>
    </a:dk2>
    <a:lt2>
      <a:srgbClr val="DCE3E4"/>
    </a:lt2>
    <a:accent1>
      <a:srgbClr val="FF0000"/>
    </a:accent1>
    <a:accent2>
      <a:srgbClr val="8A133B"/>
    </a:accent2>
    <a:accent3>
      <a:srgbClr val="FF7700"/>
    </a:accent3>
    <a:accent4>
      <a:srgbClr val="46575E"/>
    </a:accent4>
    <a:accent5>
      <a:srgbClr val="8DA6B1"/>
    </a:accent5>
    <a:accent6>
      <a:srgbClr val="B0C3C8"/>
    </a:accent6>
    <a:hlink>
      <a:srgbClr val="8DA6B1"/>
    </a:hlink>
    <a:folHlink>
      <a:srgbClr val="BFBFBF"/>
    </a:folHlink>
  </a:clrScheme>
</a:themeOverride>
</file>

<file path=ppt/theme/themeOverride3.xml><?xml version="1.0" encoding="utf-8"?>
<a:themeOverride xmlns:a="http://schemas.openxmlformats.org/drawingml/2006/main">
  <a:clrScheme name="Oracle">
    <a:dk1>
      <a:srgbClr val="5F5F5F"/>
    </a:dk1>
    <a:lt1>
      <a:srgbClr val="FFFFFF"/>
    </a:lt1>
    <a:dk2>
      <a:srgbClr val="7F7F7F"/>
    </a:dk2>
    <a:lt2>
      <a:srgbClr val="DCE3E4"/>
    </a:lt2>
    <a:accent1>
      <a:srgbClr val="FF0000"/>
    </a:accent1>
    <a:accent2>
      <a:srgbClr val="8A133B"/>
    </a:accent2>
    <a:accent3>
      <a:srgbClr val="FF7700"/>
    </a:accent3>
    <a:accent4>
      <a:srgbClr val="46575E"/>
    </a:accent4>
    <a:accent5>
      <a:srgbClr val="8DA6B1"/>
    </a:accent5>
    <a:accent6>
      <a:srgbClr val="B0C3C8"/>
    </a:accent6>
    <a:hlink>
      <a:srgbClr val="8DA6B1"/>
    </a:hlink>
    <a:folHlink>
      <a:srgbClr val="BFBFBF"/>
    </a:folHlink>
  </a:clrScheme>
</a:themeOverride>
</file>

<file path=ppt/theme/themeOverride4.xml><?xml version="1.0" encoding="utf-8"?>
<a:themeOverride xmlns:a="http://schemas.openxmlformats.org/drawingml/2006/main">
  <a:clrScheme name="Oracle">
    <a:dk1>
      <a:srgbClr val="5F5F5F"/>
    </a:dk1>
    <a:lt1>
      <a:srgbClr val="FFFFFF"/>
    </a:lt1>
    <a:dk2>
      <a:srgbClr val="7F7F7F"/>
    </a:dk2>
    <a:lt2>
      <a:srgbClr val="DCE3E4"/>
    </a:lt2>
    <a:accent1>
      <a:srgbClr val="FF0000"/>
    </a:accent1>
    <a:accent2>
      <a:srgbClr val="8A133B"/>
    </a:accent2>
    <a:accent3>
      <a:srgbClr val="FF7700"/>
    </a:accent3>
    <a:accent4>
      <a:srgbClr val="46575E"/>
    </a:accent4>
    <a:accent5>
      <a:srgbClr val="8DA6B1"/>
    </a:accent5>
    <a:accent6>
      <a:srgbClr val="B0C3C8"/>
    </a:accent6>
    <a:hlink>
      <a:srgbClr val="8DA6B1"/>
    </a:hlink>
    <a:folHlink>
      <a:srgbClr val="BFBFBF"/>
    </a:folHlink>
  </a:clrScheme>
</a:themeOverride>
</file>

<file path=ppt/theme/themeOverride5.xml><?xml version="1.0" encoding="utf-8"?>
<a:themeOverride xmlns:a="http://schemas.openxmlformats.org/drawingml/2006/main">
  <a:clrScheme name="Oracle">
    <a:dk1>
      <a:srgbClr val="5F5F5F"/>
    </a:dk1>
    <a:lt1>
      <a:srgbClr val="FFFFFF"/>
    </a:lt1>
    <a:dk2>
      <a:srgbClr val="7F7F7F"/>
    </a:dk2>
    <a:lt2>
      <a:srgbClr val="DCE3E4"/>
    </a:lt2>
    <a:accent1>
      <a:srgbClr val="FF0000"/>
    </a:accent1>
    <a:accent2>
      <a:srgbClr val="8A133B"/>
    </a:accent2>
    <a:accent3>
      <a:srgbClr val="FF7700"/>
    </a:accent3>
    <a:accent4>
      <a:srgbClr val="46575E"/>
    </a:accent4>
    <a:accent5>
      <a:srgbClr val="8DA6B1"/>
    </a:accent5>
    <a:accent6>
      <a:srgbClr val="B0C3C8"/>
    </a:accent6>
    <a:hlink>
      <a:srgbClr val="8DA6B1"/>
    </a:hlink>
    <a:folHlink>
      <a:srgbClr val="BFBFBF"/>
    </a:folHlink>
  </a:clrScheme>
</a:themeOverride>
</file>

<file path=ppt/theme/themeOverride6.xml><?xml version="1.0" encoding="utf-8"?>
<a:themeOverride xmlns:a="http://schemas.openxmlformats.org/drawingml/2006/main">
  <a:clrScheme name="Oracle">
    <a:dk1>
      <a:srgbClr val="5F5F5F"/>
    </a:dk1>
    <a:lt1>
      <a:srgbClr val="FFFFFF"/>
    </a:lt1>
    <a:dk2>
      <a:srgbClr val="7F7F7F"/>
    </a:dk2>
    <a:lt2>
      <a:srgbClr val="DCE3E4"/>
    </a:lt2>
    <a:accent1>
      <a:srgbClr val="FF0000"/>
    </a:accent1>
    <a:accent2>
      <a:srgbClr val="8A133B"/>
    </a:accent2>
    <a:accent3>
      <a:srgbClr val="FF7700"/>
    </a:accent3>
    <a:accent4>
      <a:srgbClr val="46575E"/>
    </a:accent4>
    <a:accent5>
      <a:srgbClr val="8DA6B1"/>
    </a:accent5>
    <a:accent6>
      <a:srgbClr val="B0C3C8"/>
    </a:accent6>
    <a:hlink>
      <a:srgbClr val="8DA6B1"/>
    </a:hlink>
    <a:folHlink>
      <a:srgbClr val="BFBFBF"/>
    </a:folHlink>
  </a:clrScheme>
</a:themeOverride>
</file>

<file path=ppt/theme/themeOverride7.xml><?xml version="1.0" encoding="utf-8"?>
<a:themeOverride xmlns:a="http://schemas.openxmlformats.org/drawingml/2006/main">
  <a:clrScheme name="Oracle">
    <a:dk1>
      <a:srgbClr val="5F5F5F"/>
    </a:dk1>
    <a:lt1>
      <a:srgbClr val="FFFFFF"/>
    </a:lt1>
    <a:dk2>
      <a:srgbClr val="7F7F7F"/>
    </a:dk2>
    <a:lt2>
      <a:srgbClr val="DCE3E4"/>
    </a:lt2>
    <a:accent1>
      <a:srgbClr val="FF0000"/>
    </a:accent1>
    <a:accent2>
      <a:srgbClr val="8A133B"/>
    </a:accent2>
    <a:accent3>
      <a:srgbClr val="FF7700"/>
    </a:accent3>
    <a:accent4>
      <a:srgbClr val="46575E"/>
    </a:accent4>
    <a:accent5>
      <a:srgbClr val="8DA6B1"/>
    </a:accent5>
    <a:accent6>
      <a:srgbClr val="B0C3C8"/>
    </a:accent6>
    <a:hlink>
      <a:srgbClr val="8DA6B1"/>
    </a:hlink>
    <a:folHlink>
      <a:srgbClr val="BFBFBF"/>
    </a:folHlink>
  </a:clrScheme>
</a:themeOverride>
</file>

<file path=ppt/theme/themeOverride8.xml><?xml version="1.0" encoding="utf-8"?>
<a:themeOverride xmlns:a="http://schemas.openxmlformats.org/drawingml/2006/main">
  <a:clrScheme name="Oracle">
    <a:dk1>
      <a:srgbClr val="5F5F5F"/>
    </a:dk1>
    <a:lt1>
      <a:srgbClr val="FFFFFF"/>
    </a:lt1>
    <a:dk2>
      <a:srgbClr val="7F7F7F"/>
    </a:dk2>
    <a:lt2>
      <a:srgbClr val="DCE3E4"/>
    </a:lt2>
    <a:accent1>
      <a:srgbClr val="FF0000"/>
    </a:accent1>
    <a:accent2>
      <a:srgbClr val="8A133B"/>
    </a:accent2>
    <a:accent3>
      <a:srgbClr val="FF7700"/>
    </a:accent3>
    <a:accent4>
      <a:srgbClr val="46575E"/>
    </a:accent4>
    <a:accent5>
      <a:srgbClr val="8DA6B1"/>
    </a:accent5>
    <a:accent6>
      <a:srgbClr val="B0C3C8"/>
    </a:accent6>
    <a:hlink>
      <a:srgbClr val="8DA6B1"/>
    </a:hlink>
    <a:folHlink>
      <a:srgbClr val="BFBFBF"/>
    </a:folHlink>
  </a:clrScheme>
</a:themeOverride>
</file>

<file path=ppt/theme/themeOverride9.xml><?xml version="1.0" encoding="utf-8"?>
<a:themeOverride xmlns:a="http://schemas.openxmlformats.org/drawingml/2006/main">
  <a:clrScheme name="Oracle">
    <a:dk1>
      <a:srgbClr val="5F5F5F"/>
    </a:dk1>
    <a:lt1>
      <a:srgbClr val="FFFFFF"/>
    </a:lt1>
    <a:dk2>
      <a:srgbClr val="7F7F7F"/>
    </a:dk2>
    <a:lt2>
      <a:srgbClr val="DCE3E4"/>
    </a:lt2>
    <a:accent1>
      <a:srgbClr val="FF0000"/>
    </a:accent1>
    <a:accent2>
      <a:srgbClr val="8A133B"/>
    </a:accent2>
    <a:accent3>
      <a:srgbClr val="FF7700"/>
    </a:accent3>
    <a:accent4>
      <a:srgbClr val="46575E"/>
    </a:accent4>
    <a:accent5>
      <a:srgbClr val="8DA6B1"/>
    </a:accent5>
    <a:accent6>
      <a:srgbClr val="B0C3C8"/>
    </a:accent6>
    <a:hlink>
      <a:srgbClr val="8DA6B1"/>
    </a:hlink>
    <a:folHlink>
      <a:srgbClr val="BFBFBF"/>
    </a:folHlink>
  </a:clrScheme>
</a:themeOverride>
</file>

<file path=docProps/app.xml><?xml version="1.0" encoding="utf-8"?>
<Properties xmlns="http://schemas.openxmlformats.org/officeDocument/2006/extended-properties" xmlns:vt="http://schemas.openxmlformats.org/officeDocument/2006/docPropsVTypes">
  <Template/>
  <TotalTime>16943</TotalTime>
  <Words>1521</Words>
  <Application>Microsoft Office PowerPoint</Application>
  <PresentationFormat>Personalizado</PresentationFormat>
  <Paragraphs>229</Paragraphs>
  <Slides>24</Slides>
  <Notes>24</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24</vt:i4>
      </vt:variant>
    </vt:vector>
  </HeadingPairs>
  <TitlesOfParts>
    <vt:vector size="33" baseType="lpstr">
      <vt:lpstr>Arial Unicode MS</vt:lpstr>
      <vt:lpstr>Microsoft YaHei</vt:lpstr>
      <vt:lpstr>Arial</vt:lpstr>
      <vt:lpstr>Arial Black</vt:lpstr>
      <vt:lpstr>Calibri</vt:lpstr>
      <vt:lpstr>Times New Roman</vt:lpstr>
      <vt:lpstr>Wingdings</vt:lpstr>
      <vt:lpstr>Wingdings 2</vt:lpstr>
      <vt:lpstr>cnt2185775</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Oracle Corporation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Use the PowerPoint Template</dc:title>
  <dc:creator>gherbale</dc:creator>
  <cp:lastModifiedBy>DELL</cp:lastModifiedBy>
  <cp:revision>712</cp:revision>
  <dcterms:created xsi:type="dcterms:W3CDTF">2014-05-06T17:28:36Z</dcterms:created>
  <dcterms:modified xsi:type="dcterms:W3CDTF">2019-10-14T17:56:34Z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2343037</vt:lpwstr>
  </property>
  <property fmtid="{D5CDD505-2E9C-101B-9397-08002B2CF9AE}" pid="3" name="NXPowerLiteSettings">
    <vt:lpwstr>F98007B004F000</vt:lpwstr>
  </property>
  <property fmtid="{D5CDD505-2E9C-101B-9397-08002B2CF9AE}" pid="4" name="NXPowerLiteVersion">
    <vt:lpwstr>D5.0.2</vt:lpwstr>
  </property>
</Properties>
</file>