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6" r:id="rId9"/>
    <p:sldId id="267" r:id="rId10"/>
    <p:sldId id="268" r:id="rId11"/>
    <p:sldId id="270" r:id="rId12"/>
    <p:sldId id="271" r:id="rId13"/>
    <p:sldId id="272" r:id="rId14"/>
    <p:sldId id="274" r:id="rId15"/>
    <p:sldId id="275" r:id="rId16"/>
    <p:sldId id="276" r:id="rId17"/>
    <p:sldId id="277" r:id="rId18"/>
    <p:sldId id="279" r:id="rId19"/>
    <p:sldId id="281" r:id="rId20"/>
    <p:sldId id="282" r:id="rId21"/>
  </p:sldIdLst>
  <p:sldSz cx="12192000" cy="6858000"/>
  <p:notesSz cx="6858000" cy="9144000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41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44663-3A81-455F-BEF5-92C895827C3B}" type="datetimeFigureOut">
              <a:rPr lang="es-PY" smtClean="0"/>
              <a:t>24/9/2019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91AF9-B4EC-4E58-9674-6A1DE2498FE4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650980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44663-3A81-455F-BEF5-92C895827C3B}" type="datetimeFigureOut">
              <a:rPr lang="es-PY" smtClean="0"/>
              <a:t>24/9/2019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91AF9-B4EC-4E58-9674-6A1DE2498FE4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212783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44663-3A81-455F-BEF5-92C895827C3B}" type="datetimeFigureOut">
              <a:rPr lang="es-PY" smtClean="0"/>
              <a:t>24/9/2019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91AF9-B4EC-4E58-9674-6A1DE2498FE4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266723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44663-3A81-455F-BEF5-92C895827C3B}" type="datetimeFigureOut">
              <a:rPr lang="es-PY" smtClean="0"/>
              <a:t>24/9/2019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91AF9-B4EC-4E58-9674-6A1DE2498FE4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739311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44663-3A81-455F-BEF5-92C895827C3B}" type="datetimeFigureOut">
              <a:rPr lang="es-PY" smtClean="0"/>
              <a:t>24/9/2019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91AF9-B4EC-4E58-9674-6A1DE2498FE4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695792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44663-3A81-455F-BEF5-92C895827C3B}" type="datetimeFigureOut">
              <a:rPr lang="es-PY" smtClean="0"/>
              <a:t>24/9/2019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91AF9-B4EC-4E58-9674-6A1DE2498FE4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688351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44663-3A81-455F-BEF5-92C895827C3B}" type="datetimeFigureOut">
              <a:rPr lang="es-PY" smtClean="0"/>
              <a:t>24/9/2019</a:t>
            </a:fld>
            <a:endParaRPr lang="es-PY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91AF9-B4EC-4E58-9674-6A1DE2498FE4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685282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44663-3A81-455F-BEF5-92C895827C3B}" type="datetimeFigureOut">
              <a:rPr lang="es-PY" smtClean="0"/>
              <a:t>24/9/2019</a:t>
            </a:fld>
            <a:endParaRPr lang="es-PY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91AF9-B4EC-4E58-9674-6A1DE2498FE4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888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44663-3A81-455F-BEF5-92C895827C3B}" type="datetimeFigureOut">
              <a:rPr lang="es-PY" smtClean="0"/>
              <a:t>24/9/2019</a:t>
            </a:fld>
            <a:endParaRPr lang="es-PY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91AF9-B4EC-4E58-9674-6A1DE2498FE4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088219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44663-3A81-455F-BEF5-92C895827C3B}" type="datetimeFigureOut">
              <a:rPr lang="es-PY" smtClean="0"/>
              <a:t>24/9/2019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91AF9-B4EC-4E58-9674-6A1DE2498FE4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504111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Y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44663-3A81-455F-BEF5-92C895827C3B}" type="datetimeFigureOut">
              <a:rPr lang="es-PY" smtClean="0"/>
              <a:t>24/9/2019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91AF9-B4EC-4E58-9674-6A1DE2498FE4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293461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44663-3A81-455F-BEF5-92C895827C3B}" type="datetimeFigureOut">
              <a:rPr lang="es-PY" smtClean="0"/>
              <a:t>24/9/2019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91AF9-B4EC-4E58-9674-6A1DE2498FE4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553924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0290"/>
            <a:ext cx="12344401" cy="69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04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433116" cy="6969211"/>
          </a:xfrm>
        </p:spPr>
      </p:pic>
    </p:spTree>
    <p:extLst>
      <p:ext uri="{BB962C8B-B14F-4D97-AF65-F5344CB8AC3E}">
        <p14:creationId xmlns:p14="http://schemas.microsoft.com/office/powerpoint/2010/main" val="319688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42225" cy="6919784"/>
          </a:xfrm>
        </p:spPr>
      </p:pic>
    </p:spTree>
    <p:extLst>
      <p:ext uri="{BB962C8B-B14F-4D97-AF65-F5344CB8AC3E}">
        <p14:creationId xmlns:p14="http://schemas.microsoft.com/office/powerpoint/2010/main" val="2083106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34715" cy="6858000"/>
          </a:xfrm>
        </p:spPr>
      </p:pic>
    </p:spTree>
    <p:extLst>
      <p:ext uri="{BB962C8B-B14F-4D97-AF65-F5344CB8AC3E}">
        <p14:creationId xmlns:p14="http://schemas.microsoft.com/office/powerpoint/2010/main" val="3914360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36823" cy="6858000"/>
          </a:xfrm>
        </p:spPr>
      </p:pic>
    </p:spTree>
    <p:extLst>
      <p:ext uri="{BB962C8B-B14F-4D97-AF65-F5344CB8AC3E}">
        <p14:creationId xmlns:p14="http://schemas.microsoft.com/office/powerpoint/2010/main" val="158163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9512" cy="6858000"/>
          </a:xfrm>
        </p:spPr>
      </p:pic>
    </p:spTree>
    <p:extLst>
      <p:ext uri="{BB962C8B-B14F-4D97-AF65-F5344CB8AC3E}">
        <p14:creationId xmlns:p14="http://schemas.microsoft.com/office/powerpoint/2010/main" val="486680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36823" cy="6858000"/>
          </a:xfrm>
        </p:spPr>
      </p:pic>
    </p:spTree>
    <p:extLst>
      <p:ext uri="{BB962C8B-B14F-4D97-AF65-F5344CB8AC3E}">
        <p14:creationId xmlns:p14="http://schemas.microsoft.com/office/powerpoint/2010/main" val="295714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9512" cy="6858000"/>
          </a:xfrm>
        </p:spPr>
      </p:pic>
    </p:spTree>
    <p:extLst>
      <p:ext uri="{BB962C8B-B14F-4D97-AF65-F5344CB8AC3E}">
        <p14:creationId xmlns:p14="http://schemas.microsoft.com/office/powerpoint/2010/main" val="2388196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9512" cy="6858000"/>
          </a:xfrm>
        </p:spPr>
      </p:pic>
    </p:spTree>
    <p:extLst>
      <p:ext uri="{BB962C8B-B14F-4D97-AF65-F5344CB8AC3E}">
        <p14:creationId xmlns:p14="http://schemas.microsoft.com/office/powerpoint/2010/main" val="233141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36823" cy="6858000"/>
          </a:xfrm>
        </p:spPr>
      </p:pic>
    </p:spTree>
    <p:extLst>
      <p:ext uri="{BB962C8B-B14F-4D97-AF65-F5344CB8AC3E}">
        <p14:creationId xmlns:p14="http://schemas.microsoft.com/office/powerpoint/2010/main" val="297253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9512" cy="6858000"/>
          </a:xfrm>
        </p:spPr>
      </p:pic>
    </p:spTree>
    <p:extLst>
      <p:ext uri="{BB962C8B-B14F-4D97-AF65-F5344CB8AC3E}">
        <p14:creationId xmlns:p14="http://schemas.microsoft.com/office/powerpoint/2010/main" val="95119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68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0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36823" cy="6858000"/>
          </a:xfrm>
        </p:spPr>
      </p:pic>
    </p:spTree>
    <p:extLst>
      <p:ext uri="{BB962C8B-B14F-4D97-AF65-F5344CB8AC3E}">
        <p14:creationId xmlns:p14="http://schemas.microsoft.com/office/powerpoint/2010/main" val="241113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9512" cy="6858000"/>
          </a:xfrm>
        </p:spPr>
      </p:pic>
    </p:spTree>
    <p:extLst>
      <p:ext uri="{BB962C8B-B14F-4D97-AF65-F5344CB8AC3E}">
        <p14:creationId xmlns:p14="http://schemas.microsoft.com/office/powerpoint/2010/main" val="307702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9512" cy="6858000"/>
          </a:xfrm>
        </p:spPr>
      </p:pic>
    </p:spTree>
    <p:extLst>
      <p:ext uri="{BB962C8B-B14F-4D97-AF65-F5344CB8AC3E}">
        <p14:creationId xmlns:p14="http://schemas.microsoft.com/office/powerpoint/2010/main" val="122000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081" y="-184408"/>
            <a:ext cx="12615453" cy="7070199"/>
          </a:xfrm>
        </p:spPr>
      </p:pic>
    </p:spTree>
    <p:extLst>
      <p:ext uri="{BB962C8B-B14F-4D97-AF65-F5344CB8AC3E}">
        <p14:creationId xmlns:p14="http://schemas.microsoft.com/office/powerpoint/2010/main" val="321307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93791"/>
            <a:ext cx="12582977" cy="7054764"/>
          </a:xfrm>
        </p:spPr>
      </p:pic>
    </p:spTree>
    <p:extLst>
      <p:ext uri="{BB962C8B-B14F-4D97-AF65-F5344CB8AC3E}">
        <p14:creationId xmlns:p14="http://schemas.microsoft.com/office/powerpoint/2010/main" val="32211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34715" cy="6858000"/>
          </a:xfrm>
        </p:spPr>
      </p:pic>
    </p:spTree>
    <p:extLst>
      <p:ext uri="{BB962C8B-B14F-4D97-AF65-F5344CB8AC3E}">
        <p14:creationId xmlns:p14="http://schemas.microsoft.com/office/powerpoint/2010/main" val="4035864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34715" cy="6858000"/>
          </a:xfrm>
        </p:spPr>
      </p:pic>
    </p:spTree>
    <p:extLst>
      <p:ext uri="{BB962C8B-B14F-4D97-AF65-F5344CB8AC3E}">
        <p14:creationId xmlns:p14="http://schemas.microsoft.com/office/powerpoint/2010/main" val="407116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2026" cy="6858000"/>
          </a:xfrm>
        </p:spPr>
      </p:pic>
    </p:spTree>
    <p:extLst>
      <p:ext uri="{BB962C8B-B14F-4D97-AF65-F5344CB8AC3E}">
        <p14:creationId xmlns:p14="http://schemas.microsoft.com/office/powerpoint/2010/main" val="388960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0</Words>
  <Application>Microsoft Office PowerPoint</Application>
  <PresentationFormat>Panorámica</PresentationFormat>
  <Paragraphs>0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Sofia Vanessa Orrego Durañona</dc:creator>
  <cp:lastModifiedBy>DELL</cp:lastModifiedBy>
  <cp:revision>10</cp:revision>
  <dcterms:created xsi:type="dcterms:W3CDTF">2019-09-23T13:47:47Z</dcterms:created>
  <dcterms:modified xsi:type="dcterms:W3CDTF">2019-09-24T22:54:27Z</dcterms:modified>
</cp:coreProperties>
</file>