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1" r:id="rId3"/>
    <p:sldMasterId id="2147483653" r:id="rId4"/>
    <p:sldMasterId id="2147484190" r:id="rId5"/>
    <p:sldMasterId id="2147484204" r:id="rId6"/>
  </p:sldMasterIdLst>
  <p:notesMasterIdLst>
    <p:notesMasterId r:id="rId26"/>
  </p:notesMasterIdLst>
  <p:sldIdLst>
    <p:sldId id="256" r:id="rId7"/>
    <p:sldId id="258" r:id="rId8"/>
    <p:sldId id="259" r:id="rId9"/>
    <p:sldId id="257" r:id="rId10"/>
    <p:sldId id="261" r:id="rId11"/>
    <p:sldId id="264" r:id="rId12"/>
    <p:sldId id="265" r:id="rId13"/>
    <p:sldId id="303" r:id="rId14"/>
    <p:sldId id="305" r:id="rId15"/>
    <p:sldId id="262" r:id="rId16"/>
    <p:sldId id="260" r:id="rId17"/>
    <p:sldId id="266" r:id="rId18"/>
    <p:sldId id="263" r:id="rId19"/>
    <p:sldId id="322" r:id="rId20"/>
    <p:sldId id="268" r:id="rId21"/>
    <p:sldId id="323" r:id="rId22"/>
    <p:sldId id="308" r:id="rId23"/>
    <p:sldId id="309" r:id="rId24"/>
    <p:sldId id="310" r:id="rId25"/>
  </p:sldIdLst>
  <p:sldSz cx="12192000" cy="6858000"/>
  <p:notesSz cx="6950075" cy="9236075"/>
  <p:defaultTextStyle>
    <a:defPPr lvl="0">
      <a:defRPr lang="es-PY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87455" autoAdjust="0"/>
  </p:normalViewPr>
  <p:slideViewPr>
    <p:cSldViewPr snapToGrid="0">
      <p:cViewPr varScale="1">
        <p:scale>
          <a:sx n="61" d="100"/>
          <a:sy n="61" d="100"/>
        </p:scale>
        <p:origin x="26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Hoja_de_c_lculo_de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Crecimiento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solidFill>
                      <a:schemeClr val="tx1"/>
                    </a:solidFill>
                    <a:latin typeface="Gotham" panose="02000604040000090004" pitchFamily="50" charset="0"/>
                    <a:cs typeface="Arial" panose="020B0604020202020204" pitchFamily="34" charset="0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3.2</c:v>
                </c:pt>
                <c:pt idx="1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81-4CE7-9B9E-6FDBD956C1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1608496"/>
        <c:axId val="101609056"/>
      </c:barChart>
      <c:catAx>
        <c:axId val="1016084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01609056"/>
        <c:crosses val="autoZero"/>
        <c:auto val="1"/>
        <c:lblAlgn val="ctr"/>
        <c:lblOffset val="100"/>
        <c:noMultiLvlLbl val="0"/>
      </c:catAx>
      <c:valAx>
        <c:axId val="101609056"/>
        <c:scaling>
          <c:orientation val="minMax"/>
          <c:max val="4.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01608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Y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Crecimiento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264-4364-BF7A-22B5724185C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264-4364-BF7A-22B5724185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solidFill>
                      <a:schemeClr val="tx1"/>
                    </a:solidFill>
                    <a:latin typeface="Gotham" panose="02000604040000090004" pitchFamily="50" charset="0"/>
                    <a:cs typeface="Arial" panose="020B0604020202020204" pitchFamily="34" charset="0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1.2</c:v>
                </c:pt>
                <c:pt idx="1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64-4364-BF7A-22B572418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120144"/>
        <c:axId val="164120704"/>
      </c:barChart>
      <c:catAx>
        <c:axId val="1641201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120704"/>
        <c:crosses val="autoZero"/>
        <c:auto val="1"/>
        <c:lblAlgn val="ctr"/>
        <c:lblOffset val="100"/>
        <c:noMultiLvlLbl val="0"/>
      </c:catAx>
      <c:valAx>
        <c:axId val="164120704"/>
        <c:scaling>
          <c:orientation val="minMax"/>
          <c:max val="4.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4120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Y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Crecimiento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 b="1">
                    <a:solidFill>
                      <a:schemeClr val="bg1"/>
                    </a:solidFill>
                    <a:latin typeface="Gotham" panose="02000604040000090004" pitchFamily="50" charset="0"/>
                    <a:cs typeface="Arial" panose="020B0604020202020204" pitchFamily="34" charset="0"/>
                  </a:defRPr>
                </a:pPr>
                <a:endParaRPr lang="es-PY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2019</c:v>
                </c:pt>
                <c:pt idx="1">
                  <c:v>2020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1.5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F7-4489-B15C-E23591F383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339536"/>
        <c:axId val="164340096"/>
      </c:barChart>
      <c:catAx>
        <c:axId val="16433953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340096"/>
        <c:crosses val="autoZero"/>
        <c:auto val="1"/>
        <c:lblAlgn val="ctr"/>
        <c:lblOffset val="100"/>
        <c:noMultiLvlLbl val="0"/>
      </c:catAx>
      <c:valAx>
        <c:axId val="164340096"/>
        <c:scaling>
          <c:orientation val="minMax"/>
          <c:max val="4.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64339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Y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7202157477798896E-2"/>
          <c:y val="1.7604696707958917E-2"/>
          <c:w val="0.87214330435841125"/>
          <c:h val="0.837193523778361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Hoja1!$A$3</c:f>
              <c:strCache>
                <c:ptCount val="1"/>
                <c:pt idx="0">
                  <c:v>Ejecución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Gotham" panose="02000504050000020004" pitchFamily="2" charset="0"/>
                    <a:ea typeface="+mn-ea"/>
                    <a:cs typeface="+mn-cs"/>
                  </a:defRPr>
                </a:pPr>
                <a:endParaRPr lang="es-PY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Hoja1!$B$2:$F$2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Hoja1!$B$3:$F$3</c:f>
              <c:numCache>
                <c:formatCode>#,##0.00</c:formatCode>
                <c:ptCount val="5"/>
                <c:pt idx="0">
                  <c:v>19.476529861241001</c:v>
                </c:pt>
                <c:pt idx="1">
                  <c:v>21.730278052359999</c:v>
                </c:pt>
                <c:pt idx="2">
                  <c:v>23.137071298108999</c:v>
                </c:pt>
                <c:pt idx="3">
                  <c:v>23.825628097168401</c:v>
                </c:pt>
                <c:pt idx="4">
                  <c:v>25.780610981388698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27-46DB-82B6-CED1DA22148A}"/>
            </c:ext>
          </c:extLst>
        </c:ser>
        <c:ser>
          <c:idx val="1"/>
          <c:order val="1"/>
          <c:tx>
            <c:strRef>
              <c:f>Hoja1!$A$4</c:f>
              <c:strCache>
                <c:ptCount val="1"/>
                <c:pt idx="0">
                  <c:v>PGN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Hoja1!$B$2:$F$2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Hoja1!$B$4:$F$4</c:f>
              <c:numCache>
                <c:formatCode>General</c:formatCode>
                <c:ptCount val="5"/>
                <c:pt idx="3" formatCode="#,##0.0">
                  <c:v>1.4309266337065978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27-46DB-82B6-CED1DA2214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030185135"/>
        <c:axId val="2030182223"/>
      </c:barChart>
      <c:lineChart>
        <c:grouping val="standard"/>
        <c:varyColors val="0"/>
        <c:ser>
          <c:idx val="2"/>
          <c:order val="2"/>
          <c:tx>
            <c:strRef>
              <c:f>Hoja1!$A$5</c:f>
              <c:strCache>
                <c:ptCount val="1"/>
                <c:pt idx="0">
                  <c:v>Presión Tributaria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3"/>
              <c:layout>
                <c:manualLayout>
                  <c:x val="-3.4605213516816807E-2"/>
                  <c:y val="-7.06419848410426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B27-46DB-82B6-CED1DA2214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otham" panose="02000504050000020004" pitchFamily="2" charset="0"/>
                    <a:ea typeface="+mn-ea"/>
                    <a:cs typeface="+mn-cs"/>
                  </a:defRPr>
                </a:pPr>
                <a:endParaRPr lang="es-PY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Hoja1!$B$2:$F$2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Hoja1!$B$5:$F$5</c:f>
              <c:numCache>
                <c:formatCode>0.0%</c:formatCode>
                <c:ptCount val="5"/>
                <c:pt idx="0">
                  <c:v>9.5264314719359033E-2</c:v>
                </c:pt>
                <c:pt idx="1">
                  <c:v>9.9139718980067348E-2</c:v>
                </c:pt>
                <c:pt idx="2">
                  <c:v>9.9671712854102118E-2</c:v>
                </c:pt>
                <c:pt idx="3">
                  <c:v>9.7646696468187605E-2</c:v>
                </c:pt>
                <c:pt idx="4">
                  <c:v>9.8104899882585875E-2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B27-46DB-82B6-CED1DA2214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30183055"/>
        <c:axId val="2030184303"/>
      </c:lineChart>
      <c:catAx>
        <c:axId val="2030185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504050000020004" pitchFamily="2" charset="0"/>
                <a:ea typeface="+mn-ea"/>
                <a:cs typeface="+mn-cs"/>
              </a:defRPr>
            </a:pPr>
            <a:endParaRPr lang="es-PY"/>
          </a:p>
        </c:txPr>
        <c:crossAx val="2030182223"/>
        <c:crosses val="autoZero"/>
        <c:auto val="1"/>
        <c:lblAlgn val="ctr"/>
        <c:lblOffset val="100"/>
        <c:noMultiLvlLbl val="0"/>
      </c:catAx>
      <c:valAx>
        <c:axId val="2030182223"/>
        <c:scaling>
          <c:orientation val="minMax"/>
          <c:min val="10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504050000020004" pitchFamily="2" charset="0"/>
                <a:ea typeface="+mn-ea"/>
                <a:cs typeface="+mn-cs"/>
              </a:defRPr>
            </a:pPr>
            <a:endParaRPr lang="es-PY"/>
          </a:p>
        </c:txPr>
        <c:crossAx val="2030185135"/>
        <c:crosses val="autoZero"/>
        <c:crossBetween val="between"/>
      </c:valAx>
      <c:valAx>
        <c:axId val="2030184303"/>
        <c:scaling>
          <c:orientation val="minMax"/>
          <c:max val="0.11000000000000001"/>
          <c:min val="0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otham" panose="02000504050000020004" pitchFamily="2" charset="0"/>
                <a:ea typeface="+mn-ea"/>
                <a:cs typeface="+mn-cs"/>
              </a:defRPr>
            </a:pPr>
            <a:endParaRPr lang="es-PY"/>
          </a:p>
        </c:txPr>
        <c:crossAx val="2030183055"/>
        <c:crosses val="max"/>
        <c:crossBetween val="between"/>
      </c:valAx>
      <c:catAx>
        <c:axId val="203018305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3018430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otham" panose="02000504050000020004" pitchFamily="2" charset="0"/>
              <a:ea typeface="+mn-ea"/>
              <a:cs typeface="+mn-cs"/>
            </a:defRPr>
          </a:pPr>
          <a:endParaRPr lang="es-PY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latin typeface="Gotham" panose="02000504050000020004" pitchFamily="2" charset="0"/>
        </a:defRPr>
      </a:pPr>
      <a:endParaRPr lang="es-PY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798-4D0C-B234-56ABDBC202F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798-4D0C-B234-56ABDBC202F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798-4D0C-B234-56ABDBC202F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798-4D0C-B234-56ABDBC202F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798-4D0C-B234-56ABDBC202F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798-4D0C-B234-56ABDBC202F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8798-4D0C-B234-56ABDBC202F6}"/>
              </c:ext>
            </c:extLst>
          </c:dPt>
          <c:dLbls>
            <c:dLbl>
              <c:idx val="0"/>
              <c:layout>
                <c:manualLayout>
                  <c:x val="0.11944444444444445"/>
                  <c:y val="-6.01851851851852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798-4D0C-B234-56ABDBC202F6}"/>
                </c:ext>
              </c:extLst>
            </c:dLbl>
            <c:dLbl>
              <c:idx val="1"/>
              <c:layout>
                <c:manualLayout>
                  <c:x val="0.16002316807814529"/>
                  <c:y val="4.24491678795557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798-4D0C-B234-56ABDBC202F6}"/>
                </c:ext>
              </c:extLst>
            </c:dLbl>
            <c:dLbl>
              <c:idx val="2"/>
              <c:layout>
                <c:manualLayout>
                  <c:x val="6.6666666666666666E-2"/>
                  <c:y val="0.1157407407407407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798-4D0C-B234-56ABDBC202F6}"/>
                </c:ext>
              </c:extLst>
            </c:dLbl>
            <c:dLbl>
              <c:idx val="3"/>
              <c:layout>
                <c:manualLayout>
                  <c:x val="-0.13055555555555556"/>
                  <c:y val="6.018518518518509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798-4D0C-B234-56ABDBC202F6}"/>
                </c:ext>
              </c:extLst>
            </c:dLbl>
            <c:dLbl>
              <c:idx val="4"/>
              <c:layout>
                <c:manualLayout>
                  <c:x val="-0.13888888888888895"/>
                  <c:y val="-6.944444444444444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798-4D0C-B234-56ABDBC202F6}"/>
                </c:ext>
              </c:extLst>
            </c:dLbl>
            <c:dLbl>
              <c:idx val="5"/>
              <c:layout>
                <c:manualLayout>
                  <c:x val="-0.10277777777777777"/>
                  <c:y val="-8.796296296296296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798-4D0C-B234-56ABDBC202F6}"/>
                </c:ext>
              </c:extLst>
            </c:dLbl>
            <c:dLbl>
              <c:idx val="6"/>
              <c:layout>
                <c:manualLayout>
                  <c:x val="-0.13253810470510272"/>
                  <c:y val="-7.863855538978545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8798-4D0C-B234-56ABDBC202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20274B"/>
                    </a:solidFill>
                    <a:latin typeface="Gotham" panose="02000604040000090004" pitchFamily="50" charset="0"/>
                    <a:ea typeface="+mn-ea"/>
                    <a:cs typeface="Arial" panose="020B0604020202020204" pitchFamily="34" charset="0"/>
                  </a:defRPr>
                </a:pPr>
                <a:endParaRPr lang="es-PY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Hoja28!$D$91:$D$97</c:f>
              <c:strCache>
                <c:ptCount val="7"/>
                <c:pt idx="0">
                  <c:v>Servicio de la Deuda</c:v>
                </c:pt>
                <c:pt idx="1">
                  <c:v>Jubilaciones</c:v>
                </c:pt>
                <c:pt idx="2">
                  <c:v>Adultos Mayores</c:v>
                </c:pt>
                <c:pt idx="3">
                  <c:v>Salario Docente</c:v>
                </c:pt>
                <c:pt idx="4">
                  <c:v>Salud - Contraciones</c:v>
                </c:pt>
                <c:pt idx="5">
                  <c:v>Elecciones Municipales</c:v>
                </c:pt>
                <c:pt idx="6">
                  <c:v>Fuerzas Públicas</c:v>
                </c:pt>
              </c:strCache>
            </c:strRef>
          </c:cat>
          <c:val>
            <c:numRef>
              <c:f>Hoja28!$F$91:$F$97</c:f>
              <c:numCache>
                <c:formatCode>0.0</c:formatCode>
                <c:ptCount val="7"/>
                <c:pt idx="0">
                  <c:v>51.879828847069888</c:v>
                </c:pt>
                <c:pt idx="1">
                  <c:v>24.51608457724851</c:v>
                </c:pt>
                <c:pt idx="2">
                  <c:v>24.191849847383263</c:v>
                </c:pt>
                <c:pt idx="3">
                  <c:v>87.978413869006573</c:v>
                </c:pt>
                <c:pt idx="4">
                  <c:v>15.496867718740207</c:v>
                </c:pt>
                <c:pt idx="5">
                  <c:v>30.223652365716077</c:v>
                </c:pt>
                <c:pt idx="6">
                  <c:v>31.002593382011906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798-4D0C-B234-56ABDBC202F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000">
          <a:solidFill>
            <a:srgbClr val="20274B"/>
          </a:solidFill>
          <a:latin typeface="Gotham Light" pitchFamily="50" charset="0"/>
        </a:defRPr>
      </a:pPr>
      <a:endParaRPr lang="es-PY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Gotham" panose="02000604040000090004" pitchFamily="50" charset="0"/>
                <a:ea typeface="+mn-ea"/>
                <a:cs typeface="Arial" panose="020B0604020202020204" pitchFamily="34" charset="0"/>
              </a:defRPr>
            </a:pPr>
            <a:r>
              <a:rPr lang="es-PY">
                <a:latin typeface="Gotham" panose="02000604040000090004" pitchFamily="50" charset="0"/>
              </a:rPr>
              <a:t>Bonos </a:t>
            </a:r>
          </a:p>
          <a:p>
            <a:pPr>
              <a:defRPr>
                <a:latin typeface="Gotham" panose="02000604040000090004" pitchFamily="50" charset="0"/>
              </a:defRPr>
            </a:pPr>
            <a:r>
              <a:rPr lang="es-PY">
                <a:latin typeface="Gotham" panose="02000604040000090004" pitchFamily="50" charset="0"/>
              </a:rPr>
              <a:t>Soberanos</a:t>
            </a:r>
          </a:p>
        </c:rich>
      </c:tx>
      <c:layout>
        <c:manualLayout>
          <c:xMode val="edge"/>
          <c:yMode val="edge"/>
          <c:x val="0"/>
          <c:y val="6.6218432187372094E-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Gotham" panose="02000604040000090004" pitchFamily="50" charset="0"/>
              <a:ea typeface="+mn-ea"/>
              <a:cs typeface="Arial" panose="020B0604020202020204" pitchFamily="34" charset="0"/>
            </a:defRPr>
          </a:pPr>
          <a:endParaRPr lang="es-PY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65000"/>
                      <a:shade val="51000"/>
                      <a:satMod val="130000"/>
                    </a:schemeClr>
                  </a:gs>
                  <a:gs pos="80000">
                    <a:schemeClr val="accent1">
                      <a:shade val="65000"/>
                      <a:shade val="93000"/>
                      <a:satMod val="130000"/>
                    </a:schemeClr>
                  </a:gs>
                  <a:gs pos="100000">
                    <a:schemeClr val="accent1">
                      <a:shade val="65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2D2-4CC6-AF1E-6110277D48A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2D2-4CC6-AF1E-6110277D48A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1">
                      <a:tint val="65000"/>
                      <a:shade val="51000"/>
                      <a:satMod val="130000"/>
                    </a:schemeClr>
                  </a:gs>
                  <a:gs pos="80000">
                    <a:schemeClr val="accent1">
                      <a:tint val="65000"/>
                      <a:shade val="93000"/>
                      <a:satMod val="130000"/>
                    </a:schemeClr>
                  </a:gs>
                  <a:gs pos="100000">
                    <a:schemeClr val="accent1">
                      <a:tint val="65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2D2-4CC6-AF1E-6110277D48A3}"/>
              </c:ext>
            </c:extLst>
          </c:dPt>
          <c:dLbls>
            <c:dLbl>
              <c:idx val="0"/>
              <c:layout>
                <c:manualLayout>
                  <c:x val="9.4444444444444442E-2"/>
                  <c:y val="-7.40740740740740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2D2-4CC6-AF1E-6110277D48A3}"/>
                </c:ext>
              </c:extLst>
            </c:dLbl>
            <c:dLbl>
              <c:idx val="1"/>
              <c:layout>
                <c:manualLayout>
                  <c:x val="-0.18436977946421443"/>
                  <c:y val="7.946220552567614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96186273805335"/>
                      <c:h val="0.157935305808364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2D2-4CC6-AF1E-6110277D48A3}"/>
                </c:ext>
              </c:extLst>
            </c:dLbl>
            <c:dLbl>
              <c:idx val="2"/>
              <c:layout>
                <c:manualLayout>
                  <c:x val="-7.3025682235628692E-2"/>
                  <c:y val="-8.640975690665710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2D2-4CC6-AF1E-6110277D48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Gotham" panose="02000604040000090004" pitchFamily="50" charset="0"/>
                    <a:ea typeface="+mn-ea"/>
                    <a:cs typeface="Arial" panose="020B0604020202020204" pitchFamily="34" charset="0"/>
                  </a:defRPr>
                </a:pPr>
                <a:endParaRPr lang="es-PY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Hoja3!$B$5:$B$7</c:f>
              <c:strCache>
                <c:ptCount val="3"/>
                <c:pt idx="0">
                  <c:v>Inversión</c:v>
                </c:pt>
                <c:pt idx="1">
                  <c:v>Amortización de la Deuda</c:v>
                </c:pt>
                <c:pt idx="2">
                  <c:v>Aporte de capital</c:v>
                </c:pt>
              </c:strCache>
            </c:strRef>
          </c:cat>
          <c:val>
            <c:numRef>
              <c:f>Hoja3!$C$5:$C$7</c:f>
              <c:numCache>
                <c:formatCode>#,##0</c:formatCode>
                <c:ptCount val="3"/>
                <c:pt idx="0">
                  <c:v>130.99205648135381</c:v>
                </c:pt>
                <c:pt idx="1">
                  <c:v>369.32278282670006</c:v>
                </c:pt>
                <c:pt idx="2">
                  <c:v>47.007207771858347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2D2-4CC6-AF1E-6110277D48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PY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1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6948281308455476"/>
          <c:w val="1"/>
          <c:h val="0.8202242430904945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FCD-41FE-A73D-78A389BF1F6B}"/>
              </c:ext>
            </c:extLst>
          </c:dPt>
          <c:dPt>
            <c:idx val="1"/>
            <c:bubble3D val="0"/>
            <c:spPr>
              <a:solidFill>
                <a:srgbClr val="175D7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FCD-41FE-A73D-78A389BF1F6B}"/>
              </c:ext>
            </c:extLst>
          </c:dPt>
          <c:dPt>
            <c:idx val="2"/>
            <c:bubble3D val="0"/>
            <c:spPr>
              <a:solidFill>
                <a:srgbClr val="1D254E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FFCD-41FE-A73D-78A389BF1F6B}"/>
              </c:ext>
            </c:extLst>
          </c:dPt>
          <c:dPt>
            <c:idx val="3"/>
            <c:bubble3D val="0"/>
            <c:spPr>
              <a:solidFill>
                <a:srgbClr val="0066CC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FFCD-41FE-A73D-78A389BF1F6B}"/>
              </c:ext>
            </c:extLst>
          </c:dPt>
          <c:dLbls>
            <c:dLbl>
              <c:idx val="0"/>
              <c:layout>
                <c:manualLayout>
                  <c:x val="-3.2831364829396324E-2"/>
                  <c:y val="7.68198134117425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Gotham" panose="02000604040000090004" pitchFamily="50" charset="0"/>
                      <a:ea typeface="+mn-ea"/>
                      <a:cs typeface="+mn-cs"/>
                    </a:defRPr>
                  </a:pPr>
                  <a:endParaRPr lang="es-PY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834397244673191"/>
                      <c:h val="0.234973042623339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FCD-41FE-A73D-78A389BF1F6B}"/>
                </c:ext>
              </c:extLst>
            </c:dLbl>
            <c:dLbl>
              <c:idx val="1"/>
              <c:layout>
                <c:manualLayout>
                  <c:x val="8.3974997235212706E-2"/>
                  <c:y val="-0.189365043862587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otham" panose="02000604040000090004" pitchFamily="50" charset="0"/>
                      <a:ea typeface="+mn-ea"/>
                      <a:cs typeface="+mn-cs"/>
                    </a:defRPr>
                  </a:pPr>
                  <a:endParaRPr lang="es-PY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29839804507193"/>
                      <c:h val="0.2534731651741894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FCD-41FE-A73D-78A389BF1F6B}"/>
                </c:ext>
              </c:extLst>
            </c:dLbl>
            <c:dLbl>
              <c:idx val="2"/>
              <c:layout>
                <c:manualLayout>
                  <c:x val="7.3553602135939906E-3"/>
                  <c:y val="5.68425688191390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otham" panose="02000604040000090004" pitchFamily="50" charset="0"/>
                      <a:ea typeface="+mn-ea"/>
                      <a:cs typeface="+mn-cs"/>
                    </a:defRPr>
                  </a:pPr>
                  <a:endParaRPr lang="es-PY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02490170380079"/>
                      <c:h val="0.262899212037529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FCD-41FE-A73D-78A389BF1F6B}"/>
                </c:ext>
              </c:extLst>
            </c:dLbl>
            <c:dLbl>
              <c:idx val="3"/>
              <c:layout>
                <c:manualLayout>
                  <c:x val="6.6976196940899596E-2"/>
                  <c:y val="9.132578817266300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Gotham" panose="02000604040000090004" pitchFamily="50" charset="0"/>
                      <a:ea typeface="+mn-ea"/>
                      <a:cs typeface="+mn-cs"/>
                    </a:defRPr>
                  </a:pPr>
                  <a:endParaRPr lang="es-PY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9424993811649944"/>
                      <c:h val="0.207542926998043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FCD-41FE-A73D-78A389BF1F6B}"/>
                </c:ext>
              </c:extLst>
            </c:dLbl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Gotham" panose="02000604040000090004" pitchFamily="50" charset="0"/>
                    <a:ea typeface="+mn-ea"/>
                    <a:cs typeface="+mn-cs"/>
                  </a:defRPr>
                </a:pPr>
                <a:endParaRPr lang="es-PY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1">
                  <c:v>Programa Central</c:v>
                </c:pt>
                <c:pt idx="2">
                  <c:v>Programas Sustantivos </c:v>
                </c:pt>
                <c:pt idx="3">
                  <c:v>Partidas no asignables a programas </c:v>
                </c:pt>
              </c:strCache>
            </c:strRef>
          </c:cat>
          <c:val>
            <c:numRef>
              <c:f>Sheet1!$B$2:$B$5</c:f>
              <c:numCache>
                <c:formatCode>#,##0.0,,,,</c:formatCode>
                <c:ptCount val="4"/>
                <c:pt idx="1">
                  <c:v>60824022824274</c:v>
                </c:pt>
                <c:pt idx="2">
                  <c:v>11110012861534</c:v>
                </c:pt>
                <c:pt idx="3">
                  <c:v>13605532976971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FCD-41FE-A73D-78A389BF1F6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Y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Relationship Id="rId4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Relationship Id="rId4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6BB61E-3311-4744-BA47-1A4D6A595C33}" type="doc">
      <dgm:prSet loTypeId="urn:microsoft.com/office/officeart/2005/8/layout/pList2" loCatId="picture" qsTypeId="urn:microsoft.com/office/officeart/2005/8/quickstyle/simple4" qsCatId="simple" csTypeId="urn:microsoft.com/office/officeart/2005/8/colors/accent0_3" csCatId="mainScheme" phldr="1"/>
      <dgm:spPr/>
    </dgm:pt>
    <dgm:pt modelId="{3F0D685C-A693-4AE7-A318-3D99AB61F7C1}">
      <dgm:prSet phldrT="[Texto]" custT="1"/>
      <dgm:spPr>
        <a:xfrm rot="10800000">
          <a:off x="318363" y="1958102"/>
          <a:ext cx="2297412" cy="2393235"/>
        </a:xfrm>
        <a:gradFill rotWithShape="0">
          <a:gsLst>
            <a:gs pos="0">
              <a:srgbClr val="44546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546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546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anchor="ctr"/>
        <a:lstStyle/>
        <a:p>
          <a:r>
            <a:rPr lang="es-ES" sz="1900" dirty="0" smtClean="0">
              <a:solidFill>
                <a:sysClr val="window" lastClr="FFFFFF"/>
              </a:solidFill>
              <a:latin typeface="Gotham" panose="02000604040000090004"/>
              <a:ea typeface="+mn-ea"/>
              <a:cs typeface="Lucida Sans Unicode" panose="020B0602030504020204" pitchFamily="34" charset="0"/>
            </a:rPr>
            <a:t>Guerra comercial y riesgo de recesión mundial </a:t>
          </a:r>
          <a:endParaRPr lang="es-ES" sz="1900" dirty="0">
            <a:solidFill>
              <a:sysClr val="window" lastClr="FFFFFF"/>
            </a:solidFill>
            <a:latin typeface="Gotham" panose="02000604040000090004"/>
            <a:ea typeface="+mn-ea"/>
            <a:cs typeface="Lucida Sans Unicode" panose="020B0602030504020204" pitchFamily="34" charset="0"/>
          </a:endParaRPr>
        </a:p>
      </dgm:t>
    </dgm:pt>
    <dgm:pt modelId="{6920FF92-6B99-4DF9-9984-227D11F1B465}" type="parTrans" cxnId="{1876C40F-14AE-4F27-95D4-EC7A8FE6D633}">
      <dgm:prSet/>
      <dgm:spPr/>
      <dgm:t>
        <a:bodyPr/>
        <a:lstStyle/>
        <a:p>
          <a:endParaRPr lang="es-ES">
            <a:latin typeface="Gotham" panose="02000604040000090004"/>
          </a:endParaRPr>
        </a:p>
      </dgm:t>
    </dgm:pt>
    <dgm:pt modelId="{CF9A9C25-03C0-49F0-91F9-619644CC1066}" type="sibTrans" cxnId="{1876C40F-14AE-4F27-95D4-EC7A8FE6D633}">
      <dgm:prSet/>
      <dgm:spPr/>
      <dgm:t>
        <a:bodyPr/>
        <a:lstStyle/>
        <a:p>
          <a:endParaRPr lang="es-ES">
            <a:latin typeface="Gotham" panose="02000604040000090004"/>
          </a:endParaRPr>
        </a:p>
      </dgm:t>
    </dgm:pt>
    <dgm:pt modelId="{4A04171C-74AD-45F1-BE2A-A480E182FCF1}">
      <dgm:prSet phldrT="[Texto]" custT="1"/>
      <dgm:spPr>
        <a:xfrm rot="10800000">
          <a:off x="5372670" y="1958102"/>
          <a:ext cx="2297412" cy="2393235"/>
        </a:xfrm>
        <a:gradFill rotWithShape="0">
          <a:gsLst>
            <a:gs pos="0">
              <a:srgbClr val="44546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546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546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anchor="ctr"/>
        <a:lstStyle/>
        <a:p>
          <a:r>
            <a:rPr lang="es-ES" sz="1900" dirty="0" smtClean="0">
              <a:solidFill>
                <a:sysClr val="window" lastClr="FFFFFF"/>
              </a:solidFill>
              <a:latin typeface="Gotham" panose="02000604040000090004"/>
              <a:ea typeface="+mn-ea"/>
              <a:cs typeface="Lucida Sans Unicode" panose="020B0602030504020204" pitchFamily="34" charset="0"/>
            </a:rPr>
            <a:t>Bajos precios internacionales </a:t>
          </a:r>
          <a:endParaRPr lang="es-ES" sz="1900" dirty="0">
            <a:solidFill>
              <a:sysClr val="window" lastClr="FFFFFF"/>
            </a:solidFill>
            <a:latin typeface="Gotham" panose="02000604040000090004"/>
            <a:ea typeface="+mn-ea"/>
            <a:cs typeface="Lucida Sans Unicode" panose="020B0602030504020204" pitchFamily="34" charset="0"/>
          </a:endParaRPr>
        </a:p>
      </dgm:t>
    </dgm:pt>
    <dgm:pt modelId="{2E8A5DEA-1BB9-4569-8D32-51C2AE98919F}" type="parTrans" cxnId="{9AA4D0FC-A8F7-4B8F-B4B2-1F2EFD67F1DA}">
      <dgm:prSet/>
      <dgm:spPr/>
      <dgm:t>
        <a:bodyPr/>
        <a:lstStyle/>
        <a:p>
          <a:endParaRPr lang="es-ES">
            <a:latin typeface="Gotham" panose="02000604040000090004"/>
          </a:endParaRPr>
        </a:p>
      </dgm:t>
    </dgm:pt>
    <dgm:pt modelId="{C476E29D-D087-4D32-B66E-A1FC7B9CF320}" type="sibTrans" cxnId="{9AA4D0FC-A8F7-4B8F-B4B2-1F2EFD67F1DA}">
      <dgm:prSet/>
      <dgm:spPr/>
      <dgm:t>
        <a:bodyPr/>
        <a:lstStyle/>
        <a:p>
          <a:endParaRPr lang="es-ES">
            <a:latin typeface="Gotham" panose="02000604040000090004"/>
          </a:endParaRPr>
        </a:p>
      </dgm:t>
    </dgm:pt>
    <dgm:pt modelId="{F211BED0-6BF9-4C05-9EED-717493BBDE2F}">
      <dgm:prSet phldrT="[Texto]" custT="1"/>
      <dgm:spPr>
        <a:xfrm rot="10800000">
          <a:off x="7899823" y="1958102"/>
          <a:ext cx="2297412" cy="2393235"/>
        </a:xfrm>
        <a:gradFill rotWithShape="0">
          <a:gsLst>
            <a:gs pos="0">
              <a:srgbClr val="44546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546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546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anchor="ctr"/>
        <a:lstStyle/>
        <a:p>
          <a:r>
            <a:rPr lang="es-ES" sz="2000" dirty="0" smtClean="0">
              <a:solidFill>
                <a:sysClr val="window" lastClr="FFFFFF"/>
              </a:solidFill>
              <a:latin typeface="Gotham" panose="02000604040000090004"/>
              <a:ea typeface="+mn-ea"/>
              <a:cs typeface="Lucida Sans Unicode" panose="020B0602030504020204" pitchFamily="34" charset="0"/>
            </a:rPr>
            <a:t>Inestabilidad con el cambio climático  </a:t>
          </a:r>
          <a:endParaRPr lang="es-ES" sz="2000" dirty="0">
            <a:solidFill>
              <a:sysClr val="window" lastClr="FFFFFF"/>
            </a:solidFill>
            <a:latin typeface="Gotham" panose="02000604040000090004"/>
            <a:ea typeface="+mn-ea"/>
            <a:cs typeface="Lucida Sans Unicode" panose="020B0602030504020204" pitchFamily="34" charset="0"/>
          </a:endParaRPr>
        </a:p>
      </dgm:t>
    </dgm:pt>
    <dgm:pt modelId="{AA09A193-006D-4F3A-87BE-7C9268E3E643}" type="parTrans" cxnId="{67564983-5B5C-4954-A02B-6EFA64118FFC}">
      <dgm:prSet/>
      <dgm:spPr/>
      <dgm:t>
        <a:bodyPr/>
        <a:lstStyle/>
        <a:p>
          <a:endParaRPr lang="es-ES">
            <a:latin typeface="Gotham" panose="02000604040000090004"/>
          </a:endParaRPr>
        </a:p>
      </dgm:t>
    </dgm:pt>
    <dgm:pt modelId="{D4551A74-7217-4218-878F-370CF37292DB}" type="sibTrans" cxnId="{67564983-5B5C-4954-A02B-6EFA64118FFC}">
      <dgm:prSet/>
      <dgm:spPr/>
      <dgm:t>
        <a:bodyPr/>
        <a:lstStyle/>
        <a:p>
          <a:endParaRPr lang="es-ES">
            <a:latin typeface="Gotham" panose="02000604040000090004"/>
          </a:endParaRPr>
        </a:p>
      </dgm:t>
    </dgm:pt>
    <dgm:pt modelId="{FC368A52-3779-4164-A314-503FBFF2A2EC}">
      <dgm:prSet phldrT="[Texto]" custT="1"/>
      <dgm:spPr>
        <a:xfrm rot="10800000">
          <a:off x="2845517" y="1958102"/>
          <a:ext cx="2297412" cy="2393235"/>
        </a:xfrm>
        <a:gradFill rotWithShape="0">
          <a:gsLst>
            <a:gs pos="0">
              <a:srgbClr val="44546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546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546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anchor="ctr"/>
        <a:lstStyle/>
        <a:p>
          <a:r>
            <a:rPr lang="es-ES" sz="1800" dirty="0" smtClean="0">
              <a:solidFill>
                <a:sysClr val="window" lastClr="FFFFFF"/>
              </a:solidFill>
              <a:latin typeface="Gotham" panose="02000604040000090004"/>
              <a:ea typeface="+mn-ea"/>
              <a:cs typeface="Lucida Sans Unicode" panose="020B0602030504020204" pitchFamily="34" charset="0"/>
            </a:rPr>
            <a:t>Vulnerabilidad e incertidumbre en la región </a:t>
          </a:r>
          <a:endParaRPr lang="es-ES" sz="1800" dirty="0">
            <a:solidFill>
              <a:sysClr val="window" lastClr="FFFFFF"/>
            </a:solidFill>
            <a:latin typeface="Gotham" panose="02000604040000090004"/>
            <a:ea typeface="+mn-ea"/>
            <a:cs typeface="Lucida Sans Unicode" panose="020B0602030504020204" pitchFamily="34" charset="0"/>
          </a:endParaRPr>
        </a:p>
      </dgm:t>
    </dgm:pt>
    <dgm:pt modelId="{6DD31B37-A2E3-4ECB-8925-407AED8B9C38}" type="sibTrans" cxnId="{5653E777-C50A-4F60-8D28-EC670B676E03}">
      <dgm:prSet/>
      <dgm:spPr/>
      <dgm:t>
        <a:bodyPr/>
        <a:lstStyle/>
        <a:p>
          <a:endParaRPr lang="es-ES">
            <a:latin typeface="Gotham" panose="02000604040000090004"/>
          </a:endParaRPr>
        </a:p>
      </dgm:t>
    </dgm:pt>
    <dgm:pt modelId="{D4B2C25F-F45F-41F0-B363-4085FF99FACF}" type="parTrans" cxnId="{5653E777-C50A-4F60-8D28-EC670B676E03}">
      <dgm:prSet/>
      <dgm:spPr/>
      <dgm:t>
        <a:bodyPr/>
        <a:lstStyle/>
        <a:p>
          <a:endParaRPr lang="es-ES">
            <a:latin typeface="Gotham" panose="02000604040000090004"/>
          </a:endParaRPr>
        </a:p>
      </dgm:t>
    </dgm:pt>
    <dgm:pt modelId="{F9924710-821F-4E47-8D42-14B854D3AD4D}" type="pres">
      <dgm:prSet presAssocID="{056BB61E-3311-4744-BA47-1A4D6A595C33}" presName="Name0" presStyleCnt="0">
        <dgm:presLayoutVars>
          <dgm:dir/>
          <dgm:resizeHandles val="exact"/>
        </dgm:presLayoutVars>
      </dgm:prSet>
      <dgm:spPr/>
    </dgm:pt>
    <dgm:pt modelId="{28521880-58C2-4746-BC6A-8FCD92757383}" type="pres">
      <dgm:prSet presAssocID="{056BB61E-3311-4744-BA47-1A4D6A595C33}" presName="bkgdShp" presStyleLbl="alignAccFollowNode1" presStyleIdx="0" presStyleCnt="1"/>
      <dgm:spPr>
        <a:xfrm>
          <a:off x="0" y="0"/>
          <a:ext cx="10515600" cy="1958102"/>
        </a:xfrm>
        <a:prstGeom prst="roundRect">
          <a:avLst>
            <a:gd name="adj" fmla="val 10000"/>
          </a:avLst>
        </a:prstGeom>
        <a:solidFill>
          <a:srgbClr val="44546A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4546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A8028D67-14DE-4E03-9F6E-4F76E9926BF5}" type="pres">
      <dgm:prSet presAssocID="{056BB61E-3311-4744-BA47-1A4D6A595C33}" presName="linComp" presStyleCnt="0"/>
      <dgm:spPr/>
    </dgm:pt>
    <dgm:pt modelId="{64AFC165-AF48-41F8-980D-CE545F20841B}" type="pres">
      <dgm:prSet presAssocID="{3F0D685C-A693-4AE7-A318-3D99AB61F7C1}" presName="compNode" presStyleCnt="0"/>
      <dgm:spPr/>
    </dgm:pt>
    <dgm:pt modelId="{CCD082E4-36A7-4DBD-BA01-C2A8F7BBAB49}" type="pres">
      <dgm:prSet presAssocID="{3F0D685C-A693-4AE7-A318-3D99AB61F7C1}" presName="node" presStyleLbl="node1" presStyleIdx="0" presStyleCnt="4">
        <dgm:presLayoutVars>
          <dgm:bulletEnabled val="1"/>
        </dgm:presLayoutVars>
      </dgm:prSet>
      <dgm:spPr>
        <a:prstGeom prst="round2SameRect">
          <a:avLst>
            <a:gd name="adj1" fmla="val 10500"/>
            <a:gd name="adj2" fmla="val 0"/>
          </a:avLst>
        </a:prstGeom>
      </dgm:spPr>
      <dgm:t>
        <a:bodyPr/>
        <a:lstStyle/>
        <a:p>
          <a:endParaRPr lang="es-ES"/>
        </a:p>
      </dgm:t>
    </dgm:pt>
    <dgm:pt modelId="{AA485168-4134-424C-93C9-615EF13C667E}" type="pres">
      <dgm:prSet presAssocID="{3F0D685C-A693-4AE7-A318-3D99AB61F7C1}" presName="invisiNode" presStyleLbl="node1" presStyleIdx="0" presStyleCnt="4"/>
      <dgm:spPr/>
    </dgm:pt>
    <dgm:pt modelId="{FD46B185-70E1-4292-A561-15FD1206730F}" type="pres">
      <dgm:prSet presAssocID="{3F0D685C-A693-4AE7-A318-3D99AB61F7C1}" presName="imagNode" presStyleLbl="fgImgPlace1" presStyleIdx="0" presStyleCnt="4"/>
      <dgm:spPr>
        <a:xfrm>
          <a:off x="318363" y="261080"/>
          <a:ext cx="2297412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/>
      </dgm:spPr>
    </dgm:pt>
    <dgm:pt modelId="{AD22C330-DBCB-4F2F-B10A-E9B19A542DBC}" type="pres">
      <dgm:prSet presAssocID="{CF9A9C25-03C0-49F0-91F9-619644CC1066}" presName="sibTrans" presStyleLbl="sibTrans2D1" presStyleIdx="0" presStyleCnt="0"/>
      <dgm:spPr/>
      <dgm:t>
        <a:bodyPr/>
        <a:lstStyle/>
        <a:p>
          <a:endParaRPr lang="es-PY"/>
        </a:p>
      </dgm:t>
    </dgm:pt>
    <dgm:pt modelId="{F4B19B51-D39E-4638-8CD7-D66547E2F607}" type="pres">
      <dgm:prSet presAssocID="{FC368A52-3779-4164-A314-503FBFF2A2EC}" presName="compNode" presStyleCnt="0"/>
      <dgm:spPr/>
    </dgm:pt>
    <dgm:pt modelId="{6CCE64BB-0D2E-46DF-8255-92FAB56424AC}" type="pres">
      <dgm:prSet presAssocID="{FC368A52-3779-4164-A314-503FBFF2A2EC}" presName="node" presStyleLbl="node1" presStyleIdx="1" presStyleCnt="4">
        <dgm:presLayoutVars>
          <dgm:bulletEnabled val="1"/>
        </dgm:presLayoutVars>
      </dgm:prSet>
      <dgm:spPr>
        <a:prstGeom prst="round2SameRect">
          <a:avLst>
            <a:gd name="adj1" fmla="val 10500"/>
            <a:gd name="adj2" fmla="val 0"/>
          </a:avLst>
        </a:prstGeom>
      </dgm:spPr>
      <dgm:t>
        <a:bodyPr/>
        <a:lstStyle/>
        <a:p>
          <a:endParaRPr lang="es-ES"/>
        </a:p>
      </dgm:t>
    </dgm:pt>
    <dgm:pt modelId="{C7F45233-69F6-48EC-A0FE-D50EBAAF1D1A}" type="pres">
      <dgm:prSet presAssocID="{FC368A52-3779-4164-A314-503FBFF2A2EC}" presName="invisiNode" presStyleLbl="node1" presStyleIdx="1" presStyleCnt="4"/>
      <dgm:spPr/>
    </dgm:pt>
    <dgm:pt modelId="{75CDB223-094D-44BF-ABCC-FD2DC179B699}" type="pres">
      <dgm:prSet presAssocID="{FC368A52-3779-4164-A314-503FBFF2A2EC}" presName="imagNode" presStyleLbl="fgImgPlace1" presStyleIdx="1" presStyleCnt="4"/>
      <dgm:spPr>
        <a:xfrm>
          <a:off x="2845517" y="261080"/>
          <a:ext cx="2297412" cy="14359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gm:spPr>
      <dgm:t>
        <a:bodyPr/>
        <a:lstStyle/>
        <a:p>
          <a:endParaRPr lang="es-ES"/>
        </a:p>
      </dgm:t>
    </dgm:pt>
    <dgm:pt modelId="{98B22B04-316F-4A24-AA5F-6BAA0AA6E7DE}" type="pres">
      <dgm:prSet presAssocID="{6DD31B37-A2E3-4ECB-8925-407AED8B9C38}" presName="sibTrans" presStyleLbl="sibTrans2D1" presStyleIdx="0" presStyleCnt="0"/>
      <dgm:spPr/>
      <dgm:t>
        <a:bodyPr/>
        <a:lstStyle/>
        <a:p>
          <a:endParaRPr lang="es-PY"/>
        </a:p>
      </dgm:t>
    </dgm:pt>
    <dgm:pt modelId="{AEBD449A-5594-4CD7-B086-7B1AB1370B50}" type="pres">
      <dgm:prSet presAssocID="{4A04171C-74AD-45F1-BE2A-A480E182FCF1}" presName="compNode" presStyleCnt="0"/>
      <dgm:spPr/>
    </dgm:pt>
    <dgm:pt modelId="{FDD527F7-9980-4355-8AB7-CBE4F42B338B}" type="pres">
      <dgm:prSet presAssocID="{4A04171C-74AD-45F1-BE2A-A480E182FCF1}" presName="node" presStyleLbl="node1" presStyleIdx="2" presStyleCnt="4">
        <dgm:presLayoutVars>
          <dgm:bulletEnabled val="1"/>
        </dgm:presLayoutVars>
      </dgm:prSet>
      <dgm:spPr>
        <a:prstGeom prst="round2SameRect">
          <a:avLst>
            <a:gd name="adj1" fmla="val 10500"/>
            <a:gd name="adj2" fmla="val 0"/>
          </a:avLst>
        </a:prstGeom>
      </dgm:spPr>
      <dgm:t>
        <a:bodyPr/>
        <a:lstStyle/>
        <a:p>
          <a:endParaRPr lang="es-ES"/>
        </a:p>
      </dgm:t>
    </dgm:pt>
    <dgm:pt modelId="{54EF11E7-675D-406A-A448-D05B173C914D}" type="pres">
      <dgm:prSet presAssocID="{4A04171C-74AD-45F1-BE2A-A480E182FCF1}" presName="invisiNode" presStyleLbl="node1" presStyleIdx="2" presStyleCnt="4"/>
      <dgm:spPr/>
    </dgm:pt>
    <dgm:pt modelId="{1CEDB8C3-6BEF-4162-8FA3-7A761918D0F6}" type="pres">
      <dgm:prSet presAssocID="{4A04171C-74AD-45F1-BE2A-A480E182FCF1}" presName="imagNode" presStyleLbl="fgImgPlace1" presStyleIdx="2" presStyleCnt="4"/>
      <dgm:spPr>
        <a:xfrm>
          <a:off x="5372670" y="261080"/>
          <a:ext cx="2297412" cy="14359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gm:spPr>
    </dgm:pt>
    <dgm:pt modelId="{D9101A52-3FC2-4DE4-AD9B-E322150CE19B}" type="pres">
      <dgm:prSet presAssocID="{C476E29D-D087-4D32-B66E-A1FC7B9CF320}" presName="sibTrans" presStyleLbl="sibTrans2D1" presStyleIdx="0" presStyleCnt="0"/>
      <dgm:spPr/>
      <dgm:t>
        <a:bodyPr/>
        <a:lstStyle/>
        <a:p>
          <a:endParaRPr lang="es-PY"/>
        </a:p>
      </dgm:t>
    </dgm:pt>
    <dgm:pt modelId="{E2504F0A-5FF2-4107-891A-310473A7A11A}" type="pres">
      <dgm:prSet presAssocID="{F211BED0-6BF9-4C05-9EED-717493BBDE2F}" presName="compNode" presStyleCnt="0"/>
      <dgm:spPr/>
    </dgm:pt>
    <dgm:pt modelId="{794FD914-3E97-47E4-8454-D8AE976738AD}" type="pres">
      <dgm:prSet presAssocID="{F211BED0-6BF9-4C05-9EED-717493BBDE2F}" presName="node" presStyleLbl="node1" presStyleIdx="3" presStyleCnt="4">
        <dgm:presLayoutVars>
          <dgm:bulletEnabled val="1"/>
        </dgm:presLayoutVars>
      </dgm:prSet>
      <dgm:spPr>
        <a:prstGeom prst="round2SameRect">
          <a:avLst>
            <a:gd name="adj1" fmla="val 10500"/>
            <a:gd name="adj2" fmla="val 0"/>
          </a:avLst>
        </a:prstGeom>
      </dgm:spPr>
      <dgm:t>
        <a:bodyPr/>
        <a:lstStyle/>
        <a:p>
          <a:endParaRPr lang="es-ES"/>
        </a:p>
      </dgm:t>
    </dgm:pt>
    <dgm:pt modelId="{5C7191DA-2992-4F04-8685-D3D0A3715A06}" type="pres">
      <dgm:prSet presAssocID="{F211BED0-6BF9-4C05-9EED-717493BBDE2F}" presName="invisiNode" presStyleLbl="node1" presStyleIdx="3" presStyleCnt="4"/>
      <dgm:spPr/>
    </dgm:pt>
    <dgm:pt modelId="{3BEBC72F-02D3-4FBB-9031-1588BEAF674D}" type="pres">
      <dgm:prSet presAssocID="{F211BED0-6BF9-4C05-9EED-717493BBDE2F}" presName="imagNode" presStyleLbl="fgImgPlace1" presStyleIdx="3" presStyleCnt="4"/>
      <dgm:spPr>
        <a:xfrm>
          <a:off x="7899823" y="261080"/>
          <a:ext cx="2297412" cy="14359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gm:spPr>
    </dgm:pt>
  </dgm:ptLst>
  <dgm:cxnLst>
    <dgm:cxn modelId="{214A15E4-378D-4694-9B96-FB5FF1C797E4}" type="presOf" srcId="{6DD31B37-A2E3-4ECB-8925-407AED8B9C38}" destId="{98B22B04-316F-4A24-AA5F-6BAA0AA6E7DE}" srcOrd="0" destOrd="0" presId="urn:microsoft.com/office/officeart/2005/8/layout/pList2"/>
    <dgm:cxn modelId="{8D411185-6E15-4A66-A274-9FF19D343CE2}" type="presOf" srcId="{4A04171C-74AD-45F1-BE2A-A480E182FCF1}" destId="{FDD527F7-9980-4355-8AB7-CBE4F42B338B}" srcOrd="0" destOrd="0" presId="urn:microsoft.com/office/officeart/2005/8/layout/pList2"/>
    <dgm:cxn modelId="{96C5D9A8-2566-4F7C-99CF-0B5B0C31A539}" type="presOf" srcId="{3F0D685C-A693-4AE7-A318-3D99AB61F7C1}" destId="{CCD082E4-36A7-4DBD-BA01-C2A8F7BBAB49}" srcOrd="0" destOrd="0" presId="urn:microsoft.com/office/officeart/2005/8/layout/pList2"/>
    <dgm:cxn modelId="{67564983-5B5C-4954-A02B-6EFA64118FFC}" srcId="{056BB61E-3311-4744-BA47-1A4D6A595C33}" destId="{F211BED0-6BF9-4C05-9EED-717493BBDE2F}" srcOrd="3" destOrd="0" parTransId="{AA09A193-006D-4F3A-87BE-7C9268E3E643}" sibTransId="{D4551A74-7217-4218-878F-370CF37292DB}"/>
    <dgm:cxn modelId="{D8DA105E-9D52-4637-8C7C-C499822A03EE}" type="presOf" srcId="{FC368A52-3779-4164-A314-503FBFF2A2EC}" destId="{6CCE64BB-0D2E-46DF-8255-92FAB56424AC}" srcOrd="0" destOrd="0" presId="urn:microsoft.com/office/officeart/2005/8/layout/pList2"/>
    <dgm:cxn modelId="{D0DF90E0-8F1B-47ED-98AC-226CEC253D15}" type="presOf" srcId="{CF9A9C25-03C0-49F0-91F9-619644CC1066}" destId="{AD22C330-DBCB-4F2F-B10A-E9B19A542DBC}" srcOrd="0" destOrd="0" presId="urn:microsoft.com/office/officeart/2005/8/layout/pList2"/>
    <dgm:cxn modelId="{B887A452-F965-4C95-A368-6C766015839C}" type="presOf" srcId="{056BB61E-3311-4744-BA47-1A4D6A595C33}" destId="{F9924710-821F-4E47-8D42-14B854D3AD4D}" srcOrd="0" destOrd="0" presId="urn:microsoft.com/office/officeart/2005/8/layout/pList2"/>
    <dgm:cxn modelId="{5FBA4230-0CED-4BAF-B90F-0A1B05969C0D}" type="presOf" srcId="{F211BED0-6BF9-4C05-9EED-717493BBDE2F}" destId="{794FD914-3E97-47E4-8454-D8AE976738AD}" srcOrd="0" destOrd="0" presId="urn:microsoft.com/office/officeart/2005/8/layout/pList2"/>
    <dgm:cxn modelId="{1876C40F-14AE-4F27-95D4-EC7A8FE6D633}" srcId="{056BB61E-3311-4744-BA47-1A4D6A595C33}" destId="{3F0D685C-A693-4AE7-A318-3D99AB61F7C1}" srcOrd="0" destOrd="0" parTransId="{6920FF92-6B99-4DF9-9984-227D11F1B465}" sibTransId="{CF9A9C25-03C0-49F0-91F9-619644CC1066}"/>
    <dgm:cxn modelId="{5653E777-C50A-4F60-8D28-EC670B676E03}" srcId="{056BB61E-3311-4744-BA47-1A4D6A595C33}" destId="{FC368A52-3779-4164-A314-503FBFF2A2EC}" srcOrd="1" destOrd="0" parTransId="{D4B2C25F-F45F-41F0-B363-4085FF99FACF}" sibTransId="{6DD31B37-A2E3-4ECB-8925-407AED8B9C38}"/>
    <dgm:cxn modelId="{4B623503-5887-412A-AF79-518CCCF44C15}" type="presOf" srcId="{C476E29D-D087-4D32-B66E-A1FC7B9CF320}" destId="{D9101A52-3FC2-4DE4-AD9B-E322150CE19B}" srcOrd="0" destOrd="0" presId="urn:microsoft.com/office/officeart/2005/8/layout/pList2"/>
    <dgm:cxn modelId="{9AA4D0FC-A8F7-4B8F-B4B2-1F2EFD67F1DA}" srcId="{056BB61E-3311-4744-BA47-1A4D6A595C33}" destId="{4A04171C-74AD-45F1-BE2A-A480E182FCF1}" srcOrd="2" destOrd="0" parTransId="{2E8A5DEA-1BB9-4569-8D32-51C2AE98919F}" sibTransId="{C476E29D-D087-4D32-B66E-A1FC7B9CF320}"/>
    <dgm:cxn modelId="{EDB44763-351D-44A4-AA3B-574A514A710F}" type="presParOf" srcId="{F9924710-821F-4E47-8D42-14B854D3AD4D}" destId="{28521880-58C2-4746-BC6A-8FCD92757383}" srcOrd="0" destOrd="0" presId="urn:microsoft.com/office/officeart/2005/8/layout/pList2"/>
    <dgm:cxn modelId="{AD6F2306-891D-42FE-A073-14B2D9421D48}" type="presParOf" srcId="{F9924710-821F-4E47-8D42-14B854D3AD4D}" destId="{A8028D67-14DE-4E03-9F6E-4F76E9926BF5}" srcOrd="1" destOrd="0" presId="urn:microsoft.com/office/officeart/2005/8/layout/pList2"/>
    <dgm:cxn modelId="{BA4729E1-D5E9-4418-8BBE-4A899FB98963}" type="presParOf" srcId="{A8028D67-14DE-4E03-9F6E-4F76E9926BF5}" destId="{64AFC165-AF48-41F8-980D-CE545F20841B}" srcOrd="0" destOrd="0" presId="urn:microsoft.com/office/officeart/2005/8/layout/pList2"/>
    <dgm:cxn modelId="{8E513848-356E-443C-AC23-0B9BEE33671A}" type="presParOf" srcId="{64AFC165-AF48-41F8-980D-CE545F20841B}" destId="{CCD082E4-36A7-4DBD-BA01-C2A8F7BBAB49}" srcOrd="0" destOrd="0" presId="urn:microsoft.com/office/officeart/2005/8/layout/pList2"/>
    <dgm:cxn modelId="{9DEC2ECF-B15F-4F9F-8DBF-2CF99D0AAF18}" type="presParOf" srcId="{64AFC165-AF48-41F8-980D-CE545F20841B}" destId="{AA485168-4134-424C-93C9-615EF13C667E}" srcOrd="1" destOrd="0" presId="urn:microsoft.com/office/officeart/2005/8/layout/pList2"/>
    <dgm:cxn modelId="{F3F4DDE4-6817-442C-8C01-67CB03E8E30E}" type="presParOf" srcId="{64AFC165-AF48-41F8-980D-CE545F20841B}" destId="{FD46B185-70E1-4292-A561-15FD1206730F}" srcOrd="2" destOrd="0" presId="urn:microsoft.com/office/officeart/2005/8/layout/pList2"/>
    <dgm:cxn modelId="{493A6233-51E7-4CCB-8736-667F5FDE4D6B}" type="presParOf" srcId="{A8028D67-14DE-4E03-9F6E-4F76E9926BF5}" destId="{AD22C330-DBCB-4F2F-B10A-E9B19A542DBC}" srcOrd="1" destOrd="0" presId="urn:microsoft.com/office/officeart/2005/8/layout/pList2"/>
    <dgm:cxn modelId="{81F4A73D-B659-4DFA-81F0-F748B513E65D}" type="presParOf" srcId="{A8028D67-14DE-4E03-9F6E-4F76E9926BF5}" destId="{F4B19B51-D39E-4638-8CD7-D66547E2F607}" srcOrd="2" destOrd="0" presId="urn:microsoft.com/office/officeart/2005/8/layout/pList2"/>
    <dgm:cxn modelId="{A88990E1-0FF7-4917-A8D8-E29FA2C4301B}" type="presParOf" srcId="{F4B19B51-D39E-4638-8CD7-D66547E2F607}" destId="{6CCE64BB-0D2E-46DF-8255-92FAB56424AC}" srcOrd="0" destOrd="0" presId="urn:microsoft.com/office/officeart/2005/8/layout/pList2"/>
    <dgm:cxn modelId="{834807C8-848D-42F5-A37A-ADA6646CB698}" type="presParOf" srcId="{F4B19B51-D39E-4638-8CD7-D66547E2F607}" destId="{C7F45233-69F6-48EC-A0FE-D50EBAAF1D1A}" srcOrd="1" destOrd="0" presId="urn:microsoft.com/office/officeart/2005/8/layout/pList2"/>
    <dgm:cxn modelId="{F9AEDD2D-79C9-46FC-A6BE-1C7262AF4B84}" type="presParOf" srcId="{F4B19B51-D39E-4638-8CD7-D66547E2F607}" destId="{75CDB223-094D-44BF-ABCC-FD2DC179B699}" srcOrd="2" destOrd="0" presId="urn:microsoft.com/office/officeart/2005/8/layout/pList2"/>
    <dgm:cxn modelId="{38663397-2318-499C-AEE2-E447A8E5677B}" type="presParOf" srcId="{A8028D67-14DE-4E03-9F6E-4F76E9926BF5}" destId="{98B22B04-316F-4A24-AA5F-6BAA0AA6E7DE}" srcOrd="3" destOrd="0" presId="urn:microsoft.com/office/officeart/2005/8/layout/pList2"/>
    <dgm:cxn modelId="{DB25311B-A45B-4360-936D-06E54FF13A0D}" type="presParOf" srcId="{A8028D67-14DE-4E03-9F6E-4F76E9926BF5}" destId="{AEBD449A-5594-4CD7-B086-7B1AB1370B50}" srcOrd="4" destOrd="0" presId="urn:microsoft.com/office/officeart/2005/8/layout/pList2"/>
    <dgm:cxn modelId="{EECB0F09-8988-4BCD-A091-B94BD59037D4}" type="presParOf" srcId="{AEBD449A-5594-4CD7-B086-7B1AB1370B50}" destId="{FDD527F7-9980-4355-8AB7-CBE4F42B338B}" srcOrd="0" destOrd="0" presId="urn:microsoft.com/office/officeart/2005/8/layout/pList2"/>
    <dgm:cxn modelId="{E9B6051D-382F-4F4B-B7D0-AF29E8C52DBB}" type="presParOf" srcId="{AEBD449A-5594-4CD7-B086-7B1AB1370B50}" destId="{54EF11E7-675D-406A-A448-D05B173C914D}" srcOrd="1" destOrd="0" presId="urn:microsoft.com/office/officeart/2005/8/layout/pList2"/>
    <dgm:cxn modelId="{88805D37-8C0E-4003-BA3C-EE83014E8BD8}" type="presParOf" srcId="{AEBD449A-5594-4CD7-B086-7B1AB1370B50}" destId="{1CEDB8C3-6BEF-4162-8FA3-7A761918D0F6}" srcOrd="2" destOrd="0" presId="urn:microsoft.com/office/officeart/2005/8/layout/pList2"/>
    <dgm:cxn modelId="{FCE3E751-B948-41BE-A6A8-B8F6D9C0F59E}" type="presParOf" srcId="{A8028D67-14DE-4E03-9F6E-4F76E9926BF5}" destId="{D9101A52-3FC2-4DE4-AD9B-E322150CE19B}" srcOrd="5" destOrd="0" presId="urn:microsoft.com/office/officeart/2005/8/layout/pList2"/>
    <dgm:cxn modelId="{1B0E6DF3-7889-4FFD-A24B-A20417C58E48}" type="presParOf" srcId="{A8028D67-14DE-4E03-9F6E-4F76E9926BF5}" destId="{E2504F0A-5FF2-4107-891A-310473A7A11A}" srcOrd="6" destOrd="0" presId="urn:microsoft.com/office/officeart/2005/8/layout/pList2"/>
    <dgm:cxn modelId="{0E7A9C98-6139-4041-B95E-25519709888E}" type="presParOf" srcId="{E2504F0A-5FF2-4107-891A-310473A7A11A}" destId="{794FD914-3E97-47E4-8454-D8AE976738AD}" srcOrd="0" destOrd="0" presId="urn:microsoft.com/office/officeart/2005/8/layout/pList2"/>
    <dgm:cxn modelId="{4C30E402-D619-428D-9796-6836CF7D9B6D}" type="presParOf" srcId="{E2504F0A-5FF2-4107-891A-310473A7A11A}" destId="{5C7191DA-2992-4F04-8685-D3D0A3715A06}" srcOrd="1" destOrd="0" presId="urn:microsoft.com/office/officeart/2005/8/layout/pList2"/>
    <dgm:cxn modelId="{6268D6C2-0AD7-46CB-B34D-67C09141EB32}" type="presParOf" srcId="{E2504F0A-5FF2-4107-891A-310473A7A11A}" destId="{3BEBC72F-02D3-4FBB-9031-1588BEAF674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521880-58C2-4746-BC6A-8FCD92757383}">
      <dsp:nvSpPr>
        <dsp:cNvPr id="0" name=""/>
        <dsp:cNvSpPr/>
      </dsp:nvSpPr>
      <dsp:spPr>
        <a:xfrm>
          <a:off x="0" y="0"/>
          <a:ext cx="10515600" cy="1958102"/>
        </a:xfrm>
        <a:prstGeom prst="roundRect">
          <a:avLst>
            <a:gd name="adj" fmla="val 10000"/>
          </a:avLst>
        </a:prstGeom>
        <a:solidFill>
          <a:srgbClr val="44546A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4546A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46B185-70E1-4292-A561-15FD1206730F}">
      <dsp:nvSpPr>
        <dsp:cNvPr id="0" name=""/>
        <dsp:cNvSpPr/>
      </dsp:nvSpPr>
      <dsp:spPr>
        <a:xfrm>
          <a:off x="318363" y="261080"/>
          <a:ext cx="2297412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D082E4-36A7-4DBD-BA01-C2A8F7BBAB49}">
      <dsp:nvSpPr>
        <dsp:cNvPr id="0" name=""/>
        <dsp:cNvSpPr/>
      </dsp:nvSpPr>
      <dsp:spPr>
        <a:xfrm rot="10800000">
          <a:off x="318363" y="1958102"/>
          <a:ext cx="2297412" cy="239323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rgbClr val="44546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546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546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ysClr val="window" lastClr="FFFFFF"/>
              </a:solidFill>
              <a:latin typeface="Gotham" panose="02000604040000090004"/>
              <a:ea typeface="+mn-ea"/>
              <a:cs typeface="Lucida Sans Unicode" panose="020B0602030504020204" pitchFamily="34" charset="0"/>
            </a:rPr>
            <a:t>Guerra comercial y riesgo de recesión mundial </a:t>
          </a:r>
          <a:endParaRPr lang="es-ES" sz="1900" kern="1200" dirty="0">
            <a:solidFill>
              <a:sysClr val="window" lastClr="FFFFFF"/>
            </a:solidFill>
            <a:latin typeface="Gotham" panose="02000604040000090004"/>
            <a:ea typeface="+mn-ea"/>
            <a:cs typeface="Lucida Sans Unicode" panose="020B0602030504020204" pitchFamily="34" charset="0"/>
          </a:endParaRPr>
        </a:p>
      </dsp:txBody>
      <dsp:txXfrm rot="10800000">
        <a:off x="389016" y="1958102"/>
        <a:ext cx="2156106" cy="2322582"/>
      </dsp:txXfrm>
    </dsp:sp>
    <dsp:sp modelId="{75CDB223-094D-44BF-ABCC-FD2DC179B699}">
      <dsp:nvSpPr>
        <dsp:cNvPr id="0" name=""/>
        <dsp:cNvSpPr/>
      </dsp:nvSpPr>
      <dsp:spPr>
        <a:xfrm>
          <a:off x="2845517" y="261080"/>
          <a:ext cx="2297412" cy="14359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CE64BB-0D2E-46DF-8255-92FAB56424AC}">
      <dsp:nvSpPr>
        <dsp:cNvPr id="0" name=""/>
        <dsp:cNvSpPr/>
      </dsp:nvSpPr>
      <dsp:spPr>
        <a:xfrm rot="10800000">
          <a:off x="2845517" y="1958102"/>
          <a:ext cx="2297412" cy="239323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rgbClr val="44546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546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546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ysClr val="window" lastClr="FFFFFF"/>
              </a:solidFill>
              <a:latin typeface="Gotham" panose="02000604040000090004"/>
              <a:ea typeface="+mn-ea"/>
              <a:cs typeface="Lucida Sans Unicode" panose="020B0602030504020204" pitchFamily="34" charset="0"/>
            </a:rPr>
            <a:t>Vulnerabilidad e incertidumbre en la región </a:t>
          </a:r>
          <a:endParaRPr lang="es-ES" sz="1800" kern="1200" dirty="0">
            <a:solidFill>
              <a:sysClr val="window" lastClr="FFFFFF"/>
            </a:solidFill>
            <a:latin typeface="Gotham" panose="02000604040000090004"/>
            <a:ea typeface="+mn-ea"/>
            <a:cs typeface="Lucida Sans Unicode" panose="020B0602030504020204" pitchFamily="34" charset="0"/>
          </a:endParaRPr>
        </a:p>
      </dsp:txBody>
      <dsp:txXfrm rot="10800000">
        <a:off x="2916170" y="1958102"/>
        <a:ext cx="2156106" cy="2322582"/>
      </dsp:txXfrm>
    </dsp:sp>
    <dsp:sp modelId="{1CEDB8C3-6BEF-4162-8FA3-7A761918D0F6}">
      <dsp:nvSpPr>
        <dsp:cNvPr id="0" name=""/>
        <dsp:cNvSpPr/>
      </dsp:nvSpPr>
      <dsp:spPr>
        <a:xfrm>
          <a:off x="5372670" y="261080"/>
          <a:ext cx="2297412" cy="14359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D527F7-9980-4355-8AB7-CBE4F42B338B}">
      <dsp:nvSpPr>
        <dsp:cNvPr id="0" name=""/>
        <dsp:cNvSpPr/>
      </dsp:nvSpPr>
      <dsp:spPr>
        <a:xfrm rot="10800000">
          <a:off x="5372670" y="1958102"/>
          <a:ext cx="2297412" cy="239323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rgbClr val="44546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546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546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>
              <a:solidFill>
                <a:sysClr val="window" lastClr="FFFFFF"/>
              </a:solidFill>
              <a:latin typeface="Gotham" panose="02000604040000090004"/>
              <a:ea typeface="+mn-ea"/>
              <a:cs typeface="Lucida Sans Unicode" panose="020B0602030504020204" pitchFamily="34" charset="0"/>
            </a:rPr>
            <a:t>Bajos precios internacionales </a:t>
          </a:r>
          <a:endParaRPr lang="es-ES" sz="1900" kern="1200" dirty="0">
            <a:solidFill>
              <a:sysClr val="window" lastClr="FFFFFF"/>
            </a:solidFill>
            <a:latin typeface="Gotham" panose="02000604040000090004"/>
            <a:ea typeface="+mn-ea"/>
            <a:cs typeface="Lucida Sans Unicode" panose="020B0602030504020204" pitchFamily="34" charset="0"/>
          </a:endParaRPr>
        </a:p>
      </dsp:txBody>
      <dsp:txXfrm rot="10800000">
        <a:off x="5443323" y="1958102"/>
        <a:ext cx="2156106" cy="2322582"/>
      </dsp:txXfrm>
    </dsp:sp>
    <dsp:sp modelId="{3BEBC72F-02D3-4FBB-9031-1588BEAF674D}">
      <dsp:nvSpPr>
        <dsp:cNvPr id="0" name=""/>
        <dsp:cNvSpPr/>
      </dsp:nvSpPr>
      <dsp:spPr>
        <a:xfrm>
          <a:off x="7899823" y="261080"/>
          <a:ext cx="2297412" cy="14359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4FD914-3E97-47E4-8454-D8AE976738AD}">
      <dsp:nvSpPr>
        <dsp:cNvPr id="0" name=""/>
        <dsp:cNvSpPr/>
      </dsp:nvSpPr>
      <dsp:spPr>
        <a:xfrm rot="10800000">
          <a:off x="7899823" y="1958102"/>
          <a:ext cx="2297412" cy="2393235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rgbClr val="44546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546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546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ysClr val="window" lastClr="FFFFFF"/>
              </a:solidFill>
              <a:latin typeface="Gotham" panose="02000604040000090004"/>
              <a:ea typeface="+mn-ea"/>
              <a:cs typeface="Lucida Sans Unicode" panose="020B0602030504020204" pitchFamily="34" charset="0"/>
            </a:rPr>
            <a:t>Inestabilidad con el cambio climático  </a:t>
          </a:r>
          <a:endParaRPr lang="es-ES" sz="2000" kern="1200" dirty="0">
            <a:solidFill>
              <a:sysClr val="window" lastClr="FFFFFF"/>
            </a:solidFill>
            <a:latin typeface="Gotham" panose="02000604040000090004"/>
            <a:ea typeface="+mn-ea"/>
            <a:cs typeface="Lucida Sans Unicode" panose="020B0602030504020204" pitchFamily="34" charset="0"/>
          </a:endParaRPr>
        </a:p>
      </dsp:txBody>
      <dsp:txXfrm rot="10800000">
        <a:off x="7970476" y="1958102"/>
        <a:ext cx="2156106" cy="2322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0.59521</cdr:x>
      <cdr:y>0.07342</cdr:y>
    </cdr:from>
    <cdr:to>
      <cdr:x>0.76573</cdr:x>
      <cdr:y>0.15348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649843" y="396711"/>
          <a:ext cx="1905101" cy="4325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PY" sz="2400" b="1" dirty="0" smtClean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↓</a:t>
          </a:r>
          <a:r>
            <a:rPr lang="es-PY" sz="2400" b="1" dirty="0" smtClean="0">
              <a:solidFill>
                <a:schemeClr val="accent6">
                  <a:lumMod val="75000"/>
                </a:schemeClr>
              </a:solidFill>
              <a:latin typeface="Gotham" panose="02000504050000020004" pitchFamily="2" charset="0"/>
              <a:cs typeface="Calibri" panose="020F0502020204030204" pitchFamily="34" charset="0"/>
            </a:rPr>
            <a:t>US$ 230</a:t>
          </a:r>
          <a:endParaRPr lang="es-PY" sz="2400" b="1" dirty="0">
            <a:solidFill>
              <a:schemeClr val="accent6">
                <a:lumMod val="75000"/>
              </a:schemeClr>
            </a:solidFill>
            <a:latin typeface="Gotham" panose="02000504050000020004" pitchFamily="2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0.22451</cdr:x>
      <cdr:y>0.38631</cdr:y>
    </cdr:from>
    <cdr:to>
      <cdr:x>0.77549</cdr:x>
      <cdr:y>0.69193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1456006" y="2222694"/>
          <a:ext cx="3573194" cy="17584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s-PY" sz="6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Gotham" panose="02000604040000090004" pitchFamily="50" charset="0"/>
              <a:cs typeface="Arial" panose="020B0604020202020204" pitchFamily="34" charset="0"/>
            </a:rPr>
            <a:t>USD 547 </a:t>
          </a:r>
        </a:p>
        <a:p xmlns:a="http://schemas.openxmlformats.org/drawingml/2006/main">
          <a:pPr algn="ctr"/>
          <a:r>
            <a:rPr lang="es-PY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Gotham" panose="02000604040000090004" pitchFamily="50" charset="0"/>
              <a:cs typeface="Arial" panose="020B0604020202020204" pitchFamily="34" charset="0"/>
            </a:rPr>
            <a:t>millones</a:t>
          </a:r>
          <a:endParaRPr lang="es-PY" sz="3600" b="1" dirty="0">
            <a:solidFill>
              <a:schemeClr val="tx1">
                <a:lumMod val="65000"/>
                <a:lumOff val="35000"/>
              </a:schemeClr>
            </a:solidFill>
            <a:latin typeface="Gotham" panose="02000604040000090004" pitchFamily="50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11699" cy="463408"/>
          </a:xfrm>
          <a:prstGeom prst="rect">
            <a:avLst/>
          </a:prstGeom>
        </p:spPr>
        <p:txBody>
          <a:bodyPr vert="horz" lIns="83066" tIns="41533" rIns="83066" bIns="41533" rtlCol="0"/>
          <a:lstStyle>
            <a:lvl1pPr algn="l">
              <a:defRPr sz="1100"/>
            </a:lvl1pPr>
          </a:lstStyle>
          <a:p>
            <a:endParaRPr lang="es-PY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36770" y="0"/>
            <a:ext cx="3011699" cy="463408"/>
          </a:xfrm>
          <a:prstGeom prst="rect">
            <a:avLst/>
          </a:prstGeom>
        </p:spPr>
        <p:txBody>
          <a:bodyPr vert="horz" lIns="83066" tIns="41533" rIns="83066" bIns="41533" rtlCol="0"/>
          <a:lstStyle>
            <a:lvl1pPr algn="r">
              <a:defRPr sz="1100"/>
            </a:lvl1pPr>
          </a:lstStyle>
          <a:p>
            <a:fld id="{71FD8B6B-5B59-44C0-B8F8-520A0BB945D4}" type="datetimeFigureOut">
              <a:rPr lang="es-PY" smtClean="0"/>
              <a:t>17/9/2019</a:t>
            </a:fld>
            <a:endParaRPr lang="es-PY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066" tIns="41533" rIns="83066" bIns="41533" rtlCol="0" anchor="ctr"/>
          <a:lstStyle/>
          <a:p>
            <a:endParaRPr lang="es-PY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95008" y="4444864"/>
            <a:ext cx="5560060" cy="3636705"/>
          </a:xfrm>
          <a:prstGeom prst="rect">
            <a:avLst/>
          </a:prstGeom>
        </p:spPr>
        <p:txBody>
          <a:bodyPr vert="horz" lIns="83066" tIns="41533" rIns="83066" bIns="41533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2" y="8772672"/>
            <a:ext cx="3011699" cy="463407"/>
          </a:xfrm>
          <a:prstGeom prst="rect">
            <a:avLst/>
          </a:prstGeom>
        </p:spPr>
        <p:txBody>
          <a:bodyPr vert="horz" lIns="83066" tIns="41533" rIns="83066" bIns="41533" rtlCol="0" anchor="b"/>
          <a:lstStyle>
            <a:lvl1pPr algn="l">
              <a:defRPr sz="1100"/>
            </a:lvl1pPr>
          </a:lstStyle>
          <a:p>
            <a:endParaRPr lang="es-PY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36770" y="8772672"/>
            <a:ext cx="3011699" cy="463407"/>
          </a:xfrm>
          <a:prstGeom prst="rect">
            <a:avLst/>
          </a:prstGeom>
        </p:spPr>
        <p:txBody>
          <a:bodyPr vert="horz" lIns="83066" tIns="41533" rIns="83066" bIns="41533" rtlCol="0" anchor="b"/>
          <a:lstStyle>
            <a:lvl1pPr algn="r">
              <a:defRPr sz="1100"/>
            </a:lvl1pPr>
          </a:lstStyle>
          <a:p>
            <a:fld id="{2B33F5D7-CD7B-4E5E-BF33-175B76F40FF0}" type="slidenum">
              <a:rPr lang="es-PY" smtClean="0"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711648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3F5D7-CD7B-4E5E-BF33-175B76F40FF0}" type="slidenum">
              <a:rPr lang="es-PY" smtClean="0"/>
              <a:t>1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962210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3F5D7-CD7B-4E5E-BF33-175B76F40FF0}" type="slidenum">
              <a:rPr lang="es-PY" smtClean="0"/>
              <a:t>11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609207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3F5D7-CD7B-4E5E-BF33-175B76F40FF0}" type="slidenum">
              <a:rPr lang="es-PY" smtClean="0">
                <a:solidFill>
                  <a:prstClr val="black"/>
                </a:solidFill>
              </a:rPr>
              <a:pPr/>
              <a:t>12</a:t>
            </a:fld>
            <a:endParaRPr lang="es-PY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21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3F5D7-CD7B-4E5E-BF33-175B76F40FF0}" type="slidenum">
              <a:rPr lang="es-PY" smtClean="0"/>
              <a:t>13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270978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B62E5-C340-49F2-A6AF-83B79D3FDD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115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3F5D7-CD7B-4E5E-BF33-175B76F40FF0}" type="slidenum">
              <a:rPr lang="es-PY" smtClean="0">
                <a:solidFill>
                  <a:prstClr val="black"/>
                </a:solidFill>
              </a:rPr>
              <a:pPr/>
              <a:t>15</a:t>
            </a:fld>
            <a:endParaRPr lang="es-PY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664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7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B62E5-C340-49F2-A6AF-83B79D3FDD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7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7192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3F5D7-CD7B-4E5E-BF33-175B76F40FF0}" type="slidenum">
              <a:rPr kumimoji="0" lang="es-P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s-PY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2543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3F5D7-CD7B-4E5E-BF33-175B76F40FF0}" type="slidenum">
              <a:rPr kumimoji="0" lang="es-P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s-PY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2911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3F5D7-CD7B-4E5E-BF33-175B76F40FF0}" type="slidenum">
              <a:rPr lang="es-PY" smtClean="0"/>
              <a:t>19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196459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3F5D7-CD7B-4E5E-BF33-175B76F40FF0}" type="slidenum">
              <a:rPr lang="es-PY" smtClean="0"/>
              <a:t>2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708960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3F5D7-CD7B-4E5E-BF33-175B76F40FF0}" type="slidenum">
              <a:rPr lang="es-PY" smtClean="0">
                <a:solidFill>
                  <a:prstClr val="black"/>
                </a:solidFill>
              </a:rPr>
              <a:pPr/>
              <a:t>4</a:t>
            </a:fld>
            <a:endParaRPr lang="es-PY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533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3F5D7-CD7B-4E5E-BF33-175B76F40FF0}" type="slidenum">
              <a:rPr lang="es-PY" smtClean="0"/>
              <a:t>5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188746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3F5D7-CD7B-4E5E-BF33-175B76F40FF0}" type="slidenum">
              <a:rPr lang="es-PY" smtClean="0"/>
              <a:t>6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655216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3F5D7-CD7B-4E5E-BF33-175B76F40FF0}" type="slidenum">
              <a:rPr lang="es-PY" smtClean="0">
                <a:solidFill>
                  <a:prstClr val="black"/>
                </a:solidFill>
              </a:rPr>
              <a:pPr/>
              <a:t>7</a:t>
            </a:fld>
            <a:endParaRPr lang="es-PY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81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33F5D7-CD7B-4E5E-BF33-175B76F40FF0}" type="slidenum">
              <a:rPr kumimoji="0" lang="es-PY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PY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473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3F5D7-CD7B-4E5E-BF33-175B76F40FF0}" type="slidenum">
              <a:rPr lang="es-PY" smtClean="0"/>
              <a:t>9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087454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PY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3F5D7-CD7B-4E5E-BF33-175B76F40FF0}" type="slidenum">
              <a:rPr lang="es-PY" smtClean="0"/>
              <a:t>10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612156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84" indent="0" algn="ctr">
              <a:buNone/>
              <a:defRPr sz="1125"/>
            </a:lvl2pPr>
            <a:lvl3pPr marL="514368" indent="0" algn="ctr">
              <a:buNone/>
              <a:defRPr sz="1013"/>
            </a:lvl3pPr>
            <a:lvl4pPr marL="771551" indent="0" algn="ctr">
              <a:buNone/>
              <a:defRPr sz="900"/>
            </a:lvl4pPr>
            <a:lvl5pPr marL="1028735" indent="0" algn="ctr">
              <a:buNone/>
              <a:defRPr sz="900"/>
            </a:lvl5pPr>
            <a:lvl6pPr marL="1285919" indent="0" algn="ctr">
              <a:buNone/>
              <a:defRPr sz="900"/>
            </a:lvl6pPr>
            <a:lvl7pPr marL="1543103" indent="0" algn="ctr">
              <a:buNone/>
              <a:defRPr sz="900"/>
            </a:lvl7pPr>
            <a:lvl8pPr marL="1800287" indent="0" algn="ctr">
              <a:buNone/>
              <a:defRPr sz="900"/>
            </a:lvl8pPr>
            <a:lvl9pPr marL="2057470" indent="0" algn="ctr">
              <a:buNone/>
              <a:defRPr sz="9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95BE-518C-4B3D-BEAB-37A8ACA18A28}" type="datetimeFigureOut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17/9/2019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363D-A88D-44AD-B0C7-1DA0A0911DC3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4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95BE-518C-4B3D-BEAB-37A8ACA18A28}" type="datetimeFigureOut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17/9/2019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363D-A88D-44AD-B0C7-1DA0A0911DC3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830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95BE-518C-4B3D-BEAB-37A8ACA18A28}" type="datetimeFigureOut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17/9/2019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363D-A88D-44AD-B0C7-1DA0A0911DC3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195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612" y="3043730"/>
            <a:ext cx="5472863" cy="2137870"/>
          </a:xfrm>
        </p:spPr>
        <p:txBody>
          <a:bodyPr lIns="0" tIns="0" rIns="0" bIns="0" anchor="b" anchorCtr="0">
            <a:noAutofit/>
          </a:bodyPr>
          <a:lstStyle>
            <a:lvl1pPr algn="l">
              <a:defRPr lang="en-US" sz="4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6DB-6798-42D2-B9AD-FC6F1C72FC3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9/17/2019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14297" y="5357596"/>
            <a:ext cx="5481703" cy="738404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2128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9/17/2019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045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9/17/2019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503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9/17/2019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763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9/17/2019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596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smtClean="0"/>
              <a:t>SlideModel.com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9/17/2019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‹Nº›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021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654F-0F8C-41F3-BADD-3EC7FD158047}" type="datetimeFigureOut">
              <a:rPr lang="es-PY" smtClean="0"/>
              <a:t>17/9/2019</a:t>
            </a:fld>
            <a:endParaRPr lang="es-P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DED4-667B-4B4D-A75F-E185C5E4C0B2}" type="slidenum">
              <a:rPr lang="es-PY" smtClean="0"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194045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654F-0F8C-41F3-BADD-3EC7FD158047}" type="datetimeFigureOut">
              <a:rPr lang="es-PY" smtClean="0"/>
              <a:t>17/9/2019</a:t>
            </a:fld>
            <a:endParaRPr lang="es-P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DED4-667B-4B4D-A75F-E185C5E4C0B2}" type="slidenum">
              <a:rPr lang="es-PY" smtClean="0"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075907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95BE-518C-4B3D-BEAB-37A8ACA18A28}" type="datetimeFigureOut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17/9/2019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363D-A88D-44AD-B0C7-1DA0A0911DC3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253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654F-0F8C-41F3-BADD-3EC7FD158047}" type="datetimeFigureOut">
              <a:rPr lang="es-PY" smtClean="0"/>
              <a:t>17/9/2019</a:t>
            </a:fld>
            <a:endParaRPr lang="es-P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DED4-667B-4B4D-A75F-E185C5E4C0B2}" type="slidenum">
              <a:rPr lang="es-PY" smtClean="0"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3020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654F-0F8C-41F3-BADD-3EC7FD158047}" type="datetimeFigureOut">
              <a:rPr lang="es-PY" smtClean="0"/>
              <a:t>17/9/2019</a:t>
            </a:fld>
            <a:endParaRPr lang="es-P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DED4-667B-4B4D-A75F-E185C5E4C0B2}" type="slidenum">
              <a:rPr lang="es-PY" smtClean="0"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676812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654F-0F8C-41F3-BADD-3EC7FD158047}" type="datetimeFigureOut">
              <a:rPr lang="es-PY" smtClean="0"/>
              <a:t>17/9/2019</a:t>
            </a:fld>
            <a:endParaRPr lang="es-P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DED4-667B-4B4D-A75F-E185C5E4C0B2}" type="slidenum">
              <a:rPr lang="es-PY" smtClean="0"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9557993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654F-0F8C-41F3-BADD-3EC7FD158047}" type="datetimeFigureOut">
              <a:rPr lang="es-PY" smtClean="0"/>
              <a:t>17/9/2019</a:t>
            </a:fld>
            <a:endParaRPr lang="es-PY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DED4-667B-4B4D-A75F-E185C5E4C0B2}" type="slidenum">
              <a:rPr lang="es-PY" smtClean="0"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39767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654F-0F8C-41F3-BADD-3EC7FD158047}" type="datetimeFigureOut">
              <a:rPr lang="es-PY" smtClean="0"/>
              <a:t>17/9/2019</a:t>
            </a:fld>
            <a:endParaRPr lang="es-P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DED4-667B-4B4D-A75F-E185C5E4C0B2}" type="slidenum">
              <a:rPr lang="es-PY" smtClean="0"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744296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654F-0F8C-41F3-BADD-3EC7FD158047}" type="datetimeFigureOut">
              <a:rPr lang="es-PY" smtClean="0"/>
              <a:t>17/9/2019</a:t>
            </a:fld>
            <a:endParaRPr lang="es-PY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DED4-667B-4B4D-A75F-E185C5E4C0B2}" type="slidenum">
              <a:rPr lang="es-PY" smtClean="0"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1977996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654F-0F8C-41F3-BADD-3EC7FD158047}" type="datetimeFigureOut">
              <a:rPr lang="es-PY" smtClean="0"/>
              <a:t>17/9/2019</a:t>
            </a:fld>
            <a:endParaRPr lang="es-P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DED4-667B-4B4D-A75F-E185C5E4C0B2}" type="slidenum">
              <a:rPr lang="es-PY" smtClean="0"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018243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654F-0F8C-41F3-BADD-3EC7FD158047}" type="datetimeFigureOut">
              <a:rPr lang="es-PY" smtClean="0"/>
              <a:t>17/9/2019</a:t>
            </a:fld>
            <a:endParaRPr lang="es-PY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DED4-667B-4B4D-A75F-E185C5E4C0B2}" type="slidenum">
              <a:rPr lang="es-PY" smtClean="0"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596559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654F-0F8C-41F3-BADD-3EC7FD158047}" type="datetimeFigureOut">
              <a:rPr lang="es-PY" smtClean="0"/>
              <a:t>17/9/2019</a:t>
            </a:fld>
            <a:endParaRPr lang="es-P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DED4-667B-4B4D-A75F-E185C5E4C0B2}" type="slidenum">
              <a:rPr lang="es-PY" smtClean="0"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35727570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654F-0F8C-41F3-BADD-3EC7FD158047}" type="datetimeFigureOut">
              <a:rPr lang="es-PY" smtClean="0"/>
              <a:t>17/9/2019</a:t>
            </a:fld>
            <a:endParaRPr lang="es-P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DED4-667B-4B4D-A75F-E185C5E4C0B2}" type="slidenum">
              <a:rPr lang="es-PY" smtClean="0"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2870748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84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6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5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91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10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8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7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95BE-518C-4B3D-BEAB-37A8ACA18A28}" type="datetimeFigureOut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17/9/2019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363D-A88D-44AD-B0C7-1DA0A0911DC3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980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654F-0F8C-41F3-BADD-3EC7FD158047}" type="datetimeFigureOut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17/9/2019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DED4-667B-4B4D-A75F-E185C5E4C0B2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084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654F-0F8C-41F3-BADD-3EC7FD158047}" type="datetimeFigureOut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17/9/2019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DED4-667B-4B4D-A75F-E185C5E4C0B2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2143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654F-0F8C-41F3-BADD-3EC7FD158047}" type="datetimeFigureOut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17/9/2019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DED4-667B-4B4D-A75F-E185C5E4C0B2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3321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654F-0F8C-41F3-BADD-3EC7FD158047}" type="datetimeFigureOut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17/9/2019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DED4-667B-4B4D-A75F-E185C5E4C0B2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2254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654F-0F8C-41F3-BADD-3EC7FD158047}" type="datetimeFigureOut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17/9/2019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DED4-667B-4B4D-A75F-E185C5E4C0B2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157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654F-0F8C-41F3-BADD-3EC7FD158047}" type="datetimeFigureOut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17/9/2019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DED4-667B-4B4D-A75F-E185C5E4C0B2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2273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654F-0F8C-41F3-BADD-3EC7FD158047}" type="datetimeFigureOut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17/9/2019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DED4-667B-4B4D-A75F-E185C5E4C0B2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559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654F-0F8C-41F3-BADD-3EC7FD158047}" type="datetimeFigureOut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17/9/2019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DED4-667B-4B4D-A75F-E185C5E4C0B2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9725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654F-0F8C-41F3-BADD-3EC7FD158047}" type="datetimeFigureOut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17/9/2019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DED4-667B-4B4D-A75F-E185C5E4C0B2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897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654F-0F8C-41F3-BADD-3EC7FD158047}" type="datetimeFigureOut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17/9/2019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DED4-667B-4B4D-A75F-E185C5E4C0B2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38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95BE-518C-4B3D-BEAB-37A8ACA18A28}" type="datetimeFigureOut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17/9/2019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363D-A88D-44AD-B0C7-1DA0A0911DC3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7403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654F-0F8C-41F3-BADD-3EC7FD158047}" type="datetimeFigureOut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17/9/2019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DED4-667B-4B4D-A75F-E185C5E4C0B2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5291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ACA03-4E74-440E-B50A-18F78B5656D1}" type="datetimeFigureOut">
              <a:rPr kumimoji="0" lang="es-P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17/9/2019</a:t>
            </a:fld>
            <a:endParaRPr kumimoji="0" lang="es-P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1BFDB0-9B52-4CD2-BDCE-A79FC0D0E1CA}" type="slidenum">
              <a:rPr kumimoji="0" lang="es-P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26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ACA03-4E74-440E-B50A-18F78B5656D1}" type="datetimeFigureOut">
              <a:rPr kumimoji="0" lang="es-P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17/9/2019</a:t>
            </a:fld>
            <a:endParaRPr kumimoji="0" lang="es-P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1BFDB0-9B52-4CD2-BDCE-A79FC0D0E1CA}" type="slidenum">
              <a:rPr kumimoji="0" lang="es-P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511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ACA03-4E74-440E-B50A-18F78B5656D1}" type="datetimeFigureOut">
              <a:rPr kumimoji="0" lang="es-P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17/9/2019</a:t>
            </a:fld>
            <a:endParaRPr kumimoji="0" lang="es-P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1BFDB0-9B52-4CD2-BDCE-A79FC0D0E1CA}" type="slidenum">
              <a:rPr kumimoji="0" lang="es-P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0786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ACA03-4E74-440E-B50A-18F78B5656D1}" type="datetimeFigureOut">
              <a:rPr kumimoji="0" lang="es-P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17/9/2019</a:t>
            </a:fld>
            <a:endParaRPr kumimoji="0" lang="es-P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1BFDB0-9B52-4CD2-BDCE-A79FC0D0E1CA}" type="slidenum">
              <a:rPr kumimoji="0" lang="es-P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006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ACA03-4E74-440E-B50A-18F78B5656D1}" type="datetimeFigureOut">
              <a:rPr kumimoji="0" lang="es-P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17/9/2019</a:t>
            </a:fld>
            <a:endParaRPr kumimoji="0" lang="es-P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1BFDB0-9B52-4CD2-BDCE-A79FC0D0E1CA}" type="slidenum">
              <a:rPr kumimoji="0" lang="es-P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64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ACA03-4E74-440E-B50A-18F78B5656D1}" type="datetimeFigureOut">
              <a:rPr kumimoji="0" lang="es-P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17/9/2019</a:t>
            </a:fld>
            <a:endParaRPr kumimoji="0" lang="es-P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1BFDB0-9B52-4CD2-BDCE-A79FC0D0E1CA}" type="slidenum">
              <a:rPr kumimoji="0" lang="es-P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896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ACA03-4E74-440E-B50A-18F78B5656D1}" type="datetimeFigureOut">
              <a:rPr kumimoji="0" lang="es-P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17/9/2019</a:t>
            </a:fld>
            <a:endParaRPr kumimoji="0" lang="es-P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1BFDB0-9B52-4CD2-BDCE-A79FC0D0E1CA}" type="slidenum">
              <a:rPr kumimoji="0" lang="es-P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035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ACA03-4E74-440E-B50A-18F78B5656D1}" type="datetimeFigureOut">
              <a:rPr kumimoji="0" lang="es-P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17/9/2019</a:t>
            </a:fld>
            <a:endParaRPr kumimoji="0" lang="es-P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1BFDB0-9B52-4CD2-BDCE-A79FC0D0E1CA}" type="slidenum">
              <a:rPr kumimoji="0" lang="es-P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158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ACA03-4E74-440E-B50A-18F78B5656D1}" type="datetimeFigureOut">
              <a:rPr kumimoji="0" lang="es-P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17/9/2019</a:t>
            </a:fld>
            <a:endParaRPr kumimoji="0" lang="es-P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1BFDB0-9B52-4CD2-BDCE-A79FC0D0E1CA}" type="slidenum">
              <a:rPr kumimoji="0" lang="es-P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843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84" indent="0">
              <a:buNone/>
              <a:defRPr sz="1125" b="1"/>
            </a:lvl2pPr>
            <a:lvl3pPr marL="514368" indent="0">
              <a:buNone/>
              <a:defRPr sz="1013" b="1"/>
            </a:lvl3pPr>
            <a:lvl4pPr marL="771551" indent="0">
              <a:buNone/>
              <a:defRPr sz="900" b="1"/>
            </a:lvl4pPr>
            <a:lvl5pPr marL="1028735" indent="0">
              <a:buNone/>
              <a:defRPr sz="900" b="1"/>
            </a:lvl5pPr>
            <a:lvl6pPr marL="1285919" indent="0">
              <a:buNone/>
              <a:defRPr sz="900" b="1"/>
            </a:lvl6pPr>
            <a:lvl7pPr marL="1543103" indent="0">
              <a:buNone/>
              <a:defRPr sz="900" b="1"/>
            </a:lvl7pPr>
            <a:lvl8pPr marL="1800287" indent="0">
              <a:buNone/>
              <a:defRPr sz="900" b="1"/>
            </a:lvl8pPr>
            <a:lvl9pPr marL="2057470" indent="0">
              <a:buNone/>
              <a:defRPr sz="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84" indent="0">
              <a:buNone/>
              <a:defRPr sz="1125" b="1"/>
            </a:lvl2pPr>
            <a:lvl3pPr marL="514368" indent="0">
              <a:buNone/>
              <a:defRPr sz="1013" b="1"/>
            </a:lvl3pPr>
            <a:lvl4pPr marL="771551" indent="0">
              <a:buNone/>
              <a:defRPr sz="900" b="1"/>
            </a:lvl4pPr>
            <a:lvl5pPr marL="1028735" indent="0">
              <a:buNone/>
              <a:defRPr sz="900" b="1"/>
            </a:lvl5pPr>
            <a:lvl6pPr marL="1285919" indent="0">
              <a:buNone/>
              <a:defRPr sz="900" b="1"/>
            </a:lvl6pPr>
            <a:lvl7pPr marL="1543103" indent="0">
              <a:buNone/>
              <a:defRPr sz="900" b="1"/>
            </a:lvl7pPr>
            <a:lvl8pPr marL="1800287" indent="0">
              <a:buNone/>
              <a:defRPr sz="900" b="1"/>
            </a:lvl8pPr>
            <a:lvl9pPr marL="2057470" indent="0">
              <a:buNone/>
              <a:defRPr sz="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95BE-518C-4B3D-BEAB-37A8ACA18A28}" type="datetimeFigureOut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17/9/2019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363D-A88D-44AD-B0C7-1DA0A0911DC3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716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ACA03-4E74-440E-B50A-18F78B5656D1}" type="datetimeFigureOut">
              <a:rPr kumimoji="0" lang="es-P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17/9/2019</a:t>
            </a:fld>
            <a:endParaRPr kumimoji="0" lang="es-P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1BFDB0-9B52-4CD2-BDCE-A79FC0D0E1CA}" type="slidenum">
              <a:rPr kumimoji="0" lang="es-P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868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ACA03-4E74-440E-B50A-18F78B5656D1}" type="datetimeFigureOut">
              <a:rPr kumimoji="0" lang="es-P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17/9/2019</a:t>
            </a:fld>
            <a:endParaRPr kumimoji="0" lang="es-P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1BFDB0-9B52-4CD2-BDCE-A79FC0D0E1CA}" type="slidenum">
              <a:rPr kumimoji="0" lang="es-P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19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8892" y="6333775"/>
            <a:ext cx="663221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31FA7-6AD9-488E-AC2C-92567A163C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7181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177410" y="2140572"/>
            <a:ext cx="2511609" cy="2832147"/>
          </a:xfrm>
          <a:custGeom>
            <a:avLst/>
            <a:gdLst>
              <a:gd name="connsiteX0" fmla="*/ 0 w 1117588"/>
              <a:gd name="connsiteY0" fmla="*/ 0 h 2115872"/>
              <a:gd name="connsiteX1" fmla="*/ 1117588 w 1117588"/>
              <a:gd name="connsiteY1" fmla="*/ 0 h 2115872"/>
              <a:gd name="connsiteX2" fmla="*/ 1117588 w 1117588"/>
              <a:gd name="connsiteY2" fmla="*/ 2115872 h 2115872"/>
              <a:gd name="connsiteX3" fmla="*/ 0 w 1117588"/>
              <a:gd name="connsiteY3" fmla="*/ 2115872 h 2115872"/>
              <a:gd name="connsiteX4" fmla="*/ 0 w 1117588"/>
              <a:gd name="connsiteY4" fmla="*/ 0 h 2115872"/>
              <a:gd name="connsiteX0" fmla="*/ 766119 w 1883707"/>
              <a:gd name="connsiteY0" fmla="*/ 0 h 2115872"/>
              <a:gd name="connsiteX1" fmla="*/ 1883707 w 1883707"/>
              <a:gd name="connsiteY1" fmla="*/ 0 h 2115872"/>
              <a:gd name="connsiteX2" fmla="*/ 1883707 w 1883707"/>
              <a:gd name="connsiteY2" fmla="*/ 2115872 h 2115872"/>
              <a:gd name="connsiteX3" fmla="*/ 0 w 1883707"/>
              <a:gd name="connsiteY3" fmla="*/ 2115872 h 2115872"/>
              <a:gd name="connsiteX4" fmla="*/ 766119 w 1883707"/>
              <a:gd name="connsiteY4" fmla="*/ 0 h 2115872"/>
              <a:gd name="connsiteX0" fmla="*/ 766119 w 1883707"/>
              <a:gd name="connsiteY0" fmla="*/ 0 h 2124110"/>
              <a:gd name="connsiteX1" fmla="*/ 1883707 w 1883707"/>
              <a:gd name="connsiteY1" fmla="*/ 0 h 2124110"/>
              <a:gd name="connsiteX2" fmla="*/ 1117588 w 1883707"/>
              <a:gd name="connsiteY2" fmla="*/ 2124110 h 2124110"/>
              <a:gd name="connsiteX3" fmla="*/ 0 w 1883707"/>
              <a:gd name="connsiteY3" fmla="*/ 2115872 h 2124110"/>
              <a:gd name="connsiteX4" fmla="*/ 766119 w 1883707"/>
              <a:gd name="connsiteY4" fmla="*/ 0 h 212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707" h="2124110">
                <a:moveTo>
                  <a:pt x="766119" y="0"/>
                </a:moveTo>
                <a:lnTo>
                  <a:pt x="1883707" y="0"/>
                </a:lnTo>
                <a:lnTo>
                  <a:pt x="1117588" y="2124110"/>
                </a:lnTo>
                <a:lnTo>
                  <a:pt x="0" y="2115872"/>
                </a:lnTo>
                <a:lnTo>
                  <a:pt x="766119" y="0"/>
                </a:lnTo>
                <a:close/>
              </a:path>
            </a:pathLst>
          </a:custGeom>
          <a:solidFill>
            <a:srgbClr val="BFBFBF"/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435681" y="3201728"/>
            <a:ext cx="2511609" cy="2832147"/>
          </a:xfrm>
          <a:custGeom>
            <a:avLst/>
            <a:gdLst>
              <a:gd name="connsiteX0" fmla="*/ 0 w 1117588"/>
              <a:gd name="connsiteY0" fmla="*/ 0 h 2115872"/>
              <a:gd name="connsiteX1" fmla="*/ 1117588 w 1117588"/>
              <a:gd name="connsiteY1" fmla="*/ 0 h 2115872"/>
              <a:gd name="connsiteX2" fmla="*/ 1117588 w 1117588"/>
              <a:gd name="connsiteY2" fmla="*/ 2115872 h 2115872"/>
              <a:gd name="connsiteX3" fmla="*/ 0 w 1117588"/>
              <a:gd name="connsiteY3" fmla="*/ 2115872 h 2115872"/>
              <a:gd name="connsiteX4" fmla="*/ 0 w 1117588"/>
              <a:gd name="connsiteY4" fmla="*/ 0 h 2115872"/>
              <a:gd name="connsiteX0" fmla="*/ 766119 w 1883707"/>
              <a:gd name="connsiteY0" fmla="*/ 0 h 2115872"/>
              <a:gd name="connsiteX1" fmla="*/ 1883707 w 1883707"/>
              <a:gd name="connsiteY1" fmla="*/ 0 h 2115872"/>
              <a:gd name="connsiteX2" fmla="*/ 1883707 w 1883707"/>
              <a:gd name="connsiteY2" fmla="*/ 2115872 h 2115872"/>
              <a:gd name="connsiteX3" fmla="*/ 0 w 1883707"/>
              <a:gd name="connsiteY3" fmla="*/ 2115872 h 2115872"/>
              <a:gd name="connsiteX4" fmla="*/ 766119 w 1883707"/>
              <a:gd name="connsiteY4" fmla="*/ 0 h 2115872"/>
              <a:gd name="connsiteX0" fmla="*/ 766119 w 1883707"/>
              <a:gd name="connsiteY0" fmla="*/ 0 h 2124110"/>
              <a:gd name="connsiteX1" fmla="*/ 1883707 w 1883707"/>
              <a:gd name="connsiteY1" fmla="*/ 0 h 2124110"/>
              <a:gd name="connsiteX2" fmla="*/ 1117588 w 1883707"/>
              <a:gd name="connsiteY2" fmla="*/ 2124110 h 2124110"/>
              <a:gd name="connsiteX3" fmla="*/ 0 w 1883707"/>
              <a:gd name="connsiteY3" fmla="*/ 2115872 h 2124110"/>
              <a:gd name="connsiteX4" fmla="*/ 766119 w 1883707"/>
              <a:gd name="connsiteY4" fmla="*/ 0 h 212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707" h="2124110">
                <a:moveTo>
                  <a:pt x="766119" y="0"/>
                </a:moveTo>
                <a:lnTo>
                  <a:pt x="1883707" y="0"/>
                </a:lnTo>
                <a:lnTo>
                  <a:pt x="1117588" y="2124110"/>
                </a:lnTo>
                <a:lnTo>
                  <a:pt x="0" y="2115872"/>
                </a:lnTo>
                <a:lnTo>
                  <a:pt x="766119" y="0"/>
                </a:lnTo>
                <a:close/>
              </a:path>
            </a:pathLst>
          </a:custGeom>
          <a:solidFill>
            <a:srgbClr val="BFBFBF"/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587928" y="1842521"/>
            <a:ext cx="2511609" cy="2832147"/>
          </a:xfrm>
          <a:custGeom>
            <a:avLst/>
            <a:gdLst>
              <a:gd name="connsiteX0" fmla="*/ 0 w 1117588"/>
              <a:gd name="connsiteY0" fmla="*/ 0 h 2115872"/>
              <a:gd name="connsiteX1" fmla="*/ 1117588 w 1117588"/>
              <a:gd name="connsiteY1" fmla="*/ 0 h 2115872"/>
              <a:gd name="connsiteX2" fmla="*/ 1117588 w 1117588"/>
              <a:gd name="connsiteY2" fmla="*/ 2115872 h 2115872"/>
              <a:gd name="connsiteX3" fmla="*/ 0 w 1117588"/>
              <a:gd name="connsiteY3" fmla="*/ 2115872 h 2115872"/>
              <a:gd name="connsiteX4" fmla="*/ 0 w 1117588"/>
              <a:gd name="connsiteY4" fmla="*/ 0 h 2115872"/>
              <a:gd name="connsiteX0" fmla="*/ 766119 w 1883707"/>
              <a:gd name="connsiteY0" fmla="*/ 0 h 2115872"/>
              <a:gd name="connsiteX1" fmla="*/ 1883707 w 1883707"/>
              <a:gd name="connsiteY1" fmla="*/ 0 h 2115872"/>
              <a:gd name="connsiteX2" fmla="*/ 1883707 w 1883707"/>
              <a:gd name="connsiteY2" fmla="*/ 2115872 h 2115872"/>
              <a:gd name="connsiteX3" fmla="*/ 0 w 1883707"/>
              <a:gd name="connsiteY3" fmla="*/ 2115872 h 2115872"/>
              <a:gd name="connsiteX4" fmla="*/ 766119 w 1883707"/>
              <a:gd name="connsiteY4" fmla="*/ 0 h 2115872"/>
              <a:gd name="connsiteX0" fmla="*/ 766119 w 1883707"/>
              <a:gd name="connsiteY0" fmla="*/ 0 h 2124110"/>
              <a:gd name="connsiteX1" fmla="*/ 1883707 w 1883707"/>
              <a:gd name="connsiteY1" fmla="*/ 0 h 2124110"/>
              <a:gd name="connsiteX2" fmla="*/ 1117588 w 1883707"/>
              <a:gd name="connsiteY2" fmla="*/ 2124110 h 2124110"/>
              <a:gd name="connsiteX3" fmla="*/ 0 w 1883707"/>
              <a:gd name="connsiteY3" fmla="*/ 2115872 h 2124110"/>
              <a:gd name="connsiteX4" fmla="*/ 766119 w 1883707"/>
              <a:gd name="connsiteY4" fmla="*/ 0 h 212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707" h="2124110">
                <a:moveTo>
                  <a:pt x="766119" y="0"/>
                </a:moveTo>
                <a:lnTo>
                  <a:pt x="1883707" y="0"/>
                </a:lnTo>
                <a:lnTo>
                  <a:pt x="1117588" y="2124110"/>
                </a:lnTo>
                <a:lnTo>
                  <a:pt x="0" y="2115872"/>
                </a:lnTo>
                <a:lnTo>
                  <a:pt x="766119" y="0"/>
                </a:lnTo>
                <a:close/>
              </a:path>
            </a:pathLst>
          </a:custGeom>
          <a:solidFill>
            <a:srgbClr val="BFBFBF"/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8684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1590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 userDrawn="1"/>
        </p:nvGrpSpPr>
        <p:grpSpPr>
          <a:xfrm>
            <a:off x="0" y="1"/>
            <a:ext cx="12192000" cy="1747996"/>
            <a:chOff x="0" y="2204186"/>
            <a:chExt cx="9144000" cy="1310997"/>
          </a:xfrm>
        </p:grpSpPr>
        <p:sp>
          <p:nvSpPr>
            <p:cNvPr id="11" name="Rectángulo 10"/>
            <p:cNvSpPr/>
            <p:nvPr/>
          </p:nvSpPr>
          <p:spPr>
            <a:xfrm>
              <a:off x="0" y="2407383"/>
              <a:ext cx="8111266" cy="846667"/>
            </a:xfrm>
            <a:prstGeom prst="rect">
              <a:avLst/>
            </a:prstGeom>
            <a:solidFill>
              <a:srgbClr val="1084E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marL="0" marR="0" lvl="0" indent="0" algn="ctr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Elipse 11"/>
            <p:cNvSpPr/>
            <p:nvPr/>
          </p:nvSpPr>
          <p:spPr>
            <a:xfrm>
              <a:off x="7541189" y="2299441"/>
              <a:ext cx="1072852" cy="107283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rgbClr val="FFFFFF"/>
              </a:solidFill>
            </a:ln>
            <a:effectLst>
              <a:outerShdw blurRad="190500" dir="2700000" algn="tl" rotWithShape="0">
                <a:prstClr val="black">
                  <a:alpha val="7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0" tIns="45715" rIns="91430" bIns="4571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1" y="2204186"/>
              <a:ext cx="9143999" cy="217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marL="0" marR="0" lvl="0" indent="0" algn="ctr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0" y="3256169"/>
              <a:ext cx="9143999" cy="2590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marL="0" marR="0" lvl="0" indent="0" algn="ctr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8025206" y="2405264"/>
              <a:ext cx="1118794" cy="8487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marL="0" marR="0" lvl="0" indent="0" algn="ctr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41892" y="2530530"/>
              <a:ext cx="1277650" cy="558443"/>
            </a:xfrm>
            <a:prstGeom prst="rect">
              <a:avLst/>
            </a:prstGeom>
          </p:spPr>
        </p:pic>
      </p:grpSp>
      <p:grpSp>
        <p:nvGrpSpPr>
          <p:cNvPr id="17" name="Agrupar 16"/>
          <p:cNvGrpSpPr/>
          <p:nvPr userDrawn="1"/>
        </p:nvGrpSpPr>
        <p:grpSpPr>
          <a:xfrm>
            <a:off x="7227" y="1"/>
            <a:ext cx="12191999" cy="1825561"/>
            <a:chOff x="1" y="1"/>
            <a:chExt cx="9143999" cy="1369171"/>
          </a:xfrm>
        </p:grpSpPr>
        <p:sp>
          <p:nvSpPr>
            <p:cNvPr id="19" name="Elipse 18"/>
            <p:cNvSpPr/>
            <p:nvPr/>
          </p:nvSpPr>
          <p:spPr>
            <a:xfrm>
              <a:off x="7328483" y="95256"/>
              <a:ext cx="1072852" cy="107283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rgbClr val="FFFFFF"/>
              </a:solidFill>
            </a:ln>
            <a:effectLst>
              <a:outerShdw blurRad="190500" dir="2700000" algn="tl" rotWithShape="0">
                <a:prstClr val="black">
                  <a:alpha val="7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0" tIns="45715" rIns="91430" bIns="4571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8025206" y="201079"/>
              <a:ext cx="1107042" cy="8487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marL="0" marR="0" lvl="0" indent="0" algn="ctr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1" y="1051983"/>
              <a:ext cx="9047180" cy="317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marL="0" marR="0" lvl="0" indent="0" algn="ctr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1" y="1"/>
              <a:ext cx="9143999" cy="217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marL="0" marR="0" lvl="0" indent="0" algn="ctr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46161" y="494534"/>
            <a:ext cx="1561899" cy="68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258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2" y="270932"/>
            <a:ext cx="10815021" cy="112888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2000">
                <a:srgbClr val="0F88E2"/>
              </a:gs>
            </a:gsLst>
            <a:lin ang="108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7" tIns="60953" rIns="121907" bIns="60953" rtlCol="0" anchor="ctr"/>
          <a:lstStyle/>
          <a:p>
            <a:pPr marL="0" marR="0" lvl="0" indent="0" algn="ctr" defTabSz="9142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" y="1"/>
            <a:ext cx="12191999" cy="2897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7" tIns="60953" rIns="121907" bIns="60953" rtlCol="0" anchor="ctr"/>
          <a:lstStyle/>
          <a:p>
            <a:pPr marL="0" marR="0" lvl="0" indent="0" algn="ctr" defTabSz="9142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700276" y="268106"/>
            <a:ext cx="1491725" cy="11317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7" tIns="60953" rIns="121907" bIns="60953" rtlCol="0" anchor="ctr"/>
          <a:lstStyle/>
          <a:p>
            <a:pPr marL="0" marR="0" lvl="0" indent="0" algn="ctr" defTabSz="9142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6161" y="494534"/>
            <a:ext cx="1561899" cy="68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46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 userDrawn="1"/>
        </p:nvGrpSpPr>
        <p:grpSpPr>
          <a:xfrm>
            <a:off x="0" y="1"/>
            <a:ext cx="12192000" cy="1747996"/>
            <a:chOff x="0" y="2204186"/>
            <a:chExt cx="9144000" cy="1310997"/>
          </a:xfrm>
        </p:grpSpPr>
        <p:sp>
          <p:nvSpPr>
            <p:cNvPr id="11" name="Rectángulo 10"/>
            <p:cNvSpPr/>
            <p:nvPr/>
          </p:nvSpPr>
          <p:spPr>
            <a:xfrm>
              <a:off x="0" y="2407383"/>
              <a:ext cx="8111266" cy="846667"/>
            </a:xfrm>
            <a:prstGeom prst="rect">
              <a:avLst/>
            </a:prstGeom>
            <a:solidFill>
              <a:srgbClr val="FE942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marL="0" marR="0" lvl="0" indent="0" algn="ctr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Elipse 11"/>
            <p:cNvSpPr/>
            <p:nvPr/>
          </p:nvSpPr>
          <p:spPr>
            <a:xfrm>
              <a:off x="7541189" y="2299441"/>
              <a:ext cx="1072852" cy="107283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rgbClr val="FFFFFF"/>
              </a:solidFill>
            </a:ln>
            <a:effectLst>
              <a:outerShdw blurRad="190500" dir="2700000" algn="tl" rotWithShape="0">
                <a:prstClr val="black">
                  <a:alpha val="7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0" tIns="45715" rIns="91430" bIns="4571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1" y="2204186"/>
              <a:ext cx="9143999" cy="217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marL="0" marR="0" lvl="0" indent="0" algn="ctr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0" y="3256169"/>
              <a:ext cx="9143999" cy="2590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marL="0" marR="0" lvl="0" indent="0" algn="ctr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8025206" y="2405264"/>
              <a:ext cx="1118794" cy="8487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marL="0" marR="0" lvl="0" indent="0" algn="ctr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41892" y="2530530"/>
              <a:ext cx="1277650" cy="558443"/>
            </a:xfrm>
            <a:prstGeom prst="rect">
              <a:avLst/>
            </a:prstGeom>
          </p:spPr>
        </p:pic>
      </p:grpSp>
      <p:grpSp>
        <p:nvGrpSpPr>
          <p:cNvPr id="17" name="Agrupar 16"/>
          <p:cNvGrpSpPr/>
          <p:nvPr userDrawn="1"/>
        </p:nvGrpSpPr>
        <p:grpSpPr>
          <a:xfrm>
            <a:off x="2" y="2"/>
            <a:ext cx="12191999" cy="1915884"/>
            <a:chOff x="1" y="1"/>
            <a:chExt cx="9143999" cy="1436913"/>
          </a:xfrm>
        </p:grpSpPr>
        <p:sp>
          <p:nvSpPr>
            <p:cNvPr id="19" name="Elipse 18"/>
            <p:cNvSpPr/>
            <p:nvPr/>
          </p:nvSpPr>
          <p:spPr>
            <a:xfrm>
              <a:off x="7328483" y="95256"/>
              <a:ext cx="1072852" cy="107283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rgbClr val="FFFFFF"/>
              </a:solidFill>
            </a:ln>
            <a:effectLst>
              <a:outerShdw blurRad="190500" dir="2700000" algn="tl" rotWithShape="0">
                <a:prstClr val="black">
                  <a:alpha val="7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0" tIns="45715" rIns="91430" bIns="4571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8025206" y="201079"/>
              <a:ext cx="1107042" cy="8487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marL="0" marR="0" lvl="0" indent="0" algn="ctr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1" y="1051983"/>
              <a:ext cx="9047180" cy="384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marL="0" marR="0" lvl="0" indent="0" algn="ctr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1" y="1"/>
              <a:ext cx="9143999" cy="217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marL="0" marR="0" lvl="0" indent="0" algn="ctr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46161" y="494534"/>
            <a:ext cx="1561899" cy="68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7601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 userDrawn="1"/>
        </p:nvGrpSpPr>
        <p:grpSpPr>
          <a:xfrm>
            <a:off x="1" y="4295"/>
            <a:ext cx="12192000" cy="1747996"/>
            <a:chOff x="0" y="2204186"/>
            <a:chExt cx="9144000" cy="1310997"/>
          </a:xfrm>
        </p:grpSpPr>
        <p:sp>
          <p:nvSpPr>
            <p:cNvPr id="11" name="Rectángulo 10"/>
            <p:cNvSpPr/>
            <p:nvPr/>
          </p:nvSpPr>
          <p:spPr>
            <a:xfrm>
              <a:off x="0" y="2407383"/>
              <a:ext cx="8111266" cy="84666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marL="0" marR="0" lvl="0" indent="0" algn="ctr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Elipse 11"/>
            <p:cNvSpPr/>
            <p:nvPr/>
          </p:nvSpPr>
          <p:spPr>
            <a:xfrm>
              <a:off x="7541189" y="2299441"/>
              <a:ext cx="1072852" cy="107283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rgbClr val="FFFFFF"/>
              </a:solidFill>
            </a:ln>
            <a:effectLst>
              <a:outerShdw blurRad="190500" dir="2700000" algn="tl" rotWithShape="0">
                <a:prstClr val="black">
                  <a:alpha val="7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0" tIns="45715" rIns="91430" bIns="4571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1" y="2204186"/>
              <a:ext cx="9143999" cy="217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marL="0" marR="0" lvl="0" indent="0" algn="ctr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0" y="3256169"/>
              <a:ext cx="9143999" cy="2590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marL="0" marR="0" lvl="0" indent="0" algn="ctr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8025206" y="2405264"/>
              <a:ext cx="1118794" cy="8487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marL="0" marR="0" lvl="0" indent="0" algn="ctr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41892" y="2530530"/>
              <a:ext cx="1277650" cy="558443"/>
            </a:xfrm>
            <a:prstGeom prst="rect">
              <a:avLst/>
            </a:prstGeom>
          </p:spPr>
        </p:pic>
      </p:grpSp>
      <p:grpSp>
        <p:nvGrpSpPr>
          <p:cNvPr id="17" name="Agrupar 16"/>
          <p:cNvGrpSpPr/>
          <p:nvPr userDrawn="1"/>
        </p:nvGrpSpPr>
        <p:grpSpPr>
          <a:xfrm>
            <a:off x="-91669" y="1"/>
            <a:ext cx="12283669" cy="1859288"/>
            <a:chOff x="-68752" y="1"/>
            <a:chExt cx="9212752" cy="1394466"/>
          </a:xfrm>
        </p:grpSpPr>
        <p:sp>
          <p:nvSpPr>
            <p:cNvPr id="19" name="Elipse 18"/>
            <p:cNvSpPr/>
            <p:nvPr/>
          </p:nvSpPr>
          <p:spPr>
            <a:xfrm>
              <a:off x="7328483" y="95256"/>
              <a:ext cx="1072852" cy="107283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rgbClr val="FFFFFF"/>
              </a:solidFill>
            </a:ln>
            <a:effectLst>
              <a:outerShdw blurRad="190500" dir="2700000" algn="tl" rotWithShape="0">
                <a:prstClr val="black">
                  <a:alpha val="7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0" tIns="45715" rIns="91430" bIns="4571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8025206" y="201079"/>
              <a:ext cx="1107042" cy="8487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marL="0" marR="0" lvl="0" indent="0" algn="ctr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-68752" y="1049864"/>
              <a:ext cx="9200999" cy="3446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marL="0" marR="0" lvl="0" indent="0" algn="ctr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1" y="1"/>
              <a:ext cx="9143999" cy="217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marL="0" marR="0" lvl="0" indent="0" algn="ctr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46161" y="494534"/>
            <a:ext cx="1561899" cy="68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877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 userDrawn="1"/>
        </p:nvGrpSpPr>
        <p:grpSpPr>
          <a:xfrm>
            <a:off x="0" y="1"/>
            <a:ext cx="12192000" cy="1747996"/>
            <a:chOff x="0" y="2204186"/>
            <a:chExt cx="9144000" cy="1310997"/>
          </a:xfrm>
        </p:grpSpPr>
        <p:sp>
          <p:nvSpPr>
            <p:cNvPr id="11" name="Rectángulo 10"/>
            <p:cNvSpPr/>
            <p:nvPr/>
          </p:nvSpPr>
          <p:spPr>
            <a:xfrm>
              <a:off x="0" y="2407383"/>
              <a:ext cx="8111266" cy="846667"/>
            </a:xfrm>
            <a:prstGeom prst="rect">
              <a:avLst/>
            </a:prstGeom>
            <a:solidFill>
              <a:srgbClr val="1C007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marL="0" marR="0" lvl="0" indent="0" algn="ctr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Elipse 11"/>
            <p:cNvSpPr/>
            <p:nvPr/>
          </p:nvSpPr>
          <p:spPr>
            <a:xfrm>
              <a:off x="7541189" y="2299441"/>
              <a:ext cx="1072852" cy="107283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rgbClr val="FFFFFF"/>
              </a:solidFill>
            </a:ln>
            <a:effectLst>
              <a:outerShdw blurRad="190500" dir="2700000" algn="tl" rotWithShape="0">
                <a:prstClr val="black">
                  <a:alpha val="7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0" tIns="45715" rIns="91430" bIns="4571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1" y="2204186"/>
              <a:ext cx="9143999" cy="217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marL="0" marR="0" lvl="0" indent="0" algn="ctr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0" y="3256169"/>
              <a:ext cx="9143999" cy="2590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marL="0" marR="0" lvl="0" indent="0" algn="ctr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8025206" y="2405264"/>
              <a:ext cx="1118794" cy="8487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marL="0" marR="0" lvl="0" indent="0" algn="ctr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41892" y="2530530"/>
              <a:ext cx="1277650" cy="558443"/>
            </a:xfrm>
            <a:prstGeom prst="rect">
              <a:avLst/>
            </a:prstGeom>
          </p:spPr>
        </p:pic>
      </p:grpSp>
      <p:grpSp>
        <p:nvGrpSpPr>
          <p:cNvPr id="17" name="Agrupar 16"/>
          <p:cNvGrpSpPr/>
          <p:nvPr userDrawn="1"/>
        </p:nvGrpSpPr>
        <p:grpSpPr>
          <a:xfrm>
            <a:off x="2" y="1"/>
            <a:ext cx="12191999" cy="1934219"/>
            <a:chOff x="1" y="1"/>
            <a:chExt cx="9143999" cy="1450664"/>
          </a:xfrm>
        </p:grpSpPr>
        <p:sp>
          <p:nvSpPr>
            <p:cNvPr id="19" name="Elipse 18"/>
            <p:cNvSpPr/>
            <p:nvPr/>
          </p:nvSpPr>
          <p:spPr>
            <a:xfrm>
              <a:off x="7328483" y="95256"/>
              <a:ext cx="1072852" cy="107283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rgbClr val="FFFFFF"/>
              </a:solidFill>
            </a:ln>
            <a:effectLst>
              <a:outerShdw blurRad="190500" dir="2700000" algn="tl" rotWithShape="0">
                <a:prstClr val="black">
                  <a:alpha val="7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0" tIns="45715" rIns="91430" bIns="4571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8025206" y="201079"/>
              <a:ext cx="1107042" cy="8487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marL="0" marR="0" lvl="0" indent="0" algn="ctr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1" y="1051983"/>
              <a:ext cx="9047180" cy="3986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marL="0" marR="0" lvl="0" indent="0" algn="ctr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1" y="1"/>
              <a:ext cx="9143999" cy="217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marL="0" marR="0" lvl="0" indent="0" algn="ctr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46161" y="494534"/>
            <a:ext cx="1561899" cy="68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342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95BE-518C-4B3D-BEAB-37A8ACA18A28}" type="datetimeFigureOut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17/9/2019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363D-A88D-44AD-B0C7-1DA0A0911DC3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3302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/>
          <p:cNvGrpSpPr/>
          <p:nvPr userDrawn="1"/>
        </p:nvGrpSpPr>
        <p:grpSpPr>
          <a:xfrm>
            <a:off x="0" y="1"/>
            <a:ext cx="12192000" cy="1747996"/>
            <a:chOff x="0" y="2204186"/>
            <a:chExt cx="9144000" cy="1310997"/>
          </a:xfrm>
        </p:grpSpPr>
        <p:sp>
          <p:nvSpPr>
            <p:cNvPr id="11" name="Rectángulo 10"/>
            <p:cNvSpPr/>
            <p:nvPr/>
          </p:nvSpPr>
          <p:spPr>
            <a:xfrm>
              <a:off x="0" y="2407383"/>
              <a:ext cx="8111266" cy="846667"/>
            </a:xfrm>
            <a:prstGeom prst="rect">
              <a:avLst/>
            </a:prstGeom>
            <a:solidFill>
              <a:srgbClr val="E2398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marL="0" marR="0" lvl="0" indent="0" algn="ctr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Elipse 11"/>
            <p:cNvSpPr/>
            <p:nvPr/>
          </p:nvSpPr>
          <p:spPr>
            <a:xfrm>
              <a:off x="7541189" y="2299441"/>
              <a:ext cx="1072852" cy="107283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rgbClr val="FFFFFF"/>
              </a:solidFill>
            </a:ln>
            <a:effectLst>
              <a:outerShdw blurRad="190500" dir="2700000" algn="tl" rotWithShape="0">
                <a:prstClr val="black">
                  <a:alpha val="7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0" tIns="45715" rIns="91430" bIns="4571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1" y="2204186"/>
              <a:ext cx="9143999" cy="217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marL="0" marR="0" lvl="0" indent="0" algn="ctr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0" y="3256169"/>
              <a:ext cx="9143999" cy="2590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marL="0" marR="0" lvl="0" indent="0" algn="ctr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8025206" y="2405264"/>
              <a:ext cx="1118794" cy="8487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marL="0" marR="0" lvl="0" indent="0" algn="ctr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41892" y="2530530"/>
              <a:ext cx="1277650" cy="558443"/>
            </a:xfrm>
            <a:prstGeom prst="rect">
              <a:avLst/>
            </a:prstGeom>
          </p:spPr>
        </p:pic>
      </p:grpSp>
      <p:grpSp>
        <p:nvGrpSpPr>
          <p:cNvPr id="17" name="Agrupar 16"/>
          <p:cNvGrpSpPr/>
          <p:nvPr userDrawn="1"/>
        </p:nvGrpSpPr>
        <p:grpSpPr>
          <a:xfrm>
            <a:off x="2" y="1"/>
            <a:ext cx="12191999" cy="1961719"/>
            <a:chOff x="1" y="1"/>
            <a:chExt cx="9143999" cy="1471289"/>
          </a:xfrm>
        </p:grpSpPr>
        <p:sp>
          <p:nvSpPr>
            <p:cNvPr id="19" name="Elipse 18"/>
            <p:cNvSpPr/>
            <p:nvPr/>
          </p:nvSpPr>
          <p:spPr>
            <a:xfrm>
              <a:off x="7328483" y="95256"/>
              <a:ext cx="1072852" cy="1072838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rgbClr val="FFFFFF"/>
              </a:solidFill>
            </a:ln>
            <a:effectLst>
              <a:outerShdw blurRad="190500" dir="2700000" algn="tl" rotWithShape="0">
                <a:prstClr val="black">
                  <a:alpha val="7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0" tIns="45715" rIns="91430" bIns="4571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ángulo 19"/>
            <p:cNvSpPr/>
            <p:nvPr/>
          </p:nvSpPr>
          <p:spPr>
            <a:xfrm>
              <a:off x="8025206" y="201079"/>
              <a:ext cx="1107042" cy="8487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marL="0" marR="0" lvl="0" indent="0" algn="ctr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1" y="1051983"/>
              <a:ext cx="9047180" cy="4193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marL="0" marR="0" lvl="0" indent="0" algn="ctr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1" y="1"/>
              <a:ext cx="9143999" cy="217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marL="0" marR="0" lvl="0" indent="0" algn="ctr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67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0" name="Imagen 2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46161" y="494534"/>
            <a:ext cx="1561899" cy="68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366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elogramo 29"/>
          <p:cNvSpPr/>
          <p:nvPr userDrawn="1"/>
        </p:nvSpPr>
        <p:spPr>
          <a:xfrm>
            <a:off x="1604995" y="1837263"/>
            <a:ext cx="10587005" cy="5077184"/>
          </a:xfrm>
          <a:custGeom>
            <a:avLst/>
            <a:gdLst>
              <a:gd name="connsiteX0" fmla="*/ 0 w 7684348"/>
              <a:gd name="connsiteY0" fmla="*/ 1173480 h 1173480"/>
              <a:gd name="connsiteX1" fmla="*/ 293370 w 7684348"/>
              <a:gd name="connsiteY1" fmla="*/ 0 h 1173480"/>
              <a:gd name="connsiteX2" fmla="*/ 7684348 w 7684348"/>
              <a:gd name="connsiteY2" fmla="*/ 0 h 1173480"/>
              <a:gd name="connsiteX3" fmla="*/ 7390978 w 7684348"/>
              <a:gd name="connsiteY3" fmla="*/ 1173480 h 1173480"/>
              <a:gd name="connsiteX4" fmla="*/ 0 w 7684348"/>
              <a:gd name="connsiteY4" fmla="*/ 1173480 h 1173480"/>
              <a:gd name="connsiteX0" fmla="*/ 0 w 7684348"/>
              <a:gd name="connsiteY0" fmla="*/ 1190413 h 1190413"/>
              <a:gd name="connsiteX1" fmla="*/ 471170 w 7684348"/>
              <a:gd name="connsiteY1" fmla="*/ 0 h 1190413"/>
              <a:gd name="connsiteX2" fmla="*/ 7684348 w 7684348"/>
              <a:gd name="connsiteY2" fmla="*/ 16933 h 1190413"/>
              <a:gd name="connsiteX3" fmla="*/ 7390978 w 7684348"/>
              <a:gd name="connsiteY3" fmla="*/ 1190413 h 1190413"/>
              <a:gd name="connsiteX4" fmla="*/ 0 w 7684348"/>
              <a:gd name="connsiteY4" fmla="*/ 1190413 h 1190413"/>
              <a:gd name="connsiteX0" fmla="*/ 0 w 7684348"/>
              <a:gd name="connsiteY0" fmla="*/ 1181946 h 1181946"/>
              <a:gd name="connsiteX1" fmla="*/ 386503 w 7684348"/>
              <a:gd name="connsiteY1" fmla="*/ 0 h 1181946"/>
              <a:gd name="connsiteX2" fmla="*/ 7684348 w 7684348"/>
              <a:gd name="connsiteY2" fmla="*/ 8466 h 1181946"/>
              <a:gd name="connsiteX3" fmla="*/ 7390978 w 7684348"/>
              <a:gd name="connsiteY3" fmla="*/ 1181946 h 1181946"/>
              <a:gd name="connsiteX4" fmla="*/ 0 w 7684348"/>
              <a:gd name="connsiteY4" fmla="*/ 1181946 h 1181946"/>
              <a:gd name="connsiteX0" fmla="*/ 0 w 7684348"/>
              <a:gd name="connsiteY0" fmla="*/ 1181946 h 1181946"/>
              <a:gd name="connsiteX1" fmla="*/ 386503 w 7684348"/>
              <a:gd name="connsiteY1" fmla="*/ 0 h 1181946"/>
              <a:gd name="connsiteX2" fmla="*/ 7684348 w 7684348"/>
              <a:gd name="connsiteY2" fmla="*/ 8466 h 1181946"/>
              <a:gd name="connsiteX3" fmla="*/ 7661911 w 7684348"/>
              <a:gd name="connsiteY3" fmla="*/ 1173479 h 1181946"/>
              <a:gd name="connsiteX4" fmla="*/ 0 w 7684348"/>
              <a:gd name="connsiteY4" fmla="*/ 1181946 h 1181946"/>
              <a:gd name="connsiteX0" fmla="*/ 0 w 7687311"/>
              <a:gd name="connsiteY0" fmla="*/ 1181946 h 1181951"/>
              <a:gd name="connsiteX1" fmla="*/ 386503 w 7687311"/>
              <a:gd name="connsiteY1" fmla="*/ 0 h 1181951"/>
              <a:gd name="connsiteX2" fmla="*/ 7684348 w 7687311"/>
              <a:gd name="connsiteY2" fmla="*/ 8466 h 1181951"/>
              <a:gd name="connsiteX3" fmla="*/ 7687311 w 7687311"/>
              <a:gd name="connsiteY3" fmla="*/ 1181951 h 1181951"/>
              <a:gd name="connsiteX4" fmla="*/ 0 w 7687311"/>
              <a:gd name="connsiteY4" fmla="*/ 1181946 h 1181951"/>
              <a:gd name="connsiteX0" fmla="*/ 0 w 7712711"/>
              <a:gd name="connsiteY0" fmla="*/ 1181946 h 1181951"/>
              <a:gd name="connsiteX1" fmla="*/ 411903 w 7712711"/>
              <a:gd name="connsiteY1" fmla="*/ 0 h 1181951"/>
              <a:gd name="connsiteX2" fmla="*/ 7709748 w 7712711"/>
              <a:gd name="connsiteY2" fmla="*/ 8466 h 1181951"/>
              <a:gd name="connsiteX3" fmla="*/ 7712711 w 7712711"/>
              <a:gd name="connsiteY3" fmla="*/ 1181951 h 1181951"/>
              <a:gd name="connsiteX4" fmla="*/ 0 w 7712711"/>
              <a:gd name="connsiteY4" fmla="*/ 1181946 h 1181951"/>
              <a:gd name="connsiteX0" fmla="*/ 0 w 7712711"/>
              <a:gd name="connsiteY0" fmla="*/ 1181946 h 1181951"/>
              <a:gd name="connsiteX1" fmla="*/ 399203 w 7712711"/>
              <a:gd name="connsiteY1" fmla="*/ 0 h 1181951"/>
              <a:gd name="connsiteX2" fmla="*/ 7709748 w 7712711"/>
              <a:gd name="connsiteY2" fmla="*/ 8466 h 1181951"/>
              <a:gd name="connsiteX3" fmla="*/ 7712711 w 7712711"/>
              <a:gd name="connsiteY3" fmla="*/ 1181951 h 1181951"/>
              <a:gd name="connsiteX4" fmla="*/ 0 w 7712711"/>
              <a:gd name="connsiteY4" fmla="*/ 1181946 h 1181951"/>
              <a:gd name="connsiteX0" fmla="*/ 0 w 8709661"/>
              <a:gd name="connsiteY0" fmla="*/ 3984304 h 3984304"/>
              <a:gd name="connsiteX1" fmla="*/ 1396153 w 8709661"/>
              <a:gd name="connsiteY1" fmla="*/ 0 h 3984304"/>
              <a:gd name="connsiteX2" fmla="*/ 8706698 w 8709661"/>
              <a:gd name="connsiteY2" fmla="*/ 8466 h 3984304"/>
              <a:gd name="connsiteX3" fmla="*/ 8709661 w 8709661"/>
              <a:gd name="connsiteY3" fmla="*/ 1181951 h 3984304"/>
              <a:gd name="connsiteX4" fmla="*/ 0 w 8709661"/>
              <a:gd name="connsiteY4" fmla="*/ 3984304 h 3984304"/>
              <a:gd name="connsiteX0" fmla="*/ 0 w 8868411"/>
              <a:gd name="connsiteY0" fmla="*/ 4416414 h 4416414"/>
              <a:gd name="connsiteX1" fmla="*/ 1554903 w 8868411"/>
              <a:gd name="connsiteY1" fmla="*/ 0 h 4416414"/>
              <a:gd name="connsiteX2" fmla="*/ 8865448 w 8868411"/>
              <a:gd name="connsiteY2" fmla="*/ 8466 h 4416414"/>
              <a:gd name="connsiteX3" fmla="*/ 8868411 w 8868411"/>
              <a:gd name="connsiteY3" fmla="*/ 1181951 h 4416414"/>
              <a:gd name="connsiteX4" fmla="*/ 0 w 8868411"/>
              <a:gd name="connsiteY4" fmla="*/ 4416414 h 4416414"/>
              <a:gd name="connsiteX0" fmla="*/ 0 w 8865449"/>
              <a:gd name="connsiteY0" fmla="*/ 4416414 h 4416419"/>
              <a:gd name="connsiteX1" fmla="*/ 1554903 w 8865449"/>
              <a:gd name="connsiteY1" fmla="*/ 0 h 4416419"/>
              <a:gd name="connsiteX2" fmla="*/ 8865448 w 8865449"/>
              <a:gd name="connsiteY2" fmla="*/ 8466 h 4416419"/>
              <a:gd name="connsiteX3" fmla="*/ 8157211 w 8865449"/>
              <a:gd name="connsiteY3" fmla="*/ 4416419 h 4416419"/>
              <a:gd name="connsiteX4" fmla="*/ 0 w 8865449"/>
              <a:gd name="connsiteY4" fmla="*/ 4416414 h 4416419"/>
              <a:gd name="connsiteX0" fmla="*/ 0 w 8160720"/>
              <a:gd name="connsiteY0" fmla="*/ 4416414 h 4416419"/>
              <a:gd name="connsiteX1" fmla="*/ 1554903 w 8160720"/>
              <a:gd name="connsiteY1" fmla="*/ 0 h 4416419"/>
              <a:gd name="connsiteX2" fmla="*/ 8160598 w 8160720"/>
              <a:gd name="connsiteY2" fmla="*/ 8466 h 4416419"/>
              <a:gd name="connsiteX3" fmla="*/ 8157211 w 8160720"/>
              <a:gd name="connsiteY3" fmla="*/ 4416419 h 4416419"/>
              <a:gd name="connsiteX4" fmla="*/ 0 w 8160720"/>
              <a:gd name="connsiteY4" fmla="*/ 4416414 h 4416419"/>
              <a:gd name="connsiteX0" fmla="*/ 0 w 8163895"/>
              <a:gd name="connsiteY0" fmla="*/ 4429123 h 4429123"/>
              <a:gd name="connsiteX1" fmla="*/ 1558078 w 8163895"/>
              <a:gd name="connsiteY1" fmla="*/ 0 h 4429123"/>
              <a:gd name="connsiteX2" fmla="*/ 8163773 w 8163895"/>
              <a:gd name="connsiteY2" fmla="*/ 8466 h 4429123"/>
              <a:gd name="connsiteX3" fmla="*/ 8160386 w 8163895"/>
              <a:gd name="connsiteY3" fmla="*/ 4416419 h 4429123"/>
              <a:gd name="connsiteX4" fmla="*/ 0 w 8163895"/>
              <a:gd name="connsiteY4" fmla="*/ 4429123 h 4429123"/>
              <a:gd name="connsiteX0" fmla="*/ 0 w 8163895"/>
              <a:gd name="connsiteY0" fmla="*/ 4429123 h 4429128"/>
              <a:gd name="connsiteX1" fmla="*/ 1558078 w 8163895"/>
              <a:gd name="connsiteY1" fmla="*/ 0 h 4429128"/>
              <a:gd name="connsiteX2" fmla="*/ 8163773 w 8163895"/>
              <a:gd name="connsiteY2" fmla="*/ 8466 h 4429128"/>
              <a:gd name="connsiteX3" fmla="*/ 8160386 w 8163895"/>
              <a:gd name="connsiteY3" fmla="*/ 4429128 h 4429128"/>
              <a:gd name="connsiteX4" fmla="*/ 0 w 8163895"/>
              <a:gd name="connsiteY4" fmla="*/ 4429123 h 4429128"/>
              <a:gd name="connsiteX0" fmla="*/ 0 w 8160386"/>
              <a:gd name="connsiteY0" fmla="*/ 4429123 h 4429128"/>
              <a:gd name="connsiteX1" fmla="*/ 1558078 w 8160386"/>
              <a:gd name="connsiteY1" fmla="*/ 0 h 4429128"/>
              <a:gd name="connsiteX2" fmla="*/ 8157423 w 8160386"/>
              <a:gd name="connsiteY2" fmla="*/ 5289 h 4429128"/>
              <a:gd name="connsiteX3" fmla="*/ 8160386 w 8160386"/>
              <a:gd name="connsiteY3" fmla="*/ 4429128 h 4429128"/>
              <a:gd name="connsiteX4" fmla="*/ 0 w 8160386"/>
              <a:gd name="connsiteY4" fmla="*/ 4429123 h 4429128"/>
              <a:gd name="connsiteX0" fmla="*/ 0 w 7940253"/>
              <a:gd name="connsiteY0" fmla="*/ 3802140 h 4429128"/>
              <a:gd name="connsiteX1" fmla="*/ 1337945 w 7940253"/>
              <a:gd name="connsiteY1" fmla="*/ 0 h 4429128"/>
              <a:gd name="connsiteX2" fmla="*/ 7937290 w 7940253"/>
              <a:gd name="connsiteY2" fmla="*/ 5289 h 4429128"/>
              <a:gd name="connsiteX3" fmla="*/ 7940253 w 7940253"/>
              <a:gd name="connsiteY3" fmla="*/ 4429128 h 4429128"/>
              <a:gd name="connsiteX4" fmla="*/ 0 w 7940253"/>
              <a:gd name="connsiteY4" fmla="*/ 3802140 h 4429128"/>
              <a:gd name="connsiteX0" fmla="*/ 0 w 7937380"/>
              <a:gd name="connsiteY0" fmla="*/ 3802140 h 3836037"/>
              <a:gd name="connsiteX1" fmla="*/ 1337945 w 7937380"/>
              <a:gd name="connsiteY1" fmla="*/ 0 h 3836037"/>
              <a:gd name="connsiteX2" fmla="*/ 7937290 w 7937380"/>
              <a:gd name="connsiteY2" fmla="*/ 5289 h 3836037"/>
              <a:gd name="connsiteX3" fmla="*/ 7931787 w 7937380"/>
              <a:gd name="connsiteY3" fmla="*/ 3836037 h 3836037"/>
              <a:gd name="connsiteX4" fmla="*/ 0 w 7937380"/>
              <a:gd name="connsiteY4" fmla="*/ 3802140 h 3836037"/>
              <a:gd name="connsiteX0" fmla="*/ 0 w 7940254"/>
              <a:gd name="connsiteY0" fmla="*/ 3802140 h 3810619"/>
              <a:gd name="connsiteX1" fmla="*/ 1337945 w 7940254"/>
              <a:gd name="connsiteY1" fmla="*/ 0 h 3810619"/>
              <a:gd name="connsiteX2" fmla="*/ 7937290 w 7940254"/>
              <a:gd name="connsiteY2" fmla="*/ 5289 h 3810619"/>
              <a:gd name="connsiteX3" fmla="*/ 7940254 w 7940254"/>
              <a:gd name="connsiteY3" fmla="*/ 3810619 h 3810619"/>
              <a:gd name="connsiteX4" fmla="*/ 0 w 7940254"/>
              <a:gd name="connsiteY4" fmla="*/ 3802140 h 381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0254" h="3810619">
                <a:moveTo>
                  <a:pt x="0" y="3802140"/>
                </a:moveTo>
                <a:lnTo>
                  <a:pt x="1337945" y="0"/>
                </a:lnTo>
                <a:lnTo>
                  <a:pt x="7937290" y="5289"/>
                </a:lnTo>
                <a:cubicBezTo>
                  <a:pt x="7938278" y="396451"/>
                  <a:pt x="7939266" y="3419457"/>
                  <a:pt x="7940254" y="3810619"/>
                </a:cubicBezTo>
                <a:lnTo>
                  <a:pt x="0" y="38021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7" tIns="60953" rIns="121907" bIns="60953"/>
          <a:lstStyle/>
          <a:p>
            <a:pPr marL="0" marR="0" lvl="0" indent="0" algn="l" defTabSz="9142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ángulo 158"/>
          <p:cNvSpPr>
            <a:spLocks/>
          </p:cNvSpPr>
          <p:nvPr userDrawn="1"/>
        </p:nvSpPr>
        <p:spPr>
          <a:xfrm>
            <a:off x="1" y="1824583"/>
            <a:ext cx="3214312" cy="5055999"/>
          </a:xfrm>
          <a:custGeom>
            <a:avLst/>
            <a:gdLst>
              <a:gd name="connsiteX0" fmla="*/ 2344172 w 2344172"/>
              <a:gd name="connsiteY0" fmla="*/ 4226 h 3783532"/>
              <a:gd name="connsiteX1" fmla="*/ 1086328 w 2344172"/>
              <a:gd name="connsiteY1" fmla="*/ 3783532 h 3783532"/>
              <a:gd name="connsiteX2" fmla="*/ 2730 w 2344172"/>
              <a:gd name="connsiteY2" fmla="*/ 3783532 h 3783532"/>
              <a:gd name="connsiteX3" fmla="*/ 0 w 2344172"/>
              <a:gd name="connsiteY3" fmla="*/ 0 h 3783532"/>
              <a:gd name="connsiteX4" fmla="*/ 2344172 w 2344172"/>
              <a:gd name="connsiteY4" fmla="*/ 4226 h 3783532"/>
              <a:gd name="connsiteX0" fmla="*/ 2411940 w 2411940"/>
              <a:gd name="connsiteY0" fmla="*/ 4226 h 3783532"/>
              <a:gd name="connsiteX1" fmla="*/ 1086328 w 2411940"/>
              <a:gd name="connsiteY1" fmla="*/ 3783532 h 3783532"/>
              <a:gd name="connsiteX2" fmla="*/ 2730 w 2411940"/>
              <a:gd name="connsiteY2" fmla="*/ 3783532 h 3783532"/>
              <a:gd name="connsiteX3" fmla="*/ 0 w 2411940"/>
              <a:gd name="connsiteY3" fmla="*/ 0 h 3783532"/>
              <a:gd name="connsiteX4" fmla="*/ 2411940 w 2411940"/>
              <a:gd name="connsiteY4" fmla="*/ 4226 h 3783532"/>
              <a:gd name="connsiteX0" fmla="*/ 2411940 w 2411940"/>
              <a:gd name="connsiteY0" fmla="*/ 4226 h 3791999"/>
              <a:gd name="connsiteX1" fmla="*/ 1035503 w 2411940"/>
              <a:gd name="connsiteY1" fmla="*/ 3791999 h 3791999"/>
              <a:gd name="connsiteX2" fmla="*/ 2730 w 2411940"/>
              <a:gd name="connsiteY2" fmla="*/ 3783532 h 3791999"/>
              <a:gd name="connsiteX3" fmla="*/ 0 w 2411940"/>
              <a:gd name="connsiteY3" fmla="*/ 0 h 3791999"/>
              <a:gd name="connsiteX4" fmla="*/ 2411940 w 2411940"/>
              <a:gd name="connsiteY4" fmla="*/ 4226 h 3791999"/>
              <a:gd name="connsiteX0" fmla="*/ 2411940 w 2411940"/>
              <a:gd name="connsiteY0" fmla="*/ 4226 h 3791999"/>
              <a:gd name="connsiteX1" fmla="*/ 1077857 w 2411940"/>
              <a:gd name="connsiteY1" fmla="*/ 3791999 h 3791999"/>
              <a:gd name="connsiteX2" fmla="*/ 2730 w 2411940"/>
              <a:gd name="connsiteY2" fmla="*/ 3783532 h 3791999"/>
              <a:gd name="connsiteX3" fmla="*/ 0 w 2411940"/>
              <a:gd name="connsiteY3" fmla="*/ 0 h 3791999"/>
              <a:gd name="connsiteX4" fmla="*/ 2411940 w 2411940"/>
              <a:gd name="connsiteY4" fmla="*/ 4226 h 37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1940" h="3791999">
                <a:moveTo>
                  <a:pt x="2411940" y="4226"/>
                </a:moveTo>
                <a:lnTo>
                  <a:pt x="1077857" y="3791999"/>
                </a:lnTo>
                <a:lnTo>
                  <a:pt x="2730" y="3783532"/>
                </a:lnTo>
                <a:lnTo>
                  <a:pt x="0" y="0"/>
                </a:lnTo>
                <a:lnTo>
                  <a:pt x="2411940" y="4226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7" tIns="60953" rIns="121907" bIns="60953" rtlCol="0" anchor="ctr"/>
          <a:lstStyle/>
          <a:p>
            <a:pPr marL="0" marR="0" lvl="0" indent="0" algn="ctr" defTabSz="9142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" y="1824581"/>
            <a:ext cx="3214312" cy="5033419"/>
          </a:xfrm>
          <a:custGeom>
            <a:avLst/>
            <a:gdLst>
              <a:gd name="connsiteX0" fmla="*/ 0 w 2410734"/>
              <a:gd name="connsiteY0" fmla="*/ 0 h 3775064"/>
              <a:gd name="connsiteX1" fmla="*/ 2410734 w 2410734"/>
              <a:gd name="connsiteY1" fmla="*/ 0 h 3775064"/>
              <a:gd name="connsiteX2" fmla="*/ 2410734 w 2410734"/>
              <a:gd name="connsiteY2" fmla="*/ 3775064 h 3775064"/>
              <a:gd name="connsiteX3" fmla="*/ 0 w 2410734"/>
              <a:gd name="connsiteY3" fmla="*/ 3775064 h 3775064"/>
              <a:gd name="connsiteX4" fmla="*/ 0 w 2410734"/>
              <a:gd name="connsiteY4" fmla="*/ 0 h 3775064"/>
              <a:gd name="connsiteX0" fmla="*/ 0 w 2410734"/>
              <a:gd name="connsiteY0" fmla="*/ 0 h 3775064"/>
              <a:gd name="connsiteX1" fmla="*/ 2410734 w 2410734"/>
              <a:gd name="connsiteY1" fmla="*/ 0 h 3775064"/>
              <a:gd name="connsiteX2" fmla="*/ 1098400 w 2410734"/>
              <a:gd name="connsiteY2" fmla="*/ 3766597 h 3775064"/>
              <a:gd name="connsiteX3" fmla="*/ 0 w 2410734"/>
              <a:gd name="connsiteY3" fmla="*/ 3775064 h 3775064"/>
              <a:gd name="connsiteX4" fmla="*/ 0 w 2410734"/>
              <a:gd name="connsiteY4" fmla="*/ 0 h 377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0734" h="3775064">
                <a:moveTo>
                  <a:pt x="0" y="0"/>
                </a:moveTo>
                <a:lnTo>
                  <a:pt x="2410734" y="0"/>
                </a:lnTo>
                <a:lnTo>
                  <a:pt x="1098400" y="3766597"/>
                </a:lnTo>
                <a:lnTo>
                  <a:pt x="0" y="3775064"/>
                </a:lnTo>
                <a:lnTo>
                  <a:pt x="0" y="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7345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 userDrawn="1"/>
        </p:nvSpPr>
        <p:spPr>
          <a:xfrm>
            <a:off x="-1" y="-11289"/>
            <a:ext cx="5983105" cy="6869289"/>
          </a:xfrm>
          <a:custGeom>
            <a:avLst/>
            <a:gdLst>
              <a:gd name="connsiteX0" fmla="*/ 0 w 4631267"/>
              <a:gd name="connsiteY0" fmla="*/ 0 h 5143500"/>
              <a:gd name="connsiteX1" fmla="*/ 4631267 w 4631267"/>
              <a:gd name="connsiteY1" fmla="*/ 0 h 5143500"/>
              <a:gd name="connsiteX2" fmla="*/ 4631267 w 4631267"/>
              <a:gd name="connsiteY2" fmla="*/ 5143500 h 5143500"/>
              <a:gd name="connsiteX3" fmla="*/ 0 w 4631267"/>
              <a:gd name="connsiteY3" fmla="*/ 5143500 h 5143500"/>
              <a:gd name="connsiteX4" fmla="*/ 0 w 4631267"/>
              <a:gd name="connsiteY4" fmla="*/ 0 h 5143500"/>
              <a:gd name="connsiteX0" fmla="*/ 0 w 4893734"/>
              <a:gd name="connsiteY0" fmla="*/ 8467 h 5151967"/>
              <a:gd name="connsiteX1" fmla="*/ 4893734 w 4893734"/>
              <a:gd name="connsiteY1" fmla="*/ 0 h 5151967"/>
              <a:gd name="connsiteX2" fmla="*/ 4631267 w 4893734"/>
              <a:gd name="connsiteY2" fmla="*/ 5151967 h 5151967"/>
              <a:gd name="connsiteX3" fmla="*/ 0 w 4893734"/>
              <a:gd name="connsiteY3" fmla="*/ 5151967 h 5151967"/>
              <a:gd name="connsiteX4" fmla="*/ 0 w 4893734"/>
              <a:gd name="connsiteY4" fmla="*/ 8467 h 5151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3734" h="5151967">
                <a:moveTo>
                  <a:pt x="0" y="8467"/>
                </a:moveTo>
                <a:lnTo>
                  <a:pt x="4893734" y="0"/>
                </a:lnTo>
                <a:lnTo>
                  <a:pt x="4631267" y="5151967"/>
                </a:lnTo>
                <a:lnTo>
                  <a:pt x="0" y="5151967"/>
                </a:lnTo>
                <a:lnTo>
                  <a:pt x="0" y="8467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99000">
                <a:schemeClr val="bg1">
                  <a:lumMod val="75000"/>
                </a:schemeClr>
              </a:gs>
            </a:gsLst>
            <a:lin ang="516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7" tIns="60953" rIns="121907" bIns="60953" rtlCol="0" anchor="ctr"/>
          <a:lstStyle/>
          <a:p>
            <a:pPr marL="0" marR="0" lvl="0" indent="0" algn="ctr" defTabSz="9142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5599289" cy="6858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4290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58809"/>
            <a:ext cx="12192000" cy="255435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774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8892" y="6333775"/>
            <a:ext cx="663221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2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A31FA7-6AD9-488E-AC2C-92567A163C4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767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624571" y="4223713"/>
            <a:ext cx="2402636" cy="2379135"/>
          </a:xfrm>
          <a:custGeom>
            <a:avLst/>
            <a:gdLst>
              <a:gd name="connsiteX0" fmla="*/ 0 w 5884334"/>
              <a:gd name="connsiteY0" fmla="*/ 0 h 4047068"/>
              <a:gd name="connsiteX1" fmla="*/ 5209809 w 5884334"/>
              <a:gd name="connsiteY1" fmla="*/ 0 h 4047068"/>
              <a:gd name="connsiteX2" fmla="*/ 5884334 w 5884334"/>
              <a:gd name="connsiteY2" fmla="*/ 674525 h 4047068"/>
              <a:gd name="connsiteX3" fmla="*/ 5884334 w 5884334"/>
              <a:gd name="connsiteY3" fmla="*/ 4047068 h 4047068"/>
              <a:gd name="connsiteX4" fmla="*/ 0 w 5884334"/>
              <a:gd name="connsiteY4" fmla="*/ 4047068 h 4047068"/>
              <a:gd name="connsiteX5" fmla="*/ 0 w 5884334"/>
              <a:gd name="connsiteY5" fmla="*/ 0 h 4047068"/>
              <a:gd name="connsiteX0" fmla="*/ 0 w 5884334"/>
              <a:gd name="connsiteY0" fmla="*/ 8466 h 4055534"/>
              <a:gd name="connsiteX1" fmla="*/ 5878676 w 5884334"/>
              <a:gd name="connsiteY1" fmla="*/ 0 h 4055534"/>
              <a:gd name="connsiteX2" fmla="*/ 5884334 w 5884334"/>
              <a:gd name="connsiteY2" fmla="*/ 682991 h 4055534"/>
              <a:gd name="connsiteX3" fmla="*/ 5884334 w 5884334"/>
              <a:gd name="connsiteY3" fmla="*/ 4055534 h 4055534"/>
              <a:gd name="connsiteX4" fmla="*/ 0 w 5884334"/>
              <a:gd name="connsiteY4" fmla="*/ 4055534 h 4055534"/>
              <a:gd name="connsiteX5" fmla="*/ 0 w 5884334"/>
              <a:gd name="connsiteY5" fmla="*/ 8466 h 4055534"/>
              <a:gd name="connsiteX0" fmla="*/ 0 w 5884334"/>
              <a:gd name="connsiteY0" fmla="*/ 8466 h 4055534"/>
              <a:gd name="connsiteX1" fmla="*/ 5878676 w 5884334"/>
              <a:gd name="connsiteY1" fmla="*/ 0 h 4055534"/>
              <a:gd name="connsiteX2" fmla="*/ 5884334 w 5884334"/>
              <a:gd name="connsiteY2" fmla="*/ 682991 h 4055534"/>
              <a:gd name="connsiteX3" fmla="*/ 5884334 w 5884334"/>
              <a:gd name="connsiteY3" fmla="*/ 4055534 h 4055534"/>
              <a:gd name="connsiteX4" fmla="*/ 0 w 5884334"/>
              <a:gd name="connsiteY4" fmla="*/ 3471334 h 4055534"/>
              <a:gd name="connsiteX5" fmla="*/ 0 w 5884334"/>
              <a:gd name="connsiteY5" fmla="*/ 8466 h 4055534"/>
              <a:gd name="connsiteX0" fmla="*/ 0 w 5884334"/>
              <a:gd name="connsiteY0" fmla="*/ 8466 h 4055534"/>
              <a:gd name="connsiteX1" fmla="*/ 5878676 w 5884334"/>
              <a:gd name="connsiteY1" fmla="*/ 0 h 4055534"/>
              <a:gd name="connsiteX2" fmla="*/ 5884334 w 5884334"/>
              <a:gd name="connsiteY2" fmla="*/ 682991 h 4055534"/>
              <a:gd name="connsiteX3" fmla="*/ 787400 w 5884334"/>
              <a:gd name="connsiteY3" fmla="*/ 4055534 h 4055534"/>
              <a:gd name="connsiteX4" fmla="*/ 0 w 5884334"/>
              <a:gd name="connsiteY4" fmla="*/ 3471334 h 4055534"/>
              <a:gd name="connsiteX5" fmla="*/ 0 w 5884334"/>
              <a:gd name="connsiteY5" fmla="*/ 8466 h 4055534"/>
              <a:gd name="connsiteX0" fmla="*/ 0 w 5878676"/>
              <a:gd name="connsiteY0" fmla="*/ 8466 h 4055534"/>
              <a:gd name="connsiteX1" fmla="*/ 5878676 w 5878676"/>
              <a:gd name="connsiteY1" fmla="*/ 0 h 4055534"/>
              <a:gd name="connsiteX2" fmla="*/ 787400 w 5878676"/>
              <a:gd name="connsiteY2" fmla="*/ 4055534 h 4055534"/>
              <a:gd name="connsiteX3" fmla="*/ 0 w 5878676"/>
              <a:gd name="connsiteY3" fmla="*/ 3471334 h 4055534"/>
              <a:gd name="connsiteX4" fmla="*/ 0 w 5878676"/>
              <a:gd name="connsiteY4" fmla="*/ 8466 h 4055534"/>
              <a:gd name="connsiteX0" fmla="*/ 0 w 5878676"/>
              <a:gd name="connsiteY0" fmla="*/ 8466 h 3742268"/>
              <a:gd name="connsiteX1" fmla="*/ 5878676 w 5878676"/>
              <a:gd name="connsiteY1" fmla="*/ 0 h 3742268"/>
              <a:gd name="connsiteX2" fmla="*/ 3259666 w 5878676"/>
              <a:gd name="connsiteY2" fmla="*/ 3742268 h 3742268"/>
              <a:gd name="connsiteX3" fmla="*/ 0 w 5878676"/>
              <a:gd name="connsiteY3" fmla="*/ 3471334 h 3742268"/>
              <a:gd name="connsiteX4" fmla="*/ 0 w 5878676"/>
              <a:gd name="connsiteY4" fmla="*/ 8466 h 3742268"/>
              <a:gd name="connsiteX0" fmla="*/ 0 w 5878676"/>
              <a:gd name="connsiteY0" fmla="*/ 8466 h 3742268"/>
              <a:gd name="connsiteX1" fmla="*/ 5878676 w 5878676"/>
              <a:gd name="connsiteY1" fmla="*/ 0 h 3742268"/>
              <a:gd name="connsiteX2" fmla="*/ 3259666 w 5878676"/>
              <a:gd name="connsiteY2" fmla="*/ 3742268 h 3742268"/>
              <a:gd name="connsiteX3" fmla="*/ 2760133 w 5878676"/>
              <a:gd name="connsiteY3" fmla="*/ 3403601 h 3742268"/>
              <a:gd name="connsiteX4" fmla="*/ 0 w 5878676"/>
              <a:gd name="connsiteY4" fmla="*/ 8466 h 3742268"/>
              <a:gd name="connsiteX0" fmla="*/ 0 w 4600210"/>
              <a:gd name="connsiteY0" fmla="*/ 0 h 3733802"/>
              <a:gd name="connsiteX1" fmla="*/ 4600210 w 4600210"/>
              <a:gd name="connsiteY1" fmla="*/ 2709334 h 3733802"/>
              <a:gd name="connsiteX2" fmla="*/ 3259666 w 4600210"/>
              <a:gd name="connsiteY2" fmla="*/ 3733802 h 3733802"/>
              <a:gd name="connsiteX3" fmla="*/ 2760133 w 4600210"/>
              <a:gd name="connsiteY3" fmla="*/ 3395135 h 3733802"/>
              <a:gd name="connsiteX4" fmla="*/ 0 w 4600210"/>
              <a:gd name="connsiteY4" fmla="*/ 0 h 3733802"/>
              <a:gd name="connsiteX0" fmla="*/ 25400 w 1840077"/>
              <a:gd name="connsiteY0" fmla="*/ 1803399 h 1803399"/>
              <a:gd name="connsiteX1" fmla="*/ 1840077 w 1840077"/>
              <a:gd name="connsiteY1" fmla="*/ 0 h 1803399"/>
              <a:gd name="connsiteX2" fmla="*/ 499533 w 1840077"/>
              <a:gd name="connsiteY2" fmla="*/ 1024468 h 1803399"/>
              <a:gd name="connsiteX3" fmla="*/ 0 w 1840077"/>
              <a:gd name="connsiteY3" fmla="*/ 685801 h 1803399"/>
              <a:gd name="connsiteX4" fmla="*/ 25400 w 1840077"/>
              <a:gd name="connsiteY4" fmla="*/ 1803399 h 1803399"/>
              <a:gd name="connsiteX0" fmla="*/ 25400 w 1840077"/>
              <a:gd name="connsiteY0" fmla="*/ 1803399 h 1803399"/>
              <a:gd name="connsiteX1" fmla="*/ 364067 w 1840077"/>
              <a:gd name="connsiteY1" fmla="*/ 1481667 h 1803399"/>
              <a:gd name="connsiteX2" fmla="*/ 1840077 w 1840077"/>
              <a:gd name="connsiteY2" fmla="*/ 0 h 1803399"/>
              <a:gd name="connsiteX3" fmla="*/ 499533 w 1840077"/>
              <a:gd name="connsiteY3" fmla="*/ 1024468 h 1803399"/>
              <a:gd name="connsiteX4" fmla="*/ 0 w 1840077"/>
              <a:gd name="connsiteY4" fmla="*/ 685801 h 1803399"/>
              <a:gd name="connsiteX5" fmla="*/ 25400 w 1840077"/>
              <a:gd name="connsiteY5" fmla="*/ 1803399 h 1803399"/>
              <a:gd name="connsiteX0" fmla="*/ 25400 w 1840077"/>
              <a:gd name="connsiteY0" fmla="*/ 1803399 h 1803401"/>
              <a:gd name="connsiteX1" fmla="*/ 1820334 w 1840077"/>
              <a:gd name="connsiteY1" fmla="*/ 1803401 h 1803401"/>
              <a:gd name="connsiteX2" fmla="*/ 1840077 w 1840077"/>
              <a:gd name="connsiteY2" fmla="*/ 0 h 1803401"/>
              <a:gd name="connsiteX3" fmla="*/ 499533 w 1840077"/>
              <a:gd name="connsiteY3" fmla="*/ 1024468 h 1803401"/>
              <a:gd name="connsiteX4" fmla="*/ 0 w 1840077"/>
              <a:gd name="connsiteY4" fmla="*/ 685801 h 1803401"/>
              <a:gd name="connsiteX5" fmla="*/ 25400 w 1840077"/>
              <a:gd name="connsiteY5" fmla="*/ 1803399 h 1803401"/>
              <a:gd name="connsiteX0" fmla="*/ 25400 w 1827377"/>
              <a:gd name="connsiteY0" fmla="*/ 1777999 h 1778001"/>
              <a:gd name="connsiteX1" fmla="*/ 1820334 w 1827377"/>
              <a:gd name="connsiteY1" fmla="*/ 1778001 h 1778001"/>
              <a:gd name="connsiteX2" fmla="*/ 1827377 w 1827377"/>
              <a:gd name="connsiteY2" fmla="*/ 0 h 1778001"/>
              <a:gd name="connsiteX3" fmla="*/ 499533 w 1827377"/>
              <a:gd name="connsiteY3" fmla="*/ 999068 h 1778001"/>
              <a:gd name="connsiteX4" fmla="*/ 0 w 1827377"/>
              <a:gd name="connsiteY4" fmla="*/ 660401 h 1778001"/>
              <a:gd name="connsiteX5" fmla="*/ 25400 w 1827377"/>
              <a:gd name="connsiteY5" fmla="*/ 1777999 h 1778001"/>
              <a:gd name="connsiteX0" fmla="*/ 0 w 1801977"/>
              <a:gd name="connsiteY0" fmla="*/ 1777999 h 1778001"/>
              <a:gd name="connsiteX1" fmla="*/ 1794934 w 1801977"/>
              <a:gd name="connsiteY1" fmla="*/ 1778001 h 1778001"/>
              <a:gd name="connsiteX2" fmla="*/ 1801977 w 1801977"/>
              <a:gd name="connsiteY2" fmla="*/ 0 h 1778001"/>
              <a:gd name="connsiteX3" fmla="*/ 474133 w 1801977"/>
              <a:gd name="connsiteY3" fmla="*/ 999068 h 1778001"/>
              <a:gd name="connsiteX4" fmla="*/ 6350 w 1801977"/>
              <a:gd name="connsiteY4" fmla="*/ 666751 h 1778001"/>
              <a:gd name="connsiteX5" fmla="*/ 0 w 1801977"/>
              <a:gd name="connsiteY5" fmla="*/ 1777999 h 1778001"/>
              <a:gd name="connsiteX0" fmla="*/ 3560 w 1796012"/>
              <a:gd name="connsiteY0" fmla="*/ 1777999 h 1778001"/>
              <a:gd name="connsiteX1" fmla="*/ 1788969 w 1796012"/>
              <a:gd name="connsiteY1" fmla="*/ 1778001 h 1778001"/>
              <a:gd name="connsiteX2" fmla="*/ 1796012 w 1796012"/>
              <a:gd name="connsiteY2" fmla="*/ 0 h 1778001"/>
              <a:gd name="connsiteX3" fmla="*/ 468168 w 1796012"/>
              <a:gd name="connsiteY3" fmla="*/ 999068 h 1778001"/>
              <a:gd name="connsiteX4" fmla="*/ 385 w 1796012"/>
              <a:gd name="connsiteY4" fmla="*/ 666751 h 1778001"/>
              <a:gd name="connsiteX5" fmla="*/ 3560 w 1796012"/>
              <a:gd name="connsiteY5" fmla="*/ 1777999 h 1778001"/>
              <a:gd name="connsiteX0" fmla="*/ 0 w 1798802"/>
              <a:gd name="connsiteY0" fmla="*/ 1781174 h 1781174"/>
              <a:gd name="connsiteX1" fmla="*/ 1791759 w 1798802"/>
              <a:gd name="connsiteY1" fmla="*/ 1778001 h 1781174"/>
              <a:gd name="connsiteX2" fmla="*/ 1798802 w 1798802"/>
              <a:gd name="connsiteY2" fmla="*/ 0 h 1781174"/>
              <a:gd name="connsiteX3" fmla="*/ 470958 w 1798802"/>
              <a:gd name="connsiteY3" fmla="*/ 999068 h 1781174"/>
              <a:gd name="connsiteX4" fmla="*/ 3175 w 1798802"/>
              <a:gd name="connsiteY4" fmla="*/ 666751 h 1781174"/>
              <a:gd name="connsiteX5" fmla="*/ 0 w 1798802"/>
              <a:gd name="connsiteY5" fmla="*/ 1781174 h 1781174"/>
              <a:gd name="connsiteX0" fmla="*/ 0 w 1798802"/>
              <a:gd name="connsiteY0" fmla="*/ 1781174 h 1781174"/>
              <a:gd name="connsiteX1" fmla="*/ 1791759 w 1798802"/>
              <a:gd name="connsiteY1" fmla="*/ 1778001 h 1781174"/>
              <a:gd name="connsiteX2" fmla="*/ 1798802 w 1798802"/>
              <a:gd name="connsiteY2" fmla="*/ 0 h 1781174"/>
              <a:gd name="connsiteX3" fmla="*/ 467783 w 1798802"/>
              <a:gd name="connsiteY3" fmla="*/ 995893 h 1781174"/>
              <a:gd name="connsiteX4" fmla="*/ 3175 w 1798802"/>
              <a:gd name="connsiteY4" fmla="*/ 666751 h 1781174"/>
              <a:gd name="connsiteX5" fmla="*/ 0 w 1798802"/>
              <a:gd name="connsiteY5" fmla="*/ 1781174 h 1781174"/>
              <a:gd name="connsiteX0" fmla="*/ 0 w 1801977"/>
              <a:gd name="connsiteY0" fmla="*/ 1787524 h 1787524"/>
              <a:gd name="connsiteX1" fmla="*/ 1791759 w 1801977"/>
              <a:gd name="connsiteY1" fmla="*/ 1784351 h 1787524"/>
              <a:gd name="connsiteX2" fmla="*/ 1801977 w 1801977"/>
              <a:gd name="connsiteY2" fmla="*/ 0 h 1787524"/>
              <a:gd name="connsiteX3" fmla="*/ 467783 w 1801977"/>
              <a:gd name="connsiteY3" fmla="*/ 1002243 h 1787524"/>
              <a:gd name="connsiteX4" fmla="*/ 3175 w 1801977"/>
              <a:gd name="connsiteY4" fmla="*/ 673101 h 1787524"/>
              <a:gd name="connsiteX5" fmla="*/ 0 w 1801977"/>
              <a:gd name="connsiteY5" fmla="*/ 1787524 h 1787524"/>
              <a:gd name="connsiteX0" fmla="*/ 0 w 1801977"/>
              <a:gd name="connsiteY0" fmla="*/ 1784349 h 1784351"/>
              <a:gd name="connsiteX1" fmla="*/ 1791759 w 1801977"/>
              <a:gd name="connsiteY1" fmla="*/ 1784351 h 1784351"/>
              <a:gd name="connsiteX2" fmla="*/ 1801977 w 1801977"/>
              <a:gd name="connsiteY2" fmla="*/ 0 h 1784351"/>
              <a:gd name="connsiteX3" fmla="*/ 467783 w 1801977"/>
              <a:gd name="connsiteY3" fmla="*/ 1002243 h 1784351"/>
              <a:gd name="connsiteX4" fmla="*/ 3175 w 1801977"/>
              <a:gd name="connsiteY4" fmla="*/ 673101 h 1784351"/>
              <a:gd name="connsiteX5" fmla="*/ 0 w 1801977"/>
              <a:gd name="connsiteY5" fmla="*/ 1784349 h 178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1977" h="1784351">
                <a:moveTo>
                  <a:pt x="0" y="1784349"/>
                </a:moveTo>
                <a:lnTo>
                  <a:pt x="1791759" y="1784351"/>
                </a:lnTo>
                <a:cubicBezTo>
                  <a:pt x="1794107" y="1191684"/>
                  <a:pt x="1799629" y="592667"/>
                  <a:pt x="1801977" y="0"/>
                </a:cubicBezTo>
                <a:lnTo>
                  <a:pt x="467783" y="1002243"/>
                </a:lnTo>
                <a:lnTo>
                  <a:pt x="3175" y="673101"/>
                </a:lnTo>
                <a:cubicBezTo>
                  <a:pt x="1058" y="1043517"/>
                  <a:pt x="2117" y="1413933"/>
                  <a:pt x="0" y="1784349"/>
                </a:cubicBezTo>
                <a:close/>
              </a:path>
            </a:pathLst>
          </a:custGeom>
          <a:solidFill>
            <a:srgbClr val="BFBFBF"/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073389" y="4223713"/>
            <a:ext cx="2402636" cy="2379135"/>
          </a:xfrm>
          <a:custGeom>
            <a:avLst/>
            <a:gdLst>
              <a:gd name="connsiteX0" fmla="*/ 0 w 5884334"/>
              <a:gd name="connsiteY0" fmla="*/ 0 h 4047068"/>
              <a:gd name="connsiteX1" fmla="*/ 5209809 w 5884334"/>
              <a:gd name="connsiteY1" fmla="*/ 0 h 4047068"/>
              <a:gd name="connsiteX2" fmla="*/ 5884334 w 5884334"/>
              <a:gd name="connsiteY2" fmla="*/ 674525 h 4047068"/>
              <a:gd name="connsiteX3" fmla="*/ 5884334 w 5884334"/>
              <a:gd name="connsiteY3" fmla="*/ 4047068 h 4047068"/>
              <a:gd name="connsiteX4" fmla="*/ 0 w 5884334"/>
              <a:gd name="connsiteY4" fmla="*/ 4047068 h 4047068"/>
              <a:gd name="connsiteX5" fmla="*/ 0 w 5884334"/>
              <a:gd name="connsiteY5" fmla="*/ 0 h 4047068"/>
              <a:gd name="connsiteX0" fmla="*/ 0 w 5884334"/>
              <a:gd name="connsiteY0" fmla="*/ 8466 h 4055534"/>
              <a:gd name="connsiteX1" fmla="*/ 5878676 w 5884334"/>
              <a:gd name="connsiteY1" fmla="*/ 0 h 4055534"/>
              <a:gd name="connsiteX2" fmla="*/ 5884334 w 5884334"/>
              <a:gd name="connsiteY2" fmla="*/ 682991 h 4055534"/>
              <a:gd name="connsiteX3" fmla="*/ 5884334 w 5884334"/>
              <a:gd name="connsiteY3" fmla="*/ 4055534 h 4055534"/>
              <a:gd name="connsiteX4" fmla="*/ 0 w 5884334"/>
              <a:gd name="connsiteY4" fmla="*/ 4055534 h 4055534"/>
              <a:gd name="connsiteX5" fmla="*/ 0 w 5884334"/>
              <a:gd name="connsiteY5" fmla="*/ 8466 h 4055534"/>
              <a:gd name="connsiteX0" fmla="*/ 0 w 5884334"/>
              <a:gd name="connsiteY0" fmla="*/ 8466 h 4055534"/>
              <a:gd name="connsiteX1" fmla="*/ 5878676 w 5884334"/>
              <a:gd name="connsiteY1" fmla="*/ 0 h 4055534"/>
              <a:gd name="connsiteX2" fmla="*/ 5884334 w 5884334"/>
              <a:gd name="connsiteY2" fmla="*/ 682991 h 4055534"/>
              <a:gd name="connsiteX3" fmla="*/ 5884334 w 5884334"/>
              <a:gd name="connsiteY3" fmla="*/ 4055534 h 4055534"/>
              <a:gd name="connsiteX4" fmla="*/ 0 w 5884334"/>
              <a:gd name="connsiteY4" fmla="*/ 3471334 h 4055534"/>
              <a:gd name="connsiteX5" fmla="*/ 0 w 5884334"/>
              <a:gd name="connsiteY5" fmla="*/ 8466 h 4055534"/>
              <a:gd name="connsiteX0" fmla="*/ 0 w 5884334"/>
              <a:gd name="connsiteY0" fmla="*/ 8466 h 4055534"/>
              <a:gd name="connsiteX1" fmla="*/ 5878676 w 5884334"/>
              <a:gd name="connsiteY1" fmla="*/ 0 h 4055534"/>
              <a:gd name="connsiteX2" fmla="*/ 5884334 w 5884334"/>
              <a:gd name="connsiteY2" fmla="*/ 682991 h 4055534"/>
              <a:gd name="connsiteX3" fmla="*/ 787400 w 5884334"/>
              <a:gd name="connsiteY3" fmla="*/ 4055534 h 4055534"/>
              <a:gd name="connsiteX4" fmla="*/ 0 w 5884334"/>
              <a:gd name="connsiteY4" fmla="*/ 3471334 h 4055534"/>
              <a:gd name="connsiteX5" fmla="*/ 0 w 5884334"/>
              <a:gd name="connsiteY5" fmla="*/ 8466 h 4055534"/>
              <a:gd name="connsiteX0" fmla="*/ 0 w 5878676"/>
              <a:gd name="connsiteY0" fmla="*/ 8466 h 4055534"/>
              <a:gd name="connsiteX1" fmla="*/ 5878676 w 5878676"/>
              <a:gd name="connsiteY1" fmla="*/ 0 h 4055534"/>
              <a:gd name="connsiteX2" fmla="*/ 787400 w 5878676"/>
              <a:gd name="connsiteY2" fmla="*/ 4055534 h 4055534"/>
              <a:gd name="connsiteX3" fmla="*/ 0 w 5878676"/>
              <a:gd name="connsiteY3" fmla="*/ 3471334 h 4055534"/>
              <a:gd name="connsiteX4" fmla="*/ 0 w 5878676"/>
              <a:gd name="connsiteY4" fmla="*/ 8466 h 4055534"/>
              <a:gd name="connsiteX0" fmla="*/ 0 w 5878676"/>
              <a:gd name="connsiteY0" fmla="*/ 8466 h 3742268"/>
              <a:gd name="connsiteX1" fmla="*/ 5878676 w 5878676"/>
              <a:gd name="connsiteY1" fmla="*/ 0 h 3742268"/>
              <a:gd name="connsiteX2" fmla="*/ 3259666 w 5878676"/>
              <a:gd name="connsiteY2" fmla="*/ 3742268 h 3742268"/>
              <a:gd name="connsiteX3" fmla="*/ 0 w 5878676"/>
              <a:gd name="connsiteY3" fmla="*/ 3471334 h 3742268"/>
              <a:gd name="connsiteX4" fmla="*/ 0 w 5878676"/>
              <a:gd name="connsiteY4" fmla="*/ 8466 h 3742268"/>
              <a:gd name="connsiteX0" fmla="*/ 0 w 5878676"/>
              <a:gd name="connsiteY0" fmla="*/ 8466 h 3742268"/>
              <a:gd name="connsiteX1" fmla="*/ 5878676 w 5878676"/>
              <a:gd name="connsiteY1" fmla="*/ 0 h 3742268"/>
              <a:gd name="connsiteX2" fmla="*/ 3259666 w 5878676"/>
              <a:gd name="connsiteY2" fmla="*/ 3742268 h 3742268"/>
              <a:gd name="connsiteX3" fmla="*/ 2760133 w 5878676"/>
              <a:gd name="connsiteY3" fmla="*/ 3403601 h 3742268"/>
              <a:gd name="connsiteX4" fmla="*/ 0 w 5878676"/>
              <a:gd name="connsiteY4" fmla="*/ 8466 h 3742268"/>
              <a:gd name="connsiteX0" fmla="*/ 0 w 4600210"/>
              <a:gd name="connsiteY0" fmla="*/ 0 h 3733802"/>
              <a:gd name="connsiteX1" fmla="*/ 4600210 w 4600210"/>
              <a:gd name="connsiteY1" fmla="*/ 2709334 h 3733802"/>
              <a:gd name="connsiteX2" fmla="*/ 3259666 w 4600210"/>
              <a:gd name="connsiteY2" fmla="*/ 3733802 h 3733802"/>
              <a:gd name="connsiteX3" fmla="*/ 2760133 w 4600210"/>
              <a:gd name="connsiteY3" fmla="*/ 3395135 h 3733802"/>
              <a:gd name="connsiteX4" fmla="*/ 0 w 4600210"/>
              <a:gd name="connsiteY4" fmla="*/ 0 h 3733802"/>
              <a:gd name="connsiteX0" fmla="*/ 25400 w 1840077"/>
              <a:gd name="connsiteY0" fmla="*/ 1803399 h 1803399"/>
              <a:gd name="connsiteX1" fmla="*/ 1840077 w 1840077"/>
              <a:gd name="connsiteY1" fmla="*/ 0 h 1803399"/>
              <a:gd name="connsiteX2" fmla="*/ 499533 w 1840077"/>
              <a:gd name="connsiteY2" fmla="*/ 1024468 h 1803399"/>
              <a:gd name="connsiteX3" fmla="*/ 0 w 1840077"/>
              <a:gd name="connsiteY3" fmla="*/ 685801 h 1803399"/>
              <a:gd name="connsiteX4" fmla="*/ 25400 w 1840077"/>
              <a:gd name="connsiteY4" fmla="*/ 1803399 h 1803399"/>
              <a:gd name="connsiteX0" fmla="*/ 25400 w 1840077"/>
              <a:gd name="connsiteY0" fmla="*/ 1803399 h 1803399"/>
              <a:gd name="connsiteX1" fmla="*/ 364067 w 1840077"/>
              <a:gd name="connsiteY1" fmla="*/ 1481667 h 1803399"/>
              <a:gd name="connsiteX2" fmla="*/ 1840077 w 1840077"/>
              <a:gd name="connsiteY2" fmla="*/ 0 h 1803399"/>
              <a:gd name="connsiteX3" fmla="*/ 499533 w 1840077"/>
              <a:gd name="connsiteY3" fmla="*/ 1024468 h 1803399"/>
              <a:gd name="connsiteX4" fmla="*/ 0 w 1840077"/>
              <a:gd name="connsiteY4" fmla="*/ 685801 h 1803399"/>
              <a:gd name="connsiteX5" fmla="*/ 25400 w 1840077"/>
              <a:gd name="connsiteY5" fmla="*/ 1803399 h 1803399"/>
              <a:gd name="connsiteX0" fmla="*/ 25400 w 1840077"/>
              <a:gd name="connsiteY0" fmla="*/ 1803399 h 1803401"/>
              <a:gd name="connsiteX1" fmla="*/ 1820334 w 1840077"/>
              <a:gd name="connsiteY1" fmla="*/ 1803401 h 1803401"/>
              <a:gd name="connsiteX2" fmla="*/ 1840077 w 1840077"/>
              <a:gd name="connsiteY2" fmla="*/ 0 h 1803401"/>
              <a:gd name="connsiteX3" fmla="*/ 499533 w 1840077"/>
              <a:gd name="connsiteY3" fmla="*/ 1024468 h 1803401"/>
              <a:gd name="connsiteX4" fmla="*/ 0 w 1840077"/>
              <a:gd name="connsiteY4" fmla="*/ 685801 h 1803401"/>
              <a:gd name="connsiteX5" fmla="*/ 25400 w 1840077"/>
              <a:gd name="connsiteY5" fmla="*/ 1803399 h 1803401"/>
              <a:gd name="connsiteX0" fmla="*/ 25400 w 1827377"/>
              <a:gd name="connsiteY0" fmla="*/ 1777999 h 1778001"/>
              <a:gd name="connsiteX1" fmla="*/ 1820334 w 1827377"/>
              <a:gd name="connsiteY1" fmla="*/ 1778001 h 1778001"/>
              <a:gd name="connsiteX2" fmla="*/ 1827377 w 1827377"/>
              <a:gd name="connsiteY2" fmla="*/ 0 h 1778001"/>
              <a:gd name="connsiteX3" fmla="*/ 499533 w 1827377"/>
              <a:gd name="connsiteY3" fmla="*/ 999068 h 1778001"/>
              <a:gd name="connsiteX4" fmla="*/ 0 w 1827377"/>
              <a:gd name="connsiteY4" fmla="*/ 660401 h 1778001"/>
              <a:gd name="connsiteX5" fmla="*/ 25400 w 1827377"/>
              <a:gd name="connsiteY5" fmla="*/ 1777999 h 1778001"/>
              <a:gd name="connsiteX0" fmla="*/ 0 w 1801977"/>
              <a:gd name="connsiteY0" fmla="*/ 1777999 h 1778001"/>
              <a:gd name="connsiteX1" fmla="*/ 1794934 w 1801977"/>
              <a:gd name="connsiteY1" fmla="*/ 1778001 h 1778001"/>
              <a:gd name="connsiteX2" fmla="*/ 1801977 w 1801977"/>
              <a:gd name="connsiteY2" fmla="*/ 0 h 1778001"/>
              <a:gd name="connsiteX3" fmla="*/ 474133 w 1801977"/>
              <a:gd name="connsiteY3" fmla="*/ 999068 h 1778001"/>
              <a:gd name="connsiteX4" fmla="*/ 6350 w 1801977"/>
              <a:gd name="connsiteY4" fmla="*/ 666751 h 1778001"/>
              <a:gd name="connsiteX5" fmla="*/ 0 w 1801977"/>
              <a:gd name="connsiteY5" fmla="*/ 1777999 h 1778001"/>
              <a:gd name="connsiteX0" fmla="*/ 3560 w 1796012"/>
              <a:gd name="connsiteY0" fmla="*/ 1777999 h 1778001"/>
              <a:gd name="connsiteX1" fmla="*/ 1788969 w 1796012"/>
              <a:gd name="connsiteY1" fmla="*/ 1778001 h 1778001"/>
              <a:gd name="connsiteX2" fmla="*/ 1796012 w 1796012"/>
              <a:gd name="connsiteY2" fmla="*/ 0 h 1778001"/>
              <a:gd name="connsiteX3" fmla="*/ 468168 w 1796012"/>
              <a:gd name="connsiteY3" fmla="*/ 999068 h 1778001"/>
              <a:gd name="connsiteX4" fmla="*/ 385 w 1796012"/>
              <a:gd name="connsiteY4" fmla="*/ 666751 h 1778001"/>
              <a:gd name="connsiteX5" fmla="*/ 3560 w 1796012"/>
              <a:gd name="connsiteY5" fmla="*/ 1777999 h 1778001"/>
              <a:gd name="connsiteX0" fmla="*/ 0 w 1798802"/>
              <a:gd name="connsiteY0" fmla="*/ 1781174 h 1781174"/>
              <a:gd name="connsiteX1" fmla="*/ 1791759 w 1798802"/>
              <a:gd name="connsiteY1" fmla="*/ 1778001 h 1781174"/>
              <a:gd name="connsiteX2" fmla="*/ 1798802 w 1798802"/>
              <a:gd name="connsiteY2" fmla="*/ 0 h 1781174"/>
              <a:gd name="connsiteX3" fmla="*/ 470958 w 1798802"/>
              <a:gd name="connsiteY3" fmla="*/ 999068 h 1781174"/>
              <a:gd name="connsiteX4" fmla="*/ 3175 w 1798802"/>
              <a:gd name="connsiteY4" fmla="*/ 666751 h 1781174"/>
              <a:gd name="connsiteX5" fmla="*/ 0 w 1798802"/>
              <a:gd name="connsiteY5" fmla="*/ 1781174 h 1781174"/>
              <a:gd name="connsiteX0" fmla="*/ 0 w 1798802"/>
              <a:gd name="connsiteY0" fmla="*/ 1781174 h 1781174"/>
              <a:gd name="connsiteX1" fmla="*/ 1791759 w 1798802"/>
              <a:gd name="connsiteY1" fmla="*/ 1778001 h 1781174"/>
              <a:gd name="connsiteX2" fmla="*/ 1798802 w 1798802"/>
              <a:gd name="connsiteY2" fmla="*/ 0 h 1781174"/>
              <a:gd name="connsiteX3" fmla="*/ 467783 w 1798802"/>
              <a:gd name="connsiteY3" fmla="*/ 995893 h 1781174"/>
              <a:gd name="connsiteX4" fmla="*/ 3175 w 1798802"/>
              <a:gd name="connsiteY4" fmla="*/ 666751 h 1781174"/>
              <a:gd name="connsiteX5" fmla="*/ 0 w 1798802"/>
              <a:gd name="connsiteY5" fmla="*/ 1781174 h 1781174"/>
              <a:gd name="connsiteX0" fmla="*/ 0 w 1801977"/>
              <a:gd name="connsiteY0" fmla="*/ 1787524 h 1787524"/>
              <a:gd name="connsiteX1" fmla="*/ 1791759 w 1801977"/>
              <a:gd name="connsiteY1" fmla="*/ 1784351 h 1787524"/>
              <a:gd name="connsiteX2" fmla="*/ 1801977 w 1801977"/>
              <a:gd name="connsiteY2" fmla="*/ 0 h 1787524"/>
              <a:gd name="connsiteX3" fmla="*/ 467783 w 1801977"/>
              <a:gd name="connsiteY3" fmla="*/ 1002243 h 1787524"/>
              <a:gd name="connsiteX4" fmla="*/ 3175 w 1801977"/>
              <a:gd name="connsiteY4" fmla="*/ 673101 h 1787524"/>
              <a:gd name="connsiteX5" fmla="*/ 0 w 1801977"/>
              <a:gd name="connsiteY5" fmla="*/ 1787524 h 1787524"/>
              <a:gd name="connsiteX0" fmla="*/ 0 w 1801977"/>
              <a:gd name="connsiteY0" fmla="*/ 1784349 h 1784351"/>
              <a:gd name="connsiteX1" fmla="*/ 1791759 w 1801977"/>
              <a:gd name="connsiteY1" fmla="*/ 1784351 h 1784351"/>
              <a:gd name="connsiteX2" fmla="*/ 1801977 w 1801977"/>
              <a:gd name="connsiteY2" fmla="*/ 0 h 1784351"/>
              <a:gd name="connsiteX3" fmla="*/ 467783 w 1801977"/>
              <a:gd name="connsiteY3" fmla="*/ 1002243 h 1784351"/>
              <a:gd name="connsiteX4" fmla="*/ 3175 w 1801977"/>
              <a:gd name="connsiteY4" fmla="*/ 673101 h 1784351"/>
              <a:gd name="connsiteX5" fmla="*/ 0 w 1801977"/>
              <a:gd name="connsiteY5" fmla="*/ 1784349 h 178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1977" h="1784351">
                <a:moveTo>
                  <a:pt x="0" y="1784349"/>
                </a:moveTo>
                <a:lnTo>
                  <a:pt x="1791759" y="1784351"/>
                </a:lnTo>
                <a:cubicBezTo>
                  <a:pt x="1794107" y="1191684"/>
                  <a:pt x="1799629" y="592667"/>
                  <a:pt x="1801977" y="0"/>
                </a:cubicBezTo>
                <a:lnTo>
                  <a:pt x="467783" y="1002243"/>
                </a:lnTo>
                <a:lnTo>
                  <a:pt x="3175" y="673101"/>
                </a:lnTo>
                <a:cubicBezTo>
                  <a:pt x="1058" y="1043517"/>
                  <a:pt x="2117" y="1413933"/>
                  <a:pt x="0" y="1784349"/>
                </a:cubicBezTo>
                <a:close/>
              </a:path>
            </a:pathLst>
          </a:custGeom>
          <a:solidFill>
            <a:srgbClr val="BFBFBF"/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202869" y="4223713"/>
            <a:ext cx="2402636" cy="2379135"/>
          </a:xfrm>
          <a:custGeom>
            <a:avLst/>
            <a:gdLst>
              <a:gd name="connsiteX0" fmla="*/ 0 w 5884334"/>
              <a:gd name="connsiteY0" fmla="*/ 0 h 4047068"/>
              <a:gd name="connsiteX1" fmla="*/ 5209809 w 5884334"/>
              <a:gd name="connsiteY1" fmla="*/ 0 h 4047068"/>
              <a:gd name="connsiteX2" fmla="*/ 5884334 w 5884334"/>
              <a:gd name="connsiteY2" fmla="*/ 674525 h 4047068"/>
              <a:gd name="connsiteX3" fmla="*/ 5884334 w 5884334"/>
              <a:gd name="connsiteY3" fmla="*/ 4047068 h 4047068"/>
              <a:gd name="connsiteX4" fmla="*/ 0 w 5884334"/>
              <a:gd name="connsiteY4" fmla="*/ 4047068 h 4047068"/>
              <a:gd name="connsiteX5" fmla="*/ 0 w 5884334"/>
              <a:gd name="connsiteY5" fmla="*/ 0 h 4047068"/>
              <a:gd name="connsiteX0" fmla="*/ 0 w 5884334"/>
              <a:gd name="connsiteY0" fmla="*/ 8466 h 4055534"/>
              <a:gd name="connsiteX1" fmla="*/ 5878676 w 5884334"/>
              <a:gd name="connsiteY1" fmla="*/ 0 h 4055534"/>
              <a:gd name="connsiteX2" fmla="*/ 5884334 w 5884334"/>
              <a:gd name="connsiteY2" fmla="*/ 682991 h 4055534"/>
              <a:gd name="connsiteX3" fmla="*/ 5884334 w 5884334"/>
              <a:gd name="connsiteY3" fmla="*/ 4055534 h 4055534"/>
              <a:gd name="connsiteX4" fmla="*/ 0 w 5884334"/>
              <a:gd name="connsiteY4" fmla="*/ 4055534 h 4055534"/>
              <a:gd name="connsiteX5" fmla="*/ 0 w 5884334"/>
              <a:gd name="connsiteY5" fmla="*/ 8466 h 4055534"/>
              <a:gd name="connsiteX0" fmla="*/ 0 w 5884334"/>
              <a:gd name="connsiteY0" fmla="*/ 8466 h 4055534"/>
              <a:gd name="connsiteX1" fmla="*/ 5878676 w 5884334"/>
              <a:gd name="connsiteY1" fmla="*/ 0 h 4055534"/>
              <a:gd name="connsiteX2" fmla="*/ 5884334 w 5884334"/>
              <a:gd name="connsiteY2" fmla="*/ 682991 h 4055534"/>
              <a:gd name="connsiteX3" fmla="*/ 5884334 w 5884334"/>
              <a:gd name="connsiteY3" fmla="*/ 4055534 h 4055534"/>
              <a:gd name="connsiteX4" fmla="*/ 0 w 5884334"/>
              <a:gd name="connsiteY4" fmla="*/ 3471334 h 4055534"/>
              <a:gd name="connsiteX5" fmla="*/ 0 w 5884334"/>
              <a:gd name="connsiteY5" fmla="*/ 8466 h 4055534"/>
              <a:gd name="connsiteX0" fmla="*/ 0 w 5884334"/>
              <a:gd name="connsiteY0" fmla="*/ 8466 h 4055534"/>
              <a:gd name="connsiteX1" fmla="*/ 5878676 w 5884334"/>
              <a:gd name="connsiteY1" fmla="*/ 0 h 4055534"/>
              <a:gd name="connsiteX2" fmla="*/ 5884334 w 5884334"/>
              <a:gd name="connsiteY2" fmla="*/ 682991 h 4055534"/>
              <a:gd name="connsiteX3" fmla="*/ 787400 w 5884334"/>
              <a:gd name="connsiteY3" fmla="*/ 4055534 h 4055534"/>
              <a:gd name="connsiteX4" fmla="*/ 0 w 5884334"/>
              <a:gd name="connsiteY4" fmla="*/ 3471334 h 4055534"/>
              <a:gd name="connsiteX5" fmla="*/ 0 w 5884334"/>
              <a:gd name="connsiteY5" fmla="*/ 8466 h 4055534"/>
              <a:gd name="connsiteX0" fmla="*/ 0 w 5878676"/>
              <a:gd name="connsiteY0" fmla="*/ 8466 h 4055534"/>
              <a:gd name="connsiteX1" fmla="*/ 5878676 w 5878676"/>
              <a:gd name="connsiteY1" fmla="*/ 0 h 4055534"/>
              <a:gd name="connsiteX2" fmla="*/ 787400 w 5878676"/>
              <a:gd name="connsiteY2" fmla="*/ 4055534 h 4055534"/>
              <a:gd name="connsiteX3" fmla="*/ 0 w 5878676"/>
              <a:gd name="connsiteY3" fmla="*/ 3471334 h 4055534"/>
              <a:gd name="connsiteX4" fmla="*/ 0 w 5878676"/>
              <a:gd name="connsiteY4" fmla="*/ 8466 h 4055534"/>
              <a:gd name="connsiteX0" fmla="*/ 0 w 5878676"/>
              <a:gd name="connsiteY0" fmla="*/ 8466 h 3742268"/>
              <a:gd name="connsiteX1" fmla="*/ 5878676 w 5878676"/>
              <a:gd name="connsiteY1" fmla="*/ 0 h 3742268"/>
              <a:gd name="connsiteX2" fmla="*/ 3259666 w 5878676"/>
              <a:gd name="connsiteY2" fmla="*/ 3742268 h 3742268"/>
              <a:gd name="connsiteX3" fmla="*/ 0 w 5878676"/>
              <a:gd name="connsiteY3" fmla="*/ 3471334 h 3742268"/>
              <a:gd name="connsiteX4" fmla="*/ 0 w 5878676"/>
              <a:gd name="connsiteY4" fmla="*/ 8466 h 3742268"/>
              <a:gd name="connsiteX0" fmla="*/ 0 w 5878676"/>
              <a:gd name="connsiteY0" fmla="*/ 8466 h 3742268"/>
              <a:gd name="connsiteX1" fmla="*/ 5878676 w 5878676"/>
              <a:gd name="connsiteY1" fmla="*/ 0 h 3742268"/>
              <a:gd name="connsiteX2" fmla="*/ 3259666 w 5878676"/>
              <a:gd name="connsiteY2" fmla="*/ 3742268 h 3742268"/>
              <a:gd name="connsiteX3" fmla="*/ 2760133 w 5878676"/>
              <a:gd name="connsiteY3" fmla="*/ 3403601 h 3742268"/>
              <a:gd name="connsiteX4" fmla="*/ 0 w 5878676"/>
              <a:gd name="connsiteY4" fmla="*/ 8466 h 3742268"/>
              <a:gd name="connsiteX0" fmla="*/ 0 w 4600210"/>
              <a:gd name="connsiteY0" fmla="*/ 0 h 3733802"/>
              <a:gd name="connsiteX1" fmla="*/ 4600210 w 4600210"/>
              <a:gd name="connsiteY1" fmla="*/ 2709334 h 3733802"/>
              <a:gd name="connsiteX2" fmla="*/ 3259666 w 4600210"/>
              <a:gd name="connsiteY2" fmla="*/ 3733802 h 3733802"/>
              <a:gd name="connsiteX3" fmla="*/ 2760133 w 4600210"/>
              <a:gd name="connsiteY3" fmla="*/ 3395135 h 3733802"/>
              <a:gd name="connsiteX4" fmla="*/ 0 w 4600210"/>
              <a:gd name="connsiteY4" fmla="*/ 0 h 3733802"/>
              <a:gd name="connsiteX0" fmla="*/ 25400 w 1840077"/>
              <a:gd name="connsiteY0" fmla="*/ 1803399 h 1803399"/>
              <a:gd name="connsiteX1" fmla="*/ 1840077 w 1840077"/>
              <a:gd name="connsiteY1" fmla="*/ 0 h 1803399"/>
              <a:gd name="connsiteX2" fmla="*/ 499533 w 1840077"/>
              <a:gd name="connsiteY2" fmla="*/ 1024468 h 1803399"/>
              <a:gd name="connsiteX3" fmla="*/ 0 w 1840077"/>
              <a:gd name="connsiteY3" fmla="*/ 685801 h 1803399"/>
              <a:gd name="connsiteX4" fmla="*/ 25400 w 1840077"/>
              <a:gd name="connsiteY4" fmla="*/ 1803399 h 1803399"/>
              <a:gd name="connsiteX0" fmla="*/ 25400 w 1840077"/>
              <a:gd name="connsiteY0" fmla="*/ 1803399 h 1803399"/>
              <a:gd name="connsiteX1" fmla="*/ 364067 w 1840077"/>
              <a:gd name="connsiteY1" fmla="*/ 1481667 h 1803399"/>
              <a:gd name="connsiteX2" fmla="*/ 1840077 w 1840077"/>
              <a:gd name="connsiteY2" fmla="*/ 0 h 1803399"/>
              <a:gd name="connsiteX3" fmla="*/ 499533 w 1840077"/>
              <a:gd name="connsiteY3" fmla="*/ 1024468 h 1803399"/>
              <a:gd name="connsiteX4" fmla="*/ 0 w 1840077"/>
              <a:gd name="connsiteY4" fmla="*/ 685801 h 1803399"/>
              <a:gd name="connsiteX5" fmla="*/ 25400 w 1840077"/>
              <a:gd name="connsiteY5" fmla="*/ 1803399 h 1803399"/>
              <a:gd name="connsiteX0" fmla="*/ 25400 w 1840077"/>
              <a:gd name="connsiteY0" fmla="*/ 1803399 h 1803401"/>
              <a:gd name="connsiteX1" fmla="*/ 1820334 w 1840077"/>
              <a:gd name="connsiteY1" fmla="*/ 1803401 h 1803401"/>
              <a:gd name="connsiteX2" fmla="*/ 1840077 w 1840077"/>
              <a:gd name="connsiteY2" fmla="*/ 0 h 1803401"/>
              <a:gd name="connsiteX3" fmla="*/ 499533 w 1840077"/>
              <a:gd name="connsiteY3" fmla="*/ 1024468 h 1803401"/>
              <a:gd name="connsiteX4" fmla="*/ 0 w 1840077"/>
              <a:gd name="connsiteY4" fmla="*/ 685801 h 1803401"/>
              <a:gd name="connsiteX5" fmla="*/ 25400 w 1840077"/>
              <a:gd name="connsiteY5" fmla="*/ 1803399 h 1803401"/>
              <a:gd name="connsiteX0" fmla="*/ 25400 w 1827377"/>
              <a:gd name="connsiteY0" fmla="*/ 1777999 h 1778001"/>
              <a:gd name="connsiteX1" fmla="*/ 1820334 w 1827377"/>
              <a:gd name="connsiteY1" fmla="*/ 1778001 h 1778001"/>
              <a:gd name="connsiteX2" fmla="*/ 1827377 w 1827377"/>
              <a:gd name="connsiteY2" fmla="*/ 0 h 1778001"/>
              <a:gd name="connsiteX3" fmla="*/ 499533 w 1827377"/>
              <a:gd name="connsiteY3" fmla="*/ 999068 h 1778001"/>
              <a:gd name="connsiteX4" fmla="*/ 0 w 1827377"/>
              <a:gd name="connsiteY4" fmla="*/ 660401 h 1778001"/>
              <a:gd name="connsiteX5" fmla="*/ 25400 w 1827377"/>
              <a:gd name="connsiteY5" fmla="*/ 1777999 h 1778001"/>
              <a:gd name="connsiteX0" fmla="*/ 0 w 1801977"/>
              <a:gd name="connsiteY0" fmla="*/ 1777999 h 1778001"/>
              <a:gd name="connsiteX1" fmla="*/ 1794934 w 1801977"/>
              <a:gd name="connsiteY1" fmla="*/ 1778001 h 1778001"/>
              <a:gd name="connsiteX2" fmla="*/ 1801977 w 1801977"/>
              <a:gd name="connsiteY2" fmla="*/ 0 h 1778001"/>
              <a:gd name="connsiteX3" fmla="*/ 474133 w 1801977"/>
              <a:gd name="connsiteY3" fmla="*/ 999068 h 1778001"/>
              <a:gd name="connsiteX4" fmla="*/ 6350 w 1801977"/>
              <a:gd name="connsiteY4" fmla="*/ 666751 h 1778001"/>
              <a:gd name="connsiteX5" fmla="*/ 0 w 1801977"/>
              <a:gd name="connsiteY5" fmla="*/ 1777999 h 1778001"/>
              <a:gd name="connsiteX0" fmla="*/ 3560 w 1796012"/>
              <a:gd name="connsiteY0" fmla="*/ 1777999 h 1778001"/>
              <a:gd name="connsiteX1" fmla="*/ 1788969 w 1796012"/>
              <a:gd name="connsiteY1" fmla="*/ 1778001 h 1778001"/>
              <a:gd name="connsiteX2" fmla="*/ 1796012 w 1796012"/>
              <a:gd name="connsiteY2" fmla="*/ 0 h 1778001"/>
              <a:gd name="connsiteX3" fmla="*/ 468168 w 1796012"/>
              <a:gd name="connsiteY3" fmla="*/ 999068 h 1778001"/>
              <a:gd name="connsiteX4" fmla="*/ 385 w 1796012"/>
              <a:gd name="connsiteY4" fmla="*/ 666751 h 1778001"/>
              <a:gd name="connsiteX5" fmla="*/ 3560 w 1796012"/>
              <a:gd name="connsiteY5" fmla="*/ 1777999 h 1778001"/>
              <a:gd name="connsiteX0" fmla="*/ 0 w 1798802"/>
              <a:gd name="connsiteY0" fmla="*/ 1781174 h 1781174"/>
              <a:gd name="connsiteX1" fmla="*/ 1791759 w 1798802"/>
              <a:gd name="connsiteY1" fmla="*/ 1778001 h 1781174"/>
              <a:gd name="connsiteX2" fmla="*/ 1798802 w 1798802"/>
              <a:gd name="connsiteY2" fmla="*/ 0 h 1781174"/>
              <a:gd name="connsiteX3" fmla="*/ 470958 w 1798802"/>
              <a:gd name="connsiteY3" fmla="*/ 999068 h 1781174"/>
              <a:gd name="connsiteX4" fmla="*/ 3175 w 1798802"/>
              <a:gd name="connsiteY4" fmla="*/ 666751 h 1781174"/>
              <a:gd name="connsiteX5" fmla="*/ 0 w 1798802"/>
              <a:gd name="connsiteY5" fmla="*/ 1781174 h 1781174"/>
              <a:gd name="connsiteX0" fmla="*/ 0 w 1798802"/>
              <a:gd name="connsiteY0" fmla="*/ 1781174 h 1781174"/>
              <a:gd name="connsiteX1" fmla="*/ 1791759 w 1798802"/>
              <a:gd name="connsiteY1" fmla="*/ 1778001 h 1781174"/>
              <a:gd name="connsiteX2" fmla="*/ 1798802 w 1798802"/>
              <a:gd name="connsiteY2" fmla="*/ 0 h 1781174"/>
              <a:gd name="connsiteX3" fmla="*/ 467783 w 1798802"/>
              <a:gd name="connsiteY3" fmla="*/ 995893 h 1781174"/>
              <a:gd name="connsiteX4" fmla="*/ 3175 w 1798802"/>
              <a:gd name="connsiteY4" fmla="*/ 666751 h 1781174"/>
              <a:gd name="connsiteX5" fmla="*/ 0 w 1798802"/>
              <a:gd name="connsiteY5" fmla="*/ 1781174 h 1781174"/>
              <a:gd name="connsiteX0" fmla="*/ 0 w 1801977"/>
              <a:gd name="connsiteY0" fmla="*/ 1787524 h 1787524"/>
              <a:gd name="connsiteX1" fmla="*/ 1791759 w 1801977"/>
              <a:gd name="connsiteY1" fmla="*/ 1784351 h 1787524"/>
              <a:gd name="connsiteX2" fmla="*/ 1801977 w 1801977"/>
              <a:gd name="connsiteY2" fmla="*/ 0 h 1787524"/>
              <a:gd name="connsiteX3" fmla="*/ 467783 w 1801977"/>
              <a:gd name="connsiteY3" fmla="*/ 1002243 h 1787524"/>
              <a:gd name="connsiteX4" fmla="*/ 3175 w 1801977"/>
              <a:gd name="connsiteY4" fmla="*/ 673101 h 1787524"/>
              <a:gd name="connsiteX5" fmla="*/ 0 w 1801977"/>
              <a:gd name="connsiteY5" fmla="*/ 1787524 h 1787524"/>
              <a:gd name="connsiteX0" fmla="*/ 0 w 1801977"/>
              <a:gd name="connsiteY0" fmla="*/ 1784349 h 1784351"/>
              <a:gd name="connsiteX1" fmla="*/ 1791759 w 1801977"/>
              <a:gd name="connsiteY1" fmla="*/ 1784351 h 1784351"/>
              <a:gd name="connsiteX2" fmla="*/ 1801977 w 1801977"/>
              <a:gd name="connsiteY2" fmla="*/ 0 h 1784351"/>
              <a:gd name="connsiteX3" fmla="*/ 467783 w 1801977"/>
              <a:gd name="connsiteY3" fmla="*/ 1002243 h 1784351"/>
              <a:gd name="connsiteX4" fmla="*/ 3175 w 1801977"/>
              <a:gd name="connsiteY4" fmla="*/ 673101 h 1784351"/>
              <a:gd name="connsiteX5" fmla="*/ 0 w 1801977"/>
              <a:gd name="connsiteY5" fmla="*/ 1784349 h 178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1977" h="1784351">
                <a:moveTo>
                  <a:pt x="0" y="1784349"/>
                </a:moveTo>
                <a:lnTo>
                  <a:pt x="1791759" y="1784351"/>
                </a:lnTo>
                <a:cubicBezTo>
                  <a:pt x="1794107" y="1191684"/>
                  <a:pt x="1799629" y="592667"/>
                  <a:pt x="1801977" y="0"/>
                </a:cubicBezTo>
                <a:lnTo>
                  <a:pt x="467783" y="1002243"/>
                </a:lnTo>
                <a:lnTo>
                  <a:pt x="3175" y="673101"/>
                </a:lnTo>
                <a:cubicBezTo>
                  <a:pt x="1058" y="1043517"/>
                  <a:pt x="2117" y="1413933"/>
                  <a:pt x="0" y="1784349"/>
                </a:cubicBezTo>
                <a:close/>
              </a:path>
            </a:pathLst>
          </a:custGeom>
          <a:solidFill>
            <a:srgbClr val="BFBFBF"/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772417" y="4223713"/>
            <a:ext cx="2402636" cy="2379135"/>
          </a:xfrm>
          <a:custGeom>
            <a:avLst/>
            <a:gdLst>
              <a:gd name="connsiteX0" fmla="*/ 0 w 5884334"/>
              <a:gd name="connsiteY0" fmla="*/ 0 h 4047068"/>
              <a:gd name="connsiteX1" fmla="*/ 5209809 w 5884334"/>
              <a:gd name="connsiteY1" fmla="*/ 0 h 4047068"/>
              <a:gd name="connsiteX2" fmla="*/ 5884334 w 5884334"/>
              <a:gd name="connsiteY2" fmla="*/ 674525 h 4047068"/>
              <a:gd name="connsiteX3" fmla="*/ 5884334 w 5884334"/>
              <a:gd name="connsiteY3" fmla="*/ 4047068 h 4047068"/>
              <a:gd name="connsiteX4" fmla="*/ 0 w 5884334"/>
              <a:gd name="connsiteY4" fmla="*/ 4047068 h 4047068"/>
              <a:gd name="connsiteX5" fmla="*/ 0 w 5884334"/>
              <a:gd name="connsiteY5" fmla="*/ 0 h 4047068"/>
              <a:gd name="connsiteX0" fmla="*/ 0 w 5884334"/>
              <a:gd name="connsiteY0" fmla="*/ 8466 h 4055534"/>
              <a:gd name="connsiteX1" fmla="*/ 5878676 w 5884334"/>
              <a:gd name="connsiteY1" fmla="*/ 0 h 4055534"/>
              <a:gd name="connsiteX2" fmla="*/ 5884334 w 5884334"/>
              <a:gd name="connsiteY2" fmla="*/ 682991 h 4055534"/>
              <a:gd name="connsiteX3" fmla="*/ 5884334 w 5884334"/>
              <a:gd name="connsiteY3" fmla="*/ 4055534 h 4055534"/>
              <a:gd name="connsiteX4" fmla="*/ 0 w 5884334"/>
              <a:gd name="connsiteY4" fmla="*/ 4055534 h 4055534"/>
              <a:gd name="connsiteX5" fmla="*/ 0 w 5884334"/>
              <a:gd name="connsiteY5" fmla="*/ 8466 h 4055534"/>
              <a:gd name="connsiteX0" fmla="*/ 0 w 5884334"/>
              <a:gd name="connsiteY0" fmla="*/ 8466 h 4055534"/>
              <a:gd name="connsiteX1" fmla="*/ 5878676 w 5884334"/>
              <a:gd name="connsiteY1" fmla="*/ 0 h 4055534"/>
              <a:gd name="connsiteX2" fmla="*/ 5884334 w 5884334"/>
              <a:gd name="connsiteY2" fmla="*/ 682991 h 4055534"/>
              <a:gd name="connsiteX3" fmla="*/ 5884334 w 5884334"/>
              <a:gd name="connsiteY3" fmla="*/ 4055534 h 4055534"/>
              <a:gd name="connsiteX4" fmla="*/ 0 w 5884334"/>
              <a:gd name="connsiteY4" fmla="*/ 3471334 h 4055534"/>
              <a:gd name="connsiteX5" fmla="*/ 0 w 5884334"/>
              <a:gd name="connsiteY5" fmla="*/ 8466 h 4055534"/>
              <a:gd name="connsiteX0" fmla="*/ 0 w 5884334"/>
              <a:gd name="connsiteY0" fmla="*/ 8466 h 4055534"/>
              <a:gd name="connsiteX1" fmla="*/ 5878676 w 5884334"/>
              <a:gd name="connsiteY1" fmla="*/ 0 h 4055534"/>
              <a:gd name="connsiteX2" fmla="*/ 5884334 w 5884334"/>
              <a:gd name="connsiteY2" fmla="*/ 682991 h 4055534"/>
              <a:gd name="connsiteX3" fmla="*/ 787400 w 5884334"/>
              <a:gd name="connsiteY3" fmla="*/ 4055534 h 4055534"/>
              <a:gd name="connsiteX4" fmla="*/ 0 w 5884334"/>
              <a:gd name="connsiteY4" fmla="*/ 3471334 h 4055534"/>
              <a:gd name="connsiteX5" fmla="*/ 0 w 5884334"/>
              <a:gd name="connsiteY5" fmla="*/ 8466 h 4055534"/>
              <a:gd name="connsiteX0" fmla="*/ 0 w 5878676"/>
              <a:gd name="connsiteY0" fmla="*/ 8466 h 4055534"/>
              <a:gd name="connsiteX1" fmla="*/ 5878676 w 5878676"/>
              <a:gd name="connsiteY1" fmla="*/ 0 h 4055534"/>
              <a:gd name="connsiteX2" fmla="*/ 787400 w 5878676"/>
              <a:gd name="connsiteY2" fmla="*/ 4055534 h 4055534"/>
              <a:gd name="connsiteX3" fmla="*/ 0 w 5878676"/>
              <a:gd name="connsiteY3" fmla="*/ 3471334 h 4055534"/>
              <a:gd name="connsiteX4" fmla="*/ 0 w 5878676"/>
              <a:gd name="connsiteY4" fmla="*/ 8466 h 4055534"/>
              <a:gd name="connsiteX0" fmla="*/ 0 w 5878676"/>
              <a:gd name="connsiteY0" fmla="*/ 8466 h 3742268"/>
              <a:gd name="connsiteX1" fmla="*/ 5878676 w 5878676"/>
              <a:gd name="connsiteY1" fmla="*/ 0 h 3742268"/>
              <a:gd name="connsiteX2" fmla="*/ 3259666 w 5878676"/>
              <a:gd name="connsiteY2" fmla="*/ 3742268 h 3742268"/>
              <a:gd name="connsiteX3" fmla="*/ 0 w 5878676"/>
              <a:gd name="connsiteY3" fmla="*/ 3471334 h 3742268"/>
              <a:gd name="connsiteX4" fmla="*/ 0 w 5878676"/>
              <a:gd name="connsiteY4" fmla="*/ 8466 h 3742268"/>
              <a:gd name="connsiteX0" fmla="*/ 0 w 5878676"/>
              <a:gd name="connsiteY0" fmla="*/ 8466 h 3742268"/>
              <a:gd name="connsiteX1" fmla="*/ 5878676 w 5878676"/>
              <a:gd name="connsiteY1" fmla="*/ 0 h 3742268"/>
              <a:gd name="connsiteX2" fmla="*/ 3259666 w 5878676"/>
              <a:gd name="connsiteY2" fmla="*/ 3742268 h 3742268"/>
              <a:gd name="connsiteX3" fmla="*/ 2760133 w 5878676"/>
              <a:gd name="connsiteY3" fmla="*/ 3403601 h 3742268"/>
              <a:gd name="connsiteX4" fmla="*/ 0 w 5878676"/>
              <a:gd name="connsiteY4" fmla="*/ 8466 h 3742268"/>
              <a:gd name="connsiteX0" fmla="*/ 0 w 4600210"/>
              <a:gd name="connsiteY0" fmla="*/ 0 h 3733802"/>
              <a:gd name="connsiteX1" fmla="*/ 4600210 w 4600210"/>
              <a:gd name="connsiteY1" fmla="*/ 2709334 h 3733802"/>
              <a:gd name="connsiteX2" fmla="*/ 3259666 w 4600210"/>
              <a:gd name="connsiteY2" fmla="*/ 3733802 h 3733802"/>
              <a:gd name="connsiteX3" fmla="*/ 2760133 w 4600210"/>
              <a:gd name="connsiteY3" fmla="*/ 3395135 h 3733802"/>
              <a:gd name="connsiteX4" fmla="*/ 0 w 4600210"/>
              <a:gd name="connsiteY4" fmla="*/ 0 h 3733802"/>
              <a:gd name="connsiteX0" fmla="*/ 25400 w 1840077"/>
              <a:gd name="connsiteY0" fmla="*/ 1803399 h 1803399"/>
              <a:gd name="connsiteX1" fmla="*/ 1840077 w 1840077"/>
              <a:gd name="connsiteY1" fmla="*/ 0 h 1803399"/>
              <a:gd name="connsiteX2" fmla="*/ 499533 w 1840077"/>
              <a:gd name="connsiteY2" fmla="*/ 1024468 h 1803399"/>
              <a:gd name="connsiteX3" fmla="*/ 0 w 1840077"/>
              <a:gd name="connsiteY3" fmla="*/ 685801 h 1803399"/>
              <a:gd name="connsiteX4" fmla="*/ 25400 w 1840077"/>
              <a:gd name="connsiteY4" fmla="*/ 1803399 h 1803399"/>
              <a:gd name="connsiteX0" fmla="*/ 25400 w 1840077"/>
              <a:gd name="connsiteY0" fmla="*/ 1803399 h 1803399"/>
              <a:gd name="connsiteX1" fmla="*/ 364067 w 1840077"/>
              <a:gd name="connsiteY1" fmla="*/ 1481667 h 1803399"/>
              <a:gd name="connsiteX2" fmla="*/ 1840077 w 1840077"/>
              <a:gd name="connsiteY2" fmla="*/ 0 h 1803399"/>
              <a:gd name="connsiteX3" fmla="*/ 499533 w 1840077"/>
              <a:gd name="connsiteY3" fmla="*/ 1024468 h 1803399"/>
              <a:gd name="connsiteX4" fmla="*/ 0 w 1840077"/>
              <a:gd name="connsiteY4" fmla="*/ 685801 h 1803399"/>
              <a:gd name="connsiteX5" fmla="*/ 25400 w 1840077"/>
              <a:gd name="connsiteY5" fmla="*/ 1803399 h 1803399"/>
              <a:gd name="connsiteX0" fmla="*/ 25400 w 1840077"/>
              <a:gd name="connsiteY0" fmla="*/ 1803399 h 1803401"/>
              <a:gd name="connsiteX1" fmla="*/ 1820334 w 1840077"/>
              <a:gd name="connsiteY1" fmla="*/ 1803401 h 1803401"/>
              <a:gd name="connsiteX2" fmla="*/ 1840077 w 1840077"/>
              <a:gd name="connsiteY2" fmla="*/ 0 h 1803401"/>
              <a:gd name="connsiteX3" fmla="*/ 499533 w 1840077"/>
              <a:gd name="connsiteY3" fmla="*/ 1024468 h 1803401"/>
              <a:gd name="connsiteX4" fmla="*/ 0 w 1840077"/>
              <a:gd name="connsiteY4" fmla="*/ 685801 h 1803401"/>
              <a:gd name="connsiteX5" fmla="*/ 25400 w 1840077"/>
              <a:gd name="connsiteY5" fmla="*/ 1803399 h 1803401"/>
              <a:gd name="connsiteX0" fmla="*/ 25400 w 1827377"/>
              <a:gd name="connsiteY0" fmla="*/ 1777999 h 1778001"/>
              <a:gd name="connsiteX1" fmla="*/ 1820334 w 1827377"/>
              <a:gd name="connsiteY1" fmla="*/ 1778001 h 1778001"/>
              <a:gd name="connsiteX2" fmla="*/ 1827377 w 1827377"/>
              <a:gd name="connsiteY2" fmla="*/ 0 h 1778001"/>
              <a:gd name="connsiteX3" fmla="*/ 499533 w 1827377"/>
              <a:gd name="connsiteY3" fmla="*/ 999068 h 1778001"/>
              <a:gd name="connsiteX4" fmla="*/ 0 w 1827377"/>
              <a:gd name="connsiteY4" fmla="*/ 660401 h 1778001"/>
              <a:gd name="connsiteX5" fmla="*/ 25400 w 1827377"/>
              <a:gd name="connsiteY5" fmla="*/ 1777999 h 1778001"/>
              <a:gd name="connsiteX0" fmla="*/ 0 w 1801977"/>
              <a:gd name="connsiteY0" fmla="*/ 1777999 h 1778001"/>
              <a:gd name="connsiteX1" fmla="*/ 1794934 w 1801977"/>
              <a:gd name="connsiteY1" fmla="*/ 1778001 h 1778001"/>
              <a:gd name="connsiteX2" fmla="*/ 1801977 w 1801977"/>
              <a:gd name="connsiteY2" fmla="*/ 0 h 1778001"/>
              <a:gd name="connsiteX3" fmla="*/ 474133 w 1801977"/>
              <a:gd name="connsiteY3" fmla="*/ 999068 h 1778001"/>
              <a:gd name="connsiteX4" fmla="*/ 6350 w 1801977"/>
              <a:gd name="connsiteY4" fmla="*/ 666751 h 1778001"/>
              <a:gd name="connsiteX5" fmla="*/ 0 w 1801977"/>
              <a:gd name="connsiteY5" fmla="*/ 1777999 h 1778001"/>
              <a:gd name="connsiteX0" fmla="*/ 3560 w 1796012"/>
              <a:gd name="connsiteY0" fmla="*/ 1777999 h 1778001"/>
              <a:gd name="connsiteX1" fmla="*/ 1788969 w 1796012"/>
              <a:gd name="connsiteY1" fmla="*/ 1778001 h 1778001"/>
              <a:gd name="connsiteX2" fmla="*/ 1796012 w 1796012"/>
              <a:gd name="connsiteY2" fmla="*/ 0 h 1778001"/>
              <a:gd name="connsiteX3" fmla="*/ 468168 w 1796012"/>
              <a:gd name="connsiteY3" fmla="*/ 999068 h 1778001"/>
              <a:gd name="connsiteX4" fmla="*/ 385 w 1796012"/>
              <a:gd name="connsiteY4" fmla="*/ 666751 h 1778001"/>
              <a:gd name="connsiteX5" fmla="*/ 3560 w 1796012"/>
              <a:gd name="connsiteY5" fmla="*/ 1777999 h 1778001"/>
              <a:gd name="connsiteX0" fmla="*/ 0 w 1798802"/>
              <a:gd name="connsiteY0" fmla="*/ 1781174 h 1781174"/>
              <a:gd name="connsiteX1" fmla="*/ 1791759 w 1798802"/>
              <a:gd name="connsiteY1" fmla="*/ 1778001 h 1781174"/>
              <a:gd name="connsiteX2" fmla="*/ 1798802 w 1798802"/>
              <a:gd name="connsiteY2" fmla="*/ 0 h 1781174"/>
              <a:gd name="connsiteX3" fmla="*/ 470958 w 1798802"/>
              <a:gd name="connsiteY3" fmla="*/ 999068 h 1781174"/>
              <a:gd name="connsiteX4" fmla="*/ 3175 w 1798802"/>
              <a:gd name="connsiteY4" fmla="*/ 666751 h 1781174"/>
              <a:gd name="connsiteX5" fmla="*/ 0 w 1798802"/>
              <a:gd name="connsiteY5" fmla="*/ 1781174 h 1781174"/>
              <a:gd name="connsiteX0" fmla="*/ 0 w 1798802"/>
              <a:gd name="connsiteY0" fmla="*/ 1781174 h 1781174"/>
              <a:gd name="connsiteX1" fmla="*/ 1791759 w 1798802"/>
              <a:gd name="connsiteY1" fmla="*/ 1778001 h 1781174"/>
              <a:gd name="connsiteX2" fmla="*/ 1798802 w 1798802"/>
              <a:gd name="connsiteY2" fmla="*/ 0 h 1781174"/>
              <a:gd name="connsiteX3" fmla="*/ 467783 w 1798802"/>
              <a:gd name="connsiteY3" fmla="*/ 995893 h 1781174"/>
              <a:gd name="connsiteX4" fmla="*/ 3175 w 1798802"/>
              <a:gd name="connsiteY4" fmla="*/ 666751 h 1781174"/>
              <a:gd name="connsiteX5" fmla="*/ 0 w 1798802"/>
              <a:gd name="connsiteY5" fmla="*/ 1781174 h 1781174"/>
              <a:gd name="connsiteX0" fmla="*/ 0 w 1801977"/>
              <a:gd name="connsiteY0" fmla="*/ 1787524 h 1787524"/>
              <a:gd name="connsiteX1" fmla="*/ 1791759 w 1801977"/>
              <a:gd name="connsiteY1" fmla="*/ 1784351 h 1787524"/>
              <a:gd name="connsiteX2" fmla="*/ 1801977 w 1801977"/>
              <a:gd name="connsiteY2" fmla="*/ 0 h 1787524"/>
              <a:gd name="connsiteX3" fmla="*/ 467783 w 1801977"/>
              <a:gd name="connsiteY3" fmla="*/ 1002243 h 1787524"/>
              <a:gd name="connsiteX4" fmla="*/ 3175 w 1801977"/>
              <a:gd name="connsiteY4" fmla="*/ 673101 h 1787524"/>
              <a:gd name="connsiteX5" fmla="*/ 0 w 1801977"/>
              <a:gd name="connsiteY5" fmla="*/ 1787524 h 1787524"/>
              <a:gd name="connsiteX0" fmla="*/ 0 w 1801977"/>
              <a:gd name="connsiteY0" fmla="*/ 1784349 h 1784351"/>
              <a:gd name="connsiteX1" fmla="*/ 1791759 w 1801977"/>
              <a:gd name="connsiteY1" fmla="*/ 1784351 h 1784351"/>
              <a:gd name="connsiteX2" fmla="*/ 1801977 w 1801977"/>
              <a:gd name="connsiteY2" fmla="*/ 0 h 1784351"/>
              <a:gd name="connsiteX3" fmla="*/ 467783 w 1801977"/>
              <a:gd name="connsiteY3" fmla="*/ 1002243 h 1784351"/>
              <a:gd name="connsiteX4" fmla="*/ 3175 w 1801977"/>
              <a:gd name="connsiteY4" fmla="*/ 673101 h 1784351"/>
              <a:gd name="connsiteX5" fmla="*/ 0 w 1801977"/>
              <a:gd name="connsiteY5" fmla="*/ 1784349 h 178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1977" h="1784351">
                <a:moveTo>
                  <a:pt x="0" y="1784349"/>
                </a:moveTo>
                <a:lnTo>
                  <a:pt x="1791759" y="1784351"/>
                </a:lnTo>
                <a:cubicBezTo>
                  <a:pt x="1794107" y="1191684"/>
                  <a:pt x="1799629" y="592667"/>
                  <a:pt x="1801977" y="0"/>
                </a:cubicBezTo>
                <a:lnTo>
                  <a:pt x="467783" y="1002243"/>
                </a:lnTo>
                <a:lnTo>
                  <a:pt x="3175" y="673101"/>
                </a:lnTo>
                <a:cubicBezTo>
                  <a:pt x="1058" y="1043517"/>
                  <a:pt x="2117" y="1413933"/>
                  <a:pt x="0" y="1784349"/>
                </a:cubicBezTo>
                <a:close/>
              </a:path>
            </a:pathLst>
          </a:custGeom>
          <a:solidFill>
            <a:srgbClr val="BFBFBF"/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8371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177410" y="2140572"/>
            <a:ext cx="2511609" cy="2832147"/>
          </a:xfrm>
          <a:custGeom>
            <a:avLst/>
            <a:gdLst>
              <a:gd name="connsiteX0" fmla="*/ 0 w 1117588"/>
              <a:gd name="connsiteY0" fmla="*/ 0 h 2115872"/>
              <a:gd name="connsiteX1" fmla="*/ 1117588 w 1117588"/>
              <a:gd name="connsiteY1" fmla="*/ 0 h 2115872"/>
              <a:gd name="connsiteX2" fmla="*/ 1117588 w 1117588"/>
              <a:gd name="connsiteY2" fmla="*/ 2115872 h 2115872"/>
              <a:gd name="connsiteX3" fmla="*/ 0 w 1117588"/>
              <a:gd name="connsiteY3" fmla="*/ 2115872 h 2115872"/>
              <a:gd name="connsiteX4" fmla="*/ 0 w 1117588"/>
              <a:gd name="connsiteY4" fmla="*/ 0 h 2115872"/>
              <a:gd name="connsiteX0" fmla="*/ 766119 w 1883707"/>
              <a:gd name="connsiteY0" fmla="*/ 0 h 2115872"/>
              <a:gd name="connsiteX1" fmla="*/ 1883707 w 1883707"/>
              <a:gd name="connsiteY1" fmla="*/ 0 h 2115872"/>
              <a:gd name="connsiteX2" fmla="*/ 1883707 w 1883707"/>
              <a:gd name="connsiteY2" fmla="*/ 2115872 h 2115872"/>
              <a:gd name="connsiteX3" fmla="*/ 0 w 1883707"/>
              <a:gd name="connsiteY3" fmla="*/ 2115872 h 2115872"/>
              <a:gd name="connsiteX4" fmla="*/ 766119 w 1883707"/>
              <a:gd name="connsiteY4" fmla="*/ 0 h 2115872"/>
              <a:gd name="connsiteX0" fmla="*/ 766119 w 1883707"/>
              <a:gd name="connsiteY0" fmla="*/ 0 h 2124110"/>
              <a:gd name="connsiteX1" fmla="*/ 1883707 w 1883707"/>
              <a:gd name="connsiteY1" fmla="*/ 0 h 2124110"/>
              <a:gd name="connsiteX2" fmla="*/ 1117588 w 1883707"/>
              <a:gd name="connsiteY2" fmla="*/ 2124110 h 2124110"/>
              <a:gd name="connsiteX3" fmla="*/ 0 w 1883707"/>
              <a:gd name="connsiteY3" fmla="*/ 2115872 h 2124110"/>
              <a:gd name="connsiteX4" fmla="*/ 766119 w 1883707"/>
              <a:gd name="connsiteY4" fmla="*/ 0 h 212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707" h="2124110">
                <a:moveTo>
                  <a:pt x="766119" y="0"/>
                </a:moveTo>
                <a:lnTo>
                  <a:pt x="1883707" y="0"/>
                </a:lnTo>
                <a:lnTo>
                  <a:pt x="1117588" y="2124110"/>
                </a:lnTo>
                <a:lnTo>
                  <a:pt x="0" y="2115872"/>
                </a:lnTo>
                <a:lnTo>
                  <a:pt x="766119" y="0"/>
                </a:lnTo>
                <a:close/>
              </a:path>
            </a:pathLst>
          </a:custGeom>
          <a:solidFill>
            <a:srgbClr val="BFBFBF"/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435681" y="3201728"/>
            <a:ext cx="2511609" cy="2832147"/>
          </a:xfrm>
          <a:custGeom>
            <a:avLst/>
            <a:gdLst>
              <a:gd name="connsiteX0" fmla="*/ 0 w 1117588"/>
              <a:gd name="connsiteY0" fmla="*/ 0 h 2115872"/>
              <a:gd name="connsiteX1" fmla="*/ 1117588 w 1117588"/>
              <a:gd name="connsiteY1" fmla="*/ 0 h 2115872"/>
              <a:gd name="connsiteX2" fmla="*/ 1117588 w 1117588"/>
              <a:gd name="connsiteY2" fmla="*/ 2115872 h 2115872"/>
              <a:gd name="connsiteX3" fmla="*/ 0 w 1117588"/>
              <a:gd name="connsiteY3" fmla="*/ 2115872 h 2115872"/>
              <a:gd name="connsiteX4" fmla="*/ 0 w 1117588"/>
              <a:gd name="connsiteY4" fmla="*/ 0 h 2115872"/>
              <a:gd name="connsiteX0" fmla="*/ 766119 w 1883707"/>
              <a:gd name="connsiteY0" fmla="*/ 0 h 2115872"/>
              <a:gd name="connsiteX1" fmla="*/ 1883707 w 1883707"/>
              <a:gd name="connsiteY1" fmla="*/ 0 h 2115872"/>
              <a:gd name="connsiteX2" fmla="*/ 1883707 w 1883707"/>
              <a:gd name="connsiteY2" fmla="*/ 2115872 h 2115872"/>
              <a:gd name="connsiteX3" fmla="*/ 0 w 1883707"/>
              <a:gd name="connsiteY3" fmla="*/ 2115872 h 2115872"/>
              <a:gd name="connsiteX4" fmla="*/ 766119 w 1883707"/>
              <a:gd name="connsiteY4" fmla="*/ 0 h 2115872"/>
              <a:gd name="connsiteX0" fmla="*/ 766119 w 1883707"/>
              <a:gd name="connsiteY0" fmla="*/ 0 h 2124110"/>
              <a:gd name="connsiteX1" fmla="*/ 1883707 w 1883707"/>
              <a:gd name="connsiteY1" fmla="*/ 0 h 2124110"/>
              <a:gd name="connsiteX2" fmla="*/ 1117588 w 1883707"/>
              <a:gd name="connsiteY2" fmla="*/ 2124110 h 2124110"/>
              <a:gd name="connsiteX3" fmla="*/ 0 w 1883707"/>
              <a:gd name="connsiteY3" fmla="*/ 2115872 h 2124110"/>
              <a:gd name="connsiteX4" fmla="*/ 766119 w 1883707"/>
              <a:gd name="connsiteY4" fmla="*/ 0 h 212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707" h="2124110">
                <a:moveTo>
                  <a:pt x="766119" y="0"/>
                </a:moveTo>
                <a:lnTo>
                  <a:pt x="1883707" y="0"/>
                </a:lnTo>
                <a:lnTo>
                  <a:pt x="1117588" y="2124110"/>
                </a:lnTo>
                <a:lnTo>
                  <a:pt x="0" y="2115872"/>
                </a:lnTo>
                <a:lnTo>
                  <a:pt x="766119" y="0"/>
                </a:lnTo>
                <a:close/>
              </a:path>
            </a:pathLst>
          </a:custGeom>
          <a:solidFill>
            <a:srgbClr val="BFBFBF"/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9587928" y="1842521"/>
            <a:ext cx="2511609" cy="2832147"/>
          </a:xfrm>
          <a:custGeom>
            <a:avLst/>
            <a:gdLst>
              <a:gd name="connsiteX0" fmla="*/ 0 w 1117588"/>
              <a:gd name="connsiteY0" fmla="*/ 0 h 2115872"/>
              <a:gd name="connsiteX1" fmla="*/ 1117588 w 1117588"/>
              <a:gd name="connsiteY1" fmla="*/ 0 h 2115872"/>
              <a:gd name="connsiteX2" fmla="*/ 1117588 w 1117588"/>
              <a:gd name="connsiteY2" fmla="*/ 2115872 h 2115872"/>
              <a:gd name="connsiteX3" fmla="*/ 0 w 1117588"/>
              <a:gd name="connsiteY3" fmla="*/ 2115872 h 2115872"/>
              <a:gd name="connsiteX4" fmla="*/ 0 w 1117588"/>
              <a:gd name="connsiteY4" fmla="*/ 0 h 2115872"/>
              <a:gd name="connsiteX0" fmla="*/ 766119 w 1883707"/>
              <a:gd name="connsiteY0" fmla="*/ 0 h 2115872"/>
              <a:gd name="connsiteX1" fmla="*/ 1883707 w 1883707"/>
              <a:gd name="connsiteY1" fmla="*/ 0 h 2115872"/>
              <a:gd name="connsiteX2" fmla="*/ 1883707 w 1883707"/>
              <a:gd name="connsiteY2" fmla="*/ 2115872 h 2115872"/>
              <a:gd name="connsiteX3" fmla="*/ 0 w 1883707"/>
              <a:gd name="connsiteY3" fmla="*/ 2115872 h 2115872"/>
              <a:gd name="connsiteX4" fmla="*/ 766119 w 1883707"/>
              <a:gd name="connsiteY4" fmla="*/ 0 h 2115872"/>
              <a:gd name="connsiteX0" fmla="*/ 766119 w 1883707"/>
              <a:gd name="connsiteY0" fmla="*/ 0 h 2124110"/>
              <a:gd name="connsiteX1" fmla="*/ 1883707 w 1883707"/>
              <a:gd name="connsiteY1" fmla="*/ 0 h 2124110"/>
              <a:gd name="connsiteX2" fmla="*/ 1117588 w 1883707"/>
              <a:gd name="connsiteY2" fmla="*/ 2124110 h 2124110"/>
              <a:gd name="connsiteX3" fmla="*/ 0 w 1883707"/>
              <a:gd name="connsiteY3" fmla="*/ 2115872 h 2124110"/>
              <a:gd name="connsiteX4" fmla="*/ 766119 w 1883707"/>
              <a:gd name="connsiteY4" fmla="*/ 0 h 212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3707" h="2124110">
                <a:moveTo>
                  <a:pt x="766119" y="0"/>
                </a:moveTo>
                <a:lnTo>
                  <a:pt x="1883707" y="0"/>
                </a:lnTo>
                <a:lnTo>
                  <a:pt x="1117588" y="2124110"/>
                </a:lnTo>
                <a:lnTo>
                  <a:pt x="0" y="2115872"/>
                </a:lnTo>
                <a:lnTo>
                  <a:pt x="766119" y="0"/>
                </a:lnTo>
                <a:close/>
              </a:path>
            </a:pathLst>
          </a:custGeom>
          <a:solidFill>
            <a:srgbClr val="BFBFBF"/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1944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7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" y="1858336"/>
            <a:ext cx="1847273" cy="18644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100466" y="1858336"/>
            <a:ext cx="1847273" cy="18644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244264" y="3722785"/>
            <a:ext cx="1847273" cy="18644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344729" y="3722785"/>
            <a:ext cx="1847273" cy="186445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0147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11290" y="-11290"/>
            <a:ext cx="7838235" cy="5407379"/>
          </a:xfrm>
          <a:custGeom>
            <a:avLst/>
            <a:gdLst>
              <a:gd name="connsiteX0" fmla="*/ 0 w 5884334"/>
              <a:gd name="connsiteY0" fmla="*/ 0 h 4047068"/>
              <a:gd name="connsiteX1" fmla="*/ 5209809 w 5884334"/>
              <a:gd name="connsiteY1" fmla="*/ 0 h 4047068"/>
              <a:gd name="connsiteX2" fmla="*/ 5884334 w 5884334"/>
              <a:gd name="connsiteY2" fmla="*/ 674525 h 4047068"/>
              <a:gd name="connsiteX3" fmla="*/ 5884334 w 5884334"/>
              <a:gd name="connsiteY3" fmla="*/ 4047068 h 4047068"/>
              <a:gd name="connsiteX4" fmla="*/ 0 w 5884334"/>
              <a:gd name="connsiteY4" fmla="*/ 4047068 h 4047068"/>
              <a:gd name="connsiteX5" fmla="*/ 0 w 5884334"/>
              <a:gd name="connsiteY5" fmla="*/ 0 h 4047068"/>
              <a:gd name="connsiteX0" fmla="*/ 0 w 5884334"/>
              <a:gd name="connsiteY0" fmla="*/ 8466 h 4055534"/>
              <a:gd name="connsiteX1" fmla="*/ 5878676 w 5884334"/>
              <a:gd name="connsiteY1" fmla="*/ 0 h 4055534"/>
              <a:gd name="connsiteX2" fmla="*/ 5884334 w 5884334"/>
              <a:gd name="connsiteY2" fmla="*/ 682991 h 4055534"/>
              <a:gd name="connsiteX3" fmla="*/ 5884334 w 5884334"/>
              <a:gd name="connsiteY3" fmla="*/ 4055534 h 4055534"/>
              <a:gd name="connsiteX4" fmla="*/ 0 w 5884334"/>
              <a:gd name="connsiteY4" fmla="*/ 4055534 h 4055534"/>
              <a:gd name="connsiteX5" fmla="*/ 0 w 5884334"/>
              <a:gd name="connsiteY5" fmla="*/ 8466 h 4055534"/>
              <a:gd name="connsiteX0" fmla="*/ 0 w 5884334"/>
              <a:gd name="connsiteY0" fmla="*/ 8466 h 4055534"/>
              <a:gd name="connsiteX1" fmla="*/ 5878676 w 5884334"/>
              <a:gd name="connsiteY1" fmla="*/ 0 h 4055534"/>
              <a:gd name="connsiteX2" fmla="*/ 5884334 w 5884334"/>
              <a:gd name="connsiteY2" fmla="*/ 682991 h 4055534"/>
              <a:gd name="connsiteX3" fmla="*/ 5884334 w 5884334"/>
              <a:gd name="connsiteY3" fmla="*/ 4055534 h 4055534"/>
              <a:gd name="connsiteX4" fmla="*/ 0 w 5884334"/>
              <a:gd name="connsiteY4" fmla="*/ 3471334 h 4055534"/>
              <a:gd name="connsiteX5" fmla="*/ 0 w 5884334"/>
              <a:gd name="connsiteY5" fmla="*/ 8466 h 4055534"/>
              <a:gd name="connsiteX0" fmla="*/ 0 w 5884334"/>
              <a:gd name="connsiteY0" fmla="*/ 8466 h 4055534"/>
              <a:gd name="connsiteX1" fmla="*/ 5878676 w 5884334"/>
              <a:gd name="connsiteY1" fmla="*/ 0 h 4055534"/>
              <a:gd name="connsiteX2" fmla="*/ 5884334 w 5884334"/>
              <a:gd name="connsiteY2" fmla="*/ 682991 h 4055534"/>
              <a:gd name="connsiteX3" fmla="*/ 787400 w 5884334"/>
              <a:gd name="connsiteY3" fmla="*/ 4055534 h 4055534"/>
              <a:gd name="connsiteX4" fmla="*/ 0 w 5884334"/>
              <a:gd name="connsiteY4" fmla="*/ 3471334 h 4055534"/>
              <a:gd name="connsiteX5" fmla="*/ 0 w 5884334"/>
              <a:gd name="connsiteY5" fmla="*/ 8466 h 4055534"/>
              <a:gd name="connsiteX0" fmla="*/ 0 w 5878676"/>
              <a:gd name="connsiteY0" fmla="*/ 8466 h 4055534"/>
              <a:gd name="connsiteX1" fmla="*/ 5878676 w 5878676"/>
              <a:gd name="connsiteY1" fmla="*/ 0 h 4055534"/>
              <a:gd name="connsiteX2" fmla="*/ 787400 w 5878676"/>
              <a:gd name="connsiteY2" fmla="*/ 4055534 h 4055534"/>
              <a:gd name="connsiteX3" fmla="*/ 0 w 5878676"/>
              <a:gd name="connsiteY3" fmla="*/ 3471334 h 4055534"/>
              <a:gd name="connsiteX4" fmla="*/ 0 w 5878676"/>
              <a:gd name="connsiteY4" fmla="*/ 8466 h 405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8676" h="4055534">
                <a:moveTo>
                  <a:pt x="0" y="8466"/>
                </a:moveTo>
                <a:lnTo>
                  <a:pt x="5878676" y="0"/>
                </a:lnTo>
                <a:lnTo>
                  <a:pt x="787400" y="4055534"/>
                </a:lnTo>
                <a:lnTo>
                  <a:pt x="0" y="3471334"/>
                </a:lnTo>
                <a:lnTo>
                  <a:pt x="0" y="8466"/>
                </a:lnTo>
                <a:close/>
              </a:path>
            </a:pathLst>
          </a:custGeom>
          <a:solidFill>
            <a:srgbClr val="BFBFBF"/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7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95BE-518C-4B3D-BEAB-37A8ACA18A28}" type="datetimeFigureOut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17/9/2019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363D-A88D-44AD-B0C7-1DA0A0911DC3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463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06403" y="1587822"/>
            <a:ext cx="4136311" cy="5089764"/>
          </a:xfrm>
          <a:custGeom>
            <a:avLst/>
            <a:gdLst>
              <a:gd name="connsiteX0" fmla="*/ 0 w 5884334"/>
              <a:gd name="connsiteY0" fmla="*/ 0 h 4047068"/>
              <a:gd name="connsiteX1" fmla="*/ 5209809 w 5884334"/>
              <a:gd name="connsiteY1" fmla="*/ 0 h 4047068"/>
              <a:gd name="connsiteX2" fmla="*/ 5884334 w 5884334"/>
              <a:gd name="connsiteY2" fmla="*/ 674525 h 4047068"/>
              <a:gd name="connsiteX3" fmla="*/ 5884334 w 5884334"/>
              <a:gd name="connsiteY3" fmla="*/ 4047068 h 4047068"/>
              <a:gd name="connsiteX4" fmla="*/ 0 w 5884334"/>
              <a:gd name="connsiteY4" fmla="*/ 4047068 h 4047068"/>
              <a:gd name="connsiteX5" fmla="*/ 0 w 5884334"/>
              <a:gd name="connsiteY5" fmla="*/ 0 h 4047068"/>
              <a:gd name="connsiteX0" fmla="*/ 0 w 5884334"/>
              <a:gd name="connsiteY0" fmla="*/ 8466 h 4055534"/>
              <a:gd name="connsiteX1" fmla="*/ 5878676 w 5884334"/>
              <a:gd name="connsiteY1" fmla="*/ 0 h 4055534"/>
              <a:gd name="connsiteX2" fmla="*/ 5884334 w 5884334"/>
              <a:gd name="connsiteY2" fmla="*/ 682991 h 4055534"/>
              <a:gd name="connsiteX3" fmla="*/ 5884334 w 5884334"/>
              <a:gd name="connsiteY3" fmla="*/ 4055534 h 4055534"/>
              <a:gd name="connsiteX4" fmla="*/ 0 w 5884334"/>
              <a:gd name="connsiteY4" fmla="*/ 4055534 h 4055534"/>
              <a:gd name="connsiteX5" fmla="*/ 0 w 5884334"/>
              <a:gd name="connsiteY5" fmla="*/ 8466 h 4055534"/>
              <a:gd name="connsiteX0" fmla="*/ 0 w 5884334"/>
              <a:gd name="connsiteY0" fmla="*/ 8466 h 4055534"/>
              <a:gd name="connsiteX1" fmla="*/ 5878676 w 5884334"/>
              <a:gd name="connsiteY1" fmla="*/ 0 h 4055534"/>
              <a:gd name="connsiteX2" fmla="*/ 5884334 w 5884334"/>
              <a:gd name="connsiteY2" fmla="*/ 682991 h 4055534"/>
              <a:gd name="connsiteX3" fmla="*/ 5884334 w 5884334"/>
              <a:gd name="connsiteY3" fmla="*/ 4055534 h 4055534"/>
              <a:gd name="connsiteX4" fmla="*/ 0 w 5884334"/>
              <a:gd name="connsiteY4" fmla="*/ 3471334 h 4055534"/>
              <a:gd name="connsiteX5" fmla="*/ 0 w 5884334"/>
              <a:gd name="connsiteY5" fmla="*/ 8466 h 4055534"/>
              <a:gd name="connsiteX0" fmla="*/ 0 w 5884334"/>
              <a:gd name="connsiteY0" fmla="*/ 8466 h 4055534"/>
              <a:gd name="connsiteX1" fmla="*/ 5878676 w 5884334"/>
              <a:gd name="connsiteY1" fmla="*/ 0 h 4055534"/>
              <a:gd name="connsiteX2" fmla="*/ 5884334 w 5884334"/>
              <a:gd name="connsiteY2" fmla="*/ 682991 h 4055534"/>
              <a:gd name="connsiteX3" fmla="*/ 787400 w 5884334"/>
              <a:gd name="connsiteY3" fmla="*/ 4055534 h 4055534"/>
              <a:gd name="connsiteX4" fmla="*/ 0 w 5884334"/>
              <a:gd name="connsiteY4" fmla="*/ 3471334 h 4055534"/>
              <a:gd name="connsiteX5" fmla="*/ 0 w 5884334"/>
              <a:gd name="connsiteY5" fmla="*/ 8466 h 4055534"/>
              <a:gd name="connsiteX0" fmla="*/ 0 w 5878676"/>
              <a:gd name="connsiteY0" fmla="*/ 8466 h 4055534"/>
              <a:gd name="connsiteX1" fmla="*/ 5878676 w 5878676"/>
              <a:gd name="connsiteY1" fmla="*/ 0 h 4055534"/>
              <a:gd name="connsiteX2" fmla="*/ 787400 w 5878676"/>
              <a:gd name="connsiteY2" fmla="*/ 4055534 h 4055534"/>
              <a:gd name="connsiteX3" fmla="*/ 0 w 5878676"/>
              <a:gd name="connsiteY3" fmla="*/ 3471334 h 4055534"/>
              <a:gd name="connsiteX4" fmla="*/ 0 w 5878676"/>
              <a:gd name="connsiteY4" fmla="*/ 8466 h 4055534"/>
              <a:gd name="connsiteX0" fmla="*/ 0 w 5878676"/>
              <a:gd name="connsiteY0" fmla="*/ 8466 h 4055534"/>
              <a:gd name="connsiteX1" fmla="*/ 5878676 w 5878676"/>
              <a:gd name="connsiteY1" fmla="*/ 0 h 4055534"/>
              <a:gd name="connsiteX2" fmla="*/ 787400 w 5878676"/>
              <a:gd name="connsiteY2" fmla="*/ 4055534 h 4055534"/>
              <a:gd name="connsiteX3" fmla="*/ 0 w 5878676"/>
              <a:gd name="connsiteY3" fmla="*/ 3809085 h 4055534"/>
              <a:gd name="connsiteX4" fmla="*/ 0 w 5878676"/>
              <a:gd name="connsiteY4" fmla="*/ 8466 h 4055534"/>
              <a:gd name="connsiteX0" fmla="*/ 0 w 5878676"/>
              <a:gd name="connsiteY0" fmla="*/ 8466 h 3816636"/>
              <a:gd name="connsiteX1" fmla="*/ 5878676 w 5878676"/>
              <a:gd name="connsiteY1" fmla="*/ 0 h 3816636"/>
              <a:gd name="connsiteX2" fmla="*/ 3093995 w 5878676"/>
              <a:gd name="connsiteY2" fmla="*/ 3816636 h 3816636"/>
              <a:gd name="connsiteX3" fmla="*/ 0 w 5878676"/>
              <a:gd name="connsiteY3" fmla="*/ 3809085 h 3816636"/>
              <a:gd name="connsiteX4" fmla="*/ 0 w 5878676"/>
              <a:gd name="connsiteY4" fmla="*/ 8466 h 3816636"/>
              <a:gd name="connsiteX0" fmla="*/ 0 w 3093995"/>
              <a:gd name="connsiteY0" fmla="*/ 16704 h 3824874"/>
              <a:gd name="connsiteX1" fmla="*/ 1767994 w 3093995"/>
              <a:gd name="connsiteY1" fmla="*/ 0 h 3824874"/>
              <a:gd name="connsiteX2" fmla="*/ 3093995 w 3093995"/>
              <a:gd name="connsiteY2" fmla="*/ 3824874 h 3824874"/>
              <a:gd name="connsiteX3" fmla="*/ 0 w 3093995"/>
              <a:gd name="connsiteY3" fmla="*/ 3817323 h 3824874"/>
              <a:gd name="connsiteX4" fmla="*/ 0 w 3093995"/>
              <a:gd name="connsiteY4" fmla="*/ 16704 h 3824874"/>
              <a:gd name="connsiteX0" fmla="*/ 0 w 3093995"/>
              <a:gd name="connsiteY0" fmla="*/ 229 h 3824874"/>
              <a:gd name="connsiteX1" fmla="*/ 1767994 w 3093995"/>
              <a:gd name="connsiteY1" fmla="*/ 0 h 3824874"/>
              <a:gd name="connsiteX2" fmla="*/ 3093995 w 3093995"/>
              <a:gd name="connsiteY2" fmla="*/ 3824874 h 3824874"/>
              <a:gd name="connsiteX3" fmla="*/ 0 w 3093995"/>
              <a:gd name="connsiteY3" fmla="*/ 3817323 h 3824874"/>
              <a:gd name="connsiteX4" fmla="*/ 0 w 3093995"/>
              <a:gd name="connsiteY4" fmla="*/ 229 h 3824874"/>
              <a:gd name="connsiteX0" fmla="*/ 0 w 3102233"/>
              <a:gd name="connsiteY0" fmla="*/ 229 h 3817323"/>
              <a:gd name="connsiteX1" fmla="*/ 1767994 w 3102233"/>
              <a:gd name="connsiteY1" fmla="*/ 0 h 3817323"/>
              <a:gd name="connsiteX2" fmla="*/ 3102233 w 3102233"/>
              <a:gd name="connsiteY2" fmla="*/ 3816636 h 3817323"/>
              <a:gd name="connsiteX3" fmla="*/ 0 w 3102233"/>
              <a:gd name="connsiteY3" fmla="*/ 3817323 h 3817323"/>
              <a:gd name="connsiteX4" fmla="*/ 0 w 3102233"/>
              <a:gd name="connsiteY4" fmla="*/ 229 h 3817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02233" h="3817323">
                <a:moveTo>
                  <a:pt x="0" y="229"/>
                </a:moveTo>
                <a:lnTo>
                  <a:pt x="1767994" y="0"/>
                </a:lnTo>
                <a:lnTo>
                  <a:pt x="3102233" y="3816636"/>
                </a:lnTo>
                <a:lnTo>
                  <a:pt x="0" y="3817323"/>
                </a:lnTo>
                <a:lnTo>
                  <a:pt x="0" y="22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5681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106890" y="1684768"/>
            <a:ext cx="1847273" cy="18644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860460" y="1684768"/>
            <a:ext cx="1847273" cy="18644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398384" y="1684768"/>
            <a:ext cx="1847273" cy="18644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9151953" y="1684768"/>
            <a:ext cx="1847273" cy="186445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5785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490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1" y="1612901"/>
            <a:ext cx="2438400" cy="17276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4876801" y="1612901"/>
            <a:ext cx="2438400" cy="1727683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9753601" y="1612901"/>
            <a:ext cx="2438400" cy="1727683"/>
          </a:xfrm>
        </p:spPr>
        <p:txBody>
          <a:bodyPr/>
          <a:lstStyle/>
          <a:p>
            <a:endParaRPr lang="en-US"/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2438401" y="3340584"/>
            <a:ext cx="2438400" cy="1727683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Picture Placeholder 5"/>
          <p:cNvSpPr>
            <a:spLocks noGrp="1"/>
          </p:cNvSpPr>
          <p:nvPr>
            <p:ph type="pic" sz="quarter" idx="29"/>
          </p:nvPr>
        </p:nvSpPr>
        <p:spPr>
          <a:xfrm>
            <a:off x="7315201" y="3340584"/>
            <a:ext cx="2438400" cy="172768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239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704428" y="1656080"/>
            <a:ext cx="2506133" cy="311573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413760" y="1656080"/>
            <a:ext cx="2506133" cy="311573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123095" y="1656080"/>
            <a:ext cx="2506133" cy="311573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8832428" y="1656080"/>
            <a:ext cx="2506133" cy="311573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32004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383308" y="1781944"/>
            <a:ext cx="4209913" cy="425827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906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39583" y="2176643"/>
            <a:ext cx="2108200" cy="371983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6537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642188" y="1419116"/>
            <a:ext cx="2600131" cy="33954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658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1651" y="1928327"/>
            <a:ext cx="3587749" cy="230712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385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0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84" indent="0">
              <a:buNone/>
              <a:defRPr sz="788"/>
            </a:lvl2pPr>
            <a:lvl3pPr marL="514368" indent="0">
              <a:buNone/>
              <a:defRPr sz="675"/>
            </a:lvl3pPr>
            <a:lvl4pPr marL="771551" indent="0">
              <a:buNone/>
              <a:defRPr sz="562"/>
            </a:lvl4pPr>
            <a:lvl5pPr marL="1028735" indent="0">
              <a:buNone/>
              <a:defRPr sz="562"/>
            </a:lvl5pPr>
            <a:lvl6pPr marL="1285919" indent="0">
              <a:buNone/>
              <a:defRPr sz="562"/>
            </a:lvl6pPr>
            <a:lvl7pPr marL="1543103" indent="0">
              <a:buNone/>
              <a:defRPr sz="562"/>
            </a:lvl7pPr>
            <a:lvl8pPr marL="1800287" indent="0">
              <a:buNone/>
              <a:defRPr sz="562"/>
            </a:lvl8pPr>
            <a:lvl9pPr marL="2057470" indent="0">
              <a:buNone/>
              <a:defRPr sz="56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95BE-518C-4B3D-BEAB-37A8ACA18A28}" type="datetimeFigureOut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17/9/2019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363D-A88D-44AD-B0C7-1DA0A0911DC3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9220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37465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629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/>
          <p:nvPr userDrawn="1"/>
        </p:nvGrpSpPr>
        <p:grpSpPr>
          <a:xfrm>
            <a:off x="-2065" y="4301068"/>
            <a:ext cx="3230373" cy="2573867"/>
            <a:chOff x="-14183" y="4613290"/>
            <a:chExt cx="3446633" cy="2746176"/>
          </a:xfrm>
        </p:grpSpPr>
        <p:sp>
          <p:nvSpPr>
            <p:cNvPr id="5" name="Freeform 67"/>
            <p:cNvSpPr>
              <a:spLocks/>
            </p:cNvSpPr>
            <p:nvPr/>
          </p:nvSpPr>
          <p:spPr bwMode="auto">
            <a:xfrm rot="5400000">
              <a:off x="-74464" y="6401054"/>
              <a:ext cx="999949" cy="858113"/>
            </a:xfrm>
            <a:custGeom>
              <a:avLst/>
              <a:gdLst>
                <a:gd name="T0" fmla="*/ 0 w 282"/>
                <a:gd name="T1" fmla="*/ 242 h 242"/>
                <a:gd name="T2" fmla="*/ 282 w 282"/>
                <a:gd name="T3" fmla="*/ 242 h 242"/>
                <a:gd name="T4" fmla="*/ 139 w 282"/>
                <a:gd name="T5" fmla="*/ 0 h 242"/>
                <a:gd name="T6" fmla="*/ 0 w 282"/>
                <a:gd name="T7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" h="242">
                  <a:moveTo>
                    <a:pt x="0" y="242"/>
                  </a:moveTo>
                  <a:lnTo>
                    <a:pt x="282" y="242"/>
                  </a:lnTo>
                  <a:lnTo>
                    <a:pt x="139" y="0"/>
                  </a:lnTo>
                  <a:lnTo>
                    <a:pt x="0" y="242"/>
                  </a:lnTo>
                  <a:close/>
                </a:path>
              </a:pathLst>
            </a:custGeom>
            <a:noFill/>
            <a:ln w="15875">
              <a:solidFill>
                <a:schemeClr val="bg1">
                  <a:lumMod val="95000"/>
                  <a:alpha val="56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68"/>
            <p:cNvSpPr>
              <a:spLocks/>
            </p:cNvSpPr>
            <p:nvPr/>
          </p:nvSpPr>
          <p:spPr bwMode="auto">
            <a:xfrm rot="5400000">
              <a:off x="-74464" y="6430435"/>
              <a:ext cx="999949" cy="858113"/>
            </a:xfrm>
            <a:custGeom>
              <a:avLst/>
              <a:gdLst>
                <a:gd name="T0" fmla="*/ 143 w 282"/>
                <a:gd name="T1" fmla="*/ 242 h 242"/>
                <a:gd name="T2" fmla="*/ 282 w 282"/>
                <a:gd name="T3" fmla="*/ 0 h 242"/>
                <a:gd name="T4" fmla="*/ 0 w 282"/>
                <a:gd name="T5" fmla="*/ 0 h 242"/>
                <a:gd name="T6" fmla="*/ 143 w 282"/>
                <a:gd name="T7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" h="242">
                  <a:moveTo>
                    <a:pt x="143" y="242"/>
                  </a:moveTo>
                  <a:lnTo>
                    <a:pt x="282" y="0"/>
                  </a:lnTo>
                  <a:lnTo>
                    <a:pt x="0" y="0"/>
                  </a:lnTo>
                  <a:lnTo>
                    <a:pt x="143" y="242"/>
                  </a:lnTo>
                  <a:close/>
                </a:path>
              </a:pathLst>
            </a:custGeom>
            <a:noFill/>
            <a:ln w="15875">
              <a:solidFill>
                <a:schemeClr val="bg1">
                  <a:lumMod val="95000"/>
                  <a:alpha val="56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69"/>
            <p:cNvSpPr>
              <a:spLocks/>
            </p:cNvSpPr>
            <p:nvPr/>
          </p:nvSpPr>
          <p:spPr bwMode="auto">
            <a:xfrm rot="5400000">
              <a:off x="-76238" y="5935779"/>
              <a:ext cx="1003496" cy="858113"/>
            </a:xfrm>
            <a:custGeom>
              <a:avLst/>
              <a:gdLst>
                <a:gd name="T0" fmla="*/ 0 w 283"/>
                <a:gd name="T1" fmla="*/ 242 h 242"/>
                <a:gd name="T2" fmla="*/ 283 w 283"/>
                <a:gd name="T3" fmla="*/ 242 h 242"/>
                <a:gd name="T4" fmla="*/ 140 w 283"/>
                <a:gd name="T5" fmla="*/ 0 h 242"/>
                <a:gd name="T6" fmla="*/ 0 w 283"/>
                <a:gd name="T7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3" h="242">
                  <a:moveTo>
                    <a:pt x="0" y="242"/>
                  </a:moveTo>
                  <a:lnTo>
                    <a:pt x="283" y="242"/>
                  </a:lnTo>
                  <a:lnTo>
                    <a:pt x="140" y="0"/>
                  </a:lnTo>
                  <a:lnTo>
                    <a:pt x="0" y="242"/>
                  </a:lnTo>
                  <a:close/>
                </a:path>
              </a:pathLst>
            </a:custGeom>
            <a:noFill/>
            <a:ln w="15875">
              <a:solidFill>
                <a:schemeClr val="bg1">
                  <a:lumMod val="95000"/>
                  <a:alpha val="56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Freeform 70"/>
            <p:cNvSpPr>
              <a:spLocks/>
            </p:cNvSpPr>
            <p:nvPr/>
          </p:nvSpPr>
          <p:spPr bwMode="auto">
            <a:xfrm rot="5400000">
              <a:off x="-74464" y="5430486"/>
              <a:ext cx="999949" cy="858113"/>
            </a:xfrm>
            <a:custGeom>
              <a:avLst/>
              <a:gdLst>
                <a:gd name="T0" fmla="*/ 0 w 282"/>
                <a:gd name="T1" fmla="*/ 0 h 242"/>
                <a:gd name="T2" fmla="*/ 142 w 282"/>
                <a:gd name="T3" fmla="*/ 242 h 242"/>
                <a:gd name="T4" fmla="*/ 282 w 282"/>
                <a:gd name="T5" fmla="*/ 0 h 242"/>
                <a:gd name="T6" fmla="*/ 0 w 282"/>
                <a:gd name="T7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" h="242">
                  <a:moveTo>
                    <a:pt x="0" y="0"/>
                  </a:moveTo>
                  <a:lnTo>
                    <a:pt x="142" y="242"/>
                  </a:lnTo>
                  <a:lnTo>
                    <a:pt x="282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75">
              <a:solidFill>
                <a:schemeClr val="bg1">
                  <a:lumMod val="95000"/>
                  <a:alpha val="56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80"/>
            <p:cNvSpPr>
              <a:spLocks/>
            </p:cNvSpPr>
            <p:nvPr/>
          </p:nvSpPr>
          <p:spPr bwMode="auto">
            <a:xfrm rot="5400000">
              <a:off x="787194" y="6397508"/>
              <a:ext cx="999949" cy="865205"/>
            </a:xfrm>
            <a:custGeom>
              <a:avLst/>
              <a:gdLst>
                <a:gd name="T0" fmla="*/ 282 w 282"/>
                <a:gd name="T1" fmla="*/ 0 h 244"/>
                <a:gd name="T2" fmla="*/ 0 w 282"/>
                <a:gd name="T3" fmla="*/ 0 h 244"/>
                <a:gd name="T4" fmla="*/ 139 w 282"/>
                <a:gd name="T5" fmla="*/ 244 h 244"/>
                <a:gd name="T6" fmla="*/ 282 w 282"/>
                <a:gd name="T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" h="244">
                  <a:moveTo>
                    <a:pt x="282" y="0"/>
                  </a:moveTo>
                  <a:lnTo>
                    <a:pt x="0" y="0"/>
                  </a:lnTo>
                  <a:lnTo>
                    <a:pt x="139" y="244"/>
                  </a:lnTo>
                  <a:lnTo>
                    <a:pt x="282" y="0"/>
                  </a:lnTo>
                  <a:close/>
                </a:path>
              </a:pathLst>
            </a:custGeom>
            <a:noFill/>
            <a:ln w="15875">
              <a:solidFill>
                <a:schemeClr val="bg1">
                  <a:lumMod val="95000"/>
                  <a:alpha val="56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81"/>
            <p:cNvSpPr>
              <a:spLocks/>
            </p:cNvSpPr>
            <p:nvPr/>
          </p:nvSpPr>
          <p:spPr bwMode="auto">
            <a:xfrm rot="5400000">
              <a:off x="787194" y="6426889"/>
              <a:ext cx="999949" cy="865205"/>
            </a:xfrm>
            <a:custGeom>
              <a:avLst/>
              <a:gdLst>
                <a:gd name="T0" fmla="*/ 282 w 282"/>
                <a:gd name="T1" fmla="*/ 244 h 244"/>
                <a:gd name="T2" fmla="*/ 143 w 282"/>
                <a:gd name="T3" fmla="*/ 0 h 244"/>
                <a:gd name="T4" fmla="*/ 0 w 282"/>
                <a:gd name="T5" fmla="*/ 244 h 244"/>
                <a:gd name="T6" fmla="*/ 282 w 282"/>
                <a:gd name="T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" h="244">
                  <a:moveTo>
                    <a:pt x="282" y="244"/>
                  </a:moveTo>
                  <a:lnTo>
                    <a:pt x="143" y="0"/>
                  </a:lnTo>
                  <a:lnTo>
                    <a:pt x="0" y="244"/>
                  </a:lnTo>
                  <a:lnTo>
                    <a:pt x="282" y="244"/>
                  </a:lnTo>
                  <a:close/>
                </a:path>
              </a:pathLst>
            </a:custGeom>
            <a:noFill/>
            <a:ln w="15875">
              <a:solidFill>
                <a:schemeClr val="bg1">
                  <a:lumMod val="95000"/>
                  <a:alpha val="56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82"/>
            <p:cNvSpPr>
              <a:spLocks/>
            </p:cNvSpPr>
            <p:nvPr/>
          </p:nvSpPr>
          <p:spPr bwMode="auto">
            <a:xfrm rot="5400000">
              <a:off x="785420" y="5932233"/>
              <a:ext cx="1003496" cy="865205"/>
            </a:xfrm>
            <a:custGeom>
              <a:avLst/>
              <a:gdLst>
                <a:gd name="T0" fmla="*/ 283 w 283"/>
                <a:gd name="T1" fmla="*/ 0 h 244"/>
                <a:gd name="T2" fmla="*/ 0 w 283"/>
                <a:gd name="T3" fmla="*/ 0 h 244"/>
                <a:gd name="T4" fmla="*/ 140 w 283"/>
                <a:gd name="T5" fmla="*/ 244 h 244"/>
                <a:gd name="T6" fmla="*/ 283 w 283"/>
                <a:gd name="T7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3" h="244">
                  <a:moveTo>
                    <a:pt x="283" y="0"/>
                  </a:moveTo>
                  <a:lnTo>
                    <a:pt x="0" y="0"/>
                  </a:lnTo>
                  <a:lnTo>
                    <a:pt x="140" y="244"/>
                  </a:lnTo>
                  <a:lnTo>
                    <a:pt x="283" y="0"/>
                  </a:lnTo>
                  <a:close/>
                </a:path>
              </a:pathLst>
            </a:custGeom>
            <a:noFill/>
            <a:ln w="15875">
              <a:solidFill>
                <a:schemeClr val="bg1">
                  <a:lumMod val="95000"/>
                  <a:alpha val="56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83"/>
            <p:cNvSpPr>
              <a:spLocks/>
            </p:cNvSpPr>
            <p:nvPr/>
          </p:nvSpPr>
          <p:spPr bwMode="auto">
            <a:xfrm rot="5400000">
              <a:off x="787194" y="5426940"/>
              <a:ext cx="999949" cy="865205"/>
            </a:xfrm>
            <a:custGeom>
              <a:avLst/>
              <a:gdLst>
                <a:gd name="T0" fmla="*/ 282 w 282"/>
                <a:gd name="T1" fmla="*/ 244 h 244"/>
                <a:gd name="T2" fmla="*/ 142 w 282"/>
                <a:gd name="T3" fmla="*/ 0 h 244"/>
                <a:gd name="T4" fmla="*/ 0 w 282"/>
                <a:gd name="T5" fmla="*/ 244 h 244"/>
                <a:gd name="T6" fmla="*/ 282 w 282"/>
                <a:gd name="T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" h="244">
                  <a:moveTo>
                    <a:pt x="282" y="244"/>
                  </a:moveTo>
                  <a:lnTo>
                    <a:pt x="142" y="0"/>
                  </a:lnTo>
                  <a:lnTo>
                    <a:pt x="0" y="244"/>
                  </a:lnTo>
                  <a:lnTo>
                    <a:pt x="282" y="244"/>
                  </a:lnTo>
                  <a:close/>
                </a:path>
              </a:pathLst>
            </a:custGeom>
            <a:noFill/>
            <a:ln w="15875">
              <a:solidFill>
                <a:schemeClr val="bg1">
                  <a:lumMod val="95000"/>
                  <a:alpha val="56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92"/>
            <p:cNvSpPr>
              <a:spLocks/>
            </p:cNvSpPr>
            <p:nvPr/>
          </p:nvSpPr>
          <p:spPr bwMode="auto">
            <a:xfrm rot="5400000">
              <a:off x="1648852" y="6401054"/>
              <a:ext cx="999949" cy="858113"/>
            </a:xfrm>
            <a:custGeom>
              <a:avLst/>
              <a:gdLst>
                <a:gd name="T0" fmla="*/ 282 w 282"/>
                <a:gd name="T1" fmla="*/ 242 h 242"/>
                <a:gd name="T2" fmla="*/ 139 w 282"/>
                <a:gd name="T3" fmla="*/ 0 h 242"/>
                <a:gd name="T4" fmla="*/ 0 w 282"/>
                <a:gd name="T5" fmla="*/ 242 h 242"/>
                <a:gd name="T6" fmla="*/ 282 w 282"/>
                <a:gd name="T7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" h="242">
                  <a:moveTo>
                    <a:pt x="282" y="242"/>
                  </a:moveTo>
                  <a:lnTo>
                    <a:pt x="139" y="0"/>
                  </a:lnTo>
                  <a:lnTo>
                    <a:pt x="0" y="242"/>
                  </a:lnTo>
                  <a:lnTo>
                    <a:pt x="282" y="242"/>
                  </a:lnTo>
                  <a:close/>
                </a:path>
              </a:pathLst>
            </a:custGeom>
            <a:noFill/>
            <a:ln w="15875">
              <a:solidFill>
                <a:schemeClr val="bg1">
                  <a:lumMod val="95000"/>
                  <a:alpha val="56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93"/>
            <p:cNvSpPr>
              <a:spLocks/>
            </p:cNvSpPr>
            <p:nvPr/>
          </p:nvSpPr>
          <p:spPr bwMode="auto">
            <a:xfrm rot="5400000">
              <a:off x="1648852" y="6430435"/>
              <a:ext cx="999949" cy="858113"/>
            </a:xfrm>
            <a:custGeom>
              <a:avLst/>
              <a:gdLst>
                <a:gd name="T0" fmla="*/ 282 w 282"/>
                <a:gd name="T1" fmla="*/ 0 h 242"/>
                <a:gd name="T2" fmla="*/ 0 w 282"/>
                <a:gd name="T3" fmla="*/ 0 h 242"/>
                <a:gd name="T4" fmla="*/ 143 w 282"/>
                <a:gd name="T5" fmla="*/ 242 h 242"/>
                <a:gd name="T6" fmla="*/ 282 w 282"/>
                <a:gd name="T7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" h="242">
                  <a:moveTo>
                    <a:pt x="282" y="0"/>
                  </a:moveTo>
                  <a:lnTo>
                    <a:pt x="0" y="0"/>
                  </a:lnTo>
                  <a:lnTo>
                    <a:pt x="143" y="242"/>
                  </a:lnTo>
                  <a:lnTo>
                    <a:pt x="282" y="0"/>
                  </a:lnTo>
                  <a:close/>
                </a:path>
              </a:pathLst>
            </a:custGeom>
            <a:noFill/>
            <a:ln w="15875">
              <a:solidFill>
                <a:schemeClr val="bg1">
                  <a:lumMod val="95000"/>
                  <a:alpha val="56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94"/>
            <p:cNvSpPr>
              <a:spLocks/>
            </p:cNvSpPr>
            <p:nvPr/>
          </p:nvSpPr>
          <p:spPr bwMode="auto">
            <a:xfrm rot="5400000">
              <a:off x="1647079" y="5935779"/>
              <a:ext cx="1003496" cy="858113"/>
            </a:xfrm>
            <a:custGeom>
              <a:avLst/>
              <a:gdLst>
                <a:gd name="T0" fmla="*/ 283 w 283"/>
                <a:gd name="T1" fmla="*/ 242 h 242"/>
                <a:gd name="T2" fmla="*/ 140 w 283"/>
                <a:gd name="T3" fmla="*/ 0 h 242"/>
                <a:gd name="T4" fmla="*/ 0 w 283"/>
                <a:gd name="T5" fmla="*/ 242 h 242"/>
                <a:gd name="T6" fmla="*/ 283 w 283"/>
                <a:gd name="T7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3" h="242">
                  <a:moveTo>
                    <a:pt x="283" y="242"/>
                  </a:moveTo>
                  <a:lnTo>
                    <a:pt x="140" y="0"/>
                  </a:lnTo>
                  <a:lnTo>
                    <a:pt x="0" y="242"/>
                  </a:lnTo>
                  <a:lnTo>
                    <a:pt x="283" y="242"/>
                  </a:lnTo>
                  <a:close/>
                </a:path>
              </a:pathLst>
            </a:custGeom>
            <a:noFill/>
            <a:ln w="15875">
              <a:solidFill>
                <a:schemeClr val="bg1">
                  <a:lumMod val="95000"/>
                  <a:alpha val="56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95"/>
            <p:cNvSpPr>
              <a:spLocks/>
            </p:cNvSpPr>
            <p:nvPr/>
          </p:nvSpPr>
          <p:spPr bwMode="auto">
            <a:xfrm rot="5400000">
              <a:off x="1648852" y="5430486"/>
              <a:ext cx="999949" cy="858113"/>
            </a:xfrm>
            <a:custGeom>
              <a:avLst/>
              <a:gdLst>
                <a:gd name="T0" fmla="*/ 282 w 282"/>
                <a:gd name="T1" fmla="*/ 0 h 242"/>
                <a:gd name="T2" fmla="*/ 0 w 282"/>
                <a:gd name="T3" fmla="*/ 0 h 242"/>
                <a:gd name="T4" fmla="*/ 142 w 282"/>
                <a:gd name="T5" fmla="*/ 242 h 242"/>
                <a:gd name="T6" fmla="*/ 282 w 282"/>
                <a:gd name="T7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" h="242">
                  <a:moveTo>
                    <a:pt x="282" y="0"/>
                  </a:moveTo>
                  <a:lnTo>
                    <a:pt x="0" y="0"/>
                  </a:lnTo>
                  <a:lnTo>
                    <a:pt x="142" y="242"/>
                  </a:lnTo>
                  <a:lnTo>
                    <a:pt x="282" y="0"/>
                  </a:lnTo>
                  <a:close/>
                </a:path>
              </a:pathLst>
            </a:custGeom>
            <a:noFill/>
            <a:ln w="15875">
              <a:solidFill>
                <a:schemeClr val="bg1">
                  <a:lumMod val="95000"/>
                  <a:alpha val="56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04"/>
            <p:cNvSpPr>
              <a:spLocks/>
            </p:cNvSpPr>
            <p:nvPr/>
          </p:nvSpPr>
          <p:spPr bwMode="auto">
            <a:xfrm rot="5400000">
              <a:off x="2505192" y="6432208"/>
              <a:ext cx="999949" cy="854567"/>
            </a:xfrm>
            <a:custGeom>
              <a:avLst/>
              <a:gdLst>
                <a:gd name="T0" fmla="*/ 282 w 282"/>
                <a:gd name="T1" fmla="*/ 241 h 241"/>
                <a:gd name="T2" fmla="*/ 143 w 282"/>
                <a:gd name="T3" fmla="*/ 0 h 241"/>
                <a:gd name="T4" fmla="*/ 0 w 282"/>
                <a:gd name="T5" fmla="*/ 241 h 241"/>
                <a:gd name="T6" fmla="*/ 282 w 282"/>
                <a:gd name="T7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" h="241">
                  <a:moveTo>
                    <a:pt x="282" y="241"/>
                  </a:moveTo>
                  <a:lnTo>
                    <a:pt x="143" y="0"/>
                  </a:lnTo>
                  <a:lnTo>
                    <a:pt x="0" y="241"/>
                  </a:lnTo>
                  <a:lnTo>
                    <a:pt x="282" y="241"/>
                  </a:lnTo>
                  <a:close/>
                </a:path>
              </a:pathLst>
            </a:custGeom>
            <a:noFill/>
            <a:ln w="15875">
              <a:solidFill>
                <a:schemeClr val="bg1">
                  <a:lumMod val="95000"/>
                  <a:alpha val="56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05"/>
            <p:cNvSpPr>
              <a:spLocks/>
            </p:cNvSpPr>
            <p:nvPr/>
          </p:nvSpPr>
          <p:spPr bwMode="auto">
            <a:xfrm rot="5400000">
              <a:off x="2503418" y="5937553"/>
              <a:ext cx="1003496" cy="854567"/>
            </a:xfrm>
            <a:custGeom>
              <a:avLst/>
              <a:gdLst>
                <a:gd name="T0" fmla="*/ 283 w 283"/>
                <a:gd name="T1" fmla="*/ 0 h 241"/>
                <a:gd name="T2" fmla="*/ 0 w 283"/>
                <a:gd name="T3" fmla="*/ 0 h 241"/>
                <a:gd name="T4" fmla="*/ 140 w 283"/>
                <a:gd name="T5" fmla="*/ 241 h 241"/>
                <a:gd name="T6" fmla="*/ 283 w 283"/>
                <a:gd name="T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3" h="241">
                  <a:moveTo>
                    <a:pt x="283" y="0"/>
                  </a:moveTo>
                  <a:lnTo>
                    <a:pt x="0" y="0"/>
                  </a:lnTo>
                  <a:lnTo>
                    <a:pt x="140" y="241"/>
                  </a:lnTo>
                  <a:lnTo>
                    <a:pt x="283" y="0"/>
                  </a:lnTo>
                  <a:close/>
                </a:path>
              </a:pathLst>
            </a:custGeom>
            <a:noFill/>
            <a:ln w="15875">
              <a:solidFill>
                <a:schemeClr val="bg1">
                  <a:lumMod val="95000"/>
                  <a:alpha val="56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06"/>
            <p:cNvSpPr>
              <a:spLocks/>
            </p:cNvSpPr>
            <p:nvPr/>
          </p:nvSpPr>
          <p:spPr bwMode="auto">
            <a:xfrm rot="5400000">
              <a:off x="2505192" y="5432259"/>
              <a:ext cx="999949" cy="854567"/>
            </a:xfrm>
            <a:custGeom>
              <a:avLst/>
              <a:gdLst>
                <a:gd name="T0" fmla="*/ 282 w 282"/>
                <a:gd name="T1" fmla="*/ 241 h 241"/>
                <a:gd name="T2" fmla="*/ 142 w 282"/>
                <a:gd name="T3" fmla="*/ 0 h 241"/>
                <a:gd name="T4" fmla="*/ 0 w 282"/>
                <a:gd name="T5" fmla="*/ 241 h 241"/>
                <a:gd name="T6" fmla="*/ 282 w 282"/>
                <a:gd name="T7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" h="241">
                  <a:moveTo>
                    <a:pt x="282" y="241"/>
                  </a:moveTo>
                  <a:lnTo>
                    <a:pt x="142" y="0"/>
                  </a:lnTo>
                  <a:lnTo>
                    <a:pt x="0" y="241"/>
                  </a:lnTo>
                  <a:lnTo>
                    <a:pt x="282" y="241"/>
                  </a:lnTo>
                  <a:close/>
                </a:path>
              </a:pathLst>
            </a:custGeom>
            <a:noFill/>
            <a:ln w="15875">
              <a:solidFill>
                <a:schemeClr val="bg1">
                  <a:lumMod val="95000"/>
                  <a:alpha val="56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28"/>
            <p:cNvSpPr>
              <a:spLocks/>
            </p:cNvSpPr>
            <p:nvPr/>
          </p:nvSpPr>
          <p:spPr bwMode="auto">
            <a:xfrm rot="5400000">
              <a:off x="-86874" y="5687888"/>
              <a:ext cx="999949" cy="854567"/>
            </a:xfrm>
            <a:custGeom>
              <a:avLst/>
              <a:gdLst>
                <a:gd name="T0" fmla="*/ 0 w 282"/>
                <a:gd name="T1" fmla="*/ 241 h 241"/>
                <a:gd name="T2" fmla="*/ 282 w 282"/>
                <a:gd name="T3" fmla="*/ 241 h 241"/>
                <a:gd name="T4" fmla="*/ 143 w 282"/>
                <a:gd name="T5" fmla="*/ 0 h 241"/>
                <a:gd name="T6" fmla="*/ 0 w 282"/>
                <a:gd name="T7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" h="241">
                  <a:moveTo>
                    <a:pt x="0" y="241"/>
                  </a:moveTo>
                  <a:lnTo>
                    <a:pt x="282" y="241"/>
                  </a:lnTo>
                  <a:lnTo>
                    <a:pt x="143" y="0"/>
                  </a:lnTo>
                  <a:lnTo>
                    <a:pt x="0" y="241"/>
                  </a:lnTo>
                  <a:close/>
                </a:path>
              </a:pathLst>
            </a:custGeom>
            <a:noFill/>
            <a:ln w="15875">
              <a:solidFill>
                <a:schemeClr val="bg1">
                  <a:lumMod val="95000"/>
                  <a:alpha val="56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29"/>
            <p:cNvSpPr>
              <a:spLocks/>
            </p:cNvSpPr>
            <p:nvPr/>
          </p:nvSpPr>
          <p:spPr bwMode="auto">
            <a:xfrm rot="5400000">
              <a:off x="-79783" y="5191275"/>
              <a:ext cx="1003496" cy="854567"/>
            </a:xfrm>
            <a:custGeom>
              <a:avLst/>
              <a:gdLst>
                <a:gd name="T0" fmla="*/ 0 w 283"/>
                <a:gd name="T1" fmla="*/ 0 h 241"/>
                <a:gd name="T2" fmla="*/ 140 w 283"/>
                <a:gd name="T3" fmla="*/ 241 h 241"/>
                <a:gd name="T4" fmla="*/ 283 w 283"/>
                <a:gd name="T5" fmla="*/ 0 h 241"/>
                <a:gd name="T6" fmla="*/ 0 w 283"/>
                <a:gd name="T7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3" h="241">
                  <a:moveTo>
                    <a:pt x="0" y="0"/>
                  </a:moveTo>
                  <a:lnTo>
                    <a:pt x="140" y="241"/>
                  </a:lnTo>
                  <a:lnTo>
                    <a:pt x="283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5875">
              <a:solidFill>
                <a:schemeClr val="bg1">
                  <a:lumMod val="95000"/>
                  <a:alpha val="56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30"/>
            <p:cNvSpPr>
              <a:spLocks/>
            </p:cNvSpPr>
            <p:nvPr/>
          </p:nvSpPr>
          <p:spPr bwMode="auto">
            <a:xfrm rot="5400000">
              <a:off x="-78009" y="4685981"/>
              <a:ext cx="999949" cy="854567"/>
            </a:xfrm>
            <a:custGeom>
              <a:avLst/>
              <a:gdLst>
                <a:gd name="T0" fmla="*/ 0 w 282"/>
                <a:gd name="T1" fmla="*/ 241 h 241"/>
                <a:gd name="T2" fmla="*/ 282 w 282"/>
                <a:gd name="T3" fmla="*/ 241 h 241"/>
                <a:gd name="T4" fmla="*/ 142 w 282"/>
                <a:gd name="T5" fmla="*/ 0 h 241"/>
                <a:gd name="T6" fmla="*/ 0 w 282"/>
                <a:gd name="T7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" h="241">
                  <a:moveTo>
                    <a:pt x="0" y="241"/>
                  </a:moveTo>
                  <a:lnTo>
                    <a:pt x="282" y="241"/>
                  </a:lnTo>
                  <a:lnTo>
                    <a:pt x="142" y="0"/>
                  </a:lnTo>
                  <a:lnTo>
                    <a:pt x="0" y="241"/>
                  </a:lnTo>
                  <a:close/>
                </a:path>
              </a:pathLst>
            </a:custGeom>
            <a:noFill/>
            <a:ln w="15875">
              <a:solidFill>
                <a:schemeClr val="bg1">
                  <a:lumMod val="95000"/>
                  <a:alpha val="56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76174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2231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4680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36916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91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16743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64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879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6078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8643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480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9629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84" indent="0">
              <a:buNone/>
              <a:defRPr sz="1575"/>
            </a:lvl2pPr>
            <a:lvl3pPr marL="514368" indent="0">
              <a:buNone/>
              <a:defRPr sz="1350"/>
            </a:lvl3pPr>
            <a:lvl4pPr marL="771551" indent="0">
              <a:buNone/>
              <a:defRPr sz="1125"/>
            </a:lvl4pPr>
            <a:lvl5pPr marL="1028735" indent="0">
              <a:buNone/>
              <a:defRPr sz="1125"/>
            </a:lvl5pPr>
            <a:lvl6pPr marL="1285919" indent="0">
              <a:buNone/>
              <a:defRPr sz="1125"/>
            </a:lvl6pPr>
            <a:lvl7pPr marL="1543103" indent="0">
              <a:buNone/>
              <a:defRPr sz="1125"/>
            </a:lvl7pPr>
            <a:lvl8pPr marL="1800287" indent="0">
              <a:buNone/>
              <a:defRPr sz="1125"/>
            </a:lvl8pPr>
            <a:lvl9pPr marL="2057470" indent="0">
              <a:buNone/>
              <a:defRPr sz="112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84" indent="0">
              <a:buNone/>
              <a:defRPr sz="788"/>
            </a:lvl2pPr>
            <a:lvl3pPr marL="514368" indent="0">
              <a:buNone/>
              <a:defRPr sz="675"/>
            </a:lvl3pPr>
            <a:lvl4pPr marL="771551" indent="0">
              <a:buNone/>
              <a:defRPr sz="562"/>
            </a:lvl4pPr>
            <a:lvl5pPr marL="1028735" indent="0">
              <a:buNone/>
              <a:defRPr sz="562"/>
            </a:lvl5pPr>
            <a:lvl6pPr marL="1285919" indent="0">
              <a:buNone/>
              <a:defRPr sz="562"/>
            </a:lvl6pPr>
            <a:lvl7pPr marL="1543103" indent="0">
              <a:buNone/>
              <a:defRPr sz="562"/>
            </a:lvl7pPr>
            <a:lvl8pPr marL="1800287" indent="0">
              <a:buNone/>
              <a:defRPr sz="562"/>
            </a:lvl8pPr>
            <a:lvl9pPr marL="2057470" indent="0">
              <a:buNone/>
              <a:defRPr sz="56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95BE-518C-4B3D-BEAB-37A8ACA18A28}" type="datetimeFigureOut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17/9/2019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7363D-A88D-44AD-B0C7-1DA0A0911DC3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01503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064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524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 userDrawn="1"/>
        </p:nvSpPr>
        <p:spPr>
          <a:xfrm>
            <a:off x="0" y="1828801"/>
            <a:ext cx="12192000" cy="51251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07" tIns="60953" rIns="121907" bIns="60953"/>
          <a:lstStyle/>
          <a:p>
            <a:pPr marL="0" marR="0" lvl="0" indent="0" algn="l" defTabSz="9142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Marcador de gráfico 2"/>
          <p:cNvSpPr>
            <a:spLocks noGrp="1"/>
          </p:cNvSpPr>
          <p:nvPr>
            <p:ph type="chart" sz="quarter" idx="10"/>
          </p:nvPr>
        </p:nvSpPr>
        <p:spPr>
          <a:xfrm>
            <a:off x="2788357" y="2027739"/>
            <a:ext cx="6897512" cy="3315469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582593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gráfico 2"/>
          <p:cNvSpPr>
            <a:spLocks noGrp="1"/>
          </p:cNvSpPr>
          <p:nvPr>
            <p:ph type="chart" sz="quarter" idx="10"/>
          </p:nvPr>
        </p:nvSpPr>
        <p:spPr>
          <a:xfrm>
            <a:off x="2788357" y="2027739"/>
            <a:ext cx="6897512" cy="3315469"/>
          </a:xfr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70665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221411" y="1750913"/>
            <a:ext cx="3695096" cy="369509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4334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24320" y="1701800"/>
            <a:ext cx="4775200" cy="41656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010951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ACA03-4E74-440E-B50A-18F78B5656D1}" type="datetimeFigureOut">
              <a:rPr kumimoji="0" lang="es-PY" sz="1867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17/9/2019</a:t>
            </a:fld>
            <a:endParaRPr kumimoji="0" lang="es-PY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Y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1BFDB0-9B52-4CD2-BDCE-A79FC0D0E1CA}" type="slidenum">
              <a:rPr kumimoji="0" lang="es-PY" sz="1867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Y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762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5654F-0F8C-41F3-BADD-3EC7FD158047}" type="datetimeFigureOut">
              <a:rPr kumimoji="0" lang="es-PY" sz="1867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17/9/2019</a:t>
            </a:fld>
            <a:endParaRPr kumimoji="0" lang="es-PY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Y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53DED4-667B-4B4D-A75F-E185C5E4C0B2}" type="slidenum">
              <a:rPr kumimoji="0" lang="es-PY" sz="1867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Y" sz="18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7147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ACA03-4E74-440E-B50A-18F78B5656D1}" type="datetimeFigureOut">
              <a:rPr kumimoji="0" lang="es-PY" sz="186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17/9/2019</a:t>
            </a:fld>
            <a:endParaRPr kumimoji="0" lang="es-PY" sz="18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5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Y" sz="18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2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1BFDB0-9B52-4CD2-BDCE-A79FC0D0E1CA}" type="slidenum">
              <a:rPr kumimoji="0" lang="es-PY" sz="1867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2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Y" sz="1867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694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26" Type="http://schemas.openxmlformats.org/officeDocument/2006/relationships/slideLayout" Target="../slideLayouts/slideLayout79.xml"/><Relationship Id="rId39" Type="http://schemas.openxmlformats.org/officeDocument/2006/relationships/slideLayout" Target="../slideLayouts/slideLayout92.xml"/><Relationship Id="rId21" Type="http://schemas.openxmlformats.org/officeDocument/2006/relationships/slideLayout" Target="../slideLayouts/slideLayout74.xml"/><Relationship Id="rId34" Type="http://schemas.openxmlformats.org/officeDocument/2006/relationships/slideLayout" Target="../slideLayouts/slideLayout87.xml"/><Relationship Id="rId42" Type="http://schemas.openxmlformats.org/officeDocument/2006/relationships/slideLayout" Target="../slideLayouts/slideLayout95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29" Type="http://schemas.openxmlformats.org/officeDocument/2006/relationships/slideLayout" Target="../slideLayouts/slideLayout82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24" Type="http://schemas.openxmlformats.org/officeDocument/2006/relationships/slideLayout" Target="../slideLayouts/slideLayout77.xml"/><Relationship Id="rId32" Type="http://schemas.openxmlformats.org/officeDocument/2006/relationships/slideLayout" Target="../slideLayouts/slideLayout85.xml"/><Relationship Id="rId37" Type="http://schemas.openxmlformats.org/officeDocument/2006/relationships/slideLayout" Target="../slideLayouts/slideLayout90.xml"/><Relationship Id="rId40" Type="http://schemas.openxmlformats.org/officeDocument/2006/relationships/slideLayout" Target="../slideLayouts/slideLayout93.xml"/><Relationship Id="rId45" Type="http://schemas.openxmlformats.org/officeDocument/2006/relationships/theme" Target="../theme/theme6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76.xml"/><Relationship Id="rId28" Type="http://schemas.openxmlformats.org/officeDocument/2006/relationships/slideLayout" Target="../slideLayouts/slideLayout81.xml"/><Relationship Id="rId36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72.xml"/><Relationship Id="rId31" Type="http://schemas.openxmlformats.org/officeDocument/2006/relationships/slideLayout" Target="../slideLayouts/slideLayout84.xml"/><Relationship Id="rId44" Type="http://schemas.openxmlformats.org/officeDocument/2006/relationships/slideLayout" Target="../slideLayouts/slideLayout97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75.xml"/><Relationship Id="rId27" Type="http://schemas.openxmlformats.org/officeDocument/2006/relationships/slideLayout" Target="../slideLayouts/slideLayout80.xml"/><Relationship Id="rId30" Type="http://schemas.openxmlformats.org/officeDocument/2006/relationships/slideLayout" Target="../slideLayouts/slideLayout83.xml"/><Relationship Id="rId35" Type="http://schemas.openxmlformats.org/officeDocument/2006/relationships/slideLayout" Target="../slideLayouts/slideLayout88.xml"/><Relationship Id="rId43" Type="http://schemas.openxmlformats.org/officeDocument/2006/relationships/slideLayout" Target="../slideLayouts/slideLayout96.xml"/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5" Type="http://schemas.openxmlformats.org/officeDocument/2006/relationships/slideLayout" Target="../slideLayouts/slideLayout78.xml"/><Relationship Id="rId33" Type="http://schemas.openxmlformats.org/officeDocument/2006/relationships/slideLayout" Target="../slideLayouts/slideLayout86.xml"/><Relationship Id="rId38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F95BE-518C-4B3D-BEAB-37A8ACA18A28}" type="datetimeFigureOut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17/9/2019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7363D-A88D-44AD-B0C7-1DA0A0911DC3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90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defTabSz="514368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92" indent="-128592" algn="l" defTabSz="514368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76" indent="-128592" algn="l" defTabSz="51436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60" indent="-128592" algn="l" defTabSz="51436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43" indent="-128592" algn="l" defTabSz="51436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327" indent="-128592" algn="l" defTabSz="51436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511" indent="-128592" algn="l" defTabSz="51436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95" indent="-128592" algn="l" defTabSz="51436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79" indent="-128592" algn="l" defTabSz="51436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6062" indent="-128592" algn="l" defTabSz="51436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84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68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51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35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919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103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87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70" algn="l" defTabSz="51436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1000">
              <a:srgbClr val="EEEEEE"/>
            </a:gs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38426"/>
            <a:ext cx="10972801" cy="4987739"/>
          </a:xfrm>
          <a:prstGeom prst="rect">
            <a:avLst/>
          </a:prstGeom>
        </p:spPr>
        <p:txBody>
          <a:bodyPr vert="horz" lIns="0" tIns="60949" rIns="0" bIns="6094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fld id="{425404F2-BE9A-4460-8815-8F645183555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8987"/>
              <a:t>9/17/2019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987"/>
            <a:fld id="{96E69268-9C8B-4EBF-A9EE-DC5DC2D48DC3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1218987"/>
              <a:t>‹Nº›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01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154" r:id="rId7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09494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18986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28480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437973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5654F-0F8C-41F3-BADD-3EC7FD158047}" type="datetimeFigureOut">
              <a:rPr lang="es-PY" smtClean="0"/>
              <a:t>17/9/2019</a:t>
            </a:fld>
            <a:endParaRPr lang="es-P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3DED4-667B-4B4D-A75F-E185C5E4C0B2}" type="slidenum">
              <a:rPr lang="es-PY" smtClean="0"/>
              <a:t>‹Nº›</a:t>
            </a:fld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4149923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5654F-0F8C-41F3-BADD-3EC7FD158047}" type="datetimeFigureOut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17/9/2019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3DED4-667B-4B4D-A75F-E185C5E4C0B2}" type="slidenum">
              <a:rPr lang="es-PY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FACA03-4E74-440E-B50A-18F78B5656D1}" type="datetimeFigureOut">
              <a:rPr kumimoji="0" lang="es-P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17/9/2019</a:t>
            </a:fld>
            <a:endParaRPr kumimoji="0" lang="es-P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1BFDB0-9B52-4CD2-BDCE-A79FC0D0E1CA}" type="slidenum">
              <a:rPr kumimoji="0" lang="es-P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PY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793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  <p:sldLayoutId id="2147484202" r:id="rId12"/>
    <p:sldLayoutId id="2147484203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98133" y="372536"/>
            <a:ext cx="7112000" cy="688621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30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  <p:sldLayoutId id="2147484216" r:id="rId12"/>
    <p:sldLayoutId id="2147484217" r:id="rId13"/>
    <p:sldLayoutId id="2147484218" r:id="rId14"/>
    <p:sldLayoutId id="2147484219" r:id="rId15"/>
    <p:sldLayoutId id="2147484220" r:id="rId16"/>
    <p:sldLayoutId id="2147484221" r:id="rId17"/>
    <p:sldLayoutId id="2147484222" r:id="rId18"/>
    <p:sldLayoutId id="2147484223" r:id="rId19"/>
    <p:sldLayoutId id="2147484224" r:id="rId20"/>
    <p:sldLayoutId id="2147484225" r:id="rId21"/>
    <p:sldLayoutId id="2147484226" r:id="rId22"/>
    <p:sldLayoutId id="2147484227" r:id="rId23"/>
    <p:sldLayoutId id="2147484228" r:id="rId24"/>
    <p:sldLayoutId id="2147484229" r:id="rId25"/>
    <p:sldLayoutId id="2147484230" r:id="rId26"/>
    <p:sldLayoutId id="2147484231" r:id="rId27"/>
    <p:sldLayoutId id="2147484232" r:id="rId28"/>
    <p:sldLayoutId id="2147484233" r:id="rId29"/>
    <p:sldLayoutId id="2147484234" r:id="rId30"/>
    <p:sldLayoutId id="2147484235" r:id="rId31"/>
    <p:sldLayoutId id="2147484236" r:id="rId32"/>
    <p:sldLayoutId id="2147484237" r:id="rId33"/>
    <p:sldLayoutId id="2147484238" r:id="rId34"/>
    <p:sldLayoutId id="2147484239" r:id="rId35"/>
    <p:sldLayoutId id="2147484240" r:id="rId36"/>
    <p:sldLayoutId id="2147484241" r:id="rId37"/>
    <p:sldLayoutId id="2147484242" r:id="rId38"/>
    <p:sldLayoutId id="2147484243" r:id="rId39"/>
    <p:sldLayoutId id="2147484244" r:id="rId40"/>
    <p:sldLayoutId id="2147484245" r:id="rId41"/>
    <p:sldLayoutId id="2147484246" r:id="rId42"/>
    <p:sldLayoutId id="2147484247" r:id="rId43"/>
    <p:sldLayoutId id="2147484248" r:id="rId44"/>
  </p:sldLayoutIdLst>
  <p:txStyles>
    <p:titleStyle>
      <a:lvl1pPr algn="l" defTabSz="914273" rtl="0" eaLnBrk="1" latinLnBrk="0" hangingPunct="1">
        <a:lnSpc>
          <a:spcPct val="90000"/>
        </a:lnSpc>
        <a:spcBef>
          <a:spcPct val="0"/>
        </a:spcBef>
        <a:buNone/>
        <a:defRPr sz="2933" b="1" kern="1200">
          <a:solidFill>
            <a:schemeClr val="bg2">
              <a:lumMod val="25000"/>
            </a:schemeClr>
          </a:solidFill>
          <a:latin typeface="Open san"/>
          <a:ea typeface="+mj-ea"/>
          <a:cs typeface="Open san"/>
        </a:defRPr>
      </a:lvl1pPr>
    </p:titleStyle>
    <p:bodyStyle>
      <a:lvl1pPr marL="228568" indent="-228568" algn="l" defTabSz="91427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Open sans"/>
          <a:ea typeface="+mn-ea"/>
          <a:cs typeface="Open sans"/>
        </a:defRPr>
      </a:lvl1pPr>
      <a:lvl2pPr marL="685706" indent="-228568" algn="l" defTabSz="9142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33" kern="1200">
          <a:solidFill>
            <a:schemeClr val="bg2">
              <a:lumMod val="25000"/>
            </a:schemeClr>
          </a:solidFill>
          <a:latin typeface="Open sans"/>
          <a:ea typeface="+mn-ea"/>
          <a:cs typeface="Open sans"/>
        </a:defRPr>
      </a:lvl2pPr>
      <a:lvl3pPr marL="1142841" indent="-228568" algn="l" defTabSz="9142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bg2">
              <a:lumMod val="25000"/>
            </a:schemeClr>
          </a:solidFill>
          <a:latin typeface="Open sans"/>
          <a:ea typeface="+mn-ea"/>
          <a:cs typeface="Open sans"/>
        </a:defRPr>
      </a:lvl3pPr>
      <a:lvl4pPr marL="1599977" indent="-228568" algn="l" defTabSz="9142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Open sans"/>
          <a:ea typeface="+mn-ea"/>
          <a:cs typeface="Open sans"/>
        </a:defRPr>
      </a:lvl4pPr>
      <a:lvl5pPr marL="2057115" indent="-228568" algn="l" defTabSz="9142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67" kern="1200">
          <a:solidFill>
            <a:schemeClr val="bg2">
              <a:lumMod val="25000"/>
            </a:schemeClr>
          </a:solidFill>
          <a:latin typeface="Open sans"/>
          <a:ea typeface="+mn-ea"/>
          <a:cs typeface="Open sans"/>
        </a:defRPr>
      </a:lvl5pPr>
      <a:lvl6pPr marL="2514250" indent="-228568" algn="l" defTabSz="9142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388" indent="-228568" algn="l" defTabSz="9142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524" indent="-228568" algn="l" defTabSz="9142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5662" indent="-228568" algn="l" defTabSz="9142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37" algn="l" defTabSz="91427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273" algn="l" defTabSz="91427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0" algn="l" defTabSz="91427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546" algn="l" defTabSz="91427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683" algn="l" defTabSz="91427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2819" algn="l" defTabSz="91427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9956" algn="l" defTabSz="91427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093" algn="l" defTabSz="914273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em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5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9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9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Data" Target="../diagrams/data1.xml"/><Relationship Id="rId5" Type="http://schemas.openxmlformats.org/officeDocument/2006/relationships/image" Target="../media/image14.png"/><Relationship Id="rId10" Type="http://schemas.microsoft.com/office/2007/relationships/diagramDrawing" Target="../diagrams/drawing1.xml"/><Relationship Id="rId4" Type="http://schemas.openxmlformats.org/officeDocument/2006/relationships/image" Target="../media/image13.emf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95">
              <a:schemeClr val="bg1">
                <a:lumMod val="95000"/>
              </a:schemeClr>
            </a:gs>
            <a:gs pos="55000">
              <a:srgbClr val="DDDDDD"/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-91440" y="4983582"/>
            <a:ext cx="12313708" cy="1900544"/>
            <a:chOff x="-91441" y="4923860"/>
            <a:chExt cx="12313708" cy="1900544"/>
          </a:xfrm>
        </p:grpSpPr>
        <p:sp>
          <p:nvSpPr>
            <p:cNvPr id="490" name="Rectángulo 7"/>
            <p:cNvSpPr/>
            <p:nvPr/>
          </p:nvSpPr>
          <p:spPr>
            <a:xfrm rot="10800000">
              <a:off x="6182992" y="5317289"/>
              <a:ext cx="6023622" cy="1476119"/>
            </a:xfrm>
            <a:custGeom>
              <a:avLst/>
              <a:gdLst>
                <a:gd name="connsiteX0" fmla="*/ 0 w 4667049"/>
                <a:gd name="connsiteY0" fmla="*/ 0 h 818147"/>
                <a:gd name="connsiteX1" fmla="*/ 4667049 w 4667049"/>
                <a:gd name="connsiteY1" fmla="*/ 0 h 818147"/>
                <a:gd name="connsiteX2" fmla="*/ 4667049 w 4667049"/>
                <a:gd name="connsiteY2" fmla="*/ 818147 h 818147"/>
                <a:gd name="connsiteX3" fmla="*/ 0 w 4667049"/>
                <a:gd name="connsiteY3" fmla="*/ 818147 h 818147"/>
                <a:gd name="connsiteX4" fmla="*/ 0 w 4667049"/>
                <a:gd name="connsiteY4" fmla="*/ 0 h 818147"/>
                <a:gd name="connsiteX0" fmla="*/ 0 w 4667049"/>
                <a:gd name="connsiteY0" fmla="*/ 0 h 818147"/>
                <a:gd name="connsiteX1" fmla="*/ 4667049 w 4667049"/>
                <a:gd name="connsiteY1" fmla="*/ 0 h 818147"/>
                <a:gd name="connsiteX2" fmla="*/ 3884996 w 4667049"/>
                <a:gd name="connsiteY2" fmla="*/ 409074 h 818147"/>
                <a:gd name="connsiteX3" fmla="*/ 0 w 4667049"/>
                <a:gd name="connsiteY3" fmla="*/ 818147 h 818147"/>
                <a:gd name="connsiteX4" fmla="*/ 0 w 4667049"/>
                <a:gd name="connsiteY4" fmla="*/ 0 h 818147"/>
                <a:gd name="connsiteX0" fmla="*/ 0 w 4667049"/>
                <a:gd name="connsiteY0" fmla="*/ 0 h 818147"/>
                <a:gd name="connsiteX1" fmla="*/ 4667049 w 4667049"/>
                <a:gd name="connsiteY1" fmla="*/ 0 h 818147"/>
                <a:gd name="connsiteX2" fmla="*/ 3884996 w 4667049"/>
                <a:gd name="connsiteY2" fmla="*/ 409074 h 818147"/>
                <a:gd name="connsiteX3" fmla="*/ 0 w 4667049"/>
                <a:gd name="connsiteY3" fmla="*/ 818147 h 818147"/>
                <a:gd name="connsiteX4" fmla="*/ 0 w 4667049"/>
                <a:gd name="connsiteY4" fmla="*/ 0 h 818147"/>
                <a:gd name="connsiteX0" fmla="*/ 0 w 4667049"/>
                <a:gd name="connsiteY0" fmla="*/ 0 h 818147"/>
                <a:gd name="connsiteX1" fmla="*/ 4667049 w 4667049"/>
                <a:gd name="connsiteY1" fmla="*/ 0 h 818147"/>
                <a:gd name="connsiteX2" fmla="*/ 3884996 w 4667049"/>
                <a:gd name="connsiteY2" fmla="*/ 409074 h 818147"/>
                <a:gd name="connsiteX3" fmla="*/ 0 w 4667049"/>
                <a:gd name="connsiteY3" fmla="*/ 818147 h 818147"/>
                <a:gd name="connsiteX4" fmla="*/ 0 w 4667049"/>
                <a:gd name="connsiteY4" fmla="*/ 0 h 818147"/>
                <a:gd name="connsiteX0" fmla="*/ 0 w 4667049"/>
                <a:gd name="connsiteY0" fmla="*/ 0 h 818147"/>
                <a:gd name="connsiteX1" fmla="*/ 4667049 w 4667049"/>
                <a:gd name="connsiteY1" fmla="*/ 0 h 818147"/>
                <a:gd name="connsiteX2" fmla="*/ 3211227 w 4667049"/>
                <a:gd name="connsiteY2" fmla="*/ 505326 h 818147"/>
                <a:gd name="connsiteX3" fmla="*/ 0 w 4667049"/>
                <a:gd name="connsiteY3" fmla="*/ 818147 h 818147"/>
                <a:gd name="connsiteX4" fmla="*/ 0 w 4667049"/>
                <a:gd name="connsiteY4" fmla="*/ 0 h 818147"/>
                <a:gd name="connsiteX0" fmla="*/ 0 w 4667049"/>
                <a:gd name="connsiteY0" fmla="*/ 0 h 818147"/>
                <a:gd name="connsiteX1" fmla="*/ 4667049 w 4667049"/>
                <a:gd name="connsiteY1" fmla="*/ 0 h 818147"/>
                <a:gd name="connsiteX2" fmla="*/ 3139037 w 4667049"/>
                <a:gd name="connsiteY2" fmla="*/ 517357 h 818147"/>
                <a:gd name="connsiteX3" fmla="*/ 0 w 4667049"/>
                <a:gd name="connsiteY3" fmla="*/ 818147 h 818147"/>
                <a:gd name="connsiteX4" fmla="*/ 0 w 4667049"/>
                <a:gd name="connsiteY4" fmla="*/ 0 h 81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7049" h="818147">
                  <a:moveTo>
                    <a:pt x="0" y="0"/>
                  </a:moveTo>
                  <a:lnTo>
                    <a:pt x="4667049" y="0"/>
                  </a:lnTo>
                  <a:lnTo>
                    <a:pt x="3139037" y="517357"/>
                  </a:lnTo>
                  <a:cubicBezTo>
                    <a:pt x="1495123" y="966536"/>
                    <a:pt x="1294999" y="681789"/>
                    <a:pt x="0" y="8181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82058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Y" sz="1615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36" name="Grupo 35"/>
            <p:cNvGrpSpPr/>
            <p:nvPr/>
          </p:nvGrpSpPr>
          <p:grpSpPr>
            <a:xfrm>
              <a:off x="-91441" y="4923860"/>
              <a:ext cx="12313708" cy="1900544"/>
              <a:chOff x="91687" y="4909188"/>
              <a:chExt cx="12313708" cy="1900544"/>
            </a:xfrm>
          </p:grpSpPr>
          <p:pic>
            <p:nvPicPr>
              <p:cNvPr id="486" name="Picture 2" descr="https://media-public.canva.com/MAB60d5fLlg/1/thumbnail_large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687" y="4909188"/>
                <a:ext cx="12283440" cy="1876558"/>
              </a:xfrm>
              <a:prstGeom prst="rect">
                <a:avLst/>
              </a:prstGeom>
              <a:gradFill>
                <a:gsLst>
                  <a:gs pos="0">
                    <a:srgbClr val="003F3E">
                      <a:alpha val="0"/>
                      <a:lumMod val="0"/>
                      <a:lumOff val="100000"/>
                    </a:srgbClr>
                  </a:gs>
                  <a:gs pos="74000">
                    <a:srgbClr val="5B9BD5">
                      <a:lumMod val="45000"/>
                      <a:lumOff val="55000"/>
                    </a:srgbClr>
                  </a:gs>
                  <a:gs pos="83000">
                    <a:srgbClr val="5B9BD5">
                      <a:lumMod val="45000"/>
                      <a:lumOff val="55000"/>
                    </a:srgbClr>
                  </a:gs>
                  <a:gs pos="100000">
                    <a:srgbClr val="5B9BD5">
                      <a:lumMod val="30000"/>
                      <a:lumOff val="70000"/>
                    </a:srgbClr>
                  </a:gs>
                </a:gsLst>
                <a:lin ang="5400000" scaled="1"/>
              </a:gradFill>
              <a:extLst/>
            </p:spPr>
          </p:pic>
          <p:sp>
            <p:nvSpPr>
              <p:cNvPr id="488" name="Rectángulo 7"/>
              <p:cNvSpPr/>
              <p:nvPr/>
            </p:nvSpPr>
            <p:spPr>
              <a:xfrm rot="10800000">
                <a:off x="6392126" y="5472145"/>
                <a:ext cx="6013269" cy="1337586"/>
              </a:xfrm>
              <a:custGeom>
                <a:avLst/>
                <a:gdLst>
                  <a:gd name="connsiteX0" fmla="*/ 0 w 4667049"/>
                  <a:gd name="connsiteY0" fmla="*/ 0 h 818147"/>
                  <a:gd name="connsiteX1" fmla="*/ 4667049 w 4667049"/>
                  <a:gd name="connsiteY1" fmla="*/ 0 h 818147"/>
                  <a:gd name="connsiteX2" fmla="*/ 4667049 w 4667049"/>
                  <a:gd name="connsiteY2" fmla="*/ 818147 h 818147"/>
                  <a:gd name="connsiteX3" fmla="*/ 0 w 4667049"/>
                  <a:gd name="connsiteY3" fmla="*/ 818147 h 818147"/>
                  <a:gd name="connsiteX4" fmla="*/ 0 w 4667049"/>
                  <a:gd name="connsiteY4" fmla="*/ 0 h 818147"/>
                  <a:gd name="connsiteX0" fmla="*/ 0 w 4667049"/>
                  <a:gd name="connsiteY0" fmla="*/ 0 h 818147"/>
                  <a:gd name="connsiteX1" fmla="*/ 4667049 w 4667049"/>
                  <a:gd name="connsiteY1" fmla="*/ 0 h 818147"/>
                  <a:gd name="connsiteX2" fmla="*/ 3884996 w 4667049"/>
                  <a:gd name="connsiteY2" fmla="*/ 409074 h 818147"/>
                  <a:gd name="connsiteX3" fmla="*/ 0 w 4667049"/>
                  <a:gd name="connsiteY3" fmla="*/ 818147 h 818147"/>
                  <a:gd name="connsiteX4" fmla="*/ 0 w 4667049"/>
                  <a:gd name="connsiteY4" fmla="*/ 0 h 818147"/>
                  <a:gd name="connsiteX0" fmla="*/ 0 w 4667049"/>
                  <a:gd name="connsiteY0" fmla="*/ 0 h 818147"/>
                  <a:gd name="connsiteX1" fmla="*/ 4667049 w 4667049"/>
                  <a:gd name="connsiteY1" fmla="*/ 0 h 818147"/>
                  <a:gd name="connsiteX2" fmla="*/ 3884996 w 4667049"/>
                  <a:gd name="connsiteY2" fmla="*/ 409074 h 818147"/>
                  <a:gd name="connsiteX3" fmla="*/ 0 w 4667049"/>
                  <a:gd name="connsiteY3" fmla="*/ 818147 h 818147"/>
                  <a:gd name="connsiteX4" fmla="*/ 0 w 4667049"/>
                  <a:gd name="connsiteY4" fmla="*/ 0 h 818147"/>
                  <a:gd name="connsiteX0" fmla="*/ 0 w 4667049"/>
                  <a:gd name="connsiteY0" fmla="*/ 0 h 818147"/>
                  <a:gd name="connsiteX1" fmla="*/ 4667049 w 4667049"/>
                  <a:gd name="connsiteY1" fmla="*/ 0 h 818147"/>
                  <a:gd name="connsiteX2" fmla="*/ 3884996 w 4667049"/>
                  <a:gd name="connsiteY2" fmla="*/ 409074 h 818147"/>
                  <a:gd name="connsiteX3" fmla="*/ 0 w 4667049"/>
                  <a:gd name="connsiteY3" fmla="*/ 818147 h 818147"/>
                  <a:gd name="connsiteX4" fmla="*/ 0 w 4667049"/>
                  <a:gd name="connsiteY4" fmla="*/ 0 h 818147"/>
                  <a:gd name="connsiteX0" fmla="*/ 0 w 4667049"/>
                  <a:gd name="connsiteY0" fmla="*/ 0 h 818147"/>
                  <a:gd name="connsiteX1" fmla="*/ 4667049 w 4667049"/>
                  <a:gd name="connsiteY1" fmla="*/ 0 h 818147"/>
                  <a:gd name="connsiteX2" fmla="*/ 3211227 w 4667049"/>
                  <a:gd name="connsiteY2" fmla="*/ 505326 h 818147"/>
                  <a:gd name="connsiteX3" fmla="*/ 0 w 4667049"/>
                  <a:gd name="connsiteY3" fmla="*/ 818147 h 818147"/>
                  <a:gd name="connsiteX4" fmla="*/ 0 w 4667049"/>
                  <a:gd name="connsiteY4" fmla="*/ 0 h 818147"/>
                  <a:gd name="connsiteX0" fmla="*/ 0 w 4667049"/>
                  <a:gd name="connsiteY0" fmla="*/ 0 h 818147"/>
                  <a:gd name="connsiteX1" fmla="*/ 4667049 w 4667049"/>
                  <a:gd name="connsiteY1" fmla="*/ 0 h 818147"/>
                  <a:gd name="connsiteX2" fmla="*/ 3139037 w 4667049"/>
                  <a:gd name="connsiteY2" fmla="*/ 517357 h 818147"/>
                  <a:gd name="connsiteX3" fmla="*/ 0 w 4667049"/>
                  <a:gd name="connsiteY3" fmla="*/ 818147 h 818147"/>
                  <a:gd name="connsiteX4" fmla="*/ 0 w 4667049"/>
                  <a:gd name="connsiteY4" fmla="*/ 0 h 818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67049" h="818147">
                    <a:moveTo>
                      <a:pt x="0" y="0"/>
                    </a:moveTo>
                    <a:lnTo>
                      <a:pt x="4667049" y="0"/>
                    </a:lnTo>
                    <a:lnTo>
                      <a:pt x="3139037" y="517357"/>
                    </a:lnTo>
                    <a:cubicBezTo>
                      <a:pt x="1495123" y="966536"/>
                      <a:pt x="1294999" y="681789"/>
                      <a:pt x="0" y="818147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20274B"/>
                  </a:gs>
                  <a:gs pos="50000">
                    <a:srgbClr val="20274B"/>
                  </a:gs>
                  <a:gs pos="100000">
                    <a:srgbClr val="1D254E"/>
                  </a:gs>
                </a:gsLst>
                <a:lin ang="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2058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Y" sz="1615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nstantia"/>
                  <a:ea typeface="+mn-ea"/>
                  <a:cs typeface="+mn-cs"/>
                </a:endParaRPr>
              </a:p>
            </p:txBody>
          </p:sp>
          <p:sp>
            <p:nvSpPr>
              <p:cNvPr id="22" name="Triángulo rectángulo 21"/>
              <p:cNvSpPr/>
              <p:nvPr/>
            </p:nvSpPr>
            <p:spPr>
              <a:xfrm>
                <a:off x="91687" y="6076098"/>
                <a:ext cx="6639863" cy="733634"/>
              </a:xfrm>
              <a:prstGeom prst="rtTriangle">
                <a:avLst/>
              </a:prstGeom>
              <a:gradFill flip="none" rotWithShape="1">
                <a:gsLst>
                  <a:gs pos="0">
                    <a:srgbClr val="20274B">
                      <a:shade val="30000"/>
                      <a:satMod val="115000"/>
                    </a:srgbClr>
                  </a:gs>
                  <a:gs pos="50000">
                    <a:srgbClr val="20274B">
                      <a:shade val="67500"/>
                      <a:satMod val="115000"/>
                    </a:srgbClr>
                  </a:gs>
                  <a:gs pos="100000">
                    <a:srgbClr val="20274B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Y"/>
              </a:p>
            </p:txBody>
          </p:sp>
        </p:grpSp>
      </p:grpSp>
      <p:sp>
        <p:nvSpPr>
          <p:cNvPr id="9" name="AutoShape 8" descr="Resultado de imagen para ods 2"/>
          <p:cNvSpPr>
            <a:spLocks noChangeAspect="1" noChangeArrowheads="1"/>
          </p:cNvSpPr>
          <p:nvPr/>
        </p:nvSpPr>
        <p:spPr bwMode="auto">
          <a:xfrm>
            <a:off x="3589883" y="-60945"/>
            <a:ext cx="128588" cy="12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38576" tIns="19288" rIns="38576" bIns="19288" numCol="1" anchor="t" anchorCtr="0" compatLnSpc="1">
            <a:prstTxWarp prst="textNoShape">
              <a:avLst/>
            </a:prstTxWarp>
          </a:bodyPr>
          <a:lstStyle/>
          <a:p>
            <a:endParaRPr lang="es-PY" sz="759">
              <a:solidFill>
                <a:prstClr val="black"/>
              </a:solidFill>
            </a:endParaRPr>
          </a:p>
        </p:txBody>
      </p:sp>
      <p:sp>
        <p:nvSpPr>
          <p:cNvPr id="14" name="AutoShape 2" descr="Resultado de imagen para icono agricultura editable gratis"/>
          <p:cNvSpPr>
            <a:spLocks noChangeAspect="1" noChangeArrowheads="1"/>
          </p:cNvSpPr>
          <p:nvPr/>
        </p:nvSpPr>
        <p:spPr bwMode="auto">
          <a:xfrm>
            <a:off x="3551039" y="-57597"/>
            <a:ext cx="128588" cy="12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38576" tIns="19288" rIns="38576" bIns="19288" numCol="1" anchor="t" anchorCtr="0" compatLnSpc="1">
            <a:prstTxWarp prst="textNoShape">
              <a:avLst/>
            </a:prstTxWarp>
          </a:bodyPr>
          <a:lstStyle/>
          <a:p>
            <a:endParaRPr lang="es-PY" sz="759">
              <a:solidFill>
                <a:prstClr val="black"/>
              </a:solidFill>
            </a:endParaRPr>
          </a:p>
        </p:txBody>
      </p:sp>
      <p:sp>
        <p:nvSpPr>
          <p:cNvPr id="69" name="Title 6">
            <a:extLst>
              <a:ext uri="{FF2B5EF4-FFF2-40B4-BE49-F238E27FC236}">
                <a16:creationId xmlns:a16="http://schemas.microsoft.com/office/drawing/2014/main" id="{DF4DDF27-E3AE-4FDA-9A66-7C95955FE16E}"/>
              </a:ext>
            </a:extLst>
          </p:cNvPr>
          <p:cNvSpPr txBox="1">
            <a:spLocks/>
          </p:cNvSpPr>
          <p:nvPr/>
        </p:nvSpPr>
        <p:spPr>
          <a:xfrm>
            <a:off x="6156883" y="1621114"/>
            <a:ext cx="5704353" cy="1144176"/>
          </a:xfrm>
          <a:prstGeom prst="rect">
            <a:avLst/>
          </a:prstGeom>
        </p:spPr>
        <p:txBody>
          <a:bodyPr anchor="b"/>
          <a:lstStyle>
            <a:lvl1pPr algn="l" defTabSz="91380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436" algn="l"/>
              </a:tabLst>
              <a:defRPr lang="en-US" sz="3200" b="1" kern="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2pPr>
            <a:lvl3pPr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3pPr>
            <a:lvl4pPr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4pPr>
            <a:lvl5pPr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5pPr>
            <a:lvl6pPr marL="466621"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6pPr>
            <a:lvl7pPr marL="933242"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7pPr>
            <a:lvl8pPr marL="1399863"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8pPr>
            <a:lvl9pPr marL="1866485"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PY" dirty="0">
                <a:latin typeface="Gotham" panose="0200060404000009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Proyecto de Presupuesto </a:t>
            </a:r>
          </a:p>
          <a:p>
            <a:r>
              <a:rPr lang="es-PY" dirty="0">
                <a:latin typeface="Gotham" panose="0200060404000009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General de la </a:t>
            </a:r>
            <a:r>
              <a:rPr lang="es-PY" dirty="0" smtClean="0">
                <a:latin typeface="Gotham" panose="0200060404000009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Nación 2020</a:t>
            </a:r>
            <a:endParaRPr lang="es-PY" dirty="0">
              <a:latin typeface="Gotham" panose="02000604040000090004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0" name="Isosceles Triangle 27">
            <a:extLst>
              <a:ext uri="{FF2B5EF4-FFF2-40B4-BE49-F238E27FC236}">
                <a16:creationId xmlns:a16="http://schemas.microsoft.com/office/drawing/2014/main" id="{36EDA263-0083-49CE-82CA-70184DA49DBB}"/>
              </a:ext>
            </a:extLst>
          </p:cNvPr>
          <p:cNvSpPr/>
          <p:nvPr/>
        </p:nvSpPr>
        <p:spPr>
          <a:xfrm rot="5400000">
            <a:off x="5798334" y="2094688"/>
            <a:ext cx="350163" cy="234996"/>
          </a:xfrm>
          <a:prstGeom prst="triangle">
            <a:avLst/>
          </a:prstGeom>
          <a:solidFill>
            <a:srgbClr val="0F608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FFC000"/>
              </a:solidFill>
              <a:latin typeface="Gotham" panose="02000604040000090004" pitchFamily="50" charset="0"/>
            </a:endParaRPr>
          </a:p>
        </p:txBody>
      </p:sp>
      <p:sp>
        <p:nvSpPr>
          <p:cNvPr id="76" name="Title 6">
            <a:extLst>
              <a:ext uri="{FF2B5EF4-FFF2-40B4-BE49-F238E27FC236}">
                <a16:creationId xmlns:a16="http://schemas.microsoft.com/office/drawing/2014/main" id="{DF4DDF27-E3AE-4FDA-9A66-7C95955FE16E}"/>
              </a:ext>
            </a:extLst>
          </p:cNvPr>
          <p:cNvSpPr txBox="1">
            <a:spLocks/>
          </p:cNvSpPr>
          <p:nvPr/>
        </p:nvSpPr>
        <p:spPr>
          <a:xfrm>
            <a:off x="6453391" y="2765290"/>
            <a:ext cx="4795552" cy="779928"/>
          </a:xfrm>
          <a:prstGeom prst="rect">
            <a:avLst/>
          </a:prstGeom>
        </p:spPr>
        <p:txBody>
          <a:bodyPr anchor="b"/>
          <a:lstStyle>
            <a:lvl1pPr algn="l" defTabSz="91380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436" algn="l"/>
              </a:tabLst>
              <a:defRPr lang="en-US" sz="3200" b="1" kern="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2pPr>
            <a:lvl3pPr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3pPr>
            <a:lvl4pPr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4pPr>
            <a:lvl5pPr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5pPr>
            <a:lvl6pPr marL="466621"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6pPr>
            <a:lvl7pPr marL="933242"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7pPr>
            <a:lvl8pPr marL="1399863"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8pPr>
            <a:lvl9pPr marL="1866485"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s-MX" sz="2800" dirty="0" smtClean="0">
                <a:solidFill>
                  <a:srgbClr val="1D254E"/>
                </a:solidFill>
                <a:latin typeface="Gotham" panose="0200060404000009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Poder Ejecutivo</a:t>
            </a:r>
            <a:endParaRPr lang="es-PY" sz="2800" dirty="0">
              <a:solidFill>
                <a:srgbClr val="1D254E"/>
              </a:solidFill>
              <a:latin typeface="Gotham" panose="02000604040000090004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7" name="Title 6">
            <a:extLst>
              <a:ext uri="{FF2B5EF4-FFF2-40B4-BE49-F238E27FC236}">
                <a16:creationId xmlns:a16="http://schemas.microsoft.com/office/drawing/2014/main" id="{DF4DDF27-E3AE-4FDA-9A66-7C95955FE16E}"/>
              </a:ext>
            </a:extLst>
          </p:cNvPr>
          <p:cNvSpPr txBox="1">
            <a:spLocks/>
          </p:cNvSpPr>
          <p:nvPr/>
        </p:nvSpPr>
        <p:spPr>
          <a:xfrm>
            <a:off x="5572609" y="3645039"/>
            <a:ext cx="6118257" cy="1144176"/>
          </a:xfrm>
          <a:prstGeom prst="rect">
            <a:avLst/>
          </a:prstGeom>
        </p:spPr>
        <p:txBody>
          <a:bodyPr anchor="b"/>
          <a:lstStyle>
            <a:lvl1pPr algn="l" defTabSz="91380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275436" algn="l"/>
              </a:tabLst>
              <a:defRPr lang="en-US" sz="3200" b="1" kern="0" baseline="0" noProof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2pPr>
            <a:lvl3pPr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3pPr>
            <a:lvl4pPr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4pPr>
            <a:lvl5pPr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5pPr>
            <a:lvl6pPr marL="466621"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6pPr>
            <a:lvl7pPr marL="933242"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7pPr>
            <a:lvl8pPr marL="1399863"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8pPr>
            <a:lvl9pPr marL="1866485" algn="l" defTabSz="913800" rtl="0" eaLnBrk="1" fontAlgn="base" hangingPunct="1">
              <a:spcBef>
                <a:spcPct val="0"/>
              </a:spcBef>
              <a:spcAft>
                <a:spcPct val="0"/>
              </a:spcAft>
              <a:defRPr sz="194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otham" panose="02000604040000090004" pitchFamily="50" charset="0"/>
                <a:ea typeface="Open Sans" panose="020B0606030504020204" pitchFamily="34" charset="0"/>
                <a:cs typeface="Andalus" panose="02020603050405020304" pitchFamily="18" charset="-78"/>
              </a:rPr>
              <a:t>“Sentando bases para un Presupuesto por Resultados”</a:t>
            </a:r>
            <a:endParaRPr lang="es-PY" sz="2800" dirty="0">
              <a:solidFill>
                <a:schemeClr val="tx1">
                  <a:lumMod val="75000"/>
                  <a:lumOff val="25000"/>
                </a:schemeClr>
              </a:solidFill>
              <a:latin typeface="Gotham" panose="02000604040000090004" pitchFamily="50" charset="0"/>
              <a:ea typeface="Open Sans" panose="020B0606030504020204" pitchFamily="34" charset="0"/>
              <a:cs typeface="Andalus" panose="02020603050405020304" pitchFamily="18" charset="-78"/>
            </a:endParaRPr>
          </a:p>
        </p:txBody>
      </p:sp>
      <p:pic>
        <p:nvPicPr>
          <p:cNvPr id="481" name="Imagen 4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8872" y="368685"/>
            <a:ext cx="183128" cy="86513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>
          <a:xfrm>
            <a:off x="426843" y="2353046"/>
            <a:ext cx="4595804" cy="3189930"/>
          </a:xfrm>
          <a:prstGeom prst="ellipse">
            <a:avLst/>
          </a:prstGeom>
          <a:solidFill>
            <a:srgbClr val="860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grpSp>
        <p:nvGrpSpPr>
          <p:cNvPr id="4" name="Grupo 3"/>
          <p:cNvGrpSpPr/>
          <p:nvPr/>
        </p:nvGrpSpPr>
        <p:grpSpPr>
          <a:xfrm>
            <a:off x="409599" y="2397694"/>
            <a:ext cx="4613048" cy="3152839"/>
            <a:chOff x="2965214" y="6592013"/>
            <a:chExt cx="7060367" cy="5074904"/>
          </a:xfrm>
        </p:grpSpPr>
        <p:sp>
          <p:nvSpPr>
            <p:cNvPr id="7" name="Elipse 6"/>
            <p:cNvSpPr/>
            <p:nvPr/>
          </p:nvSpPr>
          <p:spPr>
            <a:xfrm>
              <a:off x="2965214" y="6592013"/>
              <a:ext cx="7060367" cy="5074904"/>
            </a:xfrm>
            <a:prstGeom prst="ellipse">
              <a:avLst/>
            </a:prstGeom>
            <a:solidFill>
              <a:srgbClr val="860013">
                <a:alpha val="69804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 sz="759" dirty="0">
                <a:solidFill>
                  <a:prstClr val="white"/>
                </a:solidFill>
              </a:endParaRPr>
            </a:p>
          </p:txBody>
        </p:sp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5"/>
            <a:srcRect l="-513" t="40727"/>
            <a:stretch/>
          </p:blipFill>
          <p:spPr>
            <a:xfrm>
              <a:off x="3111169" y="6685157"/>
              <a:ext cx="6581259" cy="4820674"/>
            </a:xfrm>
            <a:prstGeom prst="ellipse">
              <a:avLst/>
            </a:prstGeom>
          </p:spPr>
        </p:pic>
      </p:grpSp>
      <p:sp>
        <p:nvSpPr>
          <p:cNvPr id="16" name="Elipse 15"/>
          <p:cNvSpPr/>
          <p:nvPr/>
        </p:nvSpPr>
        <p:spPr>
          <a:xfrm>
            <a:off x="1326101" y="2901799"/>
            <a:ext cx="2660074" cy="1808548"/>
          </a:xfrm>
          <a:prstGeom prst="ellipse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grpSp>
        <p:nvGrpSpPr>
          <p:cNvPr id="25" name="Grupo 24"/>
          <p:cNvGrpSpPr/>
          <p:nvPr/>
        </p:nvGrpSpPr>
        <p:grpSpPr>
          <a:xfrm>
            <a:off x="3015207" y="1710057"/>
            <a:ext cx="2395565" cy="3459798"/>
            <a:chOff x="6228502" y="5029058"/>
            <a:chExt cx="3666462" cy="5568995"/>
          </a:xfrm>
        </p:grpSpPr>
        <p:grpSp>
          <p:nvGrpSpPr>
            <p:cNvPr id="2" name="Grupo 1"/>
            <p:cNvGrpSpPr/>
            <p:nvPr/>
          </p:nvGrpSpPr>
          <p:grpSpPr>
            <a:xfrm>
              <a:off x="6228502" y="5029058"/>
              <a:ext cx="3666462" cy="5568995"/>
              <a:chOff x="6554664" y="4851138"/>
              <a:chExt cx="3666462" cy="5568995"/>
            </a:xfrm>
          </p:grpSpPr>
          <p:grpSp>
            <p:nvGrpSpPr>
              <p:cNvPr id="78" name="Group 6"/>
              <p:cNvGrpSpPr/>
              <p:nvPr/>
            </p:nvGrpSpPr>
            <p:grpSpPr>
              <a:xfrm rot="3562688">
                <a:off x="5970055" y="6169063"/>
                <a:ext cx="5568995" cy="2933146"/>
                <a:chOff x="2095501" y="2967038"/>
                <a:chExt cx="7997825" cy="3910012"/>
              </a:xfrm>
            </p:grpSpPr>
            <p:sp>
              <p:nvSpPr>
                <p:cNvPr id="79" name="Freeform 5"/>
                <p:cNvSpPr>
                  <a:spLocks/>
                </p:cNvSpPr>
                <p:nvPr/>
              </p:nvSpPr>
              <p:spPr bwMode="auto">
                <a:xfrm>
                  <a:off x="2228851" y="5470525"/>
                  <a:ext cx="2768600" cy="1406525"/>
                </a:xfrm>
                <a:custGeom>
                  <a:avLst/>
                  <a:gdLst>
                    <a:gd name="T0" fmla="*/ 505 w 1758"/>
                    <a:gd name="T1" fmla="*/ 16 h 893"/>
                    <a:gd name="T2" fmla="*/ 261 w 1758"/>
                    <a:gd name="T3" fmla="*/ 0 h 893"/>
                    <a:gd name="T4" fmla="*/ 0 w 1758"/>
                    <a:gd name="T5" fmla="*/ 875 h 893"/>
                    <a:gd name="T6" fmla="*/ 1 w 1758"/>
                    <a:gd name="T7" fmla="*/ 893 h 893"/>
                    <a:gd name="T8" fmla="*/ 1758 w 1758"/>
                    <a:gd name="T9" fmla="*/ 893 h 893"/>
                    <a:gd name="T10" fmla="*/ 505 w 1758"/>
                    <a:gd name="T11" fmla="*/ 16 h 8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58" h="893">
                      <a:moveTo>
                        <a:pt x="505" y="16"/>
                      </a:moveTo>
                      <a:cubicBezTo>
                        <a:pt x="261" y="0"/>
                        <a:pt x="261" y="0"/>
                        <a:pt x="261" y="0"/>
                      </a:cubicBezTo>
                      <a:cubicBezTo>
                        <a:pt x="96" y="251"/>
                        <a:pt x="0" y="552"/>
                        <a:pt x="0" y="875"/>
                      </a:cubicBezTo>
                      <a:cubicBezTo>
                        <a:pt x="0" y="881"/>
                        <a:pt x="0" y="887"/>
                        <a:pt x="1" y="893"/>
                      </a:cubicBezTo>
                      <a:cubicBezTo>
                        <a:pt x="1758" y="893"/>
                        <a:pt x="1758" y="893"/>
                        <a:pt x="1758" y="893"/>
                      </a:cubicBezTo>
                      <a:lnTo>
                        <a:pt x="505" y="16"/>
                      </a:lnTo>
                      <a:close/>
                    </a:path>
                  </a:pathLst>
                </a:custGeom>
                <a:solidFill>
                  <a:srgbClr val="1C8ABA"/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2540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38576" tIns="19288" rIns="38576" bIns="1928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514291">
                    <a:defRPr/>
                  </a:pPr>
                  <a:endParaRPr lang="en-US" sz="1013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" name="Freeform 6"/>
                <p:cNvSpPr>
                  <a:spLocks/>
                </p:cNvSpPr>
                <p:nvPr/>
              </p:nvSpPr>
              <p:spPr bwMode="auto">
                <a:xfrm>
                  <a:off x="2095501" y="4129088"/>
                  <a:ext cx="2667000" cy="2724150"/>
                </a:xfrm>
                <a:custGeom>
                  <a:avLst/>
                  <a:gdLst>
                    <a:gd name="T0" fmla="*/ 1694 w 1694"/>
                    <a:gd name="T1" fmla="*/ 1533 h 1729"/>
                    <a:gd name="T2" fmla="*/ 1522 w 1694"/>
                    <a:gd name="T3" fmla="*/ 1233 h 1729"/>
                    <a:gd name="T4" fmla="*/ 851 w 1694"/>
                    <a:gd name="T5" fmla="*/ 0 h 1729"/>
                    <a:gd name="T6" fmla="*/ 0 w 1694"/>
                    <a:gd name="T7" fmla="*/ 768 h 1729"/>
                    <a:gd name="T8" fmla="*/ 1666 w 1694"/>
                    <a:gd name="T9" fmla="*/ 1729 h 1729"/>
                    <a:gd name="T10" fmla="*/ 1694 w 1694"/>
                    <a:gd name="T11" fmla="*/ 1533 h 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694" h="1729">
                      <a:moveTo>
                        <a:pt x="1694" y="1533"/>
                      </a:moveTo>
                      <a:cubicBezTo>
                        <a:pt x="1522" y="1233"/>
                        <a:pt x="1522" y="1233"/>
                        <a:pt x="1522" y="1233"/>
                      </a:cubicBezTo>
                      <a:cubicBezTo>
                        <a:pt x="851" y="0"/>
                        <a:pt x="851" y="0"/>
                        <a:pt x="851" y="0"/>
                      </a:cubicBezTo>
                      <a:cubicBezTo>
                        <a:pt x="482" y="143"/>
                        <a:pt x="178" y="418"/>
                        <a:pt x="0" y="768"/>
                      </a:cubicBezTo>
                      <a:cubicBezTo>
                        <a:pt x="1666" y="1729"/>
                        <a:pt x="1666" y="1729"/>
                        <a:pt x="1666" y="1729"/>
                      </a:cubicBezTo>
                      <a:lnTo>
                        <a:pt x="1694" y="1533"/>
                      </a:lnTo>
                      <a:close/>
                    </a:path>
                  </a:pathLst>
                </a:custGeom>
                <a:solidFill>
                  <a:srgbClr val="0F608D"/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2540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38576" tIns="19288" rIns="38576" bIns="1928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514291">
                    <a:defRPr/>
                  </a:pPr>
                  <a:endParaRPr lang="en-US" sz="1013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" name="Freeform 7"/>
                <p:cNvSpPr>
                  <a:spLocks/>
                </p:cNvSpPr>
                <p:nvPr/>
              </p:nvSpPr>
              <p:spPr bwMode="auto">
                <a:xfrm>
                  <a:off x="2955926" y="3395663"/>
                  <a:ext cx="2032000" cy="3325813"/>
                </a:xfrm>
                <a:custGeom>
                  <a:avLst/>
                  <a:gdLst>
                    <a:gd name="T0" fmla="*/ 1183 w 1290"/>
                    <a:gd name="T1" fmla="*/ 1923 h 2111"/>
                    <a:gd name="T2" fmla="*/ 1290 w 1290"/>
                    <a:gd name="T3" fmla="*/ 24 h 2111"/>
                    <a:gd name="T4" fmla="*/ 1010 w 1290"/>
                    <a:gd name="T5" fmla="*/ 0 h 2111"/>
                    <a:gd name="T6" fmla="*/ 0 w 1290"/>
                    <a:gd name="T7" fmla="*/ 360 h 2111"/>
                    <a:gd name="T8" fmla="*/ 1123 w 1290"/>
                    <a:gd name="T9" fmla="*/ 2111 h 2111"/>
                    <a:gd name="T10" fmla="*/ 1183 w 1290"/>
                    <a:gd name="T11" fmla="*/ 1923 h 21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90" h="2111">
                      <a:moveTo>
                        <a:pt x="1183" y="1923"/>
                      </a:moveTo>
                      <a:cubicBezTo>
                        <a:pt x="1290" y="24"/>
                        <a:pt x="1290" y="24"/>
                        <a:pt x="1290" y="24"/>
                      </a:cubicBezTo>
                      <a:cubicBezTo>
                        <a:pt x="1199" y="8"/>
                        <a:pt x="1106" y="0"/>
                        <a:pt x="1010" y="0"/>
                      </a:cubicBezTo>
                      <a:cubicBezTo>
                        <a:pt x="627" y="0"/>
                        <a:pt x="275" y="135"/>
                        <a:pt x="0" y="360"/>
                      </a:cubicBezTo>
                      <a:cubicBezTo>
                        <a:pt x="1123" y="2111"/>
                        <a:pt x="1123" y="2111"/>
                        <a:pt x="1123" y="2111"/>
                      </a:cubicBezTo>
                      <a:lnTo>
                        <a:pt x="1183" y="1923"/>
                      </a:lnTo>
                      <a:close/>
                    </a:path>
                  </a:pathLst>
                </a:custGeom>
                <a:solidFill>
                  <a:srgbClr val="51B3C6"/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2540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38576" tIns="19288" rIns="38576" bIns="1928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514291">
                    <a:defRPr/>
                  </a:pPr>
                  <a:endParaRPr lang="en-US" sz="1013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9" name="Freeform 8"/>
                <p:cNvSpPr>
                  <a:spLocks/>
                </p:cNvSpPr>
                <p:nvPr/>
              </p:nvSpPr>
              <p:spPr bwMode="auto">
                <a:xfrm>
                  <a:off x="4570413" y="2967038"/>
                  <a:ext cx="2393950" cy="3502025"/>
                </a:xfrm>
                <a:custGeom>
                  <a:avLst/>
                  <a:gdLst>
                    <a:gd name="T0" fmla="*/ 364 w 1521"/>
                    <a:gd name="T1" fmla="*/ 2199 h 2223"/>
                    <a:gd name="T2" fmla="*/ 1521 w 1521"/>
                    <a:gd name="T3" fmla="*/ 537 h 2223"/>
                    <a:gd name="T4" fmla="*/ 325 w 1521"/>
                    <a:gd name="T5" fmla="*/ 0 h 2223"/>
                    <a:gd name="T6" fmla="*/ 0 w 1521"/>
                    <a:gd name="T7" fmla="*/ 33 h 2223"/>
                    <a:gd name="T8" fmla="*/ 112 w 1521"/>
                    <a:gd name="T9" fmla="*/ 2223 h 2223"/>
                    <a:gd name="T10" fmla="*/ 364 w 1521"/>
                    <a:gd name="T11" fmla="*/ 2199 h 2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21" h="2223">
                      <a:moveTo>
                        <a:pt x="364" y="2199"/>
                      </a:moveTo>
                      <a:cubicBezTo>
                        <a:pt x="1521" y="537"/>
                        <a:pt x="1521" y="537"/>
                        <a:pt x="1521" y="537"/>
                      </a:cubicBezTo>
                      <a:cubicBezTo>
                        <a:pt x="1228" y="207"/>
                        <a:pt x="801" y="0"/>
                        <a:pt x="325" y="0"/>
                      </a:cubicBezTo>
                      <a:cubicBezTo>
                        <a:pt x="214" y="0"/>
                        <a:pt x="105" y="11"/>
                        <a:pt x="0" y="33"/>
                      </a:cubicBezTo>
                      <a:cubicBezTo>
                        <a:pt x="112" y="2223"/>
                        <a:pt x="112" y="2223"/>
                        <a:pt x="112" y="2223"/>
                      </a:cubicBezTo>
                      <a:lnTo>
                        <a:pt x="364" y="2199"/>
                      </a:lnTo>
                      <a:close/>
                    </a:path>
                  </a:pathLst>
                </a:custGeom>
                <a:solidFill>
                  <a:srgbClr val="175D76"/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2540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38576" tIns="19288" rIns="38576" bIns="1928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514291">
                    <a:defRPr/>
                  </a:pPr>
                  <a:endParaRPr lang="en-US" sz="1013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" name="Freeform 9"/>
                <p:cNvSpPr>
                  <a:spLocks/>
                </p:cNvSpPr>
                <p:nvPr/>
              </p:nvSpPr>
              <p:spPr bwMode="auto">
                <a:xfrm>
                  <a:off x="5049838" y="3195638"/>
                  <a:ext cx="3116263" cy="3452813"/>
                </a:xfrm>
                <a:custGeom>
                  <a:avLst/>
                  <a:gdLst>
                    <a:gd name="T0" fmla="*/ 96 w 1980"/>
                    <a:gd name="T1" fmla="*/ 2192 h 2192"/>
                    <a:gd name="T2" fmla="*/ 186 w 1980"/>
                    <a:gd name="T3" fmla="*/ 2138 h 2192"/>
                    <a:gd name="T4" fmla="*/ 1980 w 1980"/>
                    <a:gd name="T5" fmla="*/ 1010 h 2192"/>
                    <a:gd name="T6" fmla="*/ 957 w 1980"/>
                    <a:gd name="T7" fmla="*/ 0 h 2192"/>
                    <a:gd name="T8" fmla="*/ 0 w 1980"/>
                    <a:gd name="T9" fmla="*/ 2012 h 2192"/>
                    <a:gd name="T10" fmla="*/ 96 w 1980"/>
                    <a:gd name="T11" fmla="*/ 2192 h 2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980" h="2192">
                      <a:moveTo>
                        <a:pt x="96" y="2192"/>
                      </a:moveTo>
                      <a:cubicBezTo>
                        <a:pt x="186" y="2138"/>
                        <a:pt x="186" y="2138"/>
                        <a:pt x="186" y="2138"/>
                      </a:cubicBezTo>
                      <a:cubicBezTo>
                        <a:pt x="1980" y="1010"/>
                        <a:pt x="1980" y="1010"/>
                        <a:pt x="1980" y="1010"/>
                      </a:cubicBezTo>
                      <a:cubicBezTo>
                        <a:pt x="1819" y="532"/>
                        <a:pt x="1438" y="155"/>
                        <a:pt x="957" y="0"/>
                      </a:cubicBezTo>
                      <a:cubicBezTo>
                        <a:pt x="0" y="2012"/>
                        <a:pt x="0" y="2012"/>
                        <a:pt x="0" y="2012"/>
                      </a:cubicBezTo>
                      <a:lnTo>
                        <a:pt x="96" y="2192"/>
                      </a:lnTo>
                      <a:close/>
                    </a:path>
                  </a:pathLst>
                </a:custGeom>
                <a:solidFill>
                  <a:srgbClr val="1C8ABA"/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2540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38576" tIns="19288" rIns="38576" bIns="1928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514291">
                    <a:defRPr/>
                  </a:pPr>
                  <a:endParaRPr lang="en-US" sz="1013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" name="Freeform 10"/>
                <p:cNvSpPr>
                  <a:spLocks/>
                </p:cNvSpPr>
                <p:nvPr/>
              </p:nvSpPr>
              <p:spPr bwMode="auto">
                <a:xfrm>
                  <a:off x="5272088" y="3959225"/>
                  <a:ext cx="4062413" cy="2724150"/>
                </a:xfrm>
                <a:custGeom>
                  <a:avLst/>
                  <a:gdLst>
                    <a:gd name="T0" fmla="*/ 64 w 2580"/>
                    <a:gd name="T1" fmla="*/ 1725 h 1729"/>
                    <a:gd name="T2" fmla="*/ 308 w 2580"/>
                    <a:gd name="T3" fmla="*/ 1729 h 1729"/>
                    <a:gd name="T4" fmla="*/ 2580 w 2580"/>
                    <a:gd name="T5" fmla="*/ 1019 h 1729"/>
                    <a:gd name="T6" fmla="*/ 2047 w 2580"/>
                    <a:gd name="T7" fmla="*/ 0 h 1729"/>
                    <a:gd name="T8" fmla="*/ 0 w 2580"/>
                    <a:gd name="T9" fmla="*/ 1585 h 1729"/>
                    <a:gd name="T10" fmla="*/ 64 w 2580"/>
                    <a:gd name="T11" fmla="*/ 1725 h 17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580" h="1729">
                      <a:moveTo>
                        <a:pt x="64" y="1725"/>
                      </a:moveTo>
                      <a:cubicBezTo>
                        <a:pt x="308" y="1729"/>
                        <a:pt x="308" y="1729"/>
                        <a:pt x="308" y="1729"/>
                      </a:cubicBezTo>
                      <a:cubicBezTo>
                        <a:pt x="2580" y="1019"/>
                        <a:pt x="2580" y="1019"/>
                        <a:pt x="2580" y="1019"/>
                      </a:cubicBezTo>
                      <a:cubicBezTo>
                        <a:pt x="2534" y="614"/>
                        <a:pt x="2337" y="255"/>
                        <a:pt x="2047" y="0"/>
                      </a:cubicBezTo>
                      <a:cubicBezTo>
                        <a:pt x="0" y="1585"/>
                        <a:pt x="0" y="1585"/>
                        <a:pt x="0" y="1585"/>
                      </a:cubicBezTo>
                      <a:lnTo>
                        <a:pt x="64" y="1725"/>
                      </a:lnTo>
                      <a:close/>
                    </a:path>
                  </a:pathLst>
                </a:custGeom>
                <a:solidFill>
                  <a:srgbClr val="51B3C6"/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2540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38576" tIns="19288" rIns="38576" bIns="1928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514291">
                    <a:defRPr/>
                  </a:pPr>
                  <a:endParaRPr lang="en-US" sz="1013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9" name="Freeform 11"/>
                <p:cNvSpPr>
                  <a:spLocks/>
                </p:cNvSpPr>
                <p:nvPr/>
              </p:nvSpPr>
              <p:spPr bwMode="auto">
                <a:xfrm>
                  <a:off x="5386388" y="5141913"/>
                  <a:ext cx="4706938" cy="1730375"/>
                </a:xfrm>
                <a:custGeom>
                  <a:avLst/>
                  <a:gdLst>
                    <a:gd name="T0" fmla="*/ 2801 w 2990"/>
                    <a:gd name="T1" fmla="*/ 0 h 1098"/>
                    <a:gd name="T2" fmla="*/ 0 w 2990"/>
                    <a:gd name="T3" fmla="*/ 954 h 1098"/>
                    <a:gd name="T4" fmla="*/ 48 w 2990"/>
                    <a:gd name="T5" fmla="*/ 1098 h 1098"/>
                    <a:gd name="T6" fmla="*/ 2953 w 2990"/>
                    <a:gd name="T7" fmla="*/ 1098 h 1098"/>
                    <a:gd name="T8" fmla="*/ 2990 w 2990"/>
                    <a:gd name="T9" fmla="*/ 754 h 1098"/>
                    <a:gd name="T10" fmla="*/ 2801 w 2990"/>
                    <a:gd name="T11" fmla="*/ 0 h 10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990" h="1098">
                      <a:moveTo>
                        <a:pt x="2801" y="0"/>
                      </a:moveTo>
                      <a:cubicBezTo>
                        <a:pt x="0" y="954"/>
                        <a:pt x="0" y="954"/>
                        <a:pt x="0" y="954"/>
                      </a:cubicBezTo>
                      <a:cubicBezTo>
                        <a:pt x="48" y="1098"/>
                        <a:pt x="48" y="1098"/>
                        <a:pt x="48" y="1098"/>
                      </a:cubicBezTo>
                      <a:cubicBezTo>
                        <a:pt x="2953" y="1098"/>
                        <a:pt x="2953" y="1098"/>
                        <a:pt x="2953" y="1098"/>
                      </a:cubicBezTo>
                      <a:cubicBezTo>
                        <a:pt x="2977" y="987"/>
                        <a:pt x="2990" y="872"/>
                        <a:pt x="2990" y="754"/>
                      </a:cubicBezTo>
                      <a:cubicBezTo>
                        <a:pt x="2990" y="481"/>
                        <a:pt x="2922" y="224"/>
                        <a:pt x="2801" y="0"/>
                      </a:cubicBezTo>
                      <a:close/>
                    </a:path>
                  </a:pathLst>
                </a:custGeom>
                <a:solidFill>
                  <a:srgbClr val="0F608D"/>
                </a:solidFill>
                <a:ln w="9525">
                  <a:noFill/>
                  <a:round/>
                  <a:headEnd/>
                  <a:tailEnd/>
                </a:ln>
                <a:effectLst>
                  <a:outerShdw blurRad="2540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38576" tIns="19288" rIns="38576" bIns="19288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514291">
                    <a:defRPr/>
                  </a:pPr>
                  <a:endParaRPr lang="en-US" sz="1013" ker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pic>
            <p:nvPicPr>
              <p:cNvPr id="74" name="Imagen 73"/>
              <p:cNvPicPr>
                <a:picLocks noChangeAspect="1"/>
              </p:cNvPicPr>
              <p:nvPr/>
            </p:nvPicPr>
            <p:blipFill>
              <a:blip r:embed="rId6">
                <a:lum bright="70000" contrast="-70000"/>
              </a:blip>
              <a:stretch>
                <a:fillRect/>
              </a:stretch>
            </p:blipFill>
            <p:spPr>
              <a:xfrm>
                <a:off x="9077129" y="8628403"/>
                <a:ext cx="540660" cy="538555"/>
              </a:xfrm>
              <a:prstGeom prst="rect">
                <a:avLst/>
              </a:prstGeom>
            </p:spPr>
          </p:pic>
          <p:sp>
            <p:nvSpPr>
              <p:cNvPr id="40" name="Freeform 8"/>
              <p:cNvSpPr>
                <a:spLocks/>
              </p:cNvSpPr>
              <p:nvPr/>
            </p:nvSpPr>
            <p:spPr bwMode="auto">
              <a:xfrm>
                <a:off x="8190568" y="5825776"/>
                <a:ext cx="448276" cy="537048"/>
              </a:xfrm>
              <a:custGeom>
                <a:avLst/>
                <a:gdLst>
                  <a:gd name="T0" fmla="*/ 1288 w 3159"/>
                  <a:gd name="T1" fmla="*/ 203 h 3762"/>
                  <a:gd name="T2" fmla="*/ 1131 w 3159"/>
                  <a:gd name="T3" fmla="*/ 293 h 3762"/>
                  <a:gd name="T4" fmla="*/ 1039 w 3159"/>
                  <a:gd name="T5" fmla="*/ 453 h 3762"/>
                  <a:gd name="T6" fmla="*/ 1039 w 3159"/>
                  <a:gd name="T7" fmla="*/ 633 h 3762"/>
                  <a:gd name="T8" fmla="*/ 1718 w 3159"/>
                  <a:gd name="T9" fmla="*/ 1825 h 3762"/>
                  <a:gd name="T10" fmla="*/ 1860 w 3159"/>
                  <a:gd name="T11" fmla="*/ 1935 h 3762"/>
                  <a:gd name="T12" fmla="*/ 2043 w 3159"/>
                  <a:gd name="T13" fmla="*/ 1958 h 3762"/>
                  <a:gd name="T14" fmla="*/ 2210 w 3159"/>
                  <a:gd name="T15" fmla="*/ 1890 h 3762"/>
                  <a:gd name="T16" fmla="*/ 2918 w 3159"/>
                  <a:gd name="T17" fmla="*/ 719 h 3762"/>
                  <a:gd name="T18" fmla="*/ 2966 w 3159"/>
                  <a:gd name="T19" fmla="*/ 543 h 3762"/>
                  <a:gd name="T20" fmla="*/ 2918 w 3159"/>
                  <a:gd name="T21" fmla="*/ 368 h 3762"/>
                  <a:gd name="T22" fmla="*/ 2790 w 3159"/>
                  <a:gd name="T23" fmla="*/ 239 h 3762"/>
                  <a:gd name="T24" fmla="*/ 2613 w 3159"/>
                  <a:gd name="T25" fmla="*/ 191 h 3762"/>
                  <a:gd name="T26" fmla="*/ 2783 w 3159"/>
                  <a:gd name="T27" fmla="*/ 27 h 3762"/>
                  <a:gd name="T28" fmla="*/ 2976 w 3159"/>
                  <a:gd name="T29" fmla="*/ 138 h 3762"/>
                  <a:gd name="T30" fmla="*/ 3111 w 3159"/>
                  <a:gd name="T31" fmla="*/ 324 h 3762"/>
                  <a:gd name="T32" fmla="*/ 3159 w 3159"/>
                  <a:gd name="T33" fmla="*/ 543 h 3762"/>
                  <a:gd name="T34" fmla="*/ 3111 w 3159"/>
                  <a:gd name="T35" fmla="*/ 763 h 3762"/>
                  <a:gd name="T36" fmla="*/ 2406 w 3159"/>
                  <a:gd name="T37" fmla="*/ 1969 h 3762"/>
                  <a:gd name="T38" fmla="*/ 2241 w 3159"/>
                  <a:gd name="T39" fmla="*/ 2096 h 3762"/>
                  <a:gd name="T40" fmla="*/ 2093 w 3159"/>
                  <a:gd name="T41" fmla="*/ 2659 h 3762"/>
                  <a:gd name="T42" fmla="*/ 2049 w 3159"/>
                  <a:gd name="T43" fmla="*/ 3007 h 3762"/>
                  <a:gd name="T44" fmla="*/ 1928 w 3159"/>
                  <a:gd name="T45" fmla="*/ 3310 h 3762"/>
                  <a:gd name="T46" fmla="*/ 1742 w 3159"/>
                  <a:gd name="T47" fmla="*/ 3549 h 3762"/>
                  <a:gd name="T48" fmla="*/ 1508 w 3159"/>
                  <a:gd name="T49" fmla="*/ 3706 h 3762"/>
                  <a:gd name="T50" fmla="*/ 1238 w 3159"/>
                  <a:gd name="T51" fmla="*/ 3762 h 3762"/>
                  <a:gd name="T52" fmla="*/ 969 w 3159"/>
                  <a:gd name="T53" fmla="*/ 3706 h 3762"/>
                  <a:gd name="T54" fmla="*/ 734 w 3159"/>
                  <a:gd name="T55" fmla="*/ 3549 h 3762"/>
                  <a:gd name="T56" fmla="*/ 549 w 3159"/>
                  <a:gd name="T57" fmla="*/ 3310 h 3762"/>
                  <a:gd name="T58" fmla="*/ 427 w 3159"/>
                  <a:gd name="T59" fmla="*/ 3007 h 3762"/>
                  <a:gd name="T60" fmla="*/ 384 w 3159"/>
                  <a:gd name="T61" fmla="*/ 2659 h 3762"/>
                  <a:gd name="T62" fmla="*/ 231 w 3159"/>
                  <a:gd name="T63" fmla="*/ 1987 h 3762"/>
                  <a:gd name="T64" fmla="*/ 78 w 3159"/>
                  <a:gd name="T65" fmla="*/ 1839 h 3762"/>
                  <a:gd name="T66" fmla="*/ 4 w 3159"/>
                  <a:gd name="T67" fmla="*/ 1634 h 3762"/>
                  <a:gd name="T68" fmla="*/ 32 w 3159"/>
                  <a:gd name="T69" fmla="*/ 1405 h 3762"/>
                  <a:gd name="T70" fmla="*/ 161 w 3159"/>
                  <a:gd name="T71" fmla="*/ 1219 h 3762"/>
                  <a:gd name="T72" fmla="*/ 362 w 3159"/>
                  <a:gd name="T73" fmla="*/ 1113 h 3762"/>
                  <a:gd name="T74" fmla="*/ 598 w 3159"/>
                  <a:gd name="T75" fmla="*/ 1113 h 3762"/>
                  <a:gd name="T76" fmla="*/ 798 w 3159"/>
                  <a:gd name="T77" fmla="*/ 1219 h 3762"/>
                  <a:gd name="T78" fmla="*/ 927 w 3159"/>
                  <a:gd name="T79" fmla="*/ 1405 h 3762"/>
                  <a:gd name="T80" fmla="*/ 956 w 3159"/>
                  <a:gd name="T81" fmla="*/ 1634 h 3762"/>
                  <a:gd name="T82" fmla="*/ 882 w 3159"/>
                  <a:gd name="T83" fmla="*/ 1839 h 3762"/>
                  <a:gd name="T84" fmla="*/ 728 w 3159"/>
                  <a:gd name="T85" fmla="*/ 1987 h 3762"/>
                  <a:gd name="T86" fmla="*/ 576 w 3159"/>
                  <a:gd name="T87" fmla="*/ 2659 h 3762"/>
                  <a:gd name="T88" fmla="*/ 618 w 3159"/>
                  <a:gd name="T89" fmla="*/ 2976 h 3762"/>
                  <a:gd name="T90" fmla="*/ 732 w 3159"/>
                  <a:gd name="T91" fmla="*/ 3246 h 3762"/>
                  <a:gd name="T92" fmla="*/ 903 w 3159"/>
                  <a:gd name="T93" fmla="*/ 3446 h 3762"/>
                  <a:gd name="T94" fmla="*/ 1119 w 3159"/>
                  <a:gd name="T95" fmla="*/ 3555 h 3762"/>
                  <a:gd name="T96" fmla="*/ 1356 w 3159"/>
                  <a:gd name="T97" fmla="*/ 3555 h 3762"/>
                  <a:gd name="T98" fmla="*/ 1572 w 3159"/>
                  <a:gd name="T99" fmla="*/ 3446 h 3762"/>
                  <a:gd name="T100" fmla="*/ 1744 w 3159"/>
                  <a:gd name="T101" fmla="*/ 3246 h 3762"/>
                  <a:gd name="T102" fmla="*/ 1859 w 3159"/>
                  <a:gd name="T103" fmla="*/ 2976 h 3762"/>
                  <a:gd name="T104" fmla="*/ 1901 w 3159"/>
                  <a:gd name="T105" fmla="*/ 2659 h 3762"/>
                  <a:gd name="T106" fmla="*/ 1751 w 3159"/>
                  <a:gd name="T107" fmla="*/ 2096 h 3762"/>
                  <a:gd name="T108" fmla="*/ 1588 w 3159"/>
                  <a:gd name="T109" fmla="*/ 1969 h 3762"/>
                  <a:gd name="T110" fmla="*/ 882 w 3159"/>
                  <a:gd name="T111" fmla="*/ 763 h 3762"/>
                  <a:gd name="T112" fmla="*/ 835 w 3159"/>
                  <a:gd name="T113" fmla="*/ 543 h 3762"/>
                  <a:gd name="T114" fmla="*/ 882 w 3159"/>
                  <a:gd name="T115" fmla="*/ 324 h 3762"/>
                  <a:gd name="T116" fmla="*/ 1016 w 3159"/>
                  <a:gd name="T117" fmla="*/ 138 h 3762"/>
                  <a:gd name="T118" fmla="*/ 1209 w 3159"/>
                  <a:gd name="T119" fmla="*/ 27 h 3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159" h="3762">
                    <a:moveTo>
                      <a:pt x="1380" y="0"/>
                    </a:moveTo>
                    <a:lnTo>
                      <a:pt x="1380" y="191"/>
                    </a:lnTo>
                    <a:lnTo>
                      <a:pt x="1333" y="195"/>
                    </a:lnTo>
                    <a:lnTo>
                      <a:pt x="1288" y="203"/>
                    </a:lnTo>
                    <a:lnTo>
                      <a:pt x="1244" y="219"/>
                    </a:lnTo>
                    <a:lnTo>
                      <a:pt x="1203" y="239"/>
                    </a:lnTo>
                    <a:lnTo>
                      <a:pt x="1165" y="263"/>
                    </a:lnTo>
                    <a:lnTo>
                      <a:pt x="1131" y="293"/>
                    </a:lnTo>
                    <a:lnTo>
                      <a:pt x="1100" y="329"/>
                    </a:lnTo>
                    <a:lnTo>
                      <a:pt x="1074" y="368"/>
                    </a:lnTo>
                    <a:lnTo>
                      <a:pt x="1054" y="409"/>
                    </a:lnTo>
                    <a:lnTo>
                      <a:pt x="1039" y="453"/>
                    </a:lnTo>
                    <a:lnTo>
                      <a:pt x="1029" y="498"/>
                    </a:lnTo>
                    <a:lnTo>
                      <a:pt x="1027" y="543"/>
                    </a:lnTo>
                    <a:lnTo>
                      <a:pt x="1029" y="589"/>
                    </a:lnTo>
                    <a:lnTo>
                      <a:pt x="1039" y="633"/>
                    </a:lnTo>
                    <a:lnTo>
                      <a:pt x="1054" y="677"/>
                    </a:lnTo>
                    <a:lnTo>
                      <a:pt x="1074" y="719"/>
                    </a:lnTo>
                    <a:lnTo>
                      <a:pt x="1691" y="1786"/>
                    </a:lnTo>
                    <a:lnTo>
                      <a:pt x="1718" y="1825"/>
                    </a:lnTo>
                    <a:lnTo>
                      <a:pt x="1748" y="1859"/>
                    </a:lnTo>
                    <a:lnTo>
                      <a:pt x="1782" y="1890"/>
                    </a:lnTo>
                    <a:lnTo>
                      <a:pt x="1820" y="1915"/>
                    </a:lnTo>
                    <a:lnTo>
                      <a:pt x="1860" y="1935"/>
                    </a:lnTo>
                    <a:lnTo>
                      <a:pt x="1904" y="1949"/>
                    </a:lnTo>
                    <a:lnTo>
                      <a:pt x="1949" y="1958"/>
                    </a:lnTo>
                    <a:lnTo>
                      <a:pt x="1997" y="1962"/>
                    </a:lnTo>
                    <a:lnTo>
                      <a:pt x="2043" y="1958"/>
                    </a:lnTo>
                    <a:lnTo>
                      <a:pt x="2089" y="1949"/>
                    </a:lnTo>
                    <a:lnTo>
                      <a:pt x="2132" y="1935"/>
                    </a:lnTo>
                    <a:lnTo>
                      <a:pt x="2173" y="1915"/>
                    </a:lnTo>
                    <a:lnTo>
                      <a:pt x="2210" y="1890"/>
                    </a:lnTo>
                    <a:lnTo>
                      <a:pt x="2244" y="1859"/>
                    </a:lnTo>
                    <a:lnTo>
                      <a:pt x="2275" y="1825"/>
                    </a:lnTo>
                    <a:lnTo>
                      <a:pt x="2301" y="1786"/>
                    </a:lnTo>
                    <a:lnTo>
                      <a:pt x="2918" y="719"/>
                    </a:lnTo>
                    <a:lnTo>
                      <a:pt x="2939" y="677"/>
                    </a:lnTo>
                    <a:lnTo>
                      <a:pt x="2953" y="633"/>
                    </a:lnTo>
                    <a:lnTo>
                      <a:pt x="2963" y="589"/>
                    </a:lnTo>
                    <a:lnTo>
                      <a:pt x="2966" y="543"/>
                    </a:lnTo>
                    <a:lnTo>
                      <a:pt x="2963" y="498"/>
                    </a:lnTo>
                    <a:lnTo>
                      <a:pt x="2953" y="453"/>
                    </a:lnTo>
                    <a:lnTo>
                      <a:pt x="2939" y="409"/>
                    </a:lnTo>
                    <a:lnTo>
                      <a:pt x="2918" y="368"/>
                    </a:lnTo>
                    <a:lnTo>
                      <a:pt x="2892" y="329"/>
                    </a:lnTo>
                    <a:lnTo>
                      <a:pt x="2862" y="293"/>
                    </a:lnTo>
                    <a:lnTo>
                      <a:pt x="2828" y="263"/>
                    </a:lnTo>
                    <a:lnTo>
                      <a:pt x="2790" y="239"/>
                    </a:lnTo>
                    <a:lnTo>
                      <a:pt x="2748" y="219"/>
                    </a:lnTo>
                    <a:lnTo>
                      <a:pt x="2706" y="203"/>
                    </a:lnTo>
                    <a:lnTo>
                      <a:pt x="2661" y="195"/>
                    </a:lnTo>
                    <a:lnTo>
                      <a:pt x="2613" y="191"/>
                    </a:lnTo>
                    <a:lnTo>
                      <a:pt x="2613" y="0"/>
                    </a:lnTo>
                    <a:lnTo>
                      <a:pt x="2671" y="3"/>
                    </a:lnTo>
                    <a:lnTo>
                      <a:pt x="2728" y="11"/>
                    </a:lnTo>
                    <a:lnTo>
                      <a:pt x="2783" y="27"/>
                    </a:lnTo>
                    <a:lnTo>
                      <a:pt x="2836" y="47"/>
                    </a:lnTo>
                    <a:lnTo>
                      <a:pt x="2886" y="72"/>
                    </a:lnTo>
                    <a:lnTo>
                      <a:pt x="2933" y="103"/>
                    </a:lnTo>
                    <a:lnTo>
                      <a:pt x="2976" y="138"/>
                    </a:lnTo>
                    <a:lnTo>
                      <a:pt x="3016" y="178"/>
                    </a:lnTo>
                    <a:lnTo>
                      <a:pt x="3053" y="223"/>
                    </a:lnTo>
                    <a:lnTo>
                      <a:pt x="3085" y="272"/>
                    </a:lnTo>
                    <a:lnTo>
                      <a:pt x="3111" y="324"/>
                    </a:lnTo>
                    <a:lnTo>
                      <a:pt x="3131" y="377"/>
                    </a:lnTo>
                    <a:lnTo>
                      <a:pt x="3147" y="432"/>
                    </a:lnTo>
                    <a:lnTo>
                      <a:pt x="3155" y="487"/>
                    </a:lnTo>
                    <a:lnTo>
                      <a:pt x="3159" y="543"/>
                    </a:lnTo>
                    <a:lnTo>
                      <a:pt x="3155" y="600"/>
                    </a:lnTo>
                    <a:lnTo>
                      <a:pt x="3147" y="655"/>
                    </a:lnTo>
                    <a:lnTo>
                      <a:pt x="3131" y="710"/>
                    </a:lnTo>
                    <a:lnTo>
                      <a:pt x="3111" y="763"/>
                    </a:lnTo>
                    <a:lnTo>
                      <a:pt x="3085" y="815"/>
                    </a:lnTo>
                    <a:lnTo>
                      <a:pt x="2467" y="1882"/>
                    </a:lnTo>
                    <a:lnTo>
                      <a:pt x="2439" y="1927"/>
                    </a:lnTo>
                    <a:lnTo>
                      <a:pt x="2406" y="1969"/>
                    </a:lnTo>
                    <a:lnTo>
                      <a:pt x="2369" y="2007"/>
                    </a:lnTo>
                    <a:lnTo>
                      <a:pt x="2329" y="2040"/>
                    </a:lnTo>
                    <a:lnTo>
                      <a:pt x="2286" y="2071"/>
                    </a:lnTo>
                    <a:lnTo>
                      <a:pt x="2241" y="2096"/>
                    </a:lnTo>
                    <a:lnTo>
                      <a:pt x="2193" y="2117"/>
                    </a:lnTo>
                    <a:lnTo>
                      <a:pt x="2144" y="2134"/>
                    </a:lnTo>
                    <a:lnTo>
                      <a:pt x="2093" y="2144"/>
                    </a:lnTo>
                    <a:lnTo>
                      <a:pt x="2093" y="2659"/>
                    </a:lnTo>
                    <a:lnTo>
                      <a:pt x="2089" y="2749"/>
                    </a:lnTo>
                    <a:lnTo>
                      <a:pt x="2081" y="2838"/>
                    </a:lnTo>
                    <a:lnTo>
                      <a:pt x="2068" y="2924"/>
                    </a:lnTo>
                    <a:lnTo>
                      <a:pt x="2049" y="3007"/>
                    </a:lnTo>
                    <a:lnTo>
                      <a:pt x="2025" y="3088"/>
                    </a:lnTo>
                    <a:lnTo>
                      <a:pt x="1997" y="3166"/>
                    </a:lnTo>
                    <a:lnTo>
                      <a:pt x="1965" y="3239"/>
                    </a:lnTo>
                    <a:lnTo>
                      <a:pt x="1928" y="3310"/>
                    </a:lnTo>
                    <a:lnTo>
                      <a:pt x="1886" y="3376"/>
                    </a:lnTo>
                    <a:lnTo>
                      <a:pt x="1841" y="3438"/>
                    </a:lnTo>
                    <a:lnTo>
                      <a:pt x="1794" y="3496"/>
                    </a:lnTo>
                    <a:lnTo>
                      <a:pt x="1742" y="3549"/>
                    </a:lnTo>
                    <a:lnTo>
                      <a:pt x="1687" y="3597"/>
                    </a:lnTo>
                    <a:lnTo>
                      <a:pt x="1630" y="3639"/>
                    </a:lnTo>
                    <a:lnTo>
                      <a:pt x="1570" y="3675"/>
                    </a:lnTo>
                    <a:lnTo>
                      <a:pt x="1508" y="3706"/>
                    </a:lnTo>
                    <a:lnTo>
                      <a:pt x="1443" y="3730"/>
                    </a:lnTo>
                    <a:lnTo>
                      <a:pt x="1377" y="3748"/>
                    </a:lnTo>
                    <a:lnTo>
                      <a:pt x="1308" y="3759"/>
                    </a:lnTo>
                    <a:lnTo>
                      <a:pt x="1238" y="3762"/>
                    </a:lnTo>
                    <a:lnTo>
                      <a:pt x="1168" y="3759"/>
                    </a:lnTo>
                    <a:lnTo>
                      <a:pt x="1099" y="3748"/>
                    </a:lnTo>
                    <a:lnTo>
                      <a:pt x="1033" y="3730"/>
                    </a:lnTo>
                    <a:lnTo>
                      <a:pt x="969" y="3706"/>
                    </a:lnTo>
                    <a:lnTo>
                      <a:pt x="906" y="3675"/>
                    </a:lnTo>
                    <a:lnTo>
                      <a:pt x="845" y="3639"/>
                    </a:lnTo>
                    <a:lnTo>
                      <a:pt x="788" y="3597"/>
                    </a:lnTo>
                    <a:lnTo>
                      <a:pt x="734" y="3549"/>
                    </a:lnTo>
                    <a:lnTo>
                      <a:pt x="682" y="3496"/>
                    </a:lnTo>
                    <a:lnTo>
                      <a:pt x="634" y="3438"/>
                    </a:lnTo>
                    <a:lnTo>
                      <a:pt x="589" y="3376"/>
                    </a:lnTo>
                    <a:lnTo>
                      <a:pt x="549" y="3310"/>
                    </a:lnTo>
                    <a:lnTo>
                      <a:pt x="512" y="3239"/>
                    </a:lnTo>
                    <a:lnTo>
                      <a:pt x="479" y="3166"/>
                    </a:lnTo>
                    <a:lnTo>
                      <a:pt x="451" y="3088"/>
                    </a:lnTo>
                    <a:lnTo>
                      <a:pt x="427" y="3007"/>
                    </a:lnTo>
                    <a:lnTo>
                      <a:pt x="409" y="2924"/>
                    </a:lnTo>
                    <a:lnTo>
                      <a:pt x="395" y="2838"/>
                    </a:lnTo>
                    <a:lnTo>
                      <a:pt x="387" y="2749"/>
                    </a:lnTo>
                    <a:lnTo>
                      <a:pt x="384" y="2659"/>
                    </a:lnTo>
                    <a:lnTo>
                      <a:pt x="384" y="2046"/>
                    </a:lnTo>
                    <a:lnTo>
                      <a:pt x="330" y="2032"/>
                    </a:lnTo>
                    <a:lnTo>
                      <a:pt x="280" y="2013"/>
                    </a:lnTo>
                    <a:lnTo>
                      <a:pt x="231" y="1987"/>
                    </a:lnTo>
                    <a:lnTo>
                      <a:pt x="187" y="1956"/>
                    </a:lnTo>
                    <a:lnTo>
                      <a:pt x="146" y="1922"/>
                    </a:lnTo>
                    <a:lnTo>
                      <a:pt x="109" y="1882"/>
                    </a:lnTo>
                    <a:lnTo>
                      <a:pt x="78" y="1839"/>
                    </a:lnTo>
                    <a:lnTo>
                      <a:pt x="51" y="1792"/>
                    </a:lnTo>
                    <a:lnTo>
                      <a:pt x="28" y="1742"/>
                    </a:lnTo>
                    <a:lnTo>
                      <a:pt x="13" y="1690"/>
                    </a:lnTo>
                    <a:lnTo>
                      <a:pt x="4" y="1634"/>
                    </a:lnTo>
                    <a:lnTo>
                      <a:pt x="0" y="1577"/>
                    </a:lnTo>
                    <a:lnTo>
                      <a:pt x="4" y="1517"/>
                    </a:lnTo>
                    <a:lnTo>
                      <a:pt x="14" y="1459"/>
                    </a:lnTo>
                    <a:lnTo>
                      <a:pt x="32" y="1405"/>
                    </a:lnTo>
                    <a:lnTo>
                      <a:pt x="56" y="1352"/>
                    </a:lnTo>
                    <a:lnTo>
                      <a:pt x="85" y="1304"/>
                    </a:lnTo>
                    <a:lnTo>
                      <a:pt x="121" y="1259"/>
                    </a:lnTo>
                    <a:lnTo>
                      <a:pt x="161" y="1219"/>
                    </a:lnTo>
                    <a:lnTo>
                      <a:pt x="205" y="1184"/>
                    </a:lnTo>
                    <a:lnTo>
                      <a:pt x="254" y="1155"/>
                    </a:lnTo>
                    <a:lnTo>
                      <a:pt x="306" y="1130"/>
                    </a:lnTo>
                    <a:lnTo>
                      <a:pt x="362" y="1113"/>
                    </a:lnTo>
                    <a:lnTo>
                      <a:pt x="420" y="1102"/>
                    </a:lnTo>
                    <a:lnTo>
                      <a:pt x="480" y="1098"/>
                    </a:lnTo>
                    <a:lnTo>
                      <a:pt x="539" y="1102"/>
                    </a:lnTo>
                    <a:lnTo>
                      <a:pt x="598" y="1113"/>
                    </a:lnTo>
                    <a:lnTo>
                      <a:pt x="653" y="1130"/>
                    </a:lnTo>
                    <a:lnTo>
                      <a:pt x="705" y="1155"/>
                    </a:lnTo>
                    <a:lnTo>
                      <a:pt x="754" y="1184"/>
                    </a:lnTo>
                    <a:lnTo>
                      <a:pt x="798" y="1219"/>
                    </a:lnTo>
                    <a:lnTo>
                      <a:pt x="838" y="1259"/>
                    </a:lnTo>
                    <a:lnTo>
                      <a:pt x="874" y="1304"/>
                    </a:lnTo>
                    <a:lnTo>
                      <a:pt x="903" y="1352"/>
                    </a:lnTo>
                    <a:lnTo>
                      <a:pt x="927" y="1405"/>
                    </a:lnTo>
                    <a:lnTo>
                      <a:pt x="945" y="1459"/>
                    </a:lnTo>
                    <a:lnTo>
                      <a:pt x="956" y="1517"/>
                    </a:lnTo>
                    <a:lnTo>
                      <a:pt x="959" y="1577"/>
                    </a:lnTo>
                    <a:lnTo>
                      <a:pt x="956" y="1634"/>
                    </a:lnTo>
                    <a:lnTo>
                      <a:pt x="946" y="1690"/>
                    </a:lnTo>
                    <a:lnTo>
                      <a:pt x="931" y="1742"/>
                    </a:lnTo>
                    <a:lnTo>
                      <a:pt x="908" y="1792"/>
                    </a:lnTo>
                    <a:lnTo>
                      <a:pt x="882" y="1839"/>
                    </a:lnTo>
                    <a:lnTo>
                      <a:pt x="850" y="1882"/>
                    </a:lnTo>
                    <a:lnTo>
                      <a:pt x="813" y="1922"/>
                    </a:lnTo>
                    <a:lnTo>
                      <a:pt x="772" y="1956"/>
                    </a:lnTo>
                    <a:lnTo>
                      <a:pt x="728" y="1987"/>
                    </a:lnTo>
                    <a:lnTo>
                      <a:pt x="681" y="2013"/>
                    </a:lnTo>
                    <a:lnTo>
                      <a:pt x="630" y="2032"/>
                    </a:lnTo>
                    <a:lnTo>
                      <a:pt x="576" y="2046"/>
                    </a:lnTo>
                    <a:lnTo>
                      <a:pt x="576" y="2659"/>
                    </a:lnTo>
                    <a:lnTo>
                      <a:pt x="579" y="2742"/>
                    </a:lnTo>
                    <a:lnTo>
                      <a:pt x="587" y="2823"/>
                    </a:lnTo>
                    <a:lnTo>
                      <a:pt x="600" y="2901"/>
                    </a:lnTo>
                    <a:lnTo>
                      <a:pt x="618" y="2976"/>
                    </a:lnTo>
                    <a:lnTo>
                      <a:pt x="639" y="3050"/>
                    </a:lnTo>
                    <a:lnTo>
                      <a:pt x="666" y="3118"/>
                    </a:lnTo>
                    <a:lnTo>
                      <a:pt x="697" y="3185"/>
                    </a:lnTo>
                    <a:lnTo>
                      <a:pt x="732" y="3246"/>
                    </a:lnTo>
                    <a:lnTo>
                      <a:pt x="769" y="3303"/>
                    </a:lnTo>
                    <a:lnTo>
                      <a:pt x="811" y="3355"/>
                    </a:lnTo>
                    <a:lnTo>
                      <a:pt x="856" y="3404"/>
                    </a:lnTo>
                    <a:lnTo>
                      <a:pt x="903" y="3446"/>
                    </a:lnTo>
                    <a:lnTo>
                      <a:pt x="954" y="3483"/>
                    </a:lnTo>
                    <a:lnTo>
                      <a:pt x="1007" y="3514"/>
                    </a:lnTo>
                    <a:lnTo>
                      <a:pt x="1062" y="3537"/>
                    </a:lnTo>
                    <a:lnTo>
                      <a:pt x="1119" y="3555"/>
                    </a:lnTo>
                    <a:lnTo>
                      <a:pt x="1177" y="3567"/>
                    </a:lnTo>
                    <a:lnTo>
                      <a:pt x="1238" y="3571"/>
                    </a:lnTo>
                    <a:lnTo>
                      <a:pt x="1298" y="3567"/>
                    </a:lnTo>
                    <a:lnTo>
                      <a:pt x="1356" y="3555"/>
                    </a:lnTo>
                    <a:lnTo>
                      <a:pt x="1414" y="3537"/>
                    </a:lnTo>
                    <a:lnTo>
                      <a:pt x="1469" y="3514"/>
                    </a:lnTo>
                    <a:lnTo>
                      <a:pt x="1521" y="3483"/>
                    </a:lnTo>
                    <a:lnTo>
                      <a:pt x="1572" y="3446"/>
                    </a:lnTo>
                    <a:lnTo>
                      <a:pt x="1620" y="3404"/>
                    </a:lnTo>
                    <a:lnTo>
                      <a:pt x="1665" y="3355"/>
                    </a:lnTo>
                    <a:lnTo>
                      <a:pt x="1706" y="3303"/>
                    </a:lnTo>
                    <a:lnTo>
                      <a:pt x="1744" y="3246"/>
                    </a:lnTo>
                    <a:lnTo>
                      <a:pt x="1778" y="3185"/>
                    </a:lnTo>
                    <a:lnTo>
                      <a:pt x="1809" y="3118"/>
                    </a:lnTo>
                    <a:lnTo>
                      <a:pt x="1837" y="3050"/>
                    </a:lnTo>
                    <a:lnTo>
                      <a:pt x="1859" y="2976"/>
                    </a:lnTo>
                    <a:lnTo>
                      <a:pt x="1877" y="2901"/>
                    </a:lnTo>
                    <a:lnTo>
                      <a:pt x="1890" y="2823"/>
                    </a:lnTo>
                    <a:lnTo>
                      <a:pt x="1898" y="2742"/>
                    </a:lnTo>
                    <a:lnTo>
                      <a:pt x="1901" y="2659"/>
                    </a:lnTo>
                    <a:lnTo>
                      <a:pt x="1901" y="2144"/>
                    </a:lnTo>
                    <a:lnTo>
                      <a:pt x="1848" y="2134"/>
                    </a:lnTo>
                    <a:lnTo>
                      <a:pt x="1799" y="2117"/>
                    </a:lnTo>
                    <a:lnTo>
                      <a:pt x="1751" y="2096"/>
                    </a:lnTo>
                    <a:lnTo>
                      <a:pt x="1706" y="2071"/>
                    </a:lnTo>
                    <a:lnTo>
                      <a:pt x="1663" y="2040"/>
                    </a:lnTo>
                    <a:lnTo>
                      <a:pt x="1624" y="2007"/>
                    </a:lnTo>
                    <a:lnTo>
                      <a:pt x="1588" y="1969"/>
                    </a:lnTo>
                    <a:lnTo>
                      <a:pt x="1554" y="1927"/>
                    </a:lnTo>
                    <a:lnTo>
                      <a:pt x="1525" y="1882"/>
                    </a:lnTo>
                    <a:lnTo>
                      <a:pt x="908" y="815"/>
                    </a:lnTo>
                    <a:lnTo>
                      <a:pt x="882" y="763"/>
                    </a:lnTo>
                    <a:lnTo>
                      <a:pt x="861" y="710"/>
                    </a:lnTo>
                    <a:lnTo>
                      <a:pt x="847" y="655"/>
                    </a:lnTo>
                    <a:lnTo>
                      <a:pt x="837" y="600"/>
                    </a:lnTo>
                    <a:lnTo>
                      <a:pt x="835" y="543"/>
                    </a:lnTo>
                    <a:lnTo>
                      <a:pt x="837" y="487"/>
                    </a:lnTo>
                    <a:lnTo>
                      <a:pt x="847" y="432"/>
                    </a:lnTo>
                    <a:lnTo>
                      <a:pt x="861" y="377"/>
                    </a:lnTo>
                    <a:lnTo>
                      <a:pt x="882" y="324"/>
                    </a:lnTo>
                    <a:lnTo>
                      <a:pt x="908" y="272"/>
                    </a:lnTo>
                    <a:lnTo>
                      <a:pt x="940" y="223"/>
                    </a:lnTo>
                    <a:lnTo>
                      <a:pt x="976" y="178"/>
                    </a:lnTo>
                    <a:lnTo>
                      <a:pt x="1016" y="138"/>
                    </a:lnTo>
                    <a:lnTo>
                      <a:pt x="1060" y="103"/>
                    </a:lnTo>
                    <a:lnTo>
                      <a:pt x="1107" y="72"/>
                    </a:lnTo>
                    <a:lnTo>
                      <a:pt x="1157" y="47"/>
                    </a:lnTo>
                    <a:lnTo>
                      <a:pt x="1209" y="27"/>
                    </a:lnTo>
                    <a:lnTo>
                      <a:pt x="1264" y="11"/>
                    </a:lnTo>
                    <a:lnTo>
                      <a:pt x="1321" y="3"/>
                    </a:lnTo>
                    <a:lnTo>
                      <a:pt x="1380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38576" tIns="19288" rIns="38576" bIns="1928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759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6" name="Grupo 5"/>
              <p:cNvGrpSpPr/>
              <p:nvPr/>
            </p:nvGrpSpPr>
            <p:grpSpPr>
              <a:xfrm>
                <a:off x="6554664" y="6066337"/>
                <a:ext cx="425469" cy="424226"/>
                <a:chOff x="6326011" y="6156675"/>
                <a:chExt cx="425469" cy="424226"/>
              </a:xfrm>
              <a:solidFill>
                <a:schemeClr val="bg2"/>
              </a:solidFill>
            </p:grpSpPr>
            <p:grpSp>
              <p:nvGrpSpPr>
                <p:cNvPr id="5" name="Grupo 4"/>
                <p:cNvGrpSpPr/>
                <p:nvPr/>
              </p:nvGrpSpPr>
              <p:grpSpPr>
                <a:xfrm>
                  <a:off x="6326011" y="6156675"/>
                  <a:ext cx="393022" cy="403799"/>
                  <a:chOff x="4285810" y="2821636"/>
                  <a:chExt cx="393022" cy="403799"/>
                </a:xfrm>
                <a:grpFill/>
              </p:grpSpPr>
              <p:sp>
                <p:nvSpPr>
                  <p:cNvPr id="86" name="Freeform 45"/>
                  <p:cNvSpPr>
                    <a:spLocks/>
                  </p:cNvSpPr>
                  <p:nvPr/>
                </p:nvSpPr>
                <p:spPr bwMode="auto">
                  <a:xfrm>
                    <a:off x="4285810" y="2989294"/>
                    <a:ext cx="218407" cy="235867"/>
                  </a:xfrm>
                  <a:custGeom>
                    <a:avLst/>
                    <a:gdLst>
                      <a:gd name="T0" fmla="*/ 0 w 3203"/>
                      <a:gd name="T1" fmla="*/ 0 h 3457"/>
                      <a:gd name="T2" fmla="*/ 3203 w 3203"/>
                      <a:gd name="T3" fmla="*/ 0 h 3457"/>
                      <a:gd name="T4" fmla="*/ 3203 w 3203"/>
                      <a:gd name="T5" fmla="*/ 342 h 3457"/>
                      <a:gd name="T6" fmla="*/ 2538 w 3203"/>
                      <a:gd name="T7" fmla="*/ 342 h 3457"/>
                      <a:gd name="T8" fmla="*/ 2538 w 3203"/>
                      <a:gd name="T9" fmla="*/ 3457 h 3457"/>
                      <a:gd name="T10" fmla="*/ 273 w 3203"/>
                      <a:gd name="T11" fmla="*/ 3457 h 3457"/>
                      <a:gd name="T12" fmla="*/ 273 w 3203"/>
                      <a:gd name="T13" fmla="*/ 342 h 3457"/>
                      <a:gd name="T14" fmla="*/ 0 w 3203"/>
                      <a:gd name="T15" fmla="*/ 342 h 3457"/>
                      <a:gd name="T16" fmla="*/ 0 w 3203"/>
                      <a:gd name="T17" fmla="*/ 0 h 34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3203" h="3457">
                        <a:moveTo>
                          <a:pt x="0" y="0"/>
                        </a:moveTo>
                        <a:lnTo>
                          <a:pt x="3203" y="0"/>
                        </a:lnTo>
                        <a:lnTo>
                          <a:pt x="3203" y="342"/>
                        </a:lnTo>
                        <a:lnTo>
                          <a:pt x="2538" y="342"/>
                        </a:lnTo>
                        <a:lnTo>
                          <a:pt x="2538" y="3457"/>
                        </a:lnTo>
                        <a:lnTo>
                          <a:pt x="273" y="3457"/>
                        </a:lnTo>
                        <a:lnTo>
                          <a:pt x="273" y="342"/>
                        </a:lnTo>
                        <a:lnTo>
                          <a:pt x="0" y="34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38576" tIns="19288" rIns="38576" bIns="1928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sz="759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8" name="Freeform 46"/>
                  <p:cNvSpPr>
                    <a:spLocks/>
                  </p:cNvSpPr>
                  <p:nvPr/>
                </p:nvSpPr>
                <p:spPr bwMode="auto">
                  <a:xfrm>
                    <a:off x="4466019" y="2918766"/>
                    <a:ext cx="210494" cy="306669"/>
                  </a:xfrm>
                  <a:custGeom>
                    <a:avLst/>
                    <a:gdLst>
                      <a:gd name="T0" fmla="*/ 2508 w 3086"/>
                      <a:gd name="T1" fmla="*/ 4 h 4496"/>
                      <a:gd name="T2" fmla="*/ 2599 w 3086"/>
                      <a:gd name="T3" fmla="*/ 23 h 4496"/>
                      <a:gd name="T4" fmla="*/ 2657 w 3086"/>
                      <a:gd name="T5" fmla="*/ 38 h 4496"/>
                      <a:gd name="T6" fmla="*/ 2720 w 3086"/>
                      <a:gd name="T7" fmla="*/ 63 h 4496"/>
                      <a:gd name="T8" fmla="*/ 2880 w 3086"/>
                      <a:gd name="T9" fmla="*/ 166 h 4496"/>
                      <a:gd name="T10" fmla="*/ 3008 w 3086"/>
                      <a:gd name="T11" fmla="*/ 309 h 4496"/>
                      <a:gd name="T12" fmla="*/ 3080 w 3086"/>
                      <a:gd name="T13" fmla="*/ 487 h 4496"/>
                      <a:gd name="T14" fmla="*/ 2914 w 3086"/>
                      <a:gd name="T15" fmla="*/ 2148 h 4496"/>
                      <a:gd name="T16" fmla="*/ 2857 w 3086"/>
                      <a:gd name="T17" fmla="*/ 2344 h 4496"/>
                      <a:gd name="T18" fmla="*/ 2737 w 3086"/>
                      <a:gd name="T19" fmla="*/ 2480 h 4496"/>
                      <a:gd name="T20" fmla="*/ 2555 w 3086"/>
                      <a:gd name="T21" fmla="*/ 2560 h 4496"/>
                      <a:gd name="T22" fmla="*/ 2315 w 3086"/>
                      <a:gd name="T23" fmla="*/ 2591 h 4496"/>
                      <a:gd name="T24" fmla="*/ 2219 w 3086"/>
                      <a:gd name="T25" fmla="*/ 2591 h 4496"/>
                      <a:gd name="T26" fmla="*/ 1965 w 3086"/>
                      <a:gd name="T27" fmla="*/ 2581 h 4496"/>
                      <a:gd name="T28" fmla="*/ 1709 w 3086"/>
                      <a:gd name="T29" fmla="*/ 2585 h 4496"/>
                      <a:gd name="T30" fmla="*/ 1478 w 3086"/>
                      <a:gd name="T31" fmla="*/ 2606 h 4496"/>
                      <a:gd name="T32" fmla="*/ 1291 w 3086"/>
                      <a:gd name="T33" fmla="*/ 2650 h 4496"/>
                      <a:gd name="T34" fmla="*/ 1173 w 3086"/>
                      <a:gd name="T35" fmla="*/ 2722 h 4496"/>
                      <a:gd name="T36" fmla="*/ 1106 w 3086"/>
                      <a:gd name="T37" fmla="*/ 2860 h 4496"/>
                      <a:gd name="T38" fmla="*/ 1018 w 3086"/>
                      <a:gd name="T39" fmla="*/ 3091 h 4496"/>
                      <a:gd name="T40" fmla="*/ 919 w 3086"/>
                      <a:gd name="T41" fmla="*/ 3391 h 4496"/>
                      <a:gd name="T42" fmla="*/ 812 w 3086"/>
                      <a:gd name="T43" fmla="*/ 3738 h 4496"/>
                      <a:gd name="T44" fmla="*/ 709 w 3086"/>
                      <a:gd name="T45" fmla="*/ 4110 h 4496"/>
                      <a:gd name="T46" fmla="*/ 628 w 3086"/>
                      <a:gd name="T47" fmla="*/ 4341 h 4496"/>
                      <a:gd name="T48" fmla="*/ 506 w 3086"/>
                      <a:gd name="T49" fmla="*/ 4454 h 4496"/>
                      <a:gd name="T50" fmla="*/ 344 w 3086"/>
                      <a:gd name="T51" fmla="*/ 4496 h 4496"/>
                      <a:gd name="T52" fmla="*/ 206 w 3086"/>
                      <a:gd name="T53" fmla="*/ 4467 h 4496"/>
                      <a:gd name="T54" fmla="*/ 78 w 3086"/>
                      <a:gd name="T55" fmla="*/ 4372 h 4496"/>
                      <a:gd name="T56" fmla="*/ 8 w 3086"/>
                      <a:gd name="T57" fmla="*/ 4231 h 4496"/>
                      <a:gd name="T58" fmla="*/ 10 w 3086"/>
                      <a:gd name="T59" fmla="*/ 4068 h 4496"/>
                      <a:gd name="T60" fmla="*/ 61 w 3086"/>
                      <a:gd name="T61" fmla="*/ 3872 h 4496"/>
                      <a:gd name="T62" fmla="*/ 132 w 3086"/>
                      <a:gd name="T63" fmla="*/ 3606 h 4496"/>
                      <a:gd name="T64" fmla="*/ 218 w 3086"/>
                      <a:gd name="T65" fmla="*/ 3299 h 4496"/>
                      <a:gd name="T66" fmla="*/ 313 w 3086"/>
                      <a:gd name="T67" fmla="*/ 2984 h 4496"/>
                      <a:gd name="T68" fmla="*/ 413 w 3086"/>
                      <a:gd name="T69" fmla="*/ 2686 h 4496"/>
                      <a:gd name="T70" fmla="*/ 508 w 3086"/>
                      <a:gd name="T71" fmla="*/ 2438 h 4496"/>
                      <a:gd name="T72" fmla="*/ 596 w 3086"/>
                      <a:gd name="T73" fmla="*/ 2266 h 4496"/>
                      <a:gd name="T74" fmla="*/ 741 w 3086"/>
                      <a:gd name="T75" fmla="*/ 2125 h 4496"/>
                      <a:gd name="T76" fmla="*/ 966 w 3086"/>
                      <a:gd name="T77" fmla="*/ 2020 h 4496"/>
                      <a:gd name="T78" fmla="*/ 1272 w 3086"/>
                      <a:gd name="T79" fmla="*/ 1951 h 4496"/>
                      <a:gd name="T80" fmla="*/ 1658 w 3086"/>
                      <a:gd name="T81" fmla="*/ 1917 h 4496"/>
                      <a:gd name="T82" fmla="*/ 1654 w 3086"/>
                      <a:gd name="T83" fmla="*/ 949 h 4496"/>
                      <a:gd name="T84" fmla="*/ 1295 w 3086"/>
                      <a:gd name="T85" fmla="*/ 991 h 4496"/>
                      <a:gd name="T86" fmla="*/ 867 w 3086"/>
                      <a:gd name="T87" fmla="*/ 981 h 4496"/>
                      <a:gd name="T88" fmla="*/ 384 w 3086"/>
                      <a:gd name="T89" fmla="*/ 911 h 4496"/>
                      <a:gd name="T90" fmla="*/ 237 w 3086"/>
                      <a:gd name="T91" fmla="*/ 838 h 4496"/>
                      <a:gd name="T92" fmla="*/ 151 w 3086"/>
                      <a:gd name="T93" fmla="*/ 708 h 4496"/>
                      <a:gd name="T94" fmla="*/ 140 w 3086"/>
                      <a:gd name="T95" fmla="*/ 546 h 4496"/>
                      <a:gd name="T96" fmla="*/ 212 w 3086"/>
                      <a:gd name="T97" fmla="*/ 399 h 4496"/>
                      <a:gd name="T98" fmla="*/ 342 w 3086"/>
                      <a:gd name="T99" fmla="*/ 311 h 4496"/>
                      <a:gd name="T100" fmla="*/ 504 w 3086"/>
                      <a:gd name="T101" fmla="*/ 302 h 4496"/>
                      <a:gd name="T102" fmla="*/ 976 w 3086"/>
                      <a:gd name="T103" fmla="*/ 367 h 4496"/>
                      <a:gd name="T104" fmla="*/ 1383 w 3086"/>
                      <a:gd name="T105" fmla="*/ 363 h 4496"/>
                      <a:gd name="T106" fmla="*/ 1727 w 3086"/>
                      <a:gd name="T107" fmla="*/ 292 h 4496"/>
                      <a:gd name="T108" fmla="*/ 2003 w 3086"/>
                      <a:gd name="T109" fmla="*/ 153 h 4496"/>
                      <a:gd name="T110" fmla="*/ 2038 w 3086"/>
                      <a:gd name="T111" fmla="*/ 130 h 4496"/>
                      <a:gd name="T112" fmla="*/ 2131 w 3086"/>
                      <a:gd name="T113" fmla="*/ 78 h 4496"/>
                      <a:gd name="T114" fmla="*/ 2259 w 3086"/>
                      <a:gd name="T115" fmla="*/ 27 h 4496"/>
                      <a:gd name="T116" fmla="*/ 2361 w 3086"/>
                      <a:gd name="T117" fmla="*/ 6 h 4496"/>
                      <a:gd name="T118" fmla="*/ 2433 w 3086"/>
                      <a:gd name="T119" fmla="*/ 0 h 44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3086" h="4496">
                        <a:moveTo>
                          <a:pt x="2433" y="0"/>
                        </a:moveTo>
                        <a:lnTo>
                          <a:pt x="2469" y="0"/>
                        </a:lnTo>
                        <a:lnTo>
                          <a:pt x="2508" y="4"/>
                        </a:lnTo>
                        <a:lnTo>
                          <a:pt x="2538" y="10"/>
                        </a:lnTo>
                        <a:lnTo>
                          <a:pt x="2571" y="15"/>
                        </a:lnTo>
                        <a:lnTo>
                          <a:pt x="2599" y="23"/>
                        </a:lnTo>
                        <a:lnTo>
                          <a:pt x="2624" y="29"/>
                        </a:lnTo>
                        <a:lnTo>
                          <a:pt x="2643" y="34"/>
                        </a:lnTo>
                        <a:lnTo>
                          <a:pt x="2657" y="38"/>
                        </a:lnTo>
                        <a:lnTo>
                          <a:pt x="2662" y="40"/>
                        </a:lnTo>
                        <a:lnTo>
                          <a:pt x="2662" y="40"/>
                        </a:lnTo>
                        <a:lnTo>
                          <a:pt x="2720" y="63"/>
                        </a:lnTo>
                        <a:lnTo>
                          <a:pt x="2775" y="94"/>
                        </a:lnTo>
                        <a:lnTo>
                          <a:pt x="2828" y="126"/>
                        </a:lnTo>
                        <a:lnTo>
                          <a:pt x="2880" y="166"/>
                        </a:lnTo>
                        <a:lnTo>
                          <a:pt x="2928" y="208"/>
                        </a:lnTo>
                        <a:lnTo>
                          <a:pt x="2970" y="256"/>
                        </a:lnTo>
                        <a:lnTo>
                          <a:pt x="3008" y="309"/>
                        </a:lnTo>
                        <a:lnTo>
                          <a:pt x="3038" y="365"/>
                        </a:lnTo>
                        <a:lnTo>
                          <a:pt x="3063" y="424"/>
                        </a:lnTo>
                        <a:lnTo>
                          <a:pt x="3080" y="487"/>
                        </a:lnTo>
                        <a:lnTo>
                          <a:pt x="3086" y="554"/>
                        </a:lnTo>
                        <a:lnTo>
                          <a:pt x="3084" y="624"/>
                        </a:lnTo>
                        <a:lnTo>
                          <a:pt x="2914" y="2148"/>
                        </a:lnTo>
                        <a:lnTo>
                          <a:pt x="2903" y="2220"/>
                        </a:lnTo>
                        <a:lnTo>
                          <a:pt x="2884" y="2285"/>
                        </a:lnTo>
                        <a:lnTo>
                          <a:pt x="2857" y="2344"/>
                        </a:lnTo>
                        <a:lnTo>
                          <a:pt x="2825" y="2396"/>
                        </a:lnTo>
                        <a:lnTo>
                          <a:pt x="2784" y="2442"/>
                        </a:lnTo>
                        <a:lnTo>
                          <a:pt x="2737" y="2480"/>
                        </a:lnTo>
                        <a:lnTo>
                          <a:pt x="2683" y="2512"/>
                        </a:lnTo>
                        <a:lnTo>
                          <a:pt x="2622" y="2539"/>
                        </a:lnTo>
                        <a:lnTo>
                          <a:pt x="2555" y="2560"/>
                        </a:lnTo>
                        <a:lnTo>
                          <a:pt x="2483" y="2575"/>
                        </a:lnTo>
                        <a:lnTo>
                          <a:pt x="2401" y="2587"/>
                        </a:lnTo>
                        <a:lnTo>
                          <a:pt x="2315" y="2591"/>
                        </a:lnTo>
                        <a:lnTo>
                          <a:pt x="2221" y="2591"/>
                        </a:lnTo>
                        <a:lnTo>
                          <a:pt x="2221" y="2591"/>
                        </a:lnTo>
                        <a:lnTo>
                          <a:pt x="2219" y="2591"/>
                        </a:lnTo>
                        <a:lnTo>
                          <a:pt x="2135" y="2587"/>
                        </a:lnTo>
                        <a:lnTo>
                          <a:pt x="2051" y="2583"/>
                        </a:lnTo>
                        <a:lnTo>
                          <a:pt x="1965" y="2581"/>
                        </a:lnTo>
                        <a:lnTo>
                          <a:pt x="1877" y="2581"/>
                        </a:lnTo>
                        <a:lnTo>
                          <a:pt x="1793" y="2581"/>
                        </a:lnTo>
                        <a:lnTo>
                          <a:pt x="1709" y="2585"/>
                        </a:lnTo>
                        <a:lnTo>
                          <a:pt x="1629" y="2589"/>
                        </a:lnTo>
                        <a:lnTo>
                          <a:pt x="1551" y="2596"/>
                        </a:lnTo>
                        <a:lnTo>
                          <a:pt x="1478" y="2606"/>
                        </a:lnTo>
                        <a:lnTo>
                          <a:pt x="1409" y="2617"/>
                        </a:lnTo>
                        <a:lnTo>
                          <a:pt x="1346" y="2633"/>
                        </a:lnTo>
                        <a:lnTo>
                          <a:pt x="1291" y="2650"/>
                        </a:lnTo>
                        <a:lnTo>
                          <a:pt x="1243" y="2671"/>
                        </a:lnTo>
                        <a:lnTo>
                          <a:pt x="1203" y="2696"/>
                        </a:lnTo>
                        <a:lnTo>
                          <a:pt x="1173" y="2722"/>
                        </a:lnTo>
                        <a:lnTo>
                          <a:pt x="1152" y="2755"/>
                        </a:lnTo>
                        <a:lnTo>
                          <a:pt x="1131" y="2801"/>
                        </a:lnTo>
                        <a:lnTo>
                          <a:pt x="1106" y="2860"/>
                        </a:lnTo>
                        <a:lnTo>
                          <a:pt x="1079" y="2927"/>
                        </a:lnTo>
                        <a:lnTo>
                          <a:pt x="1050" y="3005"/>
                        </a:lnTo>
                        <a:lnTo>
                          <a:pt x="1018" y="3091"/>
                        </a:lnTo>
                        <a:lnTo>
                          <a:pt x="986" y="3184"/>
                        </a:lnTo>
                        <a:lnTo>
                          <a:pt x="953" y="3284"/>
                        </a:lnTo>
                        <a:lnTo>
                          <a:pt x="919" y="3391"/>
                        </a:lnTo>
                        <a:lnTo>
                          <a:pt x="882" y="3503"/>
                        </a:lnTo>
                        <a:lnTo>
                          <a:pt x="848" y="3620"/>
                        </a:lnTo>
                        <a:lnTo>
                          <a:pt x="812" y="3738"/>
                        </a:lnTo>
                        <a:lnTo>
                          <a:pt x="775" y="3860"/>
                        </a:lnTo>
                        <a:lnTo>
                          <a:pt x="741" y="3984"/>
                        </a:lnTo>
                        <a:lnTo>
                          <a:pt x="709" y="4110"/>
                        </a:lnTo>
                        <a:lnTo>
                          <a:pt x="676" y="4236"/>
                        </a:lnTo>
                        <a:lnTo>
                          <a:pt x="657" y="4292"/>
                        </a:lnTo>
                        <a:lnTo>
                          <a:pt x="628" y="4341"/>
                        </a:lnTo>
                        <a:lnTo>
                          <a:pt x="594" y="4387"/>
                        </a:lnTo>
                        <a:lnTo>
                          <a:pt x="552" y="4423"/>
                        </a:lnTo>
                        <a:lnTo>
                          <a:pt x="506" y="4454"/>
                        </a:lnTo>
                        <a:lnTo>
                          <a:pt x="455" y="4477"/>
                        </a:lnTo>
                        <a:lnTo>
                          <a:pt x="399" y="4490"/>
                        </a:lnTo>
                        <a:lnTo>
                          <a:pt x="344" y="4496"/>
                        </a:lnTo>
                        <a:lnTo>
                          <a:pt x="302" y="4492"/>
                        </a:lnTo>
                        <a:lnTo>
                          <a:pt x="260" y="4485"/>
                        </a:lnTo>
                        <a:lnTo>
                          <a:pt x="206" y="4467"/>
                        </a:lnTo>
                        <a:lnTo>
                          <a:pt x="159" y="4441"/>
                        </a:lnTo>
                        <a:lnTo>
                          <a:pt x="115" y="4408"/>
                        </a:lnTo>
                        <a:lnTo>
                          <a:pt x="78" y="4372"/>
                        </a:lnTo>
                        <a:lnTo>
                          <a:pt x="48" y="4328"/>
                        </a:lnTo>
                        <a:lnTo>
                          <a:pt x="25" y="4280"/>
                        </a:lnTo>
                        <a:lnTo>
                          <a:pt x="8" y="4231"/>
                        </a:lnTo>
                        <a:lnTo>
                          <a:pt x="0" y="4177"/>
                        </a:lnTo>
                        <a:lnTo>
                          <a:pt x="0" y="4124"/>
                        </a:lnTo>
                        <a:lnTo>
                          <a:pt x="10" y="4068"/>
                        </a:lnTo>
                        <a:lnTo>
                          <a:pt x="25" y="4013"/>
                        </a:lnTo>
                        <a:lnTo>
                          <a:pt x="42" y="3946"/>
                        </a:lnTo>
                        <a:lnTo>
                          <a:pt x="61" y="3872"/>
                        </a:lnTo>
                        <a:lnTo>
                          <a:pt x="82" y="3790"/>
                        </a:lnTo>
                        <a:lnTo>
                          <a:pt x="107" y="3700"/>
                        </a:lnTo>
                        <a:lnTo>
                          <a:pt x="132" y="3606"/>
                        </a:lnTo>
                        <a:lnTo>
                          <a:pt x="159" y="3507"/>
                        </a:lnTo>
                        <a:lnTo>
                          <a:pt x="189" y="3404"/>
                        </a:lnTo>
                        <a:lnTo>
                          <a:pt x="218" y="3299"/>
                        </a:lnTo>
                        <a:lnTo>
                          <a:pt x="250" y="3194"/>
                        </a:lnTo>
                        <a:lnTo>
                          <a:pt x="281" y="3089"/>
                        </a:lnTo>
                        <a:lnTo>
                          <a:pt x="313" y="2984"/>
                        </a:lnTo>
                        <a:lnTo>
                          <a:pt x="346" y="2881"/>
                        </a:lnTo>
                        <a:lnTo>
                          <a:pt x="380" y="2782"/>
                        </a:lnTo>
                        <a:lnTo>
                          <a:pt x="413" y="2686"/>
                        </a:lnTo>
                        <a:lnTo>
                          <a:pt x="445" y="2596"/>
                        </a:lnTo>
                        <a:lnTo>
                          <a:pt x="478" y="2512"/>
                        </a:lnTo>
                        <a:lnTo>
                          <a:pt x="508" y="2438"/>
                        </a:lnTo>
                        <a:lnTo>
                          <a:pt x="539" y="2369"/>
                        </a:lnTo>
                        <a:lnTo>
                          <a:pt x="567" y="2312"/>
                        </a:lnTo>
                        <a:lnTo>
                          <a:pt x="596" y="2266"/>
                        </a:lnTo>
                        <a:lnTo>
                          <a:pt x="634" y="2215"/>
                        </a:lnTo>
                        <a:lnTo>
                          <a:pt x="684" y="2167"/>
                        </a:lnTo>
                        <a:lnTo>
                          <a:pt x="741" y="2125"/>
                        </a:lnTo>
                        <a:lnTo>
                          <a:pt x="808" y="2085"/>
                        </a:lnTo>
                        <a:lnTo>
                          <a:pt x="882" y="2050"/>
                        </a:lnTo>
                        <a:lnTo>
                          <a:pt x="966" y="2020"/>
                        </a:lnTo>
                        <a:lnTo>
                          <a:pt x="1060" y="1993"/>
                        </a:lnTo>
                        <a:lnTo>
                          <a:pt x="1161" y="1970"/>
                        </a:lnTo>
                        <a:lnTo>
                          <a:pt x="1272" y="1951"/>
                        </a:lnTo>
                        <a:lnTo>
                          <a:pt x="1392" y="1936"/>
                        </a:lnTo>
                        <a:lnTo>
                          <a:pt x="1520" y="1924"/>
                        </a:lnTo>
                        <a:lnTo>
                          <a:pt x="1658" y="1917"/>
                        </a:lnTo>
                        <a:lnTo>
                          <a:pt x="1765" y="945"/>
                        </a:lnTo>
                        <a:lnTo>
                          <a:pt x="1767" y="924"/>
                        </a:lnTo>
                        <a:lnTo>
                          <a:pt x="1654" y="949"/>
                        </a:lnTo>
                        <a:lnTo>
                          <a:pt x="1539" y="970"/>
                        </a:lnTo>
                        <a:lnTo>
                          <a:pt x="1419" y="983"/>
                        </a:lnTo>
                        <a:lnTo>
                          <a:pt x="1295" y="991"/>
                        </a:lnTo>
                        <a:lnTo>
                          <a:pt x="1167" y="995"/>
                        </a:lnTo>
                        <a:lnTo>
                          <a:pt x="1020" y="991"/>
                        </a:lnTo>
                        <a:lnTo>
                          <a:pt x="867" y="981"/>
                        </a:lnTo>
                        <a:lnTo>
                          <a:pt x="711" y="964"/>
                        </a:lnTo>
                        <a:lnTo>
                          <a:pt x="550" y="941"/>
                        </a:lnTo>
                        <a:lnTo>
                          <a:pt x="384" y="911"/>
                        </a:lnTo>
                        <a:lnTo>
                          <a:pt x="331" y="895"/>
                        </a:lnTo>
                        <a:lnTo>
                          <a:pt x="281" y="871"/>
                        </a:lnTo>
                        <a:lnTo>
                          <a:pt x="237" y="838"/>
                        </a:lnTo>
                        <a:lnTo>
                          <a:pt x="201" y="800"/>
                        </a:lnTo>
                        <a:lnTo>
                          <a:pt x="172" y="756"/>
                        </a:lnTo>
                        <a:lnTo>
                          <a:pt x="151" y="708"/>
                        </a:lnTo>
                        <a:lnTo>
                          <a:pt x="138" y="655"/>
                        </a:lnTo>
                        <a:lnTo>
                          <a:pt x="134" y="601"/>
                        </a:lnTo>
                        <a:lnTo>
                          <a:pt x="140" y="546"/>
                        </a:lnTo>
                        <a:lnTo>
                          <a:pt x="155" y="493"/>
                        </a:lnTo>
                        <a:lnTo>
                          <a:pt x="180" y="443"/>
                        </a:lnTo>
                        <a:lnTo>
                          <a:pt x="212" y="399"/>
                        </a:lnTo>
                        <a:lnTo>
                          <a:pt x="250" y="363"/>
                        </a:lnTo>
                        <a:lnTo>
                          <a:pt x="294" y="334"/>
                        </a:lnTo>
                        <a:lnTo>
                          <a:pt x="342" y="311"/>
                        </a:lnTo>
                        <a:lnTo>
                          <a:pt x="395" y="300"/>
                        </a:lnTo>
                        <a:lnTo>
                          <a:pt x="449" y="296"/>
                        </a:lnTo>
                        <a:lnTo>
                          <a:pt x="504" y="302"/>
                        </a:lnTo>
                        <a:lnTo>
                          <a:pt x="669" y="330"/>
                        </a:lnTo>
                        <a:lnTo>
                          <a:pt x="825" y="353"/>
                        </a:lnTo>
                        <a:lnTo>
                          <a:pt x="976" y="367"/>
                        </a:lnTo>
                        <a:lnTo>
                          <a:pt x="1119" y="372"/>
                        </a:lnTo>
                        <a:lnTo>
                          <a:pt x="1255" y="372"/>
                        </a:lnTo>
                        <a:lnTo>
                          <a:pt x="1383" y="363"/>
                        </a:lnTo>
                        <a:lnTo>
                          <a:pt x="1505" y="348"/>
                        </a:lnTo>
                        <a:lnTo>
                          <a:pt x="1620" y="323"/>
                        </a:lnTo>
                        <a:lnTo>
                          <a:pt x="1727" y="292"/>
                        </a:lnTo>
                        <a:lnTo>
                          <a:pt x="1826" y="254"/>
                        </a:lnTo>
                        <a:lnTo>
                          <a:pt x="1917" y="206"/>
                        </a:lnTo>
                        <a:lnTo>
                          <a:pt x="2003" y="153"/>
                        </a:lnTo>
                        <a:lnTo>
                          <a:pt x="2007" y="149"/>
                        </a:lnTo>
                        <a:lnTo>
                          <a:pt x="2019" y="141"/>
                        </a:lnTo>
                        <a:lnTo>
                          <a:pt x="2038" y="130"/>
                        </a:lnTo>
                        <a:lnTo>
                          <a:pt x="2065" y="115"/>
                        </a:lnTo>
                        <a:lnTo>
                          <a:pt x="2095" y="97"/>
                        </a:lnTo>
                        <a:lnTo>
                          <a:pt x="2131" y="78"/>
                        </a:lnTo>
                        <a:lnTo>
                          <a:pt x="2171" y="59"/>
                        </a:lnTo>
                        <a:lnTo>
                          <a:pt x="2213" y="42"/>
                        </a:lnTo>
                        <a:lnTo>
                          <a:pt x="2259" y="27"/>
                        </a:lnTo>
                        <a:lnTo>
                          <a:pt x="2307" y="15"/>
                        </a:lnTo>
                        <a:lnTo>
                          <a:pt x="2355" y="8"/>
                        </a:lnTo>
                        <a:lnTo>
                          <a:pt x="2361" y="6"/>
                        </a:lnTo>
                        <a:lnTo>
                          <a:pt x="2378" y="4"/>
                        </a:lnTo>
                        <a:lnTo>
                          <a:pt x="2403" y="2"/>
                        </a:lnTo>
                        <a:lnTo>
                          <a:pt x="2433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38576" tIns="19288" rIns="38576" bIns="1928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sz="759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1" name="Freeform 47"/>
                  <p:cNvSpPr>
                    <a:spLocks/>
                  </p:cNvSpPr>
                  <p:nvPr/>
                </p:nvSpPr>
                <p:spPr bwMode="auto">
                  <a:xfrm>
                    <a:off x="4584021" y="2821636"/>
                    <a:ext cx="94811" cy="94811"/>
                  </a:xfrm>
                  <a:custGeom>
                    <a:avLst/>
                    <a:gdLst>
                      <a:gd name="T0" fmla="*/ 695 w 1391"/>
                      <a:gd name="T1" fmla="*/ 0 h 1390"/>
                      <a:gd name="T2" fmla="*/ 781 w 1391"/>
                      <a:gd name="T3" fmla="*/ 6 h 1390"/>
                      <a:gd name="T4" fmla="*/ 865 w 1391"/>
                      <a:gd name="T5" fmla="*/ 21 h 1390"/>
                      <a:gd name="T6" fmla="*/ 946 w 1391"/>
                      <a:gd name="T7" fmla="*/ 46 h 1390"/>
                      <a:gd name="T8" fmla="*/ 1022 w 1391"/>
                      <a:gd name="T9" fmla="*/ 80 h 1390"/>
                      <a:gd name="T10" fmla="*/ 1093 w 1391"/>
                      <a:gd name="T11" fmla="*/ 124 h 1390"/>
                      <a:gd name="T12" fmla="*/ 1156 w 1391"/>
                      <a:gd name="T13" fmla="*/ 176 h 1390"/>
                      <a:gd name="T14" fmla="*/ 1215 w 1391"/>
                      <a:gd name="T15" fmla="*/ 233 h 1390"/>
                      <a:gd name="T16" fmla="*/ 1265 w 1391"/>
                      <a:gd name="T17" fmla="*/ 298 h 1390"/>
                      <a:gd name="T18" fmla="*/ 1308 w 1391"/>
                      <a:gd name="T19" fmla="*/ 368 h 1390"/>
                      <a:gd name="T20" fmla="*/ 1343 w 1391"/>
                      <a:gd name="T21" fmla="*/ 443 h 1390"/>
                      <a:gd name="T22" fmla="*/ 1368 w 1391"/>
                      <a:gd name="T23" fmla="*/ 523 h 1390"/>
                      <a:gd name="T24" fmla="*/ 1385 w 1391"/>
                      <a:gd name="T25" fmla="*/ 607 h 1390"/>
                      <a:gd name="T26" fmla="*/ 1391 w 1391"/>
                      <a:gd name="T27" fmla="*/ 695 h 1390"/>
                      <a:gd name="T28" fmla="*/ 1385 w 1391"/>
                      <a:gd name="T29" fmla="*/ 781 h 1390"/>
                      <a:gd name="T30" fmla="*/ 1368 w 1391"/>
                      <a:gd name="T31" fmla="*/ 865 h 1390"/>
                      <a:gd name="T32" fmla="*/ 1343 w 1391"/>
                      <a:gd name="T33" fmla="*/ 945 h 1390"/>
                      <a:gd name="T34" fmla="*/ 1308 w 1391"/>
                      <a:gd name="T35" fmla="*/ 1021 h 1390"/>
                      <a:gd name="T36" fmla="*/ 1265 w 1391"/>
                      <a:gd name="T37" fmla="*/ 1092 h 1390"/>
                      <a:gd name="T38" fmla="*/ 1215 w 1391"/>
                      <a:gd name="T39" fmla="*/ 1155 h 1390"/>
                      <a:gd name="T40" fmla="*/ 1156 w 1391"/>
                      <a:gd name="T41" fmla="*/ 1214 h 1390"/>
                      <a:gd name="T42" fmla="*/ 1093 w 1391"/>
                      <a:gd name="T43" fmla="*/ 1264 h 1390"/>
                      <a:gd name="T44" fmla="*/ 1022 w 1391"/>
                      <a:gd name="T45" fmla="*/ 1308 h 1390"/>
                      <a:gd name="T46" fmla="*/ 946 w 1391"/>
                      <a:gd name="T47" fmla="*/ 1342 h 1390"/>
                      <a:gd name="T48" fmla="*/ 865 w 1391"/>
                      <a:gd name="T49" fmla="*/ 1367 h 1390"/>
                      <a:gd name="T50" fmla="*/ 781 w 1391"/>
                      <a:gd name="T51" fmla="*/ 1384 h 1390"/>
                      <a:gd name="T52" fmla="*/ 695 w 1391"/>
                      <a:gd name="T53" fmla="*/ 1390 h 1390"/>
                      <a:gd name="T54" fmla="*/ 608 w 1391"/>
                      <a:gd name="T55" fmla="*/ 1384 h 1390"/>
                      <a:gd name="T56" fmla="*/ 524 w 1391"/>
                      <a:gd name="T57" fmla="*/ 1367 h 1390"/>
                      <a:gd name="T58" fmla="*/ 443 w 1391"/>
                      <a:gd name="T59" fmla="*/ 1342 h 1390"/>
                      <a:gd name="T60" fmla="*/ 369 w 1391"/>
                      <a:gd name="T61" fmla="*/ 1308 h 1390"/>
                      <a:gd name="T62" fmla="*/ 298 w 1391"/>
                      <a:gd name="T63" fmla="*/ 1264 h 1390"/>
                      <a:gd name="T64" fmla="*/ 233 w 1391"/>
                      <a:gd name="T65" fmla="*/ 1214 h 1390"/>
                      <a:gd name="T66" fmla="*/ 176 w 1391"/>
                      <a:gd name="T67" fmla="*/ 1155 h 1390"/>
                      <a:gd name="T68" fmla="*/ 124 w 1391"/>
                      <a:gd name="T69" fmla="*/ 1092 h 1390"/>
                      <a:gd name="T70" fmla="*/ 81 w 1391"/>
                      <a:gd name="T71" fmla="*/ 1021 h 1390"/>
                      <a:gd name="T72" fmla="*/ 46 w 1391"/>
                      <a:gd name="T73" fmla="*/ 945 h 1390"/>
                      <a:gd name="T74" fmla="*/ 21 w 1391"/>
                      <a:gd name="T75" fmla="*/ 865 h 1390"/>
                      <a:gd name="T76" fmla="*/ 6 w 1391"/>
                      <a:gd name="T77" fmla="*/ 781 h 1390"/>
                      <a:gd name="T78" fmla="*/ 0 w 1391"/>
                      <a:gd name="T79" fmla="*/ 695 h 1390"/>
                      <a:gd name="T80" fmla="*/ 6 w 1391"/>
                      <a:gd name="T81" fmla="*/ 607 h 1390"/>
                      <a:gd name="T82" fmla="*/ 21 w 1391"/>
                      <a:gd name="T83" fmla="*/ 523 h 1390"/>
                      <a:gd name="T84" fmla="*/ 46 w 1391"/>
                      <a:gd name="T85" fmla="*/ 443 h 1390"/>
                      <a:gd name="T86" fmla="*/ 81 w 1391"/>
                      <a:gd name="T87" fmla="*/ 368 h 1390"/>
                      <a:gd name="T88" fmla="*/ 124 w 1391"/>
                      <a:gd name="T89" fmla="*/ 298 h 1390"/>
                      <a:gd name="T90" fmla="*/ 176 w 1391"/>
                      <a:gd name="T91" fmla="*/ 233 h 1390"/>
                      <a:gd name="T92" fmla="*/ 233 w 1391"/>
                      <a:gd name="T93" fmla="*/ 176 h 1390"/>
                      <a:gd name="T94" fmla="*/ 298 w 1391"/>
                      <a:gd name="T95" fmla="*/ 124 h 1390"/>
                      <a:gd name="T96" fmla="*/ 369 w 1391"/>
                      <a:gd name="T97" fmla="*/ 80 h 1390"/>
                      <a:gd name="T98" fmla="*/ 443 w 1391"/>
                      <a:gd name="T99" fmla="*/ 46 h 1390"/>
                      <a:gd name="T100" fmla="*/ 524 w 1391"/>
                      <a:gd name="T101" fmla="*/ 21 h 1390"/>
                      <a:gd name="T102" fmla="*/ 608 w 1391"/>
                      <a:gd name="T103" fmla="*/ 6 h 1390"/>
                      <a:gd name="T104" fmla="*/ 695 w 1391"/>
                      <a:gd name="T105" fmla="*/ 0 h 13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391" h="1390">
                        <a:moveTo>
                          <a:pt x="695" y="0"/>
                        </a:moveTo>
                        <a:lnTo>
                          <a:pt x="781" y="6"/>
                        </a:lnTo>
                        <a:lnTo>
                          <a:pt x="865" y="21"/>
                        </a:lnTo>
                        <a:lnTo>
                          <a:pt x="946" y="46"/>
                        </a:lnTo>
                        <a:lnTo>
                          <a:pt x="1022" y="80"/>
                        </a:lnTo>
                        <a:lnTo>
                          <a:pt x="1093" y="124"/>
                        </a:lnTo>
                        <a:lnTo>
                          <a:pt x="1156" y="176"/>
                        </a:lnTo>
                        <a:lnTo>
                          <a:pt x="1215" y="233"/>
                        </a:lnTo>
                        <a:lnTo>
                          <a:pt x="1265" y="298"/>
                        </a:lnTo>
                        <a:lnTo>
                          <a:pt x="1308" y="368"/>
                        </a:lnTo>
                        <a:lnTo>
                          <a:pt x="1343" y="443"/>
                        </a:lnTo>
                        <a:lnTo>
                          <a:pt x="1368" y="523"/>
                        </a:lnTo>
                        <a:lnTo>
                          <a:pt x="1385" y="607"/>
                        </a:lnTo>
                        <a:lnTo>
                          <a:pt x="1391" y="695"/>
                        </a:lnTo>
                        <a:lnTo>
                          <a:pt x="1385" y="781"/>
                        </a:lnTo>
                        <a:lnTo>
                          <a:pt x="1368" y="865"/>
                        </a:lnTo>
                        <a:lnTo>
                          <a:pt x="1343" y="945"/>
                        </a:lnTo>
                        <a:lnTo>
                          <a:pt x="1308" y="1021"/>
                        </a:lnTo>
                        <a:lnTo>
                          <a:pt x="1265" y="1092"/>
                        </a:lnTo>
                        <a:lnTo>
                          <a:pt x="1215" y="1155"/>
                        </a:lnTo>
                        <a:lnTo>
                          <a:pt x="1156" y="1214"/>
                        </a:lnTo>
                        <a:lnTo>
                          <a:pt x="1093" y="1264"/>
                        </a:lnTo>
                        <a:lnTo>
                          <a:pt x="1022" y="1308"/>
                        </a:lnTo>
                        <a:lnTo>
                          <a:pt x="946" y="1342"/>
                        </a:lnTo>
                        <a:lnTo>
                          <a:pt x="865" y="1367"/>
                        </a:lnTo>
                        <a:lnTo>
                          <a:pt x="781" y="1384"/>
                        </a:lnTo>
                        <a:lnTo>
                          <a:pt x="695" y="1390"/>
                        </a:lnTo>
                        <a:lnTo>
                          <a:pt x="608" y="1384"/>
                        </a:lnTo>
                        <a:lnTo>
                          <a:pt x="524" y="1367"/>
                        </a:lnTo>
                        <a:lnTo>
                          <a:pt x="443" y="1342"/>
                        </a:lnTo>
                        <a:lnTo>
                          <a:pt x="369" y="1308"/>
                        </a:lnTo>
                        <a:lnTo>
                          <a:pt x="298" y="1264"/>
                        </a:lnTo>
                        <a:lnTo>
                          <a:pt x="233" y="1214"/>
                        </a:lnTo>
                        <a:lnTo>
                          <a:pt x="176" y="1155"/>
                        </a:lnTo>
                        <a:lnTo>
                          <a:pt x="124" y="1092"/>
                        </a:lnTo>
                        <a:lnTo>
                          <a:pt x="81" y="1021"/>
                        </a:lnTo>
                        <a:lnTo>
                          <a:pt x="46" y="945"/>
                        </a:lnTo>
                        <a:lnTo>
                          <a:pt x="21" y="865"/>
                        </a:lnTo>
                        <a:lnTo>
                          <a:pt x="6" y="781"/>
                        </a:lnTo>
                        <a:lnTo>
                          <a:pt x="0" y="695"/>
                        </a:lnTo>
                        <a:lnTo>
                          <a:pt x="6" y="607"/>
                        </a:lnTo>
                        <a:lnTo>
                          <a:pt x="21" y="523"/>
                        </a:lnTo>
                        <a:lnTo>
                          <a:pt x="46" y="443"/>
                        </a:lnTo>
                        <a:lnTo>
                          <a:pt x="81" y="368"/>
                        </a:lnTo>
                        <a:lnTo>
                          <a:pt x="124" y="298"/>
                        </a:lnTo>
                        <a:lnTo>
                          <a:pt x="176" y="233"/>
                        </a:lnTo>
                        <a:lnTo>
                          <a:pt x="233" y="176"/>
                        </a:lnTo>
                        <a:lnTo>
                          <a:pt x="298" y="124"/>
                        </a:lnTo>
                        <a:lnTo>
                          <a:pt x="369" y="80"/>
                        </a:lnTo>
                        <a:lnTo>
                          <a:pt x="443" y="46"/>
                        </a:lnTo>
                        <a:lnTo>
                          <a:pt x="524" y="21"/>
                        </a:lnTo>
                        <a:lnTo>
                          <a:pt x="608" y="6"/>
                        </a:lnTo>
                        <a:lnTo>
                          <a:pt x="695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38576" tIns="19288" rIns="38576" bIns="1928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sz="759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92" name="Freeform 49"/>
                  <p:cNvSpPr>
                    <a:spLocks/>
                  </p:cNvSpPr>
                  <p:nvPr/>
                </p:nvSpPr>
                <p:spPr bwMode="auto">
                  <a:xfrm>
                    <a:off x="4339286" y="2864199"/>
                    <a:ext cx="125505" cy="117729"/>
                  </a:xfrm>
                  <a:custGeom>
                    <a:avLst/>
                    <a:gdLst>
                      <a:gd name="T0" fmla="*/ 231 w 1839"/>
                      <a:gd name="T1" fmla="*/ 0 h 1726"/>
                      <a:gd name="T2" fmla="*/ 237 w 1839"/>
                      <a:gd name="T3" fmla="*/ 0 h 1726"/>
                      <a:gd name="T4" fmla="*/ 242 w 1839"/>
                      <a:gd name="T5" fmla="*/ 4 h 1726"/>
                      <a:gd name="T6" fmla="*/ 246 w 1839"/>
                      <a:gd name="T7" fmla="*/ 8 h 1726"/>
                      <a:gd name="T8" fmla="*/ 248 w 1839"/>
                      <a:gd name="T9" fmla="*/ 14 h 1726"/>
                      <a:gd name="T10" fmla="*/ 645 w 1839"/>
                      <a:gd name="T11" fmla="*/ 1468 h 1726"/>
                      <a:gd name="T12" fmla="*/ 1820 w 1839"/>
                      <a:gd name="T13" fmla="*/ 1468 h 1726"/>
                      <a:gd name="T14" fmla="*/ 1826 w 1839"/>
                      <a:gd name="T15" fmla="*/ 1470 h 1726"/>
                      <a:gd name="T16" fmla="*/ 1831 w 1839"/>
                      <a:gd name="T17" fmla="*/ 1472 h 1726"/>
                      <a:gd name="T18" fmla="*/ 1835 w 1839"/>
                      <a:gd name="T19" fmla="*/ 1478 h 1726"/>
                      <a:gd name="T20" fmla="*/ 1837 w 1839"/>
                      <a:gd name="T21" fmla="*/ 1482 h 1726"/>
                      <a:gd name="T22" fmla="*/ 1839 w 1839"/>
                      <a:gd name="T23" fmla="*/ 1487 h 1726"/>
                      <a:gd name="T24" fmla="*/ 1839 w 1839"/>
                      <a:gd name="T25" fmla="*/ 1707 h 1726"/>
                      <a:gd name="T26" fmla="*/ 1837 w 1839"/>
                      <a:gd name="T27" fmla="*/ 1715 h 1726"/>
                      <a:gd name="T28" fmla="*/ 1835 w 1839"/>
                      <a:gd name="T29" fmla="*/ 1718 h 1726"/>
                      <a:gd name="T30" fmla="*/ 1831 w 1839"/>
                      <a:gd name="T31" fmla="*/ 1722 h 1726"/>
                      <a:gd name="T32" fmla="*/ 1826 w 1839"/>
                      <a:gd name="T33" fmla="*/ 1726 h 1726"/>
                      <a:gd name="T34" fmla="*/ 1820 w 1839"/>
                      <a:gd name="T35" fmla="*/ 1726 h 1726"/>
                      <a:gd name="T36" fmla="*/ 464 w 1839"/>
                      <a:gd name="T37" fmla="*/ 1726 h 1726"/>
                      <a:gd name="T38" fmla="*/ 456 w 1839"/>
                      <a:gd name="T39" fmla="*/ 1726 h 1726"/>
                      <a:gd name="T40" fmla="*/ 453 w 1839"/>
                      <a:gd name="T41" fmla="*/ 1722 h 1726"/>
                      <a:gd name="T42" fmla="*/ 447 w 1839"/>
                      <a:gd name="T43" fmla="*/ 1718 h 1726"/>
                      <a:gd name="T44" fmla="*/ 445 w 1839"/>
                      <a:gd name="T45" fmla="*/ 1713 h 1726"/>
                      <a:gd name="T46" fmla="*/ 0 w 1839"/>
                      <a:gd name="T47" fmla="*/ 82 h 1726"/>
                      <a:gd name="T48" fmla="*/ 0 w 1839"/>
                      <a:gd name="T49" fmla="*/ 77 h 1726"/>
                      <a:gd name="T50" fmla="*/ 0 w 1839"/>
                      <a:gd name="T51" fmla="*/ 73 h 1726"/>
                      <a:gd name="T52" fmla="*/ 2 w 1839"/>
                      <a:gd name="T53" fmla="*/ 67 h 1726"/>
                      <a:gd name="T54" fmla="*/ 4 w 1839"/>
                      <a:gd name="T55" fmla="*/ 63 h 1726"/>
                      <a:gd name="T56" fmla="*/ 10 w 1839"/>
                      <a:gd name="T57" fmla="*/ 59 h 1726"/>
                      <a:gd name="T58" fmla="*/ 13 w 1839"/>
                      <a:gd name="T59" fmla="*/ 57 h 1726"/>
                      <a:gd name="T60" fmla="*/ 225 w 1839"/>
                      <a:gd name="T61" fmla="*/ 0 h 1726"/>
                      <a:gd name="T62" fmla="*/ 231 w 1839"/>
                      <a:gd name="T63" fmla="*/ 0 h 17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839" h="1726">
                        <a:moveTo>
                          <a:pt x="231" y="0"/>
                        </a:moveTo>
                        <a:lnTo>
                          <a:pt x="237" y="0"/>
                        </a:lnTo>
                        <a:lnTo>
                          <a:pt x="242" y="4"/>
                        </a:lnTo>
                        <a:lnTo>
                          <a:pt x="246" y="8"/>
                        </a:lnTo>
                        <a:lnTo>
                          <a:pt x="248" y="14"/>
                        </a:lnTo>
                        <a:lnTo>
                          <a:pt x="645" y="1468"/>
                        </a:lnTo>
                        <a:lnTo>
                          <a:pt x="1820" y="1468"/>
                        </a:lnTo>
                        <a:lnTo>
                          <a:pt x="1826" y="1470"/>
                        </a:lnTo>
                        <a:lnTo>
                          <a:pt x="1831" y="1472"/>
                        </a:lnTo>
                        <a:lnTo>
                          <a:pt x="1835" y="1478"/>
                        </a:lnTo>
                        <a:lnTo>
                          <a:pt x="1837" y="1482"/>
                        </a:lnTo>
                        <a:lnTo>
                          <a:pt x="1839" y="1487"/>
                        </a:lnTo>
                        <a:lnTo>
                          <a:pt x="1839" y="1707"/>
                        </a:lnTo>
                        <a:lnTo>
                          <a:pt x="1837" y="1715"/>
                        </a:lnTo>
                        <a:lnTo>
                          <a:pt x="1835" y="1718"/>
                        </a:lnTo>
                        <a:lnTo>
                          <a:pt x="1831" y="1722"/>
                        </a:lnTo>
                        <a:lnTo>
                          <a:pt x="1826" y="1726"/>
                        </a:lnTo>
                        <a:lnTo>
                          <a:pt x="1820" y="1726"/>
                        </a:lnTo>
                        <a:lnTo>
                          <a:pt x="464" y="1726"/>
                        </a:lnTo>
                        <a:lnTo>
                          <a:pt x="456" y="1726"/>
                        </a:lnTo>
                        <a:lnTo>
                          <a:pt x="453" y="1722"/>
                        </a:lnTo>
                        <a:lnTo>
                          <a:pt x="447" y="1718"/>
                        </a:lnTo>
                        <a:lnTo>
                          <a:pt x="445" y="1713"/>
                        </a:lnTo>
                        <a:lnTo>
                          <a:pt x="0" y="82"/>
                        </a:lnTo>
                        <a:lnTo>
                          <a:pt x="0" y="77"/>
                        </a:lnTo>
                        <a:lnTo>
                          <a:pt x="0" y="73"/>
                        </a:lnTo>
                        <a:lnTo>
                          <a:pt x="2" y="67"/>
                        </a:lnTo>
                        <a:lnTo>
                          <a:pt x="4" y="63"/>
                        </a:lnTo>
                        <a:lnTo>
                          <a:pt x="10" y="59"/>
                        </a:lnTo>
                        <a:lnTo>
                          <a:pt x="13" y="57"/>
                        </a:lnTo>
                        <a:lnTo>
                          <a:pt x="225" y="0"/>
                        </a:lnTo>
                        <a:lnTo>
                          <a:pt x="231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38576" tIns="19288" rIns="38576" bIns="1928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IN" sz="759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93" name="Freeform 48"/>
                <p:cNvSpPr>
                  <a:spLocks/>
                </p:cNvSpPr>
                <p:nvPr/>
              </p:nvSpPr>
              <p:spPr bwMode="auto">
                <a:xfrm>
                  <a:off x="6616016" y="6319933"/>
                  <a:ext cx="135464" cy="260968"/>
                </a:xfrm>
                <a:custGeom>
                  <a:avLst/>
                  <a:gdLst>
                    <a:gd name="T0" fmla="*/ 1967 w 1986"/>
                    <a:gd name="T1" fmla="*/ 0 h 3828"/>
                    <a:gd name="T2" fmla="*/ 1983 w 1986"/>
                    <a:gd name="T3" fmla="*/ 11 h 3828"/>
                    <a:gd name="T4" fmla="*/ 1893 w 1986"/>
                    <a:gd name="T5" fmla="*/ 1222 h 3828"/>
                    <a:gd name="T6" fmla="*/ 1864 w 1986"/>
                    <a:gd name="T7" fmla="*/ 1466 h 3828"/>
                    <a:gd name="T8" fmla="*/ 1816 w 1986"/>
                    <a:gd name="T9" fmla="*/ 1705 h 3828"/>
                    <a:gd name="T10" fmla="*/ 1746 w 1986"/>
                    <a:gd name="T11" fmla="*/ 1926 h 3828"/>
                    <a:gd name="T12" fmla="*/ 1645 w 1986"/>
                    <a:gd name="T13" fmla="*/ 2119 h 3828"/>
                    <a:gd name="T14" fmla="*/ 1505 w 1986"/>
                    <a:gd name="T15" fmla="*/ 2272 h 3828"/>
                    <a:gd name="T16" fmla="*/ 1322 w 1986"/>
                    <a:gd name="T17" fmla="*/ 2375 h 3828"/>
                    <a:gd name="T18" fmla="*/ 1087 w 1986"/>
                    <a:gd name="T19" fmla="*/ 2417 h 3828"/>
                    <a:gd name="T20" fmla="*/ 1350 w 1986"/>
                    <a:gd name="T21" fmla="*/ 3318 h 3828"/>
                    <a:gd name="T22" fmla="*/ 1538 w 1986"/>
                    <a:gd name="T23" fmla="*/ 3392 h 3828"/>
                    <a:gd name="T24" fmla="*/ 1677 w 1986"/>
                    <a:gd name="T25" fmla="*/ 3538 h 3828"/>
                    <a:gd name="T26" fmla="*/ 1750 w 1986"/>
                    <a:gd name="T27" fmla="*/ 3730 h 3828"/>
                    <a:gd name="T28" fmla="*/ 1750 w 1986"/>
                    <a:gd name="T29" fmla="*/ 3816 h 3828"/>
                    <a:gd name="T30" fmla="*/ 1729 w 1986"/>
                    <a:gd name="T31" fmla="*/ 3828 h 3828"/>
                    <a:gd name="T32" fmla="*/ 1467 w 1986"/>
                    <a:gd name="T33" fmla="*/ 3822 h 3828"/>
                    <a:gd name="T34" fmla="*/ 1457 w 1986"/>
                    <a:gd name="T35" fmla="*/ 3803 h 3828"/>
                    <a:gd name="T36" fmla="*/ 1417 w 1986"/>
                    <a:gd name="T37" fmla="*/ 3690 h 3828"/>
                    <a:gd name="T38" fmla="*/ 1322 w 1986"/>
                    <a:gd name="T39" fmla="*/ 3627 h 3828"/>
                    <a:gd name="T40" fmla="*/ 432 w 1986"/>
                    <a:gd name="T41" fmla="*/ 3627 h 3828"/>
                    <a:gd name="T42" fmla="*/ 334 w 1986"/>
                    <a:gd name="T43" fmla="*/ 3690 h 3828"/>
                    <a:gd name="T44" fmla="*/ 296 w 1986"/>
                    <a:gd name="T45" fmla="*/ 3803 h 3828"/>
                    <a:gd name="T46" fmla="*/ 285 w 1986"/>
                    <a:gd name="T47" fmla="*/ 3822 h 3828"/>
                    <a:gd name="T48" fmla="*/ 25 w 1986"/>
                    <a:gd name="T49" fmla="*/ 3828 h 3828"/>
                    <a:gd name="T50" fmla="*/ 4 w 1986"/>
                    <a:gd name="T51" fmla="*/ 3816 h 3828"/>
                    <a:gd name="T52" fmla="*/ 4 w 1986"/>
                    <a:gd name="T53" fmla="*/ 3730 h 3828"/>
                    <a:gd name="T54" fmla="*/ 77 w 1986"/>
                    <a:gd name="T55" fmla="*/ 3538 h 3828"/>
                    <a:gd name="T56" fmla="*/ 216 w 1986"/>
                    <a:gd name="T57" fmla="*/ 3392 h 3828"/>
                    <a:gd name="T58" fmla="*/ 403 w 1986"/>
                    <a:gd name="T59" fmla="*/ 3318 h 3828"/>
                    <a:gd name="T60" fmla="*/ 667 w 1986"/>
                    <a:gd name="T61" fmla="*/ 2461 h 3828"/>
                    <a:gd name="T62" fmla="*/ 29 w 1986"/>
                    <a:gd name="T63" fmla="*/ 2457 h 3828"/>
                    <a:gd name="T64" fmla="*/ 19 w 1986"/>
                    <a:gd name="T65" fmla="*/ 2436 h 3828"/>
                    <a:gd name="T66" fmla="*/ 23 w 1986"/>
                    <a:gd name="T67" fmla="*/ 2054 h 3828"/>
                    <a:gd name="T68" fmla="*/ 38 w 1986"/>
                    <a:gd name="T69" fmla="*/ 2043 h 3828"/>
                    <a:gd name="T70" fmla="*/ 71 w 1986"/>
                    <a:gd name="T71" fmla="*/ 2043 h 3828"/>
                    <a:gd name="T72" fmla="*/ 186 w 1986"/>
                    <a:gd name="T73" fmla="*/ 2043 h 3828"/>
                    <a:gd name="T74" fmla="*/ 354 w 1986"/>
                    <a:gd name="T75" fmla="*/ 2043 h 3828"/>
                    <a:gd name="T76" fmla="*/ 529 w 1986"/>
                    <a:gd name="T77" fmla="*/ 2043 h 3828"/>
                    <a:gd name="T78" fmla="*/ 671 w 1986"/>
                    <a:gd name="T79" fmla="*/ 2043 h 3828"/>
                    <a:gd name="T80" fmla="*/ 730 w 1986"/>
                    <a:gd name="T81" fmla="*/ 2043 h 3828"/>
                    <a:gd name="T82" fmla="*/ 976 w 1986"/>
                    <a:gd name="T83" fmla="*/ 2014 h 3828"/>
                    <a:gd name="T84" fmla="*/ 1161 w 1986"/>
                    <a:gd name="T85" fmla="*/ 1936 h 3828"/>
                    <a:gd name="T86" fmla="*/ 1295 w 1986"/>
                    <a:gd name="T87" fmla="*/ 1817 h 3828"/>
                    <a:gd name="T88" fmla="*/ 1383 w 1986"/>
                    <a:gd name="T89" fmla="*/ 1669 h 3828"/>
                    <a:gd name="T90" fmla="*/ 1436 w 1986"/>
                    <a:gd name="T91" fmla="*/ 1504 h 3828"/>
                    <a:gd name="T92" fmla="*/ 1463 w 1986"/>
                    <a:gd name="T93" fmla="*/ 1333 h 3828"/>
                    <a:gd name="T94" fmla="*/ 1557 w 1986"/>
                    <a:gd name="T95" fmla="*/ 23 h 3828"/>
                    <a:gd name="T96" fmla="*/ 1566 w 1986"/>
                    <a:gd name="T97" fmla="*/ 4 h 38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1986" h="3828">
                      <a:moveTo>
                        <a:pt x="1582" y="0"/>
                      </a:moveTo>
                      <a:lnTo>
                        <a:pt x="1962" y="0"/>
                      </a:lnTo>
                      <a:lnTo>
                        <a:pt x="1967" y="0"/>
                      </a:lnTo>
                      <a:lnTo>
                        <a:pt x="1973" y="2"/>
                      </a:lnTo>
                      <a:lnTo>
                        <a:pt x="1979" y="8"/>
                      </a:lnTo>
                      <a:lnTo>
                        <a:pt x="1983" y="11"/>
                      </a:lnTo>
                      <a:lnTo>
                        <a:pt x="1984" y="19"/>
                      </a:lnTo>
                      <a:lnTo>
                        <a:pt x="1986" y="25"/>
                      </a:lnTo>
                      <a:lnTo>
                        <a:pt x="1893" y="1222"/>
                      </a:lnTo>
                      <a:lnTo>
                        <a:pt x="1885" y="1304"/>
                      </a:lnTo>
                      <a:lnTo>
                        <a:pt x="1876" y="1386"/>
                      </a:lnTo>
                      <a:lnTo>
                        <a:pt x="1864" y="1466"/>
                      </a:lnTo>
                      <a:lnTo>
                        <a:pt x="1851" y="1548"/>
                      </a:lnTo>
                      <a:lnTo>
                        <a:pt x="1835" y="1628"/>
                      </a:lnTo>
                      <a:lnTo>
                        <a:pt x="1816" y="1705"/>
                      </a:lnTo>
                      <a:lnTo>
                        <a:pt x="1795" y="1781"/>
                      </a:lnTo>
                      <a:lnTo>
                        <a:pt x="1772" y="1856"/>
                      </a:lnTo>
                      <a:lnTo>
                        <a:pt x="1746" y="1926"/>
                      </a:lnTo>
                      <a:lnTo>
                        <a:pt x="1715" y="1995"/>
                      </a:lnTo>
                      <a:lnTo>
                        <a:pt x="1681" y="2060"/>
                      </a:lnTo>
                      <a:lnTo>
                        <a:pt x="1645" y="2119"/>
                      </a:lnTo>
                      <a:lnTo>
                        <a:pt x="1603" y="2174"/>
                      </a:lnTo>
                      <a:lnTo>
                        <a:pt x="1555" y="2226"/>
                      </a:lnTo>
                      <a:lnTo>
                        <a:pt x="1505" y="2272"/>
                      </a:lnTo>
                      <a:lnTo>
                        <a:pt x="1448" y="2312"/>
                      </a:lnTo>
                      <a:lnTo>
                        <a:pt x="1387" y="2346"/>
                      </a:lnTo>
                      <a:lnTo>
                        <a:pt x="1322" y="2375"/>
                      </a:lnTo>
                      <a:lnTo>
                        <a:pt x="1249" y="2396"/>
                      </a:lnTo>
                      <a:lnTo>
                        <a:pt x="1171" y="2409"/>
                      </a:lnTo>
                      <a:lnTo>
                        <a:pt x="1087" y="2417"/>
                      </a:lnTo>
                      <a:lnTo>
                        <a:pt x="1087" y="3312"/>
                      </a:lnTo>
                      <a:lnTo>
                        <a:pt x="1282" y="3312"/>
                      </a:lnTo>
                      <a:lnTo>
                        <a:pt x="1350" y="3318"/>
                      </a:lnTo>
                      <a:lnTo>
                        <a:pt x="1417" y="3333"/>
                      </a:lnTo>
                      <a:lnTo>
                        <a:pt x="1478" y="3358"/>
                      </a:lnTo>
                      <a:lnTo>
                        <a:pt x="1538" y="3392"/>
                      </a:lnTo>
                      <a:lnTo>
                        <a:pt x="1589" y="3434"/>
                      </a:lnTo>
                      <a:lnTo>
                        <a:pt x="1637" y="3482"/>
                      </a:lnTo>
                      <a:lnTo>
                        <a:pt x="1677" y="3538"/>
                      </a:lnTo>
                      <a:lnTo>
                        <a:pt x="1709" y="3597"/>
                      </a:lnTo>
                      <a:lnTo>
                        <a:pt x="1734" y="3662"/>
                      </a:lnTo>
                      <a:lnTo>
                        <a:pt x="1750" y="3730"/>
                      </a:lnTo>
                      <a:lnTo>
                        <a:pt x="1753" y="3803"/>
                      </a:lnTo>
                      <a:lnTo>
                        <a:pt x="1753" y="3811"/>
                      </a:lnTo>
                      <a:lnTo>
                        <a:pt x="1750" y="3816"/>
                      </a:lnTo>
                      <a:lnTo>
                        <a:pt x="1744" y="3822"/>
                      </a:lnTo>
                      <a:lnTo>
                        <a:pt x="1736" y="3826"/>
                      </a:lnTo>
                      <a:lnTo>
                        <a:pt x="1729" y="3828"/>
                      </a:lnTo>
                      <a:lnTo>
                        <a:pt x="1482" y="3828"/>
                      </a:lnTo>
                      <a:lnTo>
                        <a:pt x="1475" y="3826"/>
                      </a:lnTo>
                      <a:lnTo>
                        <a:pt x="1467" y="3822"/>
                      </a:lnTo>
                      <a:lnTo>
                        <a:pt x="1461" y="3816"/>
                      </a:lnTo>
                      <a:lnTo>
                        <a:pt x="1459" y="3811"/>
                      </a:lnTo>
                      <a:lnTo>
                        <a:pt x="1457" y="3803"/>
                      </a:lnTo>
                      <a:lnTo>
                        <a:pt x="1452" y="3761"/>
                      </a:lnTo>
                      <a:lnTo>
                        <a:pt x="1438" y="3723"/>
                      </a:lnTo>
                      <a:lnTo>
                        <a:pt x="1417" y="3690"/>
                      </a:lnTo>
                      <a:lnTo>
                        <a:pt x="1391" y="3662"/>
                      </a:lnTo>
                      <a:lnTo>
                        <a:pt x="1358" y="3641"/>
                      </a:lnTo>
                      <a:lnTo>
                        <a:pt x="1322" y="3627"/>
                      </a:lnTo>
                      <a:lnTo>
                        <a:pt x="1282" y="3622"/>
                      </a:lnTo>
                      <a:lnTo>
                        <a:pt x="472" y="3622"/>
                      </a:lnTo>
                      <a:lnTo>
                        <a:pt x="432" y="3627"/>
                      </a:lnTo>
                      <a:lnTo>
                        <a:pt x="396" y="3641"/>
                      </a:lnTo>
                      <a:lnTo>
                        <a:pt x="363" y="3662"/>
                      </a:lnTo>
                      <a:lnTo>
                        <a:pt x="334" y="3690"/>
                      </a:lnTo>
                      <a:lnTo>
                        <a:pt x="313" y="3723"/>
                      </a:lnTo>
                      <a:lnTo>
                        <a:pt x="300" y="3761"/>
                      </a:lnTo>
                      <a:lnTo>
                        <a:pt x="296" y="3803"/>
                      </a:lnTo>
                      <a:lnTo>
                        <a:pt x="294" y="3811"/>
                      </a:lnTo>
                      <a:lnTo>
                        <a:pt x="291" y="3816"/>
                      </a:lnTo>
                      <a:lnTo>
                        <a:pt x="285" y="3822"/>
                      </a:lnTo>
                      <a:lnTo>
                        <a:pt x="279" y="3826"/>
                      </a:lnTo>
                      <a:lnTo>
                        <a:pt x="271" y="3828"/>
                      </a:lnTo>
                      <a:lnTo>
                        <a:pt x="25" y="3828"/>
                      </a:lnTo>
                      <a:lnTo>
                        <a:pt x="17" y="3826"/>
                      </a:lnTo>
                      <a:lnTo>
                        <a:pt x="10" y="3822"/>
                      </a:lnTo>
                      <a:lnTo>
                        <a:pt x="4" y="3816"/>
                      </a:lnTo>
                      <a:lnTo>
                        <a:pt x="0" y="3811"/>
                      </a:lnTo>
                      <a:lnTo>
                        <a:pt x="0" y="3803"/>
                      </a:lnTo>
                      <a:lnTo>
                        <a:pt x="4" y="3730"/>
                      </a:lnTo>
                      <a:lnTo>
                        <a:pt x="19" y="3662"/>
                      </a:lnTo>
                      <a:lnTo>
                        <a:pt x="44" y="3597"/>
                      </a:lnTo>
                      <a:lnTo>
                        <a:pt x="77" y="3538"/>
                      </a:lnTo>
                      <a:lnTo>
                        <a:pt x="117" y="3482"/>
                      </a:lnTo>
                      <a:lnTo>
                        <a:pt x="165" y="3434"/>
                      </a:lnTo>
                      <a:lnTo>
                        <a:pt x="216" y="3392"/>
                      </a:lnTo>
                      <a:lnTo>
                        <a:pt x="275" y="3358"/>
                      </a:lnTo>
                      <a:lnTo>
                        <a:pt x="336" y="3333"/>
                      </a:lnTo>
                      <a:lnTo>
                        <a:pt x="403" y="3318"/>
                      </a:lnTo>
                      <a:lnTo>
                        <a:pt x="472" y="3312"/>
                      </a:lnTo>
                      <a:lnTo>
                        <a:pt x="667" y="3312"/>
                      </a:lnTo>
                      <a:lnTo>
                        <a:pt x="667" y="2461"/>
                      </a:lnTo>
                      <a:lnTo>
                        <a:pt x="44" y="2461"/>
                      </a:lnTo>
                      <a:lnTo>
                        <a:pt x="37" y="2461"/>
                      </a:lnTo>
                      <a:lnTo>
                        <a:pt x="29" y="2457"/>
                      </a:lnTo>
                      <a:lnTo>
                        <a:pt x="25" y="2451"/>
                      </a:lnTo>
                      <a:lnTo>
                        <a:pt x="21" y="2446"/>
                      </a:lnTo>
                      <a:lnTo>
                        <a:pt x="19" y="2436"/>
                      </a:lnTo>
                      <a:lnTo>
                        <a:pt x="19" y="2068"/>
                      </a:lnTo>
                      <a:lnTo>
                        <a:pt x="19" y="2060"/>
                      </a:lnTo>
                      <a:lnTo>
                        <a:pt x="23" y="2054"/>
                      </a:lnTo>
                      <a:lnTo>
                        <a:pt x="27" y="2048"/>
                      </a:lnTo>
                      <a:lnTo>
                        <a:pt x="33" y="2045"/>
                      </a:lnTo>
                      <a:lnTo>
                        <a:pt x="38" y="2043"/>
                      </a:lnTo>
                      <a:lnTo>
                        <a:pt x="44" y="2041"/>
                      </a:lnTo>
                      <a:lnTo>
                        <a:pt x="52" y="2041"/>
                      </a:lnTo>
                      <a:lnTo>
                        <a:pt x="71" y="2043"/>
                      </a:lnTo>
                      <a:lnTo>
                        <a:pt x="100" y="2043"/>
                      </a:lnTo>
                      <a:lnTo>
                        <a:pt x="140" y="2043"/>
                      </a:lnTo>
                      <a:lnTo>
                        <a:pt x="186" y="2043"/>
                      </a:lnTo>
                      <a:lnTo>
                        <a:pt x="239" y="2043"/>
                      </a:lnTo>
                      <a:lnTo>
                        <a:pt x="294" y="2043"/>
                      </a:lnTo>
                      <a:lnTo>
                        <a:pt x="354" y="2043"/>
                      </a:lnTo>
                      <a:lnTo>
                        <a:pt x="415" y="2043"/>
                      </a:lnTo>
                      <a:lnTo>
                        <a:pt x="474" y="2043"/>
                      </a:lnTo>
                      <a:lnTo>
                        <a:pt x="529" y="2043"/>
                      </a:lnTo>
                      <a:lnTo>
                        <a:pt x="583" y="2043"/>
                      </a:lnTo>
                      <a:lnTo>
                        <a:pt x="630" y="2043"/>
                      </a:lnTo>
                      <a:lnTo>
                        <a:pt x="671" y="2043"/>
                      </a:lnTo>
                      <a:lnTo>
                        <a:pt x="701" y="2043"/>
                      </a:lnTo>
                      <a:lnTo>
                        <a:pt x="722" y="2043"/>
                      </a:lnTo>
                      <a:lnTo>
                        <a:pt x="730" y="2043"/>
                      </a:lnTo>
                      <a:lnTo>
                        <a:pt x="820" y="2041"/>
                      </a:lnTo>
                      <a:lnTo>
                        <a:pt x="902" y="2029"/>
                      </a:lnTo>
                      <a:lnTo>
                        <a:pt x="976" y="2014"/>
                      </a:lnTo>
                      <a:lnTo>
                        <a:pt x="1045" y="1993"/>
                      </a:lnTo>
                      <a:lnTo>
                        <a:pt x="1106" y="1966"/>
                      </a:lnTo>
                      <a:lnTo>
                        <a:pt x="1161" y="1936"/>
                      </a:lnTo>
                      <a:lnTo>
                        <a:pt x="1211" y="1900"/>
                      </a:lnTo>
                      <a:lnTo>
                        <a:pt x="1255" y="1859"/>
                      </a:lnTo>
                      <a:lnTo>
                        <a:pt x="1295" y="1817"/>
                      </a:lnTo>
                      <a:lnTo>
                        <a:pt x="1328" y="1770"/>
                      </a:lnTo>
                      <a:lnTo>
                        <a:pt x="1358" y="1720"/>
                      </a:lnTo>
                      <a:lnTo>
                        <a:pt x="1383" y="1669"/>
                      </a:lnTo>
                      <a:lnTo>
                        <a:pt x="1404" y="1615"/>
                      </a:lnTo>
                      <a:lnTo>
                        <a:pt x="1423" y="1562"/>
                      </a:lnTo>
                      <a:lnTo>
                        <a:pt x="1436" y="1504"/>
                      </a:lnTo>
                      <a:lnTo>
                        <a:pt x="1448" y="1447"/>
                      </a:lnTo>
                      <a:lnTo>
                        <a:pt x="1457" y="1390"/>
                      </a:lnTo>
                      <a:lnTo>
                        <a:pt x="1463" y="1333"/>
                      </a:lnTo>
                      <a:lnTo>
                        <a:pt x="1467" y="1277"/>
                      </a:lnTo>
                      <a:lnTo>
                        <a:pt x="1471" y="1220"/>
                      </a:lnTo>
                      <a:lnTo>
                        <a:pt x="1557" y="23"/>
                      </a:lnTo>
                      <a:lnTo>
                        <a:pt x="1557" y="15"/>
                      </a:lnTo>
                      <a:lnTo>
                        <a:pt x="1561" y="10"/>
                      </a:lnTo>
                      <a:lnTo>
                        <a:pt x="1566" y="4"/>
                      </a:lnTo>
                      <a:lnTo>
                        <a:pt x="1574" y="0"/>
                      </a:lnTo>
                      <a:lnTo>
                        <a:pt x="158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38576" tIns="19288" rIns="38576" bIns="1928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759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03" name="Freeform 264"/>
              <p:cNvSpPr>
                <a:spLocks noEditPoints="1"/>
              </p:cNvSpPr>
              <p:nvPr/>
            </p:nvSpPr>
            <p:spPr bwMode="auto">
              <a:xfrm>
                <a:off x="8663165" y="9462323"/>
                <a:ext cx="524829" cy="507848"/>
              </a:xfrm>
              <a:custGeom>
                <a:avLst/>
                <a:gdLst>
                  <a:gd name="T0" fmla="*/ 85 w 124"/>
                  <a:gd name="T1" fmla="*/ 0 h 122"/>
                  <a:gd name="T2" fmla="*/ 40 w 124"/>
                  <a:gd name="T3" fmla="*/ 0 h 122"/>
                  <a:gd name="T4" fmla="*/ 0 w 124"/>
                  <a:gd name="T5" fmla="*/ 122 h 122"/>
                  <a:gd name="T6" fmla="*/ 124 w 124"/>
                  <a:gd name="T7" fmla="*/ 122 h 122"/>
                  <a:gd name="T8" fmla="*/ 85 w 124"/>
                  <a:gd name="T9" fmla="*/ 0 h 122"/>
                  <a:gd name="T10" fmla="*/ 69 w 124"/>
                  <a:gd name="T11" fmla="*/ 114 h 122"/>
                  <a:gd name="T12" fmla="*/ 55 w 124"/>
                  <a:gd name="T13" fmla="*/ 114 h 122"/>
                  <a:gd name="T14" fmla="*/ 55 w 124"/>
                  <a:gd name="T15" fmla="*/ 91 h 122"/>
                  <a:gd name="T16" fmla="*/ 69 w 124"/>
                  <a:gd name="T17" fmla="*/ 91 h 122"/>
                  <a:gd name="T18" fmla="*/ 69 w 124"/>
                  <a:gd name="T19" fmla="*/ 114 h 122"/>
                  <a:gd name="T20" fmla="*/ 69 w 124"/>
                  <a:gd name="T21" fmla="*/ 77 h 122"/>
                  <a:gd name="T22" fmla="*/ 55 w 124"/>
                  <a:gd name="T23" fmla="*/ 77 h 122"/>
                  <a:gd name="T24" fmla="*/ 55 w 124"/>
                  <a:gd name="T25" fmla="*/ 53 h 122"/>
                  <a:gd name="T26" fmla="*/ 69 w 124"/>
                  <a:gd name="T27" fmla="*/ 53 h 122"/>
                  <a:gd name="T28" fmla="*/ 69 w 124"/>
                  <a:gd name="T29" fmla="*/ 77 h 122"/>
                  <a:gd name="T30" fmla="*/ 69 w 124"/>
                  <a:gd name="T31" fmla="*/ 38 h 122"/>
                  <a:gd name="T32" fmla="*/ 55 w 124"/>
                  <a:gd name="T33" fmla="*/ 38 h 122"/>
                  <a:gd name="T34" fmla="*/ 55 w 124"/>
                  <a:gd name="T35" fmla="*/ 16 h 122"/>
                  <a:gd name="T36" fmla="*/ 69 w 124"/>
                  <a:gd name="T37" fmla="*/ 16 h 122"/>
                  <a:gd name="T38" fmla="*/ 69 w 124"/>
                  <a:gd name="T39" fmla="*/ 38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4" h="122">
                    <a:moveTo>
                      <a:pt x="85" y="0"/>
                    </a:moveTo>
                    <a:lnTo>
                      <a:pt x="40" y="0"/>
                    </a:lnTo>
                    <a:lnTo>
                      <a:pt x="0" y="122"/>
                    </a:lnTo>
                    <a:lnTo>
                      <a:pt x="124" y="122"/>
                    </a:lnTo>
                    <a:lnTo>
                      <a:pt x="85" y="0"/>
                    </a:lnTo>
                    <a:close/>
                    <a:moveTo>
                      <a:pt x="69" y="114"/>
                    </a:moveTo>
                    <a:lnTo>
                      <a:pt x="55" y="114"/>
                    </a:lnTo>
                    <a:lnTo>
                      <a:pt x="55" y="91"/>
                    </a:lnTo>
                    <a:lnTo>
                      <a:pt x="69" y="91"/>
                    </a:lnTo>
                    <a:lnTo>
                      <a:pt x="69" y="114"/>
                    </a:lnTo>
                    <a:close/>
                    <a:moveTo>
                      <a:pt x="69" y="77"/>
                    </a:moveTo>
                    <a:lnTo>
                      <a:pt x="55" y="77"/>
                    </a:lnTo>
                    <a:lnTo>
                      <a:pt x="55" y="53"/>
                    </a:lnTo>
                    <a:lnTo>
                      <a:pt x="69" y="53"/>
                    </a:lnTo>
                    <a:lnTo>
                      <a:pt x="69" y="77"/>
                    </a:lnTo>
                    <a:close/>
                    <a:moveTo>
                      <a:pt x="69" y="38"/>
                    </a:moveTo>
                    <a:lnTo>
                      <a:pt x="55" y="38"/>
                    </a:lnTo>
                    <a:lnTo>
                      <a:pt x="55" y="16"/>
                    </a:lnTo>
                    <a:lnTo>
                      <a:pt x="69" y="16"/>
                    </a:lnTo>
                    <a:lnTo>
                      <a:pt x="69" y="38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pPr defTabSz="385732"/>
                <a:endParaRPr lang="en-US" sz="788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1" name="Grupo 10"/>
              <p:cNvGrpSpPr/>
              <p:nvPr/>
            </p:nvGrpSpPr>
            <p:grpSpPr>
              <a:xfrm>
                <a:off x="7236034" y="5730118"/>
                <a:ext cx="517326" cy="456599"/>
                <a:chOff x="2620729" y="4147341"/>
                <a:chExt cx="876450" cy="817847"/>
              </a:xfrm>
            </p:grpSpPr>
            <p:sp>
              <p:nvSpPr>
                <p:cNvPr id="122" name="Freeform 6"/>
                <p:cNvSpPr>
                  <a:spLocks noEditPoints="1"/>
                </p:cNvSpPr>
                <p:nvPr/>
              </p:nvSpPr>
              <p:spPr bwMode="auto">
                <a:xfrm>
                  <a:off x="2620729" y="4147341"/>
                  <a:ext cx="698668" cy="817847"/>
                </a:xfrm>
                <a:custGeom>
                  <a:avLst/>
                  <a:gdLst>
                    <a:gd name="T0" fmla="*/ 1370 w 3359"/>
                    <a:gd name="T1" fmla="*/ 1982 h 3362"/>
                    <a:gd name="T2" fmla="*/ 1342 w 3359"/>
                    <a:gd name="T3" fmla="*/ 2001 h 3362"/>
                    <a:gd name="T4" fmla="*/ 1332 w 3359"/>
                    <a:gd name="T5" fmla="*/ 2034 h 3362"/>
                    <a:gd name="T6" fmla="*/ 2027 w 3359"/>
                    <a:gd name="T7" fmla="*/ 3247 h 3362"/>
                    <a:gd name="T8" fmla="*/ 2025 w 3359"/>
                    <a:gd name="T9" fmla="*/ 2017 h 3362"/>
                    <a:gd name="T10" fmla="*/ 2005 w 3359"/>
                    <a:gd name="T11" fmla="*/ 1990 h 3362"/>
                    <a:gd name="T12" fmla="*/ 1973 w 3359"/>
                    <a:gd name="T13" fmla="*/ 1979 h 3362"/>
                    <a:gd name="T14" fmla="*/ 2374 w 3359"/>
                    <a:gd name="T15" fmla="*/ 424 h 3362"/>
                    <a:gd name="T16" fmla="*/ 2722 w 3359"/>
                    <a:gd name="T17" fmla="*/ 962 h 3362"/>
                    <a:gd name="T18" fmla="*/ 2374 w 3359"/>
                    <a:gd name="T19" fmla="*/ 424 h 3362"/>
                    <a:gd name="T20" fmla="*/ 405 w 3359"/>
                    <a:gd name="T21" fmla="*/ 1334 h 3362"/>
                    <a:gd name="T22" fmla="*/ 1216 w 3359"/>
                    <a:gd name="T23" fmla="*/ 3247 h 3362"/>
                    <a:gd name="T24" fmla="*/ 1219 w 3359"/>
                    <a:gd name="T25" fmla="*/ 2003 h 3362"/>
                    <a:gd name="T26" fmla="*/ 1239 w 3359"/>
                    <a:gd name="T27" fmla="*/ 1948 h 3362"/>
                    <a:gd name="T28" fmla="*/ 1277 w 3359"/>
                    <a:gd name="T29" fmla="*/ 1904 h 3362"/>
                    <a:gd name="T30" fmla="*/ 1328 w 3359"/>
                    <a:gd name="T31" fmla="*/ 1875 h 3362"/>
                    <a:gd name="T32" fmla="*/ 1387 w 3359"/>
                    <a:gd name="T33" fmla="*/ 1864 h 3362"/>
                    <a:gd name="T34" fmla="*/ 2004 w 3359"/>
                    <a:gd name="T35" fmla="*/ 1867 h 3362"/>
                    <a:gd name="T36" fmla="*/ 2058 w 3359"/>
                    <a:gd name="T37" fmla="*/ 1887 h 3362"/>
                    <a:gd name="T38" fmla="*/ 2103 w 3359"/>
                    <a:gd name="T39" fmla="*/ 1925 h 3362"/>
                    <a:gd name="T40" fmla="*/ 2132 w 3359"/>
                    <a:gd name="T41" fmla="*/ 1974 h 3362"/>
                    <a:gd name="T42" fmla="*/ 2143 w 3359"/>
                    <a:gd name="T43" fmla="*/ 2034 h 3362"/>
                    <a:gd name="T44" fmla="*/ 2953 w 3359"/>
                    <a:gd name="T45" fmla="*/ 3247 h 3362"/>
                    <a:gd name="T46" fmla="*/ 2838 w 3359"/>
                    <a:gd name="T47" fmla="*/ 1227 h 3362"/>
                    <a:gd name="T48" fmla="*/ 1679 w 3359"/>
                    <a:gd name="T49" fmla="*/ 157 h 3362"/>
                    <a:gd name="T50" fmla="*/ 2258 w 3359"/>
                    <a:gd name="T51" fmla="*/ 535 h 3362"/>
                    <a:gd name="T52" fmla="*/ 2838 w 3359"/>
                    <a:gd name="T53" fmla="*/ 309 h 3362"/>
                    <a:gd name="T54" fmla="*/ 3341 w 3359"/>
                    <a:gd name="T55" fmla="*/ 1534 h 3362"/>
                    <a:gd name="T56" fmla="*/ 3357 w 3359"/>
                    <a:gd name="T57" fmla="*/ 1559 h 3362"/>
                    <a:gd name="T58" fmla="*/ 3358 w 3359"/>
                    <a:gd name="T59" fmla="*/ 1589 h 3362"/>
                    <a:gd name="T60" fmla="*/ 3344 w 3359"/>
                    <a:gd name="T61" fmla="*/ 1616 h 3362"/>
                    <a:gd name="T62" fmla="*/ 3317 w 3359"/>
                    <a:gd name="T63" fmla="*/ 1632 h 3362"/>
                    <a:gd name="T64" fmla="*/ 3287 w 3359"/>
                    <a:gd name="T65" fmla="*/ 1633 h 3362"/>
                    <a:gd name="T66" fmla="*/ 3262 w 3359"/>
                    <a:gd name="T67" fmla="*/ 1618 h 3362"/>
                    <a:gd name="T68" fmla="*/ 3069 w 3359"/>
                    <a:gd name="T69" fmla="*/ 3362 h 3362"/>
                    <a:gd name="T70" fmla="*/ 290 w 3359"/>
                    <a:gd name="T71" fmla="*/ 1441 h 3362"/>
                    <a:gd name="T72" fmla="*/ 85 w 3359"/>
                    <a:gd name="T73" fmla="*/ 1627 h 3362"/>
                    <a:gd name="T74" fmla="*/ 56 w 3359"/>
                    <a:gd name="T75" fmla="*/ 1634 h 3362"/>
                    <a:gd name="T76" fmla="*/ 28 w 3359"/>
                    <a:gd name="T77" fmla="*/ 1625 h 3362"/>
                    <a:gd name="T78" fmla="*/ 7 w 3359"/>
                    <a:gd name="T79" fmla="*/ 1603 h 3362"/>
                    <a:gd name="T80" fmla="*/ 0 w 3359"/>
                    <a:gd name="T81" fmla="*/ 1574 h 3362"/>
                    <a:gd name="T82" fmla="*/ 9 w 3359"/>
                    <a:gd name="T83" fmla="*/ 1546 h 3362"/>
                    <a:gd name="T84" fmla="*/ 1679 w 3359"/>
                    <a:gd name="T85" fmla="*/ 0 h 3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359" h="3362">
                      <a:moveTo>
                        <a:pt x="1387" y="1979"/>
                      </a:moveTo>
                      <a:lnTo>
                        <a:pt x="1370" y="1982"/>
                      </a:lnTo>
                      <a:lnTo>
                        <a:pt x="1354" y="1990"/>
                      </a:lnTo>
                      <a:lnTo>
                        <a:pt x="1342" y="2001"/>
                      </a:lnTo>
                      <a:lnTo>
                        <a:pt x="1335" y="2017"/>
                      </a:lnTo>
                      <a:lnTo>
                        <a:pt x="1332" y="2034"/>
                      </a:lnTo>
                      <a:lnTo>
                        <a:pt x="1332" y="3247"/>
                      </a:lnTo>
                      <a:lnTo>
                        <a:pt x="2027" y="3247"/>
                      </a:lnTo>
                      <a:lnTo>
                        <a:pt x="2027" y="2034"/>
                      </a:lnTo>
                      <a:lnTo>
                        <a:pt x="2025" y="2017"/>
                      </a:lnTo>
                      <a:lnTo>
                        <a:pt x="2016" y="2001"/>
                      </a:lnTo>
                      <a:lnTo>
                        <a:pt x="2005" y="1990"/>
                      </a:lnTo>
                      <a:lnTo>
                        <a:pt x="1990" y="1982"/>
                      </a:lnTo>
                      <a:lnTo>
                        <a:pt x="1973" y="1979"/>
                      </a:lnTo>
                      <a:lnTo>
                        <a:pt x="1387" y="1979"/>
                      </a:lnTo>
                      <a:close/>
                      <a:moveTo>
                        <a:pt x="2374" y="424"/>
                      </a:moveTo>
                      <a:lnTo>
                        <a:pt x="2374" y="642"/>
                      </a:lnTo>
                      <a:lnTo>
                        <a:pt x="2722" y="962"/>
                      </a:lnTo>
                      <a:lnTo>
                        <a:pt x="2722" y="424"/>
                      </a:lnTo>
                      <a:lnTo>
                        <a:pt x="2374" y="424"/>
                      </a:lnTo>
                      <a:close/>
                      <a:moveTo>
                        <a:pt x="1679" y="157"/>
                      </a:moveTo>
                      <a:lnTo>
                        <a:pt x="405" y="1334"/>
                      </a:lnTo>
                      <a:lnTo>
                        <a:pt x="405" y="3247"/>
                      </a:lnTo>
                      <a:lnTo>
                        <a:pt x="1216" y="3247"/>
                      </a:lnTo>
                      <a:lnTo>
                        <a:pt x="1216" y="2034"/>
                      </a:lnTo>
                      <a:lnTo>
                        <a:pt x="1219" y="2003"/>
                      </a:lnTo>
                      <a:lnTo>
                        <a:pt x="1228" y="1974"/>
                      </a:lnTo>
                      <a:lnTo>
                        <a:pt x="1239" y="1948"/>
                      </a:lnTo>
                      <a:lnTo>
                        <a:pt x="1256" y="1925"/>
                      </a:lnTo>
                      <a:lnTo>
                        <a:pt x="1277" y="1904"/>
                      </a:lnTo>
                      <a:lnTo>
                        <a:pt x="1300" y="1887"/>
                      </a:lnTo>
                      <a:lnTo>
                        <a:pt x="1328" y="1875"/>
                      </a:lnTo>
                      <a:lnTo>
                        <a:pt x="1356" y="1867"/>
                      </a:lnTo>
                      <a:lnTo>
                        <a:pt x="1387" y="1864"/>
                      </a:lnTo>
                      <a:lnTo>
                        <a:pt x="1973" y="1864"/>
                      </a:lnTo>
                      <a:lnTo>
                        <a:pt x="2004" y="1867"/>
                      </a:lnTo>
                      <a:lnTo>
                        <a:pt x="2032" y="1875"/>
                      </a:lnTo>
                      <a:lnTo>
                        <a:pt x="2058" y="1887"/>
                      </a:lnTo>
                      <a:lnTo>
                        <a:pt x="2083" y="1904"/>
                      </a:lnTo>
                      <a:lnTo>
                        <a:pt x="2103" y="1925"/>
                      </a:lnTo>
                      <a:lnTo>
                        <a:pt x="2119" y="1948"/>
                      </a:lnTo>
                      <a:lnTo>
                        <a:pt x="2132" y="1974"/>
                      </a:lnTo>
                      <a:lnTo>
                        <a:pt x="2141" y="2003"/>
                      </a:lnTo>
                      <a:lnTo>
                        <a:pt x="2143" y="2034"/>
                      </a:lnTo>
                      <a:lnTo>
                        <a:pt x="2143" y="3247"/>
                      </a:lnTo>
                      <a:lnTo>
                        <a:pt x="2953" y="3247"/>
                      </a:lnTo>
                      <a:lnTo>
                        <a:pt x="2953" y="1334"/>
                      </a:lnTo>
                      <a:lnTo>
                        <a:pt x="2838" y="1227"/>
                      </a:lnTo>
                      <a:lnTo>
                        <a:pt x="2507" y="922"/>
                      </a:lnTo>
                      <a:lnTo>
                        <a:pt x="1679" y="157"/>
                      </a:lnTo>
                      <a:close/>
                      <a:moveTo>
                        <a:pt x="1679" y="0"/>
                      </a:moveTo>
                      <a:lnTo>
                        <a:pt x="2258" y="535"/>
                      </a:lnTo>
                      <a:lnTo>
                        <a:pt x="2258" y="309"/>
                      </a:lnTo>
                      <a:lnTo>
                        <a:pt x="2838" y="309"/>
                      </a:lnTo>
                      <a:lnTo>
                        <a:pt x="2838" y="1069"/>
                      </a:lnTo>
                      <a:lnTo>
                        <a:pt x="3341" y="1534"/>
                      </a:lnTo>
                      <a:lnTo>
                        <a:pt x="3350" y="1546"/>
                      </a:lnTo>
                      <a:lnTo>
                        <a:pt x="3357" y="1559"/>
                      </a:lnTo>
                      <a:lnTo>
                        <a:pt x="3359" y="1574"/>
                      </a:lnTo>
                      <a:lnTo>
                        <a:pt x="3358" y="1589"/>
                      </a:lnTo>
                      <a:lnTo>
                        <a:pt x="3352" y="1603"/>
                      </a:lnTo>
                      <a:lnTo>
                        <a:pt x="3344" y="1616"/>
                      </a:lnTo>
                      <a:lnTo>
                        <a:pt x="3331" y="1625"/>
                      </a:lnTo>
                      <a:lnTo>
                        <a:pt x="3317" y="1632"/>
                      </a:lnTo>
                      <a:lnTo>
                        <a:pt x="3302" y="1634"/>
                      </a:lnTo>
                      <a:lnTo>
                        <a:pt x="3287" y="1633"/>
                      </a:lnTo>
                      <a:lnTo>
                        <a:pt x="3273" y="1627"/>
                      </a:lnTo>
                      <a:lnTo>
                        <a:pt x="3262" y="1618"/>
                      </a:lnTo>
                      <a:lnTo>
                        <a:pt x="3069" y="1441"/>
                      </a:lnTo>
                      <a:lnTo>
                        <a:pt x="3069" y="3362"/>
                      </a:lnTo>
                      <a:lnTo>
                        <a:pt x="290" y="3362"/>
                      </a:lnTo>
                      <a:lnTo>
                        <a:pt x="290" y="1441"/>
                      </a:lnTo>
                      <a:lnTo>
                        <a:pt x="98" y="1618"/>
                      </a:lnTo>
                      <a:lnTo>
                        <a:pt x="85" y="1627"/>
                      </a:lnTo>
                      <a:lnTo>
                        <a:pt x="70" y="1633"/>
                      </a:lnTo>
                      <a:lnTo>
                        <a:pt x="56" y="1634"/>
                      </a:lnTo>
                      <a:lnTo>
                        <a:pt x="42" y="1632"/>
                      </a:lnTo>
                      <a:lnTo>
                        <a:pt x="28" y="1625"/>
                      </a:lnTo>
                      <a:lnTo>
                        <a:pt x="16" y="1616"/>
                      </a:lnTo>
                      <a:lnTo>
                        <a:pt x="7" y="1603"/>
                      </a:lnTo>
                      <a:lnTo>
                        <a:pt x="2" y="1589"/>
                      </a:lnTo>
                      <a:lnTo>
                        <a:pt x="0" y="1574"/>
                      </a:lnTo>
                      <a:lnTo>
                        <a:pt x="3" y="1559"/>
                      </a:lnTo>
                      <a:lnTo>
                        <a:pt x="9" y="1546"/>
                      </a:lnTo>
                      <a:lnTo>
                        <a:pt x="19" y="1534"/>
                      </a:lnTo>
                      <a:lnTo>
                        <a:pt x="1679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38576" tIns="19288" rIns="38576" bIns="1928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 sz="759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8" name="Grupo 7"/>
                <p:cNvGrpSpPr/>
                <p:nvPr/>
              </p:nvGrpSpPr>
              <p:grpSpPr>
                <a:xfrm>
                  <a:off x="2944247" y="4411579"/>
                  <a:ext cx="552932" cy="553609"/>
                  <a:chOff x="4302480" y="5898668"/>
                  <a:chExt cx="469552" cy="562189"/>
                </a:xfrm>
                <a:solidFill>
                  <a:schemeClr val="bg2"/>
                </a:solidFill>
              </p:grpSpPr>
              <p:sp>
                <p:nvSpPr>
                  <p:cNvPr id="107" name="Freeform 26"/>
                  <p:cNvSpPr>
                    <a:spLocks/>
                  </p:cNvSpPr>
                  <p:nvPr/>
                </p:nvSpPr>
                <p:spPr bwMode="auto">
                  <a:xfrm>
                    <a:off x="4377702" y="5898668"/>
                    <a:ext cx="115267" cy="115266"/>
                  </a:xfrm>
                  <a:custGeom>
                    <a:avLst/>
                    <a:gdLst>
                      <a:gd name="T0" fmla="*/ 408 w 815"/>
                      <a:gd name="T1" fmla="*/ 0 h 814"/>
                      <a:gd name="T2" fmla="*/ 408 w 815"/>
                      <a:gd name="T3" fmla="*/ 0 h 814"/>
                      <a:gd name="T4" fmla="*/ 463 w 815"/>
                      <a:gd name="T5" fmla="*/ 4 h 814"/>
                      <a:gd name="T6" fmla="*/ 516 w 815"/>
                      <a:gd name="T7" fmla="*/ 15 h 814"/>
                      <a:gd name="T8" fmla="*/ 566 w 815"/>
                      <a:gd name="T9" fmla="*/ 32 h 814"/>
                      <a:gd name="T10" fmla="*/ 613 w 815"/>
                      <a:gd name="T11" fmla="*/ 56 h 814"/>
                      <a:gd name="T12" fmla="*/ 656 w 815"/>
                      <a:gd name="T13" fmla="*/ 85 h 814"/>
                      <a:gd name="T14" fmla="*/ 695 w 815"/>
                      <a:gd name="T15" fmla="*/ 119 h 814"/>
                      <a:gd name="T16" fmla="*/ 730 w 815"/>
                      <a:gd name="T17" fmla="*/ 158 h 814"/>
                      <a:gd name="T18" fmla="*/ 759 w 815"/>
                      <a:gd name="T19" fmla="*/ 201 h 814"/>
                      <a:gd name="T20" fmla="*/ 783 w 815"/>
                      <a:gd name="T21" fmla="*/ 249 h 814"/>
                      <a:gd name="T22" fmla="*/ 801 w 815"/>
                      <a:gd name="T23" fmla="*/ 299 h 814"/>
                      <a:gd name="T24" fmla="*/ 811 w 815"/>
                      <a:gd name="T25" fmla="*/ 352 h 814"/>
                      <a:gd name="T26" fmla="*/ 815 w 815"/>
                      <a:gd name="T27" fmla="*/ 407 h 814"/>
                      <a:gd name="T28" fmla="*/ 811 w 815"/>
                      <a:gd name="T29" fmla="*/ 463 h 814"/>
                      <a:gd name="T30" fmla="*/ 801 w 815"/>
                      <a:gd name="T31" fmla="*/ 515 h 814"/>
                      <a:gd name="T32" fmla="*/ 783 w 815"/>
                      <a:gd name="T33" fmla="*/ 566 h 814"/>
                      <a:gd name="T34" fmla="*/ 759 w 815"/>
                      <a:gd name="T35" fmla="*/ 612 h 814"/>
                      <a:gd name="T36" fmla="*/ 730 w 815"/>
                      <a:gd name="T37" fmla="*/ 655 h 814"/>
                      <a:gd name="T38" fmla="*/ 695 w 815"/>
                      <a:gd name="T39" fmla="*/ 694 h 814"/>
                      <a:gd name="T40" fmla="*/ 656 w 815"/>
                      <a:gd name="T41" fmla="*/ 729 h 814"/>
                      <a:gd name="T42" fmla="*/ 613 w 815"/>
                      <a:gd name="T43" fmla="*/ 758 h 814"/>
                      <a:gd name="T44" fmla="*/ 566 w 815"/>
                      <a:gd name="T45" fmla="*/ 782 h 814"/>
                      <a:gd name="T46" fmla="*/ 516 w 815"/>
                      <a:gd name="T47" fmla="*/ 799 h 814"/>
                      <a:gd name="T48" fmla="*/ 463 w 815"/>
                      <a:gd name="T49" fmla="*/ 810 h 814"/>
                      <a:gd name="T50" fmla="*/ 408 w 815"/>
                      <a:gd name="T51" fmla="*/ 814 h 814"/>
                      <a:gd name="T52" fmla="*/ 353 w 815"/>
                      <a:gd name="T53" fmla="*/ 810 h 814"/>
                      <a:gd name="T54" fmla="*/ 300 w 815"/>
                      <a:gd name="T55" fmla="*/ 799 h 814"/>
                      <a:gd name="T56" fmla="*/ 250 w 815"/>
                      <a:gd name="T57" fmla="*/ 782 h 814"/>
                      <a:gd name="T58" fmla="*/ 203 w 815"/>
                      <a:gd name="T59" fmla="*/ 758 h 814"/>
                      <a:gd name="T60" fmla="*/ 159 w 815"/>
                      <a:gd name="T61" fmla="*/ 729 h 814"/>
                      <a:gd name="T62" fmla="*/ 121 w 815"/>
                      <a:gd name="T63" fmla="*/ 694 h 814"/>
                      <a:gd name="T64" fmla="*/ 86 w 815"/>
                      <a:gd name="T65" fmla="*/ 655 h 814"/>
                      <a:gd name="T66" fmla="*/ 57 w 815"/>
                      <a:gd name="T67" fmla="*/ 612 h 814"/>
                      <a:gd name="T68" fmla="*/ 33 w 815"/>
                      <a:gd name="T69" fmla="*/ 566 h 814"/>
                      <a:gd name="T70" fmla="*/ 15 w 815"/>
                      <a:gd name="T71" fmla="*/ 515 h 814"/>
                      <a:gd name="T72" fmla="*/ 5 w 815"/>
                      <a:gd name="T73" fmla="*/ 463 h 814"/>
                      <a:gd name="T74" fmla="*/ 0 w 815"/>
                      <a:gd name="T75" fmla="*/ 407 h 814"/>
                      <a:gd name="T76" fmla="*/ 5 w 815"/>
                      <a:gd name="T77" fmla="*/ 352 h 814"/>
                      <a:gd name="T78" fmla="*/ 15 w 815"/>
                      <a:gd name="T79" fmla="*/ 299 h 814"/>
                      <a:gd name="T80" fmla="*/ 33 w 815"/>
                      <a:gd name="T81" fmla="*/ 249 h 814"/>
                      <a:gd name="T82" fmla="*/ 57 w 815"/>
                      <a:gd name="T83" fmla="*/ 201 h 814"/>
                      <a:gd name="T84" fmla="*/ 86 w 815"/>
                      <a:gd name="T85" fmla="*/ 158 h 814"/>
                      <a:gd name="T86" fmla="*/ 121 w 815"/>
                      <a:gd name="T87" fmla="*/ 119 h 814"/>
                      <a:gd name="T88" fmla="*/ 159 w 815"/>
                      <a:gd name="T89" fmla="*/ 85 h 814"/>
                      <a:gd name="T90" fmla="*/ 203 w 815"/>
                      <a:gd name="T91" fmla="*/ 56 h 814"/>
                      <a:gd name="T92" fmla="*/ 250 w 815"/>
                      <a:gd name="T93" fmla="*/ 32 h 814"/>
                      <a:gd name="T94" fmla="*/ 300 w 815"/>
                      <a:gd name="T95" fmla="*/ 15 h 814"/>
                      <a:gd name="T96" fmla="*/ 353 w 815"/>
                      <a:gd name="T97" fmla="*/ 4 h 814"/>
                      <a:gd name="T98" fmla="*/ 408 w 815"/>
                      <a:gd name="T99" fmla="*/ 0 h 8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815" h="814">
                        <a:moveTo>
                          <a:pt x="408" y="0"/>
                        </a:moveTo>
                        <a:lnTo>
                          <a:pt x="408" y="0"/>
                        </a:lnTo>
                        <a:lnTo>
                          <a:pt x="463" y="4"/>
                        </a:lnTo>
                        <a:lnTo>
                          <a:pt x="516" y="15"/>
                        </a:lnTo>
                        <a:lnTo>
                          <a:pt x="566" y="32"/>
                        </a:lnTo>
                        <a:lnTo>
                          <a:pt x="613" y="56"/>
                        </a:lnTo>
                        <a:lnTo>
                          <a:pt x="656" y="85"/>
                        </a:lnTo>
                        <a:lnTo>
                          <a:pt x="695" y="119"/>
                        </a:lnTo>
                        <a:lnTo>
                          <a:pt x="730" y="158"/>
                        </a:lnTo>
                        <a:lnTo>
                          <a:pt x="759" y="201"/>
                        </a:lnTo>
                        <a:lnTo>
                          <a:pt x="783" y="249"/>
                        </a:lnTo>
                        <a:lnTo>
                          <a:pt x="801" y="299"/>
                        </a:lnTo>
                        <a:lnTo>
                          <a:pt x="811" y="352"/>
                        </a:lnTo>
                        <a:lnTo>
                          <a:pt x="815" y="407"/>
                        </a:lnTo>
                        <a:lnTo>
                          <a:pt x="811" y="463"/>
                        </a:lnTo>
                        <a:lnTo>
                          <a:pt x="801" y="515"/>
                        </a:lnTo>
                        <a:lnTo>
                          <a:pt x="783" y="566"/>
                        </a:lnTo>
                        <a:lnTo>
                          <a:pt x="759" y="612"/>
                        </a:lnTo>
                        <a:lnTo>
                          <a:pt x="730" y="655"/>
                        </a:lnTo>
                        <a:lnTo>
                          <a:pt x="695" y="694"/>
                        </a:lnTo>
                        <a:lnTo>
                          <a:pt x="656" y="729"/>
                        </a:lnTo>
                        <a:lnTo>
                          <a:pt x="613" y="758"/>
                        </a:lnTo>
                        <a:lnTo>
                          <a:pt x="566" y="782"/>
                        </a:lnTo>
                        <a:lnTo>
                          <a:pt x="516" y="799"/>
                        </a:lnTo>
                        <a:lnTo>
                          <a:pt x="463" y="810"/>
                        </a:lnTo>
                        <a:lnTo>
                          <a:pt x="408" y="814"/>
                        </a:lnTo>
                        <a:lnTo>
                          <a:pt x="353" y="810"/>
                        </a:lnTo>
                        <a:lnTo>
                          <a:pt x="300" y="799"/>
                        </a:lnTo>
                        <a:lnTo>
                          <a:pt x="250" y="782"/>
                        </a:lnTo>
                        <a:lnTo>
                          <a:pt x="203" y="758"/>
                        </a:lnTo>
                        <a:lnTo>
                          <a:pt x="159" y="729"/>
                        </a:lnTo>
                        <a:lnTo>
                          <a:pt x="121" y="694"/>
                        </a:lnTo>
                        <a:lnTo>
                          <a:pt x="86" y="655"/>
                        </a:lnTo>
                        <a:lnTo>
                          <a:pt x="57" y="612"/>
                        </a:lnTo>
                        <a:lnTo>
                          <a:pt x="33" y="566"/>
                        </a:lnTo>
                        <a:lnTo>
                          <a:pt x="15" y="515"/>
                        </a:lnTo>
                        <a:lnTo>
                          <a:pt x="5" y="463"/>
                        </a:lnTo>
                        <a:lnTo>
                          <a:pt x="0" y="407"/>
                        </a:lnTo>
                        <a:lnTo>
                          <a:pt x="5" y="352"/>
                        </a:lnTo>
                        <a:lnTo>
                          <a:pt x="15" y="299"/>
                        </a:lnTo>
                        <a:lnTo>
                          <a:pt x="33" y="249"/>
                        </a:lnTo>
                        <a:lnTo>
                          <a:pt x="57" y="201"/>
                        </a:lnTo>
                        <a:lnTo>
                          <a:pt x="86" y="158"/>
                        </a:lnTo>
                        <a:lnTo>
                          <a:pt x="121" y="119"/>
                        </a:lnTo>
                        <a:lnTo>
                          <a:pt x="159" y="85"/>
                        </a:lnTo>
                        <a:lnTo>
                          <a:pt x="203" y="56"/>
                        </a:lnTo>
                        <a:lnTo>
                          <a:pt x="250" y="32"/>
                        </a:lnTo>
                        <a:lnTo>
                          <a:pt x="300" y="15"/>
                        </a:lnTo>
                        <a:lnTo>
                          <a:pt x="353" y="4"/>
                        </a:lnTo>
                        <a:lnTo>
                          <a:pt x="408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38576" tIns="19288" rIns="38576" bIns="1928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59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8" name="Freeform 27"/>
                  <p:cNvSpPr>
                    <a:spLocks/>
                  </p:cNvSpPr>
                  <p:nvPr/>
                </p:nvSpPr>
                <p:spPr bwMode="auto">
                  <a:xfrm>
                    <a:off x="4526911" y="5898668"/>
                    <a:ext cx="115267" cy="115266"/>
                  </a:xfrm>
                  <a:custGeom>
                    <a:avLst/>
                    <a:gdLst>
                      <a:gd name="T0" fmla="*/ 408 w 814"/>
                      <a:gd name="T1" fmla="*/ 0 h 814"/>
                      <a:gd name="T2" fmla="*/ 408 w 814"/>
                      <a:gd name="T3" fmla="*/ 0 h 814"/>
                      <a:gd name="T4" fmla="*/ 463 w 814"/>
                      <a:gd name="T5" fmla="*/ 4 h 814"/>
                      <a:gd name="T6" fmla="*/ 516 w 814"/>
                      <a:gd name="T7" fmla="*/ 15 h 814"/>
                      <a:gd name="T8" fmla="*/ 566 w 814"/>
                      <a:gd name="T9" fmla="*/ 32 h 814"/>
                      <a:gd name="T10" fmla="*/ 613 w 814"/>
                      <a:gd name="T11" fmla="*/ 56 h 814"/>
                      <a:gd name="T12" fmla="*/ 656 w 814"/>
                      <a:gd name="T13" fmla="*/ 85 h 814"/>
                      <a:gd name="T14" fmla="*/ 695 w 814"/>
                      <a:gd name="T15" fmla="*/ 119 h 814"/>
                      <a:gd name="T16" fmla="*/ 730 w 814"/>
                      <a:gd name="T17" fmla="*/ 158 h 814"/>
                      <a:gd name="T18" fmla="*/ 759 w 814"/>
                      <a:gd name="T19" fmla="*/ 201 h 814"/>
                      <a:gd name="T20" fmla="*/ 783 w 814"/>
                      <a:gd name="T21" fmla="*/ 249 h 814"/>
                      <a:gd name="T22" fmla="*/ 800 w 814"/>
                      <a:gd name="T23" fmla="*/ 299 h 814"/>
                      <a:gd name="T24" fmla="*/ 811 w 814"/>
                      <a:gd name="T25" fmla="*/ 352 h 814"/>
                      <a:gd name="T26" fmla="*/ 814 w 814"/>
                      <a:gd name="T27" fmla="*/ 407 h 814"/>
                      <a:gd name="T28" fmla="*/ 811 w 814"/>
                      <a:gd name="T29" fmla="*/ 463 h 814"/>
                      <a:gd name="T30" fmla="*/ 800 w 814"/>
                      <a:gd name="T31" fmla="*/ 515 h 814"/>
                      <a:gd name="T32" fmla="*/ 783 w 814"/>
                      <a:gd name="T33" fmla="*/ 566 h 814"/>
                      <a:gd name="T34" fmla="*/ 759 w 814"/>
                      <a:gd name="T35" fmla="*/ 612 h 814"/>
                      <a:gd name="T36" fmla="*/ 730 w 814"/>
                      <a:gd name="T37" fmla="*/ 655 h 814"/>
                      <a:gd name="T38" fmla="*/ 695 w 814"/>
                      <a:gd name="T39" fmla="*/ 694 h 814"/>
                      <a:gd name="T40" fmla="*/ 656 w 814"/>
                      <a:gd name="T41" fmla="*/ 729 h 814"/>
                      <a:gd name="T42" fmla="*/ 613 w 814"/>
                      <a:gd name="T43" fmla="*/ 758 h 814"/>
                      <a:gd name="T44" fmla="*/ 566 w 814"/>
                      <a:gd name="T45" fmla="*/ 782 h 814"/>
                      <a:gd name="T46" fmla="*/ 516 w 814"/>
                      <a:gd name="T47" fmla="*/ 799 h 814"/>
                      <a:gd name="T48" fmla="*/ 463 w 814"/>
                      <a:gd name="T49" fmla="*/ 810 h 814"/>
                      <a:gd name="T50" fmla="*/ 408 w 814"/>
                      <a:gd name="T51" fmla="*/ 814 h 814"/>
                      <a:gd name="T52" fmla="*/ 353 w 814"/>
                      <a:gd name="T53" fmla="*/ 810 h 814"/>
                      <a:gd name="T54" fmla="*/ 300 w 814"/>
                      <a:gd name="T55" fmla="*/ 799 h 814"/>
                      <a:gd name="T56" fmla="*/ 249 w 814"/>
                      <a:gd name="T57" fmla="*/ 782 h 814"/>
                      <a:gd name="T58" fmla="*/ 202 w 814"/>
                      <a:gd name="T59" fmla="*/ 758 h 814"/>
                      <a:gd name="T60" fmla="*/ 159 w 814"/>
                      <a:gd name="T61" fmla="*/ 729 h 814"/>
                      <a:gd name="T62" fmla="*/ 119 w 814"/>
                      <a:gd name="T63" fmla="*/ 694 h 814"/>
                      <a:gd name="T64" fmla="*/ 85 w 814"/>
                      <a:gd name="T65" fmla="*/ 655 h 814"/>
                      <a:gd name="T66" fmla="*/ 57 w 814"/>
                      <a:gd name="T67" fmla="*/ 612 h 814"/>
                      <a:gd name="T68" fmla="*/ 32 w 814"/>
                      <a:gd name="T69" fmla="*/ 566 h 814"/>
                      <a:gd name="T70" fmla="*/ 15 w 814"/>
                      <a:gd name="T71" fmla="*/ 515 h 814"/>
                      <a:gd name="T72" fmla="*/ 4 w 814"/>
                      <a:gd name="T73" fmla="*/ 463 h 814"/>
                      <a:gd name="T74" fmla="*/ 0 w 814"/>
                      <a:gd name="T75" fmla="*/ 407 h 814"/>
                      <a:gd name="T76" fmla="*/ 4 w 814"/>
                      <a:gd name="T77" fmla="*/ 352 h 814"/>
                      <a:gd name="T78" fmla="*/ 15 w 814"/>
                      <a:gd name="T79" fmla="*/ 299 h 814"/>
                      <a:gd name="T80" fmla="*/ 32 w 814"/>
                      <a:gd name="T81" fmla="*/ 249 h 814"/>
                      <a:gd name="T82" fmla="*/ 57 w 814"/>
                      <a:gd name="T83" fmla="*/ 201 h 814"/>
                      <a:gd name="T84" fmla="*/ 85 w 814"/>
                      <a:gd name="T85" fmla="*/ 158 h 814"/>
                      <a:gd name="T86" fmla="*/ 119 w 814"/>
                      <a:gd name="T87" fmla="*/ 119 h 814"/>
                      <a:gd name="T88" fmla="*/ 159 w 814"/>
                      <a:gd name="T89" fmla="*/ 85 h 814"/>
                      <a:gd name="T90" fmla="*/ 202 w 814"/>
                      <a:gd name="T91" fmla="*/ 56 h 814"/>
                      <a:gd name="T92" fmla="*/ 249 w 814"/>
                      <a:gd name="T93" fmla="*/ 32 h 814"/>
                      <a:gd name="T94" fmla="*/ 300 w 814"/>
                      <a:gd name="T95" fmla="*/ 15 h 814"/>
                      <a:gd name="T96" fmla="*/ 353 w 814"/>
                      <a:gd name="T97" fmla="*/ 4 h 814"/>
                      <a:gd name="T98" fmla="*/ 408 w 814"/>
                      <a:gd name="T99" fmla="*/ 0 h 8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814" h="814">
                        <a:moveTo>
                          <a:pt x="408" y="0"/>
                        </a:moveTo>
                        <a:lnTo>
                          <a:pt x="408" y="0"/>
                        </a:lnTo>
                        <a:lnTo>
                          <a:pt x="463" y="4"/>
                        </a:lnTo>
                        <a:lnTo>
                          <a:pt x="516" y="15"/>
                        </a:lnTo>
                        <a:lnTo>
                          <a:pt x="566" y="32"/>
                        </a:lnTo>
                        <a:lnTo>
                          <a:pt x="613" y="56"/>
                        </a:lnTo>
                        <a:lnTo>
                          <a:pt x="656" y="85"/>
                        </a:lnTo>
                        <a:lnTo>
                          <a:pt x="695" y="119"/>
                        </a:lnTo>
                        <a:lnTo>
                          <a:pt x="730" y="158"/>
                        </a:lnTo>
                        <a:lnTo>
                          <a:pt x="759" y="201"/>
                        </a:lnTo>
                        <a:lnTo>
                          <a:pt x="783" y="249"/>
                        </a:lnTo>
                        <a:lnTo>
                          <a:pt x="800" y="299"/>
                        </a:lnTo>
                        <a:lnTo>
                          <a:pt x="811" y="352"/>
                        </a:lnTo>
                        <a:lnTo>
                          <a:pt x="814" y="407"/>
                        </a:lnTo>
                        <a:lnTo>
                          <a:pt x="811" y="463"/>
                        </a:lnTo>
                        <a:lnTo>
                          <a:pt x="800" y="515"/>
                        </a:lnTo>
                        <a:lnTo>
                          <a:pt x="783" y="566"/>
                        </a:lnTo>
                        <a:lnTo>
                          <a:pt x="759" y="612"/>
                        </a:lnTo>
                        <a:lnTo>
                          <a:pt x="730" y="655"/>
                        </a:lnTo>
                        <a:lnTo>
                          <a:pt x="695" y="694"/>
                        </a:lnTo>
                        <a:lnTo>
                          <a:pt x="656" y="729"/>
                        </a:lnTo>
                        <a:lnTo>
                          <a:pt x="613" y="758"/>
                        </a:lnTo>
                        <a:lnTo>
                          <a:pt x="566" y="782"/>
                        </a:lnTo>
                        <a:lnTo>
                          <a:pt x="516" y="799"/>
                        </a:lnTo>
                        <a:lnTo>
                          <a:pt x="463" y="810"/>
                        </a:lnTo>
                        <a:lnTo>
                          <a:pt x="408" y="814"/>
                        </a:lnTo>
                        <a:lnTo>
                          <a:pt x="353" y="810"/>
                        </a:lnTo>
                        <a:lnTo>
                          <a:pt x="300" y="799"/>
                        </a:lnTo>
                        <a:lnTo>
                          <a:pt x="249" y="782"/>
                        </a:lnTo>
                        <a:lnTo>
                          <a:pt x="202" y="758"/>
                        </a:lnTo>
                        <a:lnTo>
                          <a:pt x="159" y="729"/>
                        </a:lnTo>
                        <a:lnTo>
                          <a:pt x="119" y="694"/>
                        </a:lnTo>
                        <a:lnTo>
                          <a:pt x="85" y="655"/>
                        </a:lnTo>
                        <a:lnTo>
                          <a:pt x="57" y="612"/>
                        </a:lnTo>
                        <a:lnTo>
                          <a:pt x="32" y="566"/>
                        </a:lnTo>
                        <a:lnTo>
                          <a:pt x="15" y="515"/>
                        </a:lnTo>
                        <a:lnTo>
                          <a:pt x="4" y="463"/>
                        </a:lnTo>
                        <a:lnTo>
                          <a:pt x="0" y="407"/>
                        </a:lnTo>
                        <a:lnTo>
                          <a:pt x="4" y="352"/>
                        </a:lnTo>
                        <a:lnTo>
                          <a:pt x="15" y="299"/>
                        </a:lnTo>
                        <a:lnTo>
                          <a:pt x="32" y="249"/>
                        </a:lnTo>
                        <a:lnTo>
                          <a:pt x="57" y="201"/>
                        </a:lnTo>
                        <a:lnTo>
                          <a:pt x="85" y="158"/>
                        </a:lnTo>
                        <a:lnTo>
                          <a:pt x="119" y="119"/>
                        </a:lnTo>
                        <a:lnTo>
                          <a:pt x="159" y="85"/>
                        </a:lnTo>
                        <a:lnTo>
                          <a:pt x="202" y="56"/>
                        </a:lnTo>
                        <a:lnTo>
                          <a:pt x="249" y="32"/>
                        </a:lnTo>
                        <a:lnTo>
                          <a:pt x="300" y="15"/>
                        </a:lnTo>
                        <a:lnTo>
                          <a:pt x="353" y="4"/>
                        </a:lnTo>
                        <a:lnTo>
                          <a:pt x="408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38576" tIns="19288" rIns="38576" bIns="1928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59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9" name="Freeform 28"/>
                  <p:cNvSpPr>
                    <a:spLocks/>
                  </p:cNvSpPr>
                  <p:nvPr/>
                </p:nvSpPr>
                <p:spPr bwMode="auto">
                  <a:xfrm>
                    <a:off x="4326079" y="6017469"/>
                    <a:ext cx="371964" cy="437730"/>
                  </a:xfrm>
                  <a:custGeom>
                    <a:avLst/>
                    <a:gdLst>
                      <a:gd name="T0" fmla="*/ 955 w 2630"/>
                      <a:gd name="T1" fmla="*/ 28 h 3095"/>
                      <a:gd name="T2" fmla="*/ 1149 w 2630"/>
                      <a:gd name="T3" fmla="*/ 139 h 3095"/>
                      <a:gd name="T4" fmla="*/ 1403 w 2630"/>
                      <a:gd name="T5" fmla="*/ 185 h 3095"/>
                      <a:gd name="T6" fmla="*/ 1566 w 2630"/>
                      <a:gd name="T7" fmla="*/ 73 h 3095"/>
                      <a:gd name="T8" fmla="*/ 1828 w 2630"/>
                      <a:gd name="T9" fmla="*/ 103 h 3095"/>
                      <a:gd name="T10" fmla="*/ 2075 w 2630"/>
                      <a:gd name="T11" fmla="*/ 64 h 3095"/>
                      <a:gd name="T12" fmla="*/ 2221 w 2630"/>
                      <a:gd name="T13" fmla="*/ 156 h 3095"/>
                      <a:gd name="T14" fmla="*/ 2406 w 2630"/>
                      <a:gd name="T15" fmla="*/ 325 h 3095"/>
                      <a:gd name="T16" fmla="*/ 2554 w 2630"/>
                      <a:gd name="T17" fmla="*/ 573 h 3095"/>
                      <a:gd name="T18" fmla="*/ 2588 w 2630"/>
                      <a:gd name="T19" fmla="*/ 843 h 3095"/>
                      <a:gd name="T20" fmla="*/ 2387 w 2630"/>
                      <a:gd name="T21" fmla="*/ 883 h 3095"/>
                      <a:gd name="T22" fmla="*/ 2282 w 2630"/>
                      <a:gd name="T23" fmla="*/ 747 h 3095"/>
                      <a:gd name="T24" fmla="*/ 2255 w 2630"/>
                      <a:gd name="T25" fmla="*/ 998 h 3095"/>
                      <a:gd name="T26" fmla="*/ 2237 w 2630"/>
                      <a:gd name="T27" fmla="*/ 1200 h 3095"/>
                      <a:gd name="T28" fmla="*/ 2344 w 2630"/>
                      <a:gd name="T29" fmla="*/ 1392 h 3095"/>
                      <a:gd name="T30" fmla="*/ 2331 w 2630"/>
                      <a:gd name="T31" fmla="*/ 1405 h 3095"/>
                      <a:gd name="T32" fmla="*/ 2260 w 2630"/>
                      <a:gd name="T33" fmla="*/ 1465 h 3095"/>
                      <a:gd name="T34" fmla="*/ 2146 w 2630"/>
                      <a:gd name="T35" fmla="*/ 1610 h 3095"/>
                      <a:gd name="T36" fmla="*/ 2047 w 2630"/>
                      <a:gd name="T37" fmla="*/ 1847 h 3095"/>
                      <a:gd name="T38" fmla="*/ 2017 w 2630"/>
                      <a:gd name="T39" fmla="*/ 2140 h 3095"/>
                      <a:gd name="T40" fmla="*/ 2110 w 2630"/>
                      <a:gd name="T41" fmla="*/ 2254 h 3095"/>
                      <a:gd name="T42" fmla="*/ 2125 w 2630"/>
                      <a:gd name="T43" fmla="*/ 2597 h 3095"/>
                      <a:gd name="T44" fmla="*/ 2191 w 2630"/>
                      <a:gd name="T45" fmla="*/ 3013 h 3095"/>
                      <a:gd name="T46" fmla="*/ 2037 w 2630"/>
                      <a:gd name="T47" fmla="*/ 3095 h 3095"/>
                      <a:gd name="T48" fmla="*/ 1882 w 2630"/>
                      <a:gd name="T49" fmla="*/ 3013 h 3095"/>
                      <a:gd name="T50" fmla="*/ 1823 w 2630"/>
                      <a:gd name="T51" fmla="*/ 2264 h 3095"/>
                      <a:gd name="T52" fmla="*/ 1769 w 2630"/>
                      <a:gd name="T53" fmla="*/ 3040 h 3095"/>
                      <a:gd name="T54" fmla="*/ 1599 w 2630"/>
                      <a:gd name="T55" fmla="*/ 3090 h 3095"/>
                      <a:gd name="T56" fmla="*/ 1464 w 2630"/>
                      <a:gd name="T57" fmla="*/ 2981 h 3095"/>
                      <a:gd name="T58" fmla="*/ 1351 w 2630"/>
                      <a:gd name="T59" fmla="*/ 2202 h 3095"/>
                      <a:gd name="T60" fmla="*/ 1195 w 2630"/>
                      <a:gd name="T61" fmla="*/ 2118 h 3095"/>
                      <a:gd name="T62" fmla="*/ 1188 w 2630"/>
                      <a:gd name="T63" fmla="*/ 2003 h 3095"/>
                      <a:gd name="T64" fmla="*/ 1230 w 2630"/>
                      <a:gd name="T65" fmla="*/ 1774 h 3095"/>
                      <a:gd name="T66" fmla="*/ 1292 w 2630"/>
                      <a:gd name="T67" fmla="*/ 1481 h 3095"/>
                      <a:gd name="T68" fmla="*/ 1262 w 2630"/>
                      <a:gd name="T69" fmla="*/ 1360 h 3095"/>
                      <a:gd name="T70" fmla="*/ 1162 w 2630"/>
                      <a:gd name="T71" fmla="*/ 1392 h 3095"/>
                      <a:gd name="T72" fmla="*/ 1138 w 2630"/>
                      <a:gd name="T73" fmla="*/ 2981 h 3095"/>
                      <a:gd name="T74" fmla="*/ 1002 w 2630"/>
                      <a:gd name="T75" fmla="*/ 3090 h 3095"/>
                      <a:gd name="T76" fmla="*/ 833 w 2630"/>
                      <a:gd name="T77" fmla="*/ 3040 h 3095"/>
                      <a:gd name="T78" fmla="*/ 778 w 2630"/>
                      <a:gd name="T79" fmla="*/ 1610 h 3095"/>
                      <a:gd name="T80" fmla="*/ 737 w 2630"/>
                      <a:gd name="T81" fmla="*/ 2981 h 3095"/>
                      <a:gd name="T82" fmla="*/ 603 w 2630"/>
                      <a:gd name="T83" fmla="*/ 3090 h 3095"/>
                      <a:gd name="T84" fmla="*/ 453 w 2630"/>
                      <a:gd name="T85" fmla="*/ 3057 h 3095"/>
                      <a:gd name="T86" fmla="*/ 440 w 2630"/>
                      <a:gd name="T87" fmla="*/ 2231 h 3095"/>
                      <a:gd name="T88" fmla="*/ 590 w 2630"/>
                      <a:gd name="T89" fmla="*/ 2247 h 3095"/>
                      <a:gd name="T90" fmla="*/ 682 w 2630"/>
                      <a:gd name="T91" fmla="*/ 2134 h 3095"/>
                      <a:gd name="T92" fmla="*/ 654 w 2630"/>
                      <a:gd name="T93" fmla="*/ 1846 h 3095"/>
                      <a:gd name="T94" fmla="*/ 555 w 2630"/>
                      <a:gd name="T95" fmla="*/ 1612 h 3095"/>
                      <a:gd name="T96" fmla="*/ 444 w 2630"/>
                      <a:gd name="T97" fmla="*/ 1470 h 3095"/>
                      <a:gd name="T98" fmla="*/ 378 w 2630"/>
                      <a:gd name="T99" fmla="*/ 1414 h 3095"/>
                      <a:gd name="T100" fmla="*/ 402 w 2630"/>
                      <a:gd name="T101" fmla="*/ 1320 h 3095"/>
                      <a:gd name="T102" fmla="*/ 450 w 2630"/>
                      <a:gd name="T103" fmla="*/ 1106 h 3095"/>
                      <a:gd name="T104" fmla="*/ 358 w 2630"/>
                      <a:gd name="T105" fmla="*/ 925 h 3095"/>
                      <a:gd name="T106" fmla="*/ 315 w 2630"/>
                      <a:gd name="T107" fmla="*/ 891 h 3095"/>
                      <a:gd name="T108" fmla="*/ 105 w 2630"/>
                      <a:gd name="T109" fmla="*/ 842 h 3095"/>
                      <a:gd name="T110" fmla="*/ 21 w 2630"/>
                      <a:gd name="T111" fmla="*/ 726 h 3095"/>
                      <a:gd name="T112" fmla="*/ 130 w 2630"/>
                      <a:gd name="T113" fmla="*/ 433 h 3095"/>
                      <a:gd name="T114" fmla="*/ 297 w 2630"/>
                      <a:gd name="T115" fmla="*/ 226 h 3095"/>
                      <a:gd name="T116" fmla="*/ 501 w 2630"/>
                      <a:gd name="T117" fmla="*/ 76 h 3095"/>
                      <a:gd name="T118" fmla="*/ 676 w 2630"/>
                      <a:gd name="T119" fmla="*/ 0 h 30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2630" h="3095">
                        <a:moveTo>
                          <a:pt x="676" y="0"/>
                        </a:moveTo>
                        <a:lnTo>
                          <a:pt x="774" y="103"/>
                        </a:lnTo>
                        <a:lnTo>
                          <a:pt x="876" y="0"/>
                        </a:lnTo>
                        <a:lnTo>
                          <a:pt x="915" y="12"/>
                        </a:lnTo>
                        <a:lnTo>
                          <a:pt x="955" y="28"/>
                        </a:lnTo>
                        <a:lnTo>
                          <a:pt x="993" y="46"/>
                        </a:lnTo>
                        <a:lnTo>
                          <a:pt x="1015" y="54"/>
                        </a:lnTo>
                        <a:lnTo>
                          <a:pt x="1037" y="65"/>
                        </a:lnTo>
                        <a:lnTo>
                          <a:pt x="1093" y="100"/>
                        </a:lnTo>
                        <a:lnTo>
                          <a:pt x="1149" y="139"/>
                        </a:lnTo>
                        <a:lnTo>
                          <a:pt x="1201" y="180"/>
                        </a:lnTo>
                        <a:lnTo>
                          <a:pt x="1253" y="224"/>
                        </a:lnTo>
                        <a:lnTo>
                          <a:pt x="1302" y="274"/>
                        </a:lnTo>
                        <a:lnTo>
                          <a:pt x="1351" y="227"/>
                        </a:lnTo>
                        <a:lnTo>
                          <a:pt x="1403" y="185"/>
                        </a:lnTo>
                        <a:lnTo>
                          <a:pt x="1454" y="146"/>
                        </a:lnTo>
                        <a:lnTo>
                          <a:pt x="1509" y="110"/>
                        </a:lnTo>
                        <a:lnTo>
                          <a:pt x="1563" y="76"/>
                        </a:lnTo>
                        <a:lnTo>
                          <a:pt x="1564" y="75"/>
                        </a:lnTo>
                        <a:lnTo>
                          <a:pt x="1566" y="73"/>
                        </a:lnTo>
                        <a:lnTo>
                          <a:pt x="1604" y="50"/>
                        </a:lnTo>
                        <a:lnTo>
                          <a:pt x="1644" y="29"/>
                        </a:lnTo>
                        <a:lnTo>
                          <a:pt x="1684" y="13"/>
                        </a:lnTo>
                        <a:lnTo>
                          <a:pt x="1726" y="0"/>
                        </a:lnTo>
                        <a:lnTo>
                          <a:pt x="1828" y="103"/>
                        </a:lnTo>
                        <a:lnTo>
                          <a:pt x="1926" y="0"/>
                        </a:lnTo>
                        <a:lnTo>
                          <a:pt x="1927" y="0"/>
                        </a:lnTo>
                        <a:lnTo>
                          <a:pt x="1979" y="15"/>
                        </a:lnTo>
                        <a:lnTo>
                          <a:pt x="2028" y="37"/>
                        </a:lnTo>
                        <a:lnTo>
                          <a:pt x="2075" y="64"/>
                        </a:lnTo>
                        <a:lnTo>
                          <a:pt x="2088" y="70"/>
                        </a:lnTo>
                        <a:lnTo>
                          <a:pt x="2101" y="76"/>
                        </a:lnTo>
                        <a:lnTo>
                          <a:pt x="2141" y="102"/>
                        </a:lnTo>
                        <a:lnTo>
                          <a:pt x="2180" y="127"/>
                        </a:lnTo>
                        <a:lnTo>
                          <a:pt x="2221" y="156"/>
                        </a:lnTo>
                        <a:lnTo>
                          <a:pt x="2260" y="185"/>
                        </a:lnTo>
                        <a:lnTo>
                          <a:pt x="2298" y="216"/>
                        </a:lnTo>
                        <a:lnTo>
                          <a:pt x="2335" y="250"/>
                        </a:lnTo>
                        <a:lnTo>
                          <a:pt x="2372" y="286"/>
                        </a:lnTo>
                        <a:lnTo>
                          <a:pt x="2406" y="325"/>
                        </a:lnTo>
                        <a:lnTo>
                          <a:pt x="2440" y="367"/>
                        </a:lnTo>
                        <a:lnTo>
                          <a:pt x="2472" y="412"/>
                        </a:lnTo>
                        <a:lnTo>
                          <a:pt x="2501" y="461"/>
                        </a:lnTo>
                        <a:lnTo>
                          <a:pt x="2529" y="515"/>
                        </a:lnTo>
                        <a:lnTo>
                          <a:pt x="2554" y="573"/>
                        </a:lnTo>
                        <a:lnTo>
                          <a:pt x="2577" y="634"/>
                        </a:lnTo>
                        <a:lnTo>
                          <a:pt x="2597" y="702"/>
                        </a:lnTo>
                        <a:lnTo>
                          <a:pt x="2615" y="773"/>
                        </a:lnTo>
                        <a:lnTo>
                          <a:pt x="2630" y="850"/>
                        </a:lnTo>
                        <a:lnTo>
                          <a:pt x="2588" y="843"/>
                        </a:lnTo>
                        <a:lnTo>
                          <a:pt x="2546" y="839"/>
                        </a:lnTo>
                        <a:lnTo>
                          <a:pt x="2503" y="843"/>
                        </a:lnTo>
                        <a:lnTo>
                          <a:pt x="2463" y="852"/>
                        </a:lnTo>
                        <a:lnTo>
                          <a:pt x="2424" y="865"/>
                        </a:lnTo>
                        <a:lnTo>
                          <a:pt x="2387" y="883"/>
                        </a:lnTo>
                        <a:lnTo>
                          <a:pt x="2354" y="907"/>
                        </a:lnTo>
                        <a:lnTo>
                          <a:pt x="2323" y="934"/>
                        </a:lnTo>
                        <a:lnTo>
                          <a:pt x="2312" y="865"/>
                        </a:lnTo>
                        <a:lnTo>
                          <a:pt x="2298" y="804"/>
                        </a:lnTo>
                        <a:lnTo>
                          <a:pt x="2282" y="747"/>
                        </a:lnTo>
                        <a:lnTo>
                          <a:pt x="2264" y="696"/>
                        </a:lnTo>
                        <a:lnTo>
                          <a:pt x="2244" y="649"/>
                        </a:lnTo>
                        <a:lnTo>
                          <a:pt x="2244" y="953"/>
                        </a:lnTo>
                        <a:lnTo>
                          <a:pt x="2249" y="974"/>
                        </a:lnTo>
                        <a:lnTo>
                          <a:pt x="2255" y="998"/>
                        </a:lnTo>
                        <a:lnTo>
                          <a:pt x="2261" y="1023"/>
                        </a:lnTo>
                        <a:lnTo>
                          <a:pt x="2245" y="1065"/>
                        </a:lnTo>
                        <a:lnTo>
                          <a:pt x="2236" y="1108"/>
                        </a:lnTo>
                        <a:lnTo>
                          <a:pt x="2233" y="1153"/>
                        </a:lnTo>
                        <a:lnTo>
                          <a:pt x="2237" y="1200"/>
                        </a:lnTo>
                        <a:lnTo>
                          <a:pt x="2247" y="1244"/>
                        </a:lnTo>
                        <a:lnTo>
                          <a:pt x="2263" y="1286"/>
                        </a:lnTo>
                        <a:lnTo>
                          <a:pt x="2285" y="1325"/>
                        </a:lnTo>
                        <a:lnTo>
                          <a:pt x="2312" y="1361"/>
                        </a:lnTo>
                        <a:lnTo>
                          <a:pt x="2344" y="1392"/>
                        </a:lnTo>
                        <a:lnTo>
                          <a:pt x="2345" y="1398"/>
                        </a:lnTo>
                        <a:lnTo>
                          <a:pt x="2345" y="1398"/>
                        </a:lnTo>
                        <a:lnTo>
                          <a:pt x="2340" y="1400"/>
                        </a:lnTo>
                        <a:lnTo>
                          <a:pt x="2336" y="1403"/>
                        </a:lnTo>
                        <a:lnTo>
                          <a:pt x="2331" y="1405"/>
                        </a:lnTo>
                        <a:lnTo>
                          <a:pt x="2324" y="1411"/>
                        </a:lnTo>
                        <a:lnTo>
                          <a:pt x="2312" y="1420"/>
                        </a:lnTo>
                        <a:lnTo>
                          <a:pt x="2297" y="1432"/>
                        </a:lnTo>
                        <a:lnTo>
                          <a:pt x="2280" y="1447"/>
                        </a:lnTo>
                        <a:lnTo>
                          <a:pt x="2260" y="1465"/>
                        </a:lnTo>
                        <a:lnTo>
                          <a:pt x="2239" y="1487"/>
                        </a:lnTo>
                        <a:lnTo>
                          <a:pt x="2217" y="1513"/>
                        </a:lnTo>
                        <a:lnTo>
                          <a:pt x="2194" y="1541"/>
                        </a:lnTo>
                        <a:lnTo>
                          <a:pt x="2169" y="1574"/>
                        </a:lnTo>
                        <a:lnTo>
                          <a:pt x="2146" y="1610"/>
                        </a:lnTo>
                        <a:lnTo>
                          <a:pt x="2124" y="1649"/>
                        </a:lnTo>
                        <a:lnTo>
                          <a:pt x="2102" y="1693"/>
                        </a:lnTo>
                        <a:lnTo>
                          <a:pt x="2081" y="1740"/>
                        </a:lnTo>
                        <a:lnTo>
                          <a:pt x="2062" y="1792"/>
                        </a:lnTo>
                        <a:lnTo>
                          <a:pt x="2047" y="1847"/>
                        </a:lnTo>
                        <a:lnTo>
                          <a:pt x="2033" y="1906"/>
                        </a:lnTo>
                        <a:lnTo>
                          <a:pt x="2022" y="1970"/>
                        </a:lnTo>
                        <a:lnTo>
                          <a:pt x="2016" y="2037"/>
                        </a:lnTo>
                        <a:lnTo>
                          <a:pt x="2013" y="2108"/>
                        </a:lnTo>
                        <a:lnTo>
                          <a:pt x="2017" y="2140"/>
                        </a:lnTo>
                        <a:lnTo>
                          <a:pt x="2026" y="2170"/>
                        </a:lnTo>
                        <a:lnTo>
                          <a:pt x="2040" y="2197"/>
                        </a:lnTo>
                        <a:lnTo>
                          <a:pt x="2060" y="2220"/>
                        </a:lnTo>
                        <a:lnTo>
                          <a:pt x="2083" y="2240"/>
                        </a:lnTo>
                        <a:lnTo>
                          <a:pt x="2110" y="2254"/>
                        </a:lnTo>
                        <a:lnTo>
                          <a:pt x="2140" y="2263"/>
                        </a:lnTo>
                        <a:lnTo>
                          <a:pt x="2172" y="2267"/>
                        </a:lnTo>
                        <a:lnTo>
                          <a:pt x="2178" y="2267"/>
                        </a:lnTo>
                        <a:lnTo>
                          <a:pt x="2184" y="2265"/>
                        </a:lnTo>
                        <a:lnTo>
                          <a:pt x="2125" y="2597"/>
                        </a:lnTo>
                        <a:lnTo>
                          <a:pt x="2223" y="2597"/>
                        </a:lnTo>
                        <a:lnTo>
                          <a:pt x="2223" y="2908"/>
                        </a:lnTo>
                        <a:lnTo>
                          <a:pt x="2220" y="2945"/>
                        </a:lnTo>
                        <a:lnTo>
                          <a:pt x="2209" y="2981"/>
                        </a:lnTo>
                        <a:lnTo>
                          <a:pt x="2191" y="3013"/>
                        </a:lnTo>
                        <a:lnTo>
                          <a:pt x="2168" y="3040"/>
                        </a:lnTo>
                        <a:lnTo>
                          <a:pt x="2141" y="3063"/>
                        </a:lnTo>
                        <a:lnTo>
                          <a:pt x="2109" y="3080"/>
                        </a:lnTo>
                        <a:lnTo>
                          <a:pt x="2075" y="3090"/>
                        </a:lnTo>
                        <a:lnTo>
                          <a:pt x="2037" y="3095"/>
                        </a:lnTo>
                        <a:lnTo>
                          <a:pt x="1999" y="3090"/>
                        </a:lnTo>
                        <a:lnTo>
                          <a:pt x="1964" y="3080"/>
                        </a:lnTo>
                        <a:lnTo>
                          <a:pt x="1932" y="3063"/>
                        </a:lnTo>
                        <a:lnTo>
                          <a:pt x="1904" y="3040"/>
                        </a:lnTo>
                        <a:lnTo>
                          <a:pt x="1882" y="3013"/>
                        </a:lnTo>
                        <a:lnTo>
                          <a:pt x="1865" y="2981"/>
                        </a:lnTo>
                        <a:lnTo>
                          <a:pt x="1854" y="2945"/>
                        </a:lnTo>
                        <a:lnTo>
                          <a:pt x="1850" y="2908"/>
                        </a:lnTo>
                        <a:lnTo>
                          <a:pt x="1850" y="2264"/>
                        </a:lnTo>
                        <a:lnTo>
                          <a:pt x="1823" y="2264"/>
                        </a:lnTo>
                        <a:lnTo>
                          <a:pt x="1823" y="2908"/>
                        </a:lnTo>
                        <a:lnTo>
                          <a:pt x="1819" y="2945"/>
                        </a:lnTo>
                        <a:lnTo>
                          <a:pt x="1808" y="2981"/>
                        </a:lnTo>
                        <a:lnTo>
                          <a:pt x="1791" y="3013"/>
                        </a:lnTo>
                        <a:lnTo>
                          <a:pt x="1769" y="3040"/>
                        </a:lnTo>
                        <a:lnTo>
                          <a:pt x="1741" y="3063"/>
                        </a:lnTo>
                        <a:lnTo>
                          <a:pt x="1709" y="3080"/>
                        </a:lnTo>
                        <a:lnTo>
                          <a:pt x="1674" y="3090"/>
                        </a:lnTo>
                        <a:lnTo>
                          <a:pt x="1636" y="3095"/>
                        </a:lnTo>
                        <a:lnTo>
                          <a:pt x="1599" y="3090"/>
                        </a:lnTo>
                        <a:lnTo>
                          <a:pt x="1564" y="3080"/>
                        </a:lnTo>
                        <a:lnTo>
                          <a:pt x="1532" y="3063"/>
                        </a:lnTo>
                        <a:lnTo>
                          <a:pt x="1505" y="3040"/>
                        </a:lnTo>
                        <a:lnTo>
                          <a:pt x="1481" y="3013"/>
                        </a:lnTo>
                        <a:lnTo>
                          <a:pt x="1464" y="2981"/>
                        </a:lnTo>
                        <a:lnTo>
                          <a:pt x="1453" y="2945"/>
                        </a:lnTo>
                        <a:lnTo>
                          <a:pt x="1450" y="2908"/>
                        </a:lnTo>
                        <a:lnTo>
                          <a:pt x="1450" y="2226"/>
                        </a:lnTo>
                        <a:lnTo>
                          <a:pt x="1399" y="2215"/>
                        </a:lnTo>
                        <a:lnTo>
                          <a:pt x="1351" y="2202"/>
                        </a:lnTo>
                        <a:lnTo>
                          <a:pt x="1310" y="2187"/>
                        </a:lnTo>
                        <a:lnTo>
                          <a:pt x="1273" y="2171"/>
                        </a:lnTo>
                        <a:lnTo>
                          <a:pt x="1241" y="2154"/>
                        </a:lnTo>
                        <a:lnTo>
                          <a:pt x="1215" y="2137"/>
                        </a:lnTo>
                        <a:lnTo>
                          <a:pt x="1195" y="2118"/>
                        </a:lnTo>
                        <a:lnTo>
                          <a:pt x="1184" y="2098"/>
                        </a:lnTo>
                        <a:lnTo>
                          <a:pt x="1181" y="2078"/>
                        </a:lnTo>
                        <a:lnTo>
                          <a:pt x="1181" y="2059"/>
                        </a:lnTo>
                        <a:lnTo>
                          <a:pt x="1184" y="2033"/>
                        </a:lnTo>
                        <a:lnTo>
                          <a:pt x="1188" y="2003"/>
                        </a:lnTo>
                        <a:lnTo>
                          <a:pt x="1194" y="1966"/>
                        </a:lnTo>
                        <a:lnTo>
                          <a:pt x="1201" y="1924"/>
                        </a:lnTo>
                        <a:lnTo>
                          <a:pt x="1210" y="1878"/>
                        </a:lnTo>
                        <a:lnTo>
                          <a:pt x="1220" y="1827"/>
                        </a:lnTo>
                        <a:lnTo>
                          <a:pt x="1230" y="1774"/>
                        </a:lnTo>
                        <a:lnTo>
                          <a:pt x="1242" y="1719"/>
                        </a:lnTo>
                        <a:lnTo>
                          <a:pt x="1253" y="1662"/>
                        </a:lnTo>
                        <a:lnTo>
                          <a:pt x="1267" y="1601"/>
                        </a:lnTo>
                        <a:lnTo>
                          <a:pt x="1279" y="1541"/>
                        </a:lnTo>
                        <a:lnTo>
                          <a:pt x="1292" y="1481"/>
                        </a:lnTo>
                        <a:lnTo>
                          <a:pt x="1306" y="1420"/>
                        </a:lnTo>
                        <a:lnTo>
                          <a:pt x="1318" y="1361"/>
                        </a:lnTo>
                        <a:lnTo>
                          <a:pt x="1301" y="1350"/>
                        </a:lnTo>
                        <a:lnTo>
                          <a:pt x="1285" y="1338"/>
                        </a:lnTo>
                        <a:lnTo>
                          <a:pt x="1262" y="1360"/>
                        </a:lnTo>
                        <a:lnTo>
                          <a:pt x="1233" y="1377"/>
                        </a:lnTo>
                        <a:lnTo>
                          <a:pt x="1201" y="1388"/>
                        </a:lnTo>
                        <a:lnTo>
                          <a:pt x="1168" y="1392"/>
                        </a:lnTo>
                        <a:lnTo>
                          <a:pt x="1166" y="1392"/>
                        </a:lnTo>
                        <a:lnTo>
                          <a:pt x="1162" y="1392"/>
                        </a:lnTo>
                        <a:lnTo>
                          <a:pt x="1158" y="1392"/>
                        </a:lnTo>
                        <a:lnTo>
                          <a:pt x="1152" y="1405"/>
                        </a:lnTo>
                        <a:lnTo>
                          <a:pt x="1152" y="2908"/>
                        </a:lnTo>
                        <a:lnTo>
                          <a:pt x="1147" y="2945"/>
                        </a:lnTo>
                        <a:lnTo>
                          <a:pt x="1138" y="2981"/>
                        </a:lnTo>
                        <a:lnTo>
                          <a:pt x="1120" y="3013"/>
                        </a:lnTo>
                        <a:lnTo>
                          <a:pt x="1097" y="3040"/>
                        </a:lnTo>
                        <a:lnTo>
                          <a:pt x="1070" y="3063"/>
                        </a:lnTo>
                        <a:lnTo>
                          <a:pt x="1038" y="3080"/>
                        </a:lnTo>
                        <a:lnTo>
                          <a:pt x="1002" y="3090"/>
                        </a:lnTo>
                        <a:lnTo>
                          <a:pt x="966" y="3095"/>
                        </a:lnTo>
                        <a:lnTo>
                          <a:pt x="928" y="3090"/>
                        </a:lnTo>
                        <a:lnTo>
                          <a:pt x="892" y="3080"/>
                        </a:lnTo>
                        <a:lnTo>
                          <a:pt x="860" y="3063"/>
                        </a:lnTo>
                        <a:lnTo>
                          <a:pt x="833" y="3040"/>
                        </a:lnTo>
                        <a:lnTo>
                          <a:pt x="810" y="3013"/>
                        </a:lnTo>
                        <a:lnTo>
                          <a:pt x="792" y="2981"/>
                        </a:lnTo>
                        <a:lnTo>
                          <a:pt x="781" y="2945"/>
                        </a:lnTo>
                        <a:lnTo>
                          <a:pt x="778" y="2908"/>
                        </a:lnTo>
                        <a:lnTo>
                          <a:pt x="778" y="1610"/>
                        </a:lnTo>
                        <a:lnTo>
                          <a:pt x="774" y="1611"/>
                        </a:lnTo>
                        <a:lnTo>
                          <a:pt x="752" y="1610"/>
                        </a:lnTo>
                        <a:lnTo>
                          <a:pt x="752" y="2908"/>
                        </a:lnTo>
                        <a:lnTo>
                          <a:pt x="748" y="2945"/>
                        </a:lnTo>
                        <a:lnTo>
                          <a:pt x="737" y="2981"/>
                        </a:lnTo>
                        <a:lnTo>
                          <a:pt x="720" y="3013"/>
                        </a:lnTo>
                        <a:lnTo>
                          <a:pt x="697" y="3040"/>
                        </a:lnTo>
                        <a:lnTo>
                          <a:pt x="670" y="3063"/>
                        </a:lnTo>
                        <a:lnTo>
                          <a:pt x="638" y="3080"/>
                        </a:lnTo>
                        <a:lnTo>
                          <a:pt x="603" y="3090"/>
                        </a:lnTo>
                        <a:lnTo>
                          <a:pt x="565" y="3095"/>
                        </a:lnTo>
                        <a:lnTo>
                          <a:pt x="534" y="3091"/>
                        </a:lnTo>
                        <a:lnTo>
                          <a:pt x="505" y="3085"/>
                        </a:lnTo>
                        <a:lnTo>
                          <a:pt x="478" y="3073"/>
                        </a:lnTo>
                        <a:lnTo>
                          <a:pt x="453" y="3057"/>
                        </a:lnTo>
                        <a:lnTo>
                          <a:pt x="431" y="3039"/>
                        </a:lnTo>
                        <a:lnTo>
                          <a:pt x="435" y="3018"/>
                        </a:lnTo>
                        <a:lnTo>
                          <a:pt x="436" y="2998"/>
                        </a:lnTo>
                        <a:lnTo>
                          <a:pt x="436" y="2240"/>
                        </a:lnTo>
                        <a:lnTo>
                          <a:pt x="440" y="2231"/>
                        </a:lnTo>
                        <a:lnTo>
                          <a:pt x="467" y="2246"/>
                        </a:lnTo>
                        <a:lnTo>
                          <a:pt x="496" y="2256"/>
                        </a:lnTo>
                        <a:lnTo>
                          <a:pt x="528" y="2259"/>
                        </a:lnTo>
                        <a:lnTo>
                          <a:pt x="560" y="2256"/>
                        </a:lnTo>
                        <a:lnTo>
                          <a:pt x="590" y="2247"/>
                        </a:lnTo>
                        <a:lnTo>
                          <a:pt x="617" y="2232"/>
                        </a:lnTo>
                        <a:lnTo>
                          <a:pt x="639" y="2214"/>
                        </a:lnTo>
                        <a:lnTo>
                          <a:pt x="658" y="2191"/>
                        </a:lnTo>
                        <a:lnTo>
                          <a:pt x="673" y="2164"/>
                        </a:lnTo>
                        <a:lnTo>
                          <a:pt x="682" y="2134"/>
                        </a:lnTo>
                        <a:lnTo>
                          <a:pt x="686" y="2102"/>
                        </a:lnTo>
                        <a:lnTo>
                          <a:pt x="683" y="2032"/>
                        </a:lnTo>
                        <a:lnTo>
                          <a:pt x="677" y="1966"/>
                        </a:lnTo>
                        <a:lnTo>
                          <a:pt x="667" y="1903"/>
                        </a:lnTo>
                        <a:lnTo>
                          <a:pt x="654" y="1846"/>
                        </a:lnTo>
                        <a:lnTo>
                          <a:pt x="638" y="1790"/>
                        </a:lnTo>
                        <a:lnTo>
                          <a:pt x="619" y="1740"/>
                        </a:lnTo>
                        <a:lnTo>
                          <a:pt x="600" y="1693"/>
                        </a:lnTo>
                        <a:lnTo>
                          <a:pt x="577" y="1652"/>
                        </a:lnTo>
                        <a:lnTo>
                          <a:pt x="555" y="1612"/>
                        </a:lnTo>
                        <a:lnTo>
                          <a:pt x="532" y="1577"/>
                        </a:lnTo>
                        <a:lnTo>
                          <a:pt x="509" y="1545"/>
                        </a:lnTo>
                        <a:lnTo>
                          <a:pt x="487" y="1517"/>
                        </a:lnTo>
                        <a:lnTo>
                          <a:pt x="464" y="1492"/>
                        </a:lnTo>
                        <a:lnTo>
                          <a:pt x="444" y="1470"/>
                        </a:lnTo>
                        <a:lnTo>
                          <a:pt x="425" y="1453"/>
                        </a:lnTo>
                        <a:lnTo>
                          <a:pt x="408" y="1437"/>
                        </a:lnTo>
                        <a:lnTo>
                          <a:pt x="393" y="1426"/>
                        </a:lnTo>
                        <a:lnTo>
                          <a:pt x="382" y="1417"/>
                        </a:lnTo>
                        <a:lnTo>
                          <a:pt x="378" y="1414"/>
                        </a:lnTo>
                        <a:lnTo>
                          <a:pt x="378" y="1395"/>
                        </a:lnTo>
                        <a:lnTo>
                          <a:pt x="380" y="1371"/>
                        </a:lnTo>
                        <a:lnTo>
                          <a:pt x="377" y="1362"/>
                        </a:lnTo>
                        <a:lnTo>
                          <a:pt x="375" y="1355"/>
                        </a:lnTo>
                        <a:lnTo>
                          <a:pt x="402" y="1320"/>
                        </a:lnTo>
                        <a:lnTo>
                          <a:pt x="423" y="1281"/>
                        </a:lnTo>
                        <a:lnTo>
                          <a:pt x="440" y="1239"/>
                        </a:lnTo>
                        <a:lnTo>
                          <a:pt x="450" y="1195"/>
                        </a:lnTo>
                        <a:lnTo>
                          <a:pt x="453" y="1149"/>
                        </a:lnTo>
                        <a:lnTo>
                          <a:pt x="450" y="1106"/>
                        </a:lnTo>
                        <a:lnTo>
                          <a:pt x="441" y="1065"/>
                        </a:lnTo>
                        <a:lnTo>
                          <a:pt x="428" y="1026"/>
                        </a:lnTo>
                        <a:lnTo>
                          <a:pt x="408" y="989"/>
                        </a:lnTo>
                        <a:lnTo>
                          <a:pt x="385" y="956"/>
                        </a:lnTo>
                        <a:lnTo>
                          <a:pt x="358" y="925"/>
                        </a:lnTo>
                        <a:lnTo>
                          <a:pt x="358" y="688"/>
                        </a:lnTo>
                        <a:lnTo>
                          <a:pt x="343" y="733"/>
                        </a:lnTo>
                        <a:lnTo>
                          <a:pt x="331" y="782"/>
                        </a:lnTo>
                        <a:lnTo>
                          <a:pt x="322" y="834"/>
                        </a:lnTo>
                        <a:lnTo>
                          <a:pt x="315" y="891"/>
                        </a:lnTo>
                        <a:lnTo>
                          <a:pt x="276" y="870"/>
                        </a:lnTo>
                        <a:lnTo>
                          <a:pt x="235" y="853"/>
                        </a:lnTo>
                        <a:lnTo>
                          <a:pt x="189" y="843"/>
                        </a:lnTo>
                        <a:lnTo>
                          <a:pt x="143" y="839"/>
                        </a:lnTo>
                        <a:lnTo>
                          <a:pt x="105" y="842"/>
                        </a:lnTo>
                        <a:lnTo>
                          <a:pt x="68" y="849"/>
                        </a:lnTo>
                        <a:lnTo>
                          <a:pt x="33" y="860"/>
                        </a:lnTo>
                        <a:lnTo>
                          <a:pt x="0" y="875"/>
                        </a:lnTo>
                        <a:lnTo>
                          <a:pt x="9" y="799"/>
                        </a:lnTo>
                        <a:lnTo>
                          <a:pt x="21" y="726"/>
                        </a:lnTo>
                        <a:lnTo>
                          <a:pt x="37" y="660"/>
                        </a:lnTo>
                        <a:lnTo>
                          <a:pt x="55" y="596"/>
                        </a:lnTo>
                        <a:lnTo>
                          <a:pt x="77" y="539"/>
                        </a:lnTo>
                        <a:lnTo>
                          <a:pt x="102" y="483"/>
                        </a:lnTo>
                        <a:lnTo>
                          <a:pt x="130" y="433"/>
                        </a:lnTo>
                        <a:lnTo>
                          <a:pt x="160" y="385"/>
                        </a:lnTo>
                        <a:lnTo>
                          <a:pt x="192" y="341"/>
                        </a:lnTo>
                        <a:lnTo>
                          <a:pt x="225" y="299"/>
                        </a:lnTo>
                        <a:lnTo>
                          <a:pt x="261" y="261"/>
                        </a:lnTo>
                        <a:lnTo>
                          <a:pt x="297" y="226"/>
                        </a:lnTo>
                        <a:lnTo>
                          <a:pt x="337" y="191"/>
                        </a:lnTo>
                        <a:lnTo>
                          <a:pt x="376" y="161"/>
                        </a:lnTo>
                        <a:lnTo>
                          <a:pt x="418" y="130"/>
                        </a:lnTo>
                        <a:lnTo>
                          <a:pt x="460" y="103"/>
                        </a:lnTo>
                        <a:lnTo>
                          <a:pt x="501" y="76"/>
                        </a:lnTo>
                        <a:lnTo>
                          <a:pt x="526" y="64"/>
                        </a:lnTo>
                        <a:lnTo>
                          <a:pt x="574" y="37"/>
                        </a:lnTo>
                        <a:lnTo>
                          <a:pt x="623" y="15"/>
                        </a:lnTo>
                        <a:lnTo>
                          <a:pt x="674" y="0"/>
                        </a:lnTo>
                        <a:lnTo>
                          <a:pt x="676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38576" tIns="19288" rIns="38576" bIns="1928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59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0" name="Freeform 29"/>
                  <p:cNvSpPr>
                    <a:spLocks/>
                  </p:cNvSpPr>
                  <p:nvPr/>
                </p:nvSpPr>
                <p:spPr bwMode="auto">
                  <a:xfrm>
                    <a:off x="4315473" y="6145466"/>
                    <a:ext cx="67180" cy="67180"/>
                  </a:xfrm>
                  <a:custGeom>
                    <a:avLst/>
                    <a:gdLst>
                      <a:gd name="T0" fmla="*/ 238 w 477"/>
                      <a:gd name="T1" fmla="*/ 0 h 476"/>
                      <a:gd name="T2" fmla="*/ 281 w 477"/>
                      <a:gd name="T3" fmla="*/ 3 h 476"/>
                      <a:gd name="T4" fmla="*/ 322 w 477"/>
                      <a:gd name="T5" fmla="*/ 15 h 476"/>
                      <a:gd name="T6" fmla="*/ 359 w 477"/>
                      <a:gd name="T7" fmla="*/ 32 h 476"/>
                      <a:gd name="T8" fmla="*/ 392 w 477"/>
                      <a:gd name="T9" fmla="*/ 55 h 476"/>
                      <a:gd name="T10" fmla="*/ 420 w 477"/>
                      <a:gd name="T11" fmla="*/ 84 h 476"/>
                      <a:gd name="T12" fmla="*/ 443 w 477"/>
                      <a:gd name="T13" fmla="*/ 118 h 476"/>
                      <a:gd name="T14" fmla="*/ 462 w 477"/>
                      <a:gd name="T15" fmla="*/ 154 h 476"/>
                      <a:gd name="T16" fmla="*/ 473 w 477"/>
                      <a:gd name="T17" fmla="*/ 195 h 476"/>
                      <a:gd name="T18" fmla="*/ 477 w 477"/>
                      <a:gd name="T19" fmla="*/ 238 h 476"/>
                      <a:gd name="T20" fmla="*/ 473 w 477"/>
                      <a:gd name="T21" fmla="*/ 281 h 476"/>
                      <a:gd name="T22" fmla="*/ 462 w 477"/>
                      <a:gd name="T23" fmla="*/ 320 h 476"/>
                      <a:gd name="T24" fmla="*/ 443 w 477"/>
                      <a:gd name="T25" fmla="*/ 358 h 476"/>
                      <a:gd name="T26" fmla="*/ 420 w 477"/>
                      <a:gd name="T27" fmla="*/ 391 h 476"/>
                      <a:gd name="T28" fmla="*/ 392 w 477"/>
                      <a:gd name="T29" fmla="*/ 420 h 476"/>
                      <a:gd name="T30" fmla="*/ 359 w 477"/>
                      <a:gd name="T31" fmla="*/ 443 h 476"/>
                      <a:gd name="T32" fmla="*/ 322 w 477"/>
                      <a:gd name="T33" fmla="*/ 461 h 476"/>
                      <a:gd name="T34" fmla="*/ 281 w 477"/>
                      <a:gd name="T35" fmla="*/ 472 h 476"/>
                      <a:gd name="T36" fmla="*/ 238 w 477"/>
                      <a:gd name="T37" fmla="*/ 476 h 476"/>
                      <a:gd name="T38" fmla="*/ 195 w 477"/>
                      <a:gd name="T39" fmla="*/ 472 h 476"/>
                      <a:gd name="T40" fmla="*/ 155 w 477"/>
                      <a:gd name="T41" fmla="*/ 461 h 476"/>
                      <a:gd name="T42" fmla="*/ 118 w 477"/>
                      <a:gd name="T43" fmla="*/ 443 h 476"/>
                      <a:gd name="T44" fmla="*/ 85 w 477"/>
                      <a:gd name="T45" fmla="*/ 420 h 476"/>
                      <a:gd name="T46" fmla="*/ 56 w 477"/>
                      <a:gd name="T47" fmla="*/ 391 h 476"/>
                      <a:gd name="T48" fmla="*/ 32 w 477"/>
                      <a:gd name="T49" fmla="*/ 358 h 476"/>
                      <a:gd name="T50" fmla="*/ 15 w 477"/>
                      <a:gd name="T51" fmla="*/ 320 h 476"/>
                      <a:gd name="T52" fmla="*/ 4 w 477"/>
                      <a:gd name="T53" fmla="*/ 281 h 476"/>
                      <a:gd name="T54" fmla="*/ 0 w 477"/>
                      <a:gd name="T55" fmla="*/ 238 h 476"/>
                      <a:gd name="T56" fmla="*/ 4 w 477"/>
                      <a:gd name="T57" fmla="*/ 195 h 476"/>
                      <a:gd name="T58" fmla="*/ 15 w 477"/>
                      <a:gd name="T59" fmla="*/ 154 h 476"/>
                      <a:gd name="T60" fmla="*/ 32 w 477"/>
                      <a:gd name="T61" fmla="*/ 118 h 476"/>
                      <a:gd name="T62" fmla="*/ 56 w 477"/>
                      <a:gd name="T63" fmla="*/ 84 h 476"/>
                      <a:gd name="T64" fmla="*/ 85 w 477"/>
                      <a:gd name="T65" fmla="*/ 55 h 476"/>
                      <a:gd name="T66" fmla="*/ 118 w 477"/>
                      <a:gd name="T67" fmla="*/ 32 h 476"/>
                      <a:gd name="T68" fmla="*/ 155 w 477"/>
                      <a:gd name="T69" fmla="*/ 15 h 476"/>
                      <a:gd name="T70" fmla="*/ 195 w 477"/>
                      <a:gd name="T71" fmla="*/ 3 h 476"/>
                      <a:gd name="T72" fmla="*/ 238 w 477"/>
                      <a:gd name="T73" fmla="*/ 0 h 4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477" h="476">
                        <a:moveTo>
                          <a:pt x="238" y="0"/>
                        </a:moveTo>
                        <a:lnTo>
                          <a:pt x="281" y="3"/>
                        </a:lnTo>
                        <a:lnTo>
                          <a:pt x="322" y="15"/>
                        </a:lnTo>
                        <a:lnTo>
                          <a:pt x="359" y="32"/>
                        </a:lnTo>
                        <a:lnTo>
                          <a:pt x="392" y="55"/>
                        </a:lnTo>
                        <a:lnTo>
                          <a:pt x="420" y="84"/>
                        </a:lnTo>
                        <a:lnTo>
                          <a:pt x="443" y="118"/>
                        </a:lnTo>
                        <a:lnTo>
                          <a:pt x="462" y="154"/>
                        </a:lnTo>
                        <a:lnTo>
                          <a:pt x="473" y="195"/>
                        </a:lnTo>
                        <a:lnTo>
                          <a:pt x="477" y="238"/>
                        </a:lnTo>
                        <a:lnTo>
                          <a:pt x="473" y="281"/>
                        </a:lnTo>
                        <a:lnTo>
                          <a:pt x="462" y="320"/>
                        </a:lnTo>
                        <a:lnTo>
                          <a:pt x="443" y="358"/>
                        </a:lnTo>
                        <a:lnTo>
                          <a:pt x="420" y="391"/>
                        </a:lnTo>
                        <a:lnTo>
                          <a:pt x="392" y="420"/>
                        </a:lnTo>
                        <a:lnTo>
                          <a:pt x="359" y="443"/>
                        </a:lnTo>
                        <a:lnTo>
                          <a:pt x="322" y="461"/>
                        </a:lnTo>
                        <a:lnTo>
                          <a:pt x="281" y="472"/>
                        </a:lnTo>
                        <a:lnTo>
                          <a:pt x="238" y="476"/>
                        </a:lnTo>
                        <a:lnTo>
                          <a:pt x="195" y="472"/>
                        </a:lnTo>
                        <a:lnTo>
                          <a:pt x="155" y="461"/>
                        </a:lnTo>
                        <a:lnTo>
                          <a:pt x="118" y="443"/>
                        </a:lnTo>
                        <a:lnTo>
                          <a:pt x="85" y="420"/>
                        </a:lnTo>
                        <a:lnTo>
                          <a:pt x="56" y="391"/>
                        </a:lnTo>
                        <a:lnTo>
                          <a:pt x="32" y="358"/>
                        </a:lnTo>
                        <a:lnTo>
                          <a:pt x="15" y="320"/>
                        </a:lnTo>
                        <a:lnTo>
                          <a:pt x="4" y="281"/>
                        </a:lnTo>
                        <a:lnTo>
                          <a:pt x="0" y="238"/>
                        </a:lnTo>
                        <a:lnTo>
                          <a:pt x="4" y="195"/>
                        </a:lnTo>
                        <a:lnTo>
                          <a:pt x="15" y="154"/>
                        </a:lnTo>
                        <a:lnTo>
                          <a:pt x="32" y="118"/>
                        </a:lnTo>
                        <a:lnTo>
                          <a:pt x="56" y="84"/>
                        </a:lnTo>
                        <a:lnTo>
                          <a:pt x="85" y="55"/>
                        </a:lnTo>
                        <a:lnTo>
                          <a:pt x="118" y="32"/>
                        </a:lnTo>
                        <a:lnTo>
                          <a:pt x="155" y="15"/>
                        </a:lnTo>
                        <a:lnTo>
                          <a:pt x="195" y="3"/>
                        </a:lnTo>
                        <a:lnTo>
                          <a:pt x="238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38576" tIns="19288" rIns="38576" bIns="1928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59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1" name="Freeform 30"/>
                  <p:cNvSpPr>
                    <a:spLocks/>
                  </p:cNvSpPr>
                  <p:nvPr/>
                </p:nvSpPr>
                <p:spPr bwMode="auto">
                  <a:xfrm>
                    <a:off x="4302480" y="6214767"/>
                    <a:ext cx="130824" cy="241140"/>
                  </a:xfrm>
                  <a:custGeom>
                    <a:avLst/>
                    <a:gdLst>
                      <a:gd name="T0" fmla="*/ 513 w 925"/>
                      <a:gd name="T1" fmla="*/ 1 h 1707"/>
                      <a:gd name="T2" fmla="*/ 608 w 925"/>
                      <a:gd name="T3" fmla="*/ 43 h 1707"/>
                      <a:gd name="T4" fmla="*/ 659 w 925"/>
                      <a:gd name="T5" fmla="*/ 81 h 1707"/>
                      <a:gd name="T6" fmla="*/ 707 w 925"/>
                      <a:gd name="T7" fmla="*/ 124 h 1707"/>
                      <a:gd name="T8" fmla="*/ 771 w 925"/>
                      <a:gd name="T9" fmla="*/ 199 h 1707"/>
                      <a:gd name="T10" fmla="*/ 837 w 925"/>
                      <a:gd name="T11" fmla="*/ 307 h 1707"/>
                      <a:gd name="T12" fmla="*/ 892 w 925"/>
                      <a:gd name="T13" fmla="*/ 451 h 1707"/>
                      <a:gd name="T14" fmla="*/ 922 w 925"/>
                      <a:gd name="T15" fmla="*/ 634 h 1707"/>
                      <a:gd name="T16" fmla="*/ 912 w 925"/>
                      <a:gd name="T17" fmla="*/ 745 h 1707"/>
                      <a:gd name="T18" fmla="*/ 862 w 925"/>
                      <a:gd name="T19" fmla="*/ 784 h 1707"/>
                      <a:gd name="T20" fmla="*/ 797 w 925"/>
                      <a:gd name="T21" fmla="*/ 776 h 1707"/>
                      <a:gd name="T22" fmla="*/ 758 w 925"/>
                      <a:gd name="T23" fmla="*/ 726 h 1707"/>
                      <a:gd name="T24" fmla="*/ 748 w 925"/>
                      <a:gd name="T25" fmla="*/ 589 h 1707"/>
                      <a:gd name="T26" fmla="*/ 713 w 925"/>
                      <a:gd name="T27" fmla="*/ 448 h 1707"/>
                      <a:gd name="T28" fmla="*/ 695 w 925"/>
                      <a:gd name="T29" fmla="*/ 766 h 1707"/>
                      <a:gd name="T30" fmla="*/ 675 w 925"/>
                      <a:gd name="T31" fmla="*/ 1598 h 1707"/>
                      <a:gd name="T32" fmla="*/ 651 w 925"/>
                      <a:gd name="T33" fmla="*/ 1666 h 1707"/>
                      <a:gd name="T34" fmla="*/ 591 w 925"/>
                      <a:gd name="T35" fmla="*/ 1704 h 1707"/>
                      <a:gd name="T36" fmla="*/ 518 w 925"/>
                      <a:gd name="T37" fmla="*/ 1696 h 1707"/>
                      <a:gd name="T38" fmla="*/ 468 w 925"/>
                      <a:gd name="T39" fmla="*/ 1646 h 1707"/>
                      <a:gd name="T40" fmla="*/ 457 w 925"/>
                      <a:gd name="T41" fmla="*/ 944 h 1707"/>
                      <a:gd name="T42" fmla="*/ 441 w 925"/>
                      <a:gd name="T43" fmla="*/ 1598 h 1707"/>
                      <a:gd name="T44" fmla="*/ 417 w 925"/>
                      <a:gd name="T45" fmla="*/ 1666 h 1707"/>
                      <a:gd name="T46" fmla="*/ 357 w 925"/>
                      <a:gd name="T47" fmla="*/ 1704 h 1707"/>
                      <a:gd name="T48" fmla="*/ 284 w 925"/>
                      <a:gd name="T49" fmla="*/ 1696 h 1707"/>
                      <a:gd name="T50" fmla="*/ 233 w 925"/>
                      <a:gd name="T51" fmla="*/ 1646 h 1707"/>
                      <a:gd name="T52" fmla="*/ 222 w 925"/>
                      <a:gd name="T53" fmla="*/ 818 h 1707"/>
                      <a:gd name="T54" fmla="*/ 214 w 925"/>
                      <a:gd name="T55" fmla="*/ 770 h 1707"/>
                      <a:gd name="T56" fmla="*/ 196 w 925"/>
                      <a:gd name="T57" fmla="*/ 481 h 1707"/>
                      <a:gd name="T58" fmla="*/ 172 w 925"/>
                      <a:gd name="T59" fmla="*/ 632 h 1707"/>
                      <a:gd name="T60" fmla="*/ 158 w 925"/>
                      <a:gd name="T61" fmla="*/ 734 h 1707"/>
                      <a:gd name="T62" fmla="*/ 107 w 925"/>
                      <a:gd name="T63" fmla="*/ 773 h 1707"/>
                      <a:gd name="T64" fmla="*/ 42 w 925"/>
                      <a:gd name="T65" fmla="*/ 765 h 1707"/>
                      <a:gd name="T66" fmla="*/ 3 w 925"/>
                      <a:gd name="T67" fmla="*/ 713 h 1707"/>
                      <a:gd name="T68" fmla="*/ 8 w 925"/>
                      <a:gd name="T69" fmla="*/ 559 h 1707"/>
                      <a:gd name="T70" fmla="*/ 46 w 925"/>
                      <a:gd name="T71" fmla="*/ 392 h 1707"/>
                      <a:gd name="T72" fmla="*/ 105 w 925"/>
                      <a:gd name="T73" fmla="*/ 260 h 1707"/>
                      <a:gd name="T74" fmla="*/ 171 w 925"/>
                      <a:gd name="T75" fmla="*/ 163 h 1707"/>
                      <a:gd name="T76" fmla="*/ 231 w 925"/>
                      <a:gd name="T77" fmla="*/ 98 h 1707"/>
                      <a:gd name="T78" fmla="*/ 274 w 925"/>
                      <a:gd name="T79" fmla="*/ 63 h 1707"/>
                      <a:gd name="T80" fmla="*/ 288 w 925"/>
                      <a:gd name="T81" fmla="*/ 53 h 1707"/>
                      <a:gd name="T82" fmla="*/ 360 w 925"/>
                      <a:gd name="T83" fmla="*/ 13 h 17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925" h="1707">
                        <a:moveTo>
                          <a:pt x="397" y="0"/>
                        </a:moveTo>
                        <a:lnTo>
                          <a:pt x="454" y="62"/>
                        </a:lnTo>
                        <a:lnTo>
                          <a:pt x="513" y="1"/>
                        </a:lnTo>
                        <a:lnTo>
                          <a:pt x="549" y="13"/>
                        </a:lnTo>
                        <a:lnTo>
                          <a:pt x="582" y="28"/>
                        </a:lnTo>
                        <a:lnTo>
                          <a:pt x="608" y="43"/>
                        </a:lnTo>
                        <a:lnTo>
                          <a:pt x="630" y="59"/>
                        </a:lnTo>
                        <a:lnTo>
                          <a:pt x="648" y="74"/>
                        </a:lnTo>
                        <a:lnTo>
                          <a:pt x="659" y="81"/>
                        </a:lnTo>
                        <a:lnTo>
                          <a:pt x="673" y="92"/>
                        </a:lnTo>
                        <a:lnTo>
                          <a:pt x="689" y="107"/>
                        </a:lnTo>
                        <a:lnTo>
                          <a:pt x="707" y="124"/>
                        </a:lnTo>
                        <a:lnTo>
                          <a:pt x="727" y="145"/>
                        </a:lnTo>
                        <a:lnTo>
                          <a:pt x="749" y="171"/>
                        </a:lnTo>
                        <a:lnTo>
                          <a:pt x="771" y="199"/>
                        </a:lnTo>
                        <a:lnTo>
                          <a:pt x="793" y="231"/>
                        </a:lnTo>
                        <a:lnTo>
                          <a:pt x="815" y="267"/>
                        </a:lnTo>
                        <a:lnTo>
                          <a:pt x="837" y="307"/>
                        </a:lnTo>
                        <a:lnTo>
                          <a:pt x="857" y="351"/>
                        </a:lnTo>
                        <a:lnTo>
                          <a:pt x="876" y="399"/>
                        </a:lnTo>
                        <a:lnTo>
                          <a:pt x="892" y="451"/>
                        </a:lnTo>
                        <a:lnTo>
                          <a:pt x="905" y="507"/>
                        </a:lnTo>
                        <a:lnTo>
                          <a:pt x="916" y="568"/>
                        </a:lnTo>
                        <a:lnTo>
                          <a:pt x="922" y="634"/>
                        </a:lnTo>
                        <a:lnTo>
                          <a:pt x="925" y="703"/>
                        </a:lnTo>
                        <a:lnTo>
                          <a:pt x="921" y="726"/>
                        </a:lnTo>
                        <a:lnTo>
                          <a:pt x="912" y="745"/>
                        </a:lnTo>
                        <a:lnTo>
                          <a:pt x="900" y="762"/>
                        </a:lnTo>
                        <a:lnTo>
                          <a:pt x="883" y="776"/>
                        </a:lnTo>
                        <a:lnTo>
                          <a:pt x="862" y="784"/>
                        </a:lnTo>
                        <a:lnTo>
                          <a:pt x="840" y="788"/>
                        </a:lnTo>
                        <a:lnTo>
                          <a:pt x="817" y="784"/>
                        </a:lnTo>
                        <a:lnTo>
                          <a:pt x="797" y="776"/>
                        </a:lnTo>
                        <a:lnTo>
                          <a:pt x="780" y="762"/>
                        </a:lnTo>
                        <a:lnTo>
                          <a:pt x="766" y="745"/>
                        </a:lnTo>
                        <a:lnTo>
                          <a:pt x="758" y="726"/>
                        </a:lnTo>
                        <a:lnTo>
                          <a:pt x="755" y="703"/>
                        </a:lnTo>
                        <a:lnTo>
                          <a:pt x="753" y="643"/>
                        </a:lnTo>
                        <a:lnTo>
                          <a:pt x="748" y="589"/>
                        </a:lnTo>
                        <a:lnTo>
                          <a:pt x="738" y="538"/>
                        </a:lnTo>
                        <a:lnTo>
                          <a:pt x="727" y="491"/>
                        </a:lnTo>
                        <a:lnTo>
                          <a:pt x="713" y="448"/>
                        </a:lnTo>
                        <a:lnTo>
                          <a:pt x="699" y="410"/>
                        </a:lnTo>
                        <a:lnTo>
                          <a:pt x="699" y="734"/>
                        </a:lnTo>
                        <a:lnTo>
                          <a:pt x="695" y="766"/>
                        </a:lnTo>
                        <a:lnTo>
                          <a:pt x="688" y="796"/>
                        </a:lnTo>
                        <a:lnTo>
                          <a:pt x="675" y="824"/>
                        </a:lnTo>
                        <a:lnTo>
                          <a:pt x="675" y="1598"/>
                        </a:lnTo>
                        <a:lnTo>
                          <a:pt x="673" y="1623"/>
                        </a:lnTo>
                        <a:lnTo>
                          <a:pt x="664" y="1646"/>
                        </a:lnTo>
                        <a:lnTo>
                          <a:pt x="651" y="1666"/>
                        </a:lnTo>
                        <a:lnTo>
                          <a:pt x="635" y="1683"/>
                        </a:lnTo>
                        <a:lnTo>
                          <a:pt x="614" y="1696"/>
                        </a:lnTo>
                        <a:lnTo>
                          <a:pt x="591" y="1704"/>
                        </a:lnTo>
                        <a:lnTo>
                          <a:pt x="566" y="1707"/>
                        </a:lnTo>
                        <a:lnTo>
                          <a:pt x="541" y="1704"/>
                        </a:lnTo>
                        <a:lnTo>
                          <a:pt x="518" y="1696"/>
                        </a:lnTo>
                        <a:lnTo>
                          <a:pt x="497" y="1683"/>
                        </a:lnTo>
                        <a:lnTo>
                          <a:pt x="481" y="1666"/>
                        </a:lnTo>
                        <a:lnTo>
                          <a:pt x="468" y="1646"/>
                        </a:lnTo>
                        <a:lnTo>
                          <a:pt x="459" y="1623"/>
                        </a:lnTo>
                        <a:lnTo>
                          <a:pt x="457" y="1598"/>
                        </a:lnTo>
                        <a:lnTo>
                          <a:pt x="457" y="944"/>
                        </a:lnTo>
                        <a:lnTo>
                          <a:pt x="454" y="944"/>
                        </a:lnTo>
                        <a:lnTo>
                          <a:pt x="441" y="943"/>
                        </a:lnTo>
                        <a:lnTo>
                          <a:pt x="441" y="1598"/>
                        </a:lnTo>
                        <a:lnTo>
                          <a:pt x="438" y="1623"/>
                        </a:lnTo>
                        <a:lnTo>
                          <a:pt x="430" y="1646"/>
                        </a:lnTo>
                        <a:lnTo>
                          <a:pt x="417" y="1666"/>
                        </a:lnTo>
                        <a:lnTo>
                          <a:pt x="400" y="1683"/>
                        </a:lnTo>
                        <a:lnTo>
                          <a:pt x="379" y="1696"/>
                        </a:lnTo>
                        <a:lnTo>
                          <a:pt x="357" y="1704"/>
                        </a:lnTo>
                        <a:lnTo>
                          <a:pt x="331" y="1707"/>
                        </a:lnTo>
                        <a:lnTo>
                          <a:pt x="307" y="1704"/>
                        </a:lnTo>
                        <a:lnTo>
                          <a:pt x="284" y="1696"/>
                        </a:lnTo>
                        <a:lnTo>
                          <a:pt x="264" y="1683"/>
                        </a:lnTo>
                        <a:lnTo>
                          <a:pt x="247" y="1666"/>
                        </a:lnTo>
                        <a:lnTo>
                          <a:pt x="233" y="1646"/>
                        </a:lnTo>
                        <a:lnTo>
                          <a:pt x="226" y="1623"/>
                        </a:lnTo>
                        <a:lnTo>
                          <a:pt x="222" y="1598"/>
                        </a:lnTo>
                        <a:lnTo>
                          <a:pt x="222" y="818"/>
                        </a:lnTo>
                        <a:lnTo>
                          <a:pt x="223" y="810"/>
                        </a:lnTo>
                        <a:lnTo>
                          <a:pt x="223" y="803"/>
                        </a:lnTo>
                        <a:lnTo>
                          <a:pt x="214" y="770"/>
                        </a:lnTo>
                        <a:lnTo>
                          <a:pt x="210" y="734"/>
                        </a:lnTo>
                        <a:lnTo>
                          <a:pt x="210" y="438"/>
                        </a:lnTo>
                        <a:lnTo>
                          <a:pt x="196" y="481"/>
                        </a:lnTo>
                        <a:lnTo>
                          <a:pt x="185" y="528"/>
                        </a:lnTo>
                        <a:lnTo>
                          <a:pt x="177" y="578"/>
                        </a:lnTo>
                        <a:lnTo>
                          <a:pt x="172" y="632"/>
                        </a:lnTo>
                        <a:lnTo>
                          <a:pt x="169" y="691"/>
                        </a:lnTo>
                        <a:lnTo>
                          <a:pt x="167" y="713"/>
                        </a:lnTo>
                        <a:lnTo>
                          <a:pt x="158" y="734"/>
                        </a:lnTo>
                        <a:lnTo>
                          <a:pt x="145" y="751"/>
                        </a:lnTo>
                        <a:lnTo>
                          <a:pt x="128" y="765"/>
                        </a:lnTo>
                        <a:lnTo>
                          <a:pt x="107" y="773"/>
                        </a:lnTo>
                        <a:lnTo>
                          <a:pt x="85" y="776"/>
                        </a:lnTo>
                        <a:lnTo>
                          <a:pt x="62" y="773"/>
                        </a:lnTo>
                        <a:lnTo>
                          <a:pt x="42" y="765"/>
                        </a:lnTo>
                        <a:lnTo>
                          <a:pt x="24" y="751"/>
                        </a:lnTo>
                        <a:lnTo>
                          <a:pt x="11" y="734"/>
                        </a:lnTo>
                        <a:lnTo>
                          <a:pt x="3" y="713"/>
                        </a:lnTo>
                        <a:lnTo>
                          <a:pt x="0" y="691"/>
                        </a:lnTo>
                        <a:lnTo>
                          <a:pt x="2" y="622"/>
                        </a:lnTo>
                        <a:lnTo>
                          <a:pt x="8" y="559"/>
                        </a:lnTo>
                        <a:lnTo>
                          <a:pt x="18" y="499"/>
                        </a:lnTo>
                        <a:lnTo>
                          <a:pt x="32" y="443"/>
                        </a:lnTo>
                        <a:lnTo>
                          <a:pt x="46" y="392"/>
                        </a:lnTo>
                        <a:lnTo>
                          <a:pt x="65" y="344"/>
                        </a:lnTo>
                        <a:lnTo>
                          <a:pt x="85" y="301"/>
                        </a:lnTo>
                        <a:lnTo>
                          <a:pt x="105" y="260"/>
                        </a:lnTo>
                        <a:lnTo>
                          <a:pt x="128" y="225"/>
                        </a:lnTo>
                        <a:lnTo>
                          <a:pt x="150" y="193"/>
                        </a:lnTo>
                        <a:lnTo>
                          <a:pt x="171" y="163"/>
                        </a:lnTo>
                        <a:lnTo>
                          <a:pt x="193" y="139"/>
                        </a:lnTo>
                        <a:lnTo>
                          <a:pt x="212" y="117"/>
                        </a:lnTo>
                        <a:lnTo>
                          <a:pt x="231" y="98"/>
                        </a:lnTo>
                        <a:lnTo>
                          <a:pt x="248" y="84"/>
                        </a:lnTo>
                        <a:lnTo>
                          <a:pt x="263" y="71"/>
                        </a:lnTo>
                        <a:lnTo>
                          <a:pt x="274" y="63"/>
                        </a:lnTo>
                        <a:lnTo>
                          <a:pt x="281" y="58"/>
                        </a:lnTo>
                        <a:lnTo>
                          <a:pt x="285" y="55"/>
                        </a:lnTo>
                        <a:lnTo>
                          <a:pt x="288" y="53"/>
                        </a:lnTo>
                        <a:lnTo>
                          <a:pt x="293" y="51"/>
                        </a:lnTo>
                        <a:lnTo>
                          <a:pt x="325" y="30"/>
                        </a:lnTo>
                        <a:lnTo>
                          <a:pt x="360" y="13"/>
                        </a:lnTo>
                        <a:lnTo>
                          <a:pt x="397" y="0"/>
                        </a:lnTo>
                        <a:lnTo>
                          <a:pt x="397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38576" tIns="19288" rIns="38576" bIns="1928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59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2" name="Freeform 31"/>
                  <p:cNvSpPr>
                    <a:spLocks/>
                  </p:cNvSpPr>
                  <p:nvPr/>
                </p:nvSpPr>
                <p:spPr bwMode="auto">
                  <a:xfrm>
                    <a:off x="4652785" y="6145466"/>
                    <a:ext cx="68594" cy="68594"/>
                  </a:xfrm>
                  <a:custGeom>
                    <a:avLst/>
                    <a:gdLst>
                      <a:gd name="T0" fmla="*/ 242 w 484"/>
                      <a:gd name="T1" fmla="*/ 0 h 483"/>
                      <a:gd name="T2" fmla="*/ 281 w 484"/>
                      <a:gd name="T3" fmla="*/ 2 h 483"/>
                      <a:gd name="T4" fmla="*/ 318 w 484"/>
                      <a:gd name="T5" fmla="*/ 12 h 483"/>
                      <a:gd name="T6" fmla="*/ 353 w 484"/>
                      <a:gd name="T7" fmla="*/ 27 h 483"/>
                      <a:gd name="T8" fmla="*/ 385 w 484"/>
                      <a:gd name="T9" fmla="*/ 46 h 483"/>
                      <a:gd name="T10" fmla="*/ 413 w 484"/>
                      <a:gd name="T11" fmla="*/ 70 h 483"/>
                      <a:gd name="T12" fmla="*/ 437 w 484"/>
                      <a:gd name="T13" fmla="*/ 98 h 483"/>
                      <a:gd name="T14" fmla="*/ 457 w 484"/>
                      <a:gd name="T15" fmla="*/ 130 h 483"/>
                      <a:gd name="T16" fmla="*/ 472 w 484"/>
                      <a:gd name="T17" fmla="*/ 164 h 483"/>
                      <a:gd name="T18" fmla="*/ 480 w 484"/>
                      <a:gd name="T19" fmla="*/ 202 h 483"/>
                      <a:gd name="T20" fmla="*/ 484 w 484"/>
                      <a:gd name="T21" fmla="*/ 242 h 483"/>
                      <a:gd name="T22" fmla="*/ 480 w 484"/>
                      <a:gd name="T23" fmla="*/ 281 h 483"/>
                      <a:gd name="T24" fmla="*/ 472 w 484"/>
                      <a:gd name="T25" fmla="*/ 318 h 483"/>
                      <a:gd name="T26" fmla="*/ 457 w 484"/>
                      <a:gd name="T27" fmla="*/ 352 h 483"/>
                      <a:gd name="T28" fmla="*/ 437 w 484"/>
                      <a:gd name="T29" fmla="*/ 384 h 483"/>
                      <a:gd name="T30" fmla="*/ 413 w 484"/>
                      <a:gd name="T31" fmla="*/ 412 h 483"/>
                      <a:gd name="T32" fmla="*/ 385 w 484"/>
                      <a:gd name="T33" fmla="*/ 437 h 483"/>
                      <a:gd name="T34" fmla="*/ 353 w 484"/>
                      <a:gd name="T35" fmla="*/ 456 h 483"/>
                      <a:gd name="T36" fmla="*/ 318 w 484"/>
                      <a:gd name="T37" fmla="*/ 470 h 483"/>
                      <a:gd name="T38" fmla="*/ 281 w 484"/>
                      <a:gd name="T39" fmla="*/ 480 h 483"/>
                      <a:gd name="T40" fmla="*/ 242 w 484"/>
                      <a:gd name="T41" fmla="*/ 483 h 483"/>
                      <a:gd name="T42" fmla="*/ 203 w 484"/>
                      <a:gd name="T43" fmla="*/ 480 h 483"/>
                      <a:gd name="T44" fmla="*/ 165 w 484"/>
                      <a:gd name="T45" fmla="*/ 470 h 483"/>
                      <a:gd name="T46" fmla="*/ 130 w 484"/>
                      <a:gd name="T47" fmla="*/ 456 h 483"/>
                      <a:gd name="T48" fmla="*/ 98 w 484"/>
                      <a:gd name="T49" fmla="*/ 437 h 483"/>
                      <a:gd name="T50" fmla="*/ 70 w 484"/>
                      <a:gd name="T51" fmla="*/ 412 h 483"/>
                      <a:gd name="T52" fmla="*/ 47 w 484"/>
                      <a:gd name="T53" fmla="*/ 384 h 483"/>
                      <a:gd name="T54" fmla="*/ 27 w 484"/>
                      <a:gd name="T55" fmla="*/ 352 h 483"/>
                      <a:gd name="T56" fmla="*/ 12 w 484"/>
                      <a:gd name="T57" fmla="*/ 318 h 483"/>
                      <a:gd name="T58" fmla="*/ 3 w 484"/>
                      <a:gd name="T59" fmla="*/ 281 h 483"/>
                      <a:gd name="T60" fmla="*/ 0 w 484"/>
                      <a:gd name="T61" fmla="*/ 242 h 483"/>
                      <a:gd name="T62" fmla="*/ 3 w 484"/>
                      <a:gd name="T63" fmla="*/ 202 h 483"/>
                      <a:gd name="T64" fmla="*/ 12 w 484"/>
                      <a:gd name="T65" fmla="*/ 164 h 483"/>
                      <a:gd name="T66" fmla="*/ 27 w 484"/>
                      <a:gd name="T67" fmla="*/ 130 h 483"/>
                      <a:gd name="T68" fmla="*/ 47 w 484"/>
                      <a:gd name="T69" fmla="*/ 98 h 483"/>
                      <a:gd name="T70" fmla="*/ 70 w 484"/>
                      <a:gd name="T71" fmla="*/ 70 h 483"/>
                      <a:gd name="T72" fmla="*/ 98 w 484"/>
                      <a:gd name="T73" fmla="*/ 46 h 483"/>
                      <a:gd name="T74" fmla="*/ 130 w 484"/>
                      <a:gd name="T75" fmla="*/ 27 h 483"/>
                      <a:gd name="T76" fmla="*/ 165 w 484"/>
                      <a:gd name="T77" fmla="*/ 12 h 483"/>
                      <a:gd name="T78" fmla="*/ 203 w 484"/>
                      <a:gd name="T79" fmla="*/ 2 h 483"/>
                      <a:gd name="T80" fmla="*/ 242 w 484"/>
                      <a:gd name="T81" fmla="*/ 0 h 4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484" h="483">
                        <a:moveTo>
                          <a:pt x="242" y="0"/>
                        </a:moveTo>
                        <a:lnTo>
                          <a:pt x="281" y="2"/>
                        </a:lnTo>
                        <a:lnTo>
                          <a:pt x="318" y="12"/>
                        </a:lnTo>
                        <a:lnTo>
                          <a:pt x="353" y="27"/>
                        </a:lnTo>
                        <a:lnTo>
                          <a:pt x="385" y="46"/>
                        </a:lnTo>
                        <a:lnTo>
                          <a:pt x="413" y="70"/>
                        </a:lnTo>
                        <a:lnTo>
                          <a:pt x="437" y="98"/>
                        </a:lnTo>
                        <a:lnTo>
                          <a:pt x="457" y="130"/>
                        </a:lnTo>
                        <a:lnTo>
                          <a:pt x="472" y="164"/>
                        </a:lnTo>
                        <a:lnTo>
                          <a:pt x="480" y="202"/>
                        </a:lnTo>
                        <a:lnTo>
                          <a:pt x="484" y="242"/>
                        </a:lnTo>
                        <a:lnTo>
                          <a:pt x="480" y="281"/>
                        </a:lnTo>
                        <a:lnTo>
                          <a:pt x="472" y="318"/>
                        </a:lnTo>
                        <a:lnTo>
                          <a:pt x="457" y="352"/>
                        </a:lnTo>
                        <a:lnTo>
                          <a:pt x="437" y="384"/>
                        </a:lnTo>
                        <a:lnTo>
                          <a:pt x="413" y="412"/>
                        </a:lnTo>
                        <a:lnTo>
                          <a:pt x="385" y="437"/>
                        </a:lnTo>
                        <a:lnTo>
                          <a:pt x="353" y="456"/>
                        </a:lnTo>
                        <a:lnTo>
                          <a:pt x="318" y="470"/>
                        </a:lnTo>
                        <a:lnTo>
                          <a:pt x="281" y="480"/>
                        </a:lnTo>
                        <a:lnTo>
                          <a:pt x="242" y="483"/>
                        </a:lnTo>
                        <a:lnTo>
                          <a:pt x="203" y="480"/>
                        </a:lnTo>
                        <a:lnTo>
                          <a:pt x="165" y="470"/>
                        </a:lnTo>
                        <a:lnTo>
                          <a:pt x="130" y="456"/>
                        </a:lnTo>
                        <a:lnTo>
                          <a:pt x="98" y="437"/>
                        </a:lnTo>
                        <a:lnTo>
                          <a:pt x="70" y="412"/>
                        </a:lnTo>
                        <a:lnTo>
                          <a:pt x="47" y="384"/>
                        </a:lnTo>
                        <a:lnTo>
                          <a:pt x="27" y="352"/>
                        </a:lnTo>
                        <a:lnTo>
                          <a:pt x="12" y="318"/>
                        </a:lnTo>
                        <a:lnTo>
                          <a:pt x="3" y="281"/>
                        </a:lnTo>
                        <a:lnTo>
                          <a:pt x="0" y="242"/>
                        </a:lnTo>
                        <a:lnTo>
                          <a:pt x="3" y="202"/>
                        </a:lnTo>
                        <a:lnTo>
                          <a:pt x="12" y="164"/>
                        </a:lnTo>
                        <a:lnTo>
                          <a:pt x="27" y="130"/>
                        </a:lnTo>
                        <a:lnTo>
                          <a:pt x="47" y="98"/>
                        </a:lnTo>
                        <a:lnTo>
                          <a:pt x="70" y="70"/>
                        </a:lnTo>
                        <a:lnTo>
                          <a:pt x="98" y="46"/>
                        </a:lnTo>
                        <a:lnTo>
                          <a:pt x="130" y="27"/>
                        </a:lnTo>
                        <a:lnTo>
                          <a:pt x="165" y="12"/>
                        </a:lnTo>
                        <a:lnTo>
                          <a:pt x="203" y="2"/>
                        </a:lnTo>
                        <a:lnTo>
                          <a:pt x="242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38576" tIns="19288" rIns="38576" bIns="1928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59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13" name="Freeform 32"/>
                  <p:cNvSpPr>
                    <a:spLocks/>
                  </p:cNvSpPr>
                  <p:nvPr/>
                </p:nvSpPr>
                <p:spPr bwMode="auto">
                  <a:xfrm>
                    <a:off x="4639087" y="6215474"/>
                    <a:ext cx="132945" cy="245383"/>
                  </a:xfrm>
                  <a:custGeom>
                    <a:avLst/>
                    <a:gdLst>
                      <a:gd name="T0" fmla="*/ 462 w 939"/>
                      <a:gd name="T1" fmla="*/ 61 h 1731"/>
                      <a:gd name="T2" fmla="*/ 558 w 939"/>
                      <a:gd name="T3" fmla="*/ 12 h 1731"/>
                      <a:gd name="T4" fmla="*/ 618 w 939"/>
                      <a:gd name="T5" fmla="*/ 44 h 1731"/>
                      <a:gd name="T6" fmla="*/ 659 w 939"/>
                      <a:gd name="T7" fmla="*/ 73 h 1731"/>
                      <a:gd name="T8" fmla="*/ 683 w 939"/>
                      <a:gd name="T9" fmla="*/ 93 h 1731"/>
                      <a:gd name="T10" fmla="*/ 719 w 939"/>
                      <a:gd name="T11" fmla="*/ 125 h 1731"/>
                      <a:gd name="T12" fmla="*/ 761 w 939"/>
                      <a:gd name="T13" fmla="*/ 173 h 1731"/>
                      <a:gd name="T14" fmla="*/ 806 w 939"/>
                      <a:gd name="T15" fmla="*/ 234 h 1731"/>
                      <a:gd name="T16" fmla="*/ 850 w 939"/>
                      <a:gd name="T17" fmla="*/ 310 h 1731"/>
                      <a:gd name="T18" fmla="*/ 890 w 939"/>
                      <a:gd name="T19" fmla="*/ 403 h 1731"/>
                      <a:gd name="T20" fmla="*/ 919 w 939"/>
                      <a:gd name="T21" fmla="*/ 514 h 1731"/>
                      <a:gd name="T22" fmla="*/ 936 w 939"/>
                      <a:gd name="T23" fmla="*/ 641 h 1731"/>
                      <a:gd name="T24" fmla="*/ 936 w 939"/>
                      <a:gd name="T25" fmla="*/ 736 h 1731"/>
                      <a:gd name="T26" fmla="*/ 914 w 939"/>
                      <a:gd name="T27" fmla="*/ 774 h 1731"/>
                      <a:gd name="T28" fmla="*/ 876 w 939"/>
                      <a:gd name="T29" fmla="*/ 796 h 1731"/>
                      <a:gd name="T30" fmla="*/ 831 w 939"/>
                      <a:gd name="T31" fmla="*/ 796 h 1731"/>
                      <a:gd name="T32" fmla="*/ 793 w 939"/>
                      <a:gd name="T33" fmla="*/ 774 h 1731"/>
                      <a:gd name="T34" fmla="*/ 770 w 939"/>
                      <a:gd name="T35" fmla="*/ 736 h 1731"/>
                      <a:gd name="T36" fmla="*/ 764 w 939"/>
                      <a:gd name="T37" fmla="*/ 653 h 1731"/>
                      <a:gd name="T38" fmla="*/ 751 w 939"/>
                      <a:gd name="T39" fmla="*/ 546 h 1731"/>
                      <a:gd name="T40" fmla="*/ 725 w 939"/>
                      <a:gd name="T41" fmla="*/ 455 h 1731"/>
                      <a:gd name="T42" fmla="*/ 709 w 939"/>
                      <a:gd name="T43" fmla="*/ 624 h 1731"/>
                      <a:gd name="T44" fmla="*/ 686 w 939"/>
                      <a:gd name="T45" fmla="*/ 1118 h 1731"/>
                      <a:gd name="T46" fmla="*/ 683 w 939"/>
                      <a:gd name="T47" fmla="*/ 1647 h 1731"/>
                      <a:gd name="T48" fmla="*/ 662 w 939"/>
                      <a:gd name="T49" fmla="*/ 1690 h 1731"/>
                      <a:gd name="T50" fmla="*/ 624 w 939"/>
                      <a:gd name="T51" fmla="*/ 1720 h 1731"/>
                      <a:gd name="T52" fmla="*/ 575 w 939"/>
                      <a:gd name="T53" fmla="*/ 1731 h 1731"/>
                      <a:gd name="T54" fmla="*/ 526 w 939"/>
                      <a:gd name="T55" fmla="*/ 1720 h 1731"/>
                      <a:gd name="T56" fmla="*/ 488 w 939"/>
                      <a:gd name="T57" fmla="*/ 1690 h 1731"/>
                      <a:gd name="T58" fmla="*/ 467 w 939"/>
                      <a:gd name="T59" fmla="*/ 1647 h 1731"/>
                      <a:gd name="T60" fmla="*/ 465 w 939"/>
                      <a:gd name="T61" fmla="*/ 1118 h 1731"/>
                      <a:gd name="T62" fmla="*/ 449 w 939"/>
                      <a:gd name="T63" fmla="*/ 1621 h 1731"/>
                      <a:gd name="T64" fmla="*/ 438 w 939"/>
                      <a:gd name="T65" fmla="*/ 1670 h 1731"/>
                      <a:gd name="T66" fmla="*/ 407 w 939"/>
                      <a:gd name="T67" fmla="*/ 1707 h 1731"/>
                      <a:gd name="T68" fmla="*/ 363 w 939"/>
                      <a:gd name="T69" fmla="*/ 1729 h 1731"/>
                      <a:gd name="T70" fmla="*/ 312 w 939"/>
                      <a:gd name="T71" fmla="*/ 1729 h 1731"/>
                      <a:gd name="T72" fmla="*/ 268 w 939"/>
                      <a:gd name="T73" fmla="*/ 1707 h 1731"/>
                      <a:gd name="T74" fmla="*/ 237 w 939"/>
                      <a:gd name="T75" fmla="*/ 1670 h 1731"/>
                      <a:gd name="T76" fmla="*/ 226 w 939"/>
                      <a:gd name="T77" fmla="*/ 1621 h 1731"/>
                      <a:gd name="T78" fmla="*/ 127 w 939"/>
                      <a:gd name="T79" fmla="*/ 1118 h 1731"/>
                      <a:gd name="T80" fmla="*/ 214 w 939"/>
                      <a:gd name="T81" fmla="*/ 444 h 1731"/>
                      <a:gd name="T82" fmla="*/ 189 w 939"/>
                      <a:gd name="T83" fmla="*/ 535 h 1731"/>
                      <a:gd name="T84" fmla="*/ 175 w 939"/>
                      <a:gd name="T85" fmla="*/ 641 h 1731"/>
                      <a:gd name="T86" fmla="*/ 170 w 939"/>
                      <a:gd name="T87" fmla="*/ 724 h 1731"/>
                      <a:gd name="T88" fmla="*/ 148 w 939"/>
                      <a:gd name="T89" fmla="*/ 762 h 1731"/>
                      <a:gd name="T90" fmla="*/ 110 w 939"/>
                      <a:gd name="T91" fmla="*/ 784 h 1731"/>
                      <a:gd name="T92" fmla="*/ 64 w 939"/>
                      <a:gd name="T93" fmla="*/ 784 h 1731"/>
                      <a:gd name="T94" fmla="*/ 26 w 939"/>
                      <a:gd name="T95" fmla="*/ 762 h 1731"/>
                      <a:gd name="T96" fmla="*/ 4 w 939"/>
                      <a:gd name="T97" fmla="*/ 724 h 1731"/>
                      <a:gd name="T98" fmla="*/ 3 w 939"/>
                      <a:gd name="T99" fmla="*/ 632 h 1731"/>
                      <a:gd name="T100" fmla="*/ 19 w 939"/>
                      <a:gd name="T101" fmla="*/ 505 h 1731"/>
                      <a:gd name="T102" fmla="*/ 48 w 939"/>
                      <a:gd name="T103" fmla="*/ 397 h 1731"/>
                      <a:gd name="T104" fmla="*/ 86 w 939"/>
                      <a:gd name="T105" fmla="*/ 304 h 1731"/>
                      <a:gd name="T106" fmla="*/ 129 w 939"/>
                      <a:gd name="T107" fmla="*/ 228 h 1731"/>
                      <a:gd name="T108" fmla="*/ 175 w 939"/>
                      <a:gd name="T109" fmla="*/ 165 h 1731"/>
                      <a:gd name="T110" fmla="*/ 216 w 939"/>
                      <a:gd name="T111" fmla="*/ 119 h 1731"/>
                      <a:gd name="T112" fmla="*/ 252 w 939"/>
                      <a:gd name="T113" fmla="*/ 84 h 1731"/>
                      <a:gd name="T114" fmla="*/ 278 w 939"/>
                      <a:gd name="T115" fmla="*/ 63 h 1731"/>
                      <a:gd name="T116" fmla="*/ 290 w 939"/>
                      <a:gd name="T117" fmla="*/ 55 h 1731"/>
                      <a:gd name="T118" fmla="*/ 298 w 939"/>
                      <a:gd name="T119" fmla="*/ 51 h 1731"/>
                      <a:gd name="T120" fmla="*/ 365 w 939"/>
                      <a:gd name="T121" fmla="*/ 12 h 1731"/>
                      <a:gd name="T122" fmla="*/ 403 w 939"/>
                      <a:gd name="T123" fmla="*/ 0 h 17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939" h="1731">
                        <a:moveTo>
                          <a:pt x="403" y="0"/>
                        </a:moveTo>
                        <a:lnTo>
                          <a:pt x="462" y="61"/>
                        </a:lnTo>
                        <a:lnTo>
                          <a:pt x="522" y="1"/>
                        </a:lnTo>
                        <a:lnTo>
                          <a:pt x="558" y="12"/>
                        </a:lnTo>
                        <a:lnTo>
                          <a:pt x="591" y="28"/>
                        </a:lnTo>
                        <a:lnTo>
                          <a:pt x="618" y="44"/>
                        </a:lnTo>
                        <a:lnTo>
                          <a:pt x="640" y="59"/>
                        </a:lnTo>
                        <a:lnTo>
                          <a:pt x="659" y="73"/>
                        </a:lnTo>
                        <a:lnTo>
                          <a:pt x="670" y="82"/>
                        </a:lnTo>
                        <a:lnTo>
                          <a:pt x="683" y="93"/>
                        </a:lnTo>
                        <a:lnTo>
                          <a:pt x="699" y="108"/>
                        </a:lnTo>
                        <a:lnTo>
                          <a:pt x="719" y="125"/>
                        </a:lnTo>
                        <a:lnTo>
                          <a:pt x="738" y="147"/>
                        </a:lnTo>
                        <a:lnTo>
                          <a:pt x="761" y="173"/>
                        </a:lnTo>
                        <a:lnTo>
                          <a:pt x="784" y="201"/>
                        </a:lnTo>
                        <a:lnTo>
                          <a:pt x="806" y="234"/>
                        </a:lnTo>
                        <a:lnTo>
                          <a:pt x="828" y="270"/>
                        </a:lnTo>
                        <a:lnTo>
                          <a:pt x="850" y="310"/>
                        </a:lnTo>
                        <a:lnTo>
                          <a:pt x="871" y="356"/>
                        </a:lnTo>
                        <a:lnTo>
                          <a:pt x="890" y="403"/>
                        </a:lnTo>
                        <a:lnTo>
                          <a:pt x="906" y="457"/>
                        </a:lnTo>
                        <a:lnTo>
                          <a:pt x="919" y="514"/>
                        </a:lnTo>
                        <a:lnTo>
                          <a:pt x="930" y="576"/>
                        </a:lnTo>
                        <a:lnTo>
                          <a:pt x="936" y="641"/>
                        </a:lnTo>
                        <a:lnTo>
                          <a:pt x="939" y="713"/>
                        </a:lnTo>
                        <a:lnTo>
                          <a:pt x="936" y="736"/>
                        </a:lnTo>
                        <a:lnTo>
                          <a:pt x="928" y="756"/>
                        </a:lnTo>
                        <a:lnTo>
                          <a:pt x="914" y="774"/>
                        </a:lnTo>
                        <a:lnTo>
                          <a:pt x="896" y="786"/>
                        </a:lnTo>
                        <a:lnTo>
                          <a:pt x="876" y="796"/>
                        </a:lnTo>
                        <a:lnTo>
                          <a:pt x="853" y="799"/>
                        </a:lnTo>
                        <a:lnTo>
                          <a:pt x="831" y="796"/>
                        </a:lnTo>
                        <a:lnTo>
                          <a:pt x="810" y="786"/>
                        </a:lnTo>
                        <a:lnTo>
                          <a:pt x="793" y="774"/>
                        </a:lnTo>
                        <a:lnTo>
                          <a:pt x="779" y="756"/>
                        </a:lnTo>
                        <a:lnTo>
                          <a:pt x="770" y="736"/>
                        </a:lnTo>
                        <a:lnTo>
                          <a:pt x="767" y="713"/>
                        </a:lnTo>
                        <a:lnTo>
                          <a:pt x="764" y="653"/>
                        </a:lnTo>
                        <a:lnTo>
                          <a:pt x="759" y="597"/>
                        </a:lnTo>
                        <a:lnTo>
                          <a:pt x="751" y="546"/>
                        </a:lnTo>
                        <a:lnTo>
                          <a:pt x="738" y="498"/>
                        </a:lnTo>
                        <a:lnTo>
                          <a:pt x="725" y="455"/>
                        </a:lnTo>
                        <a:lnTo>
                          <a:pt x="709" y="416"/>
                        </a:lnTo>
                        <a:lnTo>
                          <a:pt x="709" y="624"/>
                        </a:lnTo>
                        <a:lnTo>
                          <a:pt x="796" y="1118"/>
                        </a:lnTo>
                        <a:lnTo>
                          <a:pt x="686" y="1118"/>
                        </a:lnTo>
                        <a:lnTo>
                          <a:pt x="686" y="1621"/>
                        </a:lnTo>
                        <a:lnTo>
                          <a:pt x="683" y="1647"/>
                        </a:lnTo>
                        <a:lnTo>
                          <a:pt x="675" y="1670"/>
                        </a:lnTo>
                        <a:lnTo>
                          <a:pt x="662" y="1690"/>
                        </a:lnTo>
                        <a:lnTo>
                          <a:pt x="645" y="1707"/>
                        </a:lnTo>
                        <a:lnTo>
                          <a:pt x="624" y="1720"/>
                        </a:lnTo>
                        <a:lnTo>
                          <a:pt x="601" y="1729"/>
                        </a:lnTo>
                        <a:lnTo>
                          <a:pt x="575" y="1731"/>
                        </a:lnTo>
                        <a:lnTo>
                          <a:pt x="549" y="1729"/>
                        </a:lnTo>
                        <a:lnTo>
                          <a:pt x="526" y="1720"/>
                        </a:lnTo>
                        <a:lnTo>
                          <a:pt x="505" y="1707"/>
                        </a:lnTo>
                        <a:lnTo>
                          <a:pt x="488" y="1690"/>
                        </a:lnTo>
                        <a:lnTo>
                          <a:pt x="476" y="1670"/>
                        </a:lnTo>
                        <a:lnTo>
                          <a:pt x="467" y="1647"/>
                        </a:lnTo>
                        <a:lnTo>
                          <a:pt x="465" y="1621"/>
                        </a:lnTo>
                        <a:lnTo>
                          <a:pt x="465" y="1118"/>
                        </a:lnTo>
                        <a:lnTo>
                          <a:pt x="449" y="1118"/>
                        </a:lnTo>
                        <a:lnTo>
                          <a:pt x="449" y="1621"/>
                        </a:lnTo>
                        <a:lnTo>
                          <a:pt x="445" y="1647"/>
                        </a:lnTo>
                        <a:lnTo>
                          <a:pt x="438" y="1670"/>
                        </a:lnTo>
                        <a:lnTo>
                          <a:pt x="424" y="1690"/>
                        </a:lnTo>
                        <a:lnTo>
                          <a:pt x="407" y="1707"/>
                        </a:lnTo>
                        <a:lnTo>
                          <a:pt x="386" y="1720"/>
                        </a:lnTo>
                        <a:lnTo>
                          <a:pt x="363" y="1729"/>
                        </a:lnTo>
                        <a:lnTo>
                          <a:pt x="338" y="1731"/>
                        </a:lnTo>
                        <a:lnTo>
                          <a:pt x="312" y="1729"/>
                        </a:lnTo>
                        <a:lnTo>
                          <a:pt x="289" y="1720"/>
                        </a:lnTo>
                        <a:lnTo>
                          <a:pt x="268" y="1707"/>
                        </a:lnTo>
                        <a:lnTo>
                          <a:pt x="251" y="1690"/>
                        </a:lnTo>
                        <a:lnTo>
                          <a:pt x="237" y="1670"/>
                        </a:lnTo>
                        <a:lnTo>
                          <a:pt x="230" y="1647"/>
                        </a:lnTo>
                        <a:lnTo>
                          <a:pt x="226" y="1621"/>
                        </a:lnTo>
                        <a:lnTo>
                          <a:pt x="226" y="1118"/>
                        </a:lnTo>
                        <a:lnTo>
                          <a:pt x="127" y="1118"/>
                        </a:lnTo>
                        <a:lnTo>
                          <a:pt x="214" y="621"/>
                        </a:lnTo>
                        <a:lnTo>
                          <a:pt x="214" y="444"/>
                        </a:lnTo>
                        <a:lnTo>
                          <a:pt x="200" y="488"/>
                        </a:lnTo>
                        <a:lnTo>
                          <a:pt x="189" y="535"/>
                        </a:lnTo>
                        <a:lnTo>
                          <a:pt x="180" y="586"/>
                        </a:lnTo>
                        <a:lnTo>
                          <a:pt x="175" y="641"/>
                        </a:lnTo>
                        <a:lnTo>
                          <a:pt x="172" y="700"/>
                        </a:lnTo>
                        <a:lnTo>
                          <a:pt x="170" y="724"/>
                        </a:lnTo>
                        <a:lnTo>
                          <a:pt x="161" y="745"/>
                        </a:lnTo>
                        <a:lnTo>
                          <a:pt x="148" y="762"/>
                        </a:lnTo>
                        <a:lnTo>
                          <a:pt x="130" y="775"/>
                        </a:lnTo>
                        <a:lnTo>
                          <a:pt x="110" y="784"/>
                        </a:lnTo>
                        <a:lnTo>
                          <a:pt x="86" y="786"/>
                        </a:lnTo>
                        <a:lnTo>
                          <a:pt x="64" y="784"/>
                        </a:lnTo>
                        <a:lnTo>
                          <a:pt x="43" y="775"/>
                        </a:lnTo>
                        <a:lnTo>
                          <a:pt x="26" y="762"/>
                        </a:lnTo>
                        <a:lnTo>
                          <a:pt x="13" y="745"/>
                        </a:lnTo>
                        <a:lnTo>
                          <a:pt x="4" y="724"/>
                        </a:lnTo>
                        <a:lnTo>
                          <a:pt x="0" y="700"/>
                        </a:lnTo>
                        <a:lnTo>
                          <a:pt x="3" y="632"/>
                        </a:lnTo>
                        <a:lnTo>
                          <a:pt x="9" y="567"/>
                        </a:lnTo>
                        <a:lnTo>
                          <a:pt x="19" y="505"/>
                        </a:lnTo>
                        <a:lnTo>
                          <a:pt x="32" y="449"/>
                        </a:lnTo>
                        <a:lnTo>
                          <a:pt x="48" y="397"/>
                        </a:lnTo>
                        <a:lnTo>
                          <a:pt x="67" y="348"/>
                        </a:lnTo>
                        <a:lnTo>
                          <a:pt x="86" y="304"/>
                        </a:lnTo>
                        <a:lnTo>
                          <a:pt x="107" y="263"/>
                        </a:lnTo>
                        <a:lnTo>
                          <a:pt x="129" y="228"/>
                        </a:lnTo>
                        <a:lnTo>
                          <a:pt x="153" y="195"/>
                        </a:lnTo>
                        <a:lnTo>
                          <a:pt x="175" y="165"/>
                        </a:lnTo>
                        <a:lnTo>
                          <a:pt x="196" y="140"/>
                        </a:lnTo>
                        <a:lnTo>
                          <a:pt x="216" y="119"/>
                        </a:lnTo>
                        <a:lnTo>
                          <a:pt x="235" y="99"/>
                        </a:lnTo>
                        <a:lnTo>
                          <a:pt x="252" y="84"/>
                        </a:lnTo>
                        <a:lnTo>
                          <a:pt x="267" y="72"/>
                        </a:lnTo>
                        <a:lnTo>
                          <a:pt x="278" y="63"/>
                        </a:lnTo>
                        <a:lnTo>
                          <a:pt x="286" y="57"/>
                        </a:lnTo>
                        <a:lnTo>
                          <a:pt x="290" y="55"/>
                        </a:lnTo>
                        <a:lnTo>
                          <a:pt x="294" y="54"/>
                        </a:lnTo>
                        <a:lnTo>
                          <a:pt x="298" y="51"/>
                        </a:lnTo>
                        <a:lnTo>
                          <a:pt x="331" y="29"/>
                        </a:lnTo>
                        <a:lnTo>
                          <a:pt x="365" y="12"/>
                        </a:lnTo>
                        <a:lnTo>
                          <a:pt x="402" y="0"/>
                        </a:lnTo>
                        <a:lnTo>
                          <a:pt x="403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38576" tIns="19288" rIns="38576" bIns="19288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759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grpSp>
            <p:nvGrpSpPr>
              <p:cNvPr id="12" name="Grupo 11"/>
              <p:cNvGrpSpPr/>
              <p:nvPr/>
            </p:nvGrpSpPr>
            <p:grpSpPr>
              <a:xfrm>
                <a:off x="8749016" y="6557211"/>
                <a:ext cx="892057" cy="546030"/>
                <a:chOff x="8517136" y="6623988"/>
                <a:chExt cx="892057" cy="546030"/>
              </a:xfrm>
            </p:grpSpPr>
            <p:grpSp>
              <p:nvGrpSpPr>
                <p:cNvPr id="134" name="Group 4"/>
                <p:cNvGrpSpPr>
                  <a:grpSpLocks noChangeAspect="1"/>
                </p:cNvGrpSpPr>
                <p:nvPr/>
              </p:nvGrpSpPr>
              <p:grpSpPr bwMode="auto">
                <a:xfrm>
                  <a:off x="8859851" y="6623988"/>
                  <a:ext cx="549342" cy="540063"/>
                  <a:chOff x="3785" y="857"/>
                  <a:chExt cx="1155" cy="1165"/>
                </a:xfrm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36" name="Freeform 7"/>
                  <p:cNvSpPr>
                    <a:spLocks/>
                  </p:cNvSpPr>
                  <p:nvPr/>
                </p:nvSpPr>
                <p:spPr bwMode="auto">
                  <a:xfrm>
                    <a:off x="3785" y="1409"/>
                    <a:ext cx="604" cy="613"/>
                  </a:xfrm>
                  <a:custGeom>
                    <a:avLst/>
                    <a:gdLst>
                      <a:gd name="T0" fmla="*/ 1123 w 1813"/>
                      <a:gd name="T1" fmla="*/ 0 h 1838"/>
                      <a:gd name="T2" fmla="*/ 1244 w 1813"/>
                      <a:gd name="T3" fmla="*/ 122 h 1838"/>
                      <a:gd name="T4" fmla="*/ 242 w 1813"/>
                      <a:gd name="T5" fmla="*/ 1124 h 1838"/>
                      <a:gd name="T6" fmla="*/ 692 w 1813"/>
                      <a:gd name="T7" fmla="*/ 1592 h 1838"/>
                      <a:gd name="T8" fmla="*/ 809 w 1813"/>
                      <a:gd name="T9" fmla="*/ 1474 h 1838"/>
                      <a:gd name="T10" fmla="*/ 649 w 1813"/>
                      <a:gd name="T11" fmla="*/ 1307 h 1838"/>
                      <a:gd name="T12" fmla="*/ 735 w 1813"/>
                      <a:gd name="T13" fmla="*/ 1218 h 1838"/>
                      <a:gd name="T14" fmla="*/ 897 w 1813"/>
                      <a:gd name="T15" fmla="*/ 1386 h 1838"/>
                      <a:gd name="T16" fmla="*/ 993 w 1813"/>
                      <a:gd name="T17" fmla="*/ 1290 h 1838"/>
                      <a:gd name="T18" fmla="*/ 757 w 1813"/>
                      <a:gd name="T19" fmla="*/ 1046 h 1838"/>
                      <a:gd name="T20" fmla="*/ 845 w 1813"/>
                      <a:gd name="T21" fmla="*/ 958 h 1838"/>
                      <a:gd name="T22" fmla="*/ 1080 w 1813"/>
                      <a:gd name="T23" fmla="*/ 1203 h 1838"/>
                      <a:gd name="T24" fmla="*/ 1211 w 1813"/>
                      <a:gd name="T25" fmla="*/ 1071 h 1838"/>
                      <a:gd name="T26" fmla="*/ 1050 w 1813"/>
                      <a:gd name="T27" fmla="*/ 904 h 1838"/>
                      <a:gd name="T28" fmla="*/ 1138 w 1813"/>
                      <a:gd name="T29" fmla="*/ 817 h 1838"/>
                      <a:gd name="T30" fmla="*/ 1300 w 1813"/>
                      <a:gd name="T31" fmla="*/ 984 h 1838"/>
                      <a:gd name="T32" fmla="*/ 1394 w 1813"/>
                      <a:gd name="T33" fmla="*/ 888 h 1838"/>
                      <a:gd name="T34" fmla="*/ 1158 w 1813"/>
                      <a:gd name="T35" fmla="*/ 643 h 1838"/>
                      <a:gd name="T36" fmla="*/ 1246 w 1813"/>
                      <a:gd name="T37" fmla="*/ 555 h 1838"/>
                      <a:gd name="T38" fmla="*/ 1482 w 1813"/>
                      <a:gd name="T39" fmla="*/ 801 h 1838"/>
                      <a:gd name="T40" fmla="*/ 1602 w 1813"/>
                      <a:gd name="T41" fmla="*/ 680 h 1838"/>
                      <a:gd name="T42" fmla="*/ 1441 w 1813"/>
                      <a:gd name="T43" fmla="*/ 513 h 1838"/>
                      <a:gd name="T44" fmla="*/ 1530 w 1813"/>
                      <a:gd name="T45" fmla="*/ 424 h 1838"/>
                      <a:gd name="T46" fmla="*/ 1813 w 1813"/>
                      <a:gd name="T47" fmla="*/ 719 h 1838"/>
                      <a:gd name="T48" fmla="*/ 690 w 1813"/>
                      <a:gd name="T49" fmla="*/ 1838 h 1838"/>
                      <a:gd name="T50" fmla="*/ 0 w 1813"/>
                      <a:gd name="T51" fmla="*/ 1122 h 1838"/>
                      <a:gd name="T52" fmla="*/ 1123 w 1813"/>
                      <a:gd name="T53" fmla="*/ 0 h 18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1813" h="1838">
                        <a:moveTo>
                          <a:pt x="1123" y="0"/>
                        </a:moveTo>
                        <a:lnTo>
                          <a:pt x="1244" y="122"/>
                        </a:lnTo>
                        <a:lnTo>
                          <a:pt x="242" y="1124"/>
                        </a:lnTo>
                        <a:lnTo>
                          <a:pt x="692" y="1592"/>
                        </a:lnTo>
                        <a:lnTo>
                          <a:pt x="809" y="1474"/>
                        </a:lnTo>
                        <a:lnTo>
                          <a:pt x="649" y="1307"/>
                        </a:lnTo>
                        <a:lnTo>
                          <a:pt x="735" y="1218"/>
                        </a:lnTo>
                        <a:lnTo>
                          <a:pt x="897" y="1386"/>
                        </a:lnTo>
                        <a:lnTo>
                          <a:pt x="993" y="1290"/>
                        </a:lnTo>
                        <a:lnTo>
                          <a:pt x="757" y="1046"/>
                        </a:lnTo>
                        <a:lnTo>
                          <a:pt x="845" y="958"/>
                        </a:lnTo>
                        <a:lnTo>
                          <a:pt x="1080" y="1203"/>
                        </a:lnTo>
                        <a:lnTo>
                          <a:pt x="1211" y="1071"/>
                        </a:lnTo>
                        <a:lnTo>
                          <a:pt x="1050" y="904"/>
                        </a:lnTo>
                        <a:lnTo>
                          <a:pt x="1138" y="817"/>
                        </a:lnTo>
                        <a:lnTo>
                          <a:pt x="1300" y="984"/>
                        </a:lnTo>
                        <a:lnTo>
                          <a:pt x="1394" y="888"/>
                        </a:lnTo>
                        <a:lnTo>
                          <a:pt x="1158" y="643"/>
                        </a:lnTo>
                        <a:lnTo>
                          <a:pt x="1246" y="555"/>
                        </a:lnTo>
                        <a:lnTo>
                          <a:pt x="1482" y="801"/>
                        </a:lnTo>
                        <a:lnTo>
                          <a:pt x="1602" y="680"/>
                        </a:lnTo>
                        <a:lnTo>
                          <a:pt x="1441" y="513"/>
                        </a:lnTo>
                        <a:lnTo>
                          <a:pt x="1530" y="424"/>
                        </a:lnTo>
                        <a:lnTo>
                          <a:pt x="1813" y="719"/>
                        </a:lnTo>
                        <a:lnTo>
                          <a:pt x="690" y="1838"/>
                        </a:lnTo>
                        <a:lnTo>
                          <a:pt x="0" y="1122"/>
                        </a:lnTo>
                        <a:lnTo>
                          <a:pt x="1123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38576" tIns="19288" rIns="38576" bIns="19288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844">
                      <a:solidFill>
                        <a:prstClr val="black"/>
                      </a:solidFill>
                      <a:latin typeface="Calibri Light" charset="0"/>
                      <a:ea typeface="Calibri Light" charset="0"/>
                      <a:cs typeface="Calibri Light" charset="0"/>
                    </a:endParaRPr>
                  </a:p>
                </p:txBody>
              </p:sp>
              <p:sp>
                <p:nvSpPr>
                  <p:cNvPr id="137" name="Freeform 8"/>
                  <p:cNvSpPr>
                    <a:spLocks noEditPoints="1"/>
                  </p:cNvSpPr>
                  <p:nvPr/>
                </p:nvSpPr>
                <p:spPr bwMode="auto">
                  <a:xfrm>
                    <a:off x="3915" y="959"/>
                    <a:ext cx="925" cy="959"/>
                  </a:xfrm>
                  <a:custGeom>
                    <a:avLst/>
                    <a:gdLst>
                      <a:gd name="T0" fmla="*/ 2333 w 2775"/>
                      <a:gd name="T1" fmla="*/ 1929 h 2878"/>
                      <a:gd name="T2" fmla="*/ 2331 w 2775"/>
                      <a:gd name="T3" fmla="*/ 2211 h 2878"/>
                      <a:gd name="T4" fmla="*/ 2117 w 2775"/>
                      <a:gd name="T5" fmla="*/ 2173 h 2878"/>
                      <a:gd name="T6" fmla="*/ 2166 w 2775"/>
                      <a:gd name="T7" fmla="*/ 2379 h 2878"/>
                      <a:gd name="T8" fmla="*/ 1876 w 2775"/>
                      <a:gd name="T9" fmla="*/ 2361 h 2878"/>
                      <a:gd name="T10" fmla="*/ 1940 w 2775"/>
                      <a:gd name="T11" fmla="*/ 2428 h 2878"/>
                      <a:gd name="T12" fmla="*/ 2433 w 2775"/>
                      <a:gd name="T13" fmla="*/ 2647 h 2878"/>
                      <a:gd name="T14" fmla="*/ 2568 w 2775"/>
                      <a:gd name="T15" fmla="*/ 2511 h 2878"/>
                      <a:gd name="T16" fmla="*/ 2380 w 2775"/>
                      <a:gd name="T17" fmla="*/ 1978 h 2878"/>
                      <a:gd name="T18" fmla="*/ 2333 w 2775"/>
                      <a:gd name="T19" fmla="*/ 1929 h 2878"/>
                      <a:gd name="T20" fmla="*/ 544 w 2775"/>
                      <a:gd name="T21" fmla="*/ 206 h 2878"/>
                      <a:gd name="T22" fmla="*/ 203 w 2775"/>
                      <a:gd name="T23" fmla="*/ 554 h 2878"/>
                      <a:gd name="T24" fmla="*/ 374 w 2775"/>
                      <a:gd name="T25" fmla="*/ 728 h 2878"/>
                      <a:gd name="T26" fmla="*/ 715 w 2775"/>
                      <a:gd name="T27" fmla="*/ 380 h 2878"/>
                      <a:gd name="T28" fmla="*/ 544 w 2775"/>
                      <a:gd name="T29" fmla="*/ 206 h 2878"/>
                      <a:gd name="T30" fmla="*/ 544 w 2775"/>
                      <a:gd name="T31" fmla="*/ 0 h 2878"/>
                      <a:gd name="T32" fmla="*/ 1006 w 2775"/>
                      <a:gd name="T33" fmla="*/ 471 h 2878"/>
                      <a:gd name="T34" fmla="*/ 1005 w 2775"/>
                      <a:gd name="T35" fmla="*/ 472 h 2878"/>
                      <a:gd name="T36" fmla="*/ 2445 w 2775"/>
                      <a:gd name="T37" fmla="*/ 1945 h 2878"/>
                      <a:gd name="T38" fmla="*/ 2775 w 2775"/>
                      <a:gd name="T39" fmla="*/ 2878 h 2878"/>
                      <a:gd name="T40" fmla="*/ 1895 w 2775"/>
                      <a:gd name="T41" fmla="*/ 2484 h 2878"/>
                      <a:gd name="T42" fmla="*/ 463 w 2775"/>
                      <a:gd name="T43" fmla="*/ 1024 h 2878"/>
                      <a:gd name="T44" fmla="*/ 463 w 2775"/>
                      <a:gd name="T45" fmla="*/ 1026 h 2878"/>
                      <a:gd name="T46" fmla="*/ 0 w 2775"/>
                      <a:gd name="T47" fmla="*/ 554 h 2878"/>
                      <a:gd name="T48" fmla="*/ 544 w 2775"/>
                      <a:gd name="T49" fmla="*/ 0 h 28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2775" h="2878">
                        <a:moveTo>
                          <a:pt x="2333" y="1929"/>
                        </a:moveTo>
                        <a:lnTo>
                          <a:pt x="2331" y="2211"/>
                        </a:lnTo>
                        <a:lnTo>
                          <a:pt x="2117" y="2173"/>
                        </a:lnTo>
                        <a:lnTo>
                          <a:pt x="2166" y="2379"/>
                        </a:lnTo>
                        <a:lnTo>
                          <a:pt x="1876" y="2361"/>
                        </a:lnTo>
                        <a:lnTo>
                          <a:pt x="1940" y="2428"/>
                        </a:lnTo>
                        <a:lnTo>
                          <a:pt x="2433" y="2647"/>
                        </a:lnTo>
                        <a:lnTo>
                          <a:pt x="2568" y="2511"/>
                        </a:lnTo>
                        <a:lnTo>
                          <a:pt x="2380" y="1978"/>
                        </a:lnTo>
                        <a:lnTo>
                          <a:pt x="2333" y="1929"/>
                        </a:lnTo>
                        <a:close/>
                        <a:moveTo>
                          <a:pt x="544" y="206"/>
                        </a:moveTo>
                        <a:lnTo>
                          <a:pt x="203" y="554"/>
                        </a:lnTo>
                        <a:lnTo>
                          <a:pt x="374" y="728"/>
                        </a:lnTo>
                        <a:lnTo>
                          <a:pt x="715" y="380"/>
                        </a:lnTo>
                        <a:lnTo>
                          <a:pt x="544" y="206"/>
                        </a:lnTo>
                        <a:close/>
                        <a:moveTo>
                          <a:pt x="544" y="0"/>
                        </a:moveTo>
                        <a:lnTo>
                          <a:pt x="1006" y="471"/>
                        </a:lnTo>
                        <a:lnTo>
                          <a:pt x="1005" y="472"/>
                        </a:lnTo>
                        <a:lnTo>
                          <a:pt x="2445" y="1945"/>
                        </a:lnTo>
                        <a:lnTo>
                          <a:pt x="2775" y="2878"/>
                        </a:lnTo>
                        <a:lnTo>
                          <a:pt x="1895" y="2484"/>
                        </a:lnTo>
                        <a:lnTo>
                          <a:pt x="463" y="1024"/>
                        </a:lnTo>
                        <a:lnTo>
                          <a:pt x="463" y="1026"/>
                        </a:lnTo>
                        <a:lnTo>
                          <a:pt x="0" y="554"/>
                        </a:lnTo>
                        <a:lnTo>
                          <a:pt x="544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38576" tIns="19288" rIns="38576" bIns="19288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844">
                      <a:solidFill>
                        <a:prstClr val="black"/>
                      </a:solidFill>
                      <a:latin typeface="Calibri Light" charset="0"/>
                      <a:ea typeface="Calibri Light" charset="0"/>
                      <a:cs typeface="Calibri Light" charset="0"/>
                    </a:endParaRPr>
                  </a:p>
                </p:txBody>
              </p:sp>
              <p:sp>
                <p:nvSpPr>
                  <p:cNvPr id="135" name="Freeform 6"/>
                  <p:cNvSpPr>
                    <a:spLocks/>
                  </p:cNvSpPr>
                  <p:nvPr/>
                </p:nvSpPr>
                <p:spPr bwMode="auto">
                  <a:xfrm>
                    <a:off x="4394" y="857"/>
                    <a:ext cx="546" cy="552"/>
                  </a:xfrm>
                  <a:custGeom>
                    <a:avLst/>
                    <a:gdLst>
                      <a:gd name="T0" fmla="*/ 951 w 1639"/>
                      <a:gd name="T1" fmla="*/ 0 h 1656"/>
                      <a:gd name="T2" fmla="*/ 951 w 1639"/>
                      <a:gd name="T3" fmla="*/ 0 h 1656"/>
                      <a:gd name="T4" fmla="*/ 1639 w 1639"/>
                      <a:gd name="T5" fmla="*/ 715 h 1656"/>
                      <a:gd name="T6" fmla="*/ 699 w 1639"/>
                      <a:gd name="T7" fmla="*/ 1656 h 1656"/>
                      <a:gd name="T8" fmla="*/ 438 w 1639"/>
                      <a:gd name="T9" fmla="*/ 1389 h 1656"/>
                      <a:gd name="T10" fmla="*/ 526 w 1639"/>
                      <a:gd name="T11" fmla="*/ 1302 h 1656"/>
                      <a:gd name="T12" fmla="*/ 665 w 1639"/>
                      <a:gd name="T13" fmla="*/ 1446 h 1656"/>
                      <a:gd name="T14" fmla="*/ 759 w 1639"/>
                      <a:gd name="T15" fmla="*/ 1351 h 1656"/>
                      <a:gd name="T16" fmla="*/ 546 w 1639"/>
                      <a:gd name="T17" fmla="*/ 1130 h 1656"/>
                      <a:gd name="T18" fmla="*/ 633 w 1639"/>
                      <a:gd name="T19" fmla="*/ 1041 h 1656"/>
                      <a:gd name="T20" fmla="*/ 847 w 1639"/>
                      <a:gd name="T21" fmla="*/ 1262 h 1656"/>
                      <a:gd name="T22" fmla="*/ 978 w 1639"/>
                      <a:gd name="T23" fmla="*/ 1132 h 1656"/>
                      <a:gd name="T24" fmla="*/ 839 w 1639"/>
                      <a:gd name="T25" fmla="*/ 988 h 1656"/>
                      <a:gd name="T26" fmla="*/ 927 w 1639"/>
                      <a:gd name="T27" fmla="*/ 900 h 1656"/>
                      <a:gd name="T28" fmla="*/ 1066 w 1639"/>
                      <a:gd name="T29" fmla="*/ 1044 h 1656"/>
                      <a:gd name="T30" fmla="*/ 1161 w 1639"/>
                      <a:gd name="T31" fmla="*/ 949 h 1656"/>
                      <a:gd name="T32" fmla="*/ 947 w 1639"/>
                      <a:gd name="T33" fmla="*/ 728 h 1656"/>
                      <a:gd name="T34" fmla="*/ 1036 w 1639"/>
                      <a:gd name="T35" fmla="*/ 639 h 1656"/>
                      <a:gd name="T36" fmla="*/ 1249 w 1639"/>
                      <a:gd name="T37" fmla="*/ 861 h 1656"/>
                      <a:gd name="T38" fmla="*/ 1397 w 1639"/>
                      <a:gd name="T39" fmla="*/ 713 h 1656"/>
                      <a:gd name="T40" fmla="*/ 948 w 1639"/>
                      <a:gd name="T41" fmla="*/ 246 h 1656"/>
                      <a:gd name="T42" fmla="*/ 120 w 1639"/>
                      <a:gd name="T43" fmla="*/ 1074 h 1656"/>
                      <a:gd name="T44" fmla="*/ 0 w 1639"/>
                      <a:gd name="T45" fmla="*/ 950 h 1656"/>
                      <a:gd name="T46" fmla="*/ 951 w 1639"/>
                      <a:gd name="T47" fmla="*/ 0 h 16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</a:cxnLst>
                    <a:rect l="0" t="0" r="r" b="b"/>
                    <a:pathLst>
                      <a:path w="1639" h="1656">
                        <a:moveTo>
                          <a:pt x="951" y="0"/>
                        </a:moveTo>
                        <a:lnTo>
                          <a:pt x="951" y="0"/>
                        </a:lnTo>
                        <a:lnTo>
                          <a:pt x="1639" y="715"/>
                        </a:lnTo>
                        <a:lnTo>
                          <a:pt x="699" y="1656"/>
                        </a:lnTo>
                        <a:lnTo>
                          <a:pt x="438" y="1389"/>
                        </a:lnTo>
                        <a:lnTo>
                          <a:pt x="526" y="1302"/>
                        </a:lnTo>
                        <a:lnTo>
                          <a:pt x="665" y="1446"/>
                        </a:lnTo>
                        <a:lnTo>
                          <a:pt x="759" y="1351"/>
                        </a:lnTo>
                        <a:lnTo>
                          <a:pt x="546" y="1130"/>
                        </a:lnTo>
                        <a:lnTo>
                          <a:pt x="633" y="1041"/>
                        </a:lnTo>
                        <a:lnTo>
                          <a:pt x="847" y="1262"/>
                        </a:lnTo>
                        <a:lnTo>
                          <a:pt x="978" y="1132"/>
                        </a:lnTo>
                        <a:lnTo>
                          <a:pt x="839" y="988"/>
                        </a:lnTo>
                        <a:lnTo>
                          <a:pt x="927" y="900"/>
                        </a:lnTo>
                        <a:lnTo>
                          <a:pt x="1066" y="1044"/>
                        </a:lnTo>
                        <a:lnTo>
                          <a:pt x="1161" y="949"/>
                        </a:lnTo>
                        <a:lnTo>
                          <a:pt x="947" y="728"/>
                        </a:lnTo>
                        <a:lnTo>
                          <a:pt x="1036" y="639"/>
                        </a:lnTo>
                        <a:lnTo>
                          <a:pt x="1249" y="861"/>
                        </a:lnTo>
                        <a:lnTo>
                          <a:pt x="1397" y="713"/>
                        </a:lnTo>
                        <a:lnTo>
                          <a:pt x="948" y="246"/>
                        </a:lnTo>
                        <a:lnTo>
                          <a:pt x="120" y="1074"/>
                        </a:lnTo>
                        <a:lnTo>
                          <a:pt x="0" y="950"/>
                        </a:lnTo>
                        <a:lnTo>
                          <a:pt x="951" y="0"/>
                        </a:lnTo>
                        <a:close/>
                      </a:path>
                    </a:pathLst>
                  </a:custGeom>
                  <a:grpFill/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38576" tIns="19288" rIns="38576" bIns="19288" numCol="1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en-US" sz="844">
                      <a:solidFill>
                        <a:prstClr val="black"/>
                      </a:solidFill>
                      <a:latin typeface="Calibri Light" charset="0"/>
                      <a:ea typeface="Calibri Light" charset="0"/>
                      <a:cs typeface="Calibri Light" charset="0"/>
                    </a:endParaRPr>
                  </a:p>
                </p:txBody>
              </p:sp>
            </p:grpSp>
            <p:grpSp>
              <p:nvGrpSpPr>
                <p:cNvPr id="138" name="Google Shape;385;p40"/>
                <p:cNvGrpSpPr/>
                <p:nvPr/>
              </p:nvGrpSpPr>
              <p:grpSpPr>
                <a:xfrm>
                  <a:off x="8517136" y="6696638"/>
                  <a:ext cx="641677" cy="473380"/>
                  <a:chOff x="1934025" y="1001650"/>
                  <a:chExt cx="415300" cy="355600"/>
                </a:xfrm>
              </p:grpSpPr>
              <p:sp>
                <p:nvSpPr>
                  <p:cNvPr id="142" name="Google Shape;389;p40"/>
                  <p:cNvSpPr/>
                  <p:nvPr/>
                </p:nvSpPr>
                <p:spPr>
                  <a:xfrm>
                    <a:off x="2141650" y="1001650"/>
                    <a:ext cx="207675" cy="331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07" h="13250" fill="none" extrusionOk="0">
                        <a:moveTo>
                          <a:pt x="1" y="2192"/>
                        </a:moveTo>
                        <a:lnTo>
                          <a:pt x="1" y="13249"/>
                        </a:lnTo>
                        <a:lnTo>
                          <a:pt x="1" y="13249"/>
                        </a:lnTo>
                        <a:lnTo>
                          <a:pt x="245" y="13030"/>
                        </a:lnTo>
                        <a:lnTo>
                          <a:pt x="537" y="12762"/>
                        </a:lnTo>
                        <a:lnTo>
                          <a:pt x="902" y="12494"/>
                        </a:lnTo>
                        <a:lnTo>
                          <a:pt x="1121" y="12348"/>
                        </a:lnTo>
                        <a:lnTo>
                          <a:pt x="1341" y="12226"/>
                        </a:lnTo>
                        <a:lnTo>
                          <a:pt x="1608" y="12105"/>
                        </a:lnTo>
                        <a:lnTo>
                          <a:pt x="1876" y="11983"/>
                        </a:lnTo>
                        <a:lnTo>
                          <a:pt x="2193" y="11885"/>
                        </a:lnTo>
                        <a:lnTo>
                          <a:pt x="2534" y="11788"/>
                        </a:lnTo>
                        <a:lnTo>
                          <a:pt x="2899" y="11715"/>
                        </a:lnTo>
                        <a:lnTo>
                          <a:pt x="3289" y="11642"/>
                        </a:lnTo>
                        <a:lnTo>
                          <a:pt x="3703" y="11617"/>
                        </a:lnTo>
                        <a:lnTo>
                          <a:pt x="4141" y="11593"/>
                        </a:lnTo>
                        <a:lnTo>
                          <a:pt x="4141" y="11593"/>
                        </a:lnTo>
                        <a:lnTo>
                          <a:pt x="4726" y="11617"/>
                        </a:lnTo>
                        <a:lnTo>
                          <a:pt x="5286" y="11666"/>
                        </a:lnTo>
                        <a:lnTo>
                          <a:pt x="5773" y="11715"/>
                        </a:lnTo>
                        <a:lnTo>
                          <a:pt x="6236" y="11788"/>
                        </a:lnTo>
                        <a:lnTo>
                          <a:pt x="6650" y="11885"/>
                        </a:lnTo>
                        <a:lnTo>
                          <a:pt x="7015" y="11958"/>
                        </a:lnTo>
                        <a:lnTo>
                          <a:pt x="7575" y="12129"/>
                        </a:lnTo>
                        <a:lnTo>
                          <a:pt x="7575" y="12129"/>
                        </a:lnTo>
                        <a:lnTo>
                          <a:pt x="7746" y="12153"/>
                        </a:lnTo>
                        <a:lnTo>
                          <a:pt x="7746" y="12153"/>
                        </a:lnTo>
                        <a:lnTo>
                          <a:pt x="7916" y="12129"/>
                        </a:lnTo>
                        <a:lnTo>
                          <a:pt x="8062" y="12056"/>
                        </a:lnTo>
                        <a:lnTo>
                          <a:pt x="8062" y="12056"/>
                        </a:lnTo>
                        <a:lnTo>
                          <a:pt x="8160" y="11958"/>
                        </a:lnTo>
                        <a:lnTo>
                          <a:pt x="8233" y="11861"/>
                        </a:lnTo>
                        <a:lnTo>
                          <a:pt x="8282" y="11739"/>
                        </a:lnTo>
                        <a:lnTo>
                          <a:pt x="8306" y="11593"/>
                        </a:lnTo>
                        <a:lnTo>
                          <a:pt x="8306" y="1656"/>
                        </a:lnTo>
                        <a:lnTo>
                          <a:pt x="8306" y="1656"/>
                        </a:lnTo>
                        <a:lnTo>
                          <a:pt x="8282" y="1534"/>
                        </a:lnTo>
                        <a:lnTo>
                          <a:pt x="8257" y="1437"/>
                        </a:lnTo>
                        <a:lnTo>
                          <a:pt x="8184" y="1315"/>
                        </a:lnTo>
                        <a:lnTo>
                          <a:pt x="8111" y="1242"/>
                        </a:lnTo>
                        <a:lnTo>
                          <a:pt x="8111" y="1242"/>
                        </a:lnTo>
                        <a:lnTo>
                          <a:pt x="7965" y="1120"/>
                        </a:lnTo>
                        <a:lnTo>
                          <a:pt x="7795" y="974"/>
                        </a:lnTo>
                        <a:lnTo>
                          <a:pt x="7381" y="755"/>
                        </a:lnTo>
                        <a:lnTo>
                          <a:pt x="6918" y="536"/>
                        </a:lnTo>
                        <a:lnTo>
                          <a:pt x="6406" y="341"/>
                        </a:lnTo>
                        <a:lnTo>
                          <a:pt x="5846" y="195"/>
                        </a:lnTo>
                        <a:lnTo>
                          <a:pt x="5286" y="73"/>
                        </a:lnTo>
                        <a:lnTo>
                          <a:pt x="4726" y="24"/>
                        </a:lnTo>
                        <a:lnTo>
                          <a:pt x="4141" y="0"/>
                        </a:lnTo>
                        <a:lnTo>
                          <a:pt x="4141" y="0"/>
                        </a:lnTo>
                        <a:lnTo>
                          <a:pt x="3776" y="0"/>
                        </a:lnTo>
                        <a:lnTo>
                          <a:pt x="3435" y="49"/>
                        </a:lnTo>
                        <a:lnTo>
                          <a:pt x="3094" y="98"/>
                        </a:lnTo>
                        <a:lnTo>
                          <a:pt x="2777" y="171"/>
                        </a:lnTo>
                        <a:lnTo>
                          <a:pt x="2485" y="268"/>
                        </a:lnTo>
                        <a:lnTo>
                          <a:pt x="2193" y="365"/>
                        </a:lnTo>
                        <a:lnTo>
                          <a:pt x="1949" y="487"/>
                        </a:lnTo>
                        <a:lnTo>
                          <a:pt x="1681" y="609"/>
                        </a:lnTo>
                        <a:lnTo>
                          <a:pt x="1243" y="901"/>
                        </a:lnTo>
                        <a:lnTo>
                          <a:pt x="878" y="1169"/>
                        </a:lnTo>
                        <a:lnTo>
                          <a:pt x="561" y="1437"/>
                        </a:lnTo>
                        <a:lnTo>
                          <a:pt x="293" y="1681"/>
                        </a:lnTo>
                        <a:lnTo>
                          <a:pt x="293" y="1681"/>
                        </a:lnTo>
                        <a:lnTo>
                          <a:pt x="171" y="1802"/>
                        </a:lnTo>
                        <a:lnTo>
                          <a:pt x="171" y="1802"/>
                        </a:lnTo>
                        <a:lnTo>
                          <a:pt x="98" y="1875"/>
                        </a:lnTo>
                        <a:lnTo>
                          <a:pt x="50" y="1973"/>
                        </a:lnTo>
                        <a:lnTo>
                          <a:pt x="1" y="2095"/>
                        </a:lnTo>
                        <a:lnTo>
                          <a:pt x="1" y="2192"/>
                        </a:lnTo>
                        <a:lnTo>
                          <a:pt x="1" y="2192"/>
                        </a:lnTo>
                        <a:close/>
                      </a:path>
                    </a:pathLst>
                  </a:custGeom>
                  <a:noFill/>
                  <a:ln w="19050" cap="rnd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51427" tIns="51427" rIns="51427" bIns="51427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788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9" name="Google Shape;386;p40"/>
                  <p:cNvSpPr/>
                  <p:nvPr/>
                </p:nvSpPr>
                <p:spPr>
                  <a:xfrm>
                    <a:off x="1934025" y="1303650"/>
                    <a:ext cx="207650" cy="53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06" h="2144" fill="none" extrusionOk="0">
                        <a:moveTo>
                          <a:pt x="1" y="0"/>
                        </a:moveTo>
                        <a:lnTo>
                          <a:pt x="1" y="487"/>
                        </a:lnTo>
                        <a:lnTo>
                          <a:pt x="1" y="487"/>
                        </a:lnTo>
                        <a:lnTo>
                          <a:pt x="25" y="633"/>
                        </a:lnTo>
                        <a:lnTo>
                          <a:pt x="74" y="755"/>
                        </a:lnTo>
                        <a:lnTo>
                          <a:pt x="147" y="853"/>
                        </a:lnTo>
                        <a:lnTo>
                          <a:pt x="245" y="950"/>
                        </a:lnTo>
                        <a:lnTo>
                          <a:pt x="245" y="950"/>
                        </a:lnTo>
                        <a:lnTo>
                          <a:pt x="391" y="1023"/>
                        </a:lnTo>
                        <a:lnTo>
                          <a:pt x="561" y="1047"/>
                        </a:lnTo>
                        <a:lnTo>
                          <a:pt x="561" y="1047"/>
                        </a:lnTo>
                        <a:lnTo>
                          <a:pt x="732" y="1023"/>
                        </a:lnTo>
                        <a:lnTo>
                          <a:pt x="732" y="1023"/>
                        </a:lnTo>
                        <a:lnTo>
                          <a:pt x="1292" y="853"/>
                        </a:lnTo>
                        <a:lnTo>
                          <a:pt x="1657" y="780"/>
                        </a:lnTo>
                        <a:lnTo>
                          <a:pt x="2071" y="682"/>
                        </a:lnTo>
                        <a:lnTo>
                          <a:pt x="2534" y="609"/>
                        </a:lnTo>
                        <a:lnTo>
                          <a:pt x="3021" y="560"/>
                        </a:lnTo>
                        <a:lnTo>
                          <a:pt x="3581" y="512"/>
                        </a:lnTo>
                        <a:lnTo>
                          <a:pt x="4166" y="487"/>
                        </a:lnTo>
                        <a:lnTo>
                          <a:pt x="4166" y="487"/>
                        </a:lnTo>
                        <a:lnTo>
                          <a:pt x="4604" y="512"/>
                        </a:lnTo>
                        <a:lnTo>
                          <a:pt x="5018" y="536"/>
                        </a:lnTo>
                        <a:lnTo>
                          <a:pt x="5408" y="609"/>
                        </a:lnTo>
                        <a:lnTo>
                          <a:pt x="5773" y="682"/>
                        </a:lnTo>
                        <a:lnTo>
                          <a:pt x="6114" y="780"/>
                        </a:lnTo>
                        <a:lnTo>
                          <a:pt x="6431" y="877"/>
                        </a:lnTo>
                        <a:lnTo>
                          <a:pt x="6699" y="999"/>
                        </a:lnTo>
                        <a:lnTo>
                          <a:pt x="6966" y="1120"/>
                        </a:lnTo>
                        <a:lnTo>
                          <a:pt x="7186" y="1242"/>
                        </a:lnTo>
                        <a:lnTo>
                          <a:pt x="7405" y="1388"/>
                        </a:lnTo>
                        <a:lnTo>
                          <a:pt x="7770" y="1656"/>
                        </a:lnTo>
                        <a:lnTo>
                          <a:pt x="8062" y="1924"/>
                        </a:lnTo>
                        <a:lnTo>
                          <a:pt x="8306" y="2143"/>
                        </a:lnTo>
                      </a:path>
                    </a:pathLst>
                  </a:custGeom>
                  <a:noFill/>
                  <a:ln w="19050" cap="rnd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51427" tIns="51427" rIns="51427" bIns="51427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788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" name="Google Shape;387;p40"/>
                  <p:cNvSpPr/>
                  <p:nvPr/>
                </p:nvSpPr>
                <p:spPr>
                  <a:xfrm>
                    <a:off x="2141650" y="1303650"/>
                    <a:ext cx="207675" cy="53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07" h="2144" fill="none" extrusionOk="0">
                        <a:moveTo>
                          <a:pt x="1" y="2143"/>
                        </a:moveTo>
                        <a:lnTo>
                          <a:pt x="1" y="2143"/>
                        </a:lnTo>
                        <a:lnTo>
                          <a:pt x="245" y="1924"/>
                        </a:lnTo>
                        <a:lnTo>
                          <a:pt x="537" y="1656"/>
                        </a:lnTo>
                        <a:lnTo>
                          <a:pt x="902" y="1388"/>
                        </a:lnTo>
                        <a:lnTo>
                          <a:pt x="1121" y="1242"/>
                        </a:lnTo>
                        <a:lnTo>
                          <a:pt x="1341" y="1120"/>
                        </a:lnTo>
                        <a:lnTo>
                          <a:pt x="1608" y="999"/>
                        </a:lnTo>
                        <a:lnTo>
                          <a:pt x="1876" y="877"/>
                        </a:lnTo>
                        <a:lnTo>
                          <a:pt x="2193" y="780"/>
                        </a:lnTo>
                        <a:lnTo>
                          <a:pt x="2534" y="682"/>
                        </a:lnTo>
                        <a:lnTo>
                          <a:pt x="2899" y="609"/>
                        </a:lnTo>
                        <a:lnTo>
                          <a:pt x="3289" y="536"/>
                        </a:lnTo>
                        <a:lnTo>
                          <a:pt x="3703" y="512"/>
                        </a:lnTo>
                        <a:lnTo>
                          <a:pt x="4141" y="487"/>
                        </a:lnTo>
                        <a:lnTo>
                          <a:pt x="4141" y="487"/>
                        </a:lnTo>
                        <a:lnTo>
                          <a:pt x="4726" y="512"/>
                        </a:lnTo>
                        <a:lnTo>
                          <a:pt x="5286" y="560"/>
                        </a:lnTo>
                        <a:lnTo>
                          <a:pt x="5773" y="609"/>
                        </a:lnTo>
                        <a:lnTo>
                          <a:pt x="6236" y="682"/>
                        </a:lnTo>
                        <a:lnTo>
                          <a:pt x="6650" y="780"/>
                        </a:lnTo>
                        <a:lnTo>
                          <a:pt x="7015" y="853"/>
                        </a:lnTo>
                        <a:lnTo>
                          <a:pt x="7575" y="1023"/>
                        </a:lnTo>
                        <a:lnTo>
                          <a:pt x="7575" y="1023"/>
                        </a:lnTo>
                        <a:lnTo>
                          <a:pt x="7746" y="1047"/>
                        </a:lnTo>
                        <a:lnTo>
                          <a:pt x="7746" y="1047"/>
                        </a:lnTo>
                        <a:lnTo>
                          <a:pt x="7916" y="1023"/>
                        </a:lnTo>
                        <a:lnTo>
                          <a:pt x="8062" y="950"/>
                        </a:lnTo>
                        <a:lnTo>
                          <a:pt x="8062" y="950"/>
                        </a:lnTo>
                        <a:lnTo>
                          <a:pt x="8160" y="853"/>
                        </a:lnTo>
                        <a:lnTo>
                          <a:pt x="8233" y="755"/>
                        </a:lnTo>
                        <a:lnTo>
                          <a:pt x="8282" y="633"/>
                        </a:lnTo>
                        <a:lnTo>
                          <a:pt x="8306" y="487"/>
                        </a:lnTo>
                        <a:lnTo>
                          <a:pt x="8306" y="0"/>
                        </a:lnTo>
                      </a:path>
                    </a:pathLst>
                  </a:custGeom>
                  <a:noFill/>
                  <a:ln w="19050" cap="rnd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51427" tIns="51427" rIns="51427" bIns="51427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788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" name="Google Shape;388;p40"/>
                  <p:cNvSpPr/>
                  <p:nvPr/>
                </p:nvSpPr>
                <p:spPr>
                  <a:xfrm>
                    <a:off x="1934025" y="1001650"/>
                    <a:ext cx="207650" cy="331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06" h="13250" fill="none" extrusionOk="0">
                        <a:moveTo>
                          <a:pt x="8306" y="2192"/>
                        </a:moveTo>
                        <a:lnTo>
                          <a:pt x="8306" y="13249"/>
                        </a:lnTo>
                        <a:lnTo>
                          <a:pt x="8306" y="13249"/>
                        </a:lnTo>
                        <a:lnTo>
                          <a:pt x="8062" y="13030"/>
                        </a:lnTo>
                        <a:lnTo>
                          <a:pt x="7770" y="12762"/>
                        </a:lnTo>
                        <a:lnTo>
                          <a:pt x="7405" y="12494"/>
                        </a:lnTo>
                        <a:lnTo>
                          <a:pt x="7186" y="12348"/>
                        </a:lnTo>
                        <a:lnTo>
                          <a:pt x="6966" y="12226"/>
                        </a:lnTo>
                        <a:lnTo>
                          <a:pt x="6699" y="12105"/>
                        </a:lnTo>
                        <a:lnTo>
                          <a:pt x="6431" y="11983"/>
                        </a:lnTo>
                        <a:lnTo>
                          <a:pt x="6114" y="11885"/>
                        </a:lnTo>
                        <a:lnTo>
                          <a:pt x="5773" y="11788"/>
                        </a:lnTo>
                        <a:lnTo>
                          <a:pt x="5408" y="11715"/>
                        </a:lnTo>
                        <a:lnTo>
                          <a:pt x="5018" y="11642"/>
                        </a:lnTo>
                        <a:lnTo>
                          <a:pt x="4604" y="11617"/>
                        </a:lnTo>
                        <a:lnTo>
                          <a:pt x="4166" y="11593"/>
                        </a:lnTo>
                        <a:lnTo>
                          <a:pt x="4166" y="11593"/>
                        </a:lnTo>
                        <a:lnTo>
                          <a:pt x="3581" y="11617"/>
                        </a:lnTo>
                        <a:lnTo>
                          <a:pt x="3021" y="11666"/>
                        </a:lnTo>
                        <a:lnTo>
                          <a:pt x="2534" y="11715"/>
                        </a:lnTo>
                        <a:lnTo>
                          <a:pt x="2071" y="11788"/>
                        </a:lnTo>
                        <a:lnTo>
                          <a:pt x="1657" y="11885"/>
                        </a:lnTo>
                        <a:lnTo>
                          <a:pt x="1292" y="11958"/>
                        </a:lnTo>
                        <a:lnTo>
                          <a:pt x="732" y="12129"/>
                        </a:lnTo>
                        <a:lnTo>
                          <a:pt x="732" y="12129"/>
                        </a:lnTo>
                        <a:lnTo>
                          <a:pt x="561" y="12153"/>
                        </a:lnTo>
                        <a:lnTo>
                          <a:pt x="561" y="12153"/>
                        </a:lnTo>
                        <a:lnTo>
                          <a:pt x="391" y="12129"/>
                        </a:lnTo>
                        <a:lnTo>
                          <a:pt x="245" y="12056"/>
                        </a:lnTo>
                        <a:lnTo>
                          <a:pt x="245" y="12056"/>
                        </a:lnTo>
                        <a:lnTo>
                          <a:pt x="147" y="11958"/>
                        </a:lnTo>
                        <a:lnTo>
                          <a:pt x="74" y="11861"/>
                        </a:lnTo>
                        <a:lnTo>
                          <a:pt x="25" y="11739"/>
                        </a:lnTo>
                        <a:lnTo>
                          <a:pt x="1" y="11593"/>
                        </a:lnTo>
                        <a:lnTo>
                          <a:pt x="1" y="1656"/>
                        </a:lnTo>
                        <a:lnTo>
                          <a:pt x="1" y="1656"/>
                        </a:lnTo>
                        <a:lnTo>
                          <a:pt x="25" y="1534"/>
                        </a:lnTo>
                        <a:lnTo>
                          <a:pt x="50" y="1437"/>
                        </a:lnTo>
                        <a:lnTo>
                          <a:pt x="123" y="1315"/>
                        </a:lnTo>
                        <a:lnTo>
                          <a:pt x="196" y="1242"/>
                        </a:lnTo>
                        <a:lnTo>
                          <a:pt x="196" y="1242"/>
                        </a:lnTo>
                        <a:lnTo>
                          <a:pt x="342" y="1120"/>
                        </a:lnTo>
                        <a:lnTo>
                          <a:pt x="512" y="974"/>
                        </a:lnTo>
                        <a:lnTo>
                          <a:pt x="926" y="755"/>
                        </a:lnTo>
                        <a:lnTo>
                          <a:pt x="1389" y="536"/>
                        </a:lnTo>
                        <a:lnTo>
                          <a:pt x="1901" y="341"/>
                        </a:lnTo>
                        <a:lnTo>
                          <a:pt x="2461" y="195"/>
                        </a:lnTo>
                        <a:lnTo>
                          <a:pt x="3021" y="73"/>
                        </a:lnTo>
                        <a:lnTo>
                          <a:pt x="3581" y="24"/>
                        </a:lnTo>
                        <a:lnTo>
                          <a:pt x="4166" y="0"/>
                        </a:lnTo>
                        <a:lnTo>
                          <a:pt x="4166" y="0"/>
                        </a:lnTo>
                        <a:lnTo>
                          <a:pt x="4531" y="0"/>
                        </a:lnTo>
                        <a:lnTo>
                          <a:pt x="4872" y="49"/>
                        </a:lnTo>
                        <a:lnTo>
                          <a:pt x="5213" y="98"/>
                        </a:lnTo>
                        <a:lnTo>
                          <a:pt x="5530" y="171"/>
                        </a:lnTo>
                        <a:lnTo>
                          <a:pt x="5822" y="268"/>
                        </a:lnTo>
                        <a:lnTo>
                          <a:pt x="6114" y="365"/>
                        </a:lnTo>
                        <a:lnTo>
                          <a:pt x="6358" y="487"/>
                        </a:lnTo>
                        <a:lnTo>
                          <a:pt x="6626" y="609"/>
                        </a:lnTo>
                        <a:lnTo>
                          <a:pt x="7064" y="901"/>
                        </a:lnTo>
                        <a:lnTo>
                          <a:pt x="7429" y="1169"/>
                        </a:lnTo>
                        <a:lnTo>
                          <a:pt x="7746" y="1437"/>
                        </a:lnTo>
                        <a:lnTo>
                          <a:pt x="8014" y="1681"/>
                        </a:lnTo>
                        <a:lnTo>
                          <a:pt x="8014" y="1681"/>
                        </a:lnTo>
                        <a:lnTo>
                          <a:pt x="8136" y="1802"/>
                        </a:lnTo>
                        <a:lnTo>
                          <a:pt x="8136" y="1802"/>
                        </a:lnTo>
                        <a:lnTo>
                          <a:pt x="8209" y="1875"/>
                        </a:lnTo>
                        <a:lnTo>
                          <a:pt x="8257" y="1973"/>
                        </a:lnTo>
                        <a:lnTo>
                          <a:pt x="8306" y="2095"/>
                        </a:lnTo>
                        <a:lnTo>
                          <a:pt x="8306" y="2192"/>
                        </a:lnTo>
                        <a:lnTo>
                          <a:pt x="8306" y="2192"/>
                        </a:lnTo>
                        <a:close/>
                      </a:path>
                    </a:pathLst>
                  </a:custGeom>
                  <a:noFill/>
                  <a:ln w="19050" cap="rnd" cmpd="sng">
                    <a:solidFill>
                      <a:srgbClr val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51427" tIns="51427" rIns="51427" bIns="51427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788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7">
              <a:lum bright="70000" contrast="-70000"/>
            </a:blip>
            <a:stretch>
              <a:fillRect/>
            </a:stretch>
          </p:blipFill>
          <p:spPr>
            <a:xfrm>
              <a:off x="8671048" y="7712724"/>
              <a:ext cx="695218" cy="580239"/>
            </a:xfrm>
            <a:prstGeom prst="rect">
              <a:avLst/>
            </a:prstGeom>
          </p:spPr>
        </p:pic>
      </p:grpSp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158" b="79652" l="6121" r="95002">
                        <a14:foregroundMark x1="13075" y1="28743" x2="13075" y2="28743"/>
                        <a14:foregroundMark x1="14995" y1="39084" x2="14995" y2="39084"/>
                        <a14:foregroundMark x1="90728" y1="49859" x2="91597" y2="50166"/>
                        <a14:foregroundMark x1="89243" y1="62478" x2="89243" y2="62478"/>
                        <a14:foregroundMark x1="89859" y1="48963" x2="89859" y2="48963"/>
                        <a14:foregroundMark x1="91815" y1="49245" x2="91815" y2="49245"/>
                        <a14:foregroundMark x1="92249" y1="48349" x2="92249" y2="48349"/>
                        <a14:foregroundMark x1="93300" y1="48963" x2="93300" y2="48963"/>
                        <a14:foregroundMark x1="85585" y1="62785" x2="85585" y2="62785"/>
                        <a14:foregroundMark x1="94386" y1="49399" x2="94386" y2="493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84" t="11599" r="4990" b="18997"/>
          <a:stretch/>
        </p:blipFill>
        <p:spPr>
          <a:xfrm>
            <a:off x="1143210" y="1628294"/>
            <a:ext cx="3216571" cy="3340589"/>
          </a:xfrm>
          <a:prstGeom prst="rect">
            <a:avLst/>
          </a:prstGeom>
        </p:spPr>
      </p:pic>
      <p:pic>
        <p:nvPicPr>
          <p:cNvPr id="487" name="Imagen 48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1999" cy="369967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 rotWithShape="1">
          <a:blip r:embed="rId11"/>
          <a:srcRect l="52276" t="-6708"/>
          <a:stretch/>
        </p:blipFill>
        <p:spPr>
          <a:xfrm>
            <a:off x="8769819" y="542838"/>
            <a:ext cx="3115885" cy="533472"/>
          </a:xfrm>
          <a:prstGeom prst="rect">
            <a:avLst/>
          </a:prstGeom>
        </p:spPr>
      </p:pic>
      <p:pic>
        <p:nvPicPr>
          <p:cNvPr id="498" name="Imagen 49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623125" y="5800617"/>
            <a:ext cx="1911737" cy="829431"/>
          </a:xfrm>
          <a:prstGeom prst="rect">
            <a:avLst/>
          </a:prstGeom>
        </p:spPr>
      </p:pic>
      <p:pic>
        <p:nvPicPr>
          <p:cNvPr id="499" name="Imagen 49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68377" y="400851"/>
            <a:ext cx="2049165" cy="82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4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360" y="6360893"/>
            <a:ext cx="7523281" cy="32504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1999" cy="744278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57486" y="-25647"/>
            <a:ext cx="12074434" cy="715039"/>
          </a:xfrm>
          <a:prstGeom prst="rect">
            <a:avLst/>
          </a:prstGeom>
        </p:spPr>
        <p:txBody>
          <a:bodyPr vert="horz" lIns="0" tIns="60949" rIns="0" bIns="60949" rtlCol="0" anchor="ctr">
            <a:noAutofit/>
          </a:bodyPr>
          <a:lstStyle>
            <a:defPPr>
              <a:defRPr lang="es-PY"/>
            </a:defPPr>
            <a:lvl1pPr algn="ctr" defTabSz="1218987">
              <a:spcBef>
                <a:spcPct val="0"/>
              </a:spcBef>
              <a:buNone/>
              <a:defRPr sz="3200" b="1">
                <a:solidFill>
                  <a:schemeClr val="bg1"/>
                </a:solidFill>
                <a:latin typeface="Gotham Light" pitchFamily="50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PY" dirty="0" smtClean="0">
                <a:latin typeface="Gotham" panose="02000604040000090004" pitchFamily="50" charset="0"/>
              </a:rPr>
              <a:t>Buscamos mejorar </a:t>
            </a:r>
            <a:r>
              <a:rPr lang="es-PY" dirty="0">
                <a:latin typeface="Gotham" panose="02000604040000090004" pitchFamily="50" charset="0"/>
              </a:rPr>
              <a:t>la calidad del gasto público</a:t>
            </a:r>
          </a:p>
        </p:txBody>
      </p:sp>
      <p:grpSp>
        <p:nvGrpSpPr>
          <p:cNvPr id="19" name="Grupo 18"/>
          <p:cNvGrpSpPr/>
          <p:nvPr/>
        </p:nvGrpSpPr>
        <p:grpSpPr>
          <a:xfrm>
            <a:off x="2060640" y="3552231"/>
            <a:ext cx="2295380" cy="2226290"/>
            <a:chOff x="5555943" y="2903742"/>
            <a:chExt cx="1745228" cy="1745228"/>
          </a:xfrm>
        </p:grpSpPr>
        <p:sp>
          <p:nvSpPr>
            <p:cNvPr id="20" name="Oval 156"/>
            <p:cNvSpPr/>
            <p:nvPr/>
          </p:nvSpPr>
          <p:spPr>
            <a:xfrm>
              <a:off x="5555943" y="2903742"/>
              <a:ext cx="1745228" cy="1745228"/>
            </a:xfrm>
            <a:prstGeom prst="ellipse">
              <a:avLst/>
            </a:prstGeom>
            <a:gradFill>
              <a:gsLst>
                <a:gs pos="81000">
                  <a:srgbClr val="0F608D"/>
                </a:gs>
                <a:gs pos="0">
                  <a:srgbClr val="0F608D">
                    <a:lumMod val="60000"/>
                    <a:lumOff val="40000"/>
                  </a:srgbClr>
                </a:gs>
                <a:gs pos="100000">
                  <a:srgbClr val="0F608D">
                    <a:lumMod val="50000"/>
                  </a:srgbClr>
                </a:gs>
              </a:gsLst>
              <a:path path="circle">
                <a:fillToRect l="50000" t="50000" r="50000" b="50000"/>
              </a:path>
            </a:gra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12189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" panose="02000604040000090004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55"/>
            <p:cNvSpPr>
              <a:spLocks/>
            </p:cNvSpPr>
            <p:nvPr/>
          </p:nvSpPr>
          <p:spPr bwMode="auto">
            <a:xfrm>
              <a:off x="6409343" y="4123012"/>
              <a:ext cx="386658" cy="241549"/>
            </a:xfrm>
            <a:custGeom>
              <a:avLst/>
              <a:gdLst>
                <a:gd name="T0" fmla="*/ 846 w 2677"/>
                <a:gd name="T1" fmla="*/ 14 h 1177"/>
                <a:gd name="T2" fmla="*/ 1051 w 2677"/>
                <a:gd name="T3" fmla="*/ 60 h 1177"/>
                <a:gd name="T4" fmla="*/ 1272 w 2677"/>
                <a:gd name="T5" fmla="*/ 122 h 1177"/>
                <a:gd name="T6" fmla="*/ 1477 w 2677"/>
                <a:gd name="T7" fmla="*/ 187 h 1177"/>
                <a:gd name="T8" fmla="*/ 1635 w 2677"/>
                <a:gd name="T9" fmla="*/ 237 h 1177"/>
                <a:gd name="T10" fmla="*/ 1722 w 2677"/>
                <a:gd name="T11" fmla="*/ 263 h 1177"/>
                <a:gd name="T12" fmla="*/ 1776 w 2677"/>
                <a:gd name="T13" fmla="*/ 316 h 1177"/>
                <a:gd name="T14" fmla="*/ 1783 w 2677"/>
                <a:gd name="T15" fmla="*/ 395 h 1177"/>
                <a:gd name="T16" fmla="*/ 1730 w 2677"/>
                <a:gd name="T17" fmla="*/ 473 h 1177"/>
                <a:gd name="T18" fmla="*/ 1606 w 2677"/>
                <a:gd name="T19" fmla="*/ 521 h 1177"/>
                <a:gd name="T20" fmla="*/ 1442 w 2677"/>
                <a:gd name="T21" fmla="*/ 530 h 1177"/>
                <a:gd name="T22" fmla="*/ 1273 w 2677"/>
                <a:gd name="T23" fmla="*/ 513 h 1177"/>
                <a:gd name="T24" fmla="*/ 1122 w 2677"/>
                <a:gd name="T25" fmla="*/ 488 h 1177"/>
                <a:gd name="T26" fmla="*/ 1013 w 2677"/>
                <a:gd name="T27" fmla="*/ 469 h 1177"/>
                <a:gd name="T28" fmla="*/ 972 w 2677"/>
                <a:gd name="T29" fmla="*/ 475 h 1177"/>
                <a:gd name="T30" fmla="*/ 1029 w 2677"/>
                <a:gd name="T31" fmla="*/ 543 h 1177"/>
                <a:gd name="T32" fmla="*/ 1173 w 2677"/>
                <a:gd name="T33" fmla="*/ 601 h 1177"/>
                <a:gd name="T34" fmla="*/ 1366 w 2677"/>
                <a:gd name="T35" fmla="*/ 639 h 1177"/>
                <a:gd name="T36" fmla="*/ 1568 w 2677"/>
                <a:gd name="T37" fmla="*/ 653 h 1177"/>
                <a:gd name="T38" fmla="*/ 1809 w 2677"/>
                <a:gd name="T39" fmla="*/ 625 h 1177"/>
                <a:gd name="T40" fmla="*/ 2218 w 2677"/>
                <a:gd name="T41" fmla="*/ 502 h 1177"/>
                <a:gd name="T42" fmla="*/ 2511 w 2677"/>
                <a:gd name="T43" fmla="*/ 366 h 1177"/>
                <a:gd name="T44" fmla="*/ 2616 w 2677"/>
                <a:gd name="T45" fmla="*/ 375 h 1177"/>
                <a:gd name="T46" fmla="*/ 2673 w 2677"/>
                <a:gd name="T47" fmla="*/ 457 h 1177"/>
                <a:gd name="T48" fmla="*/ 2647 w 2677"/>
                <a:gd name="T49" fmla="*/ 583 h 1177"/>
                <a:gd name="T50" fmla="*/ 2550 w 2677"/>
                <a:gd name="T51" fmla="*/ 687 h 1177"/>
                <a:gd name="T52" fmla="*/ 2416 w 2677"/>
                <a:gd name="T53" fmla="*/ 779 h 1177"/>
                <a:gd name="T54" fmla="*/ 2234 w 2677"/>
                <a:gd name="T55" fmla="*/ 892 h 1177"/>
                <a:gd name="T56" fmla="*/ 2033 w 2677"/>
                <a:gd name="T57" fmla="*/ 1005 h 1177"/>
                <a:gd name="T58" fmla="*/ 1840 w 2677"/>
                <a:gd name="T59" fmla="*/ 1102 h 1177"/>
                <a:gd name="T60" fmla="*/ 1684 w 2677"/>
                <a:gd name="T61" fmla="*/ 1164 h 1177"/>
                <a:gd name="T62" fmla="*/ 1576 w 2677"/>
                <a:gd name="T63" fmla="*/ 1177 h 1177"/>
                <a:gd name="T64" fmla="*/ 1395 w 2677"/>
                <a:gd name="T65" fmla="*/ 1161 h 1177"/>
                <a:gd name="T66" fmla="*/ 1159 w 2677"/>
                <a:gd name="T67" fmla="*/ 1130 h 1177"/>
                <a:gd name="T68" fmla="*/ 898 w 2677"/>
                <a:gd name="T69" fmla="*/ 1089 h 1177"/>
                <a:gd name="T70" fmla="*/ 647 w 2677"/>
                <a:gd name="T71" fmla="*/ 1047 h 1177"/>
                <a:gd name="T72" fmla="*/ 440 w 2677"/>
                <a:gd name="T73" fmla="*/ 1009 h 1177"/>
                <a:gd name="T74" fmla="*/ 309 w 2677"/>
                <a:gd name="T75" fmla="*/ 984 h 1177"/>
                <a:gd name="T76" fmla="*/ 200 w 2677"/>
                <a:gd name="T77" fmla="*/ 988 h 1177"/>
                <a:gd name="T78" fmla="*/ 87 w 2677"/>
                <a:gd name="T79" fmla="*/ 1052 h 1177"/>
                <a:gd name="T80" fmla="*/ 28 w 2677"/>
                <a:gd name="T81" fmla="*/ 1089 h 1177"/>
                <a:gd name="T82" fmla="*/ 5 w 2677"/>
                <a:gd name="T83" fmla="*/ 1069 h 1177"/>
                <a:gd name="T84" fmla="*/ 0 w 2677"/>
                <a:gd name="T85" fmla="*/ 1048 h 1177"/>
                <a:gd name="T86" fmla="*/ 18 w 2677"/>
                <a:gd name="T87" fmla="*/ 776 h 1177"/>
                <a:gd name="T88" fmla="*/ 38 w 2677"/>
                <a:gd name="T89" fmla="*/ 461 h 1177"/>
                <a:gd name="T90" fmla="*/ 56 w 2677"/>
                <a:gd name="T91" fmla="*/ 179 h 1177"/>
                <a:gd name="T92" fmla="*/ 75 w 2677"/>
                <a:gd name="T93" fmla="*/ 86 h 1177"/>
                <a:gd name="T94" fmla="*/ 127 w 2677"/>
                <a:gd name="T95" fmla="*/ 70 h 1177"/>
                <a:gd name="T96" fmla="*/ 269 w 2677"/>
                <a:gd name="T97" fmla="*/ 48 h 1177"/>
                <a:gd name="T98" fmla="*/ 468 w 2677"/>
                <a:gd name="T99" fmla="*/ 20 h 1177"/>
                <a:gd name="T100" fmla="*/ 653 w 2677"/>
                <a:gd name="T101" fmla="*/ 2 h 1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77" h="1177">
                  <a:moveTo>
                    <a:pt x="722" y="0"/>
                  </a:moveTo>
                  <a:lnTo>
                    <a:pt x="760" y="2"/>
                  </a:lnTo>
                  <a:lnTo>
                    <a:pt x="802" y="8"/>
                  </a:lnTo>
                  <a:lnTo>
                    <a:pt x="846" y="14"/>
                  </a:lnTo>
                  <a:lnTo>
                    <a:pt x="895" y="23"/>
                  </a:lnTo>
                  <a:lnTo>
                    <a:pt x="945" y="35"/>
                  </a:lnTo>
                  <a:lnTo>
                    <a:pt x="998" y="47"/>
                  </a:lnTo>
                  <a:lnTo>
                    <a:pt x="1051" y="60"/>
                  </a:lnTo>
                  <a:lnTo>
                    <a:pt x="1106" y="75"/>
                  </a:lnTo>
                  <a:lnTo>
                    <a:pt x="1162" y="90"/>
                  </a:lnTo>
                  <a:lnTo>
                    <a:pt x="1217" y="106"/>
                  </a:lnTo>
                  <a:lnTo>
                    <a:pt x="1272" y="122"/>
                  </a:lnTo>
                  <a:lnTo>
                    <a:pt x="1326" y="139"/>
                  </a:lnTo>
                  <a:lnTo>
                    <a:pt x="1378" y="155"/>
                  </a:lnTo>
                  <a:lnTo>
                    <a:pt x="1429" y="171"/>
                  </a:lnTo>
                  <a:lnTo>
                    <a:pt x="1477" y="187"/>
                  </a:lnTo>
                  <a:lnTo>
                    <a:pt x="1522" y="201"/>
                  </a:lnTo>
                  <a:lnTo>
                    <a:pt x="1563" y="215"/>
                  </a:lnTo>
                  <a:lnTo>
                    <a:pt x="1601" y="226"/>
                  </a:lnTo>
                  <a:lnTo>
                    <a:pt x="1635" y="237"/>
                  </a:lnTo>
                  <a:lnTo>
                    <a:pt x="1663" y="245"/>
                  </a:lnTo>
                  <a:lnTo>
                    <a:pt x="1686" y="252"/>
                  </a:lnTo>
                  <a:lnTo>
                    <a:pt x="1704" y="256"/>
                  </a:lnTo>
                  <a:lnTo>
                    <a:pt x="1722" y="263"/>
                  </a:lnTo>
                  <a:lnTo>
                    <a:pt x="1739" y="273"/>
                  </a:lnTo>
                  <a:lnTo>
                    <a:pt x="1754" y="285"/>
                  </a:lnTo>
                  <a:lnTo>
                    <a:pt x="1766" y="300"/>
                  </a:lnTo>
                  <a:lnTo>
                    <a:pt x="1776" y="316"/>
                  </a:lnTo>
                  <a:lnTo>
                    <a:pt x="1782" y="334"/>
                  </a:lnTo>
                  <a:lnTo>
                    <a:pt x="1786" y="354"/>
                  </a:lnTo>
                  <a:lnTo>
                    <a:pt x="1786" y="375"/>
                  </a:lnTo>
                  <a:lnTo>
                    <a:pt x="1783" y="395"/>
                  </a:lnTo>
                  <a:lnTo>
                    <a:pt x="1775" y="416"/>
                  </a:lnTo>
                  <a:lnTo>
                    <a:pt x="1765" y="436"/>
                  </a:lnTo>
                  <a:lnTo>
                    <a:pt x="1749" y="455"/>
                  </a:lnTo>
                  <a:lnTo>
                    <a:pt x="1730" y="473"/>
                  </a:lnTo>
                  <a:lnTo>
                    <a:pt x="1705" y="489"/>
                  </a:lnTo>
                  <a:lnTo>
                    <a:pt x="1676" y="502"/>
                  </a:lnTo>
                  <a:lnTo>
                    <a:pt x="1643" y="513"/>
                  </a:lnTo>
                  <a:lnTo>
                    <a:pt x="1606" y="521"/>
                  </a:lnTo>
                  <a:lnTo>
                    <a:pt x="1567" y="527"/>
                  </a:lnTo>
                  <a:lnTo>
                    <a:pt x="1526" y="530"/>
                  </a:lnTo>
                  <a:lnTo>
                    <a:pt x="1485" y="531"/>
                  </a:lnTo>
                  <a:lnTo>
                    <a:pt x="1442" y="530"/>
                  </a:lnTo>
                  <a:lnTo>
                    <a:pt x="1400" y="528"/>
                  </a:lnTo>
                  <a:lnTo>
                    <a:pt x="1356" y="524"/>
                  </a:lnTo>
                  <a:lnTo>
                    <a:pt x="1315" y="519"/>
                  </a:lnTo>
                  <a:lnTo>
                    <a:pt x="1273" y="513"/>
                  </a:lnTo>
                  <a:lnTo>
                    <a:pt x="1232" y="507"/>
                  </a:lnTo>
                  <a:lnTo>
                    <a:pt x="1194" y="500"/>
                  </a:lnTo>
                  <a:lnTo>
                    <a:pt x="1157" y="493"/>
                  </a:lnTo>
                  <a:lnTo>
                    <a:pt x="1122" y="488"/>
                  </a:lnTo>
                  <a:lnTo>
                    <a:pt x="1089" y="481"/>
                  </a:lnTo>
                  <a:lnTo>
                    <a:pt x="1060" y="476"/>
                  </a:lnTo>
                  <a:lnTo>
                    <a:pt x="1035" y="472"/>
                  </a:lnTo>
                  <a:lnTo>
                    <a:pt x="1013" y="469"/>
                  </a:lnTo>
                  <a:lnTo>
                    <a:pt x="995" y="467"/>
                  </a:lnTo>
                  <a:lnTo>
                    <a:pt x="983" y="467"/>
                  </a:lnTo>
                  <a:lnTo>
                    <a:pt x="974" y="471"/>
                  </a:lnTo>
                  <a:lnTo>
                    <a:pt x="972" y="475"/>
                  </a:lnTo>
                  <a:lnTo>
                    <a:pt x="975" y="493"/>
                  </a:lnTo>
                  <a:lnTo>
                    <a:pt x="986" y="510"/>
                  </a:lnTo>
                  <a:lnTo>
                    <a:pt x="1004" y="527"/>
                  </a:lnTo>
                  <a:lnTo>
                    <a:pt x="1029" y="543"/>
                  </a:lnTo>
                  <a:lnTo>
                    <a:pt x="1058" y="559"/>
                  </a:lnTo>
                  <a:lnTo>
                    <a:pt x="1093" y="574"/>
                  </a:lnTo>
                  <a:lnTo>
                    <a:pt x="1131" y="587"/>
                  </a:lnTo>
                  <a:lnTo>
                    <a:pt x="1173" y="601"/>
                  </a:lnTo>
                  <a:lnTo>
                    <a:pt x="1218" y="612"/>
                  </a:lnTo>
                  <a:lnTo>
                    <a:pt x="1266" y="622"/>
                  </a:lnTo>
                  <a:lnTo>
                    <a:pt x="1316" y="631"/>
                  </a:lnTo>
                  <a:lnTo>
                    <a:pt x="1366" y="639"/>
                  </a:lnTo>
                  <a:lnTo>
                    <a:pt x="1418" y="645"/>
                  </a:lnTo>
                  <a:lnTo>
                    <a:pt x="1468" y="650"/>
                  </a:lnTo>
                  <a:lnTo>
                    <a:pt x="1518" y="652"/>
                  </a:lnTo>
                  <a:lnTo>
                    <a:pt x="1568" y="653"/>
                  </a:lnTo>
                  <a:lnTo>
                    <a:pt x="1616" y="652"/>
                  </a:lnTo>
                  <a:lnTo>
                    <a:pt x="1661" y="650"/>
                  </a:lnTo>
                  <a:lnTo>
                    <a:pt x="1702" y="644"/>
                  </a:lnTo>
                  <a:lnTo>
                    <a:pt x="1809" y="625"/>
                  </a:lnTo>
                  <a:lnTo>
                    <a:pt x="1915" y="601"/>
                  </a:lnTo>
                  <a:lnTo>
                    <a:pt x="2019" y="571"/>
                  </a:lnTo>
                  <a:lnTo>
                    <a:pt x="2120" y="538"/>
                  </a:lnTo>
                  <a:lnTo>
                    <a:pt x="2218" y="502"/>
                  </a:lnTo>
                  <a:lnTo>
                    <a:pt x="2311" y="463"/>
                  </a:lnTo>
                  <a:lnTo>
                    <a:pt x="2399" y="422"/>
                  </a:lnTo>
                  <a:lnTo>
                    <a:pt x="2481" y="379"/>
                  </a:lnTo>
                  <a:lnTo>
                    <a:pt x="2511" y="366"/>
                  </a:lnTo>
                  <a:lnTo>
                    <a:pt x="2540" y="360"/>
                  </a:lnTo>
                  <a:lnTo>
                    <a:pt x="2567" y="359"/>
                  </a:lnTo>
                  <a:lnTo>
                    <a:pt x="2593" y="365"/>
                  </a:lnTo>
                  <a:lnTo>
                    <a:pt x="2616" y="375"/>
                  </a:lnTo>
                  <a:lnTo>
                    <a:pt x="2636" y="389"/>
                  </a:lnTo>
                  <a:lnTo>
                    <a:pt x="2653" y="408"/>
                  </a:lnTo>
                  <a:lnTo>
                    <a:pt x="2665" y="432"/>
                  </a:lnTo>
                  <a:lnTo>
                    <a:pt x="2673" y="457"/>
                  </a:lnTo>
                  <a:lnTo>
                    <a:pt x="2677" y="485"/>
                  </a:lnTo>
                  <a:lnTo>
                    <a:pt x="2673" y="517"/>
                  </a:lnTo>
                  <a:lnTo>
                    <a:pt x="2663" y="549"/>
                  </a:lnTo>
                  <a:lnTo>
                    <a:pt x="2647" y="583"/>
                  </a:lnTo>
                  <a:lnTo>
                    <a:pt x="2623" y="617"/>
                  </a:lnTo>
                  <a:lnTo>
                    <a:pt x="2591" y="652"/>
                  </a:lnTo>
                  <a:lnTo>
                    <a:pt x="2573" y="668"/>
                  </a:lnTo>
                  <a:lnTo>
                    <a:pt x="2550" y="687"/>
                  </a:lnTo>
                  <a:lnTo>
                    <a:pt x="2523" y="707"/>
                  </a:lnTo>
                  <a:lnTo>
                    <a:pt x="2491" y="729"/>
                  </a:lnTo>
                  <a:lnTo>
                    <a:pt x="2455" y="754"/>
                  </a:lnTo>
                  <a:lnTo>
                    <a:pt x="2416" y="779"/>
                  </a:lnTo>
                  <a:lnTo>
                    <a:pt x="2374" y="807"/>
                  </a:lnTo>
                  <a:lnTo>
                    <a:pt x="2329" y="834"/>
                  </a:lnTo>
                  <a:lnTo>
                    <a:pt x="2282" y="863"/>
                  </a:lnTo>
                  <a:lnTo>
                    <a:pt x="2234" y="892"/>
                  </a:lnTo>
                  <a:lnTo>
                    <a:pt x="2185" y="922"/>
                  </a:lnTo>
                  <a:lnTo>
                    <a:pt x="2134" y="950"/>
                  </a:lnTo>
                  <a:lnTo>
                    <a:pt x="2083" y="977"/>
                  </a:lnTo>
                  <a:lnTo>
                    <a:pt x="2033" y="1005"/>
                  </a:lnTo>
                  <a:lnTo>
                    <a:pt x="1982" y="1032"/>
                  </a:lnTo>
                  <a:lnTo>
                    <a:pt x="1934" y="1057"/>
                  </a:lnTo>
                  <a:lnTo>
                    <a:pt x="1886" y="1080"/>
                  </a:lnTo>
                  <a:lnTo>
                    <a:pt x="1840" y="1102"/>
                  </a:lnTo>
                  <a:lnTo>
                    <a:pt x="1796" y="1122"/>
                  </a:lnTo>
                  <a:lnTo>
                    <a:pt x="1756" y="1139"/>
                  </a:lnTo>
                  <a:lnTo>
                    <a:pt x="1718" y="1153"/>
                  </a:lnTo>
                  <a:lnTo>
                    <a:pt x="1684" y="1164"/>
                  </a:lnTo>
                  <a:lnTo>
                    <a:pt x="1654" y="1172"/>
                  </a:lnTo>
                  <a:lnTo>
                    <a:pt x="1634" y="1175"/>
                  </a:lnTo>
                  <a:lnTo>
                    <a:pt x="1608" y="1177"/>
                  </a:lnTo>
                  <a:lnTo>
                    <a:pt x="1576" y="1177"/>
                  </a:lnTo>
                  <a:lnTo>
                    <a:pt x="1537" y="1174"/>
                  </a:lnTo>
                  <a:lnTo>
                    <a:pt x="1495" y="1171"/>
                  </a:lnTo>
                  <a:lnTo>
                    <a:pt x="1447" y="1167"/>
                  </a:lnTo>
                  <a:lnTo>
                    <a:pt x="1395" y="1161"/>
                  </a:lnTo>
                  <a:lnTo>
                    <a:pt x="1340" y="1154"/>
                  </a:lnTo>
                  <a:lnTo>
                    <a:pt x="1282" y="1147"/>
                  </a:lnTo>
                  <a:lnTo>
                    <a:pt x="1222" y="1139"/>
                  </a:lnTo>
                  <a:lnTo>
                    <a:pt x="1159" y="1130"/>
                  </a:lnTo>
                  <a:lnTo>
                    <a:pt x="1094" y="1121"/>
                  </a:lnTo>
                  <a:lnTo>
                    <a:pt x="1029" y="1111"/>
                  </a:lnTo>
                  <a:lnTo>
                    <a:pt x="964" y="1101"/>
                  </a:lnTo>
                  <a:lnTo>
                    <a:pt x="898" y="1089"/>
                  </a:lnTo>
                  <a:lnTo>
                    <a:pt x="833" y="1079"/>
                  </a:lnTo>
                  <a:lnTo>
                    <a:pt x="769" y="1068"/>
                  </a:lnTo>
                  <a:lnTo>
                    <a:pt x="708" y="1057"/>
                  </a:lnTo>
                  <a:lnTo>
                    <a:pt x="647" y="1047"/>
                  </a:lnTo>
                  <a:lnTo>
                    <a:pt x="590" y="1037"/>
                  </a:lnTo>
                  <a:lnTo>
                    <a:pt x="536" y="1027"/>
                  </a:lnTo>
                  <a:lnTo>
                    <a:pt x="486" y="1018"/>
                  </a:lnTo>
                  <a:lnTo>
                    <a:pt x="440" y="1009"/>
                  </a:lnTo>
                  <a:lnTo>
                    <a:pt x="398" y="1001"/>
                  </a:lnTo>
                  <a:lnTo>
                    <a:pt x="363" y="994"/>
                  </a:lnTo>
                  <a:lnTo>
                    <a:pt x="332" y="989"/>
                  </a:lnTo>
                  <a:lnTo>
                    <a:pt x="309" y="984"/>
                  </a:lnTo>
                  <a:lnTo>
                    <a:pt x="292" y="980"/>
                  </a:lnTo>
                  <a:lnTo>
                    <a:pt x="262" y="976"/>
                  </a:lnTo>
                  <a:lnTo>
                    <a:pt x="230" y="980"/>
                  </a:lnTo>
                  <a:lnTo>
                    <a:pt x="200" y="988"/>
                  </a:lnTo>
                  <a:lnTo>
                    <a:pt x="171" y="1000"/>
                  </a:lnTo>
                  <a:lnTo>
                    <a:pt x="142" y="1016"/>
                  </a:lnTo>
                  <a:lnTo>
                    <a:pt x="114" y="1033"/>
                  </a:lnTo>
                  <a:lnTo>
                    <a:pt x="87" y="1052"/>
                  </a:lnTo>
                  <a:lnTo>
                    <a:pt x="64" y="1073"/>
                  </a:lnTo>
                  <a:lnTo>
                    <a:pt x="49" y="1083"/>
                  </a:lnTo>
                  <a:lnTo>
                    <a:pt x="37" y="1088"/>
                  </a:lnTo>
                  <a:lnTo>
                    <a:pt x="28" y="1089"/>
                  </a:lnTo>
                  <a:lnTo>
                    <a:pt x="20" y="1087"/>
                  </a:lnTo>
                  <a:lnTo>
                    <a:pt x="13" y="1083"/>
                  </a:lnTo>
                  <a:lnTo>
                    <a:pt x="9" y="1077"/>
                  </a:lnTo>
                  <a:lnTo>
                    <a:pt x="5" y="1069"/>
                  </a:lnTo>
                  <a:lnTo>
                    <a:pt x="2" y="1062"/>
                  </a:lnTo>
                  <a:lnTo>
                    <a:pt x="1" y="1056"/>
                  </a:lnTo>
                  <a:lnTo>
                    <a:pt x="1" y="1050"/>
                  </a:lnTo>
                  <a:lnTo>
                    <a:pt x="0" y="1048"/>
                  </a:lnTo>
                  <a:lnTo>
                    <a:pt x="4" y="989"/>
                  </a:lnTo>
                  <a:lnTo>
                    <a:pt x="9" y="923"/>
                  </a:lnTo>
                  <a:lnTo>
                    <a:pt x="13" y="852"/>
                  </a:lnTo>
                  <a:lnTo>
                    <a:pt x="18" y="776"/>
                  </a:lnTo>
                  <a:lnTo>
                    <a:pt x="23" y="699"/>
                  </a:lnTo>
                  <a:lnTo>
                    <a:pt x="28" y="620"/>
                  </a:lnTo>
                  <a:lnTo>
                    <a:pt x="33" y="539"/>
                  </a:lnTo>
                  <a:lnTo>
                    <a:pt x="38" y="461"/>
                  </a:lnTo>
                  <a:lnTo>
                    <a:pt x="43" y="384"/>
                  </a:lnTo>
                  <a:lnTo>
                    <a:pt x="48" y="311"/>
                  </a:lnTo>
                  <a:lnTo>
                    <a:pt x="52" y="241"/>
                  </a:lnTo>
                  <a:lnTo>
                    <a:pt x="56" y="179"/>
                  </a:lnTo>
                  <a:lnTo>
                    <a:pt x="60" y="123"/>
                  </a:lnTo>
                  <a:lnTo>
                    <a:pt x="62" y="107"/>
                  </a:lnTo>
                  <a:lnTo>
                    <a:pt x="67" y="95"/>
                  </a:lnTo>
                  <a:lnTo>
                    <a:pt x="75" y="86"/>
                  </a:lnTo>
                  <a:lnTo>
                    <a:pt x="85" y="80"/>
                  </a:lnTo>
                  <a:lnTo>
                    <a:pt x="97" y="76"/>
                  </a:lnTo>
                  <a:lnTo>
                    <a:pt x="111" y="73"/>
                  </a:lnTo>
                  <a:lnTo>
                    <a:pt x="127" y="70"/>
                  </a:lnTo>
                  <a:lnTo>
                    <a:pt x="145" y="67"/>
                  </a:lnTo>
                  <a:lnTo>
                    <a:pt x="182" y="61"/>
                  </a:lnTo>
                  <a:lnTo>
                    <a:pt x="224" y="55"/>
                  </a:lnTo>
                  <a:lnTo>
                    <a:pt x="269" y="48"/>
                  </a:lnTo>
                  <a:lnTo>
                    <a:pt x="317" y="40"/>
                  </a:lnTo>
                  <a:lnTo>
                    <a:pt x="366" y="33"/>
                  </a:lnTo>
                  <a:lnTo>
                    <a:pt x="417" y="27"/>
                  </a:lnTo>
                  <a:lnTo>
                    <a:pt x="468" y="20"/>
                  </a:lnTo>
                  <a:lnTo>
                    <a:pt x="518" y="14"/>
                  </a:lnTo>
                  <a:lnTo>
                    <a:pt x="566" y="9"/>
                  </a:lnTo>
                  <a:lnTo>
                    <a:pt x="611" y="4"/>
                  </a:lnTo>
                  <a:lnTo>
                    <a:pt x="653" y="2"/>
                  </a:lnTo>
                  <a:lnTo>
                    <a:pt x="691" y="0"/>
                  </a:lnTo>
                  <a:lnTo>
                    <a:pt x="722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1100">
                <a:solidFill>
                  <a:srgbClr val="000000"/>
                </a:solidFill>
                <a:latin typeface="Gotham" panose="02000604040000090004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56"/>
            <p:cNvSpPr>
              <a:spLocks noEditPoints="1"/>
            </p:cNvSpPr>
            <p:nvPr/>
          </p:nvSpPr>
          <p:spPr bwMode="auto">
            <a:xfrm>
              <a:off x="6234288" y="4135133"/>
              <a:ext cx="154218" cy="209075"/>
            </a:xfrm>
            <a:custGeom>
              <a:avLst/>
              <a:gdLst>
                <a:gd name="T0" fmla="*/ 440 w 849"/>
                <a:gd name="T1" fmla="*/ 654 h 1093"/>
                <a:gd name="T2" fmla="*/ 408 w 849"/>
                <a:gd name="T3" fmla="*/ 658 h 1093"/>
                <a:gd name="T4" fmla="*/ 379 w 849"/>
                <a:gd name="T5" fmla="*/ 667 h 1093"/>
                <a:gd name="T6" fmla="*/ 352 w 849"/>
                <a:gd name="T7" fmla="*/ 681 h 1093"/>
                <a:gd name="T8" fmla="*/ 328 w 849"/>
                <a:gd name="T9" fmla="*/ 700 h 1093"/>
                <a:gd name="T10" fmla="*/ 309 w 849"/>
                <a:gd name="T11" fmla="*/ 724 h 1093"/>
                <a:gd name="T12" fmla="*/ 295 w 849"/>
                <a:gd name="T13" fmla="*/ 749 h 1093"/>
                <a:gd name="T14" fmla="*/ 286 w 849"/>
                <a:gd name="T15" fmla="*/ 780 h 1093"/>
                <a:gd name="T16" fmla="*/ 282 w 849"/>
                <a:gd name="T17" fmla="*/ 811 h 1093"/>
                <a:gd name="T18" fmla="*/ 286 w 849"/>
                <a:gd name="T19" fmla="*/ 842 h 1093"/>
                <a:gd name="T20" fmla="*/ 295 w 849"/>
                <a:gd name="T21" fmla="*/ 873 h 1093"/>
                <a:gd name="T22" fmla="*/ 309 w 849"/>
                <a:gd name="T23" fmla="*/ 899 h 1093"/>
                <a:gd name="T24" fmla="*/ 328 w 849"/>
                <a:gd name="T25" fmla="*/ 923 h 1093"/>
                <a:gd name="T26" fmla="*/ 352 w 849"/>
                <a:gd name="T27" fmla="*/ 942 h 1093"/>
                <a:gd name="T28" fmla="*/ 379 w 849"/>
                <a:gd name="T29" fmla="*/ 956 h 1093"/>
                <a:gd name="T30" fmla="*/ 408 w 849"/>
                <a:gd name="T31" fmla="*/ 965 h 1093"/>
                <a:gd name="T32" fmla="*/ 440 w 849"/>
                <a:gd name="T33" fmla="*/ 969 h 1093"/>
                <a:gd name="T34" fmla="*/ 472 w 849"/>
                <a:gd name="T35" fmla="*/ 965 h 1093"/>
                <a:gd name="T36" fmla="*/ 501 w 849"/>
                <a:gd name="T37" fmla="*/ 956 h 1093"/>
                <a:gd name="T38" fmla="*/ 528 w 849"/>
                <a:gd name="T39" fmla="*/ 942 h 1093"/>
                <a:gd name="T40" fmla="*/ 551 w 849"/>
                <a:gd name="T41" fmla="*/ 923 h 1093"/>
                <a:gd name="T42" fmla="*/ 570 w 849"/>
                <a:gd name="T43" fmla="*/ 899 h 1093"/>
                <a:gd name="T44" fmla="*/ 585 w 849"/>
                <a:gd name="T45" fmla="*/ 873 h 1093"/>
                <a:gd name="T46" fmla="*/ 594 w 849"/>
                <a:gd name="T47" fmla="*/ 842 h 1093"/>
                <a:gd name="T48" fmla="*/ 597 w 849"/>
                <a:gd name="T49" fmla="*/ 811 h 1093"/>
                <a:gd name="T50" fmla="*/ 594 w 849"/>
                <a:gd name="T51" fmla="*/ 780 h 1093"/>
                <a:gd name="T52" fmla="*/ 585 w 849"/>
                <a:gd name="T53" fmla="*/ 749 h 1093"/>
                <a:gd name="T54" fmla="*/ 570 w 849"/>
                <a:gd name="T55" fmla="*/ 724 h 1093"/>
                <a:gd name="T56" fmla="*/ 551 w 849"/>
                <a:gd name="T57" fmla="*/ 700 h 1093"/>
                <a:gd name="T58" fmla="*/ 528 w 849"/>
                <a:gd name="T59" fmla="*/ 681 h 1093"/>
                <a:gd name="T60" fmla="*/ 501 w 849"/>
                <a:gd name="T61" fmla="*/ 667 h 1093"/>
                <a:gd name="T62" fmla="*/ 472 w 849"/>
                <a:gd name="T63" fmla="*/ 658 h 1093"/>
                <a:gd name="T64" fmla="*/ 440 w 849"/>
                <a:gd name="T65" fmla="*/ 654 h 1093"/>
                <a:gd name="T66" fmla="*/ 206 w 849"/>
                <a:gd name="T67" fmla="*/ 0 h 1093"/>
                <a:gd name="T68" fmla="*/ 775 w 849"/>
                <a:gd name="T69" fmla="*/ 28 h 1093"/>
                <a:gd name="T70" fmla="*/ 796 w 849"/>
                <a:gd name="T71" fmla="*/ 32 h 1093"/>
                <a:gd name="T72" fmla="*/ 814 w 849"/>
                <a:gd name="T73" fmla="*/ 41 h 1093"/>
                <a:gd name="T74" fmla="*/ 830 w 849"/>
                <a:gd name="T75" fmla="*/ 55 h 1093"/>
                <a:gd name="T76" fmla="*/ 841 w 849"/>
                <a:gd name="T77" fmla="*/ 72 h 1093"/>
                <a:gd name="T78" fmla="*/ 848 w 849"/>
                <a:gd name="T79" fmla="*/ 91 h 1093"/>
                <a:gd name="T80" fmla="*/ 849 w 849"/>
                <a:gd name="T81" fmla="*/ 112 h 1093"/>
                <a:gd name="T82" fmla="*/ 780 w 849"/>
                <a:gd name="T83" fmla="*/ 1016 h 1093"/>
                <a:gd name="T84" fmla="*/ 775 w 849"/>
                <a:gd name="T85" fmla="*/ 1037 h 1093"/>
                <a:gd name="T86" fmla="*/ 765 w 849"/>
                <a:gd name="T87" fmla="*/ 1056 h 1093"/>
                <a:gd name="T88" fmla="*/ 752 w 849"/>
                <a:gd name="T89" fmla="*/ 1072 h 1093"/>
                <a:gd name="T90" fmla="*/ 735 w 849"/>
                <a:gd name="T91" fmla="*/ 1083 h 1093"/>
                <a:gd name="T92" fmla="*/ 715 w 849"/>
                <a:gd name="T93" fmla="*/ 1091 h 1093"/>
                <a:gd name="T94" fmla="*/ 693 w 849"/>
                <a:gd name="T95" fmla="*/ 1093 h 1093"/>
                <a:gd name="T96" fmla="*/ 63 w 849"/>
                <a:gd name="T97" fmla="*/ 1093 h 1093"/>
                <a:gd name="T98" fmla="*/ 43 w 849"/>
                <a:gd name="T99" fmla="*/ 1090 h 1093"/>
                <a:gd name="T100" fmla="*/ 25 w 849"/>
                <a:gd name="T101" fmla="*/ 1081 h 1093"/>
                <a:gd name="T102" fmla="*/ 12 w 849"/>
                <a:gd name="T103" fmla="*/ 1068 h 1093"/>
                <a:gd name="T104" fmla="*/ 3 w 849"/>
                <a:gd name="T105" fmla="*/ 1051 h 1093"/>
                <a:gd name="T106" fmla="*/ 0 w 849"/>
                <a:gd name="T107" fmla="*/ 1032 h 1093"/>
                <a:gd name="T108" fmla="*/ 2 w 849"/>
                <a:gd name="T109" fmla="*/ 1012 h 1093"/>
                <a:gd name="T110" fmla="*/ 106 w 849"/>
                <a:gd name="T111" fmla="*/ 74 h 1093"/>
                <a:gd name="T112" fmla="*/ 114 w 849"/>
                <a:gd name="T113" fmla="*/ 54 h 1093"/>
                <a:gd name="T114" fmla="*/ 127 w 849"/>
                <a:gd name="T115" fmla="*/ 36 h 1093"/>
                <a:gd name="T116" fmla="*/ 143 w 849"/>
                <a:gd name="T117" fmla="*/ 20 h 1093"/>
                <a:gd name="T118" fmla="*/ 162 w 849"/>
                <a:gd name="T119" fmla="*/ 9 h 1093"/>
                <a:gd name="T120" fmla="*/ 184 w 849"/>
                <a:gd name="T121" fmla="*/ 2 h 1093"/>
                <a:gd name="T122" fmla="*/ 206 w 849"/>
                <a:gd name="T123" fmla="*/ 0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49" h="1093">
                  <a:moveTo>
                    <a:pt x="440" y="654"/>
                  </a:moveTo>
                  <a:lnTo>
                    <a:pt x="408" y="658"/>
                  </a:lnTo>
                  <a:lnTo>
                    <a:pt x="379" y="667"/>
                  </a:lnTo>
                  <a:lnTo>
                    <a:pt x="352" y="681"/>
                  </a:lnTo>
                  <a:lnTo>
                    <a:pt x="328" y="700"/>
                  </a:lnTo>
                  <a:lnTo>
                    <a:pt x="309" y="724"/>
                  </a:lnTo>
                  <a:lnTo>
                    <a:pt x="295" y="749"/>
                  </a:lnTo>
                  <a:lnTo>
                    <a:pt x="286" y="780"/>
                  </a:lnTo>
                  <a:lnTo>
                    <a:pt x="282" y="811"/>
                  </a:lnTo>
                  <a:lnTo>
                    <a:pt x="286" y="842"/>
                  </a:lnTo>
                  <a:lnTo>
                    <a:pt x="295" y="873"/>
                  </a:lnTo>
                  <a:lnTo>
                    <a:pt x="309" y="899"/>
                  </a:lnTo>
                  <a:lnTo>
                    <a:pt x="328" y="923"/>
                  </a:lnTo>
                  <a:lnTo>
                    <a:pt x="352" y="942"/>
                  </a:lnTo>
                  <a:lnTo>
                    <a:pt x="379" y="956"/>
                  </a:lnTo>
                  <a:lnTo>
                    <a:pt x="408" y="965"/>
                  </a:lnTo>
                  <a:lnTo>
                    <a:pt x="440" y="969"/>
                  </a:lnTo>
                  <a:lnTo>
                    <a:pt x="472" y="965"/>
                  </a:lnTo>
                  <a:lnTo>
                    <a:pt x="501" y="956"/>
                  </a:lnTo>
                  <a:lnTo>
                    <a:pt x="528" y="942"/>
                  </a:lnTo>
                  <a:lnTo>
                    <a:pt x="551" y="923"/>
                  </a:lnTo>
                  <a:lnTo>
                    <a:pt x="570" y="899"/>
                  </a:lnTo>
                  <a:lnTo>
                    <a:pt x="585" y="873"/>
                  </a:lnTo>
                  <a:lnTo>
                    <a:pt x="594" y="842"/>
                  </a:lnTo>
                  <a:lnTo>
                    <a:pt x="597" y="811"/>
                  </a:lnTo>
                  <a:lnTo>
                    <a:pt x="594" y="780"/>
                  </a:lnTo>
                  <a:lnTo>
                    <a:pt x="585" y="749"/>
                  </a:lnTo>
                  <a:lnTo>
                    <a:pt x="570" y="724"/>
                  </a:lnTo>
                  <a:lnTo>
                    <a:pt x="551" y="700"/>
                  </a:lnTo>
                  <a:lnTo>
                    <a:pt x="528" y="681"/>
                  </a:lnTo>
                  <a:lnTo>
                    <a:pt x="501" y="667"/>
                  </a:lnTo>
                  <a:lnTo>
                    <a:pt x="472" y="658"/>
                  </a:lnTo>
                  <a:lnTo>
                    <a:pt x="440" y="654"/>
                  </a:lnTo>
                  <a:close/>
                  <a:moveTo>
                    <a:pt x="206" y="0"/>
                  </a:moveTo>
                  <a:lnTo>
                    <a:pt x="775" y="28"/>
                  </a:lnTo>
                  <a:lnTo>
                    <a:pt x="796" y="32"/>
                  </a:lnTo>
                  <a:lnTo>
                    <a:pt x="814" y="41"/>
                  </a:lnTo>
                  <a:lnTo>
                    <a:pt x="830" y="55"/>
                  </a:lnTo>
                  <a:lnTo>
                    <a:pt x="841" y="72"/>
                  </a:lnTo>
                  <a:lnTo>
                    <a:pt x="848" y="91"/>
                  </a:lnTo>
                  <a:lnTo>
                    <a:pt x="849" y="112"/>
                  </a:lnTo>
                  <a:lnTo>
                    <a:pt x="780" y="1016"/>
                  </a:lnTo>
                  <a:lnTo>
                    <a:pt x="775" y="1037"/>
                  </a:lnTo>
                  <a:lnTo>
                    <a:pt x="765" y="1056"/>
                  </a:lnTo>
                  <a:lnTo>
                    <a:pt x="752" y="1072"/>
                  </a:lnTo>
                  <a:lnTo>
                    <a:pt x="735" y="1083"/>
                  </a:lnTo>
                  <a:lnTo>
                    <a:pt x="715" y="1091"/>
                  </a:lnTo>
                  <a:lnTo>
                    <a:pt x="693" y="1093"/>
                  </a:lnTo>
                  <a:lnTo>
                    <a:pt x="63" y="1093"/>
                  </a:lnTo>
                  <a:lnTo>
                    <a:pt x="43" y="1090"/>
                  </a:lnTo>
                  <a:lnTo>
                    <a:pt x="25" y="1081"/>
                  </a:lnTo>
                  <a:lnTo>
                    <a:pt x="12" y="1068"/>
                  </a:lnTo>
                  <a:lnTo>
                    <a:pt x="3" y="1051"/>
                  </a:lnTo>
                  <a:lnTo>
                    <a:pt x="0" y="1032"/>
                  </a:lnTo>
                  <a:lnTo>
                    <a:pt x="2" y="1012"/>
                  </a:lnTo>
                  <a:lnTo>
                    <a:pt x="106" y="74"/>
                  </a:lnTo>
                  <a:lnTo>
                    <a:pt x="114" y="54"/>
                  </a:lnTo>
                  <a:lnTo>
                    <a:pt x="127" y="36"/>
                  </a:lnTo>
                  <a:lnTo>
                    <a:pt x="143" y="20"/>
                  </a:lnTo>
                  <a:lnTo>
                    <a:pt x="162" y="9"/>
                  </a:lnTo>
                  <a:lnTo>
                    <a:pt x="184" y="2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1100">
                <a:solidFill>
                  <a:srgbClr val="000000"/>
                </a:solidFill>
                <a:latin typeface="Gotham" panose="02000604040000090004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5781540" y="3285203"/>
              <a:ext cx="1294034" cy="651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 smtClean="0">
                  <a:solidFill>
                    <a:schemeClr val="bg1"/>
                  </a:solidFill>
                  <a:latin typeface="Gotham" panose="02000604040000090004" pitchFamily="50" charset="0"/>
                  <a:cs typeface="Arial" panose="020B0604020202020204" pitchFamily="34" charset="0"/>
                </a:rPr>
                <a:t>USD 12,2 millones</a:t>
              </a:r>
              <a:endParaRPr lang="es-PY" sz="2400" b="1" dirty="0">
                <a:solidFill>
                  <a:schemeClr val="bg1"/>
                </a:solidFill>
                <a:latin typeface="Gotham" panose="02000604040000090004" pitchFamily="50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Freeform 353"/>
          <p:cNvSpPr/>
          <p:nvPr/>
        </p:nvSpPr>
        <p:spPr>
          <a:xfrm>
            <a:off x="1225333" y="2064737"/>
            <a:ext cx="983852" cy="923820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216353" y="0"/>
                </a:moveTo>
                <a:cubicBezTo>
                  <a:pt x="255605" y="0"/>
                  <a:pt x="291805" y="9672"/>
                  <a:pt x="324953" y="29016"/>
                </a:cubicBezTo>
                <a:cubicBezTo>
                  <a:pt x="358101" y="48360"/>
                  <a:pt x="384347" y="74606"/>
                  <a:pt x="403691" y="107754"/>
                </a:cubicBezTo>
                <a:cubicBezTo>
                  <a:pt x="423035" y="140902"/>
                  <a:pt x="432707" y="177102"/>
                  <a:pt x="432707" y="216354"/>
                </a:cubicBezTo>
                <a:cubicBezTo>
                  <a:pt x="432707" y="255605"/>
                  <a:pt x="423035" y="291805"/>
                  <a:pt x="403691" y="324953"/>
                </a:cubicBezTo>
                <a:cubicBezTo>
                  <a:pt x="384347" y="358101"/>
                  <a:pt x="358101" y="384347"/>
                  <a:pt x="324953" y="403691"/>
                </a:cubicBezTo>
                <a:cubicBezTo>
                  <a:pt x="291805" y="423035"/>
                  <a:pt x="255605" y="432707"/>
                  <a:pt x="216353" y="432707"/>
                </a:cubicBezTo>
                <a:cubicBezTo>
                  <a:pt x="177102" y="432707"/>
                  <a:pt x="140902" y="423035"/>
                  <a:pt x="107754" y="403691"/>
                </a:cubicBezTo>
                <a:cubicBezTo>
                  <a:pt x="74606" y="384347"/>
                  <a:pt x="48360" y="358101"/>
                  <a:pt x="29016" y="324953"/>
                </a:cubicBezTo>
                <a:cubicBezTo>
                  <a:pt x="9672" y="291805"/>
                  <a:pt x="0" y="255605"/>
                  <a:pt x="0" y="216354"/>
                </a:cubicBezTo>
                <a:cubicBezTo>
                  <a:pt x="0" y="177102"/>
                  <a:pt x="9672" y="140902"/>
                  <a:pt x="29016" y="107754"/>
                </a:cubicBezTo>
                <a:cubicBezTo>
                  <a:pt x="48360" y="74606"/>
                  <a:pt x="74606" y="48360"/>
                  <a:pt x="107754" y="29016"/>
                </a:cubicBezTo>
                <a:cubicBezTo>
                  <a:pt x="140902" y="9672"/>
                  <a:pt x="177102" y="0"/>
                  <a:pt x="216353" y="0"/>
                </a:cubicBezTo>
                <a:close/>
                <a:moveTo>
                  <a:pt x="198324" y="72118"/>
                </a:moveTo>
                <a:cubicBezTo>
                  <a:pt x="193441" y="72118"/>
                  <a:pt x="189215" y="73902"/>
                  <a:pt x="185647" y="77470"/>
                </a:cubicBezTo>
                <a:cubicBezTo>
                  <a:pt x="182079" y="81039"/>
                  <a:pt x="180295" y="85264"/>
                  <a:pt x="180295" y="90147"/>
                </a:cubicBezTo>
                <a:lnTo>
                  <a:pt x="180295" y="231566"/>
                </a:lnTo>
                <a:lnTo>
                  <a:pt x="127051" y="178323"/>
                </a:lnTo>
                <a:cubicBezTo>
                  <a:pt x="123483" y="174754"/>
                  <a:pt x="119258" y="172970"/>
                  <a:pt x="114374" y="172970"/>
                </a:cubicBezTo>
                <a:cubicBezTo>
                  <a:pt x="109491" y="172970"/>
                  <a:pt x="105265" y="174754"/>
                  <a:pt x="101697" y="178323"/>
                </a:cubicBezTo>
                <a:lnTo>
                  <a:pt x="76061" y="203958"/>
                </a:lnTo>
                <a:cubicBezTo>
                  <a:pt x="72681" y="207339"/>
                  <a:pt x="70991" y="211564"/>
                  <a:pt x="70991" y="216635"/>
                </a:cubicBezTo>
                <a:cubicBezTo>
                  <a:pt x="70991" y="221706"/>
                  <a:pt x="72681" y="225932"/>
                  <a:pt x="76061" y="229312"/>
                </a:cubicBezTo>
                <a:lnTo>
                  <a:pt x="178041" y="331291"/>
                </a:lnTo>
                <a:lnTo>
                  <a:pt x="203676" y="356927"/>
                </a:lnTo>
                <a:cubicBezTo>
                  <a:pt x="207057" y="360308"/>
                  <a:pt x="211283" y="361998"/>
                  <a:pt x="216353" y="361998"/>
                </a:cubicBezTo>
                <a:cubicBezTo>
                  <a:pt x="221424" y="361998"/>
                  <a:pt x="225650" y="360308"/>
                  <a:pt x="229031" y="356927"/>
                </a:cubicBezTo>
                <a:lnTo>
                  <a:pt x="254666" y="331291"/>
                </a:lnTo>
                <a:lnTo>
                  <a:pt x="356645" y="229312"/>
                </a:lnTo>
                <a:cubicBezTo>
                  <a:pt x="360025" y="225932"/>
                  <a:pt x="361716" y="221706"/>
                  <a:pt x="361716" y="216635"/>
                </a:cubicBezTo>
                <a:cubicBezTo>
                  <a:pt x="361716" y="211564"/>
                  <a:pt x="360025" y="207339"/>
                  <a:pt x="356645" y="203958"/>
                </a:cubicBezTo>
                <a:lnTo>
                  <a:pt x="331010" y="178323"/>
                </a:lnTo>
                <a:cubicBezTo>
                  <a:pt x="327629" y="174942"/>
                  <a:pt x="323403" y="173252"/>
                  <a:pt x="318333" y="173252"/>
                </a:cubicBezTo>
                <a:cubicBezTo>
                  <a:pt x="313262" y="173252"/>
                  <a:pt x="309036" y="174942"/>
                  <a:pt x="305656" y="178323"/>
                </a:cubicBezTo>
                <a:lnTo>
                  <a:pt x="252412" y="231566"/>
                </a:lnTo>
                <a:lnTo>
                  <a:pt x="252412" y="90147"/>
                </a:lnTo>
                <a:cubicBezTo>
                  <a:pt x="252412" y="85264"/>
                  <a:pt x="250628" y="81039"/>
                  <a:pt x="247060" y="77470"/>
                </a:cubicBezTo>
                <a:cubicBezTo>
                  <a:pt x="243492" y="73902"/>
                  <a:pt x="239266" y="72118"/>
                  <a:pt x="234383" y="72118"/>
                </a:cubicBezTo>
                <a:lnTo>
                  <a:pt x="198324" y="72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Gotham" panose="02000604040000090004" pitchFamily="50" charset="0"/>
              <a:cs typeface="Arial" panose="020B060402020202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2318790" y="1995753"/>
            <a:ext cx="1815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latin typeface="Gotham" panose="02000604040000090004" pitchFamily="50" charset="0"/>
                <a:cs typeface="Arial" panose="020B0604020202020204" pitchFamily="34" charset="0"/>
              </a:rPr>
              <a:t>2.148</a:t>
            </a:r>
            <a:endParaRPr lang="es-ES" sz="4400" b="1" dirty="0">
              <a:latin typeface="Gotham" panose="02000604040000090004" pitchFamily="50" charset="0"/>
              <a:cs typeface="Arial" panose="020B0604020202020204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1989008" y="2825482"/>
            <a:ext cx="2462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Gotham" panose="02000604040000090004" pitchFamily="50" charset="0"/>
                <a:cs typeface="Arial" panose="020B0604020202020204" pitchFamily="34" charset="0"/>
              </a:rPr>
              <a:t>Vacancias </a:t>
            </a:r>
          </a:p>
          <a:p>
            <a:pPr algn="ctr"/>
            <a:r>
              <a:rPr lang="es-ES" sz="1400" dirty="0" smtClean="0">
                <a:latin typeface="Gotham" panose="02000604040000090004" pitchFamily="50" charset="0"/>
                <a:cs typeface="Arial" panose="020B0604020202020204" pitchFamily="34" charset="0"/>
              </a:rPr>
              <a:t>administrativas</a:t>
            </a:r>
            <a:endParaRPr lang="es-ES" sz="1400" dirty="0">
              <a:latin typeface="Gotham" panose="02000604040000090004" pitchFamily="50" charset="0"/>
              <a:cs typeface="Arial" panose="020B0604020202020204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6910579" y="901363"/>
            <a:ext cx="38507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kern="0" dirty="0" smtClean="0">
                <a:solidFill>
                  <a:schemeClr val="accent1">
                    <a:lumMod val="75000"/>
                  </a:schemeClr>
                </a:solidFill>
                <a:latin typeface="Gotham" panose="02000604040000090004" pitchFamily="50" charset="0"/>
                <a:cs typeface="Arial" panose="020B0604020202020204" pitchFamily="34" charset="0"/>
              </a:rPr>
              <a:t>Re direccionamos Gastos Innecesarios</a:t>
            </a:r>
            <a:endParaRPr lang="es-PY" sz="2400" b="1" kern="0" dirty="0" smtClean="0">
              <a:solidFill>
                <a:schemeClr val="accent1">
                  <a:lumMod val="75000"/>
                </a:schemeClr>
              </a:solidFill>
              <a:latin typeface="Gotham" panose="02000604040000090004" pitchFamily="50" charset="0"/>
              <a:cs typeface="Arial" panose="020B0604020202020204" pitchFamily="34" charset="0"/>
            </a:endParaRPr>
          </a:p>
        </p:txBody>
      </p:sp>
      <p:sp>
        <p:nvSpPr>
          <p:cNvPr id="33" name="Freeform 353"/>
          <p:cNvSpPr/>
          <p:nvPr/>
        </p:nvSpPr>
        <p:spPr>
          <a:xfrm>
            <a:off x="8261266" y="1763693"/>
            <a:ext cx="1049054" cy="1000296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216353" y="0"/>
                </a:moveTo>
                <a:cubicBezTo>
                  <a:pt x="255605" y="0"/>
                  <a:pt x="291805" y="9672"/>
                  <a:pt x="324953" y="29016"/>
                </a:cubicBezTo>
                <a:cubicBezTo>
                  <a:pt x="358101" y="48360"/>
                  <a:pt x="384347" y="74606"/>
                  <a:pt x="403691" y="107754"/>
                </a:cubicBezTo>
                <a:cubicBezTo>
                  <a:pt x="423035" y="140902"/>
                  <a:pt x="432707" y="177102"/>
                  <a:pt x="432707" y="216354"/>
                </a:cubicBezTo>
                <a:cubicBezTo>
                  <a:pt x="432707" y="255605"/>
                  <a:pt x="423035" y="291805"/>
                  <a:pt x="403691" y="324953"/>
                </a:cubicBezTo>
                <a:cubicBezTo>
                  <a:pt x="384347" y="358101"/>
                  <a:pt x="358101" y="384347"/>
                  <a:pt x="324953" y="403691"/>
                </a:cubicBezTo>
                <a:cubicBezTo>
                  <a:pt x="291805" y="423035"/>
                  <a:pt x="255605" y="432707"/>
                  <a:pt x="216353" y="432707"/>
                </a:cubicBezTo>
                <a:cubicBezTo>
                  <a:pt x="177102" y="432707"/>
                  <a:pt x="140902" y="423035"/>
                  <a:pt x="107754" y="403691"/>
                </a:cubicBezTo>
                <a:cubicBezTo>
                  <a:pt x="74606" y="384347"/>
                  <a:pt x="48360" y="358101"/>
                  <a:pt x="29016" y="324953"/>
                </a:cubicBezTo>
                <a:cubicBezTo>
                  <a:pt x="9672" y="291805"/>
                  <a:pt x="0" y="255605"/>
                  <a:pt x="0" y="216354"/>
                </a:cubicBezTo>
                <a:cubicBezTo>
                  <a:pt x="0" y="177102"/>
                  <a:pt x="9672" y="140902"/>
                  <a:pt x="29016" y="107754"/>
                </a:cubicBezTo>
                <a:cubicBezTo>
                  <a:pt x="48360" y="74606"/>
                  <a:pt x="74606" y="48360"/>
                  <a:pt x="107754" y="29016"/>
                </a:cubicBezTo>
                <a:cubicBezTo>
                  <a:pt x="140902" y="9672"/>
                  <a:pt x="177102" y="0"/>
                  <a:pt x="216353" y="0"/>
                </a:cubicBezTo>
                <a:close/>
                <a:moveTo>
                  <a:pt x="198324" y="72118"/>
                </a:moveTo>
                <a:cubicBezTo>
                  <a:pt x="193441" y="72118"/>
                  <a:pt x="189215" y="73902"/>
                  <a:pt x="185647" y="77470"/>
                </a:cubicBezTo>
                <a:cubicBezTo>
                  <a:pt x="182079" y="81039"/>
                  <a:pt x="180295" y="85264"/>
                  <a:pt x="180295" y="90147"/>
                </a:cubicBezTo>
                <a:lnTo>
                  <a:pt x="180295" y="231566"/>
                </a:lnTo>
                <a:lnTo>
                  <a:pt x="127051" y="178323"/>
                </a:lnTo>
                <a:cubicBezTo>
                  <a:pt x="123483" y="174754"/>
                  <a:pt x="119258" y="172970"/>
                  <a:pt x="114374" y="172970"/>
                </a:cubicBezTo>
                <a:cubicBezTo>
                  <a:pt x="109491" y="172970"/>
                  <a:pt x="105265" y="174754"/>
                  <a:pt x="101697" y="178323"/>
                </a:cubicBezTo>
                <a:lnTo>
                  <a:pt x="76061" y="203958"/>
                </a:lnTo>
                <a:cubicBezTo>
                  <a:pt x="72681" y="207339"/>
                  <a:pt x="70991" y="211564"/>
                  <a:pt x="70991" y="216635"/>
                </a:cubicBezTo>
                <a:cubicBezTo>
                  <a:pt x="70991" y="221706"/>
                  <a:pt x="72681" y="225932"/>
                  <a:pt x="76061" y="229312"/>
                </a:cubicBezTo>
                <a:lnTo>
                  <a:pt x="178041" y="331291"/>
                </a:lnTo>
                <a:lnTo>
                  <a:pt x="203676" y="356927"/>
                </a:lnTo>
                <a:cubicBezTo>
                  <a:pt x="207057" y="360308"/>
                  <a:pt x="211283" y="361998"/>
                  <a:pt x="216353" y="361998"/>
                </a:cubicBezTo>
                <a:cubicBezTo>
                  <a:pt x="221424" y="361998"/>
                  <a:pt x="225650" y="360308"/>
                  <a:pt x="229031" y="356927"/>
                </a:cubicBezTo>
                <a:lnTo>
                  <a:pt x="254666" y="331291"/>
                </a:lnTo>
                <a:lnTo>
                  <a:pt x="356645" y="229312"/>
                </a:lnTo>
                <a:cubicBezTo>
                  <a:pt x="360025" y="225932"/>
                  <a:pt x="361716" y="221706"/>
                  <a:pt x="361716" y="216635"/>
                </a:cubicBezTo>
                <a:cubicBezTo>
                  <a:pt x="361716" y="211564"/>
                  <a:pt x="360025" y="207339"/>
                  <a:pt x="356645" y="203958"/>
                </a:cubicBezTo>
                <a:lnTo>
                  <a:pt x="331010" y="178323"/>
                </a:lnTo>
                <a:cubicBezTo>
                  <a:pt x="327629" y="174942"/>
                  <a:pt x="323403" y="173252"/>
                  <a:pt x="318333" y="173252"/>
                </a:cubicBezTo>
                <a:cubicBezTo>
                  <a:pt x="313262" y="173252"/>
                  <a:pt x="309036" y="174942"/>
                  <a:pt x="305656" y="178323"/>
                </a:cubicBezTo>
                <a:lnTo>
                  <a:pt x="252412" y="231566"/>
                </a:lnTo>
                <a:lnTo>
                  <a:pt x="252412" y="90147"/>
                </a:lnTo>
                <a:cubicBezTo>
                  <a:pt x="252412" y="85264"/>
                  <a:pt x="250628" y="81039"/>
                  <a:pt x="247060" y="77470"/>
                </a:cubicBezTo>
                <a:cubicBezTo>
                  <a:pt x="243492" y="73902"/>
                  <a:pt x="239266" y="72118"/>
                  <a:pt x="234383" y="72118"/>
                </a:cubicBezTo>
                <a:lnTo>
                  <a:pt x="198324" y="72118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CuadroTexto 33"/>
          <p:cNvSpPr txBox="1"/>
          <p:nvPr/>
        </p:nvSpPr>
        <p:spPr>
          <a:xfrm>
            <a:off x="7714083" y="3808842"/>
            <a:ext cx="23453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s-E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otham" panose="02000604040000090004" pitchFamily="50" charset="0"/>
                <a:cs typeface="Arial" panose="020B0604020202020204" pitchFamily="34" charset="0"/>
              </a:rPr>
              <a:t>USD</a:t>
            </a:r>
            <a:r>
              <a:rPr lang="es-E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otham" panose="02000604040000090004" pitchFamily="50" charset="0"/>
                <a:cs typeface="Arial" panose="020B0604020202020204" pitchFamily="34" charset="0"/>
              </a:rPr>
              <a:t> </a:t>
            </a:r>
            <a:r>
              <a:rPr lang="es-E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otham" panose="02000604040000090004" pitchFamily="50" charset="0"/>
                <a:cs typeface="Arial" panose="020B0604020202020204" pitchFamily="34" charset="0"/>
              </a:rPr>
              <a:t>30,1 </a:t>
            </a: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  <a:latin typeface="Gotham" panose="02000604040000090004" pitchFamily="50" charset="0"/>
                <a:cs typeface="Arial" panose="020B0604020202020204" pitchFamily="34" charset="0"/>
              </a:rPr>
              <a:t>millones</a:t>
            </a:r>
            <a:r>
              <a:rPr lang="es-E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otham" panose="02000604040000090004" pitchFamily="50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5" name="Anillo 34"/>
          <p:cNvSpPr/>
          <p:nvPr/>
        </p:nvSpPr>
        <p:spPr>
          <a:xfrm>
            <a:off x="7747332" y="3105529"/>
            <a:ext cx="2278871" cy="2174030"/>
          </a:xfrm>
          <a:prstGeom prst="donut">
            <a:avLst>
              <a:gd name="adj" fmla="val 446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6418126" y="3696021"/>
            <a:ext cx="1381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Gotham" panose="02000604040000090004" pitchFamily="50" charset="0"/>
                <a:cs typeface="Arial" panose="020B0604020202020204" pitchFamily="34" charset="0"/>
              </a:rPr>
              <a:t>Viáticos</a:t>
            </a:r>
            <a:endParaRPr lang="es-ES" b="1" dirty="0">
              <a:latin typeface="Gotham" panose="02000604040000090004" pitchFamily="50" charset="0"/>
              <a:cs typeface="Arial" panose="020B0604020202020204" pitchFamily="34" charset="0"/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6910579" y="2988824"/>
            <a:ext cx="1159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Gotham" panose="02000604040000090004" pitchFamily="50" charset="0"/>
                <a:cs typeface="Arial" panose="020B0604020202020204" pitchFamily="34" charset="0"/>
              </a:rPr>
              <a:t>Pasajes</a:t>
            </a:r>
            <a:endParaRPr lang="es-ES" b="1" dirty="0">
              <a:latin typeface="Gotham" panose="02000604040000090004" pitchFamily="50" charset="0"/>
              <a:cs typeface="Arial" panose="020B0604020202020204" pitchFamily="34" charset="0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9412619" y="2813694"/>
            <a:ext cx="1470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Gotham" panose="02000604040000090004" pitchFamily="50" charset="0"/>
                <a:cs typeface="Arial" panose="020B0604020202020204" pitchFamily="34" charset="0"/>
              </a:rPr>
              <a:t>Útiles de Oficina</a:t>
            </a:r>
            <a:endParaRPr lang="es-ES" b="1" dirty="0">
              <a:latin typeface="Gotham" panose="02000604040000090004" pitchFamily="50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150589" y="954518"/>
            <a:ext cx="3938436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PY"/>
            </a:defPPr>
            <a:lvl1pPr algn="ctr">
              <a:defRPr sz="2400" kern="0">
                <a:solidFill>
                  <a:schemeClr val="accent1">
                    <a:lumMod val="75000"/>
                  </a:schemeClr>
                </a:solidFill>
                <a:latin typeface="Gotham" panose="02000504050000020004" pitchFamily="2" charset="0"/>
                <a:cs typeface="Arial" panose="020B0604020202020204" pitchFamily="34" charset="0"/>
              </a:defRPr>
            </a:lvl1pPr>
          </a:lstStyle>
          <a:p>
            <a:r>
              <a:rPr lang="es-PY" b="1" dirty="0" smtClean="0">
                <a:latin typeface="Gotham" panose="02000604040000090004" pitchFamily="50" charset="0"/>
              </a:rPr>
              <a:t>Disminuimos las vacancias</a:t>
            </a:r>
            <a:endParaRPr lang="es-PY" b="1" dirty="0">
              <a:latin typeface="Gotham" panose="02000604040000090004" pitchFamily="50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9941922" y="3667275"/>
            <a:ext cx="1826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Y"/>
            </a:defPPr>
            <a:lvl1pPr algn="ctr">
              <a:defRPr sz="1200">
                <a:solidFill>
                  <a:schemeClr val="tx1"/>
                </a:solidFill>
                <a:latin typeface="Gotham" panose="02000504050000020004" pitchFamily="2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ES" sz="1800" b="1" dirty="0">
                <a:latin typeface="Gotham" panose="02000604040000090004" pitchFamily="50" charset="0"/>
                <a:cs typeface="Arial" panose="020B0604020202020204" pitchFamily="34" charset="0"/>
              </a:rPr>
              <a:t>Papel, impresiones y </a:t>
            </a:r>
            <a:r>
              <a:rPr lang="es-ES" sz="1800" b="1" dirty="0" smtClean="0">
                <a:latin typeface="Gotham" panose="02000604040000090004" pitchFamily="50" charset="0"/>
                <a:cs typeface="Arial" panose="020B0604020202020204" pitchFamily="34" charset="0"/>
              </a:rPr>
              <a:t>periódicos</a:t>
            </a:r>
            <a:endParaRPr lang="es-ES" sz="1800" b="1" dirty="0">
              <a:latin typeface="Gotham" panose="02000604040000090004" pitchFamily="50" charset="0"/>
              <a:cs typeface="Arial" panose="020B0604020202020204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9167205" y="4912482"/>
            <a:ext cx="1909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Y"/>
            </a:defPPr>
            <a:lvl1pPr algn="ctr">
              <a:defRPr sz="1200">
                <a:solidFill>
                  <a:schemeClr val="tx1"/>
                </a:solidFill>
                <a:latin typeface="Gotham" panose="02000504050000020004" pitchFamily="2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ES" sz="1800" b="1" dirty="0">
                <a:latin typeface="Gotham" panose="02000604040000090004" pitchFamily="50" charset="0"/>
                <a:cs typeface="Arial" panose="020B0604020202020204" pitchFamily="34" charset="0"/>
              </a:rPr>
              <a:t>Agua, Electricidad y telefonía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925993" y="4845057"/>
            <a:ext cx="2313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Y"/>
            </a:defPPr>
            <a:lvl1pPr algn="ctr">
              <a:defRPr sz="1200">
                <a:solidFill>
                  <a:schemeClr val="tx1"/>
                </a:solidFill>
                <a:latin typeface="Gotham" panose="02000504050000020004" pitchFamily="2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s-ES_tradnl" sz="1800" b="1" dirty="0">
                <a:latin typeface="Gotham" panose="02000604040000090004" pitchFamily="50" charset="0"/>
                <a:cs typeface="Arial" panose="020B0604020202020204" pitchFamily="34" charset="0"/>
              </a:rPr>
              <a:t>Servicios de aseo, mantenimiento y reparaciones</a:t>
            </a:r>
            <a:endParaRPr lang="es-ES" sz="1800" b="1" dirty="0">
              <a:latin typeface="Gotham" panose="02000604040000090004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38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n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1999" cy="744278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653" y="6439732"/>
            <a:ext cx="7523281" cy="325040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25910" y="0"/>
            <a:ext cx="10972800" cy="711200"/>
          </a:xfrm>
        </p:spPr>
        <p:txBody>
          <a:bodyPr>
            <a:normAutofit/>
          </a:bodyPr>
          <a:lstStyle/>
          <a:p>
            <a:pPr algn="ctr"/>
            <a:r>
              <a:rPr lang="es-PY" sz="3200" b="1" dirty="0" smtClean="0">
                <a:solidFill>
                  <a:schemeClr val="bg1"/>
                </a:solidFill>
                <a:latin typeface="Gotham" panose="02000604040000090004" pitchFamily="50" charset="0"/>
                <a:cs typeface="Arial" panose="020B0604020202020204" pitchFamily="34" charset="0"/>
              </a:rPr>
              <a:t>Los ingresos </a:t>
            </a:r>
            <a:r>
              <a:rPr lang="es-PY" sz="3200" b="1" dirty="0">
                <a:solidFill>
                  <a:schemeClr val="bg1"/>
                </a:solidFill>
                <a:latin typeface="Gotham" panose="02000604040000090004" pitchFamily="50" charset="0"/>
                <a:cs typeface="Arial" panose="020B0604020202020204" pitchFamily="34" charset="0"/>
              </a:rPr>
              <a:t>tributarios son limitados...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485843" y="2884347"/>
            <a:ext cx="33909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8000" b="1" dirty="0" smtClean="0">
                <a:latin typeface="Gotham Black" pitchFamily="50" charset="0"/>
              </a:rPr>
              <a:t>$ 265 </a:t>
            </a:r>
            <a:r>
              <a:rPr lang="es-PY" sz="4400" dirty="0" smtClean="0">
                <a:latin typeface="Gotham Black" pitchFamily="50" charset="0"/>
              </a:rPr>
              <a:t>millones</a:t>
            </a:r>
            <a:r>
              <a:rPr lang="es-PY" sz="4800" dirty="0" smtClean="0">
                <a:latin typeface="Gotham Black" pitchFamily="50" charset="0"/>
              </a:rPr>
              <a:t> </a:t>
            </a:r>
            <a:endParaRPr lang="es-PY" sz="4800" dirty="0">
              <a:latin typeface="Gotham Black" pitchFamily="50" charset="0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4611674"/>
              </p:ext>
            </p:extLst>
          </p:nvPr>
        </p:nvGraphicFramePr>
        <p:xfrm>
          <a:off x="1390218" y="870938"/>
          <a:ext cx="9582150" cy="5813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onector 3"/>
          <p:cNvSpPr/>
          <p:nvPr/>
        </p:nvSpPr>
        <p:spPr>
          <a:xfrm>
            <a:off x="4485843" y="2094271"/>
            <a:ext cx="3390900" cy="334788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654834" y="2804455"/>
            <a:ext cx="29405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4800" b="1" dirty="0" smtClean="0">
                <a:latin typeface="Gotham" panose="02000604040000090004" pitchFamily="50" charset="0"/>
                <a:cs typeface="Arial" panose="020B0604020202020204" pitchFamily="34" charset="0"/>
              </a:rPr>
              <a:t>$ 265</a:t>
            </a:r>
          </a:p>
          <a:p>
            <a:pPr algn="ctr"/>
            <a:r>
              <a:rPr lang="es-PY" sz="4800" b="1" dirty="0" smtClean="0">
                <a:latin typeface="Gotham" panose="02000604040000090004" pitchFamily="50" charset="0"/>
                <a:cs typeface="Arial" panose="020B0604020202020204" pitchFamily="34" charset="0"/>
              </a:rPr>
              <a:t>millones</a:t>
            </a:r>
            <a:endParaRPr lang="es-PY" sz="4800" b="1" dirty="0">
              <a:latin typeface="Gotham" panose="02000604040000090004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84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95">
              <a:schemeClr val="bg1">
                <a:lumMod val="95000"/>
              </a:schemeClr>
            </a:gs>
            <a:gs pos="55000">
              <a:srgbClr val="DDDDDD"/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628774" y="1296853"/>
            <a:ext cx="8934450" cy="4805946"/>
            <a:chOff x="1545649" y="1444337"/>
            <a:chExt cx="8934450" cy="4805946"/>
          </a:xfrm>
        </p:grpSpPr>
        <p:sp>
          <p:nvSpPr>
            <p:cNvPr id="31" name="Freeform 5"/>
            <p:cNvSpPr>
              <a:spLocks/>
            </p:cNvSpPr>
            <p:nvPr/>
          </p:nvSpPr>
          <p:spPr bwMode="auto">
            <a:xfrm>
              <a:off x="6083810" y="4147299"/>
              <a:ext cx="1635086" cy="2102984"/>
            </a:xfrm>
            <a:custGeom>
              <a:avLst/>
              <a:gdLst>
                <a:gd name="T0" fmla="*/ 0 w 922"/>
                <a:gd name="T1" fmla="*/ 1044 h 1374"/>
                <a:gd name="T2" fmla="*/ 0 w 922"/>
                <a:gd name="T3" fmla="*/ 0 h 1374"/>
                <a:gd name="T4" fmla="*/ 922 w 922"/>
                <a:gd name="T5" fmla="*/ 0 h 1374"/>
                <a:gd name="T6" fmla="*/ 922 w 922"/>
                <a:gd name="T7" fmla="*/ 1044 h 1374"/>
                <a:gd name="T8" fmla="*/ 452 w 922"/>
                <a:gd name="T9" fmla="*/ 1374 h 1374"/>
                <a:gd name="T10" fmla="*/ 0 w 922"/>
                <a:gd name="T11" fmla="*/ 1044 h 1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2" h="1374">
                  <a:moveTo>
                    <a:pt x="0" y="1044"/>
                  </a:moveTo>
                  <a:lnTo>
                    <a:pt x="0" y="0"/>
                  </a:lnTo>
                  <a:lnTo>
                    <a:pt x="922" y="0"/>
                  </a:lnTo>
                  <a:lnTo>
                    <a:pt x="922" y="1044"/>
                  </a:lnTo>
                  <a:lnTo>
                    <a:pt x="452" y="1374"/>
                  </a:lnTo>
                  <a:lnTo>
                    <a:pt x="0" y="1044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162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1" compatLnSpc="1">
              <a:prstTxWarp prst="textNoShape">
                <a:avLst/>
              </a:prstTxWarp>
            </a:bodyPr>
            <a:lstStyle/>
            <a:p>
              <a:pPr algn="ctr" defTabSz="1218987"/>
              <a:r>
                <a:rPr lang="en-US" sz="3200" b="1" dirty="0" smtClean="0">
                  <a:solidFill>
                    <a:prstClr val="white"/>
                  </a:solidFill>
                  <a:latin typeface="Gotham" panose="02000604040000090004" pitchFamily="50" charset="0"/>
                  <a:cs typeface="Arial" panose="020B0604020202020204" pitchFamily="34" charset="0"/>
                </a:rPr>
                <a:t>+</a:t>
              </a:r>
              <a:r>
                <a:rPr lang="en-US" sz="3200" b="1" dirty="0">
                  <a:solidFill>
                    <a:schemeClr val="bg1"/>
                  </a:solidFill>
                  <a:latin typeface="Gotham" panose="02000604040000090004" pitchFamily="50" charset="0"/>
                  <a:cs typeface="Arial" panose="020B0604020202020204" pitchFamily="34" charset="0"/>
                </a:rPr>
                <a:t>5</a:t>
              </a:r>
              <a:r>
                <a:rPr lang="en-US" sz="3200" b="1" dirty="0" smtClean="0">
                  <a:solidFill>
                    <a:schemeClr val="bg1"/>
                  </a:solidFill>
                  <a:latin typeface="Gotham" panose="02000604040000090004" pitchFamily="50" charset="0"/>
                  <a:cs typeface="Arial" panose="020B0604020202020204" pitchFamily="34" charset="0"/>
                </a:rPr>
                <a:t>,4%</a:t>
              </a:r>
              <a:endParaRPr lang="en-US" sz="3200" b="1" dirty="0">
                <a:solidFill>
                  <a:schemeClr val="bg1"/>
                </a:solidFill>
                <a:latin typeface="Gotham" panose="02000604040000090004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6083811" y="4147300"/>
              <a:ext cx="860105" cy="557123"/>
            </a:xfrm>
            <a:custGeom>
              <a:avLst/>
              <a:gdLst>
                <a:gd name="T0" fmla="*/ 276 w 485"/>
                <a:gd name="T1" fmla="*/ 364 h 364"/>
                <a:gd name="T2" fmla="*/ 0 w 485"/>
                <a:gd name="T3" fmla="*/ 0 h 364"/>
                <a:gd name="T4" fmla="*/ 485 w 485"/>
                <a:gd name="T5" fmla="*/ 0 h 364"/>
                <a:gd name="T6" fmla="*/ 276 w 485"/>
                <a:gd name="T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5" h="364">
                  <a:moveTo>
                    <a:pt x="276" y="364"/>
                  </a:moveTo>
                  <a:lnTo>
                    <a:pt x="0" y="0"/>
                  </a:lnTo>
                  <a:lnTo>
                    <a:pt x="485" y="0"/>
                  </a:lnTo>
                  <a:lnTo>
                    <a:pt x="276" y="36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srgbClr val="000000"/>
                </a:solidFill>
                <a:latin typeface="Gotham" panose="02000604040000090004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auto">
            <a:xfrm>
              <a:off x="3812070" y="4147299"/>
              <a:ext cx="1640407" cy="2102984"/>
            </a:xfrm>
            <a:custGeom>
              <a:avLst/>
              <a:gdLst>
                <a:gd name="T0" fmla="*/ 0 w 925"/>
                <a:gd name="T1" fmla="*/ 1044 h 1374"/>
                <a:gd name="T2" fmla="*/ 0 w 925"/>
                <a:gd name="T3" fmla="*/ 0 h 1374"/>
                <a:gd name="T4" fmla="*/ 925 w 925"/>
                <a:gd name="T5" fmla="*/ 0 h 1374"/>
                <a:gd name="T6" fmla="*/ 925 w 925"/>
                <a:gd name="T7" fmla="*/ 1044 h 1374"/>
                <a:gd name="T8" fmla="*/ 453 w 925"/>
                <a:gd name="T9" fmla="*/ 1374 h 1374"/>
                <a:gd name="T10" fmla="*/ 0 w 925"/>
                <a:gd name="T11" fmla="*/ 1044 h 1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5" h="1374">
                  <a:moveTo>
                    <a:pt x="0" y="1044"/>
                  </a:moveTo>
                  <a:lnTo>
                    <a:pt x="0" y="0"/>
                  </a:lnTo>
                  <a:lnTo>
                    <a:pt x="925" y="0"/>
                  </a:lnTo>
                  <a:lnTo>
                    <a:pt x="925" y="1044"/>
                  </a:lnTo>
                  <a:lnTo>
                    <a:pt x="453" y="1374"/>
                  </a:lnTo>
                  <a:lnTo>
                    <a:pt x="0" y="1044"/>
                  </a:lnTo>
                  <a:close/>
                </a:path>
              </a:pathLst>
            </a:custGeom>
            <a:gradFill>
              <a:gsLst>
                <a:gs pos="45000">
                  <a:schemeClr val="tx2"/>
                </a:gs>
                <a:gs pos="0">
                  <a:schemeClr val="tx2"/>
                </a:gs>
                <a:gs pos="100000">
                  <a:schemeClr val="tx2">
                    <a:lumMod val="75000"/>
                  </a:schemeClr>
                </a:gs>
              </a:gsLst>
              <a:lin ang="162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1" compatLnSpc="1">
              <a:prstTxWarp prst="textNoShape">
                <a:avLst/>
              </a:prstTxWarp>
            </a:bodyPr>
            <a:lstStyle/>
            <a:p>
              <a:pPr algn="ctr" defTabSz="1218987"/>
              <a:r>
                <a:rPr lang="en-US" sz="3200" b="1" dirty="0" smtClean="0">
                  <a:solidFill>
                    <a:prstClr val="white"/>
                  </a:solidFill>
                  <a:latin typeface="Gotham" panose="02000604040000090004" pitchFamily="50" charset="0"/>
                  <a:cs typeface="Arial" panose="020B0604020202020204" pitchFamily="34" charset="0"/>
                </a:rPr>
                <a:t>+5%</a:t>
              </a:r>
              <a:endParaRPr lang="en-US" sz="3200" b="1" dirty="0">
                <a:solidFill>
                  <a:prstClr val="white"/>
                </a:solidFill>
                <a:latin typeface="Gotham" panose="02000604040000090004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8"/>
            <p:cNvSpPr>
              <a:spLocks/>
            </p:cNvSpPr>
            <p:nvPr/>
          </p:nvSpPr>
          <p:spPr bwMode="auto">
            <a:xfrm>
              <a:off x="3812069" y="4147300"/>
              <a:ext cx="863652" cy="557123"/>
            </a:xfrm>
            <a:custGeom>
              <a:avLst/>
              <a:gdLst>
                <a:gd name="T0" fmla="*/ 279 w 487"/>
                <a:gd name="T1" fmla="*/ 364 h 364"/>
                <a:gd name="T2" fmla="*/ 0 w 487"/>
                <a:gd name="T3" fmla="*/ 0 h 364"/>
                <a:gd name="T4" fmla="*/ 487 w 487"/>
                <a:gd name="T5" fmla="*/ 0 h 364"/>
                <a:gd name="T6" fmla="*/ 279 w 487"/>
                <a:gd name="T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7" h="364">
                  <a:moveTo>
                    <a:pt x="279" y="364"/>
                  </a:moveTo>
                  <a:lnTo>
                    <a:pt x="0" y="0"/>
                  </a:lnTo>
                  <a:lnTo>
                    <a:pt x="487" y="0"/>
                  </a:lnTo>
                  <a:lnTo>
                    <a:pt x="279" y="364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srgbClr val="000000"/>
                </a:solidFill>
                <a:latin typeface="Gotham" panose="02000604040000090004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9"/>
            <p:cNvSpPr>
              <a:spLocks/>
            </p:cNvSpPr>
            <p:nvPr/>
          </p:nvSpPr>
          <p:spPr bwMode="auto">
            <a:xfrm>
              <a:off x="1545649" y="4147299"/>
              <a:ext cx="1638633" cy="2102984"/>
            </a:xfrm>
            <a:custGeom>
              <a:avLst/>
              <a:gdLst>
                <a:gd name="T0" fmla="*/ 0 w 924"/>
                <a:gd name="T1" fmla="*/ 1044 h 1374"/>
                <a:gd name="T2" fmla="*/ 0 w 924"/>
                <a:gd name="T3" fmla="*/ 0 h 1374"/>
                <a:gd name="T4" fmla="*/ 924 w 924"/>
                <a:gd name="T5" fmla="*/ 0 h 1374"/>
                <a:gd name="T6" fmla="*/ 924 w 924"/>
                <a:gd name="T7" fmla="*/ 1044 h 1374"/>
                <a:gd name="T8" fmla="*/ 452 w 924"/>
                <a:gd name="T9" fmla="*/ 1374 h 1374"/>
                <a:gd name="T10" fmla="*/ 0 w 924"/>
                <a:gd name="T11" fmla="*/ 1044 h 1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4" h="1374">
                  <a:moveTo>
                    <a:pt x="0" y="1044"/>
                  </a:moveTo>
                  <a:lnTo>
                    <a:pt x="0" y="0"/>
                  </a:lnTo>
                  <a:lnTo>
                    <a:pt x="924" y="0"/>
                  </a:lnTo>
                  <a:lnTo>
                    <a:pt x="924" y="1044"/>
                  </a:lnTo>
                  <a:lnTo>
                    <a:pt x="452" y="1374"/>
                  </a:lnTo>
                  <a:lnTo>
                    <a:pt x="0" y="1044"/>
                  </a:lnTo>
                  <a:close/>
                </a:path>
              </a:pathLst>
            </a:custGeom>
            <a:gradFill flip="none" rotWithShape="1">
              <a:gsLst>
                <a:gs pos="45000">
                  <a:schemeClr val="bg2"/>
                </a:gs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162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1" compatLnSpc="1">
              <a:prstTxWarp prst="textNoShape">
                <a:avLst/>
              </a:prstTxWarp>
            </a:bodyPr>
            <a:lstStyle/>
            <a:p>
              <a:pPr algn="ctr" defTabSz="1218987"/>
              <a:r>
                <a:rPr lang="en-US" sz="3200" b="1" dirty="0" smtClean="0">
                  <a:solidFill>
                    <a:prstClr val="white"/>
                  </a:solidFill>
                  <a:latin typeface="Gotham" panose="02000604040000090004" pitchFamily="50" charset="0"/>
                  <a:cs typeface="Arial" panose="020B0604020202020204" pitchFamily="34" charset="0"/>
                </a:rPr>
                <a:t>+6,5%</a:t>
              </a:r>
              <a:endParaRPr lang="en-US" sz="3200" b="1" dirty="0">
                <a:solidFill>
                  <a:prstClr val="white"/>
                </a:solidFill>
                <a:latin typeface="Gotham" panose="02000604040000090004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10"/>
            <p:cNvSpPr>
              <a:spLocks/>
            </p:cNvSpPr>
            <p:nvPr/>
          </p:nvSpPr>
          <p:spPr bwMode="auto">
            <a:xfrm>
              <a:off x="1545649" y="4147300"/>
              <a:ext cx="860105" cy="557123"/>
            </a:xfrm>
            <a:custGeom>
              <a:avLst/>
              <a:gdLst>
                <a:gd name="T0" fmla="*/ 276 w 485"/>
                <a:gd name="T1" fmla="*/ 364 h 364"/>
                <a:gd name="T2" fmla="*/ 0 w 485"/>
                <a:gd name="T3" fmla="*/ 0 h 364"/>
                <a:gd name="T4" fmla="*/ 485 w 485"/>
                <a:gd name="T5" fmla="*/ 0 h 364"/>
                <a:gd name="T6" fmla="*/ 276 w 485"/>
                <a:gd name="T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5" h="364">
                  <a:moveTo>
                    <a:pt x="276" y="364"/>
                  </a:moveTo>
                  <a:lnTo>
                    <a:pt x="0" y="0"/>
                  </a:lnTo>
                  <a:lnTo>
                    <a:pt x="485" y="0"/>
                  </a:lnTo>
                  <a:lnTo>
                    <a:pt x="276" y="364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srgbClr val="000000"/>
                </a:solidFill>
                <a:latin typeface="Gotham" panose="02000604040000090004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11"/>
            <p:cNvSpPr>
              <a:spLocks/>
            </p:cNvSpPr>
            <p:nvPr/>
          </p:nvSpPr>
          <p:spPr bwMode="auto">
            <a:xfrm>
              <a:off x="8350232" y="4147299"/>
              <a:ext cx="1640407" cy="2102984"/>
            </a:xfrm>
            <a:custGeom>
              <a:avLst/>
              <a:gdLst>
                <a:gd name="T0" fmla="*/ 0 w 925"/>
                <a:gd name="T1" fmla="*/ 1044 h 1374"/>
                <a:gd name="T2" fmla="*/ 0 w 925"/>
                <a:gd name="T3" fmla="*/ 0 h 1374"/>
                <a:gd name="T4" fmla="*/ 925 w 925"/>
                <a:gd name="T5" fmla="*/ 0 h 1374"/>
                <a:gd name="T6" fmla="*/ 925 w 925"/>
                <a:gd name="T7" fmla="*/ 1044 h 1374"/>
                <a:gd name="T8" fmla="*/ 453 w 925"/>
                <a:gd name="T9" fmla="*/ 1374 h 1374"/>
                <a:gd name="T10" fmla="*/ 0 w 925"/>
                <a:gd name="T11" fmla="*/ 1044 h 1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5" h="1374">
                  <a:moveTo>
                    <a:pt x="0" y="1044"/>
                  </a:moveTo>
                  <a:lnTo>
                    <a:pt x="0" y="0"/>
                  </a:lnTo>
                  <a:lnTo>
                    <a:pt x="925" y="0"/>
                  </a:lnTo>
                  <a:lnTo>
                    <a:pt x="925" y="1044"/>
                  </a:lnTo>
                  <a:lnTo>
                    <a:pt x="453" y="1374"/>
                  </a:lnTo>
                  <a:lnTo>
                    <a:pt x="0" y="1044"/>
                  </a:lnTo>
                  <a:close/>
                </a:path>
              </a:pathLst>
            </a:custGeom>
            <a:gradFill>
              <a:gsLst>
                <a:gs pos="45000">
                  <a:schemeClr val="accent2"/>
                </a:gs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162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0" tIns="0" rIns="0" bIns="0" numCol="1" anchor="ctr" anchorCtr="1" compatLnSpc="1">
              <a:prstTxWarp prst="textNoShape">
                <a:avLst/>
              </a:prstTxWarp>
            </a:bodyPr>
            <a:lstStyle/>
            <a:p>
              <a:pPr algn="ctr" defTabSz="1218987"/>
              <a:r>
                <a:rPr lang="en-US" sz="3200" b="1" dirty="0" smtClean="0">
                  <a:solidFill>
                    <a:prstClr val="white"/>
                  </a:solidFill>
                  <a:latin typeface="Gotham" panose="02000604040000090004" pitchFamily="50" charset="0"/>
                  <a:cs typeface="Arial" panose="020B0604020202020204" pitchFamily="34" charset="0"/>
                </a:rPr>
                <a:t>+5,3%</a:t>
              </a:r>
              <a:endParaRPr lang="en-US" sz="3200" b="1" dirty="0">
                <a:solidFill>
                  <a:prstClr val="white"/>
                </a:solidFill>
                <a:latin typeface="Gotham" panose="02000604040000090004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12"/>
            <p:cNvSpPr>
              <a:spLocks/>
            </p:cNvSpPr>
            <p:nvPr/>
          </p:nvSpPr>
          <p:spPr bwMode="auto">
            <a:xfrm>
              <a:off x="8350231" y="4147300"/>
              <a:ext cx="863652" cy="557123"/>
            </a:xfrm>
            <a:custGeom>
              <a:avLst/>
              <a:gdLst>
                <a:gd name="T0" fmla="*/ 277 w 487"/>
                <a:gd name="T1" fmla="*/ 364 h 364"/>
                <a:gd name="T2" fmla="*/ 0 w 487"/>
                <a:gd name="T3" fmla="*/ 0 h 364"/>
                <a:gd name="T4" fmla="*/ 487 w 487"/>
                <a:gd name="T5" fmla="*/ 0 h 364"/>
                <a:gd name="T6" fmla="*/ 277 w 487"/>
                <a:gd name="T7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7" h="364">
                  <a:moveTo>
                    <a:pt x="277" y="364"/>
                  </a:moveTo>
                  <a:lnTo>
                    <a:pt x="0" y="0"/>
                  </a:lnTo>
                  <a:lnTo>
                    <a:pt x="487" y="0"/>
                  </a:lnTo>
                  <a:lnTo>
                    <a:pt x="277" y="36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8987"/>
              <a:endParaRPr lang="en-US" sz="2400">
                <a:solidFill>
                  <a:srgbClr val="000000"/>
                </a:solidFill>
                <a:latin typeface="Gotham" panose="02000604040000090004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13"/>
            <p:cNvSpPr>
              <a:spLocks noChangeArrowheads="1"/>
            </p:cNvSpPr>
            <p:nvPr/>
          </p:nvSpPr>
          <p:spPr bwMode="auto">
            <a:xfrm>
              <a:off x="8841466" y="1444337"/>
              <a:ext cx="1638633" cy="3260085"/>
            </a:xfrm>
            <a:prstGeom prst="rect">
              <a:avLst/>
            </a:prstGeom>
            <a:gradFill>
              <a:gsLst>
                <a:gs pos="45000">
                  <a:schemeClr val="accent2"/>
                </a:gs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109728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1218987"/>
              <a:r>
                <a:rPr lang="es-PY" sz="2000" b="1" dirty="0" smtClean="0">
                  <a:solidFill>
                    <a:prstClr val="white"/>
                  </a:solidFill>
                  <a:latin typeface="Gotham" panose="02000604040000090004" pitchFamily="50" charset="0"/>
                  <a:cs typeface="Arial" panose="020B0604020202020204" pitchFamily="34" charset="0"/>
                </a:rPr>
                <a:t>Interior y Defensa</a:t>
              </a:r>
              <a:endParaRPr lang="es-PY" sz="2000" b="1" dirty="0">
                <a:solidFill>
                  <a:prstClr val="white"/>
                </a:solidFill>
                <a:latin typeface="Gotham" panose="02000604040000090004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14"/>
            <p:cNvSpPr>
              <a:spLocks noChangeArrowheads="1"/>
            </p:cNvSpPr>
            <p:nvPr/>
          </p:nvSpPr>
          <p:spPr bwMode="auto">
            <a:xfrm>
              <a:off x="6573273" y="1444337"/>
              <a:ext cx="1640407" cy="3260085"/>
            </a:xfrm>
            <a:prstGeom prst="rect">
              <a:avLst/>
            </a:prstGeom>
            <a:gradFill>
              <a:gsLst>
                <a:gs pos="45000">
                  <a:schemeClr val="accent1"/>
                </a:gs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109728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1218987"/>
              <a:r>
                <a:rPr lang="es-PY" b="1" dirty="0" smtClean="0">
                  <a:solidFill>
                    <a:prstClr val="white"/>
                  </a:solidFill>
                  <a:latin typeface="Gotham" panose="02000604040000090004" pitchFamily="50" charset="0"/>
                  <a:cs typeface="Arial" panose="020B0604020202020204" pitchFamily="34" charset="0"/>
                </a:rPr>
                <a:t>MOPC</a:t>
              </a:r>
              <a:endParaRPr lang="es-PY" b="1" dirty="0">
                <a:solidFill>
                  <a:prstClr val="white"/>
                </a:solidFill>
                <a:latin typeface="Gotham" panose="02000604040000090004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15"/>
            <p:cNvSpPr>
              <a:spLocks noChangeArrowheads="1"/>
            </p:cNvSpPr>
            <p:nvPr/>
          </p:nvSpPr>
          <p:spPr bwMode="auto">
            <a:xfrm>
              <a:off x="4306852" y="1444337"/>
              <a:ext cx="1638633" cy="3260085"/>
            </a:xfrm>
            <a:prstGeom prst="rect">
              <a:avLst/>
            </a:prstGeom>
            <a:gradFill>
              <a:gsLst>
                <a:gs pos="45000">
                  <a:schemeClr val="tx2"/>
                </a:gs>
                <a:gs pos="0">
                  <a:schemeClr val="tx2"/>
                </a:gs>
                <a:gs pos="100000">
                  <a:schemeClr val="tx2">
                    <a:lumMod val="75000"/>
                  </a:schemeClr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109728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1218987"/>
              <a:r>
                <a:rPr lang="es-PY" b="1" dirty="0" smtClean="0">
                  <a:solidFill>
                    <a:prstClr val="white"/>
                  </a:solidFill>
                  <a:latin typeface="Gotham" panose="02000604040000090004" pitchFamily="50" charset="0"/>
                  <a:cs typeface="Arial" panose="020B0604020202020204" pitchFamily="34" charset="0"/>
                </a:rPr>
                <a:t>MSP</a:t>
              </a:r>
              <a:endParaRPr lang="es-PY" b="1" dirty="0">
                <a:solidFill>
                  <a:prstClr val="white"/>
                </a:solidFill>
                <a:latin typeface="Gotham" panose="02000604040000090004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 16"/>
            <p:cNvSpPr>
              <a:spLocks noChangeArrowheads="1"/>
            </p:cNvSpPr>
            <p:nvPr/>
          </p:nvSpPr>
          <p:spPr bwMode="auto">
            <a:xfrm>
              <a:off x="2035111" y="1444337"/>
              <a:ext cx="1640407" cy="3260085"/>
            </a:xfrm>
            <a:prstGeom prst="rect">
              <a:avLst/>
            </a:prstGeom>
            <a:gradFill flip="none" rotWithShape="1">
              <a:gsLst>
                <a:gs pos="45000">
                  <a:schemeClr val="bg2"/>
                </a:gs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109728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defTabSz="1218987"/>
              <a:r>
                <a:rPr lang="es-PY" b="1" dirty="0" smtClean="0">
                  <a:solidFill>
                    <a:prstClr val="white"/>
                  </a:solidFill>
                  <a:latin typeface="Gotham" panose="02000604040000090004" pitchFamily="50" charset="0"/>
                  <a:cs typeface="Arial" panose="020B0604020202020204" pitchFamily="34" charset="0"/>
                </a:rPr>
                <a:t>MEC</a:t>
              </a:r>
              <a:endParaRPr lang="es-PY" b="1" dirty="0">
                <a:solidFill>
                  <a:prstClr val="white"/>
                </a:solidFill>
                <a:latin typeface="Gotham" panose="02000604040000090004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86"/>
            <p:cNvSpPr txBox="1"/>
            <p:nvPr/>
          </p:nvSpPr>
          <p:spPr>
            <a:xfrm>
              <a:off x="2035109" y="3332770"/>
              <a:ext cx="16386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987"/>
              <a:r>
                <a:rPr lang="en-US" b="1" kern="0" dirty="0" smtClean="0">
                  <a:solidFill>
                    <a:prstClr val="white"/>
                  </a:solidFill>
                  <a:latin typeface="Gotham" panose="02000604040000090004" pitchFamily="50" charset="0"/>
                  <a:cs typeface="Arial" panose="020B0604020202020204" pitchFamily="34" charset="0"/>
                </a:rPr>
                <a:t>G. 7,6 </a:t>
              </a:r>
              <a:r>
                <a:rPr lang="es-PY" b="1" kern="0" dirty="0" smtClean="0">
                  <a:solidFill>
                    <a:prstClr val="white"/>
                  </a:solidFill>
                  <a:latin typeface="Gotham" panose="02000604040000090004" pitchFamily="50" charset="0"/>
                  <a:cs typeface="Arial" panose="020B0604020202020204" pitchFamily="34" charset="0"/>
                </a:rPr>
                <a:t>billones</a:t>
              </a:r>
              <a:endParaRPr lang="es-PY" b="1" dirty="0">
                <a:solidFill>
                  <a:prstClr val="white"/>
                </a:solidFill>
                <a:latin typeface="Gotham" panose="02000604040000090004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124"/>
            <p:cNvSpPr txBox="1"/>
            <p:nvPr/>
          </p:nvSpPr>
          <p:spPr>
            <a:xfrm>
              <a:off x="4301529" y="3332770"/>
              <a:ext cx="16386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987"/>
              <a:r>
                <a:rPr lang="en-US" b="1" kern="0" dirty="0">
                  <a:solidFill>
                    <a:prstClr val="white"/>
                  </a:solidFill>
                  <a:latin typeface="Gotham" panose="02000604040000090004" pitchFamily="50" charset="0"/>
                  <a:cs typeface="Arial" panose="020B0604020202020204" pitchFamily="34" charset="0"/>
                </a:rPr>
                <a:t>G. </a:t>
              </a:r>
              <a:r>
                <a:rPr lang="en-US" b="1" kern="0" dirty="0" smtClean="0">
                  <a:solidFill>
                    <a:prstClr val="white"/>
                  </a:solidFill>
                  <a:latin typeface="Gotham" panose="02000604040000090004" pitchFamily="50" charset="0"/>
                  <a:cs typeface="Arial" panose="020B0604020202020204" pitchFamily="34" charset="0"/>
                </a:rPr>
                <a:t>5,8 </a:t>
              </a:r>
              <a:r>
                <a:rPr lang="es-PY" b="1" kern="0" dirty="0" smtClean="0">
                  <a:solidFill>
                    <a:prstClr val="white"/>
                  </a:solidFill>
                  <a:latin typeface="Gotham" panose="02000604040000090004" pitchFamily="50" charset="0"/>
                  <a:cs typeface="Arial" panose="020B0604020202020204" pitchFamily="34" charset="0"/>
                </a:rPr>
                <a:t>billones</a:t>
              </a:r>
              <a:endParaRPr lang="es-PY" b="1" dirty="0">
                <a:solidFill>
                  <a:prstClr val="white"/>
                </a:solidFill>
                <a:latin typeface="Gotham" panose="02000604040000090004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125"/>
            <p:cNvSpPr txBox="1"/>
            <p:nvPr/>
          </p:nvSpPr>
          <p:spPr>
            <a:xfrm>
              <a:off x="6576435" y="3332770"/>
              <a:ext cx="16386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987"/>
              <a:r>
                <a:rPr lang="en-US" b="1" kern="0" dirty="0">
                  <a:solidFill>
                    <a:schemeClr val="bg1"/>
                  </a:solidFill>
                  <a:latin typeface="Gotham" panose="02000604040000090004" pitchFamily="50" charset="0"/>
                  <a:cs typeface="Arial" panose="020B0604020202020204" pitchFamily="34" charset="0"/>
                </a:rPr>
                <a:t>G. </a:t>
              </a:r>
              <a:r>
                <a:rPr lang="en-US" b="1" kern="0" dirty="0" smtClean="0">
                  <a:solidFill>
                    <a:schemeClr val="bg1"/>
                  </a:solidFill>
                  <a:latin typeface="Gotham" panose="02000604040000090004" pitchFamily="50" charset="0"/>
                  <a:cs typeface="Arial" panose="020B0604020202020204" pitchFamily="34" charset="0"/>
                </a:rPr>
                <a:t>5,2  </a:t>
              </a:r>
              <a:r>
                <a:rPr lang="es-PY" b="1" kern="0" dirty="0" smtClean="0">
                  <a:solidFill>
                    <a:schemeClr val="bg1"/>
                  </a:solidFill>
                  <a:latin typeface="Gotham" panose="02000604040000090004" pitchFamily="50" charset="0"/>
                  <a:cs typeface="Arial" panose="020B0604020202020204" pitchFamily="34" charset="0"/>
                </a:rPr>
                <a:t>billones</a:t>
              </a:r>
              <a:endParaRPr lang="es-PY" b="1" dirty="0">
                <a:solidFill>
                  <a:schemeClr val="bg1"/>
                </a:solidFill>
                <a:latin typeface="Gotham" panose="02000604040000090004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73" name="TextBox 126"/>
            <p:cNvSpPr txBox="1"/>
            <p:nvPr/>
          </p:nvSpPr>
          <p:spPr>
            <a:xfrm>
              <a:off x="8841464" y="3332770"/>
              <a:ext cx="16386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8987"/>
              <a:r>
                <a:rPr lang="en-US" b="1" kern="0" dirty="0">
                  <a:solidFill>
                    <a:prstClr val="white"/>
                  </a:solidFill>
                  <a:latin typeface="Gotham" panose="02000604040000090004" pitchFamily="50" charset="0"/>
                  <a:cs typeface="Arial" panose="020B0604020202020204" pitchFamily="34" charset="0"/>
                </a:rPr>
                <a:t>G. </a:t>
              </a:r>
              <a:r>
                <a:rPr lang="en-US" b="1" kern="0" dirty="0" smtClean="0">
                  <a:solidFill>
                    <a:prstClr val="white"/>
                  </a:solidFill>
                  <a:latin typeface="Gotham" panose="02000604040000090004" pitchFamily="50" charset="0"/>
                  <a:cs typeface="Arial" panose="020B0604020202020204" pitchFamily="34" charset="0"/>
                </a:rPr>
                <a:t>4,8 </a:t>
              </a:r>
              <a:r>
                <a:rPr lang="es-PY" b="1" kern="0" dirty="0" smtClean="0">
                  <a:solidFill>
                    <a:prstClr val="white"/>
                  </a:solidFill>
                  <a:latin typeface="Gotham" panose="02000604040000090004" pitchFamily="50" charset="0"/>
                  <a:cs typeface="Arial" panose="020B0604020202020204" pitchFamily="34" charset="0"/>
                </a:rPr>
                <a:t>billones</a:t>
              </a:r>
              <a:endParaRPr lang="es-PY" b="1" dirty="0">
                <a:solidFill>
                  <a:prstClr val="white"/>
                </a:solidFill>
                <a:latin typeface="Gotham" panose="02000604040000090004" pitchFamily="50" charset="0"/>
                <a:cs typeface="Arial" panose="020B0604020202020204" pitchFamily="34" charset="0"/>
              </a:endParaRPr>
            </a:p>
          </p:txBody>
        </p:sp>
      </p:grpSp>
      <p:pic>
        <p:nvPicPr>
          <p:cNvPr id="48" name="Imagen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1999" cy="74427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7973" y="-19210"/>
            <a:ext cx="11886723" cy="711081"/>
          </a:xfrm>
        </p:spPr>
        <p:txBody>
          <a:bodyPr/>
          <a:lstStyle/>
          <a:p>
            <a:r>
              <a:rPr lang="es-PY" sz="2400" b="1" dirty="0" smtClean="0">
                <a:solidFill>
                  <a:schemeClr val="bg1"/>
                </a:solidFill>
                <a:latin typeface="Gotham" panose="02000604040000090004" pitchFamily="50" charset="0"/>
              </a:rPr>
              <a:t>…Privilegiando </a:t>
            </a:r>
            <a:r>
              <a:rPr lang="es-PY" sz="2400" b="1" dirty="0">
                <a:solidFill>
                  <a:schemeClr val="bg1"/>
                </a:solidFill>
                <a:latin typeface="Gotham" panose="02000604040000090004" pitchFamily="50" charset="0"/>
              </a:rPr>
              <a:t>la eficiencia </a:t>
            </a:r>
            <a:r>
              <a:rPr lang="es-PY" sz="2400" b="1" dirty="0" smtClean="0">
                <a:solidFill>
                  <a:schemeClr val="bg1"/>
                </a:solidFill>
                <a:latin typeface="Gotham" panose="02000604040000090004" pitchFamily="50" charset="0"/>
              </a:rPr>
              <a:t>operativa, destinando mayores recursos a:</a:t>
            </a:r>
            <a:endParaRPr lang="en-US" sz="2400" b="1" dirty="0">
              <a:solidFill>
                <a:schemeClr val="bg1"/>
              </a:solidFill>
              <a:latin typeface="Gotham" panose="02000604040000090004" pitchFamily="50" charset="0"/>
            </a:endParaRPr>
          </a:p>
        </p:txBody>
      </p:sp>
      <p:pic>
        <p:nvPicPr>
          <p:cNvPr id="47" name="Imagen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653" y="6439732"/>
            <a:ext cx="7523281" cy="325040"/>
          </a:xfrm>
          <a:prstGeom prst="rect">
            <a:avLst/>
          </a:prstGeom>
        </p:spPr>
      </p:pic>
      <p:pic>
        <p:nvPicPr>
          <p:cNvPr id="74" name="Imagen 73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2502825" y="1516303"/>
            <a:ext cx="869451" cy="1029392"/>
          </a:xfrm>
          <a:prstGeom prst="rect">
            <a:avLst/>
          </a:prstGeom>
        </p:spPr>
      </p:pic>
      <p:pic>
        <p:nvPicPr>
          <p:cNvPr id="75" name="Imagen 74"/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9432900" y="1683231"/>
            <a:ext cx="587470" cy="695536"/>
          </a:xfrm>
          <a:prstGeom prst="rect">
            <a:avLst/>
          </a:prstGeom>
        </p:spPr>
      </p:pic>
      <p:pic>
        <p:nvPicPr>
          <p:cNvPr id="76" name="Imagen 75"/>
          <p:cNvPicPr>
            <a:picLocks noChangeAspect="1"/>
          </p:cNvPicPr>
          <p:nvPr/>
        </p:nvPicPr>
        <p:blipFill rotWithShape="1">
          <a:blip r:embed="rId7">
            <a:lum bright="70000" contrast="-70000"/>
          </a:blip>
          <a:srcRect t="14647"/>
          <a:stretch/>
        </p:blipFill>
        <p:spPr>
          <a:xfrm>
            <a:off x="4954488" y="1683231"/>
            <a:ext cx="581114" cy="768699"/>
          </a:xfrm>
          <a:prstGeom prst="rect">
            <a:avLst/>
          </a:prstGeom>
        </p:spPr>
      </p:pic>
      <p:pic>
        <p:nvPicPr>
          <p:cNvPr id="77" name="Imagen 76"/>
          <p:cNvPicPr>
            <a:picLocks noChangeAspect="1"/>
          </p:cNvPicPr>
          <p:nvPr/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7164181" y="1573468"/>
            <a:ext cx="700129" cy="82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4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1999" cy="744278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08874" y="-51027"/>
            <a:ext cx="12074434" cy="715039"/>
          </a:xfrm>
          <a:prstGeom prst="rect">
            <a:avLst/>
          </a:prstGeom>
        </p:spPr>
        <p:txBody>
          <a:bodyPr vert="horz" lIns="0" tIns="60949" rIns="0" bIns="60949" rtlCol="0" anchor="ctr">
            <a:noAutofit/>
          </a:bodyPr>
          <a:lstStyle>
            <a:defPPr>
              <a:defRPr lang="es-PY"/>
            </a:defPPr>
            <a:lvl1pPr algn="ctr" defTabSz="1218987">
              <a:spcBef>
                <a:spcPct val="0"/>
              </a:spcBef>
              <a:buNone/>
              <a:defRPr sz="3200" b="1">
                <a:solidFill>
                  <a:schemeClr val="bg1"/>
                </a:solidFill>
                <a:latin typeface="Gotham Light" pitchFamily="50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PY" dirty="0">
                <a:latin typeface="Gotham" panose="02000604040000090004" pitchFamily="50" charset="0"/>
              </a:rPr>
              <a:t>Manejo prudente de la Deuda</a:t>
            </a:r>
          </a:p>
        </p:txBody>
      </p:sp>
      <p:graphicFrame>
        <p:nvGraphicFramePr>
          <p:cNvPr id="43" name="Gráfico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3524695"/>
              </p:ext>
            </p:extLst>
          </p:nvPr>
        </p:nvGraphicFramePr>
        <p:xfrm>
          <a:off x="98474" y="949570"/>
          <a:ext cx="6555543" cy="5908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CuadroTexto 1"/>
          <p:cNvSpPr txBox="1"/>
          <p:nvPr/>
        </p:nvSpPr>
        <p:spPr>
          <a:xfrm>
            <a:off x="7554802" y="1790476"/>
            <a:ext cx="4136679" cy="130559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Y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anose="020B0903020102020204" pitchFamily="34" charset="0"/>
                <a:cs typeface="Arial" panose="020B0604020202020204" pitchFamily="34" charset="0"/>
              </a:rPr>
              <a:t>USD 1.014</a:t>
            </a:r>
          </a:p>
          <a:p>
            <a:pPr algn="ctr"/>
            <a:r>
              <a:rPr lang="es-PY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Franklin Gothic Heavy" panose="020B0903020102020204" pitchFamily="34" charset="0"/>
                <a:cs typeface="Arial" panose="020B0604020202020204" pitchFamily="34" charset="0"/>
              </a:rPr>
              <a:t>millones</a:t>
            </a:r>
            <a:endParaRPr lang="es-PY" sz="1600" b="1" dirty="0">
              <a:solidFill>
                <a:schemeClr val="tx1">
                  <a:lumMod val="50000"/>
                  <a:lumOff val="50000"/>
                </a:schemeClr>
              </a:solidFill>
              <a:latin typeface="Franklin Gothic Heavy" panose="020B0903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016745" y="993089"/>
            <a:ext cx="3323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Organismos Multilaterales</a:t>
            </a:r>
          </a:p>
        </p:txBody>
      </p:sp>
      <p:sp>
        <p:nvSpPr>
          <p:cNvPr id="52" name="CuadroTexto 1"/>
          <p:cNvSpPr txBox="1"/>
          <p:nvPr/>
        </p:nvSpPr>
        <p:spPr>
          <a:xfrm>
            <a:off x="7315807" y="4142264"/>
            <a:ext cx="4375674" cy="180575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Y" sz="6000" b="1" dirty="0" smtClean="0">
                <a:latin typeface="Franklin Gothic Heavy" panose="020B0903020102020204" pitchFamily="34" charset="0"/>
                <a:cs typeface="Arial" panose="020B0604020202020204" pitchFamily="34" charset="0"/>
              </a:rPr>
              <a:t>USD 1.562</a:t>
            </a:r>
          </a:p>
          <a:p>
            <a:pPr algn="ctr"/>
            <a:r>
              <a:rPr lang="es-PY" sz="3600" b="1" dirty="0" smtClean="0">
                <a:latin typeface="Franklin Gothic Heavy" panose="020B0903020102020204" pitchFamily="34" charset="0"/>
                <a:cs typeface="Arial" panose="020B0604020202020204" pitchFamily="34" charset="0"/>
              </a:rPr>
              <a:t>millones</a:t>
            </a:r>
            <a:endParaRPr lang="es-PY" sz="3600" b="1" dirty="0">
              <a:latin typeface="Franklin Gothic Heavy" panose="020B09030201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7232723" y="3570289"/>
            <a:ext cx="4780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3600" b="1" dirty="0" smtClean="0">
                <a:solidFill>
                  <a:schemeClr val="bg2">
                    <a:lumMod val="50000"/>
                  </a:schemeClr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Total Crédito Público</a:t>
            </a:r>
            <a:endParaRPr lang="es-PY" sz="3600" b="1" dirty="0">
              <a:solidFill>
                <a:schemeClr val="bg2">
                  <a:lumMod val="50000"/>
                </a:schemeClr>
              </a:solidFill>
              <a:latin typeface="Franklin Gothic Demi" panose="020B07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632118" y="5953255"/>
            <a:ext cx="67511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kern="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Gotham" panose="02000604040000090004" pitchFamily="50" charset="0"/>
                <a:cs typeface="Arial" panose="020B0604020202020204" pitchFamily="34" charset="0"/>
              </a:rPr>
              <a:t>La Deuda Públicas sería de 23,8% del PIB</a:t>
            </a:r>
            <a:endParaRPr lang="es-PY" sz="2000" b="1" kern="0" dirty="0" smtClean="0">
              <a:solidFill>
                <a:srgbClr val="000000">
                  <a:lumMod val="85000"/>
                  <a:lumOff val="15000"/>
                </a:srgbClr>
              </a:solidFill>
              <a:latin typeface="Gotham" panose="02000604040000090004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92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Marcador de posición de imagen 21" descr="40816015_xxl.jpg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8" r="22822"/>
          <a:stretch/>
        </p:blipFill>
        <p:spPr>
          <a:xfrm>
            <a:off x="6708612" y="2269552"/>
            <a:ext cx="2525812" cy="2848163"/>
          </a:xfrm>
        </p:spPr>
      </p:pic>
      <p:pic>
        <p:nvPicPr>
          <p:cNvPr id="27" name="Marcador de posición de imagen 26" descr="business-colleagues-together-teamwork-working-PWB86Q2.jpg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5" t="8441" r="-13035" b="8441"/>
          <a:stretch/>
        </p:blipFill>
        <p:spPr>
          <a:xfrm>
            <a:off x="9505990" y="3251741"/>
            <a:ext cx="2672472" cy="2871785"/>
          </a:xfrm>
        </p:spPr>
      </p:pic>
      <p:pic>
        <p:nvPicPr>
          <p:cNvPr id="6" name="Marcador de posición de imagen 5"/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9" r="25049"/>
          <a:stretch>
            <a:fillRect/>
          </a:stretch>
        </p:blipFill>
        <p:spPr>
          <a:xfrm>
            <a:off x="8102861" y="2821105"/>
            <a:ext cx="2541129" cy="2865436"/>
          </a:xfr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56839"/>
          </a:xfrm>
          <a:prstGeom prst="rect">
            <a:avLst/>
          </a:prstGeom>
        </p:spPr>
      </p:pic>
      <p:sp>
        <p:nvSpPr>
          <p:cNvPr id="34" name="TextBox 30"/>
          <p:cNvSpPr txBox="1"/>
          <p:nvPr/>
        </p:nvSpPr>
        <p:spPr>
          <a:xfrm>
            <a:off x="70319" y="-81485"/>
            <a:ext cx="12108143" cy="677094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>
            <a:defPPr>
              <a:defRPr lang="en-US"/>
            </a:defPPr>
            <a:lvl1pPr>
              <a:defRPr sz="1800" b="1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3600" b="1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" panose="02000604040000090004"/>
              </a:rPr>
              <a:t>La Nueva Estructura Presupuestaria</a:t>
            </a:r>
            <a:endParaRPr kumimoji="0" lang="es-PY" sz="360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am" panose="02000604040000090004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4360" y="6360893"/>
            <a:ext cx="7523281" cy="325040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3962894" y="634299"/>
            <a:ext cx="3646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sz="3200" b="1" dirty="0">
                <a:solidFill>
                  <a:srgbClr val="002060"/>
                </a:solidFill>
                <a:latin typeface="Gotham"/>
              </a:rPr>
              <a:t>Qué </a:t>
            </a:r>
            <a:r>
              <a:rPr lang="es-MX" sz="3200" b="1" dirty="0" smtClean="0">
                <a:solidFill>
                  <a:srgbClr val="002060"/>
                </a:solidFill>
                <a:latin typeface="Gotham"/>
              </a:rPr>
              <a:t>cambia</a:t>
            </a:r>
            <a:endParaRPr lang="es-PY" sz="3200" b="1" dirty="0">
              <a:solidFill>
                <a:srgbClr val="002060"/>
              </a:solidFill>
              <a:latin typeface="Gotham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175110" y="1980004"/>
            <a:ext cx="650939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Y" sz="2400" dirty="0">
                <a:solidFill>
                  <a:prstClr val="black"/>
                </a:solidFill>
                <a:latin typeface="Gotham" panose="02000504050000020004" pitchFamily="2" charset="0"/>
              </a:rPr>
              <a:t>Necesidades de la población identificadas y priorizadas para la entrega de bienes y servicios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Y" sz="2400" dirty="0">
                <a:solidFill>
                  <a:prstClr val="black"/>
                </a:solidFill>
                <a:latin typeface="Gotham" panose="02000504050000020004" pitchFamily="2" charset="0"/>
              </a:rPr>
              <a:t>Visión </a:t>
            </a:r>
            <a:r>
              <a:rPr lang="es-PY" sz="2400" dirty="0" smtClean="0">
                <a:solidFill>
                  <a:prstClr val="black"/>
                </a:solidFill>
                <a:latin typeface="Gotham" panose="02000504050000020004" pitchFamily="2" charset="0"/>
              </a:rPr>
              <a:t>de </a:t>
            </a:r>
            <a:r>
              <a:rPr lang="es-PY" sz="2400" dirty="0">
                <a:solidFill>
                  <a:prstClr val="black"/>
                </a:solidFill>
                <a:latin typeface="Gotham" panose="02000504050000020004" pitchFamily="2" charset="0"/>
              </a:rPr>
              <a:t>mediano y largo plazo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Y" sz="2400" dirty="0" smtClean="0">
                <a:solidFill>
                  <a:prstClr val="black"/>
                </a:solidFill>
                <a:latin typeface="Gotham" panose="02000504050000020004" pitchFamily="2" charset="0"/>
              </a:rPr>
              <a:t>Programas bien diseñados, basados en una guía metodológica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Y" sz="2400" dirty="0" smtClean="0">
                <a:solidFill>
                  <a:prstClr val="black"/>
                </a:solidFill>
                <a:latin typeface="Gotham" panose="02000504050000020004" pitchFamily="2" charset="0"/>
              </a:rPr>
              <a:t>Diagnósticos y toma de decisiones en base a </a:t>
            </a:r>
            <a:r>
              <a:rPr lang="es-PY" sz="2400" dirty="0" smtClean="0">
                <a:solidFill>
                  <a:prstClr val="black"/>
                </a:solidFill>
                <a:latin typeface="Gotham" panose="02000504050000020004" pitchFamily="2" charset="0"/>
              </a:rPr>
              <a:t>indicadores</a:t>
            </a:r>
            <a:endParaRPr lang="es-PY" sz="2400" dirty="0" smtClean="0">
              <a:solidFill>
                <a:prstClr val="black"/>
              </a:solidFill>
              <a:latin typeface="Gotham" panose="02000504050000020004" pitchFamily="2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PY" sz="2400" dirty="0" smtClean="0">
                <a:solidFill>
                  <a:prstClr val="black"/>
                </a:solidFill>
                <a:latin typeface="Gotham" panose="02000504050000020004" pitchFamily="2" charset="0"/>
              </a:rPr>
              <a:t>Seguimiento </a:t>
            </a:r>
            <a:r>
              <a:rPr lang="es-PY" sz="2400" dirty="0">
                <a:solidFill>
                  <a:prstClr val="black"/>
                </a:solidFill>
                <a:latin typeface="Gotham" panose="02000504050000020004" pitchFamily="2" charset="0"/>
              </a:rPr>
              <a:t>y evaluación de </a:t>
            </a:r>
            <a:r>
              <a:rPr lang="es-PY" sz="2400" dirty="0" smtClean="0">
                <a:solidFill>
                  <a:prstClr val="black"/>
                </a:solidFill>
                <a:latin typeface="Gotham" panose="02000504050000020004" pitchFamily="2" charset="0"/>
              </a:rPr>
              <a:t>programas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287704" y="1273322"/>
            <a:ext cx="6762026" cy="55399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PY" sz="3000" b="1" dirty="0" smtClean="0">
                <a:solidFill>
                  <a:schemeClr val="bg1"/>
                </a:solidFill>
                <a:latin typeface="Gotham" panose="02000504050000020004" pitchFamily="2" charset="0"/>
                <a:cs typeface="Gotham Ultra" pitchFamily="50" charset="0"/>
              </a:rPr>
              <a:t>Pensar y enfocarse a Resultados</a:t>
            </a:r>
            <a:endParaRPr lang="es-PY" sz="3000" b="1" dirty="0">
              <a:solidFill>
                <a:schemeClr val="bg1"/>
              </a:solidFill>
              <a:latin typeface="Gotham" panose="02000504050000020004" pitchFamily="2" charset="0"/>
              <a:cs typeface="Gotham Ultr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99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360" y="6360893"/>
            <a:ext cx="7523281" cy="32504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1999" cy="744278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26572" y="45700"/>
            <a:ext cx="12074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prstClr val="white"/>
                </a:solidFill>
                <a:latin typeface="Gotham" panose="02000604040000090004" pitchFamily="50" charset="0"/>
              </a:rPr>
              <a:t>Conformada por tres programas</a:t>
            </a:r>
            <a:endParaRPr lang="es-PY" sz="3600" b="1" dirty="0">
              <a:solidFill>
                <a:prstClr val="white"/>
              </a:solidFill>
              <a:latin typeface="Gotham" panose="02000604040000090004" pitchFamily="50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37871" y="850483"/>
            <a:ext cx="11316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kern="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Gotham" panose="02000604040000090004" pitchFamily="50" charset="0"/>
                <a:cs typeface="Arial" panose="020B0604020202020204" pitchFamily="34" charset="0"/>
              </a:rPr>
              <a:t>Buscando articular el compromiso del Gobierno con las familias paraguayas..</a:t>
            </a:r>
            <a:endParaRPr lang="es-PY" sz="2000" b="1" kern="0" dirty="0" smtClean="0">
              <a:solidFill>
                <a:srgbClr val="000000">
                  <a:lumMod val="85000"/>
                  <a:lumOff val="15000"/>
                </a:srgbClr>
              </a:solidFill>
              <a:latin typeface="Gotham" panose="02000604040000090004" pitchFamily="50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702568" y="5959659"/>
            <a:ext cx="11316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kern="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Gotham" panose="02000604040000090004" pitchFamily="50" charset="0"/>
                <a:cs typeface="Arial" panose="020B0604020202020204" pitchFamily="34" charset="0"/>
              </a:rPr>
              <a:t>Reaccionando oportuna y responsablemente ante la situación económica actual..</a:t>
            </a:r>
            <a:endParaRPr lang="es-PY" sz="2000" b="1" kern="0" dirty="0" smtClean="0">
              <a:solidFill>
                <a:srgbClr val="000000">
                  <a:lumMod val="85000"/>
                  <a:lumOff val="15000"/>
                </a:srgbClr>
              </a:solidFill>
              <a:latin typeface="Gotham" panose="02000604040000090004" pitchFamily="50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14543" y="1356796"/>
            <a:ext cx="2253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solidFill>
                  <a:srgbClr val="E7E6E6">
                    <a:lumMod val="25000"/>
                  </a:srgbClr>
                </a:solidFill>
                <a:latin typeface="Gotham" panose="02000604040000090004" pitchFamily="50" charset="0"/>
                <a:cs typeface="Arial" panose="020B0604020202020204" pitchFamily="34" charset="0"/>
              </a:rPr>
              <a:t>(en billones de G)</a:t>
            </a:r>
            <a:endParaRPr lang="es-PY" b="1" dirty="0">
              <a:solidFill>
                <a:srgbClr val="E7E6E6">
                  <a:lumMod val="25000"/>
                </a:srgbClr>
              </a:solidFill>
              <a:latin typeface="Gotham" panose="02000604040000090004" pitchFamily="50" charset="0"/>
              <a:cs typeface="Arial" panose="020B0604020202020204" pitchFamily="34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5182934" y="3097694"/>
            <a:ext cx="2159527" cy="171433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>
              <a:solidFill>
                <a:prstClr val="white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838184" y="1448667"/>
            <a:ext cx="9921253" cy="4602862"/>
            <a:chOff x="1838184" y="1448667"/>
            <a:chExt cx="9921253" cy="4602862"/>
          </a:xfrm>
        </p:grpSpPr>
        <p:grpSp>
          <p:nvGrpSpPr>
            <p:cNvPr id="8" name="Grupo 7"/>
            <p:cNvGrpSpPr/>
            <p:nvPr/>
          </p:nvGrpSpPr>
          <p:grpSpPr>
            <a:xfrm>
              <a:off x="1838184" y="1448667"/>
              <a:ext cx="9921253" cy="4602862"/>
              <a:chOff x="1838184" y="1448667"/>
              <a:chExt cx="9921253" cy="4602862"/>
            </a:xfrm>
          </p:grpSpPr>
          <p:graphicFrame>
            <p:nvGraphicFramePr>
              <p:cNvPr id="10" name="Chart 7"/>
              <p:cNvGraphicFramePr/>
              <p:nvPr>
                <p:extLst>
                  <p:ext uri="{D42A27DB-BD31-4B8C-83A1-F6EECF244321}">
                    <p14:modId xmlns:p14="http://schemas.microsoft.com/office/powerpoint/2010/main" val="845835768"/>
                  </p:ext>
                </p:extLst>
              </p:nvPr>
            </p:nvGraphicFramePr>
            <p:xfrm>
              <a:off x="1838184" y="1448667"/>
              <a:ext cx="8839200" cy="460286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5" name="Llamada rectangular 4"/>
              <p:cNvSpPr/>
              <p:nvPr/>
            </p:nvSpPr>
            <p:spPr>
              <a:xfrm>
                <a:off x="9232491" y="3097694"/>
                <a:ext cx="2526946" cy="1014864"/>
              </a:xfrm>
              <a:prstGeom prst="wedgeRectCallout">
                <a:avLst>
                  <a:gd name="adj1" fmla="val -63731"/>
                  <a:gd name="adj2" fmla="val 51836"/>
                </a:avLst>
              </a:prstGeom>
              <a:noFill/>
              <a:ln>
                <a:solidFill>
                  <a:srgbClr val="195D7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MX" sz="16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otham" panose="02000604040000090004" pitchFamily="50" charset="0"/>
                  </a:rPr>
                  <a:t>De los cuales el 27% es Administrativo </a:t>
                </a:r>
                <a:endParaRPr lang="es-PY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otham" panose="02000604040000090004" pitchFamily="50" charset="0"/>
                </a:endParaRPr>
              </a:p>
            </p:txBody>
          </p:sp>
        </p:grpSp>
        <p:grpSp>
          <p:nvGrpSpPr>
            <p:cNvPr id="6" name="Grupo 5"/>
            <p:cNvGrpSpPr/>
            <p:nvPr/>
          </p:nvGrpSpPr>
          <p:grpSpPr>
            <a:xfrm>
              <a:off x="5270250" y="3196667"/>
              <a:ext cx="1975068" cy="1516384"/>
              <a:chOff x="5555943" y="3017650"/>
              <a:chExt cx="1745228" cy="1745228"/>
            </a:xfrm>
            <a:solidFill>
              <a:schemeClr val="bg1"/>
            </a:solidFill>
          </p:grpSpPr>
          <p:sp>
            <p:nvSpPr>
              <p:cNvPr id="16" name="Oval 156"/>
              <p:cNvSpPr/>
              <p:nvPr/>
            </p:nvSpPr>
            <p:spPr>
              <a:xfrm>
                <a:off x="5555943" y="3017650"/>
                <a:ext cx="1745228" cy="1745228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89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algn="ctr" defTabSz="1218987">
                  <a:defRPr/>
                </a:pPr>
                <a:endParaRPr lang="en-US" sz="1400" kern="0" dirty="0" smtClean="0">
                  <a:solidFill>
                    <a:srgbClr val="0F608D"/>
                  </a:solidFill>
                  <a:latin typeface="Gotham" panose="02000604040000090004" pitchFamily="50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Freeform 55"/>
              <p:cNvSpPr>
                <a:spLocks/>
              </p:cNvSpPr>
              <p:nvPr/>
            </p:nvSpPr>
            <p:spPr bwMode="auto">
              <a:xfrm>
                <a:off x="6352441" y="4066913"/>
                <a:ext cx="629528" cy="277595"/>
              </a:xfrm>
              <a:custGeom>
                <a:avLst/>
                <a:gdLst>
                  <a:gd name="T0" fmla="*/ 846 w 2677"/>
                  <a:gd name="T1" fmla="*/ 14 h 1177"/>
                  <a:gd name="T2" fmla="*/ 1051 w 2677"/>
                  <a:gd name="T3" fmla="*/ 60 h 1177"/>
                  <a:gd name="T4" fmla="*/ 1272 w 2677"/>
                  <a:gd name="T5" fmla="*/ 122 h 1177"/>
                  <a:gd name="T6" fmla="*/ 1477 w 2677"/>
                  <a:gd name="T7" fmla="*/ 187 h 1177"/>
                  <a:gd name="T8" fmla="*/ 1635 w 2677"/>
                  <a:gd name="T9" fmla="*/ 237 h 1177"/>
                  <a:gd name="T10" fmla="*/ 1722 w 2677"/>
                  <a:gd name="T11" fmla="*/ 263 h 1177"/>
                  <a:gd name="T12" fmla="*/ 1776 w 2677"/>
                  <a:gd name="T13" fmla="*/ 316 h 1177"/>
                  <a:gd name="T14" fmla="*/ 1783 w 2677"/>
                  <a:gd name="T15" fmla="*/ 395 h 1177"/>
                  <a:gd name="T16" fmla="*/ 1730 w 2677"/>
                  <a:gd name="T17" fmla="*/ 473 h 1177"/>
                  <a:gd name="T18" fmla="*/ 1606 w 2677"/>
                  <a:gd name="T19" fmla="*/ 521 h 1177"/>
                  <a:gd name="T20" fmla="*/ 1442 w 2677"/>
                  <a:gd name="T21" fmla="*/ 530 h 1177"/>
                  <a:gd name="T22" fmla="*/ 1273 w 2677"/>
                  <a:gd name="T23" fmla="*/ 513 h 1177"/>
                  <a:gd name="T24" fmla="*/ 1122 w 2677"/>
                  <a:gd name="T25" fmla="*/ 488 h 1177"/>
                  <a:gd name="T26" fmla="*/ 1013 w 2677"/>
                  <a:gd name="T27" fmla="*/ 469 h 1177"/>
                  <a:gd name="T28" fmla="*/ 972 w 2677"/>
                  <a:gd name="T29" fmla="*/ 475 h 1177"/>
                  <a:gd name="T30" fmla="*/ 1029 w 2677"/>
                  <a:gd name="T31" fmla="*/ 543 h 1177"/>
                  <a:gd name="T32" fmla="*/ 1173 w 2677"/>
                  <a:gd name="T33" fmla="*/ 601 h 1177"/>
                  <a:gd name="T34" fmla="*/ 1366 w 2677"/>
                  <a:gd name="T35" fmla="*/ 639 h 1177"/>
                  <a:gd name="T36" fmla="*/ 1568 w 2677"/>
                  <a:gd name="T37" fmla="*/ 653 h 1177"/>
                  <a:gd name="T38" fmla="*/ 1809 w 2677"/>
                  <a:gd name="T39" fmla="*/ 625 h 1177"/>
                  <a:gd name="T40" fmla="*/ 2218 w 2677"/>
                  <a:gd name="T41" fmla="*/ 502 h 1177"/>
                  <a:gd name="T42" fmla="*/ 2511 w 2677"/>
                  <a:gd name="T43" fmla="*/ 366 h 1177"/>
                  <a:gd name="T44" fmla="*/ 2616 w 2677"/>
                  <a:gd name="T45" fmla="*/ 375 h 1177"/>
                  <a:gd name="T46" fmla="*/ 2673 w 2677"/>
                  <a:gd name="T47" fmla="*/ 457 h 1177"/>
                  <a:gd name="T48" fmla="*/ 2647 w 2677"/>
                  <a:gd name="T49" fmla="*/ 583 h 1177"/>
                  <a:gd name="T50" fmla="*/ 2550 w 2677"/>
                  <a:gd name="T51" fmla="*/ 687 h 1177"/>
                  <a:gd name="T52" fmla="*/ 2416 w 2677"/>
                  <a:gd name="T53" fmla="*/ 779 h 1177"/>
                  <a:gd name="T54" fmla="*/ 2234 w 2677"/>
                  <a:gd name="T55" fmla="*/ 892 h 1177"/>
                  <a:gd name="T56" fmla="*/ 2033 w 2677"/>
                  <a:gd name="T57" fmla="*/ 1005 h 1177"/>
                  <a:gd name="T58" fmla="*/ 1840 w 2677"/>
                  <a:gd name="T59" fmla="*/ 1102 h 1177"/>
                  <a:gd name="T60" fmla="*/ 1684 w 2677"/>
                  <a:gd name="T61" fmla="*/ 1164 h 1177"/>
                  <a:gd name="T62" fmla="*/ 1576 w 2677"/>
                  <a:gd name="T63" fmla="*/ 1177 h 1177"/>
                  <a:gd name="T64" fmla="*/ 1395 w 2677"/>
                  <a:gd name="T65" fmla="*/ 1161 h 1177"/>
                  <a:gd name="T66" fmla="*/ 1159 w 2677"/>
                  <a:gd name="T67" fmla="*/ 1130 h 1177"/>
                  <a:gd name="T68" fmla="*/ 898 w 2677"/>
                  <a:gd name="T69" fmla="*/ 1089 h 1177"/>
                  <a:gd name="T70" fmla="*/ 647 w 2677"/>
                  <a:gd name="T71" fmla="*/ 1047 h 1177"/>
                  <a:gd name="T72" fmla="*/ 440 w 2677"/>
                  <a:gd name="T73" fmla="*/ 1009 h 1177"/>
                  <a:gd name="T74" fmla="*/ 309 w 2677"/>
                  <a:gd name="T75" fmla="*/ 984 h 1177"/>
                  <a:gd name="T76" fmla="*/ 200 w 2677"/>
                  <a:gd name="T77" fmla="*/ 988 h 1177"/>
                  <a:gd name="T78" fmla="*/ 87 w 2677"/>
                  <a:gd name="T79" fmla="*/ 1052 h 1177"/>
                  <a:gd name="T80" fmla="*/ 28 w 2677"/>
                  <a:gd name="T81" fmla="*/ 1089 h 1177"/>
                  <a:gd name="T82" fmla="*/ 5 w 2677"/>
                  <a:gd name="T83" fmla="*/ 1069 h 1177"/>
                  <a:gd name="T84" fmla="*/ 0 w 2677"/>
                  <a:gd name="T85" fmla="*/ 1048 h 1177"/>
                  <a:gd name="T86" fmla="*/ 18 w 2677"/>
                  <a:gd name="T87" fmla="*/ 776 h 1177"/>
                  <a:gd name="T88" fmla="*/ 38 w 2677"/>
                  <a:gd name="T89" fmla="*/ 461 h 1177"/>
                  <a:gd name="T90" fmla="*/ 56 w 2677"/>
                  <a:gd name="T91" fmla="*/ 179 h 1177"/>
                  <a:gd name="T92" fmla="*/ 75 w 2677"/>
                  <a:gd name="T93" fmla="*/ 86 h 1177"/>
                  <a:gd name="T94" fmla="*/ 127 w 2677"/>
                  <a:gd name="T95" fmla="*/ 70 h 1177"/>
                  <a:gd name="T96" fmla="*/ 269 w 2677"/>
                  <a:gd name="T97" fmla="*/ 48 h 1177"/>
                  <a:gd name="T98" fmla="*/ 468 w 2677"/>
                  <a:gd name="T99" fmla="*/ 20 h 1177"/>
                  <a:gd name="T100" fmla="*/ 653 w 2677"/>
                  <a:gd name="T101" fmla="*/ 2 h 1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77" h="1177">
                    <a:moveTo>
                      <a:pt x="722" y="0"/>
                    </a:moveTo>
                    <a:lnTo>
                      <a:pt x="760" y="2"/>
                    </a:lnTo>
                    <a:lnTo>
                      <a:pt x="802" y="8"/>
                    </a:lnTo>
                    <a:lnTo>
                      <a:pt x="846" y="14"/>
                    </a:lnTo>
                    <a:lnTo>
                      <a:pt x="895" y="23"/>
                    </a:lnTo>
                    <a:lnTo>
                      <a:pt x="945" y="35"/>
                    </a:lnTo>
                    <a:lnTo>
                      <a:pt x="998" y="47"/>
                    </a:lnTo>
                    <a:lnTo>
                      <a:pt x="1051" y="60"/>
                    </a:lnTo>
                    <a:lnTo>
                      <a:pt x="1106" y="75"/>
                    </a:lnTo>
                    <a:lnTo>
                      <a:pt x="1162" y="90"/>
                    </a:lnTo>
                    <a:lnTo>
                      <a:pt x="1217" y="106"/>
                    </a:lnTo>
                    <a:lnTo>
                      <a:pt x="1272" y="122"/>
                    </a:lnTo>
                    <a:lnTo>
                      <a:pt x="1326" y="139"/>
                    </a:lnTo>
                    <a:lnTo>
                      <a:pt x="1378" y="155"/>
                    </a:lnTo>
                    <a:lnTo>
                      <a:pt x="1429" y="171"/>
                    </a:lnTo>
                    <a:lnTo>
                      <a:pt x="1477" y="187"/>
                    </a:lnTo>
                    <a:lnTo>
                      <a:pt x="1522" y="201"/>
                    </a:lnTo>
                    <a:lnTo>
                      <a:pt x="1563" y="215"/>
                    </a:lnTo>
                    <a:lnTo>
                      <a:pt x="1601" y="226"/>
                    </a:lnTo>
                    <a:lnTo>
                      <a:pt x="1635" y="237"/>
                    </a:lnTo>
                    <a:lnTo>
                      <a:pt x="1663" y="245"/>
                    </a:lnTo>
                    <a:lnTo>
                      <a:pt x="1686" y="252"/>
                    </a:lnTo>
                    <a:lnTo>
                      <a:pt x="1704" y="256"/>
                    </a:lnTo>
                    <a:lnTo>
                      <a:pt x="1722" y="263"/>
                    </a:lnTo>
                    <a:lnTo>
                      <a:pt x="1739" y="273"/>
                    </a:lnTo>
                    <a:lnTo>
                      <a:pt x="1754" y="285"/>
                    </a:lnTo>
                    <a:lnTo>
                      <a:pt x="1766" y="300"/>
                    </a:lnTo>
                    <a:lnTo>
                      <a:pt x="1776" y="316"/>
                    </a:lnTo>
                    <a:lnTo>
                      <a:pt x="1782" y="334"/>
                    </a:lnTo>
                    <a:lnTo>
                      <a:pt x="1786" y="354"/>
                    </a:lnTo>
                    <a:lnTo>
                      <a:pt x="1786" y="375"/>
                    </a:lnTo>
                    <a:lnTo>
                      <a:pt x="1783" y="395"/>
                    </a:lnTo>
                    <a:lnTo>
                      <a:pt x="1775" y="416"/>
                    </a:lnTo>
                    <a:lnTo>
                      <a:pt x="1765" y="436"/>
                    </a:lnTo>
                    <a:lnTo>
                      <a:pt x="1749" y="455"/>
                    </a:lnTo>
                    <a:lnTo>
                      <a:pt x="1730" y="473"/>
                    </a:lnTo>
                    <a:lnTo>
                      <a:pt x="1705" y="489"/>
                    </a:lnTo>
                    <a:lnTo>
                      <a:pt x="1676" y="502"/>
                    </a:lnTo>
                    <a:lnTo>
                      <a:pt x="1643" y="513"/>
                    </a:lnTo>
                    <a:lnTo>
                      <a:pt x="1606" y="521"/>
                    </a:lnTo>
                    <a:lnTo>
                      <a:pt x="1567" y="527"/>
                    </a:lnTo>
                    <a:lnTo>
                      <a:pt x="1526" y="530"/>
                    </a:lnTo>
                    <a:lnTo>
                      <a:pt x="1485" y="531"/>
                    </a:lnTo>
                    <a:lnTo>
                      <a:pt x="1442" y="530"/>
                    </a:lnTo>
                    <a:lnTo>
                      <a:pt x="1400" y="528"/>
                    </a:lnTo>
                    <a:lnTo>
                      <a:pt x="1356" y="524"/>
                    </a:lnTo>
                    <a:lnTo>
                      <a:pt x="1315" y="519"/>
                    </a:lnTo>
                    <a:lnTo>
                      <a:pt x="1273" y="513"/>
                    </a:lnTo>
                    <a:lnTo>
                      <a:pt x="1232" y="507"/>
                    </a:lnTo>
                    <a:lnTo>
                      <a:pt x="1194" y="500"/>
                    </a:lnTo>
                    <a:lnTo>
                      <a:pt x="1157" y="493"/>
                    </a:lnTo>
                    <a:lnTo>
                      <a:pt x="1122" y="488"/>
                    </a:lnTo>
                    <a:lnTo>
                      <a:pt x="1089" y="481"/>
                    </a:lnTo>
                    <a:lnTo>
                      <a:pt x="1060" y="476"/>
                    </a:lnTo>
                    <a:lnTo>
                      <a:pt x="1035" y="472"/>
                    </a:lnTo>
                    <a:lnTo>
                      <a:pt x="1013" y="469"/>
                    </a:lnTo>
                    <a:lnTo>
                      <a:pt x="995" y="467"/>
                    </a:lnTo>
                    <a:lnTo>
                      <a:pt x="983" y="467"/>
                    </a:lnTo>
                    <a:lnTo>
                      <a:pt x="974" y="471"/>
                    </a:lnTo>
                    <a:lnTo>
                      <a:pt x="972" y="475"/>
                    </a:lnTo>
                    <a:lnTo>
                      <a:pt x="975" y="493"/>
                    </a:lnTo>
                    <a:lnTo>
                      <a:pt x="986" y="510"/>
                    </a:lnTo>
                    <a:lnTo>
                      <a:pt x="1004" y="527"/>
                    </a:lnTo>
                    <a:lnTo>
                      <a:pt x="1029" y="543"/>
                    </a:lnTo>
                    <a:lnTo>
                      <a:pt x="1058" y="559"/>
                    </a:lnTo>
                    <a:lnTo>
                      <a:pt x="1093" y="574"/>
                    </a:lnTo>
                    <a:lnTo>
                      <a:pt x="1131" y="587"/>
                    </a:lnTo>
                    <a:lnTo>
                      <a:pt x="1173" y="601"/>
                    </a:lnTo>
                    <a:lnTo>
                      <a:pt x="1218" y="612"/>
                    </a:lnTo>
                    <a:lnTo>
                      <a:pt x="1266" y="622"/>
                    </a:lnTo>
                    <a:lnTo>
                      <a:pt x="1316" y="631"/>
                    </a:lnTo>
                    <a:lnTo>
                      <a:pt x="1366" y="639"/>
                    </a:lnTo>
                    <a:lnTo>
                      <a:pt x="1418" y="645"/>
                    </a:lnTo>
                    <a:lnTo>
                      <a:pt x="1468" y="650"/>
                    </a:lnTo>
                    <a:lnTo>
                      <a:pt x="1518" y="652"/>
                    </a:lnTo>
                    <a:lnTo>
                      <a:pt x="1568" y="653"/>
                    </a:lnTo>
                    <a:lnTo>
                      <a:pt x="1616" y="652"/>
                    </a:lnTo>
                    <a:lnTo>
                      <a:pt x="1661" y="650"/>
                    </a:lnTo>
                    <a:lnTo>
                      <a:pt x="1702" y="644"/>
                    </a:lnTo>
                    <a:lnTo>
                      <a:pt x="1809" y="625"/>
                    </a:lnTo>
                    <a:lnTo>
                      <a:pt x="1915" y="601"/>
                    </a:lnTo>
                    <a:lnTo>
                      <a:pt x="2019" y="571"/>
                    </a:lnTo>
                    <a:lnTo>
                      <a:pt x="2120" y="538"/>
                    </a:lnTo>
                    <a:lnTo>
                      <a:pt x="2218" y="502"/>
                    </a:lnTo>
                    <a:lnTo>
                      <a:pt x="2311" y="463"/>
                    </a:lnTo>
                    <a:lnTo>
                      <a:pt x="2399" y="422"/>
                    </a:lnTo>
                    <a:lnTo>
                      <a:pt x="2481" y="379"/>
                    </a:lnTo>
                    <a:lnTo>
                      <a:pt x="2511" y="366"/>
                    </a:lnTo>
                    <a:lnTo>
                      <a:pt x="2540" y="360"/>
                    </a:lnTo>
                    <a:lnTo>
                      <a:pt x="2567" y="359"/>
                    </a:lnTo>
                    <a:lnTo>
                      <a:pt x="2593" y="365"/>
                    </a:lnTo>
                    <a:lnTo>
                      <a:pt x="2616" y="375"/>
                    </a:lnTo>
                    <a:lnTo>
                      <a:pt x="2636" y="389"/>
                    </a:lnTo>
                    <a:lnTo>
                      <a:pt x="2653" y="408"/>
                    </a:lnTo>
                    <a:lnTo>
                      <a:pt x="2665" y="432"/>
                    </a:lnTo>
                    <a:lnTo>
                      <a:pt x="2673" y="457"/>
                    </a:lnTo>
                    <a:lnTo>
                      <a:pt x="2677" y="485"/>
                    </a:lnTo>
                    <a:lnTo>
                      <a:pt x="2673" y="517"/>
                    </a:lnTo>
                    <a:lnTo>
                      <a:pt x="2663" y="549"/>
                    </a:lnTo>
                    <a:lnTo>
                      <a:pt x="2647" y="583"/>
                    </a:lnTo>
                    <a:lnTo>
                      <a:pt x="2623" y="617"/>
                    </a:lnTo>
                    <a:lnTo>
                      <a:pt x="2591" y="652"/>
                    </a:lnTo>
                    <a:lnTo>
                      <a:pt x="2573" y="668"/>
                    </a:lnTo>
                    <a:lnTo>
                      <a:pt x="2550" y="687"/>
                    </a:lnTo>
                    <a:lnTo>
                      <a:pt x="2523" y="707"/>
                    </a:lnTo>
                    <a:lnTo>
                      <a:pt x="2491" y="729"/>
                    </a:lnTo>
                    <a:lnTo>
                      <a:pt x="2455" y="754"/>
                    </a:lnTo>
                    <a:lnTo>
                      <a:pt x="2416" y="779"/>
                    </a:lnTo>
                    <a:lnTo>
                      <a:pt x="2374" y="807"/>
                    </a:lnTo>
                    <a:lnTo>
                      <a:pt x="2329" y="834"/>
                    </a:lnTo>
                    <a:lnTo>
                      <a:pt x="2282" y="863"/>
                    </a:lnTo>
                    <a:lnTo>
                      <a:pt x="2234" y="892"/>
                    </a:lnTo>
                    <a:lnTo>
                      <a:pt x="2185" y="922"/>
                    </a:lnTo>
                    <a:lnTo>
                      <a:pt x="2134" y="950"/>
                    </a:lnTo>
                    <a:lnTo>
                      <a:pt x="2083" y="977"/>
                    </a:lnTo>
                    <a:lnTo>
                      <a:pt x="2033" y="1005"/>
                    </a:lnTo>
                    <a:lnTo>
                      <a:pt x="1982" y="1032"/>
                    </a:lnTo>
                    <a:lnTo>
                      <a:pt x="1934" y="1057"/>
                    </a:lnTo>
                    <a:lnTo>
                      <a:pt x="1886" y="1080"/>
                    </a:lnTo>
                    <a:lnTo>
                      <a:pt x="1840" y="1102"/>
                    </a:lnTo>
                    <a:lnTo>
                      <a:pt x="1796" y="1122"/>
                    </a:lnTo>
                    <a:lnTo>
                      <a:pt x="1756" y="1139"/>
                    </a:lnTo>
                    <a:lnTo>
                      <a:pt x="1718" y="1153"/>
                    </a:lnTo>
                    <a:lnTo>
                      <a:pt x="1684" y="1164"/>
                    </a:lnTo>
                    <a:lnTo>
                      <a:pt x="1654" y="1172"/>
                    </a:lnTo>
                    <a:lnTo>
                      <a:pt x="1634" y="1175"/>
                    </a:lnTo>
                    <a:lnTo>
                      <a:pt x="1608" y="1177"/>
                    </a:lnTo>
                    <a:lnTo>
                      <a:pt x="1576" y="1177"/>
                    </a:lnTo>
                    <a:lnTo>
                      <a:pt x="1537" y="1174"/>
                    </a:lnTo>
                    <a:lnTo>
                      <a:pt x="1495" y="1171"/>
                    </a:lnTo>
                    <a:lnTo>
                      <a:pt x="1447" y="1167"/>
                    </a:lnTo>
                    <a:lnTo>
                      <a:pt x="1395" y="1161"/>
                    </a:lnTo>
                    <a:lnTo>
                      <a:pt x="1340" y="1154"/>
                    </a:lnTo>
                    <a:lnTo>
                      <a:pt x="1282" y="1147"/>
                    </a:lnTo>
                    <a:lnTo>
                      <a:pt x="1222" y="1139"/>
                    </a:lnTo>
                    <a:lnTo>
                      <a:pt x="1159" y="1130"/>
                    </a:lnTo>
                    <a:lnTo>
                      <a:pt x="1094" y="1121"/>
                    </a:lnTo>
                    <a:lnTo>
                      <a:pt x="1029" y="1111"/>
                    </a:lnTo>
                    <a:lnTo>
                      <a:pt x="964" y="1101"/>
                    </a:lnTo>
                    <a:lnTo>
                      <a:pt x="898" y="1089"/>
                    </a:lnTo>
                    <a:lnTo>
                      <a:pt x="833" y="1079"/>
                    </a:lnTo>
                    <a:lnTo>
                      <a:pt x="769" y="1068"/>
                    </a:lnTo>
                    <a:lnTo>
                      <a:pt x="708" y="1057"/>
                    </a:lnTo>
                    <a:lnTo>
                      <a:pt x="647" y="1047"/>
                    </a:lnTo>
                    <a:lnTo>
                      <a:pt x="590" y="1037"/>
                    </a:lnTo>
                    <a:lnTo>
                      <a:pt x="536" y="1027"/>
                    </a:lnTo>
                    <a:lnTo>
                      <a:pt x="486" y="1018"/>
                    </a:lnTo>
                    <a:lnTo>
                      <a:pt x="440" y="1009"/>
                    </a:lnTo>
                    <a:lnTo>
                      <a:pt x="398" y="1001"/>
                    </a:lnTo>
                    <a:lnTo>
                      <a:pt x="363" y="994"/>
                    </a:lnTo>
                    <a:lnTo>
                      <a:pt x="332" y="989"/>
                    </a:lnTo>
                    <a:lnTo>
                      <a:pt x="309" y="984"/>
                    </a:lnTo>
                    <a:lnTo>
                      <a:pt x="292" y="980"/>
                    </a:lnTo>
                    <a:lnTo>
                      <a:pt x="262" y="976"/>
                    </a:lnTo>
                    <a:lnTo>
                      <a:pt x="230" y="980"/>
                    </a:lnTo>
                    <a:lnTo>
                      <a:pt x="200" y="988"/>
                    </a:lnTo>
                    <a:lnTo>
                      <a:pt x="171" y="1000"/>
                    </a:lnTo>
                    <a:lnTo>
                      <a:pt x="142" y="1016"/>
                    </a:lnTo>
                    <a:lnTo>
                      <a:pt x="114" y="1033"/>
                    </a:lnTo>
                    <a:lnTo>
                      <a:pt x="87" y="1052"/>
                    </a:lnTo>
                    <a:lnTo>
                      <a:pt x="64" y="1073"/>
                    </a:lnTo>
                    <a:lnTo>
                      <a:pt x="49" y="1083"/>
                    </a:lnTo>
                    <a:lnTo>
                      <a:pt x="37" y="1088"/>
                    </a:lnTo>
                    <a:lnTo>
                      <a:pt x="28" y="1089"/>
                    </a:lnTo>
                    <a:lnTo>
                      <a:pt x="20" y="1087"/>
                    </a:lnTo>
                    <a:lnTo>
                      <a:pt x="13" y="1083"/>
                    </a:lnTo>
                    <a:lnTo>
                      <a:pt x="9" y="1077"/>
                    </a:lnTo>
                    <a:lnTo>
                      <a:pt x="5" y="1069"/>
                    </a:lnTo>
                    <a:lnTo>
                      <a:pt x="2" y="1062"/>
                    </a:lnTo>
                    <a:lnTo>
                      <a:pt x="1" y="1056"/>
                    </a:lnTo>
                    <a:lnTo>
                      <a:pt x="1" y="1050"/>
                    </a:lnTo>
                    <a:lnTo>
                      <a:pt x="0" y="1048"/>
                    </a:lnTo>
                    <a:lnTo>
                      <a:pt x="4" y="989"/>
                    </a:lnTo>
                    <a:lnTo>
                      <a:pt x="9" y="923"/>
                    </a:lnTo>
                    <a:lnTo>
                      <a:pt x="13" y="852"/>
                    </a:lnTo>
                    <a:lnTo>
                      <a:pt x="18" y="776"/>
                    </a:lnTo>
                    <a:lnTo>
                      <a:pt x="23" y="699"/>
                    </a:lnTo>
                    <a:lnTo>
                      <a:pt x="28" y="620"/>
                    </a:lnTo>
                    <a:lnTo>
                      <a:pt x="33" y="539"/>
                    </a:lnTo>
                    <a:lnTo>
                      <a:pt x="38" y="461"/>
                    </a:lnTo>
                    <a:lnTo>
                      <a:pt x="43" y="384"/>
                    </a:lnTo>
                    <a:lnTo>
                      <a:pt x="48" y="311"/>
                    </a:lnTo>
                    <a:lnTo>
                      <a:pt x="52" y="241"/>
                    </a:lnTo>
                    <a:lnTo>
                      <a:pt x="56" y="179"/>
                    </a:lnTo>
                    <a:lnTo>
                      <a:pt x="60" y="123"/>
                    </a:lnTo>
                    <a:lnTo>
                      <a:pt x="62" y="107"/>
                    </a:lnTo>
                    <a:lnTo>
                      <a:pt x="67" y="95"/>
                    </a:lnTo>
                    <a:lnTo>
                      <a:pt x="75" y="86"/>
                    </a:lnTo>
                    <a:lnTo>
                      <a:pt x="85" y="80"/>
                    </a:lnTo>
                    <a:lnTo>
                      <a:pt x="97" y="76"/>
                    </a:lnTo>
                    <a:lnTo>
                      <a:pt x="111" y="73"/>
                    </a:lnTo>
                    <a:lnTo>
                      <a:pt x="127" y="70"/>
                    </a:lnTo>
                    <a:lnTo>
                      <a:pt x="145" y="67"/>
                    </a:lnTo>
                    <a:lnTo>
                      <a:pt x="182" y="61"/>
                    </a:lnTo>
                    <a:lnTo>
                      <a:pt x="224" y="55"/>
                    </a:lnTo>
                    <a:lnTo>
                      <a:pt x="269" y="48"/>
                    </a:lnTo>
                    <a:lnTo>
                      <a:pt x="317" y="40"/>
                    </a:lnTo>
                    <a:lnTo>
                      <a:pt x="366" y="33"/>
                    </a:lnTo>
                    <a:lnTo>
                      <a:pt x="417" y="27"/>
                    </a:lnTo>
                    <a:lnTo>
                      <a:pt x="468" y="20"/>
                    </a:lnTo>
                    <a:lnTo>
                      <a:pt x="518" y="14"/>
                    </a:lnTo>
                    <a:lnTo>
                      <a:pt x="566" y="9"/>
                    </a:lnTo>
                    <a:lnTo>
                      <a:pt x="611" y="4"/>
                    </a:lnTo>
                    <a:lnTo>
                      <a:pt x="653" y="2"/>
                    </a:lnTo>
                    <a:lnTo>
                      <a:pt x="691" y="0"/>
                    </a:lnTo>
                    <a:lnTo>
                      <a:pt x="7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1400">
                  <a:solidFill>
                    <a:srgbClr val="0F608D"/>
                  </a:solidFill>
                  <a:latin typeface="Gotham" panose="02000604040000090004" pitchFamily="50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Freeform 56"/>
              <p:cNvSpPr>
                <a:spLocks noEditPoints="1"/>
              </p:cNvSpPr>
              <p:nvPr/>
            </p:nvSpPr>
            <p:spPr bwMode="auto">
              <a:xfrm>
                <a:off x="6113428" y="4074441"/>
                <a:ext cx="199491" cy="256893"/>
              </a:xfrm>
              <a:custGeom>
                <a:avLst/>
                <a:gdLst>
                  <a:gd name="T0" fmla="*/ 440 w 849"/>
                  <a:gd name="T1" fmla="*/ 654 h 1093"/>
                  <a:gd name="T2" fmla="*/ 408 w 849"/>
                  <a:gd name="T3" fmla="*/ 658 h 1093"/>
                  <a:gd name="T4" fmla="*/ 379 w 849"/>
                  <a:gd name="T5" fmla="*/ 667 h 1093"/>
                  <a:gd name="T6" fmla="*/ 352 w 849"/>
                  <a:gd name="T7" fmla="*/ 681 h 1093"/>
                  <a:gd name="T8" fmla="*/ 328 w 849"/>
                  <a:gd name="T9" fmla="*/ 700 h 1093"/>
                  <a:gd name="T10" fmla="*/ 309 w 849"/>
                  <a:gd name="T11" fmla="*/ 724 h 1093"/>
                  <a:gd name="T12" fmla="*/ 295 w 849"/>
                  <a:gd name="T13" fmla="*/ 749 h 1093"/>
                  <a:gd name="T14" fmla="*/ 286 w 849"/>
                  <a:gd name="T15" fmla="*/ 780 h 1093"/>
                  <a:gd name="T16" fmla="*/ 282 w 849"/>
                  <a:gd name="T17" fmla="*/ 811 h 1093"/>
                  <a:gd name="T18" fmla="*/ 286 w 849"/>
                  <a:gd name="T19" fmla="*/ 842 h 1093"/>
                  <a:gd name="T20" fmla="*/ 295 w 849"/>
                  <a:gd name="T21" fmla="*/ 873 h 1093"/>
                  <a:gd name="T22" fmla="*/ 309 w 849"/>
                  <a:gd name="T23" fmla="*/ 899 h 1093"/>
                  <a:gd name="T24" fmla="*/ 328 w 849"/>
                  <a:gd name="T25" fmla="*/ 923 h 1093"/>
                  <a:gd name="T26" fmla="*/ 352 w 849"/>
                  <a:gd name="T27" fmla="*/ 942 h 1093"/>
                  <a:gd name="T28" fmla="*/ 379 w 849"/>
                  <a:gd name="T29" fmla="*/ 956 h 1093"/>
                  <a:gd name="T30" fmla="*/ 408 w 849"/>
                  <a:gd name="T31" fmla="*/ 965 h 1093"/>
                  <a:gd name="T32" fmla="*/ 440 w 849"/>
                  <a:gd name="T33" fmla="*/ 969 h 1093"/>
                  <a:gd name="T34" fmla="*/ 472 w 849"/>
                  <a:gd name="T35" fmla="*/ 965 h 1093"/>
                  <a:gd name="T36" fmla="*/ 501 w 849"/>
                  <a:gd name="T37" fmla="*/ 956 h 1093"/>
                  <a:gd name="T38" fmla="*/ 528 w 849"/>
                  <a:gd name="T39" fmla="*/ 942 h 1093"/>
                  <a:gd name="T40" fmla="*/ 551 w 849"/>
                  <a:gd name="T41" fmla="*/ 923 h 1093"/>
                  <a:gd name="T42" fmla="*/ 570 w 849"/>
                  <a:gd name="T43" fmla="*/ 899 h 1093"/>
                  <a:gd name="T44" fmla="*/ 585 w 849"/>
                  <a:gd name="T45" fmla="*/ 873 h 1093"/>
                  <a:gd name="T46" fmla="*/ 594 w 849"/>
                  <a:gd name="T47" fmla="*/ 842 h 1093"/>
                  <a:gd name="T48" fmla="*/ 597 w 849"/>
                  <a:gd name="T49" fmla="*/ 811 h 1093"/>
                  <a:gd name="T50" fmla="*/ 594 w 849"/>
                  <a:gd name="T51" fmla="*/ 780 h 1093"/>
                  <a:gd name="T52" fmla="*/ 585 w 849"/>
                  <a:gd name="T53" fmla="*/ 749 h 1093"/>
                  <a:gd name="T54" fmla="*/ 570 w 849"/>
                  <a:gd name="T55" fmla="*/ 724 h 1093"/>
                  <a:gd name="T56" fmla="*/ 551 w 849"/>
                  <a:gd name="T57" fmla="*/ 700 h 1093"/>
                  <a:gd name="T58" fmla="*/ 528 w 849"/>
                  <a:gd name="T59" fmla="*/ 681 h 1093"/>
                  <a:gd name="T60" fmla="*/ 501 w 849"/>
                  <a:gd name="T61" fmla="*/ 667 h 1093"/>
                  <a:gd name="T62" fmla="*/ 472 w 849"/>
                  <a:gd name="T63" fmla="*/ 658 h 1093"/>
                  <a:gd name="T64" fmla="*/ 440 w 849"/>
                  <a:gd name="T65" fmla="*/ 654 h 1093"/>
                  <a:gd name="T66" fmla="*/ 206 w 849"/>
                  <a:gd name="T67" fmla="*/ 0 h 1093"/>
                  <a:gd name="T68" fmla="*/ 775 w 849"/>
                  <a:gd name="T69" fmla="*/ 28 h 1093"/>
                  <a:gd name="T70" fmla="*/ 796 w 849"/>
                  <a:gd name="T71" fmla="*/ 32 h 1093"/>
                  <a:gd name="T72" fmla="*/ 814 w 849"/>
                  <a:gd name="T73" fmla="*/ 41 h 1093"/>
                  <a:gd name="T74" fmla="*/ 830 w 849"/>
                  <a:gd name="T75" fmla="*/ 55 h 1093"/>
                  <a:gd name="T76" fmla="*/ 841 w 849"/>
                  <a:gd name="T77" fmla="*/ 72 h 1093"/>
                  <a:gd name="T78" fmla="*/ 848 w 849"/>
                  <a:gd name="T79" fmla="*/ 91 h 1093"/>
                  <a:gd name="T80" fmla="*/ 849 w 849"/>
                  <a:gd name="T81" fmla="*/ 112 h 1093"/>
                  <a:gd name="T82" fmla="*/ 780 w 849"/>
                  <a:gd name="T83" fmla="*/ 1016 h 1093"/>
                  <a:gd name="T84" fmla="*/ 775 w 849"/>
                  <a:gd name="T85" fmla="*/ 1037 h 1093"/>
                  <a:gd name="T86" fmla="*/ 765 w 849"/>
                  <a:gd name="T87" fmla="*/ 1056 h 1093"/>
                  <a:gd name="T88" fmla="*/ 752 w 849"/>
                  <a:gd name="T89" fmla="*/ 1072 h 1093"/>
                  <a:gd name="T90" fmla="*/ 735 w 849"/>
                  <a:gd name="T91" fmla="*/ 1083 h 1093"/>
                  <a:gd name="T92" fmla="*/ 715 w 849"/>
                  <a:gd name="T93" fmla="*/ 1091 h 1093"/>
                  <a:gd name="T94" fmla="*/ 693 w 849"/>
                  <a:gd name="T95" fmla="*/ 1093 h 1093"/>
                  <a:gd name="T96" fmla="*/ 63 w 849"/>
                  <a:gd name="T97" fmla="*/ 1093 h 1093"/>
                  <a:gd name="T98" fmla="*/ 43 w 849"/>
                  <a:gd name="T99" fmla="*/ 1090 h 1093"/>
                  <a:gd name="T100" fmla="*/ 25 w 849"/>
                  <a:gd name="T101" fmla="*/ 1081 h 1093"/>
                  <a:gd name="T102" fmla="*/ 12 w 849"/>
                  <a:gd name="T103" fmla="*/ 1068 h 1093"/>
                  <a:gd name="T104" fmla="*/ 3 w 849"/>
                  <a:gd name="T105" fmla="*/ 1051 h 1093"/>
                  <a:gd name="T106" fmla="*/ 0 w 849"/>
                  <a:gd name="T107" fmla="*/ 1032 h 1093"/>
                  <a:gd name="T108" fmla="*/ 2 w 849"/>
                  <a:gd name="T109" fmla="*/ 1012 h 1093"/>
                  <a:gd name="T110" fmla="*/ 106 w 849"/>
                  <a:gd name="T111" fmla="*/ 74 h 1093"/>
                  <a:gd name="T112" fmla="*/ 114 w 849"/>
                  <a:gd name="T113" fmla="*/ 54 h 1093"/>
                  <a:gd name="T114" fmla="*/ 127 w 849"/>
                  <a:gd name="T115" fmla="*/ 36 h 1093"/>
                  <a:gd name="T116" fmla="*/ 143 w 849"/>
                  <a:gd name="T117" fmla="*/ 20 h 1093"/>
                  <a:gd name="T118" fmla="*/ 162 w 849"/>
                  <a:gd name="T119" fmla="*/ 9 h 1093"/>
                  <a:gd name="T120" fmla="*/ 184 w 849"/>
                  <a:gd name="T121" fmla="*/ 2 h 1093"/>
                  <a:gd name="T122" fmla="*/ 206 w 849"/>
                  <a:gd name="T123" fmla="*/ 0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49" h="1093">
                    <a:moveTo>
                      <a:pt x="440" y="654"/>
                    </a:moveTo>
                    <a:lnTo>
                      <a:pt x="408" y="658"/>
                    </a:lnTo>
                    <a:lnTo>
                      <a:pt x="379" y="667"/>
                    </a:lnTo>
                    <a:lnTo>
                      <a:pt x="352" y="681"/>
                    </a:lnTo>
                    <a:lnTo>
                      <a:pt x="328" y="700"/>
                    </a:lnTo>
                    <a:lnTo>
                      <a:pt x="309" y="724"/>
                    </a:lnTo>
                    <a:lnTo>
                      <a:pt x="295" y="749"/>
                    </a:lnTo>
                    <a:lnTo>
                      <a:pt x="286" y="780"/>
                    </a:lnTo>
                    <a:lnTo>
                      <a:pt x="282" y="811"/>
                    </a:lnTo>
                    <a:lnTo>
                      <a:pt x="286" y="842"/>
                    </a:lnTo>
                    <a:lnTo>
                      <a:pt x="295" y="873"/>
                    </a:lnTo>
                    <a:lnTo>
                      <a:pt x="309" y="899"/>
                    </a:lnTo>
                    <a:lnTo>
                      <a:pt x="328" y="923"/>
                    </a:lnTo>
                    <a:lnTo>
                      <a:pt x="352" y="942"/>
                    </a:lnTo>
                    <a:lnTo>
                      <a:pt x="379" y="956"/>
                    </a:lnTo>
                    <a:lnTo>
                      <a:pt x="408" y="965"/>
                    </a:lnTo>
                    <a:lnTo>
                      <a:pt x="440" y="969"/>
                    </a:lnTo>
                    <a:lnTo>
                      <a:pt x="472" y="965"/>
                    </a:lnTo>
                    <a:lnTo>
                      <a:pt x="501" y="956"/>
                    </a:lnTo>
                    <a:lnTo>
                      <a:pt x="528" y="942"/>
                    </a:lnTo>
                    <a:lnTo>
                      <a:pt x="551" y="923"/>
                    </a:lnTo>
                    <a:lnTo>
                      <a:pt x="570" y="899"/>
                    </a:lnTo>
                    <a:lnTo>
                      <a:pt x="585" y="873"/>
                    </a:lnTo>
                    <a:lnTo>
                      <a:pt x="594" y="842"/>
                    </a:lnTo>
                    <a:lnTo>
                      <a:pt x="597" y="811"/>
                    </a:lnTo>
                    <a:lnTo>
                      <a:pt x="594" y="780"/>
                    </a:lnTo>
                    <a:lnTo>
                      <a:pt x="585" y="749"/>
                    </a:lnTo>
                    <a:lnTo>
                      <a:pt x="570" y="724"/>
                    </a:lnTo>
                    <a:lnTo>
                      <a:pt x="551" y="700"/>
                    </a:lnTo>
                    <a:lnTo>
                      <a:pt x="528" y="681"/>
                    </a:lnTo>
                    <a:lnTo>
                      <a:pt x="501" y="667"/>
                    </a:lnTo>
                    <a:lnTo>
                      <a:pt x="472" y="658"/>
                    </a:lnTo>
                    <a:lnTo>
                      <a:pt x="440" y="654"/>
                    </a:lnTo>
                    <a:close/>
                    <a:moveTo>
                      <a:pt x="206" y="0"/>
                    </a:moveTo>
                    <a:lnTo>
                      <a:pt x="775" y="28"/>
                    </a:lnTo>
                    <a:lnTo>
                      <a:pt x="796" y="32"/>
                    </a:lnTo>
                    <a:lnTo>
                      <a:pt x="814" y="41"/>
                    </a:lnTo>
                    <a:lnTo>
                      <a:pt x="830" y="55"/>
                    </a:lnTo>
                    <a:lnTo>
                      <a:pt x="841" y="72"/>
                    </a:lnTo>
                    <a:lnTo>
                      <a:pt x="848" y="91"/>
                    </a:lnTo>
                    <a:lnTo>
                      <a:pt x="849" y="112"/>
                    </a:lnTo>
                    <a:lnTo>
                      <a:pt x="780" y="1016"/>
                    </a:lnTo>
                    <a:lnTo>
                      <a:pt x="775" y="1037"/>
                    </a:lnTo>
                    <a:lnTo>
                      <a:pt x="765" y="1056"/>
                    </a:lnTo>
                    <a:lnTo>
                      <a:pt x="752" y="1072"/>
                    </a:lnTo>
                    <a:lnTo>
                      <a:pt x="735" y="1083"/>
                    </a:lnTo>
                    <a:lnTo>
                      <a:pt x="715" y="1091"/>
                    </a:lnTo>
                    <a:lnTo>
                      <a:pt x="693" y="1093"/>
                    </a:lnTo>
                    <a:lnTo>
                      <a:pt x="63" y="1093"/>
                    </a:lnTo>
                    <a:lnTo>
                      <a:pt x="43" y="1090"/>
                    </a:lnTo>
                    <a:lnTo>
                      <a:pt x="25" y="1081"/>
                    </a:lnTo>
                    <a:lnTo>
                      <a:pt x="12" y="1068"/>
                    </a:lnTo>
                    <a:lnTo>
                      <a:pt x="3" y="1051"/>
                    </a:lnTo>
                    <a:lnTo>
                      <a:pt x="0" y="1032"/>
                    </a:lnTo>
                    <a:lnTo>
                      <a:pt x="2" y="1012"/>
                    </a:lnTo>
                    <a:lnTo>
                      <a:pt x="106" y="74"/>
                    </a:lnTo>
                    <a:lnTo>
                      <a:pt x="114" y="54"/>
                    </a:lnTo>
                    <a:lnTo>
                      <a:pt x="127" y="36"/>
                    </a:lnTo>
                    <a:lnTo>
                      <a:pt x="143" y="20"/>
                    </a:lnTo>
                    <a:lnTo>
                      <a:pt x="162" y="9"/>
                    </a:lnTo>
                    <a:lnTo>
                      <a:pt x="184" y="2"/>
                    </a:lnTo>
                    <a:lnTo>
                      <a:pt x="20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1400">
                  <a:solidFill>
                    <a:srgbClr val="0F608D"/>
                  </a:solidFill>
                  <a:latin typeface="Gotham" panose="02000604040000090004" pitchFamily="50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" name="CuadroTexto 3"/>
              <p:cNvSpPr txBox="1"/>
              <p:nvPr/>
            </p:nvSpPr>
            <p:spPr>
              <a:xfrm>
                <a:off x="5768743" y="3219972"/>
                <a:ext cx="1256588" cy="743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b="1" dirty="0" smtClean="0">
                    <a:solidFill>
                      <a:srgbClr val="0F608D"/>
                    </a:solidFill>
                    <a:latin typeface="Gotham" panose="02000604040000090004" pitchFamily="50" charset="0"/>
                    <a:cs typeface="Arial" panose="020B0604020202020204" pitchFamily="34" charset="0"/>
                  </a:rPr>
                  <a:t>G. 85,5 billones</a:t>
                </a:r>
                <a:endParaRPr lang="es-PY" b="1" dirty="0">
                  <a:solidFill>
                    <a:srgbClr val="0F608D"/>
                  </a:solidFill>
                  <a:latin typeface="Gotham" panose="02000604040000090004" pitchFamily="50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740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0"/>
          <p:cNvSpPr txBox="1"/>
          <p:nvPr/>
        </p:nvSpPr>
        <p:spPr>
          <a:xfrm>
            <a:off x="6074058" y="596341"/>
            <a:ext cx="5127817" cy="615539"/>
          </a:xfrm>
          <a:prstGeom prst="rect">
            <a:avLst/>
          </a:prstGeom>
          <a:noFill/>
        </p:spPr>
        <p:txBody>
          <a:bodyPr wrap="square" lIns="121907" tIns="60953" rIns="121907" bIns="60953" rtlCol="0">
            <a:spAutoFit/>
          </a:bodyPr>
          <a:lstStyle>
            <a:defPPr>
              <a:defRPr lang="en-US"/>
            </a:defPPr>
            <a:lvl1pPr>
              <a:defRPr sz="1800" b="1">
                <a:solidFill>
                  <a:schemeClr val="bg2">
                    <a:lumMod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2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3200" b="1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"/>
                <a:ea typeface="+mn-ea"/>
                <a:cs typeface="+mn-cs"/>
              </a:rPr>
              <a:t>Nueva Estructura 2020</a:t>
            </a:r>
            <a:endParaRPr kumimoji="0" lang="es-PY" sz="3200" b="1" i="0" u="none" strike="noStrike" kern="120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otham"/>
              <a:ea typeface="+mn-ea"/>
              <a:cs typeface="+mn-cs"/>
            </a:endParaRP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459783"/>
          </a:xfrm>
          <a:prstGeom prst="rect">
            <a:avLst/>
          </a:prstGeom>
        </p:spPr>
      </p:pic>
      <p:sp>
        <p:nvSpPr>
          <p:cNvPr id="52" name="CuadroTexto 51"/>
          <p:cNvSpPr txBox="1"/>
          <p:nvPr/>
        </p:nvSpPr>
        <p:spPr>
          <a:xfrm>
            <a:off x="-140402" y="603985"/>
            <a:ext cx="4515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otham"/>
                <a:ea typeface="+mn-ea"/>
                <a:cs typeface="+mn-cs"/>
              </a:rPr>
              <a:t>Estructura Actual (hasta 2019)</a:t>
            </a:r>
            <a:endParaRPr kumimoji="0" lang="es-PY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otham"/>
              <a:ea typeface="+mn-ea"/>
              <a:cs typeface="+mn-cs"/>
            </a:endParaRPr>
          </a:p>
        </p:txBody>
      </p:sp>
      <p:grpSp>
        <p:nvGrpSpPr>
          <p:cNvPr id="53" name="Grupo 52"/>
          <p:cNvGrpSpPr/>
          <p:nvPr/>
        </p:nvGrpSpPr>
        <p:grpSpPr>
          <a:xfrm>
            <a:off x="792416" y="2189527"/>
            <a:ext cx="2560498" cy="3365066"/>
            <a:chOff x="1119056" y="1594417"/>
            <a:chExt cx="2560498" cy="3365066"/>
          </a:xfrm>
        </p:grpSpPr>
        <p:grpSp>
          <p:nvGrpSpPr>
            <p:cNvPr id="54" name="Grupo 53"/>
            <p:cNvGrpSpPr/>
            <p:nvPr/>
          </p:nvGrpSpPr>
          <p:grpSpPr>
            <a:xfrm>
              <a:off x="1119056" y="1594417"/>
              <a:ext cx="2560498" cy="3365066"/>
              <a:chOff x="1116149" y="1594417"/>
              <a:chExt cx="2560498" cy="3365066"/>
            </a:xfrm>
          </p:grpSpPr>
          <p:grpSp>
            <p:nvGrpSpPr>
              <p:cNvPr id="57" name="Grupo 56"/>
              <p:cNvGrpSpPr/>
              <p:nvPr/>
            </p:nvGrpSpPr>
            <p:grpSpPr>
              <a:xfrm>
                <a:off x="1116149" y="1594417"/>
                <a:ext cx="2560498" cy="2747618"/>
                <a:chOff x="495174" y="1854873"/>
                <a:chExt cx="2560498" cy="2747618"/>
              </a:xfrm>
            </p:grpSpPr>
            <p:sp>
              <p:nvSpPr>
                <p:cNvPr id="61" name="CuadroTexto 60"/>
                <p:cNvSpPr txBox="1"/>
                <p:nvPr/>
              </p:nvSpPr>
              <p:spPr>
                <a:xfrm>
                  <a:off x="954719" y="2430776"/>
                  <a:ext cx="180728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MX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Gotham"/>
                      <a:ea typeface="+mn-ea"/>
                      <a:cs typeface="+mn-cs"/>
                    </a:rPr>
                    <a:t>Programa</a:t>
                  </a:r>
                  <a:endParaRPr kumimoji="0" lang="es-PY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otham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CuadroTexto 61"/>
                <p:cNvSpPr txBox="1"/>
                <p:nvPr/>
              </p:nvSpPr>
              <p:spPr>
                <a:xfrm>
                  <a:off x="495174" y="2957289"/>
                  <a:ext cx="187801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MX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Gotham"/>
                      <a:ea typeface="+mn-ea"/>
                      <a:cs typeface="+mn-cs"/>
                    </a:rPr>
                    <a:t>Subprograma</a:t>
                  </a:r>
                  <a:endParaRPr kumimoji="0" lang="es-PY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otham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CuadroTexto 62"/>
                <p:cNvSpPr txBox="1"/>
                <p:nvPr/>
              </p:nvSpPr>
              <p:spPr>
                <a:xfrm>
                  <a:off x="784311" y="3625406"/>
                  <a:ext cx="132319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MX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Gotham"/>
                      <a:ea typeface="+mn-ea"/>
                      <a:cs typeface="+mn-cs"/>
                    </a:rPr>
                    <a:t>Proyecto</a:t>
                  </a:r>
                  <a:endParaRPr kumimoji="0" lang="es-PY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otham"/>
                    <a:ea typeface="+mn-ea"/>
                    <a:cs typeface="+mn-cs"/>
                  </a:endParaRPr>
                </a:p>
              </p:txBody>
            </p:sp>
            <p:cxnSp>
              <p:nvCxnSpPr>
                <p:cNvPr id="64" name="Conector recto de flecha 63"/>
                <p:cNvCxnSpPr/>
                <p:nvPr/>
              </p:nvCxnSpPr>
              <p:spPr>
                <a:xfrm>
                  <a:off x="1434183" y="3933183"/>
                  <a:ext cx="0" cy="330754"/>
                </a:xfrm>
                <a:prstGeom prst="straightConnector1">
                  <a:avLst/>
                </a:prstGeom>
                <a:ln>
                  <a:solidFill>
                    <a:srgbClr val="203B86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CuadroTexto 64"/>
                <p:cNvSpPr txBox="1"/>
                <p:nvPr/>
              </p:nvSpPr>
              <p:spPr>
                <a:xfrm>
                  <a:off x="756366" y="4263937"/>
                  <a:ext cx="132319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MX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Gotham"/>
                      <a:ea typeface="+mn-ea"/>
                      <a:cs typeface="+mn-cs"/>
                    </a:rPr>
                    <a:t>Producto</a:t>
                  </a:r>
                  <a:endParaRPr kumimoji="0" lang="es-PY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otham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CuadroTexto 65"/>
                <p:cNvSpPr txBox="1"/>
                <p:nvPr/>
              </p:nvSpPr>
              <p:spPr>
                <a:xfrm>
                  <a:off x="584242" y="1854873"/>
                  <a:ext cx="247143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MX" sz="16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Gotham"/>
                      <a:ea typeface="+mn-ea"/>
                      <a:cs typeface="+mn-cs"/>
                    </a:rPr>
                    <a:t>Tipo de Presupuesto</a:t>
                  </a:r>
                  <a:endParaRPr kumimoji="0" lang="es-PY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otham"/>
                    <a:ea typeface="+mn-ea"/>
                    <a:cs typeface="+mn-cs"/>
                  </a:endParaRPr>
                </a:p>
              </p:txBody>
            </p:sp>
            <p:cxnSp>
              <p:nvCxnSpPr>
                <p:cNvPr id="67" name="Conector recto de flecha 66"/>
                <p:cNvCxnSpPr/>
                <p:nvPr/>
              </p:nvCxnSpPr>
              <p:spPr>
                <a:xfrm>
                  <a:off x="1417961" y="2123371"/>
                  <a:ext cx="0" cy="277434"/>
                </a:xfrm>
                <a:prstGeom prst="straightConnector1">
                  <a:avLst/>
                </a:prstGeom>
                <a:ln>
                  <a:solidFill>
                    <a:srgbClr val="203B86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9" name="Conector recto de flecha 58"/>
              <p:cNvCxnSpPr/>
              <p:nvPr/>
            </p:nvCxnSpPr>
            <p:spPr>
              <a:xfrm>
                <a:off x="2066881" y="4311258"/>
                <a:ext cx="0" cy="330754"/>
              </a:xfrm>
              <a:prstGeom prst="straightConnector1">
                <a:avLst/>
              </a:prstGeom>
              <a:ln>
                <a:solidFill>
                  <a:srgbClr val="203B86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CuadroTexto 59"/>
              <p:cNvSpPr txBox="1"/>
              <p:nvPr/>
            </p:nvSpPr>
            <p:spPr>
              <a:xfrm>
                <a:off x="1205217" y="4620929"/>
                <a:ext cx="174270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otham"/>
                    <a:ea typeface="+mn-ea"/>
                    <a:cs typeface="+mn-cs"/>
                  </a:rPr>
                  <a:t>Objeto del Gasto</a:t>
                </a:r>
                <a:endParaRPr kumimoji="0" lang="es-PY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otham"/>
                  <a:ea typeface="+mn-ea"/>
                  <a:cs typeface="+mn-cs"/>
                </a:endParaRPr>
              </a:p>
            </p:txBody>
          </p:sp>
        </p:grpSp>
        <p:cxnSp>
          <p:nvCxnSpPr>
            <p:cNvPr id="55" name="Conector recto de flecha 54"/>
            <p:cNvCxnSpPr/>
            <p:nvPr/>
          </p:nvCxnSpPr>
          <p:spPr>
            <a:xfrm>
              <a:off x="2049269" y="2497288"/>
              <a:ext cx="0" cy="277434"/>
            </a:xfrm>
            <a:prstGeom prst="straightConnector1">
              <a:avLst/>
            </a:prstGeom>
            <a:ln>
              <a:solidFill>
                <a:srgbClr val="203B8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de flecha 55"/>
            <p:cNvCxnSpPr/>
            <p:nvPr/>
          </p:nvCxnSpPr>
          <p:spPr>
            <a:xfrm>
              <a:off x="2049269" y="3043083"/>
              <a:ext cx="0" cy="277434"/>
            </a:xfrm>
            <a:prstGeom prst="straightConnector1">
              <a:avLst/>
            </a:prstGeom>
            <a:ln>
              <a:solidFill>
                <a:srgbClr val="203B8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Conector recto 9"/>
          <p:cNvCxnSpPr/>
          <p:nvPr/>
        </p:nvCxnSpPr>
        <p:spPr>
          <a:xfrm>
            <a:off x="3928533" y="2029603"/>
            <a:ext cx="0" cy="3945983"/>
          </a:xfrm>
          <a:prstGeom prst="line">
            <a:avLst/>
          </a:prstGeom>
          <a:ln w="44450">
            <a:solidFill>
              <a:schemeClr val="accent1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9" name="Group 18">
            <a:extLst>
              <a:ext uri="{FF2B5EF4-FFF2-40B4-BE49-F238E27FC236}">
                <a16:creationId xmlns:a16="http://schemas.microsoft.com/office/drawing/2014/main" id="{D4777ACA-9407-4B31-AF1B-2B7CFE40F97E}"/>
              </a:ext>
            </a:extLst>
          </p:cNvPr>
          <p:cNvGrpSpPr/>
          <p:nvPr/>
        </p:nvGrpSpPr>
        <p:grpSpPr>
          <a:xfrm>
            <a:off x="4346596" y="1649467"/>
            <a:ext cx="2394101" cy="2088232"/>
            <a:chOff x="5248647" y="1608813"/>
            <a:chExt cx="970807" cy="846777"/>
          </a:xfrm>
        </p:grpSpPr>
        <p:sp>
          <p:nvSpPr>
            <p:cNvPr id="78" name="Oval 19">
              <a:extLst>
                <a:ext uri="{FF2B5EF4-FFF2-40B4-BE49-F238E27FC236}">
                  <a16:creationId xmlns:a16="http://schemas.microsoft.com/office/drawing/2014/main" id="{6B378368-C541-4634-A71E-82303CEAFA73}"/>
                </a:ext>
              </a:extLst>
            </p:cNvPr>
            <p:cNvSpPr/>
            <p:nvPr/>
          </p:nvSpPr>
          <p:spPr>
            <a:xfrm>
              <a:off x="5248647" y="1608813"/>
              <a:ext cx="846777" cy="846777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79" name="Oval 20">
              <a:extLst>
                <a:ext uri="{FF2B5EF4-FFF2-40B4-BE49-F238E27FC236}">
                  <a16:creationId xmlns:a16="http://schemas.microsoft.com/office/drawing/2014/main" id="{FDCF4CAA-2576-4024-AD66-C6076A21C731}"/>
                </a:ext>
              </a:extLst>
            </p:cNvPr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87000"/>
                  </a:sysClr>
                </a:gs>
                <a:gs pos="100000">
                  <a:sysClr val="window" lastClr="FFFFFF"/>
                </a:gs>
              </a:gsLst>
              <a:lin ang="8100000" scaled="1"/>
              <a:tileRect/>
            </a:gra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76" name="TextBox 22">
            <a:extLst>
              <a:ext uri="{FF2B5EF4-FFF2-40B4-BE49-F238E27FC236}">
                <a16:creationId xmlns:a16="http://schemas.microsoft.com/office/drawing/2014/main" id="{734DEAE1-FB11-4EB7-B2DE-8FEEA1BE304B}"/>
              </a:ext>
            </a:extLst>
          </p:cNvPr>
          <p:cNvSpPr txBox="1"/>
          <p:nvPr/>
        </p:nvSpPr>
        <p:spPr>
          <a:xfrm>
            <a:off x="4701753" y="2546198"/>
            <a:ext cx="2038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s-PY" altLang="ko-KR" sz="2400" b="1" dirty="0" smtClea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Gotham" panose="02000504050000020004" pitchFamily="2" charset="0"/>
                <a:cs typeface="Arial" pitchFamily="34" charset="0"/>
              </a:rPr>
              <a:t>Programa Central</a:t>
            </a:r>
            <a:endParaRPr lang="es-PY" altLang="ko-KR" sz="2400" b="1" dirty="0">
              <a:solidFill>
                <a:sysClr val="windowText" lastClr="000000">
                  <a:lumMod val="65000"/>
                  <a:lumOff val="35000"/>
                </a:sysClr>
              </a:solidFill>
              <a:latin typeface="Gotham" panose="02000504050000020004" pitchFamily="2" charset="0"/>
              <a:cs typeface="Arial" pitchFamily="34" charset="0"/>
            </a:endParaRPr>
          </a:p>
        </p:txBody>
      </p:sp>
      <p:sp>
        <p:nvSpPr>
          <p:cNvPr id="71" name="TextBox 24">
            <a:extLst>
              <a:ext uri="{FF2B5EF4-FFF2-40B4-BE49-F238E27FC236}">
                <a16:creationId xmlns:a16="http://schemas.microsoft.com/office/drawing/2014/main" id="{061752F2-1269-4534-A89F-065AC9B2CF8A}"/>
              </a:ext>
            </a:extLst>
          </p:cNvPr>
          <p:cNvSpPr txBox="1"/>
          <p:nvPr/>
        </p:nvSpPr>
        <p:spPr>
          <a:xfrm>
            <a:off x="4862441" y="1985699"/>
            <a:ext cx="92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 pitchFamily="34" charset="0"/>
              </a:rPr>
              <a:t>01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grpSp>
        <p:nvGrpSpPr>
          <p:cNvPr id="80" name="Group 18">
            <a:extLst>
              <a:ext uri="{FF2B5EF4-FFF2-40B4-BE49-F238E27FC236}">
                <a16:creationId xmlns:a16="http://schemas.microsoft.com/office/drawing/2014/main" id="{D4777ACA-9407-4B31-AF1B-2B7CFE40F97E}"/>
              </a:ext>
            </a:extLst>
          </p:cNvPr>
          <p:cNvGrpSpPr/>
          <p:nvPr/>
        </p:nvGrpSpPr>
        <p:grpSpPr>
          <a:xfrm>
            <a:off x="7000650" y="1676234"/>
            <a:ext cx="2394101" cy="2088232"/>
            <a:chOff x="5248647" y="1608813"/>
            <a:chExt cx="970807" cy="846777"/>
          </a:xfrm>
        </p:grpSpPr>
        <p:sp>
          <p:nvSpPr>
            <p:cNvPr id="81" name="Oval 19">
              <a:extLst>
                <a:ext uri="{FF2B5EF4-FFF2-40B4-BE49-F238E27FC236}">
                  <a16:creationId xmlns:a16="http://schemas.microsoft.com/office/drawing/2014/main" id="{6B378368-C541-4634-A71E-82303CEAFA73}"/>
                </a:ext>
              </a:extLst>
            </p:cNvPr>
            <p:cNvSpPr/>
            <p:nvPr/>
          </p:nvSpPr>
          <p:spPr>
            <a:xfrm>
              <a:off x="5248647" y="1608813"/>
              <a:ext cx="846777" cy="846777"/>
            </a:xfrm>
            <a:prstGeom prst="ellipse">
              <a:avLst/>
            </a:prstGeom>
            <a:solidFill>
              <a:srgbClr val="4BACC6"/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2" name="Oval 20">
              <a:extLst>
                <a:ext uri="{FF2B5EF4-FFF2-40B4-BE49-F238E27FC236}">
                  <a16:creationId xmlns:a16="http://schemas.microsoft.com/office/drawing/2014/main" id="{FDCF4CAA-2576-4024-AD66-C6076A21C731}"/>
                </a:ext>
              </a:extLst>
            </p:cNvPr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87000"/>
                  </a:sysClr>
                </a:gs>
                <a:gs pos="100000">
                  <a:sysClr val="window" lastClr="FFFFFF"/>
                </a:gs>
              </a:gsLst>
              <a:lin ang="8100000" scaled="1"/>
              <a:tileRect/>
            </a:gra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3" name="TextBox 22">
            <a:extLst>
              <a:ext uri="{FF2B5EF4-FFF2-40B4-BE49-F238E27FC236}">
                <a16:creationId xmlns:a16="http://schemas.microsoft.com/office/drawing/2014/main" id="{734DEAE1-FB11-4EB7-B2DE-8FEEA1BE304B}"/>
              </a:ext>
            </a:extLst>
          </p:cNvPr>
          <p:cNvSpPr txBox="1"/>
          <p:nvPr/>
        </p:nvSpPr>
        <p:spPr>
          <a:xfrm>
            <a:off x="7355807" y="2572965"/>
            <a:ext cx="2038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s-PY" altLang="ko-KR" sz="24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Gotham" panose="02000504050000020004" pitchFamily="2" charset="0"/>
                <a:cs typeface="Arial" pitchFamily="34" charset="0"/>
              </a:rPr>
              <a:t>Programa Sustantivo</a:t>
            </a:r>
          </a:p>
        </p:txBody>
      </p:sp>
      <p:sp>
        <p:nvSpPr>
          <p:cNvPr id="84" name="TextBox 24">
            <a:extLst>
              <a:ext uri="{FF2B5EF4-FFF2-40B4-BE49-F238E27FC236}">
                <a16:creationId xmlns:a16="http://schemas.microsoft.com/office/drawing/2014/main" id="{061752F2-1269-4534-A89F-065AC9B2CF8A}"/>
              </a:ext>
            </a:extLst>
          </p:cNvPr>
          <p:cNvSpPr txBox="1"/>
          <p:nvPr/>
        </p:nvSpPr>
        <p:spPr>
          <a:xfrm>
            <a:off x="7516495" y="2012466"/>
            <a:ext cx="92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"/>
                <a:cs typeface="Arial" pitchFamily="34" charset="0"/>
              </a:rPr>
              <a:t>02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grpSp>
        <p:nvGrpSpPr>
          <p:cNvPr id="85" name="Group 18">
            <a:extLst>
              <a:ext uri="{FF2B5EF4-FFF2-40B4-BE49-F238E27FC236}">
                <a16:creationId xmlns:a16="http://schemas.microsoft.com/office/drawing/2014/main" id="{D4777ACA-9407-4B31-AF1B-2B7CFE40F97E}"/>
              </a:ext>
            </a:extLst>
          </p:cNvPr>
          <p:cNvGrpSpPr/>
          <p:nvPr/>
        </p:nvGrpSpPr>
        <p:grpSpPr>
          <a:xfrm>
            <a:off x="9602478" y="1691343"/>
            <a:ext cx="2394101" cy="2088232"/>
            <a:chOff x="5248647" y="1608813"/>
            <a:chExt cx="970807" cy="846777"/>
          </a:xfrm>
        </p:grpSpPr>
        <p:sp>
          <p:nvSpPr>
            <p:cNvPr id="86" name="Oval 19">
              <a:extLst>
                <a:ext uri="{FF2B5EF4-FFF2-40B4-BE49-F238E27FC236}">
                  <a16:creationId xmlns:a16="http://schemas.microsoft.com/office/drawing/2014/main" id="{6B378368-C541-4634-A71E-82303CEAFA73}"/>
                </a:ext>
              </a:extLst>
            </p:cNvPr>
            <p:cNvSpPr/>
            <p:nvPr/>
          </p:nvSpPr>
          <p:spPr>
            <a:xfrm>
              <a:off x="5248647" y="1608813"/>
              <a:ext cx="846777" cy="84677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7" name="Oval 20">
              <a:extLst>
                <a:ext uri="{FF2B5EF4-FFF2-40B4-BE49-F238E27FC236}">
                  <a16:creationId xmlns:a16="http://schemas.microsoft.com/office/drawing/2014/main" id="{FDCF4CAA-2576-4024-AD66-C6076A21C731}"/>
                </a:ext>
              </a:extLst>
            </p:cNvPr>
            <p:cNvSpPr/>
            <p:nvPr/>
          </p:nvSpPr>
          <p:spPr>
            <a:xfrm>
              <a:off x="5392663" y="1622672"/>
              <a:ext cx="826791" cy="826791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lumMod val="87000"/>
                  </a:sysClr>
                </a:gs>
                <a:gs pos="100000">
                  <a:sysClr val="window" lastClr="FFFFFF"/>
                </a:gs>
              </a:gsLst>
              <a:lin ang="8100000" scaled="1"/>
              <a:tileRect/>
            </a:gradFill>
            <a:ln w="63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8" name="TextBox 22">
            <a:extLst>
              <a:ext uri="{FF2B5EF4-FFF2-40B4-BE49-F238E27FC236}">
                <a16:creationId xmlns:a16="http://schemas.microsoft.com/office/drawing/2014/main" id="{734DEAE1-FB11-4EB7-B2DE-8FEEA1BE304B}"/>
              </a:ext>
            </a:extLst>
          </p:cNvPr>
          <p:cNvSpPr txBox="1"/>
          <p:nvPr/>
        </p:nvSpPr>
        <p:spPr>
          <a:xfrm>
            <a:off x="9957635" y="2588074"/>
            <a:ext cx="2038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s-PY" altLang="ko-KR" sz="2400" b="1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Gotham" panose="02000504050000020004" pitchFamily="2" charset="0"/>
                <a:cs typeface="Arial" pitchFamily="34" charset="0"/>
              </a:rPr>
              <a:t>Partidas no asignables</a:t>
            </a:r>
          </a:p>
        </p:txBody>
      </p:sp>
      <p:sp>
        <p:nvSpPr>
          <p:cNvPr id="89" name="TextBox 24">
            <a:extLst>
              <a:ext uri="{FF2B5EF4-FFF2-40B4-BE49-F238E27FC236}">
                <a16:creationId xmlns:a16="http://schemas.microsoft.com/office/drawing/2014/main" id="{061752F2-1269-4534-A89F-065AC9B2CF8A}"/>
              </a:ext>
            </a:extLst>
          </p:cNvPr>
          <p:cNvSpPr txBox="1"/>
          <p:nvPr/>
        </p:nvSpPr>
        <p:spPr>
          <a:xfrm>
            <a:off x="10118323" y="2027575"/>
            <a:ext cx="92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/>
                <a:cs typeface="Arial" pitchFamily="34" charset="0"/>
              </a:rPr>
              <a:t>03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92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8363145" y="2012775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5752942" y="2002228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68129" y="2071824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571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000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144" algn="l" defTabSz="914286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700"/>
          </a:p>
        </p:txBody>
      </p:sp>
      <p:sp>
        <p:nvSpPr>
          <p:cNvPr id="102" name="CuadroTexto 101"/>
          <p:cNvSpPr txBox="1"/>
          <p:nvPr/>
        </p:nvSpPr>
        <p:spPr>
          <a:xfrm>
            <a:off x="7414034" y="4654978"/>
            <a:ext cx="2062958" cy="707886"/>
          </a:xfrm>
          <a:prstGeom prst="rect">
            <a:avLst/>
          </a:prstGeom>
          <a:solidFill>
            <a:srgbClr val="4BACC6"/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 lvl="0">
              <a:defRPr lang="es-PY"/>
            </a:defPPr>
            <a:lvl1pPr marR="0" indent="0" algn="ctr" defTabSz="91427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"/>
              </a:defRPr>
            </a:lvl1pPr>
          </a:lstStyle>
          <a:p>
            <a:r>
              <a:rPr lang="es-MX" dirty="0"/>
              <a:t>Proyectos y Actividades</a:t>
            </a:r>
            <a:endParaRPr lang="es-PY" dirty="0"/>
          </a:p>
        </p:txBody>
      </p:sp>
      <p:sp>
        <p:nvSpPr>
          <p:cNvPr id="105" name="CuadroTexto 30"/>
          <p:cNvSpPr txBox="1"/>
          <p:nvPr/>
        </p:nvSpPr>
        <p:spPr>
          <a:xfrm>
            <a:off x="7396224" y="5503201"/>
            <a:ext cx="2080768" cy="400110"/>
          </a:xfrm>
          <a:prstGeom prst="rect">
            <a:avLst/>
          </a:prstGeom>
          <a:solidFill>
            <a:srgbClr val="4BACC6"/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2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"/>
                <a:ea typeface="+mn-ea"/>
                <a:cs typeface="+mn-cs"/>
              </a:rPr>
              <a:t>Producto</a:t>
            </a:r>
            <a:endParaRPr kumimoji="0" lang="es-PY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"/>
              <a:ea typeface="+mn-ea"/>
              <a:cs typeface="+mn-cs"/>
            </a:endParaRPr>
          </a:p>
        </p:txBody>
      </p:sp>
      <p:sp>
        <p:nvSpPr>
          <p:cNvPr id="106" name="CuadroTexto 30"/>
          <p:cNvSpPr txBox="1"/>
          <p:nvPr/>
        </p:nvSpPr>
        <p:spPr>
          <a:xfrm>
            <a:off x="7382123" y="6144177"/>
            <a:ext cx="2080768" cy="400110"/>
          </a:xfrm>
          <a:prstGeom prst="rect">
            <a:avLst/>
          </a:prstGeom>
          <a:solidFill>
            <a:srgbClr val="4BACC6"/>
          </a:solidFill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2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"/>
                <a:ea typeface="+mn-ea"/>
                <a:cs typeface="+mn-cs"/>
              </a:rPr>
              <a:t>Resultados</a:t>
            </a:r>
            <a:endParaRPr kumimoji="0" lang="es-PY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"/>
              <a:ea typeface="+mn-ea"/>
              <a:cs typeface="+mn-cs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453391" y="3804833"/>
            <a:ext cx="2385957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lvl="0">
              <a:defRPr lang="es-PY"/>
            </a:defPPr>
            <a:lvl1pPr marR="0" indent="0" algn="ctr" defTabSz="91427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PY" dirty="0">
                <a:solidFill>
                  <a:schemeClr val="tx1"/>
                </a:solidFill>
              </a:rPr>
              <a:t>Funcionamiento y Misión </a:t>
            </a:r>
          </a:p>
        </p:txBody>
      </p:sp>
      <p:sp>
        <p:nvSpPr>
          <p:cNvPr id="48" name="CuadroTexto 47"/>
          <p:cNvSpPr txBox="1"/>
          <p:nvPr/>
        </p:nvSpPr>
        <p:spPr>
          <a:xfrm>
            <a:off x="6917814" y="3806755"/>
            <a:ext cx="3009387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lvl="0">
              <a:defRPr lang="es-PY"/>
            </a:defPPr>
            <a:lvl1pPr marR="0" indent="0" algn="ctr" defTabSz="91427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Gotham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PY" dirty="0">
                <a:solidFill>
                  <a:srgbClr val="4BACC6"/>
                </a:solidFill>
              </a:rPr>
              <a:t>Solucionar problemas específicos</a:t>
            </a:r>
          </a:p>
        </p:txBody>
      </p:sp>
      <p:sp>
        <p:nvSpPr>
          <p:cNvPr id="49" name="CuadroTexto 48"/>
          <p:cNvSpPr txBox="1"/>
          <p:nvPr/>
        </p:nvSpPr>
        <p:spPr>
          <a:xfrm>
            <a:off x="9881948" y="3921398"/>
            <a:ext cx="2190318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 lvl="0">
              <a:defRPr lang="es-PY"/>
            </a:defPPr>
            <a:lvl1pPr marR="0" indent="0" algn="ctr" defTabSz="91427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1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Gotham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PY" dirty="0" smtClean="0">
                <a:solidFill>
                  <a:schemeClr val="tx2">
                    <a:lumMod val="75000"/>
                  </a:schemeClr>
                </a:solidFill>
              </a:rPr>
              <a:t>Compromisos</a:t>
            </a:r>
            <a:endParaRPr lang="es-PY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8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95">
              <a:schemeClr val="bg1">
                <a:lumMod val="95000"/>
              </a:schemeClr>
            </a:gs>
            <a:gs pos="55000">
              <a:srgbClr val="DDDDDD"/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upo 109"/>
          <p:cNvGrpSpPr/>
          <p:nvPr/>
        </p:nvGrpSpPr>
        <p:grpSpPr>
          <a:xfrm>
            <a:off x="9358641" y="1666348"/>
            <a:ext cx="2537315" cy="2150859"/>
            <a:chOff x="9673874" y="3965823"/>
            <a:chExt cx="2534316" cy="2783305"/>
          </a:xfrm>
        </p:grpSpPr>
        <p:grpSp>
          <p:nvGrpSpPr>
            <p:cNvPr id="2" name="Grupo 1"/>
            <p:cNvGrpSpPr/>
            <p:nvPr/>
          </p:nvGrpSpPr>
          <p:grpSpPr>
            <a:xfrm>
              <a:off x="9673874" y="3965823"/>
              <a:ext cx="2534316" cy="2783305"/>
              <a:chOff x="9690785" y="3380025"/>
              <a:chExt cx="2534316" cy="2879121"/>
            </a:xfrm>
          </p:grpSpPr>
          <p:sp>
            <p:nvSpPr>
              <p:cNvPr id="88" name="Freeform 6"/>
              <p:cNvSpPr>
                <a:spLocks/>
              </p:cNvSpPr>
              <p:nvPr/>
            </p:nvSpPr>
            <p:spPr bwMode="auto">
              <a:xfrm flipV="1">
                <a:off x="9913762" y="3583597"/>
                <a:ext cx="940630" cy="2471979"/>
              </a:xfrm>
              <a:custGeom>
                <a:avLst/>
                <a:gdLst>
                  <a:gd name="T0" fmla="*/ 1213 w 1213"/>
                  <a:gd name="T1" fmla="*/ 0 h 2806"/>
                  <a:gd name="T2" fmla="*/ 1213 w 1213"/>
                  <a:gd name="T3" fmla="*/ 2806 h 2806"/>
                  <a:gd name="T4" fmla="*/ 1111 w 1213"/>
                  <a:gd name="T5" fmla="*/ 2788 h 2806"/>
                  <a:gd name="T6" fmla="*/ 1012 w 1213"/>
                  <a:gd name="T7" fmla="*/ 2761 h 2806"/>
                  <a:gd name="T8" fmla="*/ 915 w 1213"/>
                  <a:gd name="T9" fmla="*/ 2730 h 2806"/>
                  <a:gd name="T10" fmla="*/ 824 w 1213"/>
                  <a:gd name="T11" fmla="*/ 2691 h 2806"/>
                  <a:gd name="T12" fmla="*/ 733 w 1213"/>
                  <a:gd name="T13" fmla="*/ 2645 h 2806"/>
                  <a:gd name="T14" fmla="*/ 648 w 1213"/>
                  <a:gd name="T15" fmla="*/ 2594 h 2806"/>
                  <a:gd name="T16" fmla="*/ 567 w 1213"/>
                  <a:gd name="T17" fmla="*/ 2538 h 2806"/>
                  <a:gd name="T18" fmla="*/ 490 w 1213"/>
                  <a:gd name="T19" fmla="*/ 2475 h 2806"/>
                  <a:gd name="T20" fmla="*/ 416 w 1213"/>
                  <a:gd name="T21" fmla="*/ 2407 h 2806"/>
                  <a:gd name="T22" fmla="*/ 349 w 1213"/>
                  <a:gd name="T23" fmla="*/ 2335 h 2806"/>
                  <a:gd name="T24" fmla="*/ 287 w 1213"/>
                  <a:gd name="T25" fmla="*/ 2257 h 2806"/>
                  <a:gd name="T26" fmla="*/ 229 w 1213"/>
                  <a:gd name="T27" fmla="*/ 2176 h 2806"/>
                  <a:gd name="T28" fmla="*/ 178 w 1213"/>
                  <a:gd name="T29" fmla="*/ 2091 h 2806"/>
                  <a:gd name="T30" fmla="*/ 132 w 1213"/>
                  <a:gd name="T31" fmla="*/ 2002 h 2806"/>
                  <a:gd name="T32" fmla="*/ 93 w 1213"/>
                  <a:gd name="T33" fmla="*/ 1909 h 2806"/>
                  <a:gd name="T34" fmla="*/ 60 w 1213"/>
                  <a:gd name="T35" fmla="*/ 1813 h 2806"/>
                  <a:gd name="T36" fmla="*/ 34 w 1213"/>
                  <a:gd name="T37" fmla="*/ 1714 h 2806"/>
                  <a:gd name="T38" fmla="*/ 15 w 1213"/>
                  <a:gd name="T39" fmla="*/ 1613 h 2806"/>
                  <a:gd name="T40" fmla="*/ 4 w 1213"/>
                  <a:gd name="T41" fmla="*/ 1508 h 2806"/>
                  <a:gd name="T42" fmla="*/ 0 w 1213"/>
                  <a:gd name="T43" fmla="*/ 1402 h 2806"/>
                  <a:gd name="T44" fmla="*/ 4 w 1213"/>
                  <a:gd name="T45" fmla="*/ 1296 h 2806"/>
                  <a:gd name="T46" fmla="*/ 15 w 1213"/>
                  <a:gd name="T47" fmla="*/ 1193 h 2806"/>
                  <a:gd name="T48" fmla="*/ 34 w 1213"/>
                  <a:gd name="T49" fmla="*/ 1092 h 2806"/>
                  <a:gd name="T50" fmla="*/ 60 w 1213"/>
                  <a:gd name="T51" fmla="*/ 992 h 2806"/>
                  <a:gd name="T52" fmla="*/ 93 w 1213"/>
                  <a:gd name="T53" fmla="*/ 897 h 2806"/>
                  <a:gd name="T54" fmla="*/ 132 w 1213"/>
                  <a:gd name="T55" fmla="*/ 804 h 2806"/>
                  <a:gd name="T56" fmla="*/ 178 w 1213"/>
                  <a:gd name="T57" fmla="*/ 715 h 2806"/>
                  <a:gd name="T58" fmla="*/ 229 w 1213"/>
                  <a:gd name="T59" fmla="*/ 630 h 2806"/>
                  <a:gd name="T60" fmla="*/ 287 w 1213"/>
                  <a:gd name="T61" fmla="*/ 548 h 2806"/>
                  <a:gd name="T62" fmla="*/ 349 w 1213"/>
                  <a:gd name="T63" fmla="*/ 471 h 2806"/>
                  <a:gd name="T64" fmla="*/ 416 w 1213"/>
                  <a:gd name="T65" fmla="*/ 398 h 2806"/>
                  <a:gd name="T66" fmla="*/ 490 w 1213"/>
                  <a:gd name="T67" fmla="*/ 331 h 2806"/>
                  <a:gd name="T68" fmla="*/ 567 w 1213"/>
                  <a:gd name="T69" fmla="*/ 268 h 2806"/>
                  <a:gd name="T70" fmla="*/ 648 w 1213"/>
                  <a:gd name="T71" fmla="*/ 212 h 2806"/>
                  <a:gd name="T72" fmla="*/ 733 w 1213"/>
                  <a:gd name="T73" fmla="*/ 161 h 2806"/>
                  <a:gd name="T74" fmla="*/ 824 w 1213"/>
                  <a:gd name="T75" fmla="*/ 115 h 2806"/>
                  <a:gd name="T76" fmla="*/ 915 w 1213"/>
                  <a:gd name="T77" fmla="*/ 76 h 2806"/>
                  <a:gd name="T78" fmla="*/ 1012 w 1213"/>
                  <a:gd name="T79" fmla="*/ 43 h 2806"/>
                  <a:gd name="T80" fmla="*/ 1111 w 1213"/>
                  <a:gd name="T81" fmla="*/ 18 h 2806"/>
                  <a:gd name="T82" fmla="*/ 1213 w 1213"/>
                  <a:gd name="T83" fmla="*/ 0 h 2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13" h="2806">
                    <a:moveTo>
                      <a:pt x="1213" y="0"/>
                    </a:moveTo>
                    <a:lnTo>
                      <a:pt x="1213" y="2806"/>
                    </a:lnTo>
                    <a:lnTo>
                      <a:pt x="1111" y="2788"/>
                    </a:lnTo>
                    <a:lnTo>
                      <a:pt x="1012" y="2761"/>
                    </a:lnTo>
                    <a:lnTo>
                      <a:pt x="915" y="2730"/>
                    </a:lnTo>
                    <a:lnTo>
                      <a:pt x="824" y="2691"/>
                    </a:lnTo>
                    <a:lnTo>
                      <a:pt x="733" y="2645"/>
                    </a:lnTo>
                    <a:lnTo>
                      <a:pt x="648" y="2594"/>
                    </a:lnTo>
                    <a:lnTo>
                      <a:pt x="567" y="2538"/>
                    </a:lnTo>
                    <a:lnTo>
                      <a:pt x="490" y="2475"/>
                    </a:lnTo>
                    <a:lnTo>
                      <a:pt x="416" y="2407"/>
                    </a:lnTo>
                    <a:lnTo>
                      <a:pt x="349" y="2335"/>
                    </a:lnTo>
                    <a:lnTo>
                      <a:pt x="287" y="2257"/>
                    </a:lnTo>
                    <a:lnTo>
                      <a:pt x="229" y="2176"/>
                    </a:lnTo>
                    <a:lnTo>
                      <a:pt x="178" y="2091"/>
                    </a:lnTo>
                    <a:lnTo>
                      <a:pt x="132" y="2002"/>
                    </a:lnTo>
                    <a:lnTo>
                      <a:pt x="93" y="1909"/>
                    </a:lnTo>
                    <a:lnTo>
                      <a:pt x="60" y="1813"/>
                    </a:lnTo>
                    <a:lnTo>
                      <a:pt x="34" y="1714"/>
                    </a:lnTo>
                    <a:lnTo>
                      <a:pt x="15" y="1613"/>
                    </a:lnTo>
                    <a:lnTo>
                      <a:pt x="4" y="1508"/>
                    </a:lnTo>
                    <a:lnTo>
                      <a:pt x="0" y="1402"/>
                    </a:lnTo>
                    <a:lnTo>
                      <a:pt x="4" y="1296"/>
                    </a:lnTo>
                    <a:lnTo>
                      <a:pt x="15" y="1193"/>
                    </a:lnTo>
                    <a:lnTo>
                      <a:pt x="34" y="1092"/>
                    </a:lnTo>
                    <a:lnTo>
                      <a:pt x="60" y="992"/>
                    </a:lnTo>
                    <a:lnTo>
                      <a:pt x="93" y="897"/>
                    </a:lnTo>
                    <a:lnTo>
                      <a:pt x="132" y="804"/>
                    </a:lnTo>
                    <a:lnTo>
                      <a:pt x="178" y="715"/>
                    </a:lnTo>
                    <a:lnTo>
                      <a:pt x="229" y="630"/>
                    </a:lnTo>
                    <a:lnTo>
                      <a:pt x="287" y="548"/>
                    </a:lnTo>
                    <a:lnTo>
                      <a:pt x="349" y="471"/>
                    </a:lnTo>
                    <a:lnTo>
                      <a:pt x="416" y="398"/>
                    </a:lnTo>
                    <a:lnTo>
                      <a:pt x="490" y="331"/>
                    </a:lnTo>
                    <a:lnTo>
                      <a:pt x="567" y="268"/>
                    </a:lnTo>
                    <a:lnTo>
                      <a:pt x="648" y="212"/>
                    </a:lnTo>
                    <a:lnTo>
                      <a:pt x="733" y="161"/>
                    </a:lnTo>
                    <a:lnTo>
                      <a:pt x="824" y="115"/>
                    </a:lnTo>
                    <a:lnTo>
                      <a:pt x="915" y="76"/>
                    </a:lnTo>
                    <a:lnTo>
                      <a:pt x="1012" y="43"/>
                    </a:lnTo>
                    <a:lnTo>
                      <a:pt x="1111" y="18"/>
                    </a:lnTo>
                    <a:lnTo>
                      <a:pt x="1213" y="0"/>
                    </a:lnTo>
                    <a:close/>
                  </a:path>
                </a:pathLst>
              </a:custGeom>
              <a:solidFill>
                <a:srgbClr val="195D7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F608D"/>
                  </a:solidFill>
                  <a:effectLst/>
                  <a:uLnTx/>
                  <a:uFillTx/>
                  <a:latin typeface="Gotham" panose="020006040400000900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9" name="Freeform 7"/>
              <p:cNvSpPr>
                <a:spLocks/>
              </p:cNvSpPr>
              <p:nvPr/>
            </p:nvSpPr>
            <p:spPr bwMode="auto">
              <a:xfrm flipV="1">
                <a:off x="10711968" y="3581577"/>
                <a:ext cx="1433001" cy="2609835"/>
              </a:xfrm>
              <a:custGeom>
                <a:avLst/>
                <a:gdLst>
                  <a:gd name="T0" fmla="*/ 205 w 1626"/>
                  <a:gd name="T1" fmla="*/ 0 h 2838"/>
                  <a:gd name="T2" fmla="*/ 312 w 1626"/>
                  <a:gd name="T3" fmla="*/ 4 h 2838"/>
                  <a:gd name="T4" fmla="*/ 415 w 1626"/>
                  <a:gd name="T5" fmla="*/ 16 h 2838"/>
                  <a:gd name="T6" fmla="*/ 517 w 1626"/>
                  <a:gd name="T7" fmla="*/ 34 h 2838"/>
                  <a:gd name="T8" fmla="*/ 615 w 1626"/>
                  <a:gd name="T9" fmla="*/ 60 h 2838"/>
                  <a:gd name="T10" fmla="*/ 711 w 1626"/>
                  <a:gd name="T11" fmla="*/ 93 h 2838"/>
                  <a:gd name="T12" fmla="*/ 804 w 1626"/>
                  <a:gd name="T13" fmla="*/ 132 h 2838"/>
                  <a:gd name="T14" fmla="*/ 893 w 1626"/>
                  <a:gd name="T15" fmla="*/ 177 h 2838"/>
                  <a:gd name="T16" fmla="*/ 978 w 1626"/>
                  <a:gd name="T17" fmla="*/ 229 h 2838"/>
                  <a:gd name="T18" fmla="*/ 1060 w 1626"/>
                  <a:gd name="T19" fmla="*/ 285 h 2838"/>
                  <a:gd name="T20" fmla="*/ 1137 w 1626"/>
                  <a:gd name="T21" fmla="*/ 348 h 2838"/>
                  <a:gd name="T22" fmla="*/ 1209 w 1626"/>
                  <a:gd name="T23" fmla="*/ 415 h 2838"/>
                  <a:gd name="T24" fmla="*/ 1277 w 1626"/>
                  <a:gd name="T25" fmla="*/ 488 h 2838"/>
                  <a:gd name="T26" fmla="*/ 1340 w 1626"/>
                  <a:gd name="T27" fmla="*/ 564 h 2838"/>
                  <a:gd name="T28" fmla="*/ 1396 w 1626"/>
                  <a:gd name="T29" fmla="*/ 647 h 2838"/>
                  <a:gd name="T30" fmla="*/ 1447 w 1626"/>
                  <a:gd name="T31" fmla="*/ 732 h 2838"/>
                  <a:gd name="T32" fmla="*/ 1493 w 1626"/>
                  <a:gd name="T33" fmla="*/ 821 h 2838"/>
                  <a:gd name="T34" fmla="*/ 1533 w 1626"/>
                  <a:gd name="T35" fmla="*/ 913 h 2838"/>
                  <a:gd name="T36" fmla="*/ 1565 w 1626"/>
                  <a:gd name="T37" fmla="*/ 1010 h 2838"/>
                  <a:gd name="T38" fmla="*/ 1590 w 1626"/>
                  <a:gd name="T39" fmla="*/ 1108 h 2838"/>
                  <a:gd name="T40" fmla="*/ 1610 w 1626"/>
                  <a:gd name="T41" fmla="*/ 1209 h 2838"/>
                  <a:gd name="T42" fmla="*/ 1622 w 1626"/>
                  <a:gd name="T43" fmla="*/ 1313 h 2838"/>
                  <a:gd name="T44" fmla="*/ 1626 w 1626"/>
                  <a:gd name="T45" fmla="*/ 1418 h 2838"/>
                  <a:gd name="T46" fmla="*/ 1622 w 1626"/>
                  <a:gd name="T47" fmla="*/ 1524 h 2838"/>
                  <a:gd name="T48" fmla="*/ 1610 w 1626"/>
                  <a:gd name="T49" fmla="*/ 1629 h 2838"/>
                  <a:gd name="T50" fmla="*/ 1590 w 1626"/>
                  <a:gd name="T51" fmla="*/ 1730 h 2838"/>
                  <a:gd name="T52" fmla="*/ 1565 w 1626"/>
                  <a:gd name="T53" fmla="*/ 1828 h 2838"/>
                  <a:gd name="T54" fmla="*/ 1533 w 1626"/>
                  <a:gd name="T55" fmla="*/ 1924 h 2838"/>
                  <a:gd name="T56" fmla="*/ 1493 w 1626"/>
                  <a:gd name="T57" fmla="*/ 2017 h 2838"/>
                  <a:gd name="T58" fmla="*/ 1447 w 1626"/>
                  <a:gd name="T59" fmla="*/ 2106 h 2838"/>
                  <a:gd name="T60" fmla="*/ 1396 w 1626"/>
                  <a:gd name="T61" fmla="*/ 2191 h 2838"/>
                  <a:gd name="T62" fmla="*/ 1340 w 1626"/>
                  <a:gd name="T63" fmla="*/ 2272 h 2838"/>
                  <a:gd name="T64" fmla="*/ 1277 w 1626"/>
                  <a:gd name="T65" fmla="*/ 2349 h 2838"/>
                  <a:gd name="T66" fmla="*/ 1209 w 1626"/>
                  <a:gd name="T67" fmla="*/ 2421 h 2838"/>
                  <a:gd name="T68" fmla="*/ 1137 w 1626"/>
                  <a:gd name="T69" fmla="*/ 2489 h 2838"/>
                  <a:gd name="T70" fmla="*/ 1060 w 1626"/>
                  <a:gd name="T71" fmla="*/ 2552 h 2838"/>
                  <a:gd name="T72" fmla="*/ 978 w 1626"/>
                  <a:gd name="T73" fmla="*/ 2609 h 2838"/>
                  <a:gd name="T74" fmla="*/ 893 w 1626"/>
                  <a:gd name="T75" fmla="*/ 2660 h 2838"/>
                  <a:gd name="T76" fmla="*/ 804 w 1626"/>
                  <a:gd name="T77" fmla="*/ 2705 h 2838"/>
                  <a:gd name="T78" fmla="*/ 711 w 1626"/>
                  <a:gd name="T79" fmla="*/ 2745 h 2838"/>
                  <a:gd name="T80" fmla="*/ 615 w 1626"/>
                  <a:gd name="T81" fmla="*/ 2777 h 2838"/>
                  <a:gd name="T82" fmla="*/ 517 w 1626"/>
                  <a:gd name="T83" fmla="*/ 2804 h 2838"/>
                  <a:gd name="T84" fmla="*/ 415 w 1626"/>
                  <a:gd name="T85" fmla="*/ 2822 h 2838"/>
                  <a:gd name="T86" fmla="*/ 312 w 1626"/>
                  <a:gd name="T87" fmla="*/ 2834 h 2838"/>
                  <a:gd name="T88" fmla="*/ 205 w 1626"/>
                  <a:gd name="T89" fmla="*/ 2838 h 2838"/>
                  <a:gd name="T90" fmla="*/ 102 w 1626"/>
                  <a:gd name="T91" fmla="*/ 2834 h 2838"/>
                  <a:gd name="T92" fmla="*/ 0 w 1626"/>
                  <a:gd name="T93" fmla="*/ 2822 h 2838"/>
                  <a:gd name="T94" fmla="*/ 0 w 1626"/>
                  <a:gd name="T95" fmla="*/ 16 h 2838"/>
                  <a:gd name="T96" fmla="*/ 102 w 1626"/>
                  <a:gd name="T97" fmla="*/ 4 h 2838"/>
                  <a:gd name="T98" fmla="*/ 205 w 1626"/>
                  <a:gd name="T99" fmla="*/ 0 h 2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26" h="2838">
                    <a:moveTo>
                      <a:pt x="205" y="0"/>
                    </a:moveTo>
                    <a:lnTo>
                      <a:pt x="312" y="4"/>
                    </a:lnTo>
                    <a:lnTo>
                      <a:pt x="415" y="16"/>
                    </a:lnTo>
                    <a:lnTo>
                      <a:pt x="517" y="34"/>
                    </a:lnTo>
                    <a:lnTo>
                      <a:pt x="615" y="60"/>
                    </a:lnTo>
                    <a:lnTo>
                      <a:pt x="711" y="93"/>
                    </a:lnTo>
                    <a:lnTo>
                      <a:pt x="804" y="132"/>
                    </a:lnTo>
                    <a:lnTo>
                      <a:pt x="893" y="177"/>
                    </a:lnTo>
                    <a:lnTo>
                      <a:pt x="978" y="229"/>
                    </a:lnTo>
                    <a:lnTo>
                      <a:pt x="1060" y="285"/>
                    </a:lnTo>
                    <a:lnTo>
                      <a:pt x="1137" y="348"/>
                    </a:lnTo>
                    <a:lnTo>
                      <a:pt x="1209" y="415"/>
                    </a:lnTo>
                    <a:lnTo>
                      <a:pt x="1277" y="488"/>
                    </a:lnTo>
                    <a:lnTo>
                      <a:pt x="1340" y="564"/>
                    </a:lnTo>
                    <a:lnTo>
                      <a:pt x="1396" y="647"/>
                    </a:lnTo>
                    <a:lnTo>
                      <a:pt x="1447" y="732"/>
                    </a:lnTo>
                    <a:lnTo>
                      <a:pt x="1493" y="821"/>
                    </a:lnTo>
                    <a:lnTo>
                      <a:pt x="1533" y="913"/>
                    </a:lnTo>
                    <a:lnTo>
                      <a:pt x="1565" y="1010"/>
                    </a:lnTo>
                    <a:lnTo>
                      <a:pt x="1590" y="1108"/>
                    </a:lnTo>
                    <a:lnTo>
                      <a:pt x="1610" y="1209"/>
                    </a:lnTo>
                    <a:lnTo>
                      <a:pt x="1622" y="1313"/>
                    </a:lnTo>
                    <a:lnTo>
                      <a:pt x="1626" y="1418"/>
                    </a:lnTo>
                    <a:lnTo>
                      <a:pt x="1622" y="1524"/>
                    </a:lnTo>
                    <a:lnTo>
                      <a:pt x="1610" y="1629"/>
                    </a:lnTo>
                    <a:lnTo>
                      <a:pt x="1590" y="1730"/>
                    </a:lnTo>
                    <a:lnTo>
                      <a:pt x="1565" y="1828"/>
                    </a:lnTo>
                    <a:lnTo>
                      <a:pt x="1533" y="1924"/>
                    </a:lnTo>
                    <a:lnTo>
                      <a:pt x="1493" y="2017"/>
                    </a:lnTo>
                    <a:lnTo>
                      <a:pt x="1447" y="2106"/>
                    </a:lnTo>
                    <a:lnTo>
                      <a:pt x="1396" y="2191"/>
                    </a:lnTo>
                    <a:lnTo>
                      <a:pt x="1340" y="2272"/>
                    </a:lnTo>
                    <a:lnTo>
                      <a:pt x="1277" y="2349"/>
                    </a:lnTo>
                    <a:lnTo>
                      <a:pt x="1209" y="2421"/>
                    </a:lnTo>
                    <a:lnTo>
                      <a:pt x="1137" y="2489"/>
                    </a:lnTo>
                    <a:lnTo>
                      <a:pt x="1060" y="2552"/>
                    </a:lnTo>
                    <a:lnTo>
                      <a:pt x="978" y="2609"/>
                    </a:lnTo>
                    <a:lnTo>
                      <a:pt x="893" y="2660"/>
                    </a:lnTo>
                    <a:lnTo>
                      <a:pt x="804" y="2705"/>
                    </a:lnTo>
                    <a:lnTo>
                      <a:pt x="711" y="2745"/>
                    </a:lnTo>
                    <a:lnTo>
                      <a:pt x="615" y="2777"/>
                    </a:lnTo>
                    <a:lnTo>
                      <a:pt x="517" y="2804"/>
                    </a:lnTo>
                    <a:lnTo>
                      <a:pt x="415" y="2822"/>
                    </a:lnTo>
                    <a:lnTo>
                      <a:pt x="312" y="2834"/>
                    </a:lnTo>
                    <a:lnTo>
                      <a:pt x="205" y="2838"/>
                    </a:lnTo>
                    <a:lnTo>
                      <a:pt x="102" y="2834"/>
                    </a:lnTo>
                    <a:lnTo>
                      <a:pt x="0" y="2822"/>
                    </a:lnTo>
                    <a:lnTo>
                      <a:pt x="0" y="16"/>
                    </a:lnTo>
                    <a:lnTo>
                      <a:pt x="102" y="4"/>
                    </a:lnTo>
                    <a:lnTo>
                      <a:pt x="20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F608D">
                      <a:shade val="30000"/>
                      <a:satMod val="115000"/>
                    </a:srgbClr>
                  </a:gs>
                  <a:gs pos="50000">
                    <a:srgbClr val="0F608D">
                      <a:shade val="67500"/>
                      <a:satMod val="115000"/>
                    </a:srgbClr>
                  </a:gs>
                  <a:gs pos="100000">
                    <a:srgbClr val="0F608D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otham" panose="020006040400000900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0" name="Donut 33"/>
              <p:cNvSpPr/>
              <p:nvPr/>
            </p:nvSpPr>
            <p:spPr>
              <a:xfrm>
                <a:off x="9690785" y="3380025"/>
                <a:ext cx="2534316" cy="2879121"/>
              </a:xfrm>
              <a:prstGeom prst="donut">
                <a:avLst>
                  <a:gd name="adj" fmla="val 7816"/>
                </a:avLst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  <a:effectLst>
                <a:outerShdw blurRad="127000" dist="38100" dir="2700000" algn="tl" rotWithShape="0">
                  <a:prstClr val="black">
                    <a:alpha val="2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otham" panose="020006040400000900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8" name="TextBox 66"/>
              <p:cNvSpPr txBox="1"/>
              <p:nvPr/>
            </p:nvSpPr>
            <p:spPr>
              <a:xfrm>
                <a:off x="10626067" y="4035334"/>
                <a:ext cx="1422531" cy="1507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Y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" panose="02000604040000090004"/>
                    <a:ea typeface="+mn-ea"/>
                    <a:cs typeface="Arial" panose="020B0604020202020204" pitchFamily="34" charset="0"/>
                  </a:rPr>
                  <a:t>Baja permanencia  y culminación de la enseñanza obligatoria de 12 años de escolaridad</a:t>
                </a:r>
                <a:endParaRPr kumimoji="0" lang="es-PY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otham" panose="02000604040000090004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9" name="TextBox 45"/>
            <p:cNvSpPr txBox="1"/>
            <p:nvPr/>
          </p:nvSpPr>
          <p:spPr>
            <a:xfrm>
              <a:off x="9902500" y="4853607"/>
              <a:ext cx="712425" cy="677069"/>
            </a:xfrm>
            <a:prstGeom prst="rect">
              <a:avLst/>
            </a:prstGeom>
            <a:noFill/>
            <a:effectLst>
              <a:outerShdw blurRad="38100" dist="25400" dir="2700000" algn="tl" rotWithShape="0">
                <a:prstClr val="black">
                  <a:alpha val="39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otham" panose="02000604040000090004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1999" cy="744278"/>
          </a:xfrm>
          <a:prstGeom prst="rect">
            <a:avLst/>
          </a:prstGeom>
        </p:spPr>
      </p:pic>
      <p:sp>
        <p:nvSpPr>
          <p:cNvPr id="119" name="CuadroTexto 118"/>
          <p:cNvSpPr txBox="1"/>
          <p:nvPr/>
        </p:nvSpPr>
        <p:spPr>
          <a:xfrm>
            <a:off x="117565" y="30707"/>
            <a:ext cx="12074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" panose="02000604040000090004"/>
                <a:ea typeface="+mn-ea"/>
                <a:cs typeface="+mn-cs"/>
              </a:rPr>
              <a:t>Con el nuevo enfoque del presupuesto..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6549158" y="1117134"/>
            <a:ext cx="2530203" cy="2842192"/>
            <a:chOff x="7426930" y="1635731"/>
            <a:chExt cx="2527215" cy="3801349"/>
          </a:xfrm>
        </p:grpSpPr>
        <p:sp>
          <p:nvSpPr>
            <p:cNvPr id="85" name="Freeform 6"/>
            <p:cNvSpPr>
              <a:spLocks/>
            </p:cNvSpPr>
            <p:nvPr/>
          </p:nvSpPr>
          <p:spPr bwMode="auto">
            <a:xfrm>
              <a:off x="7556113" y="1745282"/>
              <a:ext cx="877651" cy="2471979"/>
            </a:xfrm>
            <a:custGeom>
              <a:avLst/>
              <a:gdLst>
                <a:gd name="T0" fmla="*/ 1213 w 1213"/>
                <a:gd name="T1" fmla="*/ 0 h 2806"/>
                <a:gd name="T2" fmla="*/ 1213 w 1213"/>
                <a:gd name="T3" fmla="*/ 2806 h 2806"/>
                <a:gd name="T4" fmla="*/ 1111 w 1213"/>
                <a:gd name="T5" fmla="*/ 2788 h 2806"/>
                <a:gd name="T6" fmla="*/ 1012 w 1213"/>
                <a:gd name="T7" fmla="*/ 2761 h 2806"/>
                <a:gd name="T8" fmla="*/ 915 w 1213"/>
                <a:gd name="T9" fmla="*/ 2730 h 2806"/>
                <a:gd name="T10" fmla="*/ 824 w 1213"/>
                <a:gd name="T11" fmla="*/ 2691 h 2806"/>
                <a:gd name="T12" fmla="*/ 733 w 1213"/>
                <a:gd name="T13" fmla="*/ 2645 h 2806"/>
                <a:gd name="T14" fmla="*/ 648 w 1213"/>
                <a:gd name="T15" fmla="*/ 2594 h 2806"/>
                <a:gd name="T16" fmla="*/ 567 w 1213"/>
                <a:gd name="T17" fmla="*/ 2538 h 2806"/>
                <a:gd name="T18" fmla="*/ 490 w 1213"/>
                <a:gd name="T19" fmla="*/ 2475 h 2806"/>
                <a:gd name="T20" fmla="*/ 416 w 1213"/>
                <a:gd name="T21" fmla="*/ 2407 h 2806"/>
                <a:gd name="T22" fmla="*/ 349 w 1213"/>
                <a:gd name="T23" fmla="*/ 2335 h 2806"/>
                <a:gd name="T24" fmla="*/ 287 w 1213"/>
                <a:gd name="T25" fmla="*/ 2257 h 2806"/>
                <a:gd name="T26" fmla="*/ 229 w 1213"/>
                <a:gd name="T27" fmla="*/ 2176 h 2806"/>
                <a:gd name="T28" fmla="*/ 178 w 1213"/>
                <a:gd name="T29" fmla="*/ 2091 h 2806"/>
                <a:gd name="T30" fmla="*/ 132 w 1213"/>
                <a:gd name="T31" fmla="*/ 2002 h 2806"/>
                <a:gd name="T32" fmla="*/ 93 w 1213"/>
                <a:gd name="T33" fmla="*/ 1909 h 2806"/>
                <a:gd name="T34" fmla="*/ 60 w 1213"/>
                <a:gd name="T35" fmla="*/ 1813 h 2806"/>
                <a:gd name="T36" fmla="*/ 34 w 1213"/>
                <a:gd name="T37" fmla="*/ 1714 h 2806"/>
                <a:gd name="T38" fmla="*/ 15 w 1213"/>
                <a:gd name="T39" fmla="*/ 1613 h 2806"/>
                <a:gd name="T40" fmla="*/ 4 w 1213"/>
                <a:gd name="T41" fmla="*/ 1508 h 2806"/>
                <a:gd name="T42" fmla="*/ 0 w 1213"/>
                <a:gd name="T43" fmla="*/ 1402 h 2806"/>
                <a:gd name="T44" fmla="*/ 4 w 1213"/>
                <a:gd name="T45" fmla="*/ 1296 h 2806"/>
                <a:gd name="T46" fmla="*/ 15 w 1213"/>
                <a:gd name="T47" fmla="*/ 1193 h 2806"/>
                <a:gd name="T48" fmla="*/ 34 w 1213"/>
                <a:gd name="T49" fmla="*/ 1092 h 2806"/>
                <a:gd name="T50" fmla="*/ 60 w 1213"/>
                <a:gd name="T51" fmla="*/ 992 h 2806"/>
                <a:gd name="T52" fmla="*/ 93 w 1213"/>
                <a:gd name="T53" fmla="*/ 897 h 2806"/>
                <a:gd name="T54" fmla="*/ 132 w 1213"/>
                <a:gd name="T55" fmla="*/ 804 h 2806"/>
                <a:gd name="T56" fmla="*/ 178 w 1213"/>
                <a:gd name="T57" fmla="*/ 715 h 2806"/>
                <a:gd name="T58" fmla="*/ 229 w 1213"/>
                <a:gd name="T59" fmla="*/ 630 h 2806"/>
                <a:gd name="T60" fmla="*/ 287 w 1213"/>
                <a:gd name="T61" fmla="*/ 548 h 2806"/>
                <a:gd name="T62" fmla="*/ 349 w 1213"/>
                <a:gd name="T63" fmla="*/ 471 h 2806"/>
                <a:gd name="T64" fmla="*/ 416 w 1213"/>
                <a:gd name="T65" fmla="*/ 398 h 2806"/>
                <a:gd name="T66" fmla="*/ 490 w 1213"/>
                <a:gd name="T67" fmla="*/ 331 h 2806"/>
                <a:gd name="T68" fmla="*/ 567 w 1213"/>
                <a:gd name="T69" fmla="*/ 268 h 2806"/>
                <a:gd name="T70" fmla="*/ 648 w 1213"/>
                <a:gd name="T71" fmla="*/ 212 h 2806"/>
                <a:gd name="T72" fmla="*/ 733 w 1213"/>
                <a:gd name="T73" fmla="*/ 161 h 2806"/>
                <a:gd name="T74" fmla="*/ 824 w 1213"/>
                <a:gd name="T75" fmla="*/ 115 h 2806"/>
                <a:gd name="T76" fmla="*/ 915 w 1213"/>
                <a:gd name="T77" fmla="*/ 76 h 2806"/>
                <a:gd name="T78" fmla="*/ 1012 w 1213"/>
                <a:gd name="T79" fmla="*/ 43 h 2806"/>
                <a:gd name="T80" fmla="*/ 1111 w 1213"/>
                <a:gd name="T81" fmla="*/ 18 h 2806"/>
                <a:gd name="T82" fmla="*/ 1213 w 1213"/>
                <a:gd name="T83" fmla="*/ 0 h 2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13" h="2806">
                  <a:moveTo>
                    <a:pt x="1213" y="0"/>
                  </a:moveTo>
                  <a:lnTo>
                    <a:pt x="1213" y="2806"/>
                  </a:lnTo>
                  <a:lnTo>
                    <a:pt x="1111" y="2788"/>
                  </a:lnTo>
                  <a:lnTo>
                    <a:pt x="1012" y="2761"/>
                  </a:lnTo>
                  <a:lnTo>
                    <a:pt x="915" y="2730"/>
                  </a:lnTo>
                  <a:lnTo>
                    <a:pt x="824" y="2691"/>
                  </a:lnTo>
                  <a:lnTo>
                    <a:pt x="733" y="2645"/>
                  </a:lnTo>
                  <a:lnTo>
                    <a:pt x="648" y="2594"/>
                  </a:lnTo>
                  <a:lnTo>
                    <a:pt x="567" y="2538"/>
                  </a:lnTo>
                  <a:lnTo>
                    <a:pt x="490" y="2475"/>
                  </a:lnTo>
                  <a:lnTo>
                    <a:pt x="416" y="2407"/>
                  </a:lnTo>
                  <a:lnTo>
                    <a:pt x="349" y="2335"/>
                  </a:lnTo>
                  <a:lnTo>
                    <a:pt x="287" y="2257"/>
                  </a:lnTo>
                  <a:lnTo>
                    <a:pt x="229" y="2176"/>
                  </a:lnTo>
                  <a:lnTo>
                    <a:pt x="178" y="2091"/>
                  </a:lnTo>
                  <a:lnTo>
                    <a:pt x="132" y="2002"/>
                  </a:lnTo>
                  <a:lnTo>
                    <a:pt x="93" y="1909"/>
                  </a:lnTo>
                  <a:lnTo>
                    <a:pt x="60" y="1813"/>
                  </a:lnTo>
                  <a:lnTo>
                    <a:pt x="34" y="1714"/>
                  </a:lnTo>
                  <a:lnTo>
                    <a:pt x="15" y="1613"/>
                  </a:lnTo>
                  <a:lnTo>
                    <a:pt x="4" y="1508"/>
                  </a:lnTo>
                  <a:lnTo>
                    <a:pt x="0" y="1402"/>
                  </a:lnTo>
                  <a:lnTo>
                    <a:pt x="4" y="1296"/>
                  </a:lnTo>
                  <a:lnTo>
                    <a:pt x="15" y="1193"/>
                  </a:lnTo>
                  <a:lnTo>
                    <a:pt x="34" y="1092"/>
                  </a:lnTo>
                  <a:lnTo>
                    <a:pt x="60" y="992"/>
                  </a:lnTo>
                  <a:lnTo>
                    <a:pt x="93" y="897"/>
                  </a:lnTo>
                  <a:lnTo>
                    <a:pt x="132" y="804"/>
                  </a:lnTo>
                  <a:lnTo>
                    <a:pt x="178" y="715"/>
                  </a:lnTo>
                  <a:lnTo>
                    <a:pt x="229" y="630"/>
                  </a:lnTo>
                  <a:lnTo>
                    <a:pt x="287" y="548"/>
                  </a:lnTo>
                  <a:lnTo>
                    <a:pt x="349" y="471"/>
                  </a:lnTo>
                  <a:lnTo>
                    <a:pt x="416" y="398"/>
                  </a:lnTo>
                  <a:lnTo>
                    <a:pt x="490" y="331"/>
                  </a:lnTo>
                  <a:lnTo>
                    <a:pt x="567" y="268"/>
                  </a:lnTo>
                  <a:lnTo>
                    <a:pt x="648" y="212"/>
                  </a:lnTo>
                  <a:lnTo>
                    <a:pt x="733" y="161"/>
                  </a:lnTo>
                  <a:lnTo>
                    <a:pt x="824" y="115"/>
                  </a:lnTo>
                  <a:lnTo>
                    <a:pt x="915" y="76"/>
                  </a:lnTo>
                  <a:lnTo>
                    <a:pt x="1012" y="43"/>
                  </a:lnTo>
                  <a:lnTo>
                    <a:pt x="1111" y="18"/>
                  </a:lnTo>
                  <a:lnTo>
                    <a:pt x="1213" y="0"/>
                  </a:lnTo>
                  <a:close/>
                </a:path>
              </a:pathLst>
            </a:custGeom>
            <a:gradFill>
              <a:gsLst>
                <a:gs pos="0">
                  <a:srgbClr val="7CAA86"/>
                </a:gs>
                <a:gs pos="100000">
                  <a:srgbClr val="0379A9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6040400000900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6" name="Freeform 7"/>
            <p:cNvSpPr>
              <a:spLocks/>
            </p:cNvSpPr>
            <p:nvPr/>
          </p:nvSpPr>
          <p:spPr bwMode="auto">
            <a:xfrm>
              <a:off x="8403428" y="1731518"/>
              <a:ext cx="1433873" cy="2650172"/>
            </a:xfrm>
            <a:custGeom>
              <a:avLst/>
              <a:gdLst>
                <a:gd name="T0" fmla="*/ 205 w 1626"/>
                <a:gd name="T1" fmla="*/ 0 h 2838"/>
                <a:gd name="T2" fmla="*/ 312 w 1626"/>
                <a:gd name="T3" fmla="*/ 4 h 2838"/>
                <a:gd name="T4" fmla="*/ 415 w 1626"/>
                <a:gd name="T5" fmla="*/ 16 h 2838"/>
                <a:gd name="T6" fmla="*/ 517 w 1626"/>
                <a:gd name="T7" fmla="*/ 34 h 2838"/>
                <a:gd name="T8" fmla="*/ 615 w 1626"/>
                <a:gd name="T9" fmla="*/ 60 h 2838"/>
                <a:gd name="T10" fmla="*/ 711 w 1626"/>
                <a:gd name="T11" fmla="*/ 93 h 2838"/>
                <a:gd name="T12" fmla="*/ 804 w 1626"/>
                <a:gd name="T13" fmla="*/ 132 h 2838"/>
                <a:gd name="T14" fmla="*/ 893 w 1626"/>
                <a:gd name="T15" fmla="*/ 177 h 2838"/>
                <a:gd name="T16" fmla="*/ 978 w 1626"/>
                <a:gd name="T17" fmla="*/ 229 h 2838"/>
                <a:gd name="T18" fmla="*/ 1060 w 1626"/>
                <a:gd name="T19" fmla="*/ 285 h 2838"/>
                <a:gd name="T20" fmla="*/ 1137 w 1626"/>
                <a:gd name="T21" fmla="*/ 348 h 2838"/>
                <a:gd name="T22" fmla="*/ 1209 w 1626"/>
                <a:gd name="T23" fmla="*/ 415 h 2838"/>
                <a:gd name="T24" fmla="*/ 1277 w 1626"/>
                <a:gd name="T25" fmla="*/ 488 h 2838"/>
                <a:gd name="T26" fmla="*/ 1340 w 1626"/>
                <a:gd name="T27" fmla="*/ 564 h 2838"/>
                <a:gd name="T28" fmla="*/ 1396 w 1626"/>
                <a:gd name="T29" fmla="*/ 647 h 2838"/>
                <a:gd name="T30" fmla="*/ 1447 w 1626"/>
                <a:gd name="T31" fmla="*/ 732 h 2838"/>
                <a:gd name="T32" fmla="*/ 1493 w 1626"/>
                <a:gd name="T33" fmla="*/ 821 h 2838"/>
                <a:gd name="T34" fmla="*/ 1533 w 1626"/>
                <a:gd name="T35" fmla="*/ 913 h 2838"/>
                <a:gd name="T36" fmla="*/ 1565 w 1626"/>
                <a:gd name="T37" fmla="*/ 1010 h 2838"/>
                <a:gd name="T38" fmla="*/ 1590 w 1626"/>
                <a:gd name="T39" fmla="*/ 1108 h 2838"/>
                <a:gd name="T40" fmla="*/ 1610 w 1626"/>
                <a:gd name="T41" fmla="*/ 1209 h 2838"/>
                <a:gd name="T42" fmla="*/ 1622 w 1626"/>
                <a:gd name="T43" fmla="*/ 1313 h 2838"/>
                <a:gd name="T44" fmla="*/ 1626 w 1626"/>
                <a:gd name="T45" fmla="*/ 1418 h 2838"/>
                <a:gd name="T46" fmla="*/ 1622 w 1626"/>
                <a:gd name="T47" fmla="*/ 1524 h 2838"/>
                <a:gd name="T48" fmla="*/ 1610 w 1626"/>
                <a:gd name="T49" fmla="*/ 1629 h 2838"/>
                <a:gd name="T50" fmla="*/ 1590 w 1626"/>
                <a:gd name="T51" fmla="*/ 1730 h 2838"/>
                <a:gd name="T52" fmla="*/ 1565 w 1626"/>
                <a:gd name="T53" fmla="*/ 1828 h 2838"/>
                <a:gd name="T54" fmla="*/ 1533 w 1626"/>
                <a:gd name="T55" fmla="*/ 1924 h 2838"/>
                <a:gd name="T56" fmla="*/ 1493 w 1626"/>
                <a:gd name="T57" fmla="*/ 2017 h 2838"/>
                <a:gd name="T58" fmla="*/ 1447 w 1626"/>
                <a:gd name="T59" fmla="*/ 2106 h 2838"/>
                <a:gd name="T60" fmla="*/ 1396 w 1626"/>
                <a:gd name="T61" fmla="*/ 2191 h 2838"/>
                <a:gd name="T62" fmla="*/ 1340 w 1626"/>
                <a:gd name="T63" fmla="*/ 2272 h 2838"/>
                <a:gd name="T64" fmla="*/ 1277 w 1626"/>
                <a:gd name="T65" fmla="*/ 2349 h 2838"/>
                <a:gd name="T66" fmla="*/ 1209 w 1626"/>
                <a:gd name="T67" fmla="*/ 2421 h 2838"/>
                <a:gd name="T68" fmla="*/ 1137 w 1626"/>
                <a:gd name="T69" fmla="*/ 2489 h 2838"/>
                <a:gd name="T70" fmla="*/ 1060 w 1626"/>
                <a:gd name="T71" fmla="*/ 2552 h 2838"/>
                <a:gd name="T72" fmla="*/ 978 w 1626"/>
                <a:gd name="T73" fmla="*/ 2609 h 2838"/>
                <a:gd name="T74" fmla="*/ 893 w 1626"/>
                <a:gd name="T75" fmla="*/ 2660 h 2838"/>
                <a:gd name="T76" fmla="*/ 804 w 1626"/>
                <a:gd name="T77" fmla="*/ 2705 h 2838"/>
                <a:gd name="T78" fmla="*/ 711 w 1626"/>
                <a:gd name="T79" fmla="*/ 2745 h 2838"/>
                <a:gd name="T80" fmla="*/ 615 w 1626"/>
                <a:gd name="T81" fmla="*/ 2777 h 2838"/>
                <a:gd name="T82" fmla="*/ 517 w 1626"/>
                <a:gd name="T83" fmla="*/ 2804 h 2838"/>
                <a:gd name="T84" fmla="*/ 415 w 1626"/>
                <a:gd name="T85" fmla="*/ 2822 h 2838"/>
                <a:gd name="T86" fmla="*/ 312 w 1626"/>
                <a:gd name="T87" fmla="*/ 2834 h 2838"/>
                <a:gd name="T88" fmla="*/ 205 w 1626"/>
                <a:gd name="T89" fmla="*/ 2838 h 2838"/>
                <a:gd name="T90" fmla="*/ 102 w 1626"/>
                <a:gd name="T91" fmla="*/ 2834 h 2838"/>
                <a:gd name="T92" fmla="*/ 0 w 1626"/>
                <a:gd name="T93" fmla="*/ 2822 h 2838"/>
                <a:gd name="T94" fmla="*/ 0 w 1626"/>
                <a:gd name="T95" fmla="*/ 16 h 2838"/>
                <a:gd name="T96" fmla="*/ 102 w 1626"/>
                <a:gd name="T97" fmla="*/ 4 h 2838"/>
                <a:gd name="T98" fmla="*/ 205 w 1626"/>
                <a:gd name="T99" fmla="*/ 0 h 2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26" h="2838">
                  <a:moveTo>
                    <a:pt x="205" y="0"/>
                  </a:moveTo>
                  <a:lnTo>
                    <a:pt x="312" y="4"/>
                  </a:lnTo>
                  <a:lnTo>
                    <a:pt x="415" y="16"/>
                  </a:lnTo>
                  <a:lnTo>
                    <a:pt x="517" y="34"/>
                  </a:lnTo>
                  <a:lnTo>
                    <a:pt x="615" y="60"/>
                  </a:lnTo>
                  <a:lnTo>
                    <a:pt x="711" y="93"/>
                  </a:lnTo>
                  <a:lnTo>
                    <a:pt x="804" y="132"/>
                  </a:lnTo>
                  <a:lnTo>
                    <a:pt x="893" y="177"/>
                  </a:lnTo>
                  <a:lnTo>
                    <a:pt x="978" y="229"/>
                  </a:lnTo>
                  <a:lnTo>
                    <a:pt x="1060" y="285"/>
                  </a:lnTo>
                  <a:lnTo>
                    <a:pt x="1137" y="348"/>
                  </a:lnTo>
                  <a:lnTo>
                    <a:pt x="1209" y="415"/>
                  </a:lnTo>
                  <a:lnTo>
                    <a:pt x="1277" y="488"/>
                  </a:lnTo>
                  <a:lnTo>
                    <a:pt x="1340" y="564"/>
                  </a:lnTo>
                  <a:lnTo>
                    <a:pt x="1396" y="647"/>
                  </a:lnTo>
                  <a:lnTo>
                    <a:pt x="1447" y="732"/>
                  </a:lnTo>
                  <a:lnTo>
                    <a:pt x="1493" y="821"/>
                  </a:lnTo>
                  <a:lnTo>
                    <a:pt x="1533" y="913"/>
                  </a:lnTo>
                  <a:lnTo>
                    <a:pt x="1565" y="1010"/>
                  </a:lnTo>
                  <a:lnTo>
                    <a:pt x="1590" y="1108"/>
                  </a:lnTo>
                  <a:lnTo>
                    <a:pt x="1610" y="1209"/>
                  </a:lnTo>
                  <a:lnTo>
                    <a:pt x="1622" y="1313"/>
                  </a:lnTo>
                  <a:lnTo>
                    <a:pt x="1626" y="1418"/>
                  </a:lnTo>
                  <a:lnTo>
                    <a:pt x="1622" y="1524"/>
                  </a:lnTo>
                  <a:lnTo>
                    <a:pt x="1610" y="1629"/>
                  </a:lnTo>
                  <a:lnTo>
                    <a:pt x="1590" y="1730"/>
                  </a:lnTo>
                  <a:lnTo>
                    <a:pt x="1565" y="1828"/>
                  </a:lnTo>
                  <a:lnTo>
                    <a:pt x="1533" y="1924"/>
                  </a:lnTo>
                  <a:lnTo>
                    <a:pt x="1493" y="2017"/>
                  </a:lnTo>
                  <a:lnTo>
                    <a:pt x="1447" y="2106"/>
                  </a:lnTo>
                  <a:lnTo>
                    <a:pt x="1396" y="2191"/>
                  </a:lnTo>
                  <a:lnTo>
                    <a:pt x="1340" y="2272"/>
                  </a:lnTo>
                  <a:lnTo>
                    <a:pt x="1277" y="2349"/>
                  </a:lnTo>
                  <a:lnTo>
                    <a:pt x="1209" y="2421"/>
                  </a:lnTo>
                  <a:lnTo>
                    <a:pt x="1137" y="2489"/>
                  </a:lnTo>
                  <a:lnTo>
                    <a:pt x="1060" y="2552"/>
                  </a:lnTo>
                  <a:lnTo>
                    <a:pt x="978" y="2609"/>
                  </a:lnTo>
                  <a:lnTo>
                    <a:pt x="893" y="2660"/>
                  </a:lnTo>
                  <a:lnTo>
                    <a:pt x="804" y="2705"/>
                  </a:lnTo>
                  <a:lnTo>
                    <a:pt x="711" y="2745"/>
                  </a:lnTo>
                  <a:lnTo>
                    <a:pt x="615" y="2777"/>
                  </a:lnTo>
                  <a:lnTo>
                    <a:pt x="517" y="2804"/>
                  </a:lnTo>
                  <a:lnTo>
                    <a:pt x="415" y="2822"/>
                  </a:lnTo>
                  <a:lnTo>
                    <a:pt x="312" y="2834"/>
                  </a:lnTo>
                  <a:lnTo>
                    <a:pt x="205" y="2838"/>
                  </a:lnTo>
                  <a:lnTo>
                    <a:pt x="102" y="2834"/>
                  </a:lnTo>
                  <a:lnTo>
                    <a:pt x="0" y="2822"/>
                  </a:lnTo>
                  <a:lnTo>
                    <a:pt x="0" y="16"/>
                  </a:lnTo>
                  <a:lnTo>
                    <a:pt x="102" y="4"/>
                  </a:lnTo>
                  <a:lnTo>
                    <a:pt x="20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0C8A1"/>
                </a:gs>
                <a:gs pos="100000">
                  <a:srgbClr val="0189C3"/>
                </a:gs>
              </a:gsLst>
              <a:lin ang="54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otham" panose="02000604040000090004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6" name="Grupo 5"/>
            <p:cNvGrpSpPr/>
            <p:nvPr/>
          </p:nvGrpSpPr>
          <p:grpSpPr>
            <a:xfrm>
              <a:off x="7426930" y="1635731"/>
              <a:ext cx="2527215" cy="3801349"/>
              <a:chOff x="7472325" y="1579673"/>
              <a:chExt cx="2527215" cy="3801349"/>
            </a:xfrm>
          </p:grpSpPr>
          <p:sp>
            <p:nvSpPr>
              <p:cNvPr id="87" name="Freeform 8"/>
              <p:cNvSpPr>
                <a:spLocks noEditPoints="1"/>
              </p:cNvSpPr>
              <p:nvPr/>
            </p:nvSpPr>
            <p:spPr bwMode="auto">
              <a:xfrm>
                <a:off x="7472325" y="1579673"/>
                <a:ext cx="2527215" cy="3801349"/>
              </a:xfrm>
              <a:custGeom>
                <a:avLst/>
                <a:gdLst>
                  <a:gd name="T0" fmla="*/ 1319 w 3259"/>
                  <a:gd name="T1" fmla="*/ 309 h 4315"/>
                  <a:gd name="T2" fmla="*/ 944 w 3259"/>
                  <a:gd name="T3" fmla="*/ 459 h 4315"/>
                  <a:gd name="T4" fmla="*/ 635 w 3259"/>
                  <a:gd name="T5" fmla="*/ 706 h 4315"/>
                  <a:gd name="T6" fmla="*/ 411 w 3259"/>
                  <a:gd name="T7" fmla="*/ 1033 h 4315"/>
                  <a:gd name="T8" fmla="*/ 289 w 3259"/>
                  <a:gd name="T9" fmla="*/ 1420 h 4315"/>
                  <a:gd name="T10" fmla="*/ 289 w 3259"/>
                  <a:gd name="T11" fmla="*/ 1839 h 4315"/>
                  <a:gd name="T12" fmla="*/ 411 w 3259"/>
                  <a:gd name="T13" fmla="*/ 2226 h 4315"/>
                  <a:gd name="T14" fmla="*/ 635 w 3259"/>
                  <a:gd name="T15" fmla="*/ 2554 h 4315"/>
                  <a:gd name="T16" fmla="*/ 944 w 3259"/>
                  <a:gd name="T17" fmla="*/ 2801 h 4315"/>
                  <a:gd name="T18" fmla="*/ 1319 w 3259"/>
                  <a:gd name="T19" fmla="*/ 2951 h 4315"/>
                  <a:gd name="T20" fmla="*/ 1736 w 3259"/>
                  <a:gd name="T21" fmla="*/ 2982 h 4315"/>
                  <a:gd name="T22" fmla="*/ 2135 w 3259"/>
                  <a:gd name="T23" fmla="*/ 2889 h 4315"/>
                  <a:gd name="T24" fmla="*/ 2478 w 3259"/>
                  <a:gd name="T25" fmla="*/ 2689 h 4315"/>
                  <a:gd name="T26" fmla="*/ 2748 w 3259"/>
                  <a:gd name="T27" fmla="*/ 2398 h 4315"/>
                  <a:gd name="T28" fmla="*/ 2924 w 3259"/>
                  <a:gd name="T29" fmla="*/ 2039 h 4315"/>
                  <a:gd name="T30" fmla="*/ 2987 w 3259"/>
                  <a:gd name="T31" fmla="*/ 1629 h 4315"/>
                  <a:gd name="T32" fmla="*/ 2924 w 3259"/>
                  <a:gd name="T33" fmla="*/ 1221 h 4315"/>
                  <a:gd name="T34" fmla="*/ 2748 w 3259"/>
                  <a:gd name="T35" fmla="*/ 861 h 4315"/>
                  <a:gd name="T36" fmla="*/ 2478 w 3259"/>
                  <a:gd name="T37" fmla="*/ 571 h 4315"/>
                  <a:gd name="T38" fmla="*/ 2135 w 3259"/>
                  <a:gd name="T39" fmla="*/ 370 h 4315"/>
                  <a:gd name="T40" fmla="*/ 1736 w 3259"/>
                  <a:gd name="T41" fmla="*/ 277 h 4315"/>
                  <a:gd name="T42" fmla="*/ 1860 w 3259"/>
                  <a:gd name="T43" fmla="*/ 17 h 4315"/>
                  <a:gd name="T44" fmla="*/ 2290 w 3259"/>
                  <a:gd name="T45" fmla="*/ 140 h 4315"/>
                  <a:gd name="T46" fmla="*/ 2660 w 3259"/>
                  <a:gd name="T47" fmla="*/ 368 h 4315"/>
                  <a:gd name="T48" fmla="*/ 2958 w 3259"/>
                  <a:gd name="T49" fmla="*/ 685 h 4315"/>
                  <a:gd name="T50" fmla="*/ 3162 w 3259"/>
                  <a:gd name="T51" fmla="*/ 1073 h 4315"/>
                  <a:gd name="T52" fmla="*/ 3255 w 3259"/>
                  <a:gd name="T53" fmla="*/ 1513 h 4315"/>
                  <a:gd name="T54" fmla="*/ 3224 w 3259"/>
                  <a:gd name="T55" fmla="*/ 1967 h 4315"/>
                  <a:gd name="T56" fmla="*/ 3077 w 3259"/>
                  <a:gd name="T57" fmla="*/ 2380 h 4315"/>
                  <a:gd name="T58" fmla="*/ 2829 w 3259"/>
                  <a:gd name="T59" fmla="*/ 2732 h 4315"/>
                  <a:gd name="T60" fmla="*/ 2501 w 3259"/>
                  <a:gd name="T61" fmla="*/ 3007 h 4315"/>
                  <a:gd name="T62" fmla="*/ 2105 w 3259"/>
                  <a:gd name="T63" fmla="*/ 3188 h 4315"/>
                  <a:gd name="T64" fmla="*/ 1776 w 3259"/>
                  <a:gd name="T65" fmla="*/ 3590 h 4315"/>
                  <a:gd name="T66" fmla="*/ 1785 w 3259"/>
                  <a:gd name="T67" fmla="*/ 3631 h 4315"/>
                  <a:gd name="T68" fmla="*/ 1818 w 3259"/>
                  <a:gd name="T69" fmla="*/ 3637 h 4315"/>
                  <a:gd name="T70" fmla="*/ 2231 w 3259"/>
                  <a:gd name="T71" fmla="*/ 4315 h 4315"/>
                  <a:gd name="T72" fmla="*/ 1729 w 3259"/>
                  <a:gd name="T73" fmla="*/ 3921 h 4315"/>
                  <a:gd name="T74" fmla="*/ 1605 w 3259"/>
                  <a:gd name="T75" fmla="*/ 3863 h 4315"/>
                  <a:gd name="T76" fmla="*/ 1521 w 3259"/>
                  <a:gd name="T77" fmla="*/ 3761 h 4315"/>
                  <a:gd name="T78" fmla="*/ 1484 w 3259"/>
                  <a:gd name="T79" fmla="*/ 3631 h 4315"/>
                  <a:gd name="T80" fmla="*/ 1483 w 3259"/>
                  <a:gd name="T81" fmla="*/ 3252 h 4315"/>
                  <a:gd name="T82" fmla="*/ 1050 w 3259"/>
                  <a:gd name="T83" fmla="*/ 3152 h 4315"/>
                  <a:gd name="T84" fmla="*/ 670 w 3259"/>
                  <a:gd name="T85" fmla="*/ 2945 h 4315"/>
                  <a:gd name="T86" fmla="*/ 360 w 3259"/>
                  <a:gd name="T87" fmla="*/ 2649 h 4315"/>
                  <a:gd name="T88" fmla="*/ 136 w 3259"/>
                  <a:gd name="T89" fmla="*/ 2281 h 4315"/>
                  <a:gd name="T90" fmla="*/ 15 w 3259"/>
                  <a:gd name="T91" fmla="*/ 1857 h 4315"/>
                  <a:gd name="T92" fmla="*/ 17 w 3259"/>
                  <a:gd name="T93" fmla="*/ 1399 h 4315"/>
                  <a:gd name="T94" fmla="*/ 140 w 3259"/>
                  <a:gd name="T95" fmla="*/ 971 h 4315"/>
                  <a:gd name="T96" fmla="*/ 368 w 3259"/>
                  <a:gd name="T97" fmla="*/ 599 h 4315"/>
                  <a:gd name="T98" fmla="*/ 685 w 3259"/>
                  <a:gd name="T99" fmla="*/ 303 h 4315"/>
                  <a:gd name="T100" fmla="*/ 1073 w 3259"/>
                  <a:gd name="T101" fmla="*/ 98 h 4315"/>
                  <a:gd name="T102" fmla="*/ 1513 w 3259"/>
                  <a:gd name="T103" fmla="*/ 5 h 4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259" h="4315">
                    <a:moveTo>
                      <a:pt x="1629" y="273"/>
                    </a:moveTo>
                    <a:lnTo>
                      <a:pt x="1523" y="277"/>
                    </a:lnTo>
                    <a:lnTo>
                      <a:pt x="1420" y="290"/>
                    </a:lnTo>
                    <a:lnTo>
                      <a:pt x="1319" y="309"/>
                    </a:lnTo>
                    <a:lnTo>
                      <a:pt x="1221" y="335"/>
                    </a:lnTo>
                    <a:lnTo>
                      <a:pt x="1125" y="370"/>
                    </a:lnTo>
                    <a:lnTo>
                      <a:pt x="1033" y="411"/>
                    </a:lnTo>
                    <a:lnTo>
                      <a:pt x="944" y="459"/>
                    </a:lnTo>
                    <a:lnTo>
                      <a:pt x="860" y="512"/>
                    </a:lnTo>
                    <a:lnTo>
                      <a:pt x="780" y="571"/>
                    </a:lnTo>
                    <a:lnTo>
                      <a:pt x="706" y="635"/>
                    </a:lnTo>
                    <a:lnTo>
                      <a:pt x="635" y="706"/>
                    </a:lnTo>
                    <a:lnTo>
                      <a:pt x="571" y="781"/>
                    </a:lnTo>
                    <a:lnTo>
                      <a:pt x="512" y="861"/>
                    </a:lnTo>
                    <a:lnTo>
                      <a:pt x="458" y="944"/>
                    </a:lnTo>
                    <a:lnTo>
                      <a:pt x="411" y="1033"/>
                    </a:lnTo>
                    <a:lnTo>
                      <a:pt x="369" y="1125"/>
                    </a:lnTo>
                    <a:lnTo>
                      <a:pt x="335" y="1221"/>
                    </a:lnTo>
                    <a:lnTo>
                      <a:pt x="309" y="1319"/>
                    </a:lnTo>
                    <a:lnTo>
                      <a:pt x="289" y="1420"/>
                    </a:lnTo>
                    <a:lnTo>
                      <a:pt x="276" y="1523"/>
                    </a:lnTo>
                    <a:lnTo>
                      <a:pt x="272" y="1629"/>
                    </a:lnTo>
                    <a:lnTo>
                      <a:pt x="276" y="1735"/>
                    </a:lnTo>
                    <a:lnTo>
                      <a:pt x="289" y="1839"/>
                    </a:lnTo>
                    <a:lnTo>
                      <a:pt x="309" y="1941"/>
                    </a:lnTo>
                    <a:lnTo>
                      <a:pt x="335" y="2039"/>
                    </a:lnTo>
                    <a:lnTo>
                      <a:pt x="369" y="2135"/>
                    </a:lnTo>
                    <a:lnTo>
                      <a:pt x="411" y="2226"/>
                    </a:lnTo>
                    <a:lnTo>
                      <a:pt x="458" y="2314"/>
                    </a:lnTo>
                    <a:lnTo>
                      <a:pt x="512" y="2398"/>
                    </a:lnTo>
                    <a:lnTo>
                      <a:pt x="571" y="2478"/>
                    </a:lnTo>
                    <a:lnTo>
                      <a:pt x="635" y="2554"/>
                    </a:lnTo>
                    <a:lnTo>
                      <a:pt x="706" y="2623"/>
                    </a:lnTo>
                    <a:lnTo>
                      <a:pt x="780" y="2689"/>
                    </a:lnTo>
                    <a:lnTo>
                      <a:pt x="860" y="2748"/>
                    </a:lnTo>
                    <a:lnTo>
                      <a:pt x="944" y="2801"/>
                    </a:lnTo>
                    <a:lnTo>
                      <a:pt x="1033" y="2848"/>
                    </a:lnTo>
                    <a:lnTo>
                      <a:pt x="1125" y="2889"/>
                    </a:lnTo>
                    <a:lnTo>
                      <a:pt x="1221" y="2923"/>
                    </a:lnTo>
                    <a:lnTo>
                      <a:pt x="1319" y="2951"/>
                    </a:lnTo>
                    <a:lnTo>
                      <a:pt x="1420" y="2970"/>
                    </a:lnTo>
                    <a:lnTo>
                      <a:pt x="1523" y="2982"/>
                    </a:lnTo>
                    <a:lnTo>
                      <a:pt x="1629" y="2986"/>
                    </a:lnTo>
                    <a:lnTo>
                      <a:pt x="1736" y="2982"/>
                    </a:lnTo>
                    <a:lnTo>
                      <a:pt x="1839" y="2970"/>
                    </a:lnTo>
                    <a:lnTo>
                      <a:pt x="1941" y="2951"/>
                    </a:lnTo>
                    <a:lnTo>
                      <a:pt x="2039" y="2923"/>
                    </a:lnTo>
                    <a:lnTo>
                      <a:pt x="2135" y="2889"/>
                    </a:lnTo>
                    <a:lnTo>
                      <a:pt x="2227" y="2848"/>
                    </a:lnTo>
                    <a:lnTo>
                      <a:pt x="2315" y="2801"/>
                    </a:lnTo>
                    <a:lnTo>
                      <a:pt x="2398" y="2748"/>
                    </a:lnTo>
                    <a:lnTo>
                      <a:pt x="2478" y="2689"/>
                    </a:lnTo>
                    <a:lnTo>
                      <a:pt x="2554" y="2623"/>
                    </a:lnTo>
                    <a:lnTo>
                      <a:pt x="2624" y="2554"/>
                    </a:lnTo>
                    <a:lnTo>
                      <a:pt x="2689" y="2478"/>
                    </a:lnTo>
                    <a:lnTo>
                      <a:pt x="2748" y="2398"/>
                    </a:lnTo>
                    <a:lnTo>
                      <a:pt x="2802" y="2314"/>
                    </a:lnTo>
                    <a:lnTo>
                      <a:pt x="2849" y="2226"/>
                    </a:lnTo>
                    <a:lnTo>
                      <a:pt x="2890" y="2135"/>
                    </a:lnTo>
                    <a:lnTo>
                      <a:pt x="2924" y="2039"/>
                    </a:lnTo>
                    <a:lnTo>
                      <a:pt x="2951" y="1941"/>
                    </a:lnTo>
                    <a:lnTo>
                      <a:pt x="2971" y="1839"/>
                    </a:lnTo>
                    <a:lnTo>
                      <a:pt x="2983" y="1735"/>
                    </a:lnTo>
                    <a:lnTo>
                      <a:pt x="2987" y="1629"/>
                    </a:lnTo>
                    <a:lnTo>
                      <a:pt x="2983" y="1523"/>
                    </a:lnTo>
                    <a:lnTo>
                      <a:pt x="2971" y="1420"/>
                    </a:lnTo>
                    <a:lnTo>
                      <a:pt x="2951" y="1319"/>
                    </a:lnTo>
                    <a:lnTo>
                      <a:pt x="2924" y="1221"/>
                    </a:lnTo>
                    <a:lnTo>
                      <a:pt x="2890" y="1125"/>
                    </a:lnTo>
                    <a:lnTo>
                      <a:pt x="2849" y="1033"/>
                    </a:lnTo>
                    <a:lnTo>
                      <a:pt x="2802" y="944"/>
                    </a:lnTo>
                    <a:lnTo>
                      <a:pt x="2748" y="861"/>
                    </a:lnTo>
                    <a:lnTo>
                      <a:pt x="2689" y="781"/>
                    </a:lnTo>
                    <a:lnTo>
                      <a:pt x="2624" y="706"/>
                    </a:lnTo>
                    <a:lnTo>
                      <a:pt x="2554" y="635"/>
                    </a:lnTo>
                    <a:lnTo>
                      <a:pt x="2478" y="571"/>
                    </a:lnTo>
                    <a:lnTo>
                      <a:pt x="2398" y="512"/>
                    </a:lnTo>
                    <a:lnTo>
                      <a:pt x="2315" y="459"/>
                    </a:lnTo>
                    <a:lnTo>
                      <a:pt x="2227" y="411"/>
                    </a:lnTo>
                    <a:lnTo>
                      <a:pt x="2135" y="370"/>
                    </a:lnTo>
                    <a:lnTo>
                      <a:pt x="2039" y="335"/>
                    </a:lnTo>
                    <a:lnTo>
                      <a:pt x="1941" y="309"/>
                    </a:lnTo>
                    <a:lnTo>
                      <a:pt x="1839" y="290"/>
                    </a:lnTo>
                    <a:lnTo>
                      <a:pt x="1736" y="277"/>
                    </a:lnTo>
                    <a:lnTo>
                      <a:pt x="1629" y="273"/>
                    </a:lnTo>
                    <a:close/>
                    <a:moveTo>
                      <a:pt x="1629" y="0"/>
                    </a:moveTo>
                    <a:lnTo>
                      <a:pt x="1746" y="5"/>
                    </a:lnTo>
                    <a:lnTo>
                      <a:pt x="1860" y="17"/>
                    </a:lnTo>
                    <a:lnTo>
                      <a:pt x="1973" y="37"/>
                    </a:lnTo>
                    <a:lnTo>
                      <a:pt x="2081" y="64"/>
                    </a:lnTo>
                    <a:lnTo>
                      <a:pt x="2186" y="98"/>
                    </a:lnTo>
                    <a:lnTo>
                      <a:pt x="2290" y="140"/>
                    </a:lnTo>
                    <a:lnTo>
                      <a:pt x="2388" y="187"/>
                    </a:lnTo>
                    <a:lnTo>
                      <a:pt x="2484" y="242"/>
                    </a:lnTo>
                    <a:lnTo>
                      <a:pt x="2574" y="303"/>
                    </a:lnTo>
                    <a:lnTo>
                      <a:pt x="2660" y="368"/>
                    </a:lnTo>
                    <a:lnTo>
                      <a:pt x="2743" y="440"/>
                    </a:lnTo>
                    <a:lnTo>
                      <a:pt x="2820" y="517"/>
                    </a:lnTo>
                    <a:lnTo>
                      <a:pt x="2891" y="599"/>
                    </a:lnTo>
                    <a:lnTo>
                      <a:pt x="2958" y="685"/>
                    </a:lnTo>
                    <a:lnTo>
                      <a:pt x="3018" y="777"/>
                    </a:lnTo>
                    <a:lnTo>
                      <a:pt x="3072" y="871"/>
                    </a:lnTo>
                    <a:lnTo>
                      <a:pt x="3120" y="971"/>
                    </a:lnTo>
                    <a:lnTo>
                      <a:pt x="3162" y="1073"/>
                    </a:lnTo>
                    <a:lnTo>
                      <a:pt x="3196" y="1179"/>
                    </a:lnTo>
                    <a:lnTo>
                      <a:pt x="3224" y="1287"/>
                    </a:lnTo>
                    <a:lnTo>
                      <a:pt x="3243" y="1399"/>
                    </a:lnTo>
                    <a:lnTo>
                      <a:pt x="3255" y="1513"/>
                    </a:lnTo>
                    <a:lnTo>
                      <a:pt x="3259" y="1629"/>
                    </a:lnTo>
                    <a:lnTo>
                      <a:pt x="3255" y="1744"/>
                    </a:lnTo>
                    <a:lnTo>
                      <a:pt x="3243" y="1857"/>
                    </a:lnTo>
                    <a:lnTo>
                      <a:pt x="3224" y="1967"/>
                    </a:lnTo>
                    <a:lnTo>
                      <a:pt x="3198" y="2076"/>
                    </a:lnTo>
                    <a:lnTo>
                      <a:pt x="3164" y="2181"/>
                    </a:lnTo>
                    <a:lnTo>
                      <a:pt x="3124" y="2281"/>
                    </a:lnTo>
                    <a:lnTo>
                      <a:pt x="3077" y="2380"/>
                    </a:lnTo>
                    <a:lnTo>
                      <a:pt x="3023" y="2474"/>
                    </a:lnTo>
                    <a:lnTo>
                      <a:pt x="2964" y="2564"/>
                    </a:lnTo>
                    <a:lnTo>
                      <a:pt x="2900" y="2651"/>
                    </a:lnTo>
                    <a:lnTo>
                      <a:pt x="2829" y="2732"/>
                    </a:lnTo>
                    <a:lnTo>
                      <a:pt x="2755" y="2808"/>
                    </a:lnTo>
                    <a:lnTo>
                      <a:pt x="2675" y="2880"/>
                    </a:lnTo>
                    <a:lnTo>
                      <a:pt x="2590" y="2945"/>
                    </a:lnTo>
                    <a:lnTo>
                      <a:pt x="2501" y="3007"/>
                    </a:lnTo>
                    <a:lnTo>
                      <a:pt x="2408" y="3062"/>
                    </a:lnTo>
                    <a:lnTo>
                      <a:pt x="2311" y="3110"/>
                    </a:lnTo>
                    <a:lnTo>
                      <a:pt x="2210" y="3152"/>
                    </a:lnTo>
                    <a:lnTo>
                      <a:pt x="2105" y="3188"/>
                    </a:lnTo>
                    <a:lnTo>
                      <a:pt x="1999" y="3216"/>
                    </a:lnTo>
                    <a:lnTo>
                      <a:pt x="1889" y="3237"/>
                    </a:lnTo>
                    <a:lnTo>
                      <a:pt x="1777" y="3252"/>
                    </a:lnTo>
                    <a:lnTo>
                      <a:pt x="1776" y="3590"/>
                    </a:lnTo>
                    <a:lnTo>
                      <a:pt x="1776" y="3600"/>
                    </a:lnTo>
                    <a:lnTo>
                      <a:pt x="1779" y="3613"/>
                    </a:lnTo>
                    <a:lnTo>
                      <a:pt x="1781" y="3624"/>
                    </a:lnTo>
                    <a:lnTo>
                      <a:pt x="1785" y="3631"/>
                    </a:lnTo>
                    <a:lnTo>
                      <a:pt x="1788" y="3631"/>
                    </a:lnTo>
                    <a:lnTo>
                      <a:pt x="1793" y="3634"/>
                    </a:lnTo>
                    <a:lnTo>
                      <a:pt x="1804" y="3635"/>
                    </a:lnTo>
                    <a:lnTo>
                      <a:pt x="1818" y="3637"/>
                    </a:lnTo>
                    <a:lnTo>
                      <a:pt x="2229" y="3637"/>
                    </a:lnTo>
                    <a:lnTo>
                      <a:pt x="2229" y="3252"/>
                    </a:lnTo>
                    <a:lnTo>
                      <a:pt x="2852" y="3783"/>
                    </a:lnTo>
                    <a:lnTo>
                      <a:pt x="2231" y="4315"/>
                    </a:lnTo>
                    <a:lnTo>
                      <a:pt x="2231" y="3930"/>
                    </a:lnTo>
                    <a:lnTo>
                      <a:pt x="1818" y="3930"/>
                    </a:lnTo>
                    <a:lnTo>
                      <a:pt x="1771" y="3929"/>
                    </a:lnTo>
                    <a:lnTo>
                      <a:pt x="1729" y="3921"/>
                    </a:lnTo>
                    <a:lnTo>
                      <a:pt x="1691" y="3910"/>
                    </a:lnTo>
                    <a:lnTo>
                      <a:pt x="1658" y="3897"/>
                    </a:lnTo>
                    <a:lnTo>
                      <a:pt x="1629" y="3882"/>
                    </a:lnTo>
                    <a:lnTo>
                      <a:pt x="1605" y="3863"/>
                    </a:lnTo>
                    <a:lnTo>
                      <a:pt x="1584" y="3846"/>
                    </a:lnTo>
                    <a:lnTo>
                      <a:pt x="1567" y="3828"/>
                    </a:lnTo>
                    <a:lnTo>
                      <a:pt x="1540" y="3795"/>
                    </a:lnTo>
                    <a:lnTo>
                      <a:pt x="1521" y="3761"/>
                    </a:lnTo>
                    <a:lnTo>
                      <a:pt x="1505" y="3727"/>
                    </a:lnTo>
                    <a:lnTo>
                      <a:pt x="1494" y="3693"/>
                    </a:lnTo>
                    <a:lnTo>
                      <a:pt x="1488" y="3662"/>
                    </a:lnTo>
                    <a:lnTo>
                      <a:pt x="1484" y="3631"/>
                    </a:lnTo>
                    <a:lnTo>
                      <a:pt x="1481" y="3607"/>
                    </a:lnTo>
                    <a:lnTo>
                      <a:pt x="1481" y="3584"/>
                    </a:lnTo>
                    <a:lnTo>
                      <a:pt x="1483" y="3567"/>
                    </a:lnTo>
                    <a:lnTo>
                      <a:pt x="1483" y="3252"/>
                    </a:lnTo>
                    <a:lnTo>
                      <a:pt x="1370" y="3237"/>
                    </a:lnTo>
                    <a:lnTo>
                      <a:pt x="1261" y="3216"/>
                    </a:lnTo>
                    <a:lnTo>
                      <a:pt x="1154" y="3188"/>
                    </a:lnTo>
                    <a:lnTo>
                      <a:pt x="1050" y="3152"/>
                    </a:lnTo>
                    <a:lnTo>
                      <a:pt x="949" y="3110"/>
                    </a:lnTo>
                    <a:lnTo>
                      <a:pt x="853" y="3061"/>
                    </a:lnTo>
                    <a:lnTo>
                      <a:pt x="760" y="3007"/>
                    </a:lnTo>
                    <a:lnTo>
                      <a:pt x="670" y="2945"/>
                    </a:lnTo>
                    <a:lnTo>
                      <a:pt x="585" y="2880"/>
                    </a:lnTo>
                    <a:lnTo>
                      <a:pt x="505" y="2808"/>
                    </a:lnTo>
                    <a:lnTo>
                      <a:pt x="429" y="2732"/>
                    </a:lnTo>
                    <a:lnTo>
                      <a:pt x="360" y="2649"/>
                    </a:lnTo>
                    <a:lnTo>
                      <a:pt x="294" y="2564"/>
                    </a:lnTo>
                    <a:lnTo>
                      <a:pt x="236" y="2474"/>
                    </a:lnTo>
                    <a:lnTo>
                      <a:pt x="183" y="2380"/>
                    </a:lnTo>
                    <a:lnTo>
                      <a:pt x="136" y="2281"/>
                    </a:lnTo>
                    <a:lnTo>
                      <a:pt x="95" y="2181"/>
                    </a:lnTo>
                    <a:lnTo>
                      <a:pt x="63" y="2076"/>
                    </a:lnTo>
                    <a:lnTo>
                      <a:pt x="35" y="1967"/>
                    </a:lnTo>
                    <a:lnTo>
                      <a:pt x="15" y="1857"/>
                    </a:lnTo>
                    <a:lnTo>
                      <a:pt x="4" y="1744"/>
                    </a:lnTo>
                    <a:lnTo>
                      <a:pt x="0" y="1629"/>
                    </a:lnTo>
                    <a:lnTo>
                      <a:pt x="5" y="1513"/>
                    </a:lnTo>
                    <a:lnTo>
                      <a:pt x="17" y="1399"/>
                    </a:lnTo>
                    <a:lnTo>
                      <a:pt x="36" y="1287"/>
                    </a:lnTo>
                    <a:lnTo>
                      <a:pt x="64" y="1179"/>
                    </a:lnTo>
                    <a:lnTo>
                      <a:pt x="98" y="1073"/>
                    </a:lnTo>
                    <a:lnTo>
                      <a:pt x="140" y="971"/>
                    </a:lnTo>
                    <a:lnTo>
                      <a:pt x="187" y="871"/>
                    </a:lnTo>
                    <a:lnTo>
                      <a:pt x="242" y="777"/>
                    </a:lnTo>
                    <a:lnTo>
                      <a:pt x="302" y="685"/>
                    </a:lnTo>
                    <a:lnTo>
                      <a:pt x="368" y="599"/>
                    </a:lnTo>
                    <a:lnTo>
                      <a:pt x="440" y="517"/>
                    </a:lnTo>
                    <a:lnTo>
                      <a:pt x="517" y="440"/>
                    </a:lnTo>
                    <a:lnTo>
                      <a:pt x="598" y="368"/>
                    </a:lnTo>
                    <a:lnTo>
                      <a:pt x="685" y="303"/>
                    </a:lnTo>
                    <a:lnTo>
                      <a:pt x="777" y="242"/>
                    </a:lnTo>
                    <a:lnTo>
                      <a:pt x="871" y="187"/>
                    </a:lnTo>
                    <a:lnTo>
                      <a:pt x="970" y="140"/>
                    </a:lnTo>
                    <a:lnTo>
                      <a:pt x="1073" y="98"/>
                    </a:lnTo>
                    <a:lnTo>
                      <a:pt x="1179" y="64"/>
                    </a:lnTo>
                    <a:lnTo>
                      <a:pt x="1287" y="37"/>
                    </a:lnTo>
                    <a:lnTo>
                      <a:pt x="1399" y="17"/>
                    </a:lnTo>
                    <a:lnTo>
                      <a:pt x="1513" y="5"/>
                    </a:lnTo>
                    <a:lnTo>
                      <a:pt x="1629" y="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  <a:effectLst>
                <a:outerShdw blurRad="127000" dist="38100" dir="2700000" algn="tl" rotWithShape="0">
                  <a:prstClr val="black">
                    <a:alpha val="21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otham" panose="020006040400000900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2" name="TextBox 39"/>
              <p:cNvSpPr txBox="1"/>
              <p:nvPr/>
            </p:nvSpPr>
            <p:spPr>
              <a:xfrm>
                <a:off x="7736399" y="2614989"/>
                <a:ext cx="712424" cy="699792"/>
              </a:xfrm>
              <a:prstGeom prst="rect">
                <a:avLst/>
              </a:prstGeom>
              <a:noFill/>
              <a:effectLst>
                <a:outerShdw blurRad="38100" dist="25400" dir="2700000" algn="tl" rotWithShape="0">
                  <a:prstClr val="black">
                    <a:alpha val="39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I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" panose="02000604040000090004"/>
                    <a:ea typeface="+mn-ea"/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96" name="TextBox 64"/>
              <p:cNvSpPr txBox="1"/>
              <p:nvPr/>
            </p:nvSpPr>
            <p:spPr>
              <a:xfrm>
                <a:off x="8403428" y="1918460"/>
                <a:ext cx="1291456" cy="1901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Y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" panose="02000604040000090004"/>
                    <a:ea typeface="+mn-ea"/>
                    <a:cs typeface="Arial" panose="020B0604020202020204" pitchFamily="34" charset="0"/>
                  </a:rPr>
                  <a:t>Bajo desempeño  académico de los estudiantes de educación escolar básica y educación media</a:t>
                </a:r>
                <a:endParaRPr kumimoji="0" lang="es-PY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otham" panose="02000604040000090004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00" name="Shape">
            <a:extLst>
              <a:ext uri="{FF2B5EF4-FFF2-40B4-BE49-F238E27FC236}">
                <a16:creationId xmlns:a16="http://schemas.microsoft.com/office/drawing/2014/main" id="{10DB6C2F-91F8-4F43-8F9D-32D7B623967C}"/>
              </a:ext>
            </a:extLst>
          </p:cNvPr>
          <p:cNvSpPr/>
          <p:nvPr/>
        </p:nvSpPr>
        <p:spPr>
          <a:xfrm>
            <a:off x="6393062" y="3027633"/>
            <a:ext cx="478" cy="2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236"/>
                </a:moveTo>
                <a:lnTo>
                  <a:pt x="0" y="20855"/>
                </a:lnTo>
                <a:cubicBezTo>
                  <a:pt x="8112" y="20855"/>
                  <a:pt x="13521" y="21600"/>
                  <a:pt x="21600" y="21600"/>
                </a:cubicBezTo>
                <a:lnTo>
                  <a:pt x="21600" y="0"/>
                </a:lnTo>
                <a:cubicBezTo>
                  <a:pt x="13488" y="745"/>
                  <a:pt x="5375" y="1491"/>
                  <a:pt x="0" y="2236"/>
                </a:cubicBezTo>
                <a:close/>
              </a:path>
            </a:pathLst>
          </a:custGeom>
          <a:solidFill>
            <a:srgbClr val="EED6C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Shape">
            <a:extLst>
              <a:ext uri="{FF2B5EF4-FFF2-40B4-BE49-F238E27FC236}">
                <a16:creationId xmlns:a16="http://schemas.microsoft.com/office/drawing/2014/main" id="{8D87AD3F-032E-3241-B4FD-2FB9572FC71D}"/>
              </a:ext>
            </a:extLst>
          </p:cNvPr>
          <p:cNvSpPr/>
          <p:nvPr/>
        </p:nvSpPr>
        <p:spPr>
          <a:xfrm>
            <a:off x="6393062" y="3163435"/>
            <a:ext cx="478" cy="2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364"/>
                </a:moveTo>
                <a:cubicBezTo>
                  <a:pt x="8112" y="20109"/>
                  <a:pt x="13521" y="20855"/>
                  <a:pt x="21600" y="21600"/>
                </a:cubicBezTo>
                <a:lnTo>
                  <a:pt x="21600" y="0"/>
                </a:lnTo>
                <a:cubicBezTo>
                  <a:pt x="13488" y="0"/>
                  <a:pt x="8079" y="745"/>
                  <a:pt x="0" y="745"/>
                </a:cubicBezTo>
                <a:lnTo>
                  <a:pt x="0" y="19364"/>
                </a:lnTo>
                <a:close/>
              </a:path>
            </a:pathLst>
          </a:custGeom>
          <a:solidFill>
            <a:srgbClr val="EED6C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Grupo 110"/>
          <p:cNvGrpSpPr/>
          <p:nvPr/>
        </p:nvGrpSpPr>
        <p:grpSpPr>
          <a:xfrm>
            <a:off x="3469350" y="934608"/>
            <a:ext cx="2678374" cy="2988527"/>
            <a:chOff x="6358261" y="2715465"/>
            <a:chExt cx="2675208" cy="4067998"/>
          </a:xfrm>
        </p:grpSpPr>
        <p:grpSp>
          <p:nvGrpSpPr>
            <p:cNvPr id="44" name="Grupo 43"/>
            <p:cNvGrpSpPr/>
            <p:nvPr/>
          </p:nvGrpSpPr>
          <p:grpSpPr>
            <a:xfrm>
              <a:off x="6358261" y="2715465"/>
              <a:ext cx="2675208" cy="4067998"/>
              <a:chOff x="5288035" y="2573985"/>
              <a:chExt cx="2527215" cy="4141209"/>
            </a:xfrm>
          </p:grpSpPr>
          <p:sp>
            <p:nvSpPr>
              <p:cNvPr id="83" name="Freeform 7"/>
              <p:cNvSpPr>
                <a:spLocks/>
              </p:cNvSpPr>
              <p:nvPr/>
            </p:nvSpPr>
            <p:spPr bwMode="auto">
              <a:xfrm flipV="1">
                <a:off x="6324052" y="3775307"/>
                <a:ext cx="1426742" cy="2819982"/>
              </a:xfrm>
              <a:custGeom>
                <a:avLst/>
                <a:gdLst>
                  <a:gd name="T0" fmla="*/ 205 w 1626"/>
                  <a:gd name="T1" fmla="*/ 0 h 2838"/>
                  <a:gd name="T2" fmla="*/ 312 w 1626"/>
                  <a:gd name="T3" fmla="*/ 4 h 2838"/>
                  <a:gd name="T4" fmla="*/ 415 w 1626"/>
                  <a:gd name="T5" fmla="*/ 16 h 2838"/>
                  <a:gd name="T6" fmla="*/ 517 w 1626"/>
                  <a:gd name="T7" fmla="*/ 34 h 2838"/>
                  <a:gd name="T8" fmla="*/ 615 w 1626"/>
                  <a:gd name="T9" fmla="*/ 60 h 2838"/>
                  <a:gd name="T10" fmla="*/ 711 w 1626"/>
                  <a:gd name="T11" fmla="*/ 93 h 2838"/>
                  <a:gd name="T12" fmla="*/ 804 w 1626"/>
                  <a:gd name="T13" fmla="*/ 132 h 2838"/>
                  <a:gd name="T14" fmla="*/ 893 w 1626"/>
                  <a:gd name="T15" fmla="*/ 177 h 2838"/>
                  <a:gd name="T16" fmla="*/ 978 w 1626"/>
                  <a:gd name="T17" fmla="*/ 229 h 2838"/>
                  <a:gd name="T18" fmla="*/ 1060 w 1626"/>
                  <a:gd name="T19" fmla="*/ 285 h 2838"/>
                  <a:gd name="T20" fmla="*/ 1137 w 1626"/>
                  <a:gd name="T21" fmla="*/ 348 h 2838"/>
                  <a:gd name="T22" fmla="*/ 1209 w 1626"/>
                  <a:gd name="T23" fmla="*/ 415 h 2838"/>
                  <a:gd name="T24" fmla="*/ 1277 w 1626"/>
                  <a:gd name="T25" fmla="*/ 488 h 2838"/>
                  <a:gd name="T26" fmla="*/ 1340 w 1626"/>
                  <a:gd name="T27" fmla="*/ 564 h 2838"/>
                  <a:gd name="T28" fmla="*/ 1396 w 1626"/>
                  <a:gd name="T29" fmla="*/ 647 h 2838"/>
                  <a:gd name="T30" fmla="*/ 1447 w 1626"/>
                  <a:gd name="T31" fmla="*/ 732 h 2838"/>
                  <a:gd name="T32" fmla="*/ 1493 w 1626"/>
                  <a:gd name="T33" fmla="*/ 821 h 2838"/>
                  <a:gd name="T34" fmla="*/ 1533 w 1626"/>
                  <a:gd name="T35" fmla="*/ 913 h 2838"/>
                  <a:gd name="T36" fmla="*/ 1565 w 1626"/>
                  <a:gd name="T37" fmla="*/ 1010 h 2838"/>
                  <a:gd name="T38" fmla="*/ 1590 w 1626"/>
                  <a:gd name="T39" fmla="*/ 1108 h 2838"/>
                  <a:gd name="T40" fmla="*/ 1610 w 1626"/>
                  <a:gd name="T41" fmla="*/ 1209 h 2838"/>
                  <a:gd name="T42" fmla="*/ 1622 w 1626"/>
                  <a:gd name="T43" fmla="*/ 1313 h 2838"/>
                  <a:gd name="T44" fmla="*/ 1626 w 1626"/>
                  <a:gd name="T45" fmla="*/ 1418 h 2838"/>
                  <a:gd name="T46" fmla="*/ 1622 w 1626"/>
                  <a:gd name="T47" fmla="*/ 1524 h 2838"/>
                  <a:gd name="T48" fmla="*/ 1610 w 1626"/>
                  <a:gd name="T49" fmla="*/ 1629 h 2838"/>
                  <a:gd name="T50" fmla="*/ 1590 w 1626"/>
                  <a:gd name="T51" fmla="*/ 1730 h 2838"/>
                  <a:gd name="T52" fmla="*/ 1565 w 1626"/>
                  <a:gd name="T53" fmla="*/ 1828 h 2838"/>
                  <a:gd name="T54" fmla="*/ 1533 w 1626"/>
                  <a:gd name="T55" fmla="*/ 1924 h 2838"/>
                  <a:gd name="T56" fmla="*/ 1493 w 1626"/>
                  <a:gd name="T57" fmla="*/ 2017 h 2838"/>
                  <a:gd name="T58" fmla="*/ 1447 w 1626"/>
                  <a:gd name="T59" fmla="*/ 2106 h 2838"/>
                  <a:gd name="T60" fmla="*/ 1396 w 1626"/>
                  <a:gd name="T61" fmla="*/ 2191 h 2838"/>
                  <a:gd name="T62" fmla="*/ 1340 w 1626"/>
                  <a:gd name="T63" fmla="*/ 2272 h 2838"/>
                  <a:gd name="T64" fmla="*/ 1277 w 1626"/>
                  <a:gd name="T65" fmla="*/ 2349 h 2838"/>
                  <a:gd name="T66" fmla="*/ 1209 w 1626"/>
                  <a:gd name="T67" fmla="*/ 2421 h 2838"/>
                  <a:gd name="T68" fmla="*/ 1137 w 1626"/>
                  <a:gd name="T69" fmla="*/ 2489 h 2838"/>
                  <a:gd name="T70" fmla="*/ 1060 w 1626"/>
                  <a:gd name="T71" fmla="*/ 2552 h 2838"/>
                  <a:gd name="T72" fmla="*/ 978 w 1626"/>
                  <a:gd name="T73" fmla="*/ 2609 h 2838"/>
                  <a:gd name="T74" fmla="*/ 893 w 1626"/>
                  <a:gd name="T75" fmla="*/ 2660 h 2838"/>
                  <a:gd name="T76" fmla="*/ 804 w 1626"/>
                  <a:gd name="T77" fmla="*/ 2705 h 2838"/>
                  <a:gd name="T78" fmla="*/ 711 w 1626"/>
                  <a:gd name="T79" fmla="*/ 2745 h 2838"/>
                  <a:gd name="T80" fmla="*/ 615 w 1626"/>
                  <a:gd name="T81" fmla="*/ 2777 h 2838"/>
                  <a:gd name="T82" fmla="*/ 517 w 1626"/>
                  <a:gd name="T83" fmla="*/ 2804 h 2838"/>
                  <a:gd name="T84" fmla="*/ 415 w 1626"/>
                  <a:gd name="T85" fmla="*/ 2822 h 2838"/>
                  <a:gd name="T86" fmla="*/ 312 w 1626"/>
                  <a:gd name="T87" fmla="*/ 2834 h 2838"/>
                  <a:gd name="T88" fmla="*/ 205 w 1626"/>
                  <a:gd name="T89" fmla="*/ 2838 h 2838"/>
                  <a:gd name="T90" fmla="*/ 102 w 1626"/>
                  <a:gd name="T91" fmla="*/ 2834 h 2838"/>
                  <a:gd name="T92" fmla="*/ 0 w 1626"/>
                  <a:gd name="T93" fmla="*/ 2822 h 2838"/>
                  <a:gd name="T94" fmla="*/ 0 w 1626"/>
                  <a:gd name="T95" fmla="*/ 16 h 2838"/>
                  <a:gd name="T96" fmla="*/ 102 w 1626"/>
                  <a:gd name="T97" fmla="*/ 4 h 2838"/>
                  <a:gd name="T98" fmla="*/ 205 w 1626"/>
                  <a:gd name="T99" fmla="*/ 0 h 2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26" h="2838">
                    <a:moveTo>
                      <a:pt x="205" y="0"/>
                    </a:moveTo>
                    <a:lnTo>
                      <a:pt x="312" y="4"/>
                    </a:lnTo>
                    <a:lnTo>
                      <a:pt x="415" y="16"/>
                    </a:lnTo>
                    <a:lnTo>
                      <a:pt x="517" y="34"/>
                    </a:lnTo>
                    <a:lnTo>
                      <a:pt x="615" y="60"/>
                    </a:lnTo>
                    <a:lnTo>
                      <a:pt x="711" y="93"/>
                    </a:lnTo>
                    <a:lnTo>
                      <a:pt x="804" y="132"/>
                    </a:lnTo>
                    <a:lnTo>
                      <a:pt x="893" y="177"/>
                    </a:lnTo>
                    <a:lnTo>
                      <a:pt x="978" y="229"/>
                    </a:lnTo>
                    <a:lnTo>
                      <a:pt x="1060" y="285"/>
                    </a:lnTo>
                    <a:lnTo>
                      <a:pt x="1137" y="348"/>
                    </a:lnTo>
                    <a:lnTo>
                      <a:pt x="1209" y="415"/>
                    </a:lnTo>
                    <a:lnTo>
                      <a:pt x="1277" y="488"/>
                    </a:lnTo>
                    <a:lnTo>
                      <a:pt x="1340" y="564"/>
                    </a:lnTo>
                    <a:lnTo>
                      <a:pt x="1396" y="647"/>
                    </a:lnTo>
                    <a:lnTo>
                      <a:pt x="1447" y="732"/>
                    </a:lnTo>
                    <a:lnTo>
                      <a:pt x="1493" y="821"/>
                    </a:lnTo>
                    <a:lnTo>
                      <a:pt x="1533" y="913"/>
                    </a:lnTo>
                    <a:lnTo>
                      <a:pt x="1565" y="1010"/>
                    </a:lnTo>
                    <a:lnTo>
                      <a:pt x="1590" y="1108"/>
                    </a:lnTo>
                    <a:lnTo>
                      <a:pt x="1610" y="1209"/>
                    </a:lnTo>
                    <a:lnTo>
                      <a:pt x="1622" y="1313"/>
                    </a:lnTo>
                    <a:lnTo>
                      <a:pt x="1626" y="1418"/>
                    </a:lnTo>
                    <a:lnTo>
                      <a:pt x="1622" y="1524"/>
                    </a:lnTo>
                    <a:lnTo>
                      <a:pt x="1610" y="1629"/>
                    </a:lnTo>
                    <a:lnTo>
                      <a:pt x="1590" y="1730"/>
                    </a:lnTo>
                    <a:lnTo>
                      <a:pt x="1565" y="1828"/>
                    </a:lnTo>
                    <a:lnTo>
                      <a:pt x="1533" y="1924"/>
                    </a:lnTo>
                    <a:lnTo>
                      <a:pt x="1493" y="2017"/>
                    </a:lnTo>
                    <a:lnTo>
                      <a:pt x="1447" y="2106"/>
                    </a:lnTo>
                    <a:lnTo>
                      <a:pt x="1396" y="2191"/>
                    </a:lnTo>
                    <a:lnTo>
                      <a:pt x="1340" y="2272"/>
                    </a:lnTo>
                    <a:lnTo>
                      <a:pt x="1277" y="2349"/>
                    </a:lnTo>
                    <a:lnTo>
                      <a:pt x="1209" y="2421"/>
                    </a:lnTo>
                    <a:lnTo>
                      <a:pt x="1137" y="2489"/>
                    </a:lnTo>
                    <a:lnTo>
                      <a:pt x="1060" y="2552"/>
                    </a:lnTo>
                    <a:lnTo>
                      <a:pt x="978" y="2609"/>
                    </a:lnTo>
                    <a:lnTo>
                      <a:pt x="893" y="2660"/>
                    </a:lnTo>
                    <a:lnTo>
                      <a:pt x="804" y="2705"/>
                    </a:lnTo>
                    <a:lnTo>
                      <a:pt x="711" y="2745"/>
                    </a:lnTo>
                    <a:lnTo>
                      <a:pt x="615" y="2777"/>
                    </a:lnTo>
                    <a:lnTo>
                      <a:pt x="517" y="2804"/>
                    </a:lnTo>
                    <a:lnTo>
                      <a:pt x="415" y="2822"/>
                    </a:lnTo>
                    <a:lnTo>
                      <a:pt x="312" y="2834"/>
                    </a:lnTo>
                    <a:lnTo>
                      <a:pt x="205" y="2838"/>
                    </a:lnTo>
                    <a:lnTo>
                      <a:pt x="102" y="2834"/>
                    </a:lnTo>
                    <a:lnTo>
                      <a:pt x="0" y="2822"/>
                    </a:lnTo>
                    <a:lnTo>
                      <a:pt x="0" y="16"/>
                    </a:lnTo>
                    <a:lnTo>
                      <a:pt x="102" y="4"/>
                    </a:lnTo>
                    <a:lnTo>
                      <a:pt x="20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2D6">
                      <a:shade val="30000"/>
                      <a:satMod val="115000"/>
                    </a:srgbClr>
                  </a:gs>
                  <a:gs pos="50000">
                    <a:srgbClr val="00B2D6">
                      <a:shade val="67500"/>
                      <a:satMod val="115000"/>
                    </a:srgbClr>
                  </a:gs>
                  <a:gs pos="100000">
                    <a:srgbClr val="00B2D6">
                      <a:shade val="100000"/>
                      <a:satMod val="115000"/>
                    </a:srgbClr>
                  </a:gs>
                </a:gsLst>
                <a:lin ang="81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CAF2"/>
                  </a:solidFill>
                  <a:effectLst/>
                  <a:uLnTx/>
                  <a:uFillTx/>
                  <a:latin typeface="Gotham" panose="02000604040000090004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8" name="Grupo 7"/>
              <p:cNvGrpSpPr/>
              <p:nvPr/>
            </p:nvGrpSpPr>
            <p:grpSpPr>
              <a:xfrm>
                <a:off x="5288035" y="2573985"/>
                <a:ext cx="2527215" cy="4141209"/>
                <a:chOff x="5305004" y="2670935"/>
                <a:chExt cx="2527215" cy="4141209"/>
              </a:xfrm>
            </p:grpSpPr>
            <p:sp>
              <p:nvSpPr>
                <p:cNvPr id="82" name="Freeform 6"/>
                <p:cNvSpPr>
                  <a:spLocks/>
                </p:cNvSpPr>
                <p:nvPr/>
              </p:nvSpPr>
              <p:spPr bwMode="auto">
                <a:xfrm flipV="1">
                  <a:off x="5413528" y="3829773"/>
                  <a:ext cx="940630" cy="2692581"/>
                </a:xfrm>
                <a:custGeom>
                  <a:avLst/>
                  <a:gdLst>
                    <a:gd name="T0" fmla="*/ 1213 w 1213"/>
                    <a:gd name="T1" fmla="*/ 0 h 2806"/>
                    <a:gd name="T2" fmla="*/ 1213 w 1213"/>
                    <a:gd name="T3" fmla="*/ 2806 h 2806"/>
                    <a:gd name="T4" fmla="*/ 1111 w 1213"/>
                    <a:gd name="T5" fmla="*/ 2788 h 2806"/>
                    <a:gd name="T6" fmla="*/ 1012 w 1213"/>
                    <a:gd name="T7" fmla="*/ 2761 h 2806"/>
                    <a:gd name="T8" fmla="*/ 915 w 1213"/>
                    <a:gd name="T9" fmla="*/ 2730 h 2806"/>
                    <a:gd name="T10" fmla="*/ 824 w 1213"/>
                    <a:gd name="T11" fmla="*/ 2691 h 2806"/>
                    <a:gd name="T12" fmla="*/ 733 w 1213"/>
                    <a:gd name="T13" fmla="*/ 2645 h 2806"/>
                    <a:gd name="T14" fmla="*/ 648 w 1213"/>
                    <a:gd name="T15" fmla="*/ 2594 h 2806"/>
                    <a:gd name="T16" fmla="*/ 567 w 1213"/>
                    <a:gd name="T17" fmla="*/ 2538 h 2806"/>
                    <a:gd name="T18" fmla="*/ 490 w 1213"/>
                    <a:gd name="T19" fmla="*/ 2475 h 2806"/>
                    <a:gd name="T20" fmla="*/ 416 w 1213"/>
                    <a:gd name="T21" fmla="*/ 2407 h 2806"/>
                    <a:gd name="T22" fmla="*/ 349 w 1213"/>
                    <a:gd name="T23" fmla="*/ 2335 h 2806"/>
                    <a:gd name="T24" fmla="*/ 287 w 1213"/>
                    <a:gd name="T25" fmla="*/ 2257 h 2806"/>
                    <a:gd name="T26" fmla="*/ 229 w 1213"/>
                    <a:gd name="T27" fmla="*/ 2176 h 2806"/>
                    <a:gd name="T28" fmla="*/ 178 w 1213"/>
                    <a:gd name="T29" fmla="*/ 2091 h 2806"/>
                    <a:gd name="T30" fmla="*/ 132 w 1213"/>
                    <a:gd name="T31" fmla="*/ 2002 h 2806"/>
                    <a:gd name="T32" fmla="*/ 93 w 1213"/>
                    <a:gd name="T33" fmla="*/ 1909 h 2806"/>
                    <a:gd name="T34" fmla="*/ 60 w 1213"/>
                    <a:gd name="T35" fmla="*/ 1813 h 2806"/>
                    <a:gd name="T36" fmla="*/ 34 w 1213"/>
                    <a:gd name="T37" fmla="*/ 1714 h 2806"/>
                    <a:gd name="T38" fmla="*/ 15 w 1213"/>
                    <a:gd name="T39" fmla="*/ 1613 h 2806"/>
                    <a:gd name="T40" fmla="*/ 4 w 1213"/>
                    <a:gd name="T41" fmla="*/ 1508 h 2806"/>
                    <a:gd name="T42" fmla="*/ 0 w 1213"/>
                    <a:gd name="T43" fmla="*/ 1402 h 2806"/>
                    <a:gd name="T44" fmla="*/ 4 w 1213"/>
                    <a:gd name="T45" fmla="*/ 1296 h 2806"/>
                    <a:gd name="T46" fmla="*/ 15 w 1213"/>
                    <a:gd name="T47" fmla="*/ 1193 h 2806"/>
                    <a:gd name="T48" fmla="*/ 34 w 1213"/>
                    <a:gd name="T49" fmla="*/ 1092 h 2806"/>
                    <a:gd name="T50" fmla="*/ 60 w 1213"/>
                    <a:gd name="T51" fmla="*/ 992 h 2806"/>
                    <a:gd name="T52" fmla="*/ 93 w 1213"/>
                    <a:gd name="T53" fmla="*/ 897 h 2806"/>
                    <a:gd name="T54" fmla="*/ 132 w 1213"/>
                    <a:gd name="T55" fmla="*/ 804 h 2806"/>
                    <a:gd name="T56" fmla="*/ 178 w 1213"/>
                    <a:gd name="T57" fmla="*/ 715 h 2806"/>
                    <a:gd name="T58" fmla="*/ 229 w 1213"/>
                    <a:gd name="T59" fmla="*/ 630 h 2806"/>
                    <a:gd name="T60" fmla="*/ 287 w 1213"/>
                    <a:gd name="T61" fmla="*/ 548 h 2806"/>
                    <a:gd name="T62" fmla="*/ 349 w 1213"/>
                    <a:gd name="T63" fmla="*/ 471 h 2806"/>
                    <a:gd name="T64" fmla="*/ 416 w 1213"/>
                    <a:gd name="T65" fmla="*/ 398 h 2806"/>
                    <a:gd name="T66" fmla="*/ 490 w 1213"/>
                    <a:gd name="T67" fmla="*/ 331 h 2806"/>
                    <a:gd name="T68" fmla="*/ 567 w 1213"/>
                    <a:gd name="T69" fmla="*/ 268 h 2806"/>
                    <a:gd name="T70" fmla="*/ 648 w 1213"/>
                    <a:gd name="T71" fmla="*/ 212 h 2806"/>
                    <a:gd name="T72" fmla="*/ 733 w 1213"/>
                    <a:gd name="T73" fmla="*/ 161 h 2806"/>
                    <a:gd name="T74" fmla="*/ 824 w 1213"/>
                    <a:gd name="T75" fmla="*/ 115 h 2806"/>
                    <a:gd name="T76" fmla="*/ 915 w 1213"/>
                    <a:gd name="T77" fmla="*/ 76 h 2806"/>
                    <a:gd name="T78" fmla="*/ 1012 w 1213"/>
                    <a:gd name="T79" fmla="*/ 43 h 2806"/>
                    <a:gd name="T80" fmla="*/ 1111 w 1213"/>
                    <a:gd name="T81" fmla="*/ 18 h 2806"/>
                    <a:gd name="T82" fmla="*/ 1213 w 1213"/>
                    <a:gd name="T83" fmla="*/ 0 h 28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213" h="2806">
                      <a:moveTo>
                        <a:pt x="1213" y="0"/>
                      </a:moveTo>
                      <a:lnTo>
                        <a:pt x="1213" y="2806"/>
                      </a:lnTo>
                      <a:lnTo>
                        <a:pt x="1111" y="2788"/>
                      </a:lnTo>
                      <a:lnTo>
                        <a:pt x="1012" y="2761"/>
                      </a:lnTo>
                      <a:lnTo>
                        <a:pt x="915" y="2730"/>
                      </a:lnTo>
                      <a:lnTo>
                        <a:pt x="824" y="2691"/>
                      </a:lnTo>
                      <a:lnTo>
                        <a:pt x="733" y="2645"/>
                      </a:lnTo>
                      <a:lnTo>
                        <a:pt x="648" y="2594"/>
                      </a:lnTo>
                      <a:lnTo>
                        <a:pt x="567" y="2538"/>
                      </a:lnTo>
                      <a:lnTo>
                        <a:pt x="490" y="2475"/>
                      </a:lnTo>
                      <a:lnTo>
                        <a:pt x="416" y="2407"/>
                      </a:lnTo>
                      <a:lnTo>
                        <a:pt x="349" y="2335"/>
                      </a:lnTo>
                      <a:lnTo>
                        <a:pt x="287" y="2257"/>
                      </a:lnTo>
                      <a:lnTo>
                        <a:pt x="229" y="2176"/>
                      </a:lnTo>
                      <a:lnTo>
                        <a:pt x="178" y="2091"/>
                      </a:lnTo>
                      <a:lnTo>
                        <a:pt x="132" y="2002"/>
                      </a:lnTo>
                      <a:lnTo>
                        <a:pt x="93" y="1909"/>
                      </a:lnTo>
                      <a:lnTo>
                        <a:pt x="60" y="1813"/>
                      </a:lnTo>
                      <a:lnTo>
                        <a:pt x="34" y="1714"/>
                      </a:lnTo>
                      <a:lnTo>
                        <a:pt x="15" y="1613"/>
                      </a:lnTo>
                      <a:lnTo>
                        <a:pt x="4" y="1508"/>
                      </a:lnTo>
                      <a:lnTo>
                        <a:pt x="0" y="1402"/>
                      </a:lnTo>
                      <a:lnTo>
                        <a:pt x="4" y="1296"/>
                      </a:lnTo>
                      <a:lnTo>
                        <a:pt x="15" y="1193"/>
                      </a:lnTo>
                      <a:lnTo>
                        <a:pt x="34" y="1092"/>
                      </a:lnTo>
                      <a:lnTo>
                        <a:pt x="60" y="992"/>
                      </a:lnTo>
                      <a:lnTo>
                        <a:pt x="93" y="897"/>
                      </a:lnTo>
                      <a:lnTo>
                        <a:pt x="132" y="804"/>
                      </a:lnTo>
                      <a:lnTo>
                        <a:pt x="178" y="715"/>
                      </a:lnTo>
                      <a:lnTo>
                        <a:pt x="229" y="630"/>
                      </a:lnTo>
                      <a:lnTo>
                        <a:pt x="287" y="548"/>
                      </a:lnTo>
                      <a:lnTo>
                        <a:pt x="349" y="471"/>
                      </a:lnTo>
                      <a:lnTo>
                        <a:pt x="416" y="398"/>
                      </a:lnTo>
                      <a:lnTo>
                        <a:pt x="490" y="331"/>
                      </a:lnTo>
                      <a:lnTo>
                        <a:pt x="567" y="268"/>
                      </a:lnTo>
                      <a:lnTo>
                        <a:pt x="648" y="212"/>
                      </a:lnTo>
                      <a:lnTo>
                        <a:pt x="733" y="161"/>
                      </a:lnTo>
                      <a:lnTo>
                        <a:pt x="824" y="115"/>
                      </a:lnTo>
                      <a:lnTo>
                        <a:pt x="915" y="76"/>
                      </a:lnTo>
                      <a:lnTo>
                        <a:pt x="1012" y="43"/>
                      </a:lnTo>
                      <a:lnTo>
                        <a:pt x="1111" y="18"/>
                      </a:lnTo>
                      <a:lnTo>
                        <a:pt x="1213" y="0"/>
                      </a:lnTo>
                      <a:close/>
                    </a:path>
                  </a:pathLst>
                </a:custGeom>
                <a:solidFill>
                  <a:srgbClr val="00ADD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9F3"/>
                    </a:solidFill>
                    <a:effectLst/>
                    <a:uLnTx/>
                    <a:uFillTx/>
                    <a:latin typeface="Gotham" panose="020006040400000900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4" name="Freeform 8"/>
                <p:cNvSpPr>
                  <a:spLocks noEditPoints="1"/>
                </p:cNvSpPr>
                <p:nvPr/>
              </p:nvSpPr>
              <p:spPr bwMode="auto">
                <a:xfrm flipV="1">
                  <a:off x="5305004" y="2670935"/>
                  <a:ext cx="2527215" cy="4141209"/>
                </a:xfrm>
                <a:custGeom>
                  <a:avLst/>
                  <a:gdLst>
                    <a:gd name="T0" fmla="*/ 1319 w 3259"/>
                    <a:gd name="T1" fmla="*/ 309 h 4315"/>
                    <a:gd name="T2" fmla="*/ 944 w 3259"/>
                    <a:gd name="T3" fmla="*/ 459 h 4315"/>
                    <a:gd name="T4" fmla="*/ 635 w 3259"/>
                    <a:gd name="T5" fmla="*/ 706 h 4315"/>
                    <a:gd name="T6" fmla="*/ 411 w 3259"/>
                    <a:gd name="T7" fmla="*/ 1033 h 4315"/>
                    <a:gd name="T8" fmla="*/ 289 w 3259"/>
                    <a:gd name="T9" fmla="*/ 1420 h 4315"/>
                    <a:gd name="T10" fmla="*/ 289 w 3259"/>
                    <a:gd name="T11" fmla="*/ 1839 h 4315"/>
                    <a:gd name="T12" fmla="*/ 411 w 3259"/>
                    <a:gd name="T13" fmla="*/ 2226 h 4315"/>
                    <a:gd name="T14" fmla="*/ 635 w 3259"/>
                    <a:gd name="T15" fmla="*/ 2554 h 4315"/>
                    <a:gd name="T16" fmla="*/ 944 w 3259"/>
                    <a:gd name="T17" fmla="*/ 2801 h 4315"/>
                    <a:gd name="T18" fmla="*/ 1319 w 3259"/>
                    <a:gd name="T19" fmla="*/ 2951 h 4315"/>
                    <a:gd name="T20" fmla="*/ 1736 w 3259"/>
                    <a:gd name="T21" fmla="*/ 2982 h 4315"/>
                    <a:gd name="T22" fmla="*/ 2135 w 3259"/>
                    <a:gd name="T23" fmla="*/ 2889 h 4315"/>
                    <a:gd name="T24" fmla="*/ 2478 w 3259"/>
                    <a:gd name="T25" fmla="*/ 2689 h 4315"/>
                    <a:gd name="T26" fmla="*/ 2748 w 3259"/>
                    <a:gd name="T27" fmla="*/ 2398 h 4315"/>
                    <a:gd name="T28" fmla="*/ 2924 w 3259"/>
                    <a:gd name="T29" fmla="*/ 2039 h 4315"/>
                    <a:gd name="T30" fmla="*/ 2987 w 3259"/>
                    <a:gd name="T31" fmla="*/ 1629 h 4315"/>
                    <a:gd name="T32" fmla="*/ 2924 w 3259"/>
                    <a:gd name="T33" fmla="*/ 1221 h 4315"/>
                    <a:gd name="T34" fmla="*/ 2748 w 3259"/>
                    <a:gd name="T35" fmla="*/ 861 h 4315"/>
                    <a:gd name="T36" fmla="*/ 2478 w 3259"/>
                    <a:gd name="T37" fmla="*/ 571 h 4315"/>
                    <a:gd name="T38" fmla="*/ 2135 w 3259"/>
                    <a:gd name="T39" fmla="*/ 370 h 4315"/>
                    <a:gd name="T40" fmla="*/ 1736 w 3259"/>
                    <a:gd name="T41" fmla="*/ 277 h 4315"/>
                    <a:gd name="T42" fmla="*/ 1860 w 3259"/>
                    <a:gd name="T43" fmla="*/ 17 h 4315"/>
                    <a:gd name="T44" fmla="*/ 2290 w 3259"/>
                    <a:gd name="T45" fmla="*/ 140 h 4315"/>
                    <a:gd name="T46" fmla="*/ 2660 w 3259"/>
                    <a:gd name="T47" fmla="*/ 368 h 4315"/>
                    <a:gd name="T48" fmla="*/ 2958 w 3259"/>
                    <a:gd name="T49" fmla="*/ 685 h 4315"/>
                    <a:gd name="T50" fmla="*/ 3162 w 3259"/>
                    <a:gd name="T51" fmla="*/ 1073 h 4315"/>
                    <a:gd name="T52" fmla="*/ 3255 w 3259"/>
                    <a:gd name="T53" fmla="*/ 1513 h 4315"/>
                    <a:gd name="T54" fmla="*/ 3224 w 3259"/>
                    <a:gd name="T55" fmla="*/ 1967 h 4315"/>
                    <a:gd name="T56" fmla="*/ 3077 w 3259"/>
                    <a:gd name="T57" fmla="*/ 2380 h 4315"/>
                    <a:gd name="T58" fmla="*/ 2829 w 3259"/>
                    <a:gd name="T59" fmla="*/ 2732 h 4315"/>
                    <a:gd name="T60" fmla="*/ 2501 w 3259"/>
                    <a:gd name="T61" fmla="*/ 3007 h 4315"/>
                    <a:gd name="T62" fmla="*/ 2105 w 3259"/>
                    <a:gd name="T63" fmla="*/ 3188 h 4315"/>
                    <a:gd name="T64" fmla="*/ 1776 w 3259"/>
                    <a:gd name="T65" fmla="*/ 3590 h 4315"/>
                    <a:gd name="T66" fmla="*/ 1785 w 3259"/>
                    <a:gd name="T67" fmla="*/ 3631 h 4315"/>
                    <a:gd name="T68" fmla="*/ 1818 w 3259"/>
                    <a:gd name="T69" fmla="*/ 3637 h 4315"/>
                    <a:gd name="T70" fmla="*/ 2231 w 3259"/>
                    <a:gd name="T71" fmla="*/ 4315 h 4315"/>
                    <a:gd name="T72" fmla="*/ 1729 w 3259"/>
                    <a:gd name="T73" fmla="*/ 3921 h 4315"/>
                    <a:gd name="T74" fmla="*/ 1605 w 3259"/>
                    <a:gd name="T75" fmla="*/ 3863 h 4315"/>
                    <a:gd name="T76" fmla="*/ 1521 w 3259"/>
                    <a:gd name="T77" fmla="*/ 3761 h 4315"/>
                    <a:gd name="T78" fmla="*/ 1484 w 3259"/>
                    <a:gd name="T79" fmla="*/ 3631 h 4315"/>
                    <a:gd name="T80" fmla="*/ 1483 w 3259"/>
                    <a:gd name="T81" fmla="*/ 3252 h 4315"/>
                    <a:gd name="T82" fmla="*/ 1050 w 3259"/>
                    <a:gd name="T83" fmla="*/ 3152 h 4315"/>
                    <a:gd name="T84" fmla="*/ 670 w 3259"/>
                    <a:gd name="T85" fmla="*/ 2945 h 4315"/>
                    <a:gd name="T86" fmla="*/ 360 w 3259"/>
                    <a:gd name="T87" fmla="*/ 2649 h 4315"/>
                    <a:gd name="T88" fmla="*/ 136 w 3259"/>
                    <a:gd name="T89" fmla="*/ 2281 h 4315"/>
                    <a:gd name="T90" fmla="*/ 15 w 3259"/>
                    <a:gd name="T91" fmla="*/ 1857 h 4315"/>
                    <a:gd name="T92" fmla="*/ 17 w 3259"/>
                    <a:gd name="T93" fmla="*/ 1399 h 4315"/>
                    <a:gd name="T94" fmla="*/ 140 w 3259"/>
                    <a:gd name="T95" fmla="*/ 971 h 4315"/>
                    <a:gd name="T96" fmla="*/ 368 w 3259"/>
                    <a:gd name="T97" fmla="*/ 599 h 4315"/>
                    <a:gd name="T98" fmla="*/ 685 w 3259"/>
                    <a:gd name="T99" fmla="*/ 303 h 4315"/>
                    <a:gd name="T100" fmla="*/ 1073 w 3259"/>
                    <a:gd name="T101" fmla="*/ 98 h 4315"/>
                    <a:gd name="T102" fmla="*/ 1513 w 3259"/>
                    <a:gd name="T103" fmla="*/ 5 h 43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259" h="4315">
                      <a:moveTo>
                        <a:pt x="1629" y="273"/>
                      </a:moveTo>
                      <a:lnTo>
                        <a:pt x="1523" y="277"/>
                      </a:lnTo>
                      <a:lnTo>
                        <a:pt x="1420" y="290"/>
                      </a:lnTo>
                      <a:lnTo>
                        <a:pt x="1319" y="309"/>
                      </a:lnTo>
                      <a:lnTo>
                        <a:pt x="1221" y="335"/>
                      </a:lnTo>
                      <a:lnTo>
                        <a:pt x="1125" y="370"/>
                      </a:lnTo>
                      <a:lnTo>
                        <a:pt x="1033" y="411"/>
                      </a:lnTo>
                      <a:lnTo>
                        <a:pt x="944" y="459"/>
                      </a:lnTo>
                      <a:lnTo>
                        <a:pt x="860" y="512"/>
                      </a:lnTo>
                      <a:lnTo>
                        <a:pt x="780" y="571"/>
                      </a:lnTo>
                      <a:lnTo>
                        <a:pt x="706" y="635"/>
                      </a:lnTo>
                      <a:lnTo>
                        <a:pt x="635" y="706"/>
                      </a:lnTo>
                      <a:lnTo>
                        <a:pt x="571" y="781"/>
                      </a:lnTo>
                      <a:lnTo>
                        <a:pt x="512" y="861"/>
                      </a:lnTo>
                      <a:lnTo>
                        <a:pt x="458" y="944"/>
                      </a:lnTo>
                      <a:lnTo>
                        <a:pt x="411" y="1033"/>
                      </a:lnTo>
                      <a:lnTo>
                        <a:pt x="369" y="1125"/>
                      </a:lnTo>
                      <a:lnTo>
                        <a:pt x="335" y="1221"/>
                      </a:lnTo>
                      <a:lnTo>
                        <a:pt x="309" y="1319"/>
                      </a:lnTo>
                      <a:lnTo>
                        <a:pt x="289" y="1420"/>
                      </a:lnTo>
                      <a:lnTo>
                        <a:pt x="276" y="1523"/>
                      </a:lnTo>
                      <a:lnTo>
                        <a:pt x="272" y="1629"/>
                      </a:lnTo>
                      <a:lnTo>
                        <a:pt x="276" y="1735"/>
                      </a:lnTo>
                      <a:lnTo>
                        <a:pt x="289" y="1839"/>
                      </a:lnTo>
                      <a:lnTo>
                        <a:pt x="309" y="1941"/>
                      </a:lnTo>
                      <a:lnTo>
                        <a:pt x="335" y="2039"/>
                      </a:lnTo>
                      <a:lnTo>
                        <a:pt x="369" y="2135"/>
                      </a:lnTo>
                      <a:lnTo>
                        <a:pt x="411" y="2226"/>
                      </a:lnTo>
                      <a:lnTo>
                        <a:pt x="458" y="2314"/>
                      </a:lnTo>
                      <a:lnTo>
                        <a:pt x="512" y="2398"/>
                      </a:lnTo>
                      <a:lnTo>
                        <a:pt x="571" y="2478"/>
                      </a:lnTo>
                      <a:lnTo>
                        <a:pt x="635" y="2554"/>
                      </a:lnTo>
                      <a:lnTo>
                        <a:pt x="706" y="2623"/>
                      </a:lnTo>
                      <a:lnTo>
                        <a:pt x="780" y="2689"/>
                      </a:lnTo>
                      <a:lnTo>
                        <a:pt x="860" y="2748"/>
                      </a:lnTo>
                      <a:lnTo>
                        <a:pt x="944" y="2801"/>
                      </a:lnTo>
                      <a:lnTo>
                        <a:pt x="1033" y="2848"/>
                      </a:lnTo>
                      <a:lnTo>
                        <a:pt x="1125" y="2889"/>
                      </a:lnTo>
                      <a:lnTo>
                        <a:pt x="1221" y="2923"/>
                      </a:lnTo>
                      <a:lnTo>
                        <a:pt x="1319" y="2951"/>
                      </a:lnTo>
                      <a:lnTo>
                        <a:pt x="1420" y="2970"/>
                      </a:lnTo>
                      <a:lnTo>
                        <a:pt x="1523" y="2982"/>
                      </a:lnTo>
                      <a:lnTo>
                        <a:pt x="1629" y="2986"/>
                      </a:lnTo>
                      <a:lnTo>
                        <a:pt x="1736" y="2982"/>
                      </a:lnTo>
                      <a:lnTo>
                        <a:pt x="1839" y="2970"/>
                      </a:lnTo>
                      <a:lnTo>
                        <a:pt x="1941" y="2951"/>
                      </a:lnTo>
                      <a:lnTo>
                        <a:pt x="2039" y="2923"/>
                      </a:lnTo>
                      <a:lnTo>
                        <a:pt x="2135" y="2889"/>
                      </a:lnTo>
                      <a:lnTo>
                        <a:pt x="2227" y="2848"/>
                      </a:lnTo>
                      <a:lnTo>
                        <a:pt x="2315" y="2801"/>
                      </a:lnTo>
                      <a:lnTo>
                        <a:pt x="2398" y="2748"/>
                      </a:lnTo>
                      <a:lnTo>
                        <a:pt x="2478" y="2689"/>
                      </a:lnTo>
                      <a:lnTo>
                        <a:pt x="2554" y="2623"/>
                      </a:lnTo>
                      <a:lnTo>
                        <a:pt x="2624" y="2554"/>
                      </a:lnTo>
                      <a:lnTo>
                        <a:pt x="2689" y="2478"/>
                      </a:lnTo>
                      <a:lnTo>
                        <a:pt x="2748" y="2398"/>
                      </a:lnTo>
                      <a:lnTo>
                        <a:pt x="2802" y="2314"/>
                      </a:lnTo>
                      <a:lnTo>
                        <a:pt x="2849" y="2226"/>
                      </a:lnTo>
                      <a:lnTo>
                        <a:pt x="2890" y="2135"/>
                      </a:lnTo>
                      <a:lnTo>
                        <a:pt x="2924" y="2039"/>
                      </a:lnTo>
                      <a:lnTo>
                        <a:pt x="2951" y="1941"/>
                      </a:lnTo>
                      <a:lnTo>
                        <a:pt x="2971" y="1839"/>
                      </a:lnTo>
                      <a:lnTo>
                        <a:pt x="2983" y="1735"/>
                      </a:lnTo>
                      <a:lnTo>
                        <a:pt x="2987" y="1629"/>
                      </a:lnTo>
                      <a:lnTo>
                        <a:pt x="2983" y="1523"/>
                      </a:lnTo>
                      <a:lnTo>
                        <a:pt x="2971" y="1420"/>
                      </a:lnTo>
                      <a:lnTo>
                        <a:pt x="2951" y="1319"/>
                      </a:lnTo>
                      <a:lnTo>
                        <a:pt x="2924" y="1221"/>
                      </a:lnTo>
                      <a:lnTo>
                        <a:pt x="2890" y="1125"/>
                      </a:lnTo>
                      <a:lnTo>
                        <a:pt x="2849" y="1033"/>
                      </a:lnTo>
                      <a:lnTo>
                        <a:pt x="2802" y="944"/>
                      </a:lnTo>
                      <a:lnTo>
                        <a:pt x="2748" y="861"/>
                      </a:lnTo>
                      <a:lnTo>
                        <a:pt x="2689" y="781"/>
                      </a:lnTo>
                      <a:lnTo>
                        <a:pt x="2624" y="706"/>
                      </a:lnTo>
                      <a:lnTo>
                        <a:pt x="2554" y="635"/>
                      </a:lnTo>
                      <a:lnTo>
                        <a:pt x="2478" y="571"/>
                      </a:lnTo>
                      <a:lnTo>
                        <a:pt x="2398" y="512"/>
                      </a:lnTo>
                      <a:lnTo>
                        <a:pt x="2315" y="459"/>
                      </a:lnTo>
                      <a:lnTo>
                        <a:pt x="2227" y="411"/>
                      </a:lnTo>
                      <a:lnTo>
                        <a:pt x="2135" y="370"/>
                      </a:lnTo>
                      <a:lnTo>
                        <a:pt x="2039" y="335"/>
                      </a:lnTo>
                      <a:lnTo>
                        <a:pt x="1941" y="309"/>
                      </a:lnTo>
                      <a:lnTo>
                        <a:pt x="1839" y="290"/>
                      </a:lnTo>
                      <a:lnTo>
                        <a:pt x="1736" y="277"/>
                      </a:lnTo>
                      <a:lnTo>
                        <a:pt x="1629" y="273"/>
                      </a:lnTo>
                      <a:close/>
                      <a:moveTo>
                        <a:pt x="1629" y="0"/>
                      </a:moveTo>
                      <a:lnTo>
                        <a:pt x="1746" y="5"/>
                      </a:lnTo>
                      <a:lnTo>
                        <a:pt x="1860" y="17"/>
                      </a:lnTo>
                      <a:lnTo>
                        <a:pt x="1973" y="37"/>
                      </a:lnTo>
                      <a:lnTo>
                        <a:pt x="2081" y="64"/>
                      </a:lnTo>
                      <a:lnTo>
                        <a:pt x="2186" y="98"/>
                      </a:lnTo>
                      <a:lnTo>
                        <a:pt x="2290" y="140"/>
                      </a:lnTo>
                      <a:lnTo>
                        <a:pt x="2388" y="187"/>
                      </a:lnTo>
                      <a:lnTo>
                        <a:pt x="2484" y="242"/>
                      </a:lnTo>
                      <a:lnTo>
                        <a:pt x="2574" y="303"/>
                      </a:lnTo>
                      <a:lnTo>
                        <a:pt x="2660" y="368"/>
                      </a:lnTo>
                      <a:lnTo>
                        <a:pt x="2743" y="440"/>
                      </a:lnTo>
                      <a:lnTo>
                        <a:pt x="2820" y="517"/>
                      </a:lnTo>
                      <a:lnTo>
                        <a:pt x="2891" y="599"/>
                      </a:lnTo>
                      <a:lnTo>
                        <a:pt x="2958" y="685"/>
                      </a:lnTo>
                      <a:lnTo>
                        <a:pt x="3018" y="777"/>
                      </a:lnTo>
                      <a:lnTo>
                        <a:pt x="3072" y="871"/>
                      </a:lnTo>
                      <a:lnTo>
                        <a:pt x="3120" y="971"/>
                      </a:lnTo>
                      <a:lnTo>
                        <a:pt x="3162" y="1073"/>
                      </a:lnTo>
                      <a:lnTo>
                        <a:pt x="3196" y="1179"/>
                      </a:lnTo>
                      <a:lnTo>
                        <a:pt x="3224" y="1287"/>
                      </a:lnTo>
                      <a:lnTo>
                        <a:pt x="3243" y="1399"/>
                      </a:lnTo>
                      <a:lnTo>
                        <a:pt x="3255" y="1513"/>
                      </a:lnTo>
                      <a:lnTo>
                        <a:pt x="3259" y="1629"/>
                      </a:lnTo>
                      <a:lnTo>
                        <a:pt x="3255" y="1744"/>
                      </a:lnTo>
                      <a:lnTo>
                        <a:pt x="3243" y="1857"/>
                      </a:lnTo>
                      <a:lnTo>
                        <a:pt x="3224" y="1967"/>
                      </a:lnTo>
                      <a:lnTo>
                        <a:pt x="3198" y="2076"/>
                      </a:lnTo>
                      <a:lnTo>
                        <a:pt x="3164" y="2181"/>
                      </a:lnTo>
                      <a:lnTo>
                        <a:pt x="3124" y="2281"/>
                      </a:lnTo>
                      <a:lnTo>
                        <a:pt x="3077" y="2380"/>
                      </a:lnTo>
                      <a:lnTo>
                        <a:pt x="3023" y="2474"/>
                      </a:lnTo>
                      <a:lnTo>
                        <a:pt x="2964" y="2564"/>
                      </a:lnTo>
                      <a:lnTo>
                        <a:pt x="2900" y="2651"/>
                      </a:lnTo>
                      <a:lnTo>
                        <a:pt x="2829" y="2732"/>
                      </a:lnTo>
                      <a:lnTo>
                        <a:pt x="2755" y="2808"/>
                      </a:lnTo>
                      <a:lnTo>
                        <a:pt x="2675" y="2880"/>
                      </a:lnTo>
                      <a:lnTo>
                        <a:pt x="2590" y="2945"/>
                      </a:lnTo>
                      <a:lnTo>
                        <a:pt x="2501" y="3007"/>
                      </a:lnTo>
                      <a:lnTo>
                        <a:pt x="2408" y="3062"/>
                      </a:lnTo>
                      <a:lnTo>
                        <a:pt x="2311" y="3110"/>
                      </a:lnTo>
                      <a:lnTo>
                        <a:pt x="2210" y="3152"/>
                      </a:lnTo>
                      <a:lnTo>
                        <a:pt x="2105" y="3188"/>
                      </a:lnTo>
                      <a:lnTo>
                        <a:pt x="1999" y="3216"/>
                      </a:lnTo>
                      <a:lnTo>
                        <a:pt x="1889" y="3237"/>
                      </a:lnTo>
                      <a:lnTo>
                        <a:pt x="1777" y="3252"/>
                      </a:lnTo>
                      <a:lnTo>
                        <a:pt x="1776" y="3590"/>
                      </a:lnTo>
                      <a:lnTo>
                        <a:pt x="1776" y="3600"/>
                      </a:lnTo>
                      <a:lnTo>
                        <a:pt x="1779" y="3613"/>
                      </a:lnTo>
                      <a:lnTo>
                        <a:pt x="1781" y="3624"/>
                      </a:lnTo>
                      <a:lnTo>
                        <a:pt x="1785" y="3631"/>
                      </a:lnTo>
                      <a:lnTo>
                        <a:pt x="1788" y="3631"/>
                      </a:lnTo>
                      <a:lnTo>
                        <a:pt x="1793" y="3634"/>
                      </a:lnTo>
                      <a:lnTo>
                        <a:pt x="1804" y="3635"/>
                      </a:lnTo>
                      <a:lnTo>
                        <a:pt x="1818" y="3637"/>
                      </a:lnTo>
                      <a:lnTo>
                        <a:pt x="2229" y="3637"/>
                      </a:lnTo>
                      <a:lnTo>
                        <a:pt x="2229" y="3252"/>
                      </a:lnTo>
                      <a:lnTo>
                        <a:pt x="2852" y="3783"/>
                      </a:lnTo>
                      <a:lnTo>
                        <a:pt x="2231" y="4315"/>
                      </a:lnTo>
                      <a:lnTo>
                        <a:pt x="2231" y="3930"/>
                      </a:lnTo>
                      <a:lnTo>
                        <a:pt x="1818" y="3930"/>
                      </a:lnTo>
                      <a:lnTo>
                        <a:pt x="1771" y="3929"/>
                      </a:lnTo>
                      <a:lnTo>
                        <a:pt x="1729" y="3921"/>
                      </a:lnTo>
                      <a:lnTo>
                        <a:pt x="1691" y="3910"/>
                      </a:lnTo>
                      <a:lnTo>
                        <a:pt x="1658" y="3897"/>
                      </a:lnTo>
                      <a:lnTo>
                        <a:pt x="1629" y="3882"/>
                      </a:lnTo>
                      <a:lnTo>
                        <a:pt x="1605" y="3863"/>
                      </a:lnTo>
                      <a:lnTo>
                        <a:pt x="1584" y="3846"/>
                      </a:lnTo>
                      <a:lnTo>
                        <a:pt x="1567" y="3828"/>
                      </a:lnTo>
                      <a:lnTo>
                        <a:pt x="1540" y="3795"/>
                      </a:lnTo>
                      <a:lnTo>
                        <a:pt x="1521" y="3761"/>
                      </a:lnTo>
                      <a:lnTo>
                        <a:pt x="1505" y="3727"/>
                      </a:lnTo>
                      <a:lnTo>
                        <a:pt x="1494" y="3693"/>
                      </a:lnTo>
                      <a:lnTo>
                        <a:pt x="1488" y="3662"/>
                      </a:lnTo>
                      <a:lnTo>
                        <a:pt x="1484" y="3631"/>
                      </a:lnTo>
                      <a:lnTo>
                        <a:pt x="1481" y="3607"/>
                      </a:lnTo>
                      <a:lnTo>
                        <a:pt x="1481" y="3584"/>
                      </a:lnTo>
                      <a:lnTo>
                        <a:pt x="1483" y="3567"/>
                      </a:lnTo>
                      <a:lnTo>
                        <a:pt x="1483" y="3252"/>
                      </a:lnTo>
                      <a:lnTo>
                        <a:pt x="1370" y="3237"/>
                      </a:lnTo>
                      <a:lnTo>
                        <a:pt x="1261" y="3216"/>
                      </a:lnTo>
                      <a:lnTo>
                        <a:pt x="1154" y="3188"/>
                      </a:lnTo>
                      <a:lnTo>
                        <a:pt x="1050" y="3152"/>
                      </a:lnTo>
                      <a:lnTo>
                        <a:pt x="949" y="3110"/>
                      </a:lnTo>
                      <a:lnTo>
                        <a:pt x="853" y="3061"/>
                      </a:lnTo>
                      <a:lnTo>
                        <a:pt x="760" y="3007"/>
                      </a:lnTo>
                      <a:lnTo>
                        <a:pt x="670" y="2945"/>
                      </a:lnTo>
                      <a:lnTo>
                        <a:pt x="585" y="2880"/>
                      </a:lnTo>
                      <a:lnTo>
                        <a:pt x="505" y="2808"/>
                      </a:lnTo>
                      <a:lnTo>
                        <a:pt x="429" y="2732"/>
                      </a:lnTo>
                      <a:lnTo>
                        <a:pt x="360" y="2649"/>
                      </a:lnTo>
                      <a:lnTo>
                        <a:pt x="294" y="2564"/>
                      </a:lnTo>
                      <a:lnTo>
                        <a:pt x="236" y="2474"/>
                      </a:lnTo>
                      <a:lnTo>
                        <a:pt x="183" y="2380"/>
                      </a:lnTo>
                      <a:lnTo>
                        <a:pt x="136" y="2281"/>
                      </a:lnTo>
                      <a:lnTo>
                        <a:pt x="95" y="2181"/>
                      </a:lnTo>
                      <a:lnTo>
                        <a:pt x="63" y="2076"/>
                      </a:lnTo>
                      <a:lnTo>
                        <a:pt x="35" y="1967"/>
                      </a:lnTo>
                      <a:lnTo>
                        <a:pt x="15" y="1857"/>
                      </a:lnTo>
                      <a:lnTo>
                        <a:pt x="4" y="1744"/>
                      </a:lnTo>
                      <a:lnTo>
                        <a:pt x="0" y="1629"/>
                      </a:lnTo>
                      <a:lnTo>
                        <a:pt x="5" y="1513"/>
                      </a:lnTo>
                      <a:lnTo>
                        <a:pt x="17" y="1399"/>
                      </a:lnTo>
                      <a:lnTo>
                        <a:pt x="36" y="1287"/>
                      </a:lnTo>
                      <a:lnTo>
                        <a:pt x="64" y="1179"/>
                      </a:lnTo>
                      <a:lnTo>
                        <a:pt x="98" y="1073"/>
                      </a:lnTo>
                      <a:lnTo>
                        <a:pt x="140" y="971"/>
                      </a:lnTo>
                      <a:lnTo>
                        <a:pt x="187" y="871"/>
                      </a:lnTo>
                      <a:lnTo>
                        <a:pt x="242" y="777"/>
                      </a:lnTo>
                      <a:lnTo>
                        <a:pt x="302" y="685"/>
                      </a:lnTo>
                      <a:lnTo>
                        <a:pt x="368" y="599"/>
                      </a:lnTo>
                      <a:lnTo>
                        <a:pt x="440" y="517"/>
                      </a:lnTo>
                      <a:lnTo>
                        <a:pt x="517" y="440"/>
                      </a:lnTo>
                      <a:lnTo>
                        <a:pt x="598" y="368"/>
                      </a:lnTo>
                      <a:lnTo>
                        <a:pt x="685" y="303"/>
                      </a:lnTo>
                      <a:lnTo>
                        <a:pt x="777" y="242"/>
                      </a:lnTo>
                      <a:lnTo>
                        <a:pt x="871" y="187"/>
                      </a:lnTo>
                      <a:lnTo>
                        <a:pt x="970" y="140"/>
                      </a:lnTo>
                      <a:lnTo>
                        <a:pt x="1073" y="98"/>
                      </a:lnTo>
                      <a:lnTo>
                        <a:pt x="1179" y="64"/>
                      </a:lnTo>
                      <a:lnTo>
                        <a:pt x="1287" y="37"/>
                      </a:lnTo>
                      <a:lnTo>
                        <a:pt x="1399" y="17"/>
                      </a:lnTo>
                      <a:lnTo>
                        <a:pt x="1513" y="5"/>
                      </a:lnTo>
                      <a:lnTo>
                        <a:pt x="1629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2700000" scaled="1"/>
                  <a:tileRect/>
                </a:gradFill>
                <a:ln w="0">
                  <a:noFill/>
                  <a:prstDash val="solid"/>
                  <a:round/>
                  <a:headEnd/>
                  <a:tailEnd/>
                </a:ln>
                <a:effectLst>
                  <a:outerShdw blurRad="127000" dist="38100" dir="2700000" algn="tl" rotWithShape="0">
                    <a:prstClr val="black">
                      <a:alpha val="21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Gotham" panose="020006040400000900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7" name="TextBox 65"/>
                <p:cNvSpPr txBox="1"/>
                <p:nvPr/>
              </p:nvSpPr>
              <p:spPr>
                <a:xfrm>
                  <a:off x="6415435" y="4692165"/>
                  <a:ext cx="1213838" cy="11515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PY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otham" panose="02000604040000090004"/>
                      <a:ea typeface="+mn-ea"/>
                      <a:cs typeface="Arial" panose="020B0604020202020204" pitchFamily="34" charset="0"/>
                    </a:rPr>
                    <a:t>Limitado acceso de Jóvenes a la Educación Media</a:t>
                  </a:r>
                  <a:endParaRPr kumimoji="0" lang="es-PY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" panose="02000604040000090004"/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07" name="TextBox 42"/>
            <p:cNvSpPr txBox="1"/>
            <p:nvPr/>
          </p:nvSpPr>
          <p:spPr>
            <a:xfrm>
              <a:off x="6775786" y="4866692"/>
              <a:ext cx="712424" cy="712210"/>
            </a:xfrm>
            <a:prstGeom prst="rect">
              <a:avLst/>
            </a:prstGeom>
            <a:noFill/>
            <a:effectLst>
              <a:outerShdw blurRad="38100" dist="25400" dir="2700000" algn="tl" rotWithShape="0">
                <a:prstClr val="black">
                  <a:alpha val="39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otham" panose="02000604040000090004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06" name="Grupo 105"/>
          <p:cNvGrpSpPr/>
          <p:nvPr/>
        </p:nvGrpSpPr>
        <p:grpSpPr>
          <a:xfrm>
            <a:off x="59589" y="935803"/>
            <a:ext cx="2530206" cy="2982326"/>
            <a:chOff x="4306519" y="837149"/>
            <a:chExt cx="2527215" cy="3859259"/>
          </a:xfrm>
        </p:grpSpPr>
        <p:grpSp>
          <p:nvGrpSpPr>
            <p:cNvPr id="105" name="Grupo 104"/>
            <p:cNvGrpSpPr/>
            <p:nvPr/>
          </p:nvGrpSpPr>
          <p:grpSpPr>
            <a:xfrm>
              <a:off x="4306519" y="837149"/>
              <a:ext cx="2527215" cy="3859259"/>
              <a:chOff x="3130658" y="1766778"/>
              <a:chExt cx="2527215" cy="3859259"/>
            </a:xfrm>
          </p:grpSpPr>
          <p:sp>
            <p:nvSpPr>
              <p:cNvPr id="79" name="Freeform 6"/>
              <p:cNvSpPr>
                <a:spLocks/>
              </p:cNvSpPr>
              <p:nvPr/>
            </p:nvSpPr>
            <p:spPr bwMode="auto">
              <a:xfrm>
                <a:off x="3328349" y="2003601"/>
                <a:ext cx="845720" cy="2471979"/>
              </a:xfrm>
              <a:custGeom>
                <a:avLst/>
                <a:gdLst>
                  <a:gd name="T0" fmla="*/ 1213 w 1213"/>
                  <a:gd name="T1" fmla="*/ 0 h 2806"/>
                  <a:gd name="T2" fmla="*/ 1213 w 1213"/>
                  <a:gd name="T3" fmla="*/ 2806 h 2806"/>
                  <a:gd name="T4" fmla="*/ 1111 w 1213"/>
                  <a:gd name="T5" fmla="*/ 2788 h 2806"/>
                  <a:gd name="T6" fmla="*/ 1012 w 1213"/>
                  <a:gd name="T7" fmla="*/ 2761 h 2806"/>
                  <a:gd name="T8" fmla="*/ 915 w 1213"/>
                  <a:gd name="T9" fmla="*/ 2730 h 2806"/>
                  <a:gd name="T10" fmla="*/ 824 w 1213"/>
                  <a:gd name="T11" fmla="*/ 2691 h 2806"/>
                  <a:gd name="T12" fmla="*/ 733 w 1213"/>
                  <a:gd name="T13" fmla="*/ 2645 h 2806"/>
                  <a:gd name="T14" fmla="*/ 648 w 1213"/>
                  <a:gd name="T15" fmla="*/ 2594 h 2806"/>
                  <a:gd name="T16" fmla="*/ 567 w 1213"/>
                  <a:gd name="T17" fmla="*/ 2538 h 2806"/>
                  <a:gd name="T18" fmla="*/ 490 w 1213"/>
                  <a:gd name="T19" fmla="*/ 2475 h 2806"/>
                  <a:gd name="T20" fmla="*/ 416 w 1213"/>
                  <a:gd name="T21" fmla="*/ 2407 h 2806"/>
                  <a:gd name="T22" fmla="*/ 349 w 1213"/>
                  <a:gd name="T23" fmla="*/ 2335 h 2806"/>
                  <a:gd name="T24" fmla="*/ 287 w 1213"/>
                  <a:gd name="T25" fmla="*/ 2257 h 2806"/>
                  <a:gd name="T26" fmla="*/ 229 w 1213"/>
                  <a:gd name="T27" fmla="*/ 2176 h 2806"/>
                  <a:gd name="T28" fmla="*/ 178 w 1213"/>
                  <a:gd name="T29" fmla="*/ 2091 h 2806"/>
                  <a:gd name="T30" fmla="*/ 132 w 1213"/>
                  <a:gd name="T31" fmla="*/ 2002 h 2806"/>
                  <a:gd name="T32" fmla="*/ 93 w 1213"/>
                  <a:gd name="T33" fmla="*/ 1909 h 2806"/>
                  <a:gd name="T34" fmla="*/ 60 w 1213"/>
                  <a:gd name="T35" fmla="*/ 1813 h 2806"/>
                  <a:gd name="T36" fmla="*/ 34 w 1213"/>
                  <a:gd name="T37" fmla="*/ 1714 h 2806"/>
                  <a:gd name="T38" fmla="*/ 15 w 1213"/>
                  <a:gd name="T39" fmla="*/ 1613 h 2806"/>
                  <a:gd name="T40" fmla="*/ 4 w 1213"/>
                  <a:gd name="T41" fmla="*/ 1508 h 2806"/>
                  <a:gd name="T42" fmla="*/ 0 w 1213"/>
                  <a:gd name="T43" fmla="*/ 1402 h 2806"/>
                  <a:gd name="T44" fmla="*/ 4 w 1213"/>
                  <a:gd name="T45" fmla="*/ 1296 h 2806"/>
                  <a:gd name="T46" fmla="*/ 15 w 1213"/>
                  <a:gd name="T47" fmla="*/ 1193 h 2806"/>
                  <a:gd name="T48" fmla="*/ 34 w 1213"/>
                  <a:gd name="T49" fmla="*/ 1092 h 2806"/>
                  <a:gd name="T50" fmla="*/ 60 w 1213"/>
                  <a:gd name="T51" fmla="*/ 992 h 2806"/>
                  <a:gd name="T52" fmla="*/ 93 w 1213"/>
                  <a:gd name="T53" fmla="*/ 897 h 2806"/>
                  <a:gd name="T54" fmla="*/ 132 w 1213"/>
                  <a:gd name="T55" fmla="*/ 804 h 2806"/>
                  <a:gd name="T56" fmla="*/ 178 w 1213"/>
                  <a:gd name="T57" fmla="*/ 715 h 2806"/>
                  <a:gd name="T58" fmla="*/ 229 w 1213"/>
                  <a:gd name="T59" fmla="*/ 630 h 2806"/>
                  <a:gd name="T60" fmla="*/ 287 w 1213"/>
                  <a:gd name="T61" fmla="*/ 548 h 2806"/>
                  <a:gd name="T62" fmla="*/ 349 w 1213"/>
                  <a:gd name="T63" fmla="*/ 471 h 2806"/>
                  <a:gd name="T64" fmla="*/ 416 w 1213"/>
                  <a:gd name="T65" fmla="*/ 398 h 2806"/>
                  <a:gd name="T66" fmla="*/ 490 w 1213"/>
                  <a:gd name="T67" fmla="*/ 331 h 2806"/>
                  <a:gd name="T68" fmla="*/ 567 w 1213"/>
                  <a:gd name="T69" fmla="*/ 268 h 2806"/>
                  <a:gd name="T70" fmla="*/ 648 w 1213"/>
                  <a:gd name="T71" fmla="*/ 212 h 2806"/>
                  <a:gd name="T72" fmla="*/ 733 w 1213"/>
                  <a:gd name="T73" fmla="*/ 161 h 2806"/>
                  <a:gd name="T74" fmla="*/ 824 w 1213"/>
                  <a:gd name="T75" fmla="*/ 115 h 2806"/>
                  <a:gd name="T76" fmla="*/ 915 w 1213"/>
                  <a:gd name="T77" fmla="*/ 76 h 2806"/>
                  <a:gd name="T78" fmla="*/ 1012 w 1213"/>
                  <a:gd name="T79" fmla="*/ 43 h 2806"/>
                  <a:gd name="T80" fmla="*/ 1111 w 1213"/>
                  <a:gd name="T81" fmla="*/ 18 h 2806"/>
                  <a:gd name="T82" fmla="*/ 1213 w 1213"/>
                  <a:gd name="T83" fmla="*/ 0 h 2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13" h="2806">
                    <a:moveTo>
                      <a:pt x="1213" y="0"/>
                    </a:moveTo>
                    <a:lnTo>
                      <a:pt x="1213" y="2806"/>
                    </a:lnTo>
                    <a:lnTo>
                      <a:pt x="1111" y="2788"/>
                    </a:lnTo>
                    <a:lnTo>
                      <a:pt x="1012" y="2761"/>
                    </a:lnTo>
                    <a:lnTo>
                      <a:pt x="915" y="2730"/>
                    </a:lnTo>
                    <a:lnTo>
                      <a:pt x="824" y="2691"/>
                    </a:lnTo>
                    <a:lnTo>
                      <a:pt x="733" y="2645"/>
                    </a:lnTo>
                    <a:lnTo>
                      <a:pt x="648" y="2594"/>
                    </a:lnTo>
                    <a:lnTo>
                      <a:pt x="567" y="2538"/>
                    </a:lnTo>
                    <a:lnTo>
                      <a:pt x="490" y="2475"/>
                    </a:lnTo>
                    <a:lnTo>
                      <a:pt x="416" y="2407"/>
                    </a:lnTo>
                    <a:lnTo>
                      <a:pt x="349" y="2335"/>
                    </a:lnTo>
                    <a:lnTo>
                      <a:pt x="287" y="2257"/>
                    </a:lnTo>
                    <a:lnTo>
                      <a:pt x="229" y="2176"/>
                    </a:lnTo>
                    <a:lnTo>
                      <a:pt x="178" y="2091"/>
                    </a:lnTo>
                    <a:lnTo>
                      <a:pt x="132" y="2002"/>
                    </a:lnTo>
                    <a:lnTo>
                      <a:pt x="93" y="1909"/>
                    </a:lnTo>
                    <a:lnTo>
                      <a:pt x="60" y="1813"/>
                    </a:lnTo>
                    <a:lnTo>
                      <a:pt x="34" y="1714"/>
                    </a:lnTo>
                    <a:lnTo>
                      <a:pt x="15" y="1613"/>
                    </a:lnTo>
                    <a:lnTo>
                      <a:pt x="4" y="1508"/>
                    </a:lnTo>
                    <a:lnTo>
                      <a:pt x="0" y="1402"/>
                    </a:lnTo>
                    <a:lnTo>
                      <a:pt x="4" y="1296"/>
                    </a:lnTo>
                    <a:lnTo>
                      <a:pt x="15" y="1193"/>
                    </a:lnTo>
                    <a:lnTo>
                      <a:pt x="34" y="1092"/>
                    </a:lnTo>
                    <a:lnTo>
                      <a:pt x="60" y="992"/>
                    </a:lnTo>
                    <a:lnTo>
                      <a:pt x="93" y="897"/>
                    </a:lnTo>
                    <a:lnTo>
                      <a:pt x="132" y="804"/>
                    </a:lnTo>
                    <a:lnTo>
                      <a:pt x="178" y="715"/>
                    </a:lnTo>
                    <a:lnTo>
                      <a:pt x="229" y="630"/>
                    </a:lnTo>
                    <a:lnTo>
                      <a:pt x="287" y="548"/>
                    </a:lnTo>
                    <a:lnTo>
                      <a:pt x="349" y="471"/>
                    </a:lnTo>
                    <a:lnTo>
                      <a:pt x="416" y="398"/>
                    </a:lnTo>
                    <a:lnTo>
                      <a:pt x="490" y="331"/>
                    </a:lnTo>
                    <a:lnTo>
                      <a:pt x="567" y="268"/>
                    </a:lnTo>
                    <a:lnTo>
                      <a:pt x="648" y="212"/>
                    </a:lnTo>
                    <a:lnTo>
                      <a:pt x="733" y="161"/>
                    </a:lnTo>
                    <a:lnTo>
                      <a:pt x="824" y="115"/>
                    </a:lnTo>
                    <a:lnTo>
                      <a:pt x="915" y="76"/>
                    </a:lnTo>
                    <a:lnTo>
                      <a:pt x="1012" y="43"/>
                    </a:lnTo>
                    <a:lnTo>
                      <a:pt x="1111" y="18"/>
                    </a:lnTo>
                    <a:lnTo>
                      <a:pt x="1213" y="0"/>
                    </a:lnTo>
                    <a:close/>
                  </a:path>
                </a:pathLst>
              </a:custGeom>
              <a:solidFill>
                <a:srgbClr val="195D7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F608D"/>
                  </a:solidFill>
                  <a:effectLst/>
                  <a:uLnTx/>
                  <a:uFillTx/>
                  <a:latin typeface="Gotham" panose="020006040400000900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7"/>
              <p:cNvSpPr>
                <a:spLocks/>
              </p:cNvSpPr>
              <p:nvPr/>
            </p:nvSpPr>
            <p:spPr bwMode="auto">
              <a:xfrm>
                <a:off x="4097750" y="1918460"/>
                <a:ext cx="1525327" cy="2621568"/>
              </a:xfrm>
              <a:custGeom>
                <a:avLst/>
                <a:gdLst>
                  <a:gd name="T0" fmla="*/ 205 w 1626"/>
                  <a:gd name="T1" fmla="*/ 0 h 2838"/>
                  <a:gd name="T2" fmla="*/ 312 w 1626"/>
                  <a:gd name="T3" fmla="*/ 4 h 2838"/>
                  <a:gd name="T4" fmla="*/ 415 w 1626"/>
                  <a:gd name="T5" fmla="*/ 16 h 2838"/>
                  <a:gd name="T6" fmla="*/ 517 w 1626"/>
                  <a:gd name="T7" fmla="*/ 34 h 2838"/>
                  <a:gd name="T8" fmla="*/ 615 w 1626"/>
                  <a:gd name="T9" fmla="*/ 60 h 2838"/>
                  <a:gd name="T10" fmla="*/ 711 w 1626"/>
                  <a:gd name="T11" fmla="*/ 93 h 2838"/>
                  <a:gd name="T12" fmla="*/ 804 w 1626"/>
                  <a:gd name="T13" fmla="*/ 132 h 2838"/>
                  <a:gd name="T14" fmla="*/ 893 w 1626"/>
                  <a:gd name="T15" fmla="*/ 177 h 2838"/>
                  <a:gd name="T16" fmla="*/ 978 w 1626"/>
                  <a:gd name="T17" fmla="*/ 229 h 2838"/>
                  <a:gd name="T18" fmla="*/ 1060 w 1626"/>
                  <a:gd name="T19" fmla="*/ 285 h 2838"/>
                  <a:gd name="T20" fmla="*/ 1137 w 1626"/>
                  <a:gd name="T21" fmla="*/ 348 h 2838"/>
                  <a:gd name="T22" fmla="*/ 1209 w 1626"/>
                  <a:gd name="T23" fmla="*/ 415 h 2838"/>
                  <a:gd name="T24" fmla="*/ 1277 w 1626"/>
                  <a:gd name="T25" fmla="*/ 488 h 2838"/>
                  <a:gd name="T26" fmla="*/ 1340 w 1626"/>
                  <a:gd name="T27" fmla="*/ 564 h 2838"/>
                  <a:gd name="T28" fmla="*/ 1396 w 1626"/>
                  <a:gd name="T29" fmla="*/ 647 h 2838"/>
                  <a:gd name="T30" fmla="*/ 1447 w 1626"/>
                  <a:gd name="T31" fmla="*/ 732 h 2838"/>
                  <a:gd name="T32" fmla="*/ 1493 w 1626"/>
                  <a:gd name="T33" fmla="*/ 821 h 2838"/>
                  <a:gd name="T34" fmla="*/ 1533 w 1626"/>
                  <a:gd name="T35" fmla="*/ 913 h 2838"/>
                  <a:gd name="T36" fmla="*/ 1565 w 1626"/>
                  <a:gd name="T37" fmla="*/ 1010 h 2838"/>
                  <a:gd name="T38" fmla="*/ 1590 w 1626"/>
                  <a:gd name="T39" fmla="*/ 1108 h 2838"/>
                  <a:gd name="T40" fmla="*/ 1610 w 1626"/>
                  <a:gd name="T41" fmla="*/ 1209 h 2838"/>
                  <a:gd name="T42" fmla="*/ 1622 w 1626"/>
                  <a:gd name="T43" fmla="*/ 1313 h 2838"/>
                  <a:gd name="T44" fmla="*/ 1626 w 1626"/>
                  <a:gd name="T45" fmla="*/ 1418 h 2838"/>
                  <a:gd name="T46" fmla="*/ 1622 w 1626"/>
                  <a:gd name="T47" fmla="*/ 1524 h 2838"/>
                  <a:gd name="T48" fmla="*/ 1610 w 1626"/>
                  <a:gd name="T49" fmla="*/ 1629 h 2838"/>
                  <a:gd name="T50" fmla="*/ 1590 w 1626"/>
                  <a:gd name="T51" fmla="*/ 1730 h 2838"/>
                  <a:gd name="T52" fmla="*/ 1565 w 1626"/>
                  <a:gd name="T53" fmla="*/ 1828 h 2838"/>
                  <a:gd name="T54" fmla="*/ 1533 w 1626"/>
                  <a:gd name="T55" fmla="*/ 1924 h 2838"/>
                  <a:gd name="T56" fmla="*/ 1493 w 1626"/>
                  <a:gd name="T57" fmla="*/ 2017 h 2838"/>
                  <a:gd name="T58" fmla="*/ 1447 w 1626"/>
                  <a:gd name="T59" fmla="*/ 2106 h 2838"/>
                  <a:gd name="T60" fmla="*/ 1396 w 1626"/>
                  <a:gd name="T61" fmla="*/ 2191 h 2838"/>
                  <a:gd name="T62" fmla="*/ 1340 w 1626"/>
                  <a:gd name="T63" fmla="*/ 2272 h 2838"/>
                  <a:gd name="T64" fmla="*/ 1277 w 1626"/>
                  <a:gd name="T65" fmla="*/ 2349 h 2838"/>
                  <a:gd name="T66" fmla="*/ 1209 w 1626"/>
                  <a:gd name="T67" fmla="*/ 2421 h 2838"/>
                  <a:gd name="T68" fmla="*/ 1137 w 1626"/>
                  <a:gd name="T69" fmla="*/ 2489 h 2838"/>
                  <a:gd name="T70" fmla="*/ 1060 w 1626"/>
                  <a:gd name="T71" fmla="*/ 2552 h 2838"/>
                  <a:gd name="T72" fmla="*/ 978 w 1626"/>
                  <a:gd name="T73" fmla="*/ 2609 h 2838"/>
                  <a:gd name="T74" fmla="*/ 893 w 1626"/>
                  <a:gd name="T75" fmla="*/ 2660 h 2838"/>
                  <a:gd name="T76" fmla="*/ 804 w 1626"/>
                  <a:gd name="T77" fmla="*/ 2705 h 2838"/>
                  <a:gd name="T78" fmla="*/ 711 w 1626"/>
                  <a:gd name="T79" fmla="*/ 2745 h 2838"/>
                  <a:gd name="T80" fmla="*/ 615 w 1626"/>
                  <a:gd name="T81" fmla="*/ 2777 h 2838"/>
                  <a:gd name="T82" fmla="*/ 517 w 1626"/>
                  <a:gd name="T83" fmla="*/ 2804 h 2838"/>
                  <a:gd name="T84" fmla="*/ 415 w 1626"/>
                  <a:gd name="T85" fmla="*/ 2822 h 2838"/>
                  <a:gd name="T86" fmla="*/ 312 w 1626"/>
                  <a:gd name="T87" fmla="*/ 2834 h 2838"/>
                  <a:gd name="T88" fmla="*/ 205 w 1626"/>
                  <a:gd name="T89" fmla="*/ 2838 h 2838"/>
                  <a:gd name="T90" fmla="*/ 102 w 1626"/>
                  <a:gd name="T91" fmla="*/ 2834 h 2838"/>
                  <a:gd name="T92" fmla="*/ 0 w 1626"/>
                  <a:gd name="T93" fmla="*/ 2822 h 2838"/>
                  <a:gd name="T94" fmla="*/ 0 w 1626"/>
                  <a:gd name="T95" fmla="*/ 16 h 2838"/>
                  <a:gd name="T96" fmla="*/ 102 w 1626"/>
                  <a:gd name="T97" fmla="*/ 4 h 2838"/>
                  <a:gd name="T98" fmla="*/ 205 w 1626"/>
                  <a:gd name="T99" fmla="*/ 0 h 2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26" h="2838">
                    <a:moveTo>
                      <a:pt x="205" y="0"/>
                    </a:moveTo>
                    <a:lnTo>
                      <a:pt x="312" y="4"/>
                    </a:lnTo>
                    <a:lnTo>
                      <a:pt x="415" y="16"/>
                    </a:lnTo>
                    <a:lnTo>
                      <a:pt x="517" y="34"/>
                    </a:lnTo>
                    <a:lnTo>
                      <a:pt x="615" y="60"/>
                    </a:lnTo>
                    <a:lnTo>
                      <a:pt x="711" y="93"/>
                    </a:lnTo>
                    <a:lnTo>
                      <a:pt x="804" y="132"/>
                    </a:lnTo>
                    <a:lnTo>
                      <a:pt x="893" y="177"/>
                    </a:lnTo>
                    <a:lnTo>
                      <a:pt x="978" y="229"/>
                    </a:lnTo>
                    <a:lnTo>
                      <a:pt x="1060" y="285"/>
                    </a:lnTo>
                    <a:lnTo>
                      <a:pt x="1137" y="348"/>
                    </a:lnTo>
                    <a:lnTo>
                      <a:pt x="1209" y="415"/>
                    </a:lnTo>
                    <a:lnTo>
                      <a:pt x="1277" y="488"/>
                    </a:lnTo>
                    <a:lnTo>
                      <a:pt x="1340" y="564"/>
                    </a:lnTo>
                    <a:lnTo>
                      <a:pt x="1396" y="647"/>
                    </a:lnTo>
                    <a:lnTo>
                      <a:pt x="1447" y="732"/>
                    </a:lnTo>
                    <a:lnTo>
                      <a:pt x="1493" y="821"/>
                    </a:lnTo>
                    <a:lnTo>
                      <a:pt x="1533" y="913"/>
                    </a:lnTo>
                    <a:lnTo>
                      <a:pt x="1565" y="1010"/>
                    </a:lnTo>
                    <a:lnTo>
                      <a:pt x="1590" y="1108"/>
                    </a:lnTo>
                    <a:lnTo>
                      <a:pt x="1610" y="1209"/>
                    </a:lnTo>
                    <a:lnTo>
                      <a:pt x="1622" y="1313"/>
                    </a:lnTo>
                    <a:lnTo>
                      <a:pt x="1626" y="1418"/>
                    </a:lnTo>
                    <a:lnTo>
                      <a:pt x="1622" y="1524"/>
                    </a:lnTo>
                    <a:lnTo>
                      <a:pt x="1610" y="1629"/>
                    </a:lnTo>
                    <a:lnTo>
                      <a:pt x="1590" y="1730"/>
                    </a:lnTo>
                    <a:lnTo>
                      <a:pt x="1565" y="1828"/>
                    </a:lnTo>
                    <a:lnTo>
                      <a:pt x="1533" y="1924"/>
                    </a:lnTo>
                    <a:lnTo>
                      <a:pt x="1493" y="2017"/>
                    </a:lnTo>
                    <a:lnTo>
                      <a:pt x="1447" y="2106"/>
                    </a:lnTo>
                    <a:lnTo>
                      <a:pt x="1396" y="2191"/>
                    </a:lnTo>
                    <a:lnTo>
                      <a:pt x="1340" y="2272"/>
                    </a:lnTo>
                    <a:lnTo>
                      <a:pt x="1277" y="2349"/>
                    </a:lnTo>
                    <a:lnTo>
                      <a:pt x="1209" y="2421"/>
                    </a:lnTo>
                    <a:lnTo>
                      <a:pt x="1137" y="2489"/>
                    </a:lnTo>
                    <a:lnTo>
                      <a:pt x="1060" y="2552"/>
                    </a:lnTo>
                    <a:lnTo>
                      <a:pt x="978" y="2609"/>
                    </a:lnTo>
                    <a:lnTo>
                      <a:pt x="893" y="2660"/>
                    </a:lnTo>
                    <a:lnTo>
                      <a:pt x="804" y="2705"/>
                    </a:lnTo>
                    <a:lnTo>
                      <a:pt x="711" y="2745"/>
                    </a:lnTo>
                    <a:lnTo>
                      <a:pt x="615" y="2777"/>
                    </a:lnTo>
                    <a:lnTo>
                      <a:pt x="517" y="2804"/>
                    </a:lnTo>
                    <a:lnTo>
                      <a:pt x="415" y="2822"/>
                    </a:lnTo>
                    <a:lnTo>
                      <a:pt x="312" y="2834"/>
                    </a:lnTo>
                    <a:lnTo>
                      <a:pt x="205" y="2838"/>
                    </a:lnTo>
                    <a:lnTo>
                      <a:pt x="102" y="2834"/>
                    </a:lnTo>
                    <a:lnTo>
                      <a:pt x="0" y="2822"/>
                    </a:lnTo>
                    <a:lnTo>
                      <a:pt x="0" y="16"/>
                    </a:lnTo>
                    <a:lnTo>
                      <a:pt x="102" y="4"/>
                    </a:lnTo>
                    <a:lnTo>
                      <a:pt x="20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F608D"/>
                  </a:solidFill>
                  <a:effectLst/>
                  <a:uLnTx/>
                  <a:uFillTx/>
                  <a:latin typeface="Gotham" panose="020006040400000900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8"/>
              <p:cNvSpPr>
                <a:spLocks noEditPoints="1"/>
              </p:cNvSpPr>
              <p:nvPr/>
            </p:nvSpPr>
            <p:spPr bwMode="auto">
              <a:xfrm>
                <a:off x="3130658" y="1766778"/>
                <a:ext cx="2527215" cy="3859259"/>
              </a:xfrm>
              <a:custGeom>
                <a:avLst/>
                <a:gdLst>
                  <a:gd name="T0" fmla="*/ 1319 w 3259"/>
                  <a:gd name="T1" fmla="*/ 309 h 4315"/>
                  <a:gd name="T2" fmla="*/ 944 w 3259"/>
                  <a:gd name="T3" fmla="*/ 459 h 4315"/>
                  <a:gd name="T4" fmla="*/ 635 w 3259"/>
                  <a:gd name="T5" fmla="*/ 706 h 4315"/>
                  <a:gd name="T6" fmla="*/ 411 w 3259"/>
                  <a:gd name="T7" fmla="*/ 1033 h 4315"/>
                  <a:gd name="T8" fmla="*/ 289 w 3259"/>
                  <a:gd name="T9" fmla="*/ 1420 h 4315"/>
                  <a:gd name="T10" fmla="*/ 289 w 3259"/>
                  <a:gd name="T11" fmla="*/ 1839 h 4315"/>
                  <a:gd name="T12" fmla="*/ 411 w 3259"/>
                  <a:gd name="T13" fmla="*/ 2226 h 4315"/>
                  <a:gd name="T14" fmla="*/ 635 w 3259"/>
                  <a:gd name="T15" fmla="*/ 2554 h 4315"/>
                  <a:gd name="T16" fmla="*/ 944 w 3259"/>
                  <a:gd name="T17" fmla="*/ 2801 h 4315"/>
                  <a:gd name="T18" fmla="*/ 1319 w 3259"/>
                  <a:gd name="T19" fmla="*/ 2951 h 4315"/>
                  <a:gd name="T20" fmla="*/ 1736 w 3259"/>
                  <a:gd name="T21" fmla="*/ 2982 h 4315"/>
                  <a:gd name="T22" fmla="*/ 2135 w 3259"/>
                  <a:gd name="T23" fmla="*/ 2889 h 4315"/>
                  <a:gd name="T24" fmla="*/ 2478 w 3259"/>
                  <a:gd name="T25" fmla="*/ 2689 h 4315"/>
                  <a:gd name="T26" fmla="*/ 2748 w 3259"/>
                  <a:gd name="T27" fmla="*/ 2398 h 4315"/>
                  <a:gd name="T28" fmla="*/ 2924 w 3259"/>
                  <a:gd name="T29" fmla="*/ 2039 h 4315"/>
                  <a:gd name="T30" fmla="*/ 2987 w 3259"/>
                  <a:gd name="T31" fmla="*/ 1629 h 4315"/>
                  <a:gd name="T32" fmla="*/ 2924 w 3259"/>
                  <a:gd name="T33" fmla="*/ 1221 h 4315"/>
                  <a:gd name="T34" fmla="*/ 2748 w 3259"/>
                  <a:gd name="T35" fmla="*/ 861 h 4315"/>
                  <a:gd name="T36" fmla="*/ 2478 w 3259"/>
                  <a:gd name="T37" fmla="*/ 571 h 4315"/>
                  <a:gd name="T38" fmla="*/ 2135 w 3259"/>
                  <a:gd name="T39" fmla="*/ 370 h 4315"/>
                  <a:gd name="T40" fmla="*/ 1736 w 3259"/>
                  <a:gd name="T41" fmla="*/ 277 h 4315"/>
                  <a:gd name="T42" fmla="*/ 1860 w 3259"/>
                  <a:gd name="T43" fmla="*/ 17 h 4315"/>
                  <a:gd name="T44" fmla="*/ 2290 w 3259"/>
                  <a:gd name="T45" fmla="*/ 140 h 4315"/>
                  <a:gd name="T46" fmla="*/ 2660 w 3259"/>
                  <a:gd name="T47" fmla="*/ 368 h 4315"/>
                  <a:gd name="T48" fmla="*/ 2958 w 3259"/>
                  <a:gd name="T49" fmla="*/ 685 h 4315"/>
                  <a:gd name="T50" fmla="*/ 3162 w 3259"/>
                  <a:gd name="T51" fmla="*/ 1073 h 4315"/>
                  <a:gd name="T52" fmla="*/ 3255 w 3259"/>
                  <a:gd name="T53" fmla="*/ 1513 h 4315"/>
                  <a:gd name="T54" fmla="*/ 3224 w 3259"/>
                  <a:gd name="T55" fmla="*/ 1967 h 4315"/>
                  <a:gd name="T56" fmla="*/ 3077 w 3259"/>
                  <a:gd name="T57" fmla="*/ 2380 h 4315"/>
                  <a:gd name="T58" fmla="*/ 2829 w 3259"/>
                  <a:gd name="T59" fmla="*/ 2732 h 4315"/>
                  <a:gd name="T60" fmla="*/ 2501 w 3259"/>
                  <a:gd name="T61" fmla="*/ 3007 h 4315"/>
                  <a:gd name="T62" fmla="*/ 2105 w 3259"/>
                  <a:gd name="T63" fmla="*/ 3188 h 4315"/>
                  <a:gd name="T64" fmla="*/ 1776 w 3259"/>
                  <a:gd name="T65" fmla="*/ 3590 h 4315"/>
                  <a:gd name="T66" fmla="*/ 1785 w 3259"/>
                  <a:gd name="T67" fmla="*/ 3631 h 4315"/>
                  <a:gd name="T68" fmla="*/ 1818 w 3259"/>
                  <a:gd name="T69" fmla="*/ 3637 h 4315"/>
                  <a:gd name="T70" fmla="*/ 2231 w 3259"/>
                  <a:gd name="T71" fmla="*/ 4315 h 4315"/>
                  <a:gd name="T72" fmla="*/ 1729 w 3259"/>
                  <a:gd name="T73" fmla="*/ 3921 h 4315"/>
                  <a:gd name="T74" fmla="*/ 1605 w 3259"/>
                  <a:gd name="T75" fmla="*/ 3863 h 4315"/>
                  <a:gd name="T76" fmla="*/ 1521 w 3259"/>
                  <a:gd name="T77" fmla="*/ 3761 h 4315"/>
                  <a:gd name="T78" fmla="*/ 1484 w 3259"/>
                  <a:gd name="T79" fmla="*/ 3631 h 4315"/>
                  <a:gd name="T80" fmla="*/ 1483 w 3259"/>
                  <a:gd name="T81" fmla="*/ 3252 h 4315"/>
                  <a:gd name="T82" fmla="*/ 1050 w 3259"/>
                  <a:gd name="T83" fmla="*/ 3152 h 4315"/>
                  <a:gd name="T84" fmla="*/ 670 w 3259"/>
                  <a:gd name="T85" fmla="*/ 2945 h 4315"/>
                  <a:gd name="T86" fmla="*/ 360 w 3259"/>
                  <a:gd name="T87" fmla="*/ 2649 h 4315"/>
                  <a:gd name="T88" fmla="*/ 136 w 3259"/>
                  <a:gd name="T89" fmla="*/ 2281 h 4315"/>
                  <a:gd name="T90" fmla="*/ 15 w 3259"/>
                  <a:gd name="T91" fmla="*/ 1857 h 4315"/>
                  <a:gd name="T92" fmla="*/ 17 w 3259"/>
                  <a:gd name="T93" fmla="*/ 1399 h 4315"/>
                  <a:gd name="T94" fmla="*/ 140 w 3259"/>
                  <a:gd name="T95" fmla="*/ 971 h 4315"/>
                  <a:gd name="T96" fmla="*/ 368 w 3259"/>
                  <a:gd name="T97" fmla="*/ 599 h 4315"/>
                  <a:gd name="T98" fmla="*/ 685 w 3259"/>
                  <a:gd name="T99" fmla="*/ 303 h 4315"/>
                  <a:gd name="T100" fmla="*/ 1073 w 3259"/>
                  <a:gd name="T101" fmla="*/ 98 h 4315"/>
                  <a:gd name="T102" fmla="*/ 1513 w 3259"/>
                  <a:gd name="T103" fmla="*/ 5 h 4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259" h="4315">
                    <a:moveTo>
                      <a:pt x="1629" y="273"/>
                    </a:moveTo>
                    <a:lnTo>
                      <a:pt x="1523" y="277"/>
                    </a:lnTo>
                    <a:lnTo>
                      <a:pt x="1420" y="290"/>
                    </a:lnTo>
                    <a:lnTo>
                      <a:pt x="1319" y="309"/>
                    </a:lnTo>
                    <a:lnTo>
                      <a:pt x="1221" y="335"/>
                    </a:lnTo>
                    <a:lnTo>
                      <a:pt x="1125" y="370"/>
                    </a:lnTo>
                    <a:lnTo>
                      <a:pt x="1033" y="411"/>
                    </a:lnTo>
                    <a:lnTo>
                      <a:pt x="944" y="459"/>
                    </a:lnTo>
                    <a:lnTo>
                      <a:pt x="860" y="512"/>
                    </a:lnTo>
                    <a:lnTo>
                      <a:pt x="780" y="571"/>
                    </a:lnTo>
                    <a:lnTo>
                      <a:pt x="706" y="635"/>
                    </a:lnTo>
                    <a:lnTo>
                      <a:pt x="635" y="706"/>
                    </a:lnTo>
                    <a:lnTo>
                      <a:pt x="571" y="781"/>
                    </a:lnTo>
                    <a:lnTo>
                      <a:pt x="512" y="861"/>
                    </a:lnTo>
                    <a:lnTo>
                      <a:pt x="458" y="944"/>
                    </a:lnTo>
                    <a:lnTo>
                      <a:pt x="411" y="1033"/>
                    </a:lnTo>
                    <a:lnTo>
                      <a:pt x="369" y="1125"/>
                    </a:lnTo>
                    <a:lnTo>
                      <a:pt x="335" y="1221"/>
                    </a:lnTo>
                    <a:lnTo>
                      <a:pt x="309" y="1319"/>
                    </a:lnTo>
                    <a:lnTo>
                      <a:pt x="289" y="1420"/>
                    </a:lnTo>
                    <a:lnTo>
                      <a:pt x="276" y="1523"/>
                    </a:lnTo>
                    <a:lnTo>
                      <a:pt x="272" y="1629"/>
                    </a:lnTo>
                    <a:lnTo>
                      <a:pt x="276" y="1735"/>
                    </a:lnTo>
                    <a:lnTo>
                      <a:pt x="289" y="1839"/>
                    </a:lnTo>
                    <a:lnTo>
                      <a:pt x="309" y="1941"/>
                    </a:lnTo>
                    <a:lnTo>
                      <a:pt x="335" y="2039"/>
                    </a:lnTo>
                    <a:lnTo>
                      <a:pt x="369" y="2135"/>
                    </a:lnTo>
                    <a:lnTo>
                      <a:pt x="411" y="2226"/>
                    </a:lnTo>
                    <a:lnTo>
                      <a:pt x="458" y="2314"/>
                    </a:lnTo>
                    <a:lnTo>
                      <a:pt x="512" y="2398"/>
                    </a:lnTo>
                    <a:lnTo>
                      <a:pt x="571" y="2478"/>
                    </a:lnTo>
                    <a:lnTo>
                      <a:pt x="635" y="2554"/>
                    </a:lnTo>
                    <a:lnTo>
                      <a:pt x="706" y="2623"/>
                    </a:lnTo>
                    <a:lnTo>
                      <a:pt x="780" y="2689"/>
                    </a:lnTo>
                    <a:lnTo>
                      <a:pt x="860" y="2748"/>
                    </a:lnTo>
                    <a:lnTo>
                      <a:pt x="944" y="2801"/>
                    </a:lnTo>
                    <a:lnTo>
                      <a:pt x="1033" y="2848"/>
                    </a:lnTo>
                    <a:lnTo>
                      <a:pt x="1125" y="2889"/>
                    </a:lnTo>
                    <a:lnTo>
                      <a:pt x="1221" y="2923"/>
                    </a:lnTo>
                    <a:lnTo>
                      <a:pt x="1319" y="2951"/>
                    </a:lnTo>
                    <a:lnTo>
                      <a:pt x="1420" y="2970"/>
                    </a:lnTo>
                    <a:lnTo>
                      <a:pt x="1523" y="2982"/>
                    </a:lnTo>
                    <a:lnTo>
                      <a:pt x="1629" y="2986"/>
                    </a:lnTo>
                    <a:lnTo>
                      <a:pt x="1736" y="2982"/>
                    </a:lnTo>
                    <a:lnTo>
                      <a:pt x="1839" y="2970"/>
                    </a:lnTo>
                    <a:lnTo>
                      <a:pt x="1941" y="2951"/>
                    </a:lnTo>
                    <a:lnTo>
                      <a:pt x="2039" y="2923"/>
                    </a:lnTo>
                    <a:lnTo>
                      <a:pt x="2135" y="2889"/>
                    </a:lnTo>
                    <a:lnTo>
                      <a:pt x="2227" y="2848"/>
                    </a:lnTo>
                    <a:lnTo>
                      <a:pt x="2315" y="2801"/>
                    </a:lnTo>
                    <a:lnTo>
                      <a:pt x="2398" y="2748"/>
                    </a:lnTo>
                    <a:lnTo>
                      <a:pt x="2478" y="2689"/>
                    </a:lnTo>
                    <a:lnTo>
                      <a:pt x="2554" y="2623"/>
                    </a:lnTo>
                    <a:lnTo>
                      <a:pt x="2624" y="2554"/>
                    </a:lnTo>
                    <a:lnTo>
                      <a:pt x="2689" y="2478"/>
                    </a:lnTo>
                    <a:lnTo>
                      <a:pt x="2748" y="2398"/>
                    </a:lnTo>
                    <a:lnTo>
                      <a:pt x="2802" y="2314"/>
                    </a:lnTo>
                    <a:lnTo>
                      <a:pt x="2849" y="2226"/>
                    </a:lnTo>
                    <a:lnTo>
                      <a:pt x="2890" y="2135"/>
                    </a:lnTo>
                    <a:lnTo>
                      <a:pt x="2924" y="2039"/>
                    </a:lnTo>
                    <a:lnTo>
                      <a:pt x="2951" y="1941"/>
                    </a:lnTo>
                    <a:lnTo>
                      <a:pt x="2971" y="1839"/>
                    </a:lnTo>
                    <a:lnTo>
                      <a:pt x="2983" y="1735"/>
                    </a:lnTo>
                    <a:lnTo>
                      <a:pt x="2987" y="1629"/>
                    </a:lnTo>
                    <a:lnTo>
                      <a:pt x="2983" y="1523"/>
                    </a:lnTo>
                    <a:lnTo>
                      <a:pt x="2971" y="1420"/>
                    </a:lnTo>
                    <a:lnTo>
                      <a:pt x="2951" y="1319"/>
                    </a:lnTo>
                    <a:lnTo>
                      <a:pt x="2924" y="1221"/>
                    </a:lnTo>
                    <a:lnTo>
                      <a:pt x="2890" y="1125"/>
                    </a:lnTo>
                    <a:lnTo>
                      <a:pt x="2849" y="1033"/>
                    </a:lnTo>
                    <a:lnTo>
                      <a:pt x="2802" y="944"/>
                    </a:lnTo>
                    <a:lnTo>
                      <a:pt x="2748" y="861"/>
                    </a:lnTo>
                    <a:lnTo>
                      <a:pt x="2689" y="781"/>
                    </a:lnTo>
                    <a:lnTo>
                      <a:pt x="2624" y="706"/>
                    </a:lnTo>
                    <a:lnTo>
                      <a:pt x="2554" y="635"/>
                    </a:lnTo>
                    <a:lnTo>
                      <a:pt x="2478" y="571"/>
                    </a:lnTo>
                    <a:lnTo>
                      <a:pt x="2398" y="512"/>
                    </a:lnTo>
                    <a:lnTo>
                      <a:pt x="2315" y="459"/>
                    </a:lnTo>
                    <a:lnTo>
                      <a:pt x="2227" y="411"/>
                    </a:lnTo>
                    <a:lnTo>
                      <a:pt x="2135" y="370"/>
                    </a:lnTo>
                    <a:lnTo>
                      <a:pt x="2039" y="335"/>
                    </a:lnTo>
                    <a:lnTo>
                      <a:pt x="1941" y="309"/>
                    </a:lnTo>
                    <a:lnTo>
                      <a:pt x="1839" y="290"/>
                    </a:lnTo>
                    <a:lnTo>
                      <a:pt x="1736" y="277"/>
                    </a:lnTo>
                    <a:lnTo>
                      <a:pt x="1629" y="273"/>
                    </a:lnTo>
                    <a:close/>
                    <a:moveTo>
                      <a:pt x="1629" y="0"/>
                    </a:moveTo>
                    <a:lnTo>
                      <a:pt x="1746" y="5"/>
                    </a:lnTo>
                    <a:lnTo>
                      <a:pt x="1860" y="17"/>
                    </a:lnTo>
                    <a:lnTo>
                      <a:pt x="1973" y="37"/>
                    </a:lnTo>
                    <a:lnTo>
                      <a:pt x="2081" y="64"/>
                    </a:lnTo>
                    <a:lnTo>
                      <a:pt x="2186" y="98"/>
                    </a:lnTo>
                    <a:lnTo>
                      <a:pt x="2290" y="140"/>
                    </a:lnTo>
                    <a:lnTo>
                      <a:pt x="2388" y="187"/>
                    </a:lnTo>
                    <a:lnTo>
                      <a:pt x="2484" y="242"/>
                    </a:lnTo>
                    <a:lnTo>
                      <a:pt x="2574" y="303"/>
                    </a:lnTo>
                    <a:lnTo>
                      <a:pt x="2660" y="368"/>
                    </a:lnTo>
                    <a:lnTo>
                      <a:pt x="2743" y="440"/>
                    </a:lnTo>
                    <a:lnTo>
                      <a:pt x="2820" y="517"/>
                    </a:lnTo>
                    <a:lnTo>
                      <a:pt x="2891" y="599"/>
                    </a:lnTo>
                    <a:lnTo>
                      <a:pt x="2958" y="685"/>
                    </a:lnTo>
                    <a:lnTo>
                      <a:pt x="3018" y="777"/>
                    </a:lnTo>
                    <a:lnTo>
                      <a:pt x="3072" y="871"/>
                    </a:lnTo>
                    <a:lnTo>
                      <a:pt x="3120" y="971"/>
                    </a:lnTo>
                    <a:lnTo>
                      <a:pt x="3162" y="1073"/>
                    </a:lnTo>
                    <a:lnTo>
                      <a:pt x="3196" y="1179"/>
                    </a:lnTo>
                    <a:lnTo>
                      <a:pt x="3224" y="1287"/>
                    </a:lnTo>
                    <a:lnTo>
                      <a:pt x="3243" y="1399"/>
                    </a:lnTo>
                    <a:lnTo>
                      <a:pt x="3255" y="1513"/>
                    </a:lnTo>
                    <a:lnTo>
                      <a:pt x="3259" y="1629"/>
                    </a:lnTo>
                    <a:lnTo>
                      <a:pt x="3255" y="1744"/>
                    </a:lnTo>
                    <a:lnTo>
                      <a:pt x="3243" y="1857"/>
                    </a:lnTo>
                    <a:lnTo>
                      <a:pt x="3224" y="1967"/>
                    </a:lnTo>
                    <a:lnTo>
                      <a:pt x="3198" y="2076"/>
                    </a:lnTo>
                    <a:lnTo>
                      <a:pt x="3164" y="2181"/>
                    </a:lnTo>
                    <a:lnTo>
                      <a:pt x="3124" y="2281"/>
                    </a:lnTo>
                    <a:lnTo>
                      <a:pt x="3077" y="2380"/>
                    </a:lnTo>
                    <a:lnTo>
                      <a:pt x="3023" y="2474"/>
                    </a:lnTo>
                    <a:lnTo>
                      <a:pt x="2964" y="2564"/>
                    </a:lnTo>
                    <a:lnTo>
                      <a:pt x="2900" y="2651"/>
                    </a:lnTo>
                    <a:lnTo>
                      <a:pt x="2829" y="2732"/>
                    </a:lnTo>
                    <a:lnTo>
                      <a:pt x="2755" y="2808"/>
                    </a:lnTo>
                    <a:lnTo>
                      <a:pt x="2675" y="2880"/>
                    </a:lnTo>
                    <a:lnTo>
                      <a:pt x="2590" y="2945"/>
                    </a:lnTo>
                    <a:lnTo>
                      <a:pt x="2501" y="3007"/>
                    </a:lnTo>
                    <a:lnTo>
                      <a:pt x="2408" y="3062"/>
                    </a:lnTo>
                    <a:lnTo>
                      <a:pt x="2311" y="3110"/>
                    </a:lnTo>
                    <a:lnTo>
                      <a:pt x="2210" y="3152"/>
                    </a:lnTo>
                    <a:lnTo>
                      <a:pt x="2105" y="3188"/>
                    </a:lnTo>
                    <a:lnTo>
                      <a:pt x="1999" y="3216"/>
                    </a:lnTo>
                    <a:lnTo>
                      <a:pt x="1889" y="3237"/>
                    </a:lnTo>
                    <a:lnTo>
                      <a:pt x="1777" y="3252"/>
                    </a:lnTo>
                    <a:lnTo>
                      <a:pt x="1776" y="3590"/>
                    </a:lnTo>
                    <a:lnTo>
                      <a:pt x="1776" y="3600"/>
                    </a:lnTo>
                    <a:lnTo>
                      <a:pt x="1779" y="3613"/>
                    </a:lnTo>
                    <a:lnTo>
                      <a:pt x="1781" y="3624"/>
                    </a:lnTo>
                    <a:lnTo>
                      <a:pt x="1785" y="3631"/>
                    </a:lnTo>
                    <a:lnTo>
                      <a:pt x="1788" y="3631"/>
                    </a:lnTo>
                    <a:lnTo>
                      <a:pt x="1793" y="3634"/>
                    </a:lnTo>
                    <a:lnTo>
                      <a:pt x="1804" y="3635"/>
                    </a:lnTo>
                    <a:lnTo>
                      <a:pt x="1818" y="3637"/>
                    </a:lnTo>
                    <a:lnTo>
                      <a:pt x="2229" y="3637"/>
                    </a:lnTo>
                    <a:lnTo>
                      <a:pt x="2229" y="3252"/>
                    </a:lnTo>
                    <a:lnTo>
                      <a:pt x="2852" y="3783"/>
                    </a:lnTo>
                    <a:lnTo>
                      <a:pt x="2231" y="4315"/>
                    </a:lnTo>
                    <a:lnTo>
                      <a:pt x="2231" y="3930"/>
                    </a:lnTo>
                    <a:lnTo>
                      <a:pt x="1818" y="3930"/>
                    </a:lnTo>
                    <a:lnTo>
                      <a:pt x="1771" y="3929"/>
                    </a:lnTo>
                    <a:lnTo>
                      <a:pt x="1729" y="3921"/>
                    </a:lnTo>
                    <a:lnTo>
                      <a:pt x="1691" y="3910"/>
                    </a:lnTo>
                    <a:lnTo>
                      <a:pt x="1658" y="3897"/>
                    </a:lnTo>
                    <a:lnTo>
                      <a:pt x="1629" y="3882"/>
                    </a:lnTo>
                    <a:lnTo>
                      <a:pt x="1605" y="3863"/>
                    </a:lnTo>
                    <a:lnTo>
                      <a:pt x="1584" y="3846"/>
                    </a:lnTo>
                    <a:lnTo>
                      <a:pt x="1567" y="3828"/>
                    </a:lnTo>
                    <a:lnTo>
                      <a:pt x="1540" y="3795"/>
                    </a:lnTo>
                    <a:lnTo>
                      <a:pt x="1521" y="3761"/>
                    </a:lnTo>
                    <a:lnTo>
                      <a:pt x="1505" y="3727"/>
                    </a:lnTo>
                    <a:lnTo>
                      <a:pt x="1494" y="3693"/>
                    </a:lnTo>
                    <a:lnTo>
                      <a:pt x="1488" y="3662"/>
                    </a:lnTo>
                    <a:lnTo>
                      <a:pt x="1484" y="3631"/>
                    </a:lnTo>
                    <a:lnTo>
                      <a:pt x="1481" y="3607"/>
                    </a:lnTo>
                    <a:lnTo>
                      <a:pt x="1481" y="3584"/>
                    </a:lnTo>
                    <a:lnTo>
                      <a:pt x="1483" y="3567"/>
                    </a:lnTo>
                    <a:lnTo>
                      <a:pt x="1483" y="3252"/>
                    </a:lnTo>
                    <a:lnTo>
                      <a:pt x="1370" y="3237"/>
                    </a:lnTo>
                    <a:lnTo>
                      <a:pt x="1261" y="3216"/>
                    </a:lnTo>
                    <a:lnTo>
                      <a:pt x="1154" y="3188"/>
                    </a:lnTo>
                    <a:lnTo>
                      <a:pt x="1050" y="3152"/>
                    </a:lnTo>
                    <a:lnTo>
                      <a:pt x="949" y="3110"/>
                    </a:lnTo>
                    <a:lnTo>
                      <a:pt x="853" y="3061"/>
                    </a:lnTo>
                    <a:lnTo>
                      <a:pt x="760" y="3007"/>
                    </a:lnTo>
                    <a:lnTo>
                      <a:pt x="670" y="2945"/>
                    </a:lnTo>
                    <a:lnTo>
                      <a:pt x="585" y="2880"/>
                    </a:lnTo>
                    <a:lnTo>
                      <a:pt x="505" y="2808"/>
                    </a:lnTo>
                    <a:lnTo>
                      <a:pt x="429" y="2732"/>
                    </a:lnTo>
                    <a:lnTo>
                      <a:pt x="360" y="2649"/>
                    </a:lnTo>
                    <a:lnTo>
                      <a:pt x="294" y="2564"/>
                    </a:lnTo>
                    <a:lnTo>
                      <a:pt x="236" y="2474"/>
                    </a:lnTo>
                    <a:lnTo>
                      <a:pt x="183" y="2380"/>
                    </a:lnTo>
                    <a:lnTo>
                      <a:pt x="136" y="2281"/>
                    </a:lnTo>
                    <a:lnTo>
                      <a:pt x="95" y="2181"/>
                    </a:lnTo>
                    <a:lnTo>
                      <a:pt x="63" y="2076"/>
                    </a:lnTo>
                    <a:lnTo>
                      <a:pt x="35" y="1967"/>
                    </a:lnTo>
                    <a:lnTo>
                      <a:pt x="15" y="1857"/>
                    </a:lnTo>
                    <a:lnTo>
                      <a:pt x="4" y="1744"/>
                    </a:lnTo>
                    <a:lnTo>
                      <a:pt x="0" y="1629"/>
                    </a:lnTo>
                    <a:lnTo>
                      <a:pt x="5" y="1513"/>
                    </a:lnTo>
                    <a:lnTo>
                      <a:pt x="17" y="1399"/>
                    </a:lnTo>
                    <a:lnTo>
                      <a:pt x="36" y="1287"/>
                    </a:lnTo>
                    <a:lnTo>
                      <a:pt x="64" y="1179"/>
                    </a:lnTo>
                    <a:lnTo>
                      <a:pt x="98" y="1073"/>
                    </a:lnTo>
                    <a:lnTo>
                      <a:pt x="140" y="971"/>
                    </a:lnTo>
                    <a:lnTo>
                      <a:pt x="187" y="871"/>
                    </a:lnTo>
                    <a:lnTo>
                      <a:pt x="242" y="777"/>
                    </a:lnTo>
                    <a:lnTo>
                      <a:pt x="302" y="685"/>
                    </a:lnTo>
                    <a:lnTo>
                      <a:pt x="368" y="599"/>
                    </a:lnTo>
                    <a:lnTo>
                      <a:pt x="440" y="517"/>
                    </a:lnTo>
                    <a:lnTo>
                      <a:pt x="517" y="440"/>
                    </a:lnTo>
                    <a:lnTo>
                      <a:pt x="598" y="368"/>
                    </a:lnTo>
                    <a:lnTo>
                      <a:pt x="685" y="303"/>
                    </a:lnTo>
                    <a:lnTo>
                      <a:pt x="777" y="242"/>
                    </a:lnTo>
                    <a:lnTo>
                      <a:pt x="871" y="187"/>
                    </a:lnTo>
                    <a:lnTo>
                      <a:pt x="970" y="140"/>
                    </a:lnTo>
                    <a:lnTo>
                      <a:pt x="1073" y="98"/>
                    </a:lnTo>
                    <a:lnTo>
                      <a:pt x="1179" y="64"/>
                    </a:lnTo>
                    <a:lnTo>
                      <a:pt x="1287" y="37"/>
                    </a:lnTo>
                    <a:lnTo>
                      <a:pt x="1399" y="17"/>
                    </a:lnTo>
                    <a:lnTo>
                      <a:pt x="1513" y="5"/>
                    </a:lnTo>
                    <a:lnTo>
                      <a:pt x="1629" y="0"/>
                    </a:lnTo>
                    <a:close/>
                  </a:path>
                </a:pathLst>
              </a:custGeom>
              <a:gradFill flip="none" rotWithShape="1">
                <a:gsLst>
                  <a:gs pos="100000">
                    <a:schemeClr val="bg1"/>
                  </a:gs>
                  <a:gs pos="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  <a:effectLst>
                <a:outerShdw blurRad="127000" dist="38100" dir="2700000" algn="tl" rotWithShape="0">
                  <a:prstClr val="black">
                    <a:alpha val="21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otham" panose="020006040400000900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95" name="TextBox 63"/>
              <p:cNvSpPr txBox="1"/>
              <p:nvPr/>
            </p:nvSpPr>
            <p:spPr>
              <a:xfrm>
                <a:off x="4149832" y="2630482"/>
                <a:ext cx="1195754" cy="1266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Y" sz="12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" panose="02000604040000090004"/>
                    <a:ea typeface="+mn-ea"/>
                    <a:cs typeface="Arial" panose="020B0604020202020204" pitchFamily="34" charset="0"/>
                  </a:rPr>
                  <a:t>Limitado acceso de niños al Pre Jardín y Jardín de Infantes. </a:t>
                </a:r>
                <a:endParaRPr kumimoji="0" lang="es-PY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otham" panose="02000604040000090004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8" name="TextBox 35"/>
            <p:cNvSpPr txBox="1"/>
            <p:nvPr/>
          </p:nvSpPr>
          <p:spPr>
            <a:xfrm>
              <a:off x="4628635" y="1927483"/>
              <a:ext cx="712424" cy="677069"/>
            </a:xfrm>
            <a:prstGeom prst="rect">
              <a:avLst/>
            </a:prstGeom>
            <a:noFill/>
            <a:effectLst>
              <a:outerShdw blurRad="38100" dist="25400" dir="2700000" algn="tl" rotWithShape="0">
                <a:prstClr val="black">
                  <a:alpha val="39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otham" panose="02000604040000090004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50" name="Rectángulo 49"/>
          <p:cNvSpPr/>
          <p:nvPr/>
        </p:nvSpPr>
        <p:spPr>
          <a:xfrm>
            <a:off x="550561" y="727259"/>
            <a:ext cx="11316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Gotham" panose="02000604040000090004"/>
                <a:ea typeface="+mn-ea"/>
                <a:cs typeface="Arial" panose="020B0604020202020204" pitchFamily="34" charset="0"/>
              </a:rPr>
              <a:t>Buscaremos avanzar en la solución de cuatro problemas educativos; </a:t>
            </a:r>
          </a:p>
        </p:txBody>
      </p:sp>
      <p:grpSp>
        <p:nvGrpSpPr>
          <p:cNvPr id="48" name="Grupo 47"/>
          <p:cNvGrpSpPr/>
          <p:nvPr/>
        </p:nvGrpSpPr>
        <p:grpSpPr>
          <a:xfrm>
            <a:off x="-16764" y="3954552"/>
            <a:ext cx="12244481" cy="2868874"/>
            <a:chOff x="-33083" y="3989148"/>
            <a:chExt cx="12244481" cy="2868874"/>
          </a:xfrm>
        </p:grpSpPr>
        <p:sp>
          <p:nvSpPr>
            <p:cNvPr id="49" name="Rectangle 40"/>
            <p:cNvSpPr/>
            <p:nvPr/>
          </p:nvSpPr>
          <p:spPr>
            <a:xfrm>
              <a:off x="-33083" y="3998696"/>
              <a:ext cx="12192000" cy="524334"/>
            </a:xfrm>
            <a:prstGeom prst="rect">
              <a:avLst/>
            </a:prstGeom>
            <a:gradFill flip="none" rotWithShape="1">
              <a:gsLst>
                <a:gs pos="0">
                  <a:srgbClr val="00ADD0">
                    <a:shade val="30000"/>
                    <a:satMod val="115000"/>
                  </a:srgbClr>
                </a:gs>
                <a:gs pos="50000">
                  <a:srgbClr val="00ADD0">
                    <a:shade val="67500"/>
                    <a:satMod val="115000"/>
                  </a:srgbClr>
                </a:gs>
                <a:gs pos="100000">
                  <a:srgbClr val="00ADD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" panose="02000604040000090004"/>
                <a:ea typeface="+mn-ea"/>
                <a:cs typeface="+mn-cs"/>
              </a:endParaRPr>
            </a:p>
          </p:txBody>
        </p:sp>
        <p:grpSp>
          <p:nvGrpSpPr>
            <p:cNvPr id="51" name="Grupo 50"/>
            <p:cNvGrpSpPr/>
            <p:nvPr/>
          </p:nvGrpSpPr>
          <p:grpSpPr>
            <a:xfrm>
              <a:off x="19398" y="3989148"/>
              <a:ext cx="12192000" cy="2868874"/>
              <a:chOff x="19398" y="3697752"/>
              <a:chExt cx="12192000" cy="3160265"/>
            </a:xfrm>
          </p:grpSpPr>
          <p:sp>
            <p:nvSpPr>
              <p:cNvPr id="52" name="TextBox 111"/>
              <p:cNvSpPr txBox="1"/>
              <p:nvPr/>
            </p:nvSpPr>
            <p:spPr>
              <a:xfrm>
                <a:off x="361252" y="3791232"/>
                <a:ext cx="2647350" cy="339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Y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" panose="02000604040000090004"/>
                    <a:ea typeface="+mn-ea"/>
                    <a:cs typeface="Arial" panose="020B0604020202020204" pitchFamily="34" charset="0"/>
                  </a:rPr>
                  <a:t>Situación Actual</a:t>
                </a:r>
                <a:endParaRPr kumimoji="0" lang="es-PY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otham" panose="02000604040000090004"/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53" name="Grupo 52"/>
              <p:cNvGrpSpPr/>
              <p:nvPr/>
            </p:nvGrpSpPr>
            <p:grpSpPr>
              <a:xfrm>
                <a:off x="19398" y="4805904"/>
                <a:ext cx="12192000" cy="2052113"/>
                <a:chOff x="34160" y="5223506"/>
                <a:chExt cx="12188825" cy="1245451"/>
              </a:xfrm>
            </p:grpSpPr>
            <p:sp>
              <p:nvSpPr>
                <p:cNvPr id="58" name="Rectangle 27"/>
                <p:cNvSpPr/>
                <p:nvPr/>
              </p:nvSpPr>
              <p:spPr>
                <a:xfrm>
                  <a:off x="34160" y="5223506"/>
                  <a:ext cx="12188825" cy="124545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" panose="020006040400000900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CuadroTexto 58"/>
                <p:cNvSpPr txBox="1"/>
                <p:nvPr/>
              </p:nvSpPr>
              <p:spPr>
                <a:xfrm>
                  <a:off x="328747" y="5434626"/>
                  <a:ext cx="4918850" cy="3086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just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PY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04040"/>
                      </a:solidFill>
                      <a:effectLst/>
                      <a:uLnTx/>
                      <a:uFillTx/>
                      <a:latin typeface="Gotham" panose="02000604040000090004"/>
                      <a:ea typeface="+mn-ea"/>
                      <a:cs typeface="Arial" panose="020B0604020202020204" pitchFamily="34" charset="0"/>
                    </a:rPr>
                    <a:t>77% (70.382) de jóvenes de 15 a 17 años están escolarizados en la educación media</a:t>
                  </a:r>
                </a:p>
              </p:txBody>
            </p:sp>
            <p:sp>
              <p:nvSpPr>
                <p:cNvPr id="60" name="CuadroTexto 59"/>
                <p:cNvSpPr txBox="1"/>
                <p:nvPr/>
              </p:nvSpPr>
              <p:spPr>
                <a:xfrm>
                  <a:off x="4672737" y="5350751"/>
                  <a:ext cx="2985530" cy="2263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MX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Gotham" panose="020006040400000900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CuadroTexto 60"/>
                <p:cNvSpPr txBox="1"/>
                <p:nvPr/>
              </p:nvSpPr>
              <p:spPr>
                <a:xfrm>
                  <a:off x="7769957" y="5428099"/>
                  <a:ext cx="4385931" cy="3086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just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PY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04040"/>
                      </a:solidFill>
                      <a:effectLst/>
                      <a:uLnTx/>
                      <a:uFillTx/>
                      <a:latin typeface="Gotham" panose="02000604040000090004"/>
                      <a:ea typeface="+mn-ea"/>
                      <a:cs typeface="Arial" panose="020B0604020202020204" pitchFamily="34" charset="0"/>
                    </a:rPr>
                    <a:t>Incremento al 82% de la tasa de retención escolar de la educación media (cohorte de 3 años de escolaridad)</a:t>
                  </a:r>
                </a:p>
              </p:txBody>
            </p:sp>
          </p:grpSp>
          <p:sp>
            <p:nvSpPr>
              <p:cNvPr id="54" name="TextBox 111"/>
              <p:cNvSpPr txBox="1"/>
              <p:nvPr/>
            </p:nvSpPr>
            <p:spPr>
              <a:xfrm>
                <a:off x="4844635" y="3843220"/>
                <a:ext cx="2913123" cy="339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Y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" panose="02000604040000090004"/>
                    <a:ea typeface="+mn-ea"/>
                    <a:cs typeface="Arial" panose="020B0604020202020204" pitchFamily="34" charset="0"/>
                  </a:rPr>
                  <a:t>¿Cuánto invertiremos?</a:t>
                </a:r>
                <a:endParaRPr kumimoji="0" lang="es-PY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otham" panose="020006040400000900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5" name="TextBox 111"/>
              <p:cNvSpPr txBox="1"/>
              <p:nvPr/>
            </p:nvSpPr>
            <p:spPr>
              <a:xfrm>
                <a:off x="8905634" y="3713512"/>
                <a:ext cx="3260440" cy="576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Y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" panose="02000604040000090004"/>
                    <a:ea typeface="+mn-ea"/>
                    <a:cs typeface="Arial" panose="020B0604020202020204" pitchFamily="34" charset="0"/>
                  </a:rPr>
                  <a:t>Resultados</a:t>
                </a:r>
              </a:p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Y" sz="1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" panose="02000604040000090004"/>
                    <a:ea typeface="+mn-ea"/>
                    <a:cs typeface="Arial" panose="020B0604020202020204" pitchFamily="34" charset="0"/>
                  </a:rPr>
                  <a:t> para 2020</a:t>
                </a:r>
              </a:p>
            </p:txBody>
          </p:sp>
          <p:pic>
            <p:nvPicPr>
              <p:cNvPr id="56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0061" y="3697752"/>
                <a:ext cx="559375" cy="4622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7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82644" y="3709415"/>
                <a:ext cx="572166" cy="4728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62" name="TextBox 35"/>
          <p:cNvSpPr txBox="1"/>
          <p:nvPr/>
        </p:nvSpPr>
        <p:spPr>
          <a:xfrm>
            <a:off x="-160972" y="4526475"/>
            <a:ext cx="713267" cy="523220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39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159192"/>
                </a:solidFill>
                <a:effectLst/>
                <a:uLnTx/>
                <a:uFillTx/>
                <a:latin typeface="Gotham" panose="02000604040000090004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3" name="CuadroTexto 62"/>
          <p:cNvSpPr txBox="1"/>
          <p:nvPr/>
        </p:nvSpPr>
        <p:spPr>
          <a:xfrm>
            <a:off x="334321" y="4559208"/>
            <a:ext cx="4976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" panose="02000604040000090004"/>
                <a:ea typeface="+mn-ea"/>
                <a:cs typeface="Arial" panose="020B0604020202020204" pitchFamily="34" charset="0"/>
              </a:rPr>
              <a:t>32% (89.415) Niños acceden al pre jardín</a:t>
            </a:r>
          </a:p>
          <a:p>
            <a:pPr marL="0" marR="0" lvl="0" indent="0" algn="just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" panose="02000604040000090004"/>
                <a:ea typeface="+mn-ea"/>
                <a:cs typeface="Arial" panose="020B0604020202020204" pitchFamily="34" charset="0"/>
              </a:rPr>
              <a:t>10,9%  (80.611) de niños acceden al pre jardín y jardín de infantes</a:t>
            </a:r>
          </a:p>
        </p:txBody>
      </p:sp>
      <p:sp>
        <p:nvSpPr>
          <p:cNvPr id="64" name="CuadroTexto 63"/>
          <p:cNvSpPr txBox="1"/>
          <p:nvPr/>
        </p:nvSpPr>
        <p:spPr>
          <a:xfrm>
            <a:off x="5556396" y="5919954"/>
            <a:ext cx="2389349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" panose="02000604040000090004"/>
                <a:ea typeface="+mn-ea"/>
                <a:cs typeface="Arial" panose="020B0604020202020204" pitchFamily="34" charset="0"/>
              </a:rPr>
              <a:t>G. 196.737 millones</a:t>
            </a:r>
          </a:p>
        </p:txBody>
      </p:sp>
      <p:sp>
        <p:nvSpPr>
          <p:cNvPr id="65" name="CuadroTexto 64"/>
          <p:cNvSpPr txBox="1"/>
          <p:nvPr/>
        </p:nvSpPr>
        <p:spPr>
          <a:xfrm>
            <a:off x="7773529" y="4431395"/>
            <a:ext cx="42895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" panose="02000604040000090004"/>
                <a:ea typeface="+mn-ea"/>
                <a:cs typeface="Arial" panose="020B0604020202020204" pitchFamily="34" charset="0"/>
              </a:rPr>
              <a:t>Incremento de la tasa bruta de escolaridad del Pre Jardín al 35</a:t>
            </a:r>
            <a:r>
              <a:rPr kumimoji="0" lang="es-PY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" panose="02000604040000090004"/>
                <a:ea typeface="+mn-ea"/>
                <a:cs typeface="Arial" panose="020B0604020202020204" pitchFamily="34" charset="0"/>
              </a:rPr>
              <a:t>%</a:t>
            </a:r>
          </a:p>
          <a:p>
            <a:pPr marL="0" marR="0" lvl="0" indent="0" algn="just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" panose="02000604040000090004"/>
                <a:ea typeface="+mn-ea"/>
                <a:cs typeface="Arial" panose="020B0604020202020204" pitchFamily="34" charset="0"/>
              </a:rPr>
              <a:t>Incremento de la matricula del pre jardín y jardín de infantes al 15%</a:t>
            </a:r>
          </a:p>
          <a:p>
            <a:pPr marL="0" marR="0" lvl="0" indent="0" algn="just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Y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Gotham" panose="02000604040000090004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35"/>
          <p:cNvSpPr txBox="1"/>
          <p:nvPr/>
        </p:nvSpPr>
        <p:spPr>
          <a:xfrm>
            <a:off x="-138422" y="5210521"/>
            <a:ext cx="713267" cy="523220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39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smtClean="0">
                <a:ln>
                  <a:noFill/>
                </a:ln>
                <a:solidFill>
                  <a:srgbClr val="159192"/>
                </a:solidFill>
                <a:effectLst/>
                <a:uLnTx/>
                <a:uFillTx/>
                <a:latin typeface="Gotham" panose="02000604040000090004"/>
                <a:ea typeface="+mn-ea"/>
                <a:cs typeface="Arial" panose="020B0604020202020204" pitchFamily="34" charset="0"/>
              </a:rPr>
              <a:t>2</a:t>
            </a:r>
            <a:endParaRPr kumimoji="0" lang="en-IN" sz="2800" b="1" i="0" u="none" strike="noStrike" kern="1200" cap="none" spc="0" normalizeH="0" baseline="0" noProof="0" dirty="0">
              <a:ln>
                <a:noFill/>
              </a:ln>
              <a:solidFill>
                <a:srgbClr val="159192"/>
              </a:solidFill>
              <a:effectLst/>
              <a:uLnTx/>
              <a:uFillTx/>
              <a:latin typeface="Gotham" panose="02000604040000090004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TextBox 35"/>
          <p:cNvSpPr txBox="1"/>
          <p:nvPr/>
        </p:nvSpPr>
        <p:spPr>
          <a:xfrm>
            <a:off x="-156063" y="5838531"/>
            <a:ext cx="713267" cy="523220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39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159192"/>
                </a:solidFill>
                <a:effectLst/>
                <a:uLnTx/>
                <a:uFillTx/>
                <a:latin typeface="Gotham" panose="02000604040000090004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8" name="TextBox 35"/>
          <p:cNvSpPr txBox="1"/>
          <p:nvPr/>
        </p:nvSpPr>
        <p:spPr>
          <a:xfrm>
            <a:off x="-170843" y="6384479"/>
            <a:ext cx="713267" cy="523220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>
                <a:alpha val="39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800" b="1" i="0" u="none" strike="noStrike" kern="1200" cap="none" spc="0" normalizeH="0" baseline="0" noProof="0" dirty="0">
                <a:ln>
                  <a:noFill/>
                </a:ln>
                <a:solidFill>
                  <a:srgbClr val="159192"/>
                </a:solidFill>
                <a:effectLst/>
                <a:uLnTx/>
                <a:uFillTx/>
                <a:latin typeface="Gotham" panose="02000604040000090004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9" name="Rectángulo 68"/>
          <p:cNvSpPr/>
          <p:nvPr/>
        </p:nvSpPr>
        <p:spPr>
          <a:xfrm>
            <a:off x="5847279" y="5309362"/>
            <a:ext cx="16193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" panose="02000604040000090004"/>
                <a:ea typeface="+mn-ea"/>
                <a:cs typeface="+mn-cs"/>
              </a:rPr>
              <a:t>G</a:t>
            </a: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" panose="02000604040000090004"/>
                <a:ea typeface="+mn-ea"/>
                <a:cs typeface="Arial" panose="020B0604020202020204" pitchFamily="34" charset="0"/>
              </a:rPr>
              <a:t>. 85.420 millones</a:t>
            </a:r>
            <a:endParaRPr kumimoji="0" lang="es-PY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Gotham" panose="02000604040000090004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CuadroTexto 69"/>
          <p:cNvSpPr txBox="1"/>
          <p:nvPr/>
        </p:nvSpPr>
        <p:spPr>
          <a:xfrm>
            <a:off x="330381" y="5808751"/>
            <a:ext cx="493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Y"/>
            </a:defPPr>
            <a:lvl1pPr algn="just" defTabSz="1218987"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just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" panose="02000604040000090004"/>
                <a:ea typeface="+mn-ea"/>
                <a:cs typeface="Arial" panose="020B0604020202020204" pitchFamily="34" charset="0"/>
              </a:rPr>
              <a:t>4.500 estudiantes evaluados, 8 de cada 10 no alcanzan los niveles mínimos de competencia en lectura, matemática y ciencias.</a:t>
            </a:r>
          </a:p>
        </p:txBody>
      </p:sp>
      <p:sp>
        <p:nvSpPr>
          <p:cNvPr id="71" name="CuadroTexto 70"/>
          <p:cNvSpPr txBox="1"/>
          <p:nvPr/>
        </p:nvSpPr>
        <p:spPr>
          <a:xfrm>
            <a:off x="5536057" y="4609912"/>
            <a:ext cx="2229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Y"/>
            </a:defPPr>
            <a:lvl1pPr algn="just" defTabSz="1218987"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" panose="02000604040000090004"/>
                <a:ea typeface="+mn-ea"/>
                <a:cs typeface="Arial" panose="020B0604020202020204" pitchFamily="34" charset="0"/>
              </a:rPr>
              <a:t>G. 348.576 millones</a:t>
            </a:r>
            <a:endParaRPr kumimoji="0" lang="es-PY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Gotham" panose="02000604040000090004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CuadroTexto 71"/>
          <p:cNvSpPr txBox="1"/>
          <p:nvPr/>
        </p:nvSpPr>
        <p:spPr>
          <a:xfrm>
            <a:off x="7765495" y="5765609"/>
            <a:ext cx="4422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Y"/>
            </a:defPPr>
            <a:lvl1pPr algn="just" defTabSz="1218987">
              <a:defRPr sz="16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just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" panose="02000604040000090004"/>
                <a:ea typeface="+mn-ea"/>
                <a:cs typeface="Arial" panose="020B0604020202020204" pitchFamily="34" charset="0"/>
              </a:rPr>
              <a:t>Incrementar del 20% al 25% las instituciones educativas de EEB y EM que implementan innovaciones pedagógicas</a:t>
            </a:r>
          </a:p>
        </p:txBody>
      </p:sp>
      <p:sp>
        <p:nvSpPr>
          <p:cNvPr id="73" name="CuadroTexto 72"/>
          <p:cNvSpPr txBox="1"/>
          <p:nvPr/>
        </p:nvSpPr>
        <p:spPr>
          <a:xfrm>
            <a:off x="347422" y="6416681"/>
            <a:ext cx="4949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" panose="02000604040000090004"/>
                <a:ea typeface="+mn-ea"/>
                <a:cs typeface="Arial" panose="020B0604020202020204" pitchFamily="34" charset="0"/>
              </a:rPr>
              <a:t>41,3%, equivalente a 73.046 de los 176.891 jóvenes, egresan de la enseñanza obligatoria de 12 años de escolaridad</a:t>
            </a:r>
          </a:p>
        </p:txBody>
      </p:sp>
      <p:sp>
        <p:nvSpPr>
          <p:cNvPr id="74" name="CuadroTexto 73"/>
          <p:cNvSpPr txBox="1"/>
          <p:nvPr/>
        </p:nvSpPr>
        <p:spPr>
          <a:xfrm>
            <a:off x="5556396" y="6444300"/>
            <a:ext cx="2441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" panose="02000604040000090004"/>
                <a:ea typeface="+mn-ea"/>
                <a:cs typeface="Arial" panose="020B0604020202020204" pitchFamily="34" charset="0"/>
              </a:rPr>
              <a:t>G. 364.176 millones</a:t>
            </a:r>
          </a:p>
        </p:txBody>
      </p:sp>
      <p:sp>
        <p:nvSpPr>
          <p:cNvPr id="75" name="CuadroTexto 74"/>
          <p:cNvSpPr txBox="1"/>
          <p:nvPr/>
        </p:nvSpPr>
        <p:spPr>
          <a:xfrm>
            <a:off x="7774240" y="6300890"/>
            <a:ext cx="4264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Y"/>
            </a:defPPr>
            <a:lvl1pPr algn="ctr" defTabSz="1218987">
              <a:defRPr b="1">
                <a:solidFill>
                  <a:srgbClr val="404040"/>
                </a:solidFill>
              </a:defRPr>
            </a:lvl1pPr>
          </a:lstStyle>
          <a:p>
            <a:pPr marL="0" marR="0" lvl="0" indent="0" algn="just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" panose="02000604040000090004"/>
                <a:ea typeface="+mn-ea"/>
                <a:cs typeface="Arial" panose="020B0604020202020204" pitchFamily="34" charset="0"/>
              </a:rPr>
              <a:t>Incremento al 46,61% de la tasa de egreso de la educación </a:t>
            </a:r>
            <a:r>
              <a:rPr kumimoji="0" lang="es-PY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" panose="02000604040000090004"/>
                <a:ea typeface="+mn-ea"/>
                <a:cs typeface="Arial" panose="020B0604020202020204" pitchFamily="34" charset="0"/>
              </a:rPr>
              <a:t>escolar</a:t>
            </a:r>
            <a:endParaRPr kumimoji="0" lang="es-PY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Gotham" panose="020006040400000900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45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/>
          <p:cNvGrpSpPr/>
          <p:nvPr/>
        </p:nvGrpSpPr>
        <p:grpSpPr>
          <a:xfrm>
            <a:off x="117565" y="1206118"/>
            <a:ext cx="12100295" cy="5106276"/>
            <a:chOff x="143518" y="1129188"/>
            <a:chExt cx="12100295" cy="5106276"/>
          </a:xfrm>
        </p:grpSpPr>
        <p:grpSp>
          <p:nvGrpSpPr>
            <p:cNvPr id="18" name="Grupo 17"/>
            <p:cNvGrpSpPr/>
            <p:nvPr/>
          </p:nvGrpSpPr>
          <p:grpSpPr>
            <a:xfrm>
              <a:off x="143518" y="1129188"/>
              <a:ext cx="12100295" cy="5106276"/>
              <a:chOff x="143518" y="1129188"/>
              <a:chExt cx="12100295" cy="5106276"/>
            </a:xfrm>
          </p:grpSpPr>
          <p:sp>
            <p:nvSpPr>
              <p:cNvPr id="165" name="Rectángulo 164"/>
              <p:cNvSpPr/>
              <p:nvPr/>
            </p:nvSpPr>
            <p:spPr>
              <a:xfrm>
                <a:off x="2647525" y="4405331"/>
                <a:ext cx="9466802" cy="18301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Y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4" name="Rectángulo 163"/>
              <p:cNvSpPr/>
              <p:nvPr/>
            </p:nvSpPr>
            <p:spPr>
              <a:xfrm>
                <a:off x="2667770" y="2959361"/>
                <a:ext cx="9466802" cy="12539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Y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Rectángulo 16"/>
              <p:cNvSpPr/>
              <p:nvPr/>
            </p:nvSpPr>
            <p:spPr>
              <a:xfrm>
                <a:off x="2662725" y="1693960"/>
                <a:ext cx="9466802" cy="11468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Y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Rectángulo redondeado 12"/>
              <p:cNvSpPr/>
              <p:nvPr/>
            </p:nvSpPr>
            <p:spPr>
              <a:xfrm>
                <a:off x="188283" y="1638833"/>
                <a:ext cx="2351135" cy="968172"/>
              </a:xfrm>
              <a:prstGeom prst="roundRect">
                <a:avLst/>
              </a:prstGeom>
              <a:solidFill>
                <a:srgbClr val="0F608D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Y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" panose="02000604040000090004"/>
                    <a:ea typeface="+mn-ea"/>
                    <a:cs typeface="+mn-cs"/>
                  </a:rPr>
                  <a:t>Alta tasa de Morbimortalidad de la población en general</a:t>
                </a:r>
              </a:p>
            </p:txBody>
          </p:sp>
          <p:sp>
            <p:nvSpPr>
              <p:cNvPr id="91" name="Rectángulo redondeado 90"/>
              <p:cNvSpPr/>
              <p:nvPr/>
            </p:nvSpPr>
            <p:spPr>
              <a:xfrm>
                <a:off x="143518" y="4883046"/>
                <a:ext cx="2351135" cy="968172"/>
              </a:xfrm>
              <a:prstGeom prst="roundRect">
                <a:avLst/>
              </a:prstGeom>
              <a:solidFill>
                <a:srgbClr val="15919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Y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" panose="02000604040000090004"/>
                    <a:ea typeface="Open Sans" panose="020B0606030504020204" pitchFamily="34" charset="0"/>
                    <a:cs typeface="Open Sans" panose="020B0606030504020204" pitchFamily="34" charset="0"/>
                  </a:rPr>
                  <a:t>Bajo cumplimento de normas de seguridad alimentaria nutricional</a:t>
                </a:r>
              </a:p>
            </p:txBody>
          </p:sp>
          <p:sp>
            <p:nvSpPr>
              <p:cNvPr id="94" name="Rectángulo redondeado 93"/>
              <p:cNvSpPr/>
              <p:nvPr/>
            </p:nvSpPr>
            <p:spPr>
              <a:xfrm>
                <a:off x="202863" y="3086276"/>
                <a:ext cx="2232446" cy="968172"/>
              </a:xfrm>
              <a:prstGeom prst="round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Y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" panose="02000604040000090004"/>
                    <a:ea typeface="Open Sans" panose="020B0606030504020204" pitchFamily="34" charset="0"/>
                    <a:cs typeface="Open Sans" panose="020B0606030504020204" pitchFamily="34" charset="0"/>
                  </a:rPr>
                  <a:t>Bajo acceso de la población a la atención primaria en salud</a:t>
                </a:r>
                <a:endPara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otham" panose="02000604040000090004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grpSp>
            <p:nvGrpSpPr>
              <p:cNvPr id="102" name="Grupo 101"/>
              <p:cNvGrpSpPr/>
              <p:nvPr/>
            </p:nvGrpSpPr>
            <p:grpSpPr>
              <a:xfrm>
                <a:off x="2656637" y="1129188"/>
                <a:ext cx="9587176" cy="2031067"/>
                <a:chOff x="7" y="3726852"/>
                <a:chExt cx="12862816" cy="4169928"/>
              </a:xfrm>
            </p:grpSpPr>
            <p:sp>
              <p:nvSpPr>
                <p:cNvPr id="104" name="Rectangle 40"/>
                <p:cNvSpPr/>
                <p:nvPr/>
              </p:nvSpPr>
              <p:spPr>
                <a:xfrm>
                  <a:off x="7" y="3794840"/>
                  <a:ext cx="12709482" cy="1128880"/>
                </a:xfrm>
                <a:prstGeom prst="rect">
                  <a:avLst/>
                </a:prstGeom>
                <a:solidFill>
                  <a:schemeClr val="tx2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" panose="020006040400000900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421712" y="3977935"/>
                  <a:ext cx="2647350" cy="6950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PY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otham" panose="02000604040000090004"/>
                      <a:ea typeface="+mn-ea"/>
                      <a:cs typeface="Arial" panose="020B0604020202020204" pitchFamily="34" charset="0"/>
                    </a:rPr>
                    <a:t>Situación Actual</a:t>
                  </a:r>
                  <a:endParaRPr kumimoji="0" lang="es-PY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" panose="020006040400000900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4" name="TextBox 111"/>
                <p:cNvSpPr txBox="1"/>
                <p:nvPr/>
              </p:nvSpPr>
              <p:spPr>
                <a:xfrm>
                  <a:off x="5005559" y="3726852"/>
                  <a:ext cx="2913123" cy="12005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PY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otham" panose="02000604040000090004"/>
                      <a:ea typeface="+mn-ea"/>
                      <a:cs typeface="Arial" panose="020B0604020202020204" pitchFamily="34" charset="0"/>
                    </a:rPr>
                    <a:t>¿Cuánto invertiremos?</a:t>
                  </a:r>
                  <a:endParaRPr kumimoji="0" lang="es-PY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otham" panose="02000604040000090004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5" name="TextBox 111"/>
                <p:cNvSpPr txBox="1"/>
                <p:nvPr/>
              </p:nvSpPr>
              <p:spPr>
                <a:xfrm>
                  <a:off x="8870961" y="3759184"/>
                  <a:ext cx="3729561" cy="12005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PY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otham" panose="02000604040000090004"/>
                      <a:ea typeface="+mn-ea"/>
                      <a:cs typeface="Arial" panose="020B0604020202020204" pitchFamily="34" charset="0"/>
                    </a:rPr>
                    <a:t>Resultados</a:t>
                  </a:r>
                </a:p>
                <a:p>
                  <a:pPr marL="0" marR="0" lvl="0" indent="0" algn="ctr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s-PY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Gotham" panose="02000604040000090004"/>
                      <a:ea typeface="+mn-ea"/>
                      <a:cs typeface="Arial" panose="020B0604020202020204" pitchFamily="34" charset="0"/>
                    </a:rPr>
                    <a:t> para 2020</a:t>
                  </a:r>
                </a:p>
              </p:txBody>
            </p:sp>
            <p:grpSp>
              <p:nvGrpSpPr>
                <p:cNvPr id="116" name="Grupo 115"/>
                <p:cNvGrpSpPr/>
                <p:nvPr/>
              </p:nvGrpSpPr>
              <p:grpSpPr>
                <a:xfrm>
                  <a:off x="9835" y="5044805"/>
                  <a:ext cx="12852988" cy="2851975"/>
                  <a:chOff x="9824" y="5331264"/>
                  <a:chExt cx="12849641" cy="1730896"/>
                </a:xfrm>
              </p:grpSpPr>
              <p:sp>
                <p:nvSpPr>
                  <p:cNvPr id="120" name="CuadroTexto 119"/>
                  <p:cNvSpPr txBox="1"/>
                  <p:nvPr/>
                </p:nvSpPr>
                <p:spPr>
                  <a:xfrm>
                    <a:off x="9824" y="5336411"/>
                    <a:ext cx="4607431" cy="172574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just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s-PY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Gotham" panose="02000604040000090004"/>
                        <a:ea typeface="+mn-ea"/>
                        <a:cs typeface="Arial" panose="020B0604020202020204" pitchFamily="34" charset="0"/>
                      </a:rPr>
                      <a:t>Mortalidad Infantil: 13 por cada 1.000 nacidos vivos</a:t>
                    </a:r>
                    <a:r>
                      <a:rPr kumimoji="0" lang="es-PY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Gotham" panose="02000604040000090004"/>
                        <a:ea typeface="+mn-ea"/>
                        <a:cs typeface="Arial" panose="020B0604020202020204" pitchFamily="34" charset="0"/>
                      </a:rPr>
                      <a:t>.</a:t>
                    </a:r>
                  </a:p>
                  <a:p>
                    <a:pPr marL="0" marR="0" lvl="0" indent="0" algn="just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s-PY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Gotham" panose="02000604040000090004"/>
                        <a:ea typeface="+mn-ea"/>
                        <a:cs typeface="Arial" panose="020B0604020202020204" pitchFamily="34" charset="0"/>
                      </a:rPr>
                      <a:t>La principal causa de muerte en el último quinquenio fue por enfermedades del aparato circulatorio (18,9%).</a:t>
                    </a:r>
                  </a:p>
                  <a:p>
                    <a:pPr marL="0" marR="0" lvl="0" indent="0" algn="just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PY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Gotham" panose="02000604040000090004"/>
                      <a:ea typeface="+mn-ea"/>
                      <a:cs typeface="Arial" panose="020B0604020202020204" pitchFamily="34" charset="0"/>
                    </a:endParaRPr>
                  </a:p>
                  <a:p>
                    <a:pPr marL="0" marR="0" lvl="0" indent="0" algn="just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PY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Gotham" panose="020006040400000900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1" name="CuadroTexto 120"/>
                  <p:cNvSpPr txBox="1"/>
                  <p:nvPr/>
                </p:nvSpPr>
                <p:spPr>
                  <a:xfrm>
                    <a:off x="4931082" y="5631033"/>
                    <a:ext cx="2985529" cy="3451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1218987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s-MX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Gotham" panose="02000604040000090004"/>
                        <a:ea typeface="+mn-ea"/>
                        <a:cs typeface="Arial" panose="020B0604020202020204" pitchFamily="34" charset="0"/>
                      </a:rPr>
                      <a:t>G. 2.614 mil millones</a:t>
                    </a:r>
                  </a:p>
                </p:txBody>
              </p:sp>
              <p:sp>
                <p:nvSpPr>
                  <p:cNvPr id="122" name="CuadroTexto 121"/>
                  <p:cNvSpPr txBox="1"/>
                  <p:nvPr/>
                </p:nvSpPr>
                <p:spPr>
                  <a:xfrm>
                    <a:off x="7800501" y="5331264"/>
                    <a:ext cx="5058964" cy="147647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171450" marR="0" lvl="0" indent="-17145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tabLst/>
                      <a:defRPr/>
                    </a:pPr>
                    <a:r>
                      <a:rPr kumimoji="0" lang="es-PY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Gotham" panose="02000604040000090004"/>
                        <a:ea typeface="+mn-ea"/>
                        <a:cs typeface="Arial" panose="020B0604020202020204" pitchFamily="34" charset="0"/>
                      </a:rPr>
                      <a:t>Reducción de la Tasa de Mortalidad infantil a 12,4 por cada 1.000 nacidos vivos.</a:t>
                    </a:r>
                  </a:p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PY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Gotham" panose="02000604040000090004"/>
                      <a:ea typeface="+mn-ea"/>
                      <a:cs typeface="Arial" panose="020B0604020202020204" pitchFamily="34" charset="0"/>
                    </a:endParaRPr>
                  </a:p>
                  <a:p>
                    <a:pPr marL="171450" marR="0" lvl="0" indent="-17145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tabLst/>
                      <a:defRPr/>
                    </a:pPr>
                    <a:r>
                      <a:rPr kumimoji="0" lang="es-PY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Gotham" panose="02000604040000090004"/>
                        <a:ea typeface="+mn-ea"/>
                        <a:cs typeface="Arial" panose="020B0604020202020204" pitchFamily="34" charset="0"/>
                      </a:rPr>
                      <a:t>15.550 personas recibirán atención especializada en afecciones cardiovasculares.</a:t>
                    </a:r>
                  </a:p>
                  <a:p>
                    <a:pPr marL="285750" marR="0" lvl="0" indent="-28575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tabLst/>
                      <a:defRPr/>
                    </a:pPr>
                    <a:endParaRPr kumimoji="0" lang="es-PY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/>
                      <a:uLnTx/>
                      <a:uFillTx/>
                      <a:latin typeface="Gotham" panose="02000604040000090004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145" name="CuadroTexto 144"/>
              <p:cNvSpPr txBox="1"/>
              <p:nvPr/>
            </p:nvSpPr>
            <p:spPr>
              <a:xfrm>
                <a:off x="2602086" y="5064640"/>
                <a:ext cx="344259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s-PY"/>
                </a:defPPr>
                <a:lvl1pPr algn="just" defTabSz="1218987">
                  <a:defRPr sz="1600"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0" marR="0" lvl="0" indent="0" algn="just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PY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Gotham" panose="02000604040000090004"/>
                    <a:ea typeface="+mn-ea"/>
                    <a:cs typeface="Arial" panose="020B0604020202020204" pitchFamily="34" charset="0"/>
                  </a:rPr>
                  <a:t>12,6% de niños &lt;5 años presentaban desnutrición </a:t>
                </a:r>
                <a:r>
                  <a:rPr kumimoji="0" lang="es-PY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Gotham" panose="02000604040000090004"/>
                    <a:ea typeface="+mn-ea"/>
                    <a:cs typeface="Arial" panose="020B0604020202020204" pitchFamily="34" charset="0"/>
                  </a:rPr>
                  <a:t>crónica (224.000 niños en situación de riesgo).</a:t>
                </a:r>
                <a:endParaRPr kumimoji="0" lang="es-PY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Gotham" panose="020006040400000900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6" name="CuadroTexto 145"/>
              <p:cNvSpPr txBox="1"/>
              <p:nvPr/>
            </p:nvSpPr>
            <p:spPr>
              <a:xfrm>
                <a:off x="6266244" y="5228633"/>
                <a:ext cx="222971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s-PY"/>
                </a:defPPr>
                <a:lvl1pPr algn="just" defTabSz="1218987">
                  <a:defRPr sz="1600"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Gotham" panose="02000604040000090004"/>
                    <a:ea typeface="+mn-ea"/>
                    <a:cs typeface="Arial" panose="020B0604020202020204" pitchFamily="34" charset="0"/>
                  </a:rPr>
                  <a:t>G. </a:t>
                </a:r>
                <a:r>
                  <a:rPr kumimoji="0" lang="es-MX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Gotham" panose="02000604040000090004"/>
                    <a:ea typeface="+mn-ea"/>
                    <a:cs typeface="Arial" panose="020B0604020202020204" pitchFamily="34" charset="0"/>
                  </a:rPr>
                  <a:t>129 mil </a:t>
                </a:r>
                <a:r>
                  <a:rPr kumimoji="0" lang="es-MX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04040"/>
                    </a:solidFill>
                    <a:effectLst/>
                    <a:uLnTx/>
                    <a:uFillTx/>
                    <a:latin typeface="Gotham" panose="02000604040000090004"/>
                    <a:ea typeface="+mn-ea"/>
                    <a:cs typeface="Arial" panose="020B0604020202020204" pitchFamily="34" charset="0"/>
                  </a:rPr>
                  <a:t>millones</a:t>
                </a:r>
                <a:endParaRPr kumimoji="0" lang="es-PY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Gotham" panose="020006040400000900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47" name="CuadroTexto 146"/>
              <p:cNvSpPr txBox="1"/>
              <p:nvPr/>
            </p:nvSpPr>
            <p:spPr>
              <a:xfrm>
                <a:off x="8605198" y="5220845"/>
                <a:ext cx="36386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s-PY"/>
                </a:defPPr>
                <a:lvl1pPr algn="just" defTabSz="1218987">
                  <a:defRPr sz="1600">
                    <a:solidFill>
                      <a:srgbClr val="40404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marL="171450" marR="0" lvl="0" indent="-171450" algn="l" defTabSz="121935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s-PY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/>
                    <a:uLnTx/>
                    <a:uFillTx/>
                    <a:latin typeface="Gotham" panose="02000604040000090004"/>
                    <a:ea typeface="+mn-ea"/>
                    <a:cs typeface="Arial" panose="020B0604020202020204" pitchFamily="34" charset="0"/>
                  </a:rPr>
                  <a:t>42,8% (95.875) de niños menores de 5 años en situación de riesgo ingresan al PANI </a:t>
                </a:r>
              </a:p>
            </p:txBody>
          </p:sp>
          <p:sp>
            <p:nvSpPr>
              <p:cNvPr id="16" name="Rectángulo 15"/>
              <p:cNvSpPr/>
              <p:nvPr/>
            </p:nvSpPr>
            <p:spPr>
              <a:xfrm>
                <a:off x="989284" y="1387502"/>
                <a:ext cx="719328" cy="4329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4000" b="0" i="0" u="none" strike="noStrike" kern="1200" cap="none" spc="0" normalizeH="0" baseline="0" noProof="0" dirty="0">
                    <a:ln w="0"/>
                    <a:solidFill>
                      <a:srgbClr val="00C9F3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</a:t>
                </a:r>
                <a:endParaRPr kumimoji="0" lang="es-PY" sz="4000" b="0" i="0" u="none" strike="noStrike" kern="1200" cap="none" spc="0" normalizeH="0" baseline="0" noProof="0" dirty="0">
                  <a:ln w="0"/>
                  <a:solidFill>
                    <a:srgbClr val="00C9F3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1" name="Rectángulo 160"/>
              <p:cNvSpPr/>
              <p:nvPr/>
            </p:nvSpPr>
            <p:spPr>
              <a:xfrm>
                <a:off x="989284" y="2780474"/>
                <a:ext cx="719328" cy="4329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4000" b="0" i="0" u="none" strike="noStrike" kern="1200" cap="none" spc="0" normalizeH="0" baseline="0" noProof="0" dirty="0">
                    <a:ln w="0"/>
                    <a:solidFill>
                      <a:srgbClr val="00C9F3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</a:t>
                </a:r>
                <a:endParaRPr kumimoji="0" lang="es-PY" sz="4000" b="0" i="0" u="none" strike="noStrike" kern="1200" cap="none" spc="0" normalizeH="0" baseline="0" noProof="0" dirty="0">
                  <a:ln w="0"/>
                  <a:solidFill>
                    <a:srgbClr val="00C9F3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2" name="Rectángulo 161"/>
              <p:cNvSpPr/>
              <p:nvPr/>
            </p:nvSpPr>
            <p:spPr>
              <a:xfrm>
                <a:off x="959422" y="4517545"/>
                <a:ext cx="719328" cy="43298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4000" b="0" i="0" u="none" strike="noStrike" kern="1200" cap="none" spc="0" normalizeH="0" baseline="0" noProof="0" dirty="0">
                    <a:ln w="0"/>
                    <a:solidFill>
                      <a:srgbClr val="00C9F3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3</a:t>
                </a:r>
                <a:endParaRPr kumimoji="0" lang="es-PY" sz="4000" b="0" i="0" u="none" strike="noStrike" kern="1200" cap="none" spc="0" normalizeH="0" baseline="0" noProof="0" dirty="0">
                  <a:ln w="0"/>
                  <a:solidFill>
                    <a:srgbClr val="00C9F3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3" name="CuadroTexto 132"/>
            <p:cNvSpPr txBox="1"/>
            <p:nvPr/>
          </p:nvSpPr>
          <p:spPr>
            <a:xfrm>
              <a:off x="2656637" y="3176214"/>
              <a:ext cx="35332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Y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otham" panose="02000604040000090004"/>
                  <a:ea typeface="+mn-ea"/>
                  <a:cs typeface="Arial" panose="020B0604020202020204" pitchFamily="34" charset="0"/>
                </a:rPr>
                <a:t>68% de la población paraguaya sin acceso a servicios de APS en sus comunidades.</a:t>
              </a:r>
            </a:p>
            <a:p>
              <a:pPr marL="171450" marR="0" lvl="0" indent="-1714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s-PY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otham" panose="02000604040000090004"/>
                <a:ea typeface="+mn-ea"/>
                <a:cs typeface="Arial" panose="020B0604020202020204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Y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otham" panose="02000604040000090004"/>
                  <a:ea typeface="+mn-ea"/>
                  <a:cs typeface="Arial" panose="020B0604020202020204" pitchFamily="34" charset="0"/>
                </a:rPr>
                <a:t>804 </a:t>
              </a:r>
              <a:r>
                <a:rPr kumimoji="0" lang="es-PY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otham" panose="02000604040000090004"/>
                  <a:ea typeface="+mn-ea"/>
                  <a:cs typeface="Arial" panose="020B0604020202020204" pitchFamily="34" charset="0"/>
                </a:rPr>
                <a:t>instaladas actualmente.</a:t>
              </a:r>
            </a:p>
          </p:txBody>
        </p:sp>
        <p:sp>
          <p:nvSpPr>
            <p:cNvPr id="135" name="CuadroTexto 134"/>
            <p:cNvSpPr txBox="1"/>
            <p:nvPr/>
          </p:nvSpPr>
          <p:spPr>
            <a:xfrm>
              <a:off x="8495957" y="3172690"/>
              <a:ext cx="363357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PY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otham" panose="02000604040000090004"/>
                  <a:ea typeface="+mn-ea"/>
                  <a:cs typeface="Arial" panose="020B0604020202020204" pitchFamily="34" charset="0"/>
                </a:rPr>
                <a:t>2.730.000 personas atendidas en las USF´s </a:t>
              </a:r>
              <a:endParaRPr kumimoji="0" lang="es-PY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otham" panose="02000604040000090004"/>
                <a:ea typeface="+mn-ea"/>
                <a:cs typeface="Arial" panose="020B0604020202020204" pitchFamily="34" charset="0"/>
              </a:endParaRP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s-PY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Gotham" panose="02000604040000090004"/>
                <a:ea typeface="+mn-ea"/>
                <a:cs typeface="Arial" panose="020B0604020202020204" pitchFamily="34" charset="0"/>
              </a:endParaRP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s-PY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Gotham" panose="02000604040000090004"/>
                  <a:ea typeface="+mn-ea"/>
                  <a:cs typeface="Arial" panose="020B0604020202020204" pitchFamily="34" charset="0"/>
                </a:rPr>
                <a:t>65 USF más instaladas para la atención, llegando a 869 de un total de 1.400 necesarias a instalar. </a:t>
              </a:r>
            </a:p>
          </p:txBody>
        </p:sp>
        <p:sp>
          <p:nvSpPr>
            <p:cNvPr id="160" name="Rectángulo 159"/>
            <p:cNvSpPr/>
            <p:nvPr/>
          </p:nvSpPr>
          <p:spPr>
            <a:xfrm>
              <a:off x="6573482" y="3449601"/>
              <a:ext cx="166423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Gotham" panose="02000604040000090004"/>
                  <a:ea typeface="+mn-ea"/>
                  <a:cs typeface="Arial" panose="020B0604020202020204" pitchFamily="34" charset="0"/>
                </a:rPr>
                <a:t>G. 310 mil millones</a:t>
              </a:r>
              <a:endParaRPr kumimoji="0" lang="es-PY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Gotham" panose="020006040400000900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1999" cy="744278"/>
          </a:xfrm>
          <a:prstGeom prst="rect">
            <a:avLst/>
          </a:prstGeom>
        </p:spPr>
      </p:pic>
      <p:sp>
        <p:nvSpPr>
          <p:cNvPr id="119" name="CuadroTexto 118"/>
          <p:cNvSpPr txBox="1"/>
          <p:nvPr/>
        </p:nvSpPr>
        <p:spPr>
          <a:xfrm>
            <a:off x="58782" y="88487"/>
            <a:ext cx="12074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" panose="02000604040000090004"/>
                <a:ea typeface="+mn-ea"/>
                <a:cs typeface="+mn-cs"/>
              </a:rPr>
              <a:t>Buscaremos avanzar en la solución de problemas de Salud; </a:t>
            </a:r>
          </a:p>
        </p:txBody>
      </p:sp>
      <p:sp>
        <p:nvSpPr>
          <p:cNvPr id="100" name="Shape">
            <a:extLst>
              <a:ext uri="{FF2B5EF4-FFF2-40B4-BE49-F238E27FC236}">
                <a16:creationId xmlns:a16="http://schemas.microsoft.com/office/drawing/2014/main" id="{10DB6C2F-91F8-4F43-8F9D-32D7B623967C}"/>
              </a:ext>
            </a:extLst>
          </p:cNvPr>
          <p:cNvSpPr/>
          <p:nvPr/>
        </p:nvSpPr>
        <p:spPr>
          <a:xfrm>
            <a:off x="6367421" y="3160074"/>
            <a:ext cx="478" cy="2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236"/>
                </a:moveTo>
                <a:lnTo>
                  <a:pt x="0" y="20855"/>
                </a:lnTo>
                <a:cubicBezTo>
                  <a:pt x="8112" y="20855"/>
                  <a:pt x="13521" y="21600"/>
                  <a:pt x="21600" y="21600"/>
                </a:cubicBezTo>
                <a:lnTo>
                  <a:pt x="21600" y="0"/>
                </a:lnTo>
                <a:cubicBezTo>
                  <a:pt x="13488" y="745"/>
                  <a:pt x="5375" y="1491"/>
                  <a:pt x="0" y="2236"/>
                </a:cubicBezTo>
                <a:close/>
              </a:path>
            </a:pathLst>
          </a:custGeom>
          <a:solidFill>
            <a:srgbClr val="EED6C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Shape">
            <a:extLst>
              <a:ext uri="{FF2B5EF4-FFF2-40B4-BE49-F238E27FC236}">
                <a16:creationId xmlns:a16="http://schemas.microsoft.com/office/drawing/2014/main" id="{8D87AD3F-032E-3241-B4FD-2FB9572FC71D}"/>
              </a:ext>
            </a:extLst>
          </p:cNvPr>
          <p:cNvSpPr/>
          <p:nvPr/>
        </p:nvSpPr>
        <p:spPr>
          <a:xfrm>
            <a:off x="6367421" y="3295876"/>
            <a:ext cx="478" cy="20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364"/>
                </a:moveTo>
                <a:cubicBezTo>
                  <a:pt x="8112" y="20109"/>
                  <a:pt x="13521" y="20855"/>
                  <a:pt x="21600" y="21600"/>
                </a:cubicBezTo>
                <a:lnTo>
                  <a:pt x="21600" y="0"/>
                </a:lnTo>
                <a:cubicBezTo>
                  <a:pt x="13488" y="0"/>
                  <a:pt x="8079" y="745"/>
                  <a:pt x="0" y="745"/>
                </a:cubicBezTo>
                <a:lnTo>
                  <a:pt x="0" y="19364"/>
                </a:lnTo>
                <a:close/>
              </a:path>
            </a:pathLst>
          </a:custGeom>
          <a:solidFill>
            <a:srgbClr val="EED6C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Rectangle 27"/>
          <p:cNvSpPr/>
          <p:nvPr/>
        </p:nvSpPr>
        <p:spPr>
          <a:xfrm>
            <a:off x="2726605" y="3225022"/>
            <a:ext cx="9005732" cy="922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" panose="02000604040000090004"/>
              <a:ea typeface="+mn-ea"/>
              <a:cs typeface="Arial" panose="020B0604020202020204" pitchFamily="34" charset="0"/>
            </a:endParaRPr>
          </a:p>
        </p:txBody>
      </p:sp>
      <p:sp>
        <p:nvSpPr>
          <p:cNvPr id="144" name="Rectangle 27"/>
          <p:cNvSpPr/>
          <p:nvPr/>
        </p:nvSpPr>
        <p:spPr>
          <a:xfrm>
            <a:off x="2685715" y="4350120"/>
            <a:ext cx="9103100" cy="1016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" panose="02000604040000090004"/>
              <a:ea typeface="+mn-ea"/>
              <a:cs typeface="+mn-cs"/>
            </a:endParaRPr>
          </a:p>
        </p:txBody>
      </p:sp>
      <p:sp>
        <p:nvSpPr>
          <p:cNvPr id="156" name="Rectangle 27"/>
          <p:cNvSpPr/>
          <p:nvPr/>
        </p:nvSpPr>
        <p:spPr>
          <a:xfrm>
            <a:off x="2638009" y="5632740"/>
            <a:ext cx="92288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Gotham" panose="020006040400000900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36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1999" cy="744278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86978" y="2837547"/>
            <a:ext cx="11818042" cy="715039"/>
          </a:xfrm>
          <a:prstGeom prst="rect">
            <a:avLst/>
          </a:prstGeom>
        </p:spPr>
        <p:txBody>
          <a:bodyPr vert="horz" lIns="0" tIns="60949" rIns="0" bIns="60949" rtlCol="0" anchor="ctr">
            <a:noAutofit/>
          </a:bodyPr>
          <a:lstStyle>
            <a:defPPr>
              <a:defRPr lang="es-PY"/>
            </a:defPPr>
            <a:lvl1pPr algn="ctr" defTabSz="1218987">
              <a:spcBef>
                <a:spcPct val="0"/>
              </a:spcBef>
              <a:buNone/>
              <a:defRPr sz="3200" b="1">
                <a:solidFill>
                  <a:schemeClr val="bg1"/>
                </a:solidFill>
                <a:latin typeface="Gotham Light" pitchFamily="50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PY" sz="6000" dirty="0">
                <a:solidFill>
                  <a:schemeClr val="accent5">
                    <a:lumMod val="50000"/>
                  </a:schemeClr>
                </a:solidFill>
                <a:latin typeface="Gotham" panose="02000604040000090004" pitchFamily="50" charset="0"/>
              </a:rPr>
              <a:t>¡</a:t>
            </a:r>
            <a:r>
              <a:rPr lang="es-PY" sz="6000" dirty="0" smtClean="0">
                <a:solidFill>
                  <a:schemeClr val="accent5">
                    <a:lumMod val="50000"/>
                  </a:schemeClr>
                </a:solidFill>
                <a:latin typeface="Gotham" panose="02000604040000090004" pitchFamily="50" charset="0"/>
              </a:rPr>
              <a:t>Muchas Gracias!</a:t>
            </a:r>
            <a:endParaRPr lang="es-PY" sz="6000" dirty="0">
              <a:solidFill>
                <a:schemeClr val="accent5">
                  <a:lumMod val="50000"/>
                </a:schemeClr>
              </a:solidFill>
              <a:latin typeface="Gotham" panose="02000604040000090004" pitchFamily="50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4360" y="6360893"/>
            <a:ext cx="7523281" cy="32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9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n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1999" cy="74427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9210"/>
            <a:ext cx="12191999" cy="711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PY" sz="3200" b="1" dirty="0">
                <a:solidFill>
                  <a:schemeClr val="bg1"/>
                </a:solidFill>
                <a:latin typeface="Gotham" panose="02000604040000090004" pitchFamily="50" charset="0"/>
                <a:cs typeface="Arial" panose="020B0604020202020204" pitchFamily="34" charset="0"/>
              </a:rPr>
              <a:t>El escenario mundial y regional es </a:t>
            </a:r>
            <a:r>
              <a:rPr lang="es-PY" sz="3200" b="1" dirty="0" smtClean="0">
                <a:solidFill>
                  <a:schemeClr val="bg1"/>
                </a:solidFill>
                <a:latin typeface="Gotham" panose="02000604040000090004" pitchFamily="50" charset="0"/>
                <a:cs typeface="Arial" panose="020B0604020202020204" pitchFamily="34" charset="0"/>
              </a:rPr>
              <a:t>desafiante</a:t>
            </a:r>
            <a:endParaRPr lang="es-PY" sz="3200" b="1" dirty="0">
              <a:solidFill>
                <a:schemeClr val="bg1"/>
              </a:solidFill>
              <a:latin typeface="Gotham" panose="02000604040000090004" pitchFamily="50" charset="0"/>
              <a:cs typeface="Arial" panose="020B0604020202020204" pitchFamily="34" charset="0"/>
            </a:endParaRPr>
          </a:p>
        </p:txBody>
      </p:sp>
      <p:pic>
        <p:nvPicPr>
          <p:cNvPr id="47" name="Imagen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6257" y="5963482"/>
            <a:ext cx="7523281" cy="325040"/>
          </a:xfrm>
          <a:prstGeom prst="rect">
            <a:avLst/>
          </a:prstGeom>
        </p:spPr>
      </p:pic>
      <p:grpSp>
        <p:nvGrpSpPr>
          <p:cNvPr id="10" name="Group 1"/>
          <p:cNvGrpSpPr/>
          <p:nvPr/>
        </p:nvGrpSpPr>
        <p:grpSpPr>
          <a:xfrm>
            <a:off x="795997" y="5045723"/>
            <a:ext cx="1995871" cy="633092"/>
            <a:chOff x="860175" y="4249187"/>
            <a:chExt cx="1995871" cy="633092"/>
          </a:xfrm>
          <a:solidFill>
            <a:schemeClr val="accent1">
              <a:lumMod val="50000"/>
            </a:schemeClr>
          </a:solidFill>
        </p:grpSpPr>
        <p:sp>
          <p:nvSpPr>
            <p:cNvPr id="11" name="Rounded Rectangle 15"/>
            <p:cNvSpPr/>
            <p:nvPr/>
          </p:nvSpPr>
          <p:spPr>
            <a:xfrm>
              <a:off x="860175" y="4249187"/>
              <a:ext cx="1995871" cy="633092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33"/>
            <p:cNvSpPr txBox="1"/>
            <p:nvPr/>
          </p:nvSpPr>
          <p:spPr>
            <a:xfrm>
              <a:off x="1268799" y="4381067"/>
              <a:ext cx="117862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s-PY" sz="2000" b="1" dirty="0" smtClean="0">
                  <a:solidFill>
                    <a:schemeClr val="bg1"/>
                  </a:solidFill>
                  <a:latin typeface="Gotham" panose="02000604040000090004" pitchFamily="50" charset="0"/>
                  <a:cs typeface="Arial" panose="020B0604020202020204" pitchFamily="34" charset="0"/>
                </a:rPr>
                <a:t>Mundo</a:t>
              </a:r>
              <a:endParaRPr lang="es-PY" sz="2000" b="1" dirty="0">
                <a:solidFill>
                  <a:schemeClr val="bg1"/>
                </a:solidFill>
                <a:latin typeface="Gotham" panose="02000604040000090004" pitchFamily="50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3" name="Chart 26"/>
          <p:cNvGraphicFramePr/>
          <p:nvPr>
            <p:extLst>
              <p:ext uri="{D42A27DB-BD31-4B8C-83A1-F6EECF244321}">
                <p14:modId xmlns:p14="http://schemas.microsoft.com/office/powerpoint/2010/main" val="461304442"/>
              </p:ext>
            </p:extLst>
          </p:nvPr>
        </p:nvGraphicFramePr>
        <p:xfrm>
          <a:off x="1" y="1195754"/>
          <a:ext cx="3699802" cy="3682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7" name="Group 3"/>
          <p:cNvGrpSpPr/>
          <p:nvPr/>
        </p:nvGrpSpPr>
        <p:grpSpPr>
          <a:xfrm>
            <a:off x="4736007" y="5034051"/>
            <a:ext cx="1995871" cy="633092"/>
            <a:chOff x="6516553" y="4249187"/>
            <a:chExt cx="1995871" cy="633092"/>
          </a:xfrm>
          <a:solidFill>
            <a:schemeClr val="bg2">
              <a:lumMod val="60000"/>
              <a:lumOff val="40000"/>
            </a:schemeClr>
          </a:solidFill>
        </p:grpSpPr>
        <p:sp>
          <p:nvSpPr>
            <p:cNvPr id="18" name="Rounded Rectangle 47"/>
            <p:cNvSpPr/>
            <p:nvPr/>
          </p:nvSpPr>
          <p:spPr>
            <a:xfrm>
              <a:off x="6516553" y="4249187"/>
              <a:ext cx="1995871" cy="633092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otham" panose="02000604040000090004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58"/>
            <p:cNvSpPr txBox="1"/>
            <p:nvPr/>
          </p:nvSpPr>
          <p:spPr>
            <a:xfrm>
              <a:off x="6686757" y="4304867"/>
              <a:ext cx="1710981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s-PY" sz="1600" dirty="0" smtClean="0">
                  <a:latin typeface="Gotham" panose="02000604040000090004" pitchFamily="50" charset="0"/>
                  <a:cs typeface="Arial" panose="020B0604020202020204" pitchFamily="34" charset="0"/>
                </a:rPr>
                <a:t>América del Sur </a:t>
              </a:r>
            </a:p>
            <a:p>
              <a:pPr algn="ctr"/>
              <a:r>
                <a:rPr lang="es-PY" sz="1600" dirty="0" smtClean="0">
                  <a:latin typeface="Gotham" panose="02000604040000090004" pitchFamily="50" charset="0"/>
                  <a:cs typeface="Arial" panose="020B0604020202020204" pitchFamily="34" charset="0"/>
                </a:rPr>
                <a:t>(sin Venezuela)</a:t>
              </a:r>
              <a:endParaRPr lang="es-PY" sz="1600" dirty="0">
                <a:latin typeface="Gotham" panose="02000604040000090004" pitchFamily="50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4"/>
          <p:cNvGrpSpPr/>
          <p:nvPr/>
        </p:nvGrpSpPr>
        <p:grpSpPr>
          <a:xfrm>
            <a:off x="9051601" y="5034051"/>
            <a:ext cx="1995871" cy="633092"/>
            <a:chOff x="9285153" y="4249187"/>
            <a:chExt cx="1995871" cy="633092"/>
          </a:xfrm>
          <a:solidFill>
            <a:schemeClr val="accent2"/>
          </a:solidFill>
        </p:grpSpPr>
        <p:sp>
          <p:nvSpPr>
            <p:cNvPr id="21" name="Rounded Rectangle 71"/>
            <p:cNvSpPr/>
            <p:nvPr/>
          </p:nvSpPr>
          <p:spPr>
            <a:xfrm>
              <a:off x="9285153" y="4249187"/>
              <a:ext cx="1995871" cy="633092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Gotham" panose="02000604040000090004" pitchFamily="50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60"/>
            <p:cNvSpPr txBox="1"/>
            <p:nvPr/>
          </p:nvSpPr>
          <p:spPr>
            <a:xfrm>
              <a:off x="9678596" y="4391455"/>
              <a:ext cx="1208985" cy="307777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Gotham" panose="02000604040000090004" pitchFamily="50" charset="0"/>
                  <a:cs typeface="Arial" panose="020B0604020202020204" pitchFamily="34" charset="0"/>
                </a:rPr>
                <a:t>Paraguay</a:t>
              </a:r>
              <a:endParaRPr lang="en-US" sz="2000" b="1" dirty="0">
                <a:solidFill>
                  <a:schemeClr val="bg1"/>
                </a:solidFill>
                <a:latin typeface="Gotham" panose="02000604040000090004" pitchFamily="50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24" name="Chart 26"/>
          <p:cNvGraphicFramePr/>
          <p:nvPr>
            <p:extLst>
              <p:ext uri="{D42A27DB-BD31-4B8C-83A1-F6EECF244321}">
                <p14:modId xmlns:p14="http://schemas.microsoft.com/office/powerpoint/2010/main" val="318472712"/>
              </p:ext>
            </p:extLst>
          </p:nvPr>
        </p:nvGraphicFramePr>
        <p:xfrm>
          <a:off x="3884042" y="1885301"/>
          <a:ext cx="3699803" cy="2937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Chart 26"/>
          <p:cNvGraphicFramePr/>
          <p:nvPr>
            <p:extLst>
              <p:ext uri="{D42A27DB-BD31-4B8C-83A1-F6EECF244321}">
                <p14:modId xmlns:p14="http://schemas.microsoft.com/office/powerpoint/2010/main" val="2407221032"/>
              </p:ext>
            </p:extLst>
          </p:nvPr>
        </p:nvGraphicFramePr>
        <p:xfrm>
          <a:off x="8199636" y="1487005"/>
          <a:ext cx="3699803" cy="3345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6" name="CuadroTexto 25"/>
          <p:cNvSpPr txBox="1"/>
          <p:nvPr/>
        </p:nvSpPr>
        <p:spPr>
          <a:xfrm>
            <a:off x="760827" y="4737858"/>
            <a:ext cx="551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050" dirty="0" smtClean="0">
                <a:latin typeface="Gotham" panose="02000604040000090004" pitchFamily="50" charset="0"/>
                <a:cs typeface="Arial" panose="020B0604020202020204" pitchFamily="34" charset="0"/>
              </a:rPr>
              <a:t>2019</a:t>
            </a:r>
            <a:endParaRPr lang="es-PY" sz="1050" dirty="0">
              <a:latin typeface="Gotham" panose="02000604040000090004" pitchFamily="50" charset="0"/>
              <a:cs typeface="Arial" panose="020B0604020202020204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2403860" y="4732920"/>
            <a:ext cx="5515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050" dirty="0" smtClean="0">
                <a:latin typeface="Gotham" panose="02000604040000090004" pitchFamily="50" charset="0"/>
                <a:cs typeface="Arial" panose="020B0604020202020204" pitchFamily="34" charset="0"/>
              </a:rPr>
              <a:t>2020</a:t>
            </a:r>
            <a:endParaRPr lang="es-PY" sz="1050" dirty="0">
              <a:latin typeface="Gotham" panose="02000604040000090004" pitchFamily="50" charset="0"/>
              <a:cs typeface="Arial" panose="020B0604020202020204" pitchFamily="34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4620880" y="4666646"/>
            <a:ext cx="551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050" dirty="0" smtClean="0">
                <a:latin typeface="Gotham" panose="02000604040000090004" pitchFamily="50" charset="0"/>
                <a:cs typeface="Arial" panose="020B0604020202020204" pitchFamily="34" charset="0"/>
              </a:rPr>
              <a:t>2019</a:t>
            </a:r>
            <a:endParaRPr lang="es-PY" sz="1050" dirty="0">
              <a:latin typeface="Gotham" panose="02000604040000090004" pitchFamily="50" charset="0"/>
              <a:cs typeface="Arial" panose="020B0604020202020204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6338728" y="4691655"/>
            <a:ext cx="5515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050" dirty="0" smtClean="0">
                <a:latin typeface="Gotham" panose="02000604040000090004" pitchFamily="50" charset="0"/>
                <a:cs typeface="Arial" panose="020B0604020202020204" pitchFamily="34" charset="0"/>
              </a:rPr>
              <a:t>2020</a:t>
            </a:r>
            <a:endParaRPr lang="es-PY" sz="1050" dirty="0">
              <a:latin typeface="Gotham" panose="02000604040000090004" pitchFamily="50" charset="0"/>
              <a:cs typeface="Arial" panose="020B0604020202020204" pitchFamily="34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8945881" y="4645597"/>
            <a:ext cx="5515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050" dirty="0" smtClean="0">
                <a:latin typeface="Gotham" panose="02000604040000090004" pitchFamily="50" charset="0"/>
                <a:cs typeface="Arial" panose="020B0604020202020204" pitchFamily="34" charset="0"/>
              </a:rPr>
              <a:t>2019</a:t>
            </a:r>
            <a:endParaRPr lang="es-PY" sz="1050" dirty="0">
              <a:latin typeface="Gotham" panose="02000604040000090004" pitchFamily="50" charset="0"/>
              <a:cs typeface="Arial" panose="020B0604020202020204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10675511" y="4671679"/>
            <a:ext cx="5515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sz="1050" dirty="0" smtClean="0">
                <a:latin typeface="Gotham" panose="02000604040000090004" pitchFamily="50" charset="0"/>
                <a:cs typeface="Arial" panose="020B0604020202020204" pitchFamily="34" charset="0"/>
              </a:rPr>
              <a:t>2020</a:t>
            </a:r>
            <a:endParaRPr lang="es-PY" sz="1050" dirty="0">
              <a:latin typeface="Gotham" panose="02000604040000090004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8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n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1999" cy="74427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1951" y="-19210"/>
            <a:ext cx="11772746" cy="711081"/>
          </a:xfrm>
        </p:spPr>
        <p:txBody>
          <a:bodyPr>
            <a:normAutofit/>
          </a:bodyPr>
          <a:lstStyle/>
          <a:p>
            <a:pPr algn="ctr"/>
            <a:r>
              <a:rPr lang="es-PY" sz="3200" b="1" dirty="0">
                <a:solidFill>
                  <a:schemeClr val="bg1"/>
                </a:solidFill>
                <a:latin typeface="Gotham" panose="02000604040000090004" pitchFamily="50" charset="0"/>
                <a:cs typeface="Arial" panose="020B0604020202020204" pitchFamily="34" charset="0"/>
              </a:rPr>
              <a:t>P</a:t>
            </a:r>
            <a:r>
              <a:rPr lang="es-PY" sz="3200" b="1" dirty="0" smtClean="0">
                <a:solidFill>
                  <a:schemeClr val="bg1"/>
                </a:solidFill>
                <a:latin typeface="Gotham" panose="02000604040000090004" pitchFamily="50" charset="0"/>
                <a:cs typeface="Arial" panose="020B0604020202020204" pitchFamily="34" charset="0"/>
              </a:rPr>
              <a:t>ero </a:t>
            </a:r>
            <a:r>
              <a:rPr lang="es-PY" sz="3200" b="1" dirty="0">
                <a:solidFill>
                  <a:schemeClr val="bg1"/>
                </a:solidFill>
                <a:latin typeface="Gotham" panose="02000604040000090004" pitchFamily="50" charset="0"/>
                <a:cs typeface="Arial" panose="020B0604020202020204" pitchFamily="34" charset="0"/>
              </a:rPr>
              <a:t>esperamos un mejor desempeño </a:t>
            </a:r>
            <a:r>
              <a:rPr lang="es-PY" sz="3200" b="1" dirty="0" smtClean="0">
                <a:solidFill>
                  <a:schemeClr val="bg1"/>
                </a:solidFill>
                <a:latin typeface="Gotham" panose="02000604040000090004" pitchFamily="50" charset="0"/>
                <a:cs typeface="Arial" panose="020B0604020202020204" pitchFamily="34" charset="0"/>
              </a:rPr>
              <a:t>económico</a:t>
            </a:r>
            <a:endParaRPr lang="es-PY" sz="3200" dirty="0">
              <a:solidFill>
                <a:schemeClr val="bg1"/>
              </a:solidFill>
              <a:latin typeface="Gotham" panose="02000604040000090004" pitchFamily="50" charset="0"/>
              <a:cs typeface="Arial" panose="020B0604020202020204" pitchFamily="34" charset="0"/>
            </a:endParaRPr>
          </a:p>
        </p:txBody>
      </p:sp>
      <p:pic>
        <p:nvPicPr>
          <p:cNvPr id="47" name="Imagen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6257" y="5963482"/>
            <a:ext cx="7523281" cy="325040"/>
          </a:xfrm>
          <a:prstGeom prst="rect">
            <a:avLst/>
          </a:prstGeom>
        </p:spPr>
      </p:pic>
      <p:sp>
        <p:nvSpPr>
          <p:cNvPr id="34" name="TextBox 3"/>
          <p:cNvSpPr txBox="1"/>
          <p:nvPr/>
        </p:nvSpPr>
        <p:spPr>
          <a:xfrm>
            <a:off x="1058430" y="1600768"/>
            <a:ext cx="4824134" cy="2009020"/>
          </a:xfrm>
          <a:prstGeom prst="roundRect">
            <a:avLst/>
          </a:prstGeom>
          <a:solidFill>
            <a:sysClr val="windowText" lastClr="000000">
              <a:lumMod val="75000"/>
              <a:lumOff val="25000"/>
            </a:sysClr>
          </a:solidFill>
        </p:spPr>
        <p:txBody>
          <a:bodyPr wrap="square" lIns="91407" tIns="45702" rIns="91407" bIns="45702" rtlCol="0" anchor="ctr">
            <a:spAutoFit/>
          </a:bodyPr>
          <a:lstStyle/>
          <a:p>
            <a:pPr marL="0" marR="0" lvl="0" indent="0" algn="ctr" defTabSz="91400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kern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en-US" sz="7200" b="1" kern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tham" panose="02000604040000090004" pitchFamily="50" charset="0"/>
                <a:cs typeface="Arial" panose="020B0604020202020204" pitchFamily="34" charset="0"/>
              </a:rPr>
              <a:t>4,0</a:t>
            </a:r>
          </a:p>
          <a:p>
            <a:pPr lvl="0" algn="ctr" defTabSz="914003"/>
            <a:r>
              <a:rPr lang="es-PY" sz="2000" b="1" kern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tham" panose="02000604040000090004" pitchFamily="50" charset="0"/>
                <a:cs typeface="Arial" panose="020B0604020202020204" pitchFamily="34" charset="0"/>
              </a:rPr>
              <a:t>Crecimiento </a:t>
            </a:r>
          </a:p>
          <a:p>
            <a:pPr lvl="0" algn="ctr" defTabSz="914003"/>
            <a:r>
              <a:rPr lang="es-PY" sz="2000" b="1" kern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tham" panose="02000604040000090004" pitchFamily="50" charset="0"/>
                <a:cs typeface="Arial" panose="020B0604020202020204" pitchFamily="34" charset="0"/>
              </a:rPr>
              <a:t>Económico</a:t>
            </a:r>
            <a:endParaRPr kumimoji="0" lang="en-US" sz="60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Gotham" panose="02000604040000090004" pitchFamily="50" charset="0"/>
              <a:cs typeface="Arial" panose="020B0604020202020204" pitchFamily="34" charset="0"/>
            </a:endParaRPr>
          </a:p>
        </p:txBody>
      </p:sp>
      <p:sp>
        <p:nvSpPr>
          <p:cNvPr id="41" name="TextBox 3"/>
          <p:cNvSpPr txBox="1"/>
          <p:nvPr/>
        </p:nvSpPr>
        <p:spPr>
          <a:xfrm>
            <a:off x="1058430" y="3767084"/>
            <a:ext cx="4824134" cy="2009020"/>
          </a:xfrm>
          <a:prstGeom prst="roundRect">
            <a:avLst/>
          </a:prstGeom>
          <a:solidFill>
            <a:sysClr val="windowText" lastClr="000000">
              <a:lumMod val="75000"/>
              <a:lumOff val="25000"/>
            </a:sysClr>
          </a:solidFill>
        </p:spPr>
        <p:txBody>
          <a:bodyPr wrap="square" lIns="91407" tIns="45702" rIns="91407" bIns="45702" rtlCol="0" anchor="ctr">
            <a:spAutoFit/>
          </a:bodyPr>
          <a:lstStyle/>
          <a:p>
            <a:pPr marL="0" marR="0" lvl="0" indent="0" algn="ctr" defTabSz="91400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kern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tham" panose="02000604040000090004" pitchFamily="50" charset="0"/>
                <a:cs typeface="Arial" panose="020B0604020202020204" pitchFamily="34" charset="0"/>
              </a:rPr>
              <a:t>4,0</a:t>
            </a:r>
          </a:p>
          <a:p>
            <a:pPr marL="0" marR="0" lvl="0" indent="0" algn="ctr" defTabSz="91400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Y" sz="2000" b="1" kern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tham" panose="02000604040000090004" pitchFamily="50" charset="0"/>
                <a:cs typeface="Arial" panose="020B0604020202020204" pitchFamily="34" charset="0"/>
              </a:rPr>
              <a:t>Inflación</a:t>
            </a:r>
            <a:r>
              <a:rPr lang="en-US" sz="2000" b="1" kern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tham" panose="02000604040000090004" pitchFamily="50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00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2000" b="1" i="0" u="none" strike="noStrike" kern="0" cap="none" spc="0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Gotham" panose="02000604040000090004" pitchFamily="50" charset="0"/>
                <a:cs typeface="Arial" panose="020B0604020202020204" pitchFamily="34" charset="0"/>
              </a:rPr>
              <a:t>Estable</a:t>
            </a:r>
          </a:p>
        </p:txBody>
      </p:sp>
      <p:sp>
        <p:nvSpPr>
          <p:cNvPr id="42" name="TextBox 3"/>
          <p:cNvSpPr txBox="1"/>
          <p:nvPr/>
        </p:nvSpPr>
        <p:spPr>
          <a:xfrm>
            <a:off x="6248324" y="1651845"/>
            <a:ext cx="4968240" cy="1906865"/>
          </a:xfrm>
          <a:prstGeom prst="roundRect">
            <a:avLst/>
          </a:prstGeom>
          <a:solidFill>
            <a:sysClr val="windowText" lastClr="000000">
              <a:lumMod val="75000"/>
              <a:lumOff val="25000"/>
            </a:sysClr>
          </a:solidFill>
        </p:spPr>
        <p:txBody>
          <a:bodyPr wrap="square" lIns="91407" tIns="45702" rIns="91407" bIns="45702" rtlCol="0" anchor="ctr">
            <a:spAutoFit/>
          </a:bodyPr>
          <a:lstStyle/>
          <a:p>
            <a:pPr marL="0" marR="0" lvl="0" indent="0" algn="ctr" defTabSz="91400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Y" sz="6600" b="1" kern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tham" panose="02000604040000090004" pitchFamily="50" charset="0"/>
                <a:cs typeface="Arial" panose="020B0604020202020204" pitchFamily="34" charset="0"/>
              </a:rPr>
              <a:t>Gs</a:t>
            </a:r>
            <a:r>
              <a:rPr lang="en-US" sz="6600" b="1" kern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tham" panose="02000604040000090004" pitchFamily="50" charset="0"/>
                <a:cs typeface="Arial" panose="020B0604020202020204" pitchFamily="34" charset="0"/>
              </a:rPr>
              <a:t>. 6.382</a:t>
            </a:r>
          </a:p>
          <a:p>
            <a:pPr lvl="0" algn="ctr" defTabSz="914003"/>
            <a:r>
              <a:rPr lang="es-PY" sz="2000" b="1" kern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tham" panose="02000604040000090004" pitchFamily="50" charset="0"/>
                <a:cs typeface="Arial" panose="020B0604020202020204" pitchFamily="34" charset="0"/>
              </a:rPr>
              <a:t>Tipo de </a:t>
            </a:r>
          </a:p>
          <a:p>
            <a:pPr lvl="0" algn="ctr" defTabSz="914003"/>
            <a:r>
              <a:rPr lang="es-PY" sz="2000" b="1" kern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tham" panose="02000604040000090004" pitchFamily="50" charset="0"/>
                <a:cs typeface="Arial" panose="020B0604020202020204" pitchFamily="34" charset="0"/>
              </a:rPr>
              <a:t>Cambio</a:t>
            </a:r>
            <a:endParaRPr kumimoji="0" lang="en-US" sz="60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Gotham" panose="02000604040000090004" pitchFamily="50" charset="0"/>
              <a:cs typeface="Arial" panose="020B0604020202020204" pitchFamily="34" charset="0"/>
            </a:endParaRPr>
          </a:p>
        </p:txBody>
      </p:sp>
      <p:sp>
        <p:nvSpPr>
          <p:cNvPr id="43" name="TextBox 3"/>
          <p:cNvSpPr txBox="1"/>
          <p:nvPr/>
        </p:nvSpPr>
        <p:spPr>
          <a:xfrm>
            <a:off x="6392430" y="3767084"/>
            <a:ext cx="4824134" cy="2009020"/>
          </a:xfrm>
          <a:prstGeom prst="roundRect">
            <a:avLst/>
          </a:prstGeom>
          <a:solidFill>
            <a:sysClr val="windowText" lastClr="000000">
              <a:lumMod val="75000"/>
              <a:lumOff val="25000"/>
            </a:sysClr>
          </a:solidFill>
        </p:spPr>
        <p:txBody>
          <a:bodyPr wrap="square" lIns="91407" tIns="45702" rIns="91407" bIns="45702" rtlCol="0" anchor="ctr">
            <a:spAutoFit/>
          </a:bodyPr>
          <a:lstStyle/>
          <a:p>
            <a:pPr lvl="0" algn="ctr" defTabSz="914003">
              <a:defRPr/>
            </a:pPr>
            <a:r>
              <a:rPr lang="en-US" sz="7200" b="1" kern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tham" panose="02000604040000090004" pitchFamily="50" charset="0"/>
                <a:cs typeface="Arial" panose="020B0604020202020204" pitchFamily="34" charset="0"/>
              </a:rPr>
              <a:t>↑8,8</a:t>
            </a:r>
            <a:endParaRPr lang="en-US" sz="7200" b="1" kern="0" dirty="0">
              <a:solidFill>
                <a:schemeClr val="accent1">
                  <a:lumMod val="40000"/>
                  <a:lumOff val="60000"/>
                </a:schemeClr>
              </a:solidFill>
              <a:latin typeface="Gotham" panose="02000604040000090004" pitchFamily="50" charset="0"/>
              <a:cs typeface="Arial" panose="020B0604020202020204" pitchFamily="34" charset="0"/>
            </a:endParaRPr>
          </a:p>
          <a:p>
            <a:pPr marL="0" marR="0" lvl="0" indent="0" algn="ctr" defTabSz="91400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Y" sz="2000" b="1" kern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Gotham" panose="02000604040000090004" pitchFamily="50" charset="0"/>
                <a:cs typeface="Arial" panose="020B0604020202020204" pitchFamily="34" charset="0"/>
              </a:rPr>
              <a:t>Recuperación de las </a:t>
            </a:r>
          </a:p>
          <a:p>
            <a:pPr marL="0" marR="0" lvl="0" indent="0" algn="ctr" defTabSz="91400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2000" b="1" i="0" u="none" strike="noStrike" kern="0" cap="none" spc="0" normalizeH="0" baseline="0" dirty="0" smtClean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uLnTx/>
                <a:uFillTx/>
                <a:latin typeface="Gotham" panose="02000604040000090004" pitchFamily="50" charset="0"/>
                <a:cs typeface="Arial" panose="020B0604020202020204" pitchFamily="34" charset="0"/>
              </a:rPr>
              <a:t>Importaciones</a:t>
            </a:r>
          </a:p>
        </p:txBody>
      </p:sp>
    </p:spTree>
    <p:extLst>
      <p:ext uri="{BB962C8B-B14F-4D97-AF65-F5344CB8AC3E}">
        <p14:creationId xmlns:p14="http://schemas.microsoft.com/office/powerpoint/2010/main" val="182270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95">
              <a:schemeClr val="bg1">
                <a:lumMod val="95000"/>
              </a:schemeClr>
            </a:gs>
            <a:gs pos="55000">
              <a:srgbClr val="DDDDDD"/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n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1999" cy="74427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7973" y="-19210"/>
            <a:ext cx="11886723" cy="711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514368">
              <a:lnSpc>
                <a:spcPct val="90000"/>
              </a:lnSpc>
            </a:pPr>
            <a:r>
              <a:rPr lang="es-PY" sz="3200" b="1" dirty="0" smtClean="0">
                <a:solidFill>
                  <a:schemeClr val="bg1"/>
                </a:solidFill>
                <a:latin typeface="Gotham" panose="02000604040000090004" pitchFamily="50" charset="0"/>
              </a:rPr>
              <a:t>No obstante, existen </a:t>
            </a:r>
            <a:r>
              <a:rPr lang="es-PY" sz="3200" b="1" dirty="0" smtClean="0">
                <a:solidFill>
                  <a:schemeClr val="bg1"/>
                </a:solidFill>
                <a:latin typeface="Gotham" panose="02000604040000090004" pitchFamily="50" charset="0"/>
              </a:rPr>
              <a:t>riesgos</a:t>
            </a:r>
            <a:endParaRPr lang="en-US" sz="3200" b="1" dirty="0">
              <a:solidFill>
                <a:schemeClr val="bg1"/>
              </a:solidFill>
              <a:latin typeface="Gotham" panose="02000604040000090004" pitchFamily="50" charset="0"/>
            </a:endParaRPr>
          </a:p>
        </p:txBody>
      </p:sp>
      <p:pic>
        <p:nvPicPr>
          <p:cNvPr id="47" name="Imagen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653" y="6439732"/>
            <a:ext cx="7523281" cy="325040"/>
          </a:xfrm>
          <a:prstGeom prst="rect">
            <a:avLst/>
          </a:prstGeom>
        </p:spPr>
      </p:pic>
      <p:pic>
        <p:nvPicPr>
          <p:cNvPr id="76" name="Imagen 75"/>
          <p:cNvPicPr>
            <a:picLocks noChangeAspect="1"/>
          </p:cNvPicPr>
          <p:nvPr/>
        </p:nvPicPr>
        <p:blipFill rotWithShape="1">
          <a:blip r:embed="rId5">
            <a:lum bright="70000" contrast="-70000"/>
          </a:blip>
          <a:srcRect t="14647"/>
          <a:stretch/>
        </p:blipFill>
        <p:spPr>
          <a:xfrm>
            <a:off x="4830289" y="1668874"/>
            <a:ext cx="581114" cy="768699"/>
          </a:xfrm>
          <a:prstGeom prst="rect">
            <a:avLst/>
          </a:prstGeom>
        </p:spPr>
      </p:pic>
      <p:graphicFrame>
        <p:nvGraphicFramePr>
          <p:cNvPr id="26" name="Marcador de contenid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41645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08210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360" y="6360893"/>
            <a:ext cx="7523281" cy="32504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1999" cy="744278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288682" y="41648"/>
            <a:ext cx="7650970" cy="584775"/>
          </a:xfrm>
          <a:prstGeom prst="rect">
            <a:avLst/>
          </a:prstGeom>
        </p:spPr>
        <p:txBody>
          <a:bodyPr vert="horz" lIns="0" tIns="60949" rIns="0" bIns="60949" rtlCol="0" anchor="ctr">
            <a:noAutofit/>
          </a:bodyPr>
          <a:lstStyle>
            <a:defPPr>
              <a:defRPr lang="es-PY"/>
            </a:defPPr>
            <a:lvl1pPr algn="ctr" defTabSz="1218987">
              <a:spcBef>
                <a:spcPct val="0"/>
              </a:spcBef>
              <a:buNone/>
              <a:defRPr sz="3200" b="1">
                <a:solidFill>
                  <a:schemeClr val="bg1"/>
                </a:solidFill>
                <a:latin typeface="Gotham Light" pitchFamily="50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PY" dirty="0">
                <a:latin typeface="Gotham" panose="02000604040000090004" pitchFamily="50" charset="0"/>
              </a:rPr>
              <a:t>Mantenemos la sostenibilidad fiscal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73110" y="2308228"/>
            <a:ext cx="52151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kern="0" dirty="0" smtClean="0">
                <a:solidFill>
                  <a:schemeClr val="accent1">
                    <a:lumMod val="75000"/>
                  </a:schemeClr>
                </a:solidFill>
                <a:latin typeface="Gotham" panose="02000604040000090004" pitchFamily="50" charset="0"/>
                <a:cs typeface="Arial" panose="020B0604020202020204" pitchFamily="34" charset="0"/>
              </a:rPr>
              <a:t>Cumplimos con la Ley de Responsabilidad Fiscal</a:t>
            </a:r>
            <a:endParaRPr lang="es-PY" sz="2000" b="1" kern="0" dirty="0" smtClean="0">
              <a:solidFill>
                <a:schemeClr val="accent1">
                  <a:lumMod val="75000"/>
                </a:schemeClr>
              </a:solidFill>
              <a:latin typeface="Gotham" panose="02000604040000090004" pitchFamily="50" charset="0"/>
              <a:cs typeface="Arial" panose="020B0604020202020204" pitchFamily="34" charset="0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6456040" y="2291029"/>
            <a:ext cx="49323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kern="0" dirty="0" smtClean="0">
                <a:solidFill>
                  <a:schemeClr val="accent1">
                    <a:lumMod val="75000"/>
                  </a:schemeClr>
                </a:solidFill>
                <a:latin typeface="Gotham" panose="02000604040000090004" pitchFamily="50" charset="0"/>
                <a:cs typeface="Arial" panose="020B0604020202020204" pitchFamily="34" charset="0"/>
              </a:rPr>
              <a:t>Aumentamos la Inversión Pública</a:t>
            </a:r>
            <a:endParaRPr lang="es-PY" sz="2000" b="1" kern="0" dirty="0" smtClean="0">
              <a:solidFill>
                <a:schemeClr val="accent1">
                  <a:lumMod val="75000"/>
                </a:schemeClr>
              </a:solidFill>
              <a:latin typeface="Gotham" panose="02000604040000090004" pitchFamily="50" charset="0"/>
              <a:cs typeface="Arial" panose="020B0604020202020204" pitchFamily="34" charset="0"/>
            </a:endParaRPr>
          </a:p>
        </p:txBody>
      </p:sp>
      <p:sp>
        <p:nvSpPr>
          <p:cNvPr id="35" name="Freeform 435"/>
          <p:cNvSpPr/>
          <p:nvPr/>
        </p:nvSpPr>
        <p:spPr>
          <a:xfrm>
            <a:off x="2494206" y="1062088"/>
            <a:ext cx="1175270" cy="1075470"/>
          </a:xfrm>
          <a:custGeom>
            <a:avLst/>
            <a:gdLst/>
            <a:ahLst/>
            <a:cxnLst/>
            <a:rect l="l" t="t" r="r" b="b"/>
            <a:pathLst>
              <a:path w="432708" h="432707">
                <a:moveTo>
                  <a:pt x="216354" y="0"/>
                </a:moveTo>
                <a:cubicBezTo>
                  <a:pt x="255606" y="0"/>
                  <a:pt x="291806" y="9672"/>
                  <a:pt x="324953" y="29016"/>
                </a:cubicBezTo>
                <a:cubicBezTo>
                  <a:pt x="358101" y="48360"/>
                  <a:pt x="384347" y="74606"/>
                  <a:pt x="403692" y="107754"/>
                </a:cubicBezTo>
                <a:cubicBezTo>
                  <a:pt x="423036" y="140902"/>
                  <a:pt x="432708" y="177102"/>
                  <a:pt x="432708" y="216353"/>
                </a:cubicBezTo>
                <a:cubicBezTo>
                  <a:pt x="432708" y="255605"/>
                  <a:pt x="423036" y="291805"/>
                  <a:pt x="403692" y="324953"/>
                </a:cubicBezTo>
                <a:cubicBezTo>
                  <a:pt x="384347" y="358101"/>
                  <a:pt x="358101" y="384347"/>
                  <a:pt x="324953" y="403691"/>
                </a:cubicBezTo>
                <a:cubicBezTo>
                  <a:pt x="291806" y="423035"/>
                  <a:pt x="255606" y="432707"/>
                  <a:pt x="216354" y="432707"/>
                </a:cubicBezTo>
                <a:cubicBezTo>
                  <a:pt x="177102" y="432707"/>
                  <a:pt x="140903" y="423035"/>
                  <a:pt x="107755" y="403691"/>
                </a:cubicBezTo>
                <a:cubicBezTo>
                  <a:pt x="74607" y="384347"/>
                  <a:pt x="48361" y="358101"/>
                  <a:pt x="29017" y="324953"/>
                </a:cubicBezTo>
                <a:cubicBezTo>
                  <a:pt x="9673" y="291805"/>
                  <a:pt x="0" y="255605"/>
                  <a:pt x="0" y="216353"/>
                </a:cubicBezTo>
                <a:cubicBezTo>
                  <a:pt x="0" y="177102"/>
                  <a:pt x="9673" y="140902"/>
                  <a:pt x="29017" y="107754"/>
                </a:cubicBezTo>
                <a:cubicBezTo>
                  <a:pt x="48361" y="74606"/>
                  <a:pt x="74607" y="48360"/>
                  <a:pt x="107755" y="29016"/>
                </a:cubicBezTo>
                <a:cubicBezTo>
                  <a:pt x="140903" y="9672"/>
                  <a:pt x="177102" y="0"/>
                  <a:pt x="216354" y="0"/>
                </a:cubicBezTo>
                <a:close/>
                <a:moveTo>
                  <a:pt x="318333" y="127051"/>
                </a:moveTo>
                <a:cubicBezTo>
                  <a:pt x="313450" y="127051"/>
                  <a:pt x="309225" y="128836"/>
                  <a:pt x="305656" y="132404"/>
                </a:cubicBezTo>
                <a:lnTo>
                  <a:pt x="190718" y="247060"/>
                </a:lnTo>
                <a:lnTo>
                  <a:pt x="127052" y="183393"/>
                </a:lnTo>
                <a:cubicBezTo>
                  <a:pt x="123483" y="179825"/>
                  <a:pt x="119258" y="178041"/>
                  <a:pt x="114375" y="178041"/>
                </a:cubicBezTo>
                <a:cubicBezTo>
                  <a:pt x="109492" y="178041"/>
                  <a:pt x="105266" y="179825"/>
                  <a:pt x="101698" y="183393"/>
                </a:cubicBezTo>
                <a:lnTo>
                  <a:pt x="76062" y="208747"/>
                </a:lnTo>
                <a:cubicBezTo>
                  <a:pt x="72682" y="212128"/>
                  <a:pt x="70991" y="216447"/>
                  <a:pt x="70991" y="221706"/>
                </a:cubicBezTo>
                <a:cubicBezTo>
                  <a:pt x="70991" y="226777"/>
                  <a:pt x="72682" y="231002"/>
                  <a:pt x="76062" y="234383"/>
                </a:cubicBezTo>
                <a:lnTo>
                  <a:pt x="178041" y="336362"/>
                </a:lnTo>
                <a:cubicBezTo>
                  <a:pt x="181610" y="339931"/>
                  <a:pt x="185835" y="341715"/>
                  <a:pt x="190718" y="341715"/>
                </a:cubicBezTo>
                <a:cubicBezTo>
                  <a:pt x="195789" y="341715"/>
                  <a:pt x="200109" y="339931"/>
                  <a:pt x="203677" y="336362"/>
                </a:cubicBezTo>
                <a:lnTo>
                  <a:pt x="356646" y="183393"/>
                </a:lnTo>
                <a:cubicBezTo>
                  <a:pt x="360026" y="180013"/>
                  <a:pt x="361717" y="175787"/>
                  <a:pt x="361717" y="170716"/>
                </a:cubicBezTo>
                <a:cubicBezTo>
                  <a:pt x="361717" y="165458"/>
                  <a:pt x="360026" y="161138"/>
                  <a:pt x="356646" y="157758"/>
                </a:cubicBezTo>
                <a:lnTo>
                  <a:pt x="331010" y="132404"/>
                </a:lnTo>
                <a:cubicBezTo>
                  <a:pt x="327442" y="128836"/>
                  <a:pt x="323216" y="127051"/>
                  <a:pt x="318333" y="12705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Freeform 352"/>
          <p:cNvSpPr/>
          <p:nvPr/>
        </p:nvSpPr>
        <p:spPr>
          <a:xfrm>
            <a:off x="8473091" y="1043596"/>
            <a:ext cx="1193423" cy="1070211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216353" y="0"/>
                </a:moveTo>
                <a:cubicBezTo>
                  <a:pt x="255605" y="0"/>
                  <a:pt x="291805" y="9672"/>
                  <a:pt x="324953" y="29016"/>
                </a:cubicBezTo>
                <a:cubicBezTo>
                  <a:pt x="358101" y="48360"/>
                  <a:pt x="384347" y="74606"/>
                  <a:pt x="403691" y="107754"/>
                </a:cubicBezTo>
                <a:cubicBezTo>
                  <a:pt x="423035" y="140902"/>
                  <a:pt x="432707" y="177102"/>
                  <a:pt x="432707" y="216354"/>
                </a:cubicBezTo>
                <a:cubicBezTo>
                  <a:pt x="432707" y="255605"/>
                  <a:pt x="423035" y="291805"/>
                  <a:pt x="403691" y="324953"/>
                </a:cubicBezTo>
                <a:cubicBezTo>
                  <a:pt x="384347" y="358101"/>
                  <a:pt x="358101" y="384347"/>
                  <a:pt x="324953" y="403691"/>
                </a:cubicBezTo>
                <a:cubicBezTo>
                  <a:pt x="291805" y="423035"/>
                  <a:pt x="255605" y="432707"/>
                  <a:pt x="216353" y="432707"/>
                </a:cubicBezTo>
                <a:cubicBezTo>
                  <a:pt x="177101" y="432707"/>
                  <a:pt x="140901" y="423035"/>
                  <a:pt x="107754" y="403691"/>
                </a:cubicBezTo>
                <a:cubicBezTo>
                  <a:pt x="74605" y="384347"/>
                  <a:pt x="48360" y="358101"/>
                  <a:pt x="29016" y="324953"/>
                </a:cubicBezTo>
                <a:cubicBezTo>
                  <a:pt x="9672" y="291805"/>
                  <a:pt x="0" y="255605"/>
                  <a:pt x="0" y="216354"/>
                </a:cubicBezTo>
                <a:cubicBezTo>
                  <a:pt x="0" y="177102"/>
                  <a:pt x="9672" y="140902"/>
                  <a:pt x="29016" y="107754"/>
                </a:cubicBezTo>
                <a:cubicBezTo>
                  <a:pt x="48360" y="74606"/>
                  <a:pt x="74605" y="48360"/>
                  <a:pt x="107754" y="29016"/>
                </a:cubicBezTo>
                <a:cubicBezTo>
                  <a:pt x="140901" y="9672"/>
                  <a:pt x="177101" y="0"/>
                  <a:pt x="216353" y="0"/>
                </a:cubicBezTo>
                <a:close/>
                <a:moveTo>
                  <a:pt x="216353" y="70709"/>
                </a:moveTo>
                <a:cubicBezTo>
                  <a:pt x="211283" y="70709"/>
                  <a:pt x="207057" y="72400"/>
                  <a:pt x="203677" y="75780"/>
                </a:cubicBezTo>
                <a:lnTo>
                  <a:pt x="178041" y="101416"/>
                </a:lnTo>
                <a:lnTo>
                  <a:pt x="76062" y="203395"/>
                </a:lnTo>
                <a:cubicBezTo>
                  <a:pt x="72681" y="206775"/>
                  <a:pt x="70991" y="211001"/>
                  <a:pt x="70991" y="216072"/>
                </a:cubicBezTo>
                <a:cubicBezTo>
                  <a:pt x="70991" y="221143"/>
                  <a:pt x="72681" y="225368"/>
                  <a:pt x="76062" y="228749"/>
                </a:cubicBezTo>
                <a:lnTo>
                  <a:pt x="101697" y="254384"/>
                </a:lnTo>
                <a:cubicBezTo>
                  <a:pt x="105077" y="257765"/>
                  <a:pt x="109303" y="259455"/>
                  <a:pt x="114374" y="259455"/>
                </a:cubicBezTo>
                <a:cubicBezTo>
                  <a:pt x="119445" y="259455"/>
                  <a:pt x="123671" y="257765"/>
                  <a:pt x="127051" y="254384"/>
                </a:cubicBezTo>
                <a:lnTo>
                  <a:pt x="180295" y="201141"/>
                </a:lnTo>
                <a:lnTo>
                  <a:pt x="180295" y="342560"/>
                </a:lnTo>
                <a:cubicBezTo>
                  <a:pt x="180295" y="347443"/>
                  <a:pt x="182078" y="351668"/>
                  <a:pt x="185647" y="355237"/>
                </a:cubicBezTo>
                <a:cubicBezTo>
                  <a:pt x="189215" y="358805"/>
                  <a:pt x="193441" y="360589"/>
                  <a:pt x="198325" y="360589"/>
                </a:cubicBezTo>
                <a:lnTo>
                  <a:pt x="234383" y="360589"/>
                </a:lnTo>
                <a:cubicBezTo>
                  <a:pt x="239265" y="360589"/>
                  <a:pt x="243491" y="358805"/>
                  <a:pt x="247059" y="355237"/>
                </a:cubicBezTo>
                <a:cubicBezTo>
                  <a:pt x="250628" y="351668"/>
                  <a:pt x="252413" y="347443"/>
                  <a:pt x="252413" y="342560"/>
                </a:cubicBezTo>
                <a:lnTo>
                  <a:pt x="252413" y="201141"/>
                </a:lnTo>
                <a:lnTo>
                  <a:pt x="305655" y="254384"/>
                </a:lnTo>
                <a:cubicBezTo>
                  <a:pt x="309224" y="257953"/>
                  <a:pt x="313449" y="259737"/>
                  <a:pt x="318333" y="259737"/>
                </a:cubicBezTo>
                <a:cubicBezTo>
                  <a:pt x="323215" y="259737"/>
                  <a:pt x="327441" y="257953"/>
                  <a:pt x="331010" y="254384"/>
                </a:cubicBezTo>
                <a:lnTo>
                  <a:pt x="356645" y="228749"/>
                </a:lnTo>
                <a:cubicBezTo>
                  <a:pt x="360026" y="225368"/>
                  <a:pt x="361716" y="221143"/>
                  <a:pt x="361716" y="216072"/>
                </a:cubicBezTo>
                <a:cubicBezTo>
                  <a:pt x="361716" y="211001"/>
                  <a:pt x="360026" y="206775"/>
                  <a:pt x="356645" y="203395"/>
                </a:cubicBezTo>
                <a:lnTo>
                  <a:pt x="254666" y="101416"/>
                </a:lnTo>
                <a:lnTo>
                  <a:pt x="229031" y="75780"/>
                </a:lnTo>
                <a:cubicBezTo>
                  <a:pt x="225650" y="72400"/>
                  <a:pt x="221424" y="70709"/>
                  <a:pt x="216353" y="70709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CuadroTexto 1"/>
          <p:cNvSpPr txBox="1"/>
          <p:nvPr/>
        </p:nvSpPr>
        <p:spPr>
          <a:xfrm>
            <a:off x="393389" y="3305690"/>
            <a:ext cx="2537139" cy="14773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solidFill>
                  <a:srgbClr val="0F608D"/>
                </a:solidFill>
                <a:latin typeface="Gotham" panose="02000604040000090004" pitchFamily="50" charset="0"/>
                <a:cs typeface="Arial" panose="020B0604020202020204" pitchFamily="34" charset="0"/>
              </a:rPr>
              <a:t>-1,5%</a:t>
            </a:r>
            <a:r>
              <a:rPr lang="es-ES" sz="7200" b="1" dirty="0" smtClean="0">
                <a:solidFill>
                  <a:srgbClr val="0F608D"/>
                </a:solidFill>
                <a:latin typeface="Gotham" panose="02000604040000090004" pitchFamily="50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Gotham" panose="02000604040000090004" pitchFamily="50" charset="0"/>
                <a:cs typeface="Arial" panose="020B0604020202020204" pitchFamily="34" charset="0"/>
              </a:rPr>
              <a:t>del PIB</a:t>
            </a:r>
            <a:endParaRPr lang="es-ES" sz="1600" b="1" dirty="0">
              <a:solidFill>
                <a:schemeClr val="tx1"/>
              </a:solidFill>
              <a:latin typeface="Gotham" panose="02000604040000090004" pitchFamily="50" charset="0"/>
              <a:cs typeface="Arial" panose="020B0604020202020204" pitchFamily="34" charset="0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6923316" y="3089875"/>
            <a:ext cx="419122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 smtClean="0">
                <a:solidFill>
                  <a:srgbClr val="002060"/>
                </a:solidFill>
                <a:latin typeface="Gotham" panose="02000604040000090004" pitchFamily="50" charset="0"/>
                <a:cs typeface="Arial" panose="020B0604020202020204" pitchFamily="34" charset="0"/>
              </a:rPr>
              <a:t>6,4% </a:t>
            </a:r>
          </a:p>
          <a:p>
            <a:pPr algn="ctr"/>
            <a:r>
              <a:rPr lang="es-ES" sz="1600" b="1" dirty="0" smtClean="0">
                <a:latin typeface="Gotham" panose="02000604040000090004" pitchFamily="50" charset="0"/>
                <a:cs typeface="Arial" panose="020B0604020202020204" pitchFamily="34" charset="0"/>
              </a:rPr>
              <a:t>Administración</a:t>
            </a:r>
          </a:p>
          <a:p>
            <a:pPr algn="ctr"/>
            <a:r>
              <a:rPr lang="es-ES" sz="1600" b="1" dirty="0" smtClean="0">
                <a:latin typeface="Gotham" panose="02000604040000090004" pitchFamily="50" charset="0"/>
                <a:cs typeface="Arial" panose="020B0604020202020204" pitchFamily="34" charset="0"/>
              </a:rPr>
              <a:t>Central</a:t>
            </a:r>
            <a:endParaRPr lang="es-ES" sz="1600" b="1" dirty="0">
              <a:latin typeface="Gotham" panose="02000604040000090004" pitchFamily="50" charset="0"/>
              <a:cs typeface="Arial" panose="020B0604020202020204" pitchFamily="34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7232115" y="4985928"/>
            <a:ext cx="3882422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s-MX" sz="3600" b="1" dirty="0" smtClean="0">
                <a:solidFill>
                  <a:schemeClr val="accent1">
                    <a:lumMod val="75000"/>
                  </a:schemeClr>
                </a:solidFill>
                <a:latin typeface="Gotham" panose="02000604040000090004" pitchFamily="50" charset="0"/>
                <a:cs typeface="Arial" panose="020B0604020202020204" pitchFamily="34" charset="0"/>
              </a:rPr>
              <a:t>USD 1.181,3 millones</a:t>
            </a:r>
            <a:endParaRPr lang="es-ES" sz="4000" b="1" dirty="0" smtClean="0">
              <a:solidFill>
                <a:schemeClr val="accent1">
                  <a:lumMod val="75000"/>
                </a:schemeClr>
              </a:solidFill>
              <a:latin typeface="Gotham" panose="02000604040000090004" pitchFamily="50" charset="0"/>
              <a:cs typeface="Arial" panose="020B060402020202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2726791" y="3521133"/>
            <a:ext cx="3729249" cy="12926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solidFill>
                  <a:srgbClr val="0F608D"/>
                </a:solidFill>
                <a:latin typeface="Gotham" panose="02000604040000090004" pitchFamily="50" charset="0"/>
                <a:cs typeface="Arial" panose="020B0604020202020204" pitchFamily="34" charset="0"/>
              </a:rPr>
              <a:t>↑4,8% </a:t>
            </a:r>
          </a:p>
          <a:p>
            <a:pPr algn="ctr"/>
            <a:r>
              <a:rPr lang="es-ES" sz="1600" b="1" dirty="0" smtClean="0">
                <a:solidFill>
                  <a:schemeClr val="tx1"/>
                </a:solidFill>
                <a:latin typeface="Gotham" panose="02000604040000090004" pitchFamily="50" charset="0"/>
                <a:cs typeface="Arial" panose="020B0604020202020204" pitchFamily="34" charset="0"/>
              </a:rPr>
              <a:t>Gasto Corriente Primario</a:t>
            </a:r>
            <a:endParaRPr lang="es-ES" sz="1600" b="1" dirty="0">
              <a:solidFill>
                <a:schemeClr val="tx1"/>
              </a:solidFill>
              <a:latin typeface="Gotham" panose="02000604040000090004" pitchFamily="50" charset="0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721045" y="5065438"/>
            <a:ext cx="52151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kern="0" dirty="0" smtClean="0">
                <a:solidFill>
                  <a:schemeClr val="bg2">
                    <a:lumMod val="75000"/>
                  </a:schemeClr>
                </a:solidFill>
                <a:latin typeface="Gotham" panose="02000604040000090004" pitchFamily="50" charset="0"/>
                <a:cs typeface="Arial" panose="020B0604020202020204" pitchFamily="34" charset="0"/>
              </a:rPr>
              <a:t>No se incorporan aumentos salariales</a:t>
            </a:r>
            <a:endParaRPr lang="es-PY" sz="2000" b="1" kern="0" dirty="0" smtClean="0">
              <a:solidFill>
                <a:schemeClr val="bg2">
                  <a:lumMod val="75000"/>
                </a:schemeClr>
              </a:solidFill>
              <a:latin typeface="Gotham" panose="02000604040000090004" pitchFamily="5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77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95">
              <a:schemeClr val="bg1">
                <a:lumMod val="95000"/>
              </a:schemeClr>
            </a:gs>
            <a:gs pos="55000">
              <a:srgbClr val="DDDDDD"/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n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1999" cy="832176"/>
          </a:xfrm>
          <a:prstGeom prst="rect">
            <a:avLst/>
          </a:prstGeom>
        </p:spPr>
      </p:pic>
      <p:sp>
        <p:nvSpPr>
          <p:cNvPr id="49" name="Title 3"/>
          <p:cNvSpPr txBox="1">
            <a:spLocks/>
          </p:cNvSpPr>
          <p:nvPr/>
        </p:nvSpPr>
        <p:spPr>
          <a:xfrm>
            <a:off x="747038" y="144883"/>
            <a:ext cx="11316253" cy="548571"/>
          </a:xfrm>
          <a:prstGeom prst="rect">
            <a:avLst/>
          </a:prstGeom>
        </p:spPr>
        <p:txBody>
          <a:bodyPr vert="horz" lIns="0" tIns="60949" rIns="0" bIns="60949" rtlCol="0" anchor="ctr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 defTabSz="914400"/>
            <a:r>
              <a:rPr lang="en-IN" sz="3200" b="1" dirty="0" smtClean="0">
                <a:solidFill>
                  <a:schemeClr val="bg1"/>
                </a:solidFill>
                <a:latin typeface="Gotham" panose="02000604040000090004" pitchFamily="50" charset="0"/>
              </a:rPr>
              <a:t>Presupuesto General de la </a:t>
            </a:r>
            <a:r>
              <a:rPr lang="es-PY" sz="3200" b="1" dirty="0" smtClean="0">
                <a:solidFill>
                  <a:schemeClr val="bg1"/>
                </a:solidFill>
                <a:latin typeface="Gotham" panose="02000604040000090004" pitchFamily="50" charset="0"/>
              </a:rPr>
              <a:t>Nación</a:t>
            </a:r>
            <a:endParaRPr lang="en-US" sz="3200" b="1" dirty="0">
              <a:solidFill>
                <a:schemeClr val="bg1"/>
              </a:solidFill>
              <a:latin typeface="Gotham" panose="02000604040000090004" pitchFamily="50" charset="0"/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506028" y="953237"/>
            <a:ext cx="113162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kumimoji="0" lang="es-MX" sz="2000" b="1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otham" panose="02000604040000090004" pitchFamily="50" charset="0"/>
                <a:cs typeface="Arial" panose="020B0604020202020204" pitchFamily="34" charset="0"/>
              </a:rPr>
              <a:t>enmarca en un entorno económico externo complejo y volátil, que exige un presupuesto austero pero con prioridades claras, buscando… </a:t>
            </a:r>
            <a:endParaRPr kumimoji="0" lang="es-PY" sz="2000" b="1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otham" panose="02000604040000090004" pitchFamily="50" charset="0"/>
              <a:cs typeface="Arial" panose="020B0604020202020204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506028" y="1809749"/>
            <a:ext cx="11002349" cy="4790283"/>
            <a:chOff x="506028" y="1809749"/>
            <a:chExt cx="11002349" cy="4790283"/>
          </a:xfrm>
        </p:grpSpPr>
        <p:grpSp>
          <p:nvGrpSpPr>
            <p:cNvPr id="8" name="Grupo 7"/>
            <p:cNvGrpSpPr/>
            <p:nvPr/>
          </p:nvGrpSpPr>
          <p:grpSpPr>
            <a:xfrm>
              <a:off x="506028" y="1809749"/>
              <a:ext cx="11002349" cy="4790283"/>
              <a:chOff x="506028" y="1809749"/>
              <a:chExt cx="11002349" cy="4790283"/>
            </a:xfrm>
          </p:grpSpPr>
          <p:grpSp>
            <p:nvGrpSpPr>
              <p:cNvPr id="7" name="Grupo 6"/>
              <p:cNvGrpSpPr/>
              <p:nvPr/>
            </p:nvGrpSpPr>
            <p:grpSpPr>
              <a:xfrm>
                <a:off x="506028" y="1809749"/>
                <a:ext cx="11002349" cy="4790283"/>
                <a:chOff x="506028" y="1809749"/>
                <a:chExt cx="11002349" cy="4790283"/>
              </a:xfrm>
            </p:grpSpPr>
            <p:grpSp>
              <p:nvGrpSpPr>
                <p:cNvPr id="3" name="Grupo 2"/>
                <p:cNvGrpSpPr/>
                <p:nvPr/>
              </p:nvGrpSpPr>
              <p:grpSpPr>
                <a:xfrm>
                  <a:off x="506028" y="1809749"/>
                  <a:ext cx="11002349" cy="4790283"/>
                  <a:chOff x="401525" y="1685833"/>
                  <a:chExt cx="11470449" cy="5076942"/>
                </a:xfrm>
              </p:grpSpPr>
              <p:grpSp>
                <p:nvGrpSpPr>
                  <p:cNvPr id="47" name="Group 46"/>
                  <p:cNvGrpSpPr/>
                  <p:nvPr/>
                </p:nvGrpSpPr>
                <p:grpSpPr>
                  <a:xfrm>
                    <a:off x="3602619" y="1685833"/>
                    <a:ext cx="5076942" cy="5076942"/>
                    <a:chOff x="3594703" y="1215570"/>
                    <a:chExt cx="5076942" cy="5076942"/>
                  </a:xfrm>
                </p:grpSpPr>
                <p:sp>
                  <p:nvSpPr>
                    <p:cNvPr id="20" name="Freeform 5"/>
                    <p:cNvSpPr>
                      <a:spLocks/>
                    </p:cNvSpPr>
                    <p:nvPr/>
                  </p:nvSpPr>
                  <p:spPr bwMode="auto">
                    <a:xfrm>
                      <a:off x="4339868" y="1215570"/>
                      <a:ext cx="3585027" cy="1352692"/>
                    </a:xfrm>
                    <a:custGeom>
                      <a:avLst/>
                      <a:gdLst>
                        <a:gd name="T0" fmla="*/ 1514 w 1514"/>
                        <a:gd name="T1" fmla="*/ 315 h 571"/>
                        <a:gd name="T2" fmla="*/ 1258 w 1514"/>
                        <a:gd name="T3" fmla="*/ 571 h 571"/>
                        <a:gd name="T4" fmla="*/ 256 w 1514"/>
                        <a:gd name="T5" fmla="*/ 570 h 571"/>
                        <a:gd name="T6" fmla="*/ 0 w 1514"/>
                        <a:gd name="T7" fmla="*/ 314 h 571"/>
                        <a:gd name="T8" fmla="*/ 757 w 1514"/>
                        <a:gd name="T9" fmla="*/ 0 h 571"/>
                        <a:gd name="T10" fmla="*/ 1514 w 1514"/>
                        <a:gd name="T11" fmla="*/ 315 h 57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514" h="571">
                          <a:moveTo>
                            <a:pt x="1514" y="315"/>
                          </a:moveTo>
                          <a:cubicBezTo>
                            <a:pt x="1258" y="571"/>
                            <a:pt x="1258" y="571"/>
                            <a:pt x="1258" y="571"/>
                          </a:cubicBezTo>
                          <a:cubicBezTo>
                            <a:pt x="981" y="294"/>
                            <a:pt x="530" y="296"/>
                            <a:pt x="256" y="570"/>
                          </a:cubicBezTo>
                          <a:cubicBezTo>
                            <a:pt x="0" y="314"/>
                            <a:pt x="0" y="314"/>
                            <a:pt x="0" y="314"/>
                          </a:cubicBezTo>
                          <a:cubicBezTo>
                            <a:pt x="202" y="111"/>
                            <a:pt x="471" y="0"/>
                            <a:pt x="757" y="0"/>
                          </a:cubicBezTo>
                          <a:cubicBezTo>
                            <a:pt x="1043" y="0"/>
                            <a:pt x="1312" y="112"/>
                            <a:pt x="1514" y="315"/>
                          </a:cubicBez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987"/>
                      <a:endParaRPr lang="en-US" sz="2400" b="1">
                        <a:solidFill>
                          <a:srgbClr val="000000"/>
                        </a:solidFill>
                        <a:latin typeface="Gotham" panose="02000604040000090004" pitchFamily="50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1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3594703" y="1959154"/>
                      <a:ext cx="1351108" cy="3591355"/>
                    </a:xfrm>
                    <a:custGeom>
                      <a:avLst/>
                      <a:gdLst>
                        <a:gd name="T0" fmla="*/ 570 w 571"/>
                        <a:gd name="T1" fmla="*/ 1261 h 1517"/>
                        <a:gd name="T2" fmla="*/ 313 w 571"/>
                        <a:gd name="T3" fmla="*/ 1517 h 1517"/>
                        <a:gd name="T4" fmla="*/ 0 w 571"/>
                        <a:gd name="T5" fmla="*/ 758 h 1517"/>
                        <a:gd name="T6" fmla="*/ 315 w 571"/>
                        <a:gd name="T7" fmla="*/ 0 h 1517"/>
                        <a:gd name="T8" fmla="*/ 571 w 571"/>
                        <a:gd name="T9" fmla="*/ 256 h 1517"/>
                        <a:gd name="T10" fmla="*/ 570 w 571"/>
                        <a:gd name="T11" fmla="*/ 1261 h 15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571" h="1517">
                          <a:moveTo>
                            <a:pt x="570" y="1261"/>
                          </a:moveTo>
                          <a:cubicBezTo>
                            <a:pt x="313" y="1517"/>
                            <a:pt x="313" y="1517"/>
                            <a:pt x="313" y="1517"/>
                          </a:cubicBezTo>
                          <a:cubicBezTo>
                            <a:pt x="111" y="1315"/>
                            <a:pt x="0" y="1045"/>
                            <a:pt x="0" y="758"/>
                          </a:cubicBezTo>
                          <a:cubicBezTo>
                            <a:pt x="0" y="472"/>
                            <a:pt x="112" y="202"/>
                            <a:pt x="315" y="0"/>
                          </a:cubicBezTo>
                          <a:cubicBezTo>
                            <a:pt x="571" y="256"/>
                            <a:pt x="571" y="256"/>
                            <a:pt x="571" y="256"/>
                          </a:cubicBezTo>
                          <a:cubicBezTo>
                            <a:pt x="294" y="533"/>
                            <a:pt x="293" y="984"/>
                            <a:pt x="570" y="126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987"/>
                      <a:endParaRPr lang="en-US" sz="2400" b="1">
                        <a:solidFill>
                          <a:srgbClr val="000000"/>
                        </a:solidFill>
                        <a:latin typeface="Gotham" panose="02000604040000090004" pitchFamily="50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" name="Freeform 7"/>
                    <p:cNvSpPr>
                      <a:spLocks/>
                    </p:cNvSpPr>
                    <p:nvPr/>
                  </p:nvSpPr>
                  <p:spPr bwMode="auto">
                    <a:xfrm>
                      <a:off x="4335123" y="4942985"/>
                      <a:ext cx="3594519" cy="1349527"/>
                    </a:xfrm>
                    <a:custGeom>
                      <a:avLst/>
                      <a:gdLst>
                        <a:gd name="T0" fmla="*/ 1518 w 1518"/>
                        <a:gd name="T1" fmla="*/ 256 h 570"/>
                        <a:gd name="T2" fmla="*/ 759 w 1518"/>
                        <a:gd name="T3" fmla="*/ 570 h 570"/>
                        <a:gd name="T4" fmla="*/ 0 w 1518"/>
                        <a:gd name="T5" fmla="*/ 257 h 570"/>
                        <a:gd name="T6" fmla="*/ 257 w 1518"/>
                        <a:gd name="T7" fmla="*/ 1 h 570"/>
                        <a:gd name="T8" fmla="*/ 1261 w 1518"/>
                        <a:gd name="T9" fmla="*/ 0 h 570"/>
                        <a:gd name="T10" fmla="*/ 1518 w 1518"/>
                        <a:gd name="T11" fmla="*/ 256 h 5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518" h="570">
                          <a:moveTo>
                            <a:pt x="1518" y="256"/>
                          </a:moveTo>
                          <a:cubicBezTo>
                            <a:pt x="1315" y="458"/>
                            <a:pt x="1045" y="570"/>
                            <a:pt x="759" y="570"/>
                          </a:cubicBezTo>
                          <a:cubicBezTo>
                            <a:pt x="473" y="570"/>
                            <a:pt x="203" y="459"/>
                            <a:pt x="0" y="257"/>
                          </a:cubicBezTo>
                          <a:cubicBezTo>
                            <a:pt x="257" y="1"/>
                            <a:pt x="257" y="1"/>
                            <a:pt x="257" y="1"/>
                          </a:cubicBezTo>
                          <a:cubicBezTo>
                            <a:pt x="533" y="278"/>
                            <a:pt x="985" y="276"/>
                            <a:pt x="1261" y="0"/>
                          </a:cubicBezTo>
                          <a:lnTo>
                            <a:pt x="1518" y="256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987"/>
                      <a:endParaRPr lang="en-US" sz="2400" b="1">
                        <a:solidFill>
                          <a:srgbClr val="000000"/>
                        </a:solidFill>
                        <a:latin typeface="Gotham" panose="02000604040000090004" pitchFamily="50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4" name="Freeform 8"/>
                    <p:cNvSpPr>
                      <a:spLocks/>
                    </p:cNvSpPr>
                    <p:nvPr/>
                  </p:nvSpPr>
                  <p:spPr bwMode="auto">
                    <a:xfrm>
                      <a:off x="7318953" y="1960736"/>
                      <a:ext cx="1352692" cy="3588191"/>
                    </a:xfrm>
                    <a:custGeom>
                      <a:avLst/>
                      <a:gdLst>
                        <a:gd name="T0" fmla="*/ 258 w 571"/>
                        <a:gd name="T1" fmla="*/ 1515 h 1515"/>
                        <a:gd name="T2" fmla="*/ 1 w 571"/>
                        <a:gd name="T3" fmla="*/ 1259 h 1515"/>
                        <a:gd name="T4" fmla="*/ 0 w 571"/>
                        <a:gd name="T5" fmla="*/ 256 h 1515"/>
                        <a:gd name="T6" fmla="*/ 256 w 571"/>
                        <a:gd name="T7" fmla="*/ 0 h 1515"/>
                        <a:gd name="T8" fmla="*/ 571 w 571"/>
                        <a:gd name="T9" fmla="*/ 757 h 1515"/>
                        <a:gd name="T10" fmla="*/ 258 w 571"/>
                        <a:gd name="T11" fmla="*/ 1515 h 151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571" h="1515">
                          <a:moveTo>
                            <a:pt x="258" y="1515"/>
                          </a:moveTo>
                          <a:cubicBezTo>
                            <a:pt x="1" y="1259"/>
                            <a:pt x="1" y="1259"/>
                            <a:pt x="1" y="1259"/>
                          </a:cubicBezTo>
                          <a:cubicBezTo>
                            <a:pt x="276" y="984"/>
                            <a:pt x="277" y="533"/>
                            <a:pt x="0" y="256"/>
                          </a:cubicBezTo>
                          <a:cubicBezTo>
                            <a:pt x="256" y="0"/>
                            <a:pt x="256" y="0"/>
                            <a:pt x="256" y="0"/>
                          </a:cubicBezTo>
                          <a:cubicBezTo>
                            <a:pt x="459" y="202"/>
                            <a:pt x="571" y="471"/>
                            <a:pt x="571" y="757"/>
                          </a:cubicBezTo>
                          <a:cubicBezTo>
                            <a:pt x="571" y="1044"/>
                            <a:pt x="460" y="1312"/>
                            <a:pt x="258" y="1515"/>
                          </a:cubicBez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987"/>
                      <a:endParaRPr lang="en-US" sz="2400" b="1">
                        <a:solidFill>
                          <a:srgbClr val="000000"/>
                        </a:solidFill>
                        <a:latin typeface="Gotham" panose="02000604040000090004" pitchFamily="50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25" name="Freeform 9"/>
                  <p:cNvSpPr>
                    <a:spLocks/>
                  </p:cNvSpPr>
                  <p:nvPr/>
                </p:nvSpPr>
                <p:spPr bwMode="auto">
                  <a:xfrm>
                    <a:off x="6551643" y="1932597"/>
                    <a:ext cx="2127918" cy="1836812"/>
                  </a:xfrm>
                  <a:custGeom>
                    <a:avLst/>
                    <a:gdLst>
                      <a:gd name="T0" fmla="*/ 1004 w 1345"/>
                      <a:gd name="T1" fmla="*/ 0 h 1161"/>
                      <a:gd name="T2" fmla="*/ 332 w 1345"/>
                      <a:gd name="T3" fmla="*/ 0 h 1161"/>
                      <a:gd name="T4" fmla="*/ 0 w 1345"/>
                      <a:gd name="T5" fmla="*/ 580 h 1161"/>
                      <a:gd name="T6" fmla="*/ 339 w 1345"/>
                      <a:gd name="T7" fmla="*/ 1161 h 1161"/>
                      <a:gd name="T8" fmla="*/ 1013 w 1345"/>
                      <a:gd name="T9" fmla="*/ 1161 h 1161"/>
                      <a:gd name="T10" fmla="*/ 1345 w 1345"/>
                      <a:gd name="T11" fmla="*/ 580 h 1161"/>
                      <a:gd name="T12" fmla="*/ 1004 w 1345"/>
                      <a:gd name="T13" fmla="*/ 0 h 11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45" h="1161">
                        <a:moveTo>
                          <a:pt x="1004" y="0"/>
                        </a:moveTo>
                        <a:lnTo>
                          <a:pt x="332" y="0"/>
                        </a:lnTo>
                        <a:lnTo>
                          <a:pt x="0" y="580"/>
                        </a:lnTo>
                        <a:lnTo>
                          <a:pt x="339" y="1161"/>
                        </a:lnTo>
                        <a:lnTo>
                          <a:pt x="1013" y="1161"/>
                        </a:lnTo>
                        <a:lnTo>
                          <a:pt x="1345" y="580"/>
                        </a:lnTo>
                        <a:lnTo>
                          <a:pt x="1004" y="0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47000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sx="102000" sy="102000" algn="ctr" rotWithShape="0">
                      <a:prstClr val="black">
                        <a:alpha val="64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8987"/>
                    <a:endParaRPr lang="en-US" sz="2400" b="1">
                      <a:solidFill>
                        <a:srgbClr val="000000"/>
                      </a:solidFill>
                      <a:latin typeface="Gotham" panose="02000604040000090004" pitchFamily="50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" name="Freeform 10"/>
                  <p:cNvSpPr>
                    <a:spLocks/>
                  </p:cNvSpPr>
                  <p:nvPr/>
                </p:nvSpPr>
                <p:spPr bwMode="auto">
                  <a:xfrm>
                    <a:off x="3518768" y="4641186"/>
                    <a:ext cx="2129499" cy="1836812"/>
                  </a:xfrm>
                  <a:custGeom>
                    <a:avLst/>
                    <a:gdLst>
                      <a:gd name="T0" fmla="*/ 1006 w 1346"/>
                      <a:gd name="T1" fmla="*/ 0 h 1161"/>
                      <a:gd name="T2" fmla="*/ 333 w 1346"/>
                      <a:gd name="T3" fmla="*/ 0 h 1161"/>
                      <a:gd name="T4" fmla="*/ 0 w 1346"/>
                      <a:gd name="T5" fmla="*/ 580 h 1161"/>
                      <a:gd name="T6" fmla="*/ 342 w 1346"/>
                      <a:gd name="T7" fmla="*/ 1159 h 1161"/>
                      <a:gd name="T8" fmla="*/ 1014 w 1346"/>
                      <a:gd name="T9" fmla="*/ 1161 h 1161"/>
                      <a:gd name="T10" fmla="*/ 1346 w 1346"/>
                      <a:gd name="T11" fmla="*/ 580 h 1161"/>
                      <a:gd name="T12" fmla="*/ 1006 w 1346"/>
                      <a:gd name="T13" fmla="*/ 0 h 11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46" h="1161">
                        <a:moveTo>
                          <a:pt x="1006" y="0"/>
                        </a:moveTo>
                        <a:lnTo>
                          <a:pt x="333" y="0"/>
                        </a:lnTo>
                        <a:lnTo>
                          <a:pt x="0" y="580"/>
                        </a:lnTo>
                        <a:lnTo>
                          <a:pt x="342" y="1159"/>
                        </a:lnTo>
                        <a:lnTo>
                          <a:pt x="1014" y="1161"/>
                        </a:lnTo>
                        <a:lnTo>
                          <a:pt x="1346" y="580"/>
                        </a:lnTo>
                        <a:lnTo>
                          <a:pt x="1006" y="0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47000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sx="102000" sy="102000" algn="ctr" rotWithShape="0">
                      <a:prstClr val="black">
                        <a:alpha val="64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8987"/>
                    <a:endParaRPr lang="en-US" sz="2400" b="1">
                      <a:solidFill>
                        <a:srgbClr val="000000"/>
                      </a:solidFill>
                      <a:latin typeface="Gotham" panose="02000604040000090004" pitchFamily="50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" name="Freeform 11"/>
                  <p:cNvSpPr>
                    <a:spLocks/>
                  </p:cNvSpPr>
                  <p:nvPr/>
                </p:nvSpPr>
                <p:spPr bwMode="auto">
                  <a:xfrm>
                    <a:off x="3518768" y="1984849"/>
                    <a:ext cx="2129499" cy="1836812"/>
                  </a:xfrm>
                  <a:custGeom>
                    <a:avLst/>
                    <a:gdLst>
                      <a:gd name="T0" fmla="*/ 1006 w 1346"/>
                      <a:gd name="T1" fmla="*/ 0 h 1161"/>
                      <a:gd name="T2" fmla="*/ 333 w 1346"/>
                      <a:gd name="T3" fmla="*/ 0 h 1161"/>
                      <a:gd name="T4" fmla="*/ 0 w 1346"/>
                      <a:gd name="T5" fmla="*/ 580 h 1161"/>
                      <a:gd name="T6" fmla="*/ 342 w 1346"/>
                      <a:gd name="T7" fmla="*/ 1161 h 1161"/>
                      <a:gd name="T8" fmla="*/ 1014 w 1346"/>
                      <a:gd name="T9" fmla="*/ 1161 h 1161"/>
                      <a:gd name="T10" fmla="*/ 1346 w 1346"/>
                      <a:gd name="T11" fmla="*/ 580 h 1161"/>
                      <a:gd name="T12" fmla="*/ 1006 w 1346"/>
                      <a:gd name="T13" fmla="*/ 0 h 11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46" h="1161">
                        <a:moveTo>
                          <a:pt x="1006" y="0"/>
                        </a:moveTo>
                        <a:lnTo>
                          <a:pt x="333" y="0"/>
                        </a:lnTo>
                        <a:lnTo>
                          <a:pt x="0" y="580"/>
                        </a:lnTo>
                        <a:lnTo>
                          <a:pt x="342" y="1161"/>
                        </a:lnTo>
                        <a:lnTo>
                          <a:pt x="1014" y="1161"/>
                        </a:lnTo>
                        <a:lnTo>
                          <a:pt x="1346" y="580"/>
                        </a:lnTo>
                        <a:lnTo>
                          <a:pt x="1006" y="0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47000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sx="102000" sy="102000" algn="ctr" rotWithShape="0">
                      <a:prstClr val="black">
                        <a:alpha val="64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8987"/>
                    <a:endParaRPr lang="en-US" sz="2400" b="1">
                      <a:solidFill>
                        <a:srgbClr val="000000"/>
                      </a:solidFill>
                      <a:latin typeface="Gotham" panose="02000604040000090004" pitchFamily="50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8" name="Freeform 12"/>
                  <p:cNvSpPr>
                    <a:spLocks/>
                  </p:cNvSpPr>
                  <p:nvPr/>
                </p:nvSpPr>
                <p:spPr bwMode="auto">
                  <a:xfrm>
                    <a:off x="6557971" y="4680739"/>
                    <a:ext cx="2127918" cy="1836812"/>
                  </a:xfrm>
                  <a:custGeom>
                    <a:avLst/>
                    <a:gdLst>
                      <a:gd name="T0" fmla="*/ 1004 w 1345"/>
                      <a:gd name="T1" fmla="*/ 0 h 1161"/>
                      <a:gd name="T2" fmla="*/ 332 w 1345"/>
                      <a:gd name="T3" fmla="*/ 0 h 1161"/>
                      <a:gd name="T4" fmla="*/ 0 w 1345"/>
                      <a:gd name="T5" fmla="*/ 581 h 1161"/>
                      <a:gd name="T6" fmla="*/ 339 w 1345"/>
                      <a:gd name="T7" fmla="*/ 1161 h 1161"/>
                      <a:gd name="T8" fmla="*/ 1013 w 1345"/>
                      <a:gd name="T9" fmla="*/ 1161 h 1161"/>
                      <a:gd name="T10" fmla="*/ 1345 w 1345"/>
                      <a:gd name="T11" fmla="*/ 581 h 1161"/>
                      <a:gd name="T12" fmla="*/ 1004 w 1345"/>
                      <a:gd name="T13" fmla="*/ 0 h 11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45" h="1161">
                        <a:moveTo>
                          <a:pt x="1004" y="0"/>
                        </a:moveTo>
                        <a:lnTo>
                          <a:pt x="332" y="0"/>
                        </a:lnTo>
                        <a:lnTo>
                          <a:pt x="0" y="581"/>
                        </a:lnTo>
                        <a:lnTo>
                          <a:pt x="339" y="1161"/>
                        </a:lnTo>
                        <a:lnTo>
                          <a:pt x="1013" y="1161"/>
                        </a:lnTo>
                        <a:lnTo>
                          <a:pt x="1345" y="581"/>
                        </a:lnTo>
                        <a:lnTo>
                          <a:pt x="1004" y="0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47000"/>
                    </a:schemeClr>
                  </a:solidFill>
                  <a:ln w="9525">
                    <a:noFill/>
                    <a:round/>
                    <a:headEnd/>
                    <a:tailEnd/>
                  </a:ln>
                  <a:effectLst>
                    <a:outerShdw sx="102000" sy="102000" algn="ctr" rotWithShape="0">
                      <a:prstClr val="black">
                        <a:alpha val="64000"/>
                      </a:prstClr>
                    </a:outerShdw>
                  </a:effec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8987"/>
                    <a:endParaRPr lang="en-US" sz="2400" b="1">
                      <a:solidFill>
                        <a:srgbClr val="000000"/>
                      </a:solidFill>
                      <a:latin typeface="Gotham" panose="02000604040000090004" pitchFamily="50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7" name="Freeform 9"/>
                  <p:cNvSpPr>
                    <a:spLocks/>
                  </p:cNvSpPr>
                  <p:nvPr/>
                </p:nvSpPr>
                <p:spPr bwMode="auto">
                  <a:xfrm>
                    <a:off x="6837362" y="2226018"/>
                    <a:ext cx="1569136" cy="1354474"/>
                  </a:xfrm>
                  <a:custGeom>
                    <a:avLst/>
                    <a:gdLst>
                      <a:gd name="T0" fmla="*/ 1004 w 1345"/>
                      <a:gd name="T1" fmla="*/ 0 h 1161"/>
                      <a:gd name="T2" fmla="*/ 332 w 1345"/>
                      <a:gd name="T3" fmla="*/ 0 h 1161"/>
                      <a:gd name="T4" fmla="*/ 0 w 1345"/>
                      <a:gd name="T5" fmla="*/ 580 h 1161"/>
                      <a:gd name="T6" fmla="*/ 339 w 1345"/>
                      <a:gd name="T7" fmla="*/ 1161 h 1161"/>
                      <a:gd name="T8" fmla="*/ 1013 w 1345"/>
                      <a:gd name="T9" fmla="*/ 1161 h 1161"/>
                      <a:gd name="T10" fmla="*/ 1345 w 1345"/>
                      <a:gd name="T11" fmla="*/ 580 h 1161"/>
                      <a:gd name="T12" fmla="*/ 1004 w 1345"/>
                      <a:gd name="T13" fmla="*/ 0 h 11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45" h="1161">
                        <a:moveTo>
                          <a:pt x="1004" y="0"/>
                        </a:moveTo>
                        <a:lnTo>
                          <a:pt x="332" y="0"/>
                        </a:lnTo>
                        <a:lnTo>
                          <a:pt x="0" y="580"/>
                        </a:lnTo>
                        <a:lnTo>
                          <a:pt x="339" y="1161"/>
                        </a:lnTo>
                        <a:lnTo>
                          <a:pt x="1013" y="1161"/>
                        </a:lnTo>
                        <a:lnTo>
                          <a:pt x="1345" y="580"/>
                        </a:lnTo>
                        <a:lnTo>
                          <a:pt x="100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8987"/>
                    <a:endParaRPr lang="en-US" sz="2400" b="1">
                      <a:solidFill>
                        <a:srgbClr val="000000"/>
                      </a:solidFill>
                      <a:latin typeface="Gotham" panose="02000604040000090004" pitchFamily="50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8" name="Freeform 9"/>
                  <p:cNvSpPr>
                    <a:spLocks/>
                  </p:cNvSpPr>
                  <p:nvPr/>
                </p:nvSpPr>
                <p:spPr bwMode="auto">
                  <a:xfrm>
                    <a:off x="3798948" y="2226018"/>
                    <a:ext cx="1569136" cy="1354474"/>
                  </a:xfrm>
                  <a:custGeom>
                    <a:avLst/>
                    <a:gdLst>
                      <a:gd name="T0" fmla="*/ 1004 w 1345"/>
                      <a:gd name="T1" fmla="*/ 0 h 1161"/>
                      <a:gd name="T2" fmla="*/ 332 w 1345"/>
                      <a:gd name="T3" fmla="*/ 0 h 1161"/>
                      <a:gd name="T4" fmla="*/ 0 w 1345"/>
                      <a:gd name="T5" fmla="*/ 580 h 1161"/>
                      <a:gd name="T6" fmla="*/ 339 w 1345"/>
                      <a:gd name="T7" fmla="*/ 1161 h 1161"/>
                      <a:gd name="T8" fmla="*/ 1013 w 1345"/>
                      <a:gd name="T9" fmla="*/ 1161 h 1161"/>
                      <a:gd name="T10" fmla="*/ 1345 w 1345"/>
                      <a:gd name="T11" fmla="*/ 580 h 1161"/>
                      <a:gd name="T12" fmla="*/ 1004 w 1345"/>
                      <a:gd name="T13" fmla="*/ 0 h 11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45" h="1161">
                        <a:moveTo>
                          <a:pt x="1004" y="0"/>
                        </a:moveTo>
                        <a:lnTo>
                          <a:pt x="332" y="0"/>
                        </a:lnTo>
                        <a:lnTo>
                          <a:pt x="0" y="580"/>
                        </a:lnTo>
                        <a:lnTo>
                          <a:pt x="339" y="1161"/>
                        </a:lnTo>
                        <a:lnTo>
                          <a:pt x="1013" y="1161"/>
                        </a:lnTo>
                        <a:lnTo>
                          <a:pt x="1345" y="580"/>
                        </a:lnTo>
                        <a:lnTo>
                          <a:pt x="100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8987"/>
                    <a:endParaRPr lang="en-US" sz="2400" b="1">
                      <a:solidFill>
                        <a:srgbClr val="000000"/>
                      </a:solidFill>
                      <a:latin typeface="Gotham" panose="02000604040000090004" pitchFamily="50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9" name="Freeform 9"/>
                  <p:cNvSpPr>
                    <a:spLocks/>
                  </p:cNvSpPr>
                  <p:nvPr/>
                </p:nvSpPr>
                <p:spPr bwMode="auto">
                  <a:xfrm>
                    <a:off x="6857779" y="4928581"/>
                    <a:ext cx="1569136" cy="1354474"/>
                  </a:xfrm>
                  <a:custGeom>
                    <a:avLst/>
                    <a:gdLst>
                      <a:gd name="T0" fmla="*/ 1004 w 1345"/>
                      <a:gd name="T1" fmla="*/ 0 h 1161"/>
                      <a:gd name="T2" fmla="*/ 332 w 1345"/>
                      <a:gd name="T3" fmla="*/ 0 h 1161"/>
                      <a:gd name="T4" fmla="*/ 0 w 1345"/>
                      <a:gd name="T5" fmla="*/ 580 h 1161"/>
                      <a:gd name="T6" fmla="*/ 339 w 1345"/>
                      <a:gd name="T7" fmla="*/ 1161 h 1161"/>
                      <a:gd name="T8" fmla="*/ 1013 w 1345"/>
                      <a:gd name="T9" fmla="*/ 1161 h 1161"/>
                      <a:gd name="T10" fmla="*/ 1345 w 1345"/>
                      <a:gd name="T11" fmla="*/ 580 h 1161"/>
                      <a:gd name="T12" fmla="*/ 1004 w 1345"/>
                      <a:gd name="T13" fmla="*/ 0 h 11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45" h="1161">
                        <a:moveTo>
                          <a:pt x="1004" y="0"/>
                        </a:moveTo>
                        <a:lnTo>
                          <a:pt x="332" y="0"/>
                        </a:lnTo>
                        <a:lnTo>
                          <a:pt x="0" y="580"/>
                        </a:lnTo>
                        <a:lnTo>
                          <a:pt x="339" y="1161"/>
                        </a:lnTo>
                        <a:lnTo>
                          <a:pt x="1013" y="1161"/>
                        </a:lnTo>
                        <a:lnTo>
                          <a:pt x="1345" y="580"/>
                        </a:lnTo>
                        <a:lnTo>
                          <a:pt x="100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8987"/>
                    <a:endParaRPr lang="en-US" sz="2400" b="1">
                      <a:solidFill>
                        <a:srgbClr val="000000"/>
                      </a:solidFill>
                      <a:latin typeface="Gotham" panose="02000604040000090004" pitchFamily="50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0" name="Freeform 9"/>
                  <p:cNvSpPr>
                    <a:spLocks/>
                  </p:cNvSpPr>
                  <p:nvPr/>
                </p:nvSpPr>
                <p:spPr bwMode="auto">
                  <a:xfrm>
                    <a:off x="3798948" y="4921908"/>
                    <a:ext cx="1569136" cy="1354474"/>
                  </a:xfrm>
                  <a:custGeom>
                    <a:avLst/>
                    <a:gdLst>
                      <a:gd name="T0" fmla="*/ 1004 w 1345"/>
                      <a:gd name="T1" fmla="*/ 0 h 1161"/>
                      <a:gd name="T2" fmla="*/ 332 w 1345"/>
                      <a:gd name="T3" fmla="*/ 0 h 1161"/>
                      <a:gd name="T4" fmla="*/ 0 w 1345"/>
                      <a:gd name="T5" fmla="*/ 580 h 1161"/>
                      <a:gd name="T6" fmla="*/ 339 w 1345"/>
                      <a:gd name="T7" fmla="*/ 1161 h 1161"/>
                      <a:gd name="T8" fmla="*/ 1013 w 1345"/>
                      <a:gd name="T9" fmla="*/ 1161 h 1161"/>
                      <a:gd name="T10" fmla="*/ 1345 w 1345"/>
                      <a:gd name="T11" fmla="*/ 580 h 1161"/>
                      <a:gd name="T12" fmla="*/ 1004 w 1345"/>
                      <a:gd name="T13" fmla="*/ 0 h 11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345" h="1161">
                        <a:moveTo>
                          <a:pt x="1004" y="0"/>
                        </a:moveTo>
                        <a:lnTo>
                          <a:pt x="332" y="0"/>
                        </a:lnTo>
                        <a:lnTo>
                          <a:pt x="0" y="580"/>
                        </a:lnTo>
                        <a:lnTo>
                          <a:pt x="339" y="1161"/>
                        </a:lnTo>
                        <a:lnTo>
                          <a:pt x="1013" y="1161"/>
                        </a:lnTo>
                        <a:lnTo>
                          <a:pt x="1345" y="580"/>
                        </a:lnTo>
                        <a:lnTo>
                          <a:pt x="100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8987"/>
                    <a:endParaRPr lang="en-US" sz="2400" b="1">
                      <a:solidFill>
                        <a:srgbClr val="000000"/>
                      </a:solidFill>
                      <a:latin typeface="Gotham" panose="02000604040000090004" pitchFamily="50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95" name="Group 94"/>
                  <p:cNvGrpSpPr/>
                  <p:nvPr/>
                </p:nvGrpSpPr>
                <p:grpSpPr>
                  <a:xfrm>
                    <a:off x="4236414" y="2529803"/>
                    <a:ext cx="681551" cy="746907"/>
                    <a:chOff x="6656388" y="1300163"/>
                    <a:chExt cx="347662" cy="381000"/>
                  </a:xfrm>
                  <a:solidFill>
                    <a:schemeClr val="accent2"/>
                  </a:solidFill>
                </p:grpSpPr>
                <p:sp>
                  <p:nvSpPr>
                    <p:cNvPr id="97" name="Freeform 27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713538" y="1357313"/>
                      <a:ext cx="233362" cy="323850"/>
                    </a:xfrm>
                    <a:custGeom>
                      <a:avLst/>
                      <a:gdLst>
                        <a:gd name="T0" fmla="*/ 762 w 2060"/>
                        <a:gd name="T1" fmla="*/ 305 h 2844"/>
                        <a:gd name="T2" fmla="*/ 486 w 2060"/>
                        <a:gd name="T3" fmla="*/ 474 h 2844"/>
                        <a:gd name="T4" fmla="*/ 309 w 2060"/>
                        <a:gd name="T5" fmla="*/ 735 h 2844"/>
                        <a:gd name="T6" fmla="*/ 263 w 2060"/>
                        <a:gd name="T7" fmla="*/ 1051 h 2844"/>
                        <a:gd name="T8" fmla="*/ 318 w 2060"/>
                        <a:gd name="T9" fmla="*/ 1304 h 2844"/>
                        <a:gd name="T10" fmla="*/ 420 w 2060"/>
                        <a:gd name="T11" fmla="*/ 1495 h 2844"/>
                        <a:gd name="T12" fmla="*/ 538 w 2060"/>
                        <a:gd name="T13" fmla="*/ 1673 h 2844"/>
                        <a:gd name="T14" fmla="*/ 612 w 2060"/>
                        <a:gd name="T15" fmla="*/ 1872 h 2844"/>
                        <a:gd name="T16" fmla="*/ 656 w 2060"/>
                        <a:gd name="T17" fmla="*/ 2010 h 2844"/>
                        <a:gd name="T18" fmla="*/ 1366 w 2060"/>
                        <a:gd name="T19" fmla="*/ 2043 h 2844"/>
                        <a:gd name="T20" fmla="*/ 1443 w 2060"/>
                        <a:gd name="T21" fmla="*/ 1943 h 2844"/>
                        <a:gd name="T22" fmla="*/ 1482 w 2060"/>
                        <a:gd name="T23" fmla="*/ 1749 h 2844"/>
                        <a:gd name="T24" fmla="*/ 1594 w 2060"/>
                        <a:gd name="T25" fmla="*/ 1563 h 2844"/>
                        <a:gd name="T26" fmla="*/ 1703 w 2060"/>
                        <a:gd name="T27" fmla="*/ 1386 h 2844"/>
                        <a:gd name="T28" fmla="*/ 1783 w 2060"/>
                        <a:gd name="T29" fmla="*/ 1161 h 2844"/>
                        <a:gd name="T30" fmla="*/ 1787 w 2060"/>
                        <a:gd name="T31" fmla="*/ 858 h 2844"/>
                        <a:gd name="T32" fmla="*/ 1659 w 2060"/>
                        <a:gd name="T33" fmla="*/ 569 h 2844"/>
                        <a:gd name="T34" fmla="*/ 1418 w 2060"/>
                        <a:gd name="T35" fmla="*/ 359 h 2844"/>
                        <a:gd name="T36" fmla="*/ 1100 w 2060"/>
                        <a:gd name="T37" fmla="*/ 262 h 2844"/>
                        <a:gd name="T38" fmla="*/ 1277 w 2060"/>
                        <a:gd name="T39" fmla="*/ 30 h 2844"/>
                        <a:gd name="T40" fmla="*/ 1637 w 2060"/>
                        <a:gd name="T41" fmla="*/ 192 h 2844"/>
                        <a:gd name="T42" fmla="*/ 1905 w 2060"/>
                        <a:gd name="T43" fmla="*/ 468 h 2844"/>
                        <a:gd name="T44" fmla="*/ 2046 w 2060"/>
                        <a:gd name="T45" fmla="*/ 829 h 2844"/>
                        <a:gd name="T46" fmla="*/ 2044 w 2060"/>
                        <a:gd name="T47" fmla="*/ 1185 h 2844"/>
                        <a:gd name="T48" fmla="*/ 1964 w 2060"/>
                        <a:gd name="T49" fmla="*/ 1447 h 2844"/>
                        <a:gd name="T50" fmla="*/ 1853 w 2060"/>
                        <a:gd name="T51" fmla="*/ 1643 h 2844"/>
                        <a:gd name="T52" fmla="*/ 1740 w 2060"/>
                        <a:gd name="T53" fmla="*/ 1813 h 2844"/>
                        <a:gd name="T54" fmla="*/ 1702 w 2060"/>
                        <a:gd name="T55" fmla="*/ 1965 h 2844"/>
                        <a:gd name="T56" fmla="*/ 1596 w 2060"/>
                        <a:gd name="T57" fmla="*/ 2184 h 2844"/>
                        <a:gd name="T58" fmla="*/ 1510 w 2060"/>
                        <a:gd name="T59" fmla="*/ 2331 h 2844"/>
                        <a:gd name="T60" fmla="*/ 1502 w 2060"/>
                        <a:gd name="T61" fmla="*/ 2468 h 2844"/>
                        <a:gd name="T62" fmla="*/ 1499 w 2060"/>
                        <a:gd name="T63" fmla="*/ 2532 h 2844"/>
                        <a:gd name="T64" fmla="*/ 1468 w 2060"/>
                        <a:gd name="T65" fmla="*/ 2616 h 2844"/>
                        <a:gd name="T66" fmla="*/ 1361 w 2060"/>
                        <a:gd name="T67" fmla="*/ 2709 h 2844"/>
                        <a:gd name="T68" fmla="*/ 1202 w 2060"/>
                        <a:gd name="T69" fmla="*/ 2823 h 2844"/>
                        <a:gd name="T70" fmla="*/ 904 w 2060"/>
                        <a:gd name="T71" fmla="*/ 2842 h 2844"/>
                        <a:gd name="T72" fmla="*/ 773 w 2060"/>
                        <a:gd name="T73" fmla="*/ 2741 h 2844"/>
                        <a:gd name="T74" fmla="*/ 616 w 2060"/>
                        <a:gd name="T75" fmla="*/ 2648 h 2844"/>
                        <a:gd name="T76" fmla="*/ 564 w 2060"/>
                        <a:gd name="T77" fmla="*/ 2549 h 2844"/>
                        <a:gd name="T78" fmla="*/ 560 w 2060"/>
                        <a:gd name="T79" fmla="*/ 2505 h 2844"/>
                        <a:gd name="T80" fmla="*/ 553 w 2060"/>
                        <a:gd name="T81" fmla="*/ 2388 h 2844"/>
                        <a:gd name="T82" fmla="*/ 546 w 2060"/>
                        <a:gd name="T83" fmla="*/ 2257 h 2844"/>
                        <a:gd name="T84" fmla="*/ 382 w 2060"/>
                        <a:gd name="T85" fmla="*/ 2057 h 2844"/>
                        <a:gd name="T86" fmla="*/ 345 w 2060"/>
                        <a:gd name="T87" fmla="*/ 1868 h 2844"/>
                        <a:gd name="T88" fmla="*/ 251 w 2060"/>
                        <a:gd name="T89" fmla="*/ 1709 h 2844"/>
                        <a:gd name="T90" fmla="*/ 139 w 2060"/>
                        <a:gd name="T91" fmla="*/ 1532 h 2844"/>
                        <a:gd name="T92" fmla="*/ 41 w 2060"/>
                        <a:gd name="T93" fmla="*/ 1299 h 2844"/>
                        <a:gd name="T94" fmla="*/ 0 w 2060"/>
                        <a:gd name="T95" fmla="*/ 989 h 2844"/>
                        <a:gd name="T96" fmla="*/ 81 w 2060"/>
                        <a:gd name="T97" fmla="*/ 605 h 2844"/>
                        <a:gd name="T98" fmla="*/ 302 w 2060"/>
                        <a:gd name="T99" fmla="*/ 291 h 2844"/>
                        <a:gd name="T100" fmla="*/ 630 w 2060"/>
                        <a:gd name="T101" fmla="*/ 79 h 2844"/>
                        <a:gd name="T102" fmla="*/ 1030 w 2060"/>
                        <a:gd name="T103" fmla="*/ 0 h 284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</a:cxnLst>
                      <a:rect l="0" t="0" r="r" b="b"/>
                      <a:pathLst>
                        <a:path w="2060" h="2844">
                          <a:moveTo>
                            <a:pt x="1030" y="259"/>
                          </a:moveTo>
                          <a:lnTo>
                            <a:pt x="960" y="262"/>
                          </a:lnTo>
                          <a:lnTo>
                            <a:pt x="891" y="271"/>
                          </a:lnTo>
                          <a:lnTo>
                            <a:pt x="826" y="286"/>
                          </a:lnTo>
                          <a:lnTo>
                            <a:pt x="762" y="305"/>
                          </a:lnTo>
                          <a:lnTo>
                            <a:pt x="700" y="330"/>
                          </a:lnTo>
                          <a:lnTo>
                            <a:pt x="641" y="360"/>
                          </a:lnTo>
                          <a:lnTo>
                            <a:pt x="586" y="393"/>
                          </a:lnTo>
                          <a:lnTo>
                            <a:pt x="535" y="431"/>
                          </a:lnTo>
                          <a:lnTo>
                            <a:pt x="486" y="474"/>
                          </a:lnTo>
                          <a:lnTo>
                            <a:pt x="441" y="519"/>
                          </a:lnTo>
                          <a:lnTo>
                            <a:pt x="402" y="569"/>
                          </a:lnTo>
                          <a:lnTo>
                            <a:pt x="366" y="622"/>
                          </a:lnTo>
                          <a:lnTo>
                            <a:pt x="335" y="677"/>
                          </a:lnTo>
                          <a:lnTo>
                            <a:pt x="309" y="735"/>
                          </a:lnTo>
                          <a:lnTo>
                            <a:pt x="288" y="796"/>
                          </a:lnTo>
                          <a:lnTo>
                            <a:pt x="273" y="858"/>
                          </a:lnTo>
                          <a:lnTo>
                            <a:pt x="264" y="923"/>
                          </a:lnTo>
                          <a:lnTo>
                            <a:pt x="261" y="989"/>
                          </a:lnTo>
                          <a:lnTo>
                            <a:pt x="263" y="1051"/>
                          </a:lnTo>
                          <a:lnTo>
                            <a:pt x="268" y="1108"/>
                          </a:lnTo>
                          <a:lnTo>
                            <a:pt x="277" y="1161"/>
                          </a:lnTo>
                          <a:lnTo>
                            <a:pt x="288" y="1212"/>
                          </a:lnTo>
                          <a:lnTo>
                            <a:pt x="302" y="1260"/>
                          </a:lnTo>
                          <a:lnTo>
                            <a:pt x="318" y="1304"/>
                          </a:lnTo>
                          <a:lnTo>
                            <a:pt x="336" y="1346"/>
                          </a:lnTo>
                          <a:lnTo>
                            <a:pt x="356" y="1386"/>
                          </a:lnTo>
                          <a:lnTo>
                            <a:pt x="377" y="1424"/>
                          </a:lnTo>
                          <a:lnTo>
                            <a:pt x="399" y="1460"/>
                          </a:lnTo>
                          <a:lnTo>
                            <a:pt x="420" y="1495"/>
                          </a:lnTo>
                          <a:lnTo>
                            <a:pt x="444" y="1529"/>
                          </a:lnTo>
                          <a:lnTo>
                            <a:pt x="465" y="1562"/>
                          </a:lnTo>
                          <a:lnTo>
                            <a:pt x="490" y="1599"/>
                          </a:lnTo>
                          <a:lnTo>
                            <a:pt x="515" y="1636"/>
                          </a:lnTo>
                          <a:lnTo>
                            <a:pt x="538" y="1673"/>
                          </a:lnTo>
                          <a:lnTo>
                            <a:pt x="560" y="1710"/>
                          </a:lnTo>
                          <a:lnTo>
                            <a:pt x="578" y="1749"/>
                          </a:lnTo>
                          <a:lnTo>
                            <a:pt x="593" y="1788"/>
                          </a:lnTo>
                          <a:lnTo>
                            <a:pt x="604" y="1829"/>
                          </a:lnTo>
                          <a:lnTo>
                            <a:pt x="612" y="1872"/>
                          </a:lnTo>
                          <a:lnTo>
                            <a:pt x="614" y="1918"/>
                          </a:lnTo>
                          <a:lnTo>
                            <a:pt x="617" y="1943"/>
                          </a:lnTo>
                          <a:lnTo>
                            <a:pt x="627" y="1967"/>
                          </a:lnTo>
                          <a:lnTo>
                            <a:pt x="639" y="1990"/>
                          </a:lnTo>
                          <a:lnTo>
                            <a:pt x="656" y="2010"/>
                          </a:lnTo>
                          <a:lnTo>
                            <a:pt x="674" y="2028"/>
                          </a:lnTo>
                          <a:lnTo>
                            <a:pt x="694" y="2043"/>
                          </a:lnTo>
                          <a:lnTo>
                            <a:pt x="712" y="2057"/>
                          </a:lnTo>
                          <a:lnTo>
                            <a:pt x="1348" y="2057"/>
                          </a:lnTo>
                          <a:lnTo>
                            <a:pt x="1366" y="2043"/>
                          </a:lnTo>
                          <a:lnTo>
                            <a:pt x="1385" y="2028"/>
                          </a:lnTo>
                          <a:lnTo>
                            <a:pt x="1404" y="2010"/>
                          </a:lnTo>
                          <a:lnTo>
                            <a:pt x="1420" y="1990"/>
                          </a:lnTo>
                          <a:lnTo>
                            <a:pt x="1433" y="1967"/>
                          </a:lnTo>
                          <a:lnTo>
                            <a:pt x="1443" y="1943"/>
                          </a:lnTo>
                          <a:lnTo>
                            <a:pt x="1446" y="1918"/>
                          </a:lnTo>
                          <a:lnTo>
                            <a:pt x="1448" y="1872"/>
                          </a:lnTo>
                          <a:lnTo>
                            <a:pt x="1455" y="1829"/>
                          </a:lnTo>
                          <a:lnTo>
                            <a:pt x="1467" y="1788"/>
                          </a:lnTo>
                          <a:lnTo>
                            <a:pt x="1482" y="1749"/>
                          </a:lnTo>
                          <a:lnTo>
                            <a:pt x="1500" y="1711"/>
                          </a:lnTo>
                          <a:lnTo>
                            <a:pt x="1521" y="1673"/>
                          </a:lnTo>
                          <a:lnTo>
                            <a:pt x="1544" y="1636"/>
                          </a:lnTo>
                          <a:lnTo>
                            <a:pt x="1568" y="1600"/>
                          </a:lnTo>
                          <a:lnTo>
                            <a:pt x="1594" y="1563"/>
                          </a:lnTo>
                          <a:lnTo>
                            <a:pt x="1616" y="1530"/>
                          </a:lnTo>
                          <a:lnTo>
                            <a:pt x="1638" y="1496"/>
                          </a:lnTo>
                          <a:lnTo>
                            <a:pt x="1661" y="1461"/>
                          </a:lnTo>
                          <a:lnTo>
                            <a:pt x="1683" y="1424"/>
                          </a:lnTo>
                          <a:lnTo>
                            <a:pt x="1703" y="1386"/>
                          </a:lnTo>
                          <a:lnTo>
                            <a:pt x="1723" y="1346"/>
                          </a:lnTo>
                          <a:lnTo>
                            <a:pt x="1741" y="1304"/>
                          </a:lnTo>
                          <a:lnTo>
                            <a:pt x="1757" y="1260"/>
                          </a:lnTo>
                          <a:lnTo>
                            <a:pt x="1771" y="1212"/>
                          </a:lnTo>
                          <a:lnTo>
                            <a:pt x="1783" y="1161"/>
                          </a:lnTo>
                          <a:lnTo>
                            <a:pt x="1791" y="1108"/>
                          </a:lnTo>
                          <a:lnTo>
                            <a:pt x="1797" y="1051"/>
                          </a:lnTo>
                          <a:lnTo>
                            <a:pt x="1799" y="989"/>
                          </a:lnTo>
                          <a:lnTo>
                            <a:pt x="1796" y="923"/>
                          </a:lnTo>
                          <a:lnTo>
                            <a:pt x="1787" y="858"/>
                          </a:lnTo>
                          <a:lnTo>
                            <a:pt x="1771" y="795"/>
                          </a:lnTo>
                          <a:lnTo>
                            <a:pt x="1751" y="735"/>
                          </a:lnTo>
                          <a:lnTo>
                            <a:pt x="1726" y="677"/>
                          </a:lnTo>
                          <a:lnTo>
                            <a:pt x="1694" y="621"/>
                          </a:lnTo>
                          <a:lnTo>
                            <a:pt x="1659" y="569"/>
                          </a:lnTo>
                          <a:lnTo>
                            <a:pt x="1618" y="519"/>
                          </a:lnTo>
                          <a:lnTo>
                            <a:pt x="1573" y="474"/>
                          </a:lnTo>
                          <a:lnTo>
                            <a:pt x="1526" y="431"/>
                          </a:lnTo>
                          <a:lnTo>
                            <a:pt x="1473" y="392"/>
                          </a:lnTo>
                          <a:lnTo>
                            <a:pt x="1418" y="359"/>
                          </a:lnTo>
                          <a:lnTo>
                            <a:pt x="1360" y="330"/>
                          </a:lnTo>
                          <a:lnTo>
                            <a:pt x="1298" y="305"/>
                          </a:lnTo>
                          <a:lnTo>
                            <a:pt x="1234" y="286"/>
                          </a:lnTo>
                          <a:lnTo>
                            <a:pt x="1168" y="271"/>
                          </a:lnTo>
                          <a:lnTo>
                            <a:pt x="1100" y="262"/>
                          </a:lnTo>
                          <a:lnTo>
                            <a:pt x="1030" y="259"/>
                          </a:lnTo>
                          <a:close/>
                          <a:moveTo>
                            <a:pt x="1030" y="0"/>
                          </a:moveTo>
                          <a:lnTo>
                            <a:pt x="1114" y="4"/>
                          </a:lnTo>
                          <a:lnTo>
                            <a:pt x="1197" y="14"/>
                          </a:lnTo>
                          <a:lnTo>
                            <a:pt x="1277" y="30"/>
                          </a:lnTo>
                          <a:lnTo>
                            <a:pt x="1355" y="51"/>
                          </a:lnTo>
                          <a:lnTo>
                            <a:pt x="1430" y="79"/>
                          </a:lnTo>
                          <a:lnTo>
                            <a:pt x="1502" y="111"/>
                          </a:lnTo>
                          <a:lnTo>
                            <a:pt x="1571" y="149"/>
                          </a:lnTo>
                          <a:lnTo>
                            <a:pt x="1637" y="192"/>
                          </a:lnTo>
                          <a:lnTo>
                            <a:pt x="1699" y="239"/>
                          </a:lnTo>
                          <a:lnTo>
                            <a:pt x="1757" y="291"/>
                          </a:lnTo>
                          <a:lnTo>
                            <a:pt x="1811" y="346"/>
                          </a:lnTo>
                          <a:lnTo>
                            <a:pt x="1861" y="406"/>
                          </a:lnTo>
                          <a:lnTo>
                            <a:pt x="1905" y="468"/>
                          </a:lnTo>
                          <a:lnTo>
                            <a:pt x="1945" y="535"/>
                          </a:lnTo>
                          <a:lnTo>
                            <a:pt x="1979" y="605"/>
                          </a:lnTo>
                          <a:lnTo>
                            <a:pt x="2006" y="678"/>
                          </a:lnTo>
                          <a:lnTo>
                            <a:pt x="2030" y="752"/>
                          </a:lnTo>
                          <a:lnTo>
                            <a:pt x="2046" y="829"/>
                          </a:lnTo>
                          <a:lnTo>
                            <a:pt x="2056" y="908"/>
                          </a:lnTo>
                          <a:lnTo>
                            <a:pt x="2060" y="989"/>
                          </a:lnTo>
                          <a:lnTo>
                            <a:pt x="2057" y="1058"/>
                          </a:lnTo>
                          <a:lnTo>
                            <a:pt x="2052" y="1123"/>
                          </a:lnTo>
                          <a:lnTo>
                            <a:pt x="2044" y="1185"/>
                          </a:lnTo>
                          <a:lnTo>
                            <a:pt x="2032" y="1244"/>
                          </a:lnTo>
                          <a:lnTo>
                            <a:pt x="2018" y="1299"/>
                          </a:lnTo>
                          <a:lnTo>
                            <a:pt x="2002" y="1351"/>
                          </a:lnTo>
                          <a:lnTo>
                            <a:pt x="1983" y="1400"/>
                          </a:lnTo>
                          <a:lnTo>
                            <a:pt x="1964" y="1447"/>
                          </a:lnTo>
                          <a:lnTo>
                            <a:pt x="1943" y="1490"/>
                          </a:lnTo>
                          <a:lnTo>
                            <a:pt x="1921" y="1531"/>
                          </a:lnTo>
                          <a:lnTo>
                            <a:pt x="1898" y="1571"/>
                          </a:lnTo>
                          <a:lnTo>
                            <a:pt x="1876" y="1608"/>
                          </a:lnTo>
                          <a:lnTo>
                            <a:pt x="1853" y="1643"/>
                          </a:lnTo>
                          <a:lnTo>
                            <a:pt x="1831" y="1676"/>
                          </a:lnTo>
                          <a:lnTo>
                            <a:pt x="1809" y="1708"/>
                          </a:lnTo>
                          <a:lnTo>
                            <a:pt x="1783" y="1747"/>
                          </a:lnTo>
                          <a:lnTo>
                            <a:pt x="1760" y="1782"/>
                          </a:lnTo>
                          <a:lnTo>
                            <a:pt x="1740" y="1813"/>
                          </a:lnTo>
                          <a:lnTo>
                            <a:pt x="1726" y="1842"/>
                          </a:lnTo>
                          <a:lnTo>
                            <a:pt x="1715" y="1868"/>
                          </a:lnTo>
                          <a:lnTo>
                            <a:pt x="1707" y="1893"/>
                          </a:lnTo>
                          <a:lnTo>
                            <a:pt x="1705" y="1918"/>
                          </a:lnTo>
                          <a:lnTo>
                            <a:pt x="1702" y="1965"/>
                          </a:lnTo>
                          <a:lnTo>
                            <a:pt x="1693" y="2012"/>
                          </a:lnTo>
                          <a:lnTo>
                            <a:pt x="1678" y="2057"/>
                          </a:lnTo>
                          <a:lnTo>
                            <a:pt x="1655" y="2102"/>
                          </a:lnTo>
                          <a:lnTo>
                            <a:pt x="1629" y="2144"/>
                          </a:lnTo>
                          <a:lnTo>
                            <a:pt x="1596" y="2184"/>
                          </a:lnTo>
                          <a:lnTo>
                            <a:pt x="1557" y="2222"/>
                          </a:lnTo>
                          <a:lnTo>
                            <a:pt x="1514" y="2257"/>
                          </a:lnTo>
                          <a:lnTo>
                            <a:pt x="1513" y="2278"/>
                          </a:lnTo>
                          <a:lnTo>
                            <a:pt x="1512" y="2303"/>
                          </a:lnTo>
                          <a:lnTo>
                            <a:pt x="1510" y="2331"/>
                          </a:lnTo>
                          <a:lnTo>
                            <a:pt x="1509" y="2359"/>
                          </a:lnTo>
                          <a:lnTo>
                            <a:pt x="1506" y="2388"/>
                          </a:lnTo>
                          <a:lnTo>
                            <a:pt x="1505" y="2416"/>
                          </a:lnTo>
                          <a:lnTo>
                            <a:pt x="1503" y="2444"/>
                          </a:lnTo>
                          <a:lnTo>
                            <a:pt x="1502" y="2468"/>
                          </a:lnTo>
                          <a:lnTo>
                            <a:pt x="1501" y="2488"/>
                          </a:lnTo>
                          <a:lnTo>
                            <a:pt x="1500" y="2505"/>
                          </a:lnTo>
                          <a:lnTo>
                            <a:pt x="1500" y="2516"/>
                          </a:lnTo>
                          <a:lnTo>
                            <a:pt x="1499" y="2519"/>
                          </a:lnTo>
                          <a:lnTo>
                            <a:pt x="1499" y="2532"/>
                          </a:lnTo>
                          <a:lnTo>
                            <a:pt x="1497" y="2546"/>
                          </a:lnTo>
                          <a:lnTo>
                            <a:pt x="1493" y="2562"/>
                          </a:lnTo>
                          <a:lnTo>
                            <a:pt x="1487" y="2579"/>
                          </a:lnTo>
                          <a:lnTo>
                            <a:pt x="1479" y="2598"/>
                          </a:lnTo>
                          <a:lnTo>
                            <a:pt x="1468" y="2616"/>
                          </a:lnTo>
                          <a:lnTo>
                            <a:pt x="1454" y="2635"/>
                          </a:lnTo>
                          <a:lnTo>
                            <a:pt x="1437" y="2655"/>
                          </a:lnTo>
                          <a:lnTo>
                            <a:pt x="1416" y="2673"/>
                          </a:lnTo>
                          <a:lnTo>
                            <a:pt x="1390" y="2692"/>
                          </a:lnTo>
                          <a:lnTo>
                            <a:pt x="1361" y="2709"/>
                          </a:lnTo>
                          <a:lnTo>
                            <a:pt x="1327" y="2726"/>
                          </a:lnTo>
                          <a:lnTo>
                            <a:pt x="1286" y="2741"/>
                          </a:lnTo>
                          <a:lnTo>
                            <a:pt x="1263" y="2770"/>
                          </a:lnTo>
                          <a:lnTo>
                            <a:pt x="1234" y="2798"/>
                          </a:lnTo>
                          <a:lnTo>
                            <a:pt x="1202" y="2823"/>
                          </a:lnTo>
                          <a:lnTo>
                            <a:pt x="1180" y="2835"/>
                          </a:lnTo>
                          <a:lnTo>
                            <a:pt x="1155" y="2842"/>
                          </a:lnTo>
                          <a:lnTo>
                            <a:pt x="1130" y="2844"/>
                          </a:lnTo>
                          <a:lnTo>
                            <a:pt x="930" y="2844"/>
                          </a:lnTo>
                          <a:lnTo>
                            <a:pt x="904" y="2842"/>
                          </a:lnTo>
                          <a:lnTo>
                            <a:pt x="880" y="2835"/>
                          </a:lnTo>
                          <a:lnTo>
                            <a:pt x="857" y="2823"/>
                          </a:lnTo>
                          <a:lnTo>
                            <a:pt x="826" y="2798"/>
                          </a:lnTo>
                          <a:lnTo>
                            <a:pt x="797" y="2770"/>
                          </a:lnTo>
                          <a:lnTo>
                            <a:pt x="773" y="2741"/>
                          </a:lnTo>
                          <a:lnTo>
                            <a:pt x="731" y="2724"/>
                          </a:lnTo>
                          <a:lnTo>
                            <a:pt x="695" y="2707"/>
                          </a:lnTo>
                          <a:lnTo>
                            <a:pt x="663" y="2688"/>
                          </a:lnTo>
                          <a:lnTo>
                            <a:pt x="637" y="2668"/>
                          </a:lnTo>
                          <a:lnTo>
                            <a:pt x="616" y="2648"/>
                          </a:lnTo>
                          <a:lnTo>
                            <a:pt x="599" y="2627"/>
                          </a:lnTo>
                          <a:lnTo>
                            <a:pt x="586" y="2607"/>
                          </a:lnTo>
                          <a:lnTo>
                            <a:pt x="576" y="2586"/>
                          </a:lnTo>
                          <a:lnTo>
                            <a:pt x="569" y="2567"/>
                          </a:lnTo>
                          <a:lnTo>
                            <a:pt x="564" y="2549"/>
                          </a:lnTo>
                          <a:lnTo>
                            <a:pt x="562" y="2534"/>
                          </a:lnTo>
                          <a:lnTo>
                            <a:pt x="561" y="2519"/>
                          </a:lnTo>
                          <a:lnTo>
                            <a:pt x="561" y="2519"/>
                          </a:lnTo>
                          <a:lnTo>
                            <a:pt x="561" y="2516"/>
                          </a:lnTo>
                          <a:lnTo>
                            <a:pt x="560" y="2505"/>
                          </a:lnTo>
                          <a:lnTo>
                            <a:pt x="559" y="2488"/>
                          </a:lnTo>
                          <a:lnTo>
                            <a:pt x="557" y="2468"/>
                          </a:lnTo>
                          <a:lnTo>
                            <a:pt x="556" y="2444"/>
                          </a:lnTo>
                          <a:lnTo>
                            <a:pt x="554" y="2416"/>
                          </a:lnTo>
                          <a:lnTo>
                            <a:pt x="553" y="2388"/>
                          </a:lnTo>
                          <a:lnTo>
                            <a:pt x="551" y="2359"/>
                          </a:lnTo>
                          <a:lnTo>
                            <a:pt x="550" y="2331"/>
                          </a:lnTo>
                          <a:lnTo>
                            <a:pt x="548" y="2303"/>
                          </a:lnTo>
                          <a:lnTo>
                            <a:pt x="547" y="2278"/>
                          </a:lnTo>
                          <a:lnTo>
                            <a:pt x="546" y="2257"/>
                          </a:lnTo>
                          <a:lnTo>
                            <a:pt x="502" y="2222"/>
                          </a:lnTo>
                          <a:lnTo>
                            <a:pt x="464" y="2184"/>
                          </a:lnTo>
                          <a:lnTo>
                            <a:pt x="431" y="2144"/>
                          </a:lnTo>
                          <a:lnTo>
                            <a:pt x="404" y="2102"/>
                          </a:lnTo>
                          <a:lnTo>
                            <a:pt x="382" y="2057"/>
                          </a:lnTo>
                          <a:lnTo>
                            <a:pt x="367" y="2012"/>
                          </a:lnTo>
                          <a:lnTo>
                            <a:pt x="357" y="1965"/>
                          </a:lnTo>
                          <a:lnTo>
                            <a:pt x="354" y="1918"/>
                          </a:lnTo>
                          <a:lnTo>
                            <a:pt x="352" y="1893"/>
                          </a:lnTo>
                          <a:lnTo>
                            <a:pt x="345" y="1868"/>
                          </a:lnTo>
                          <a:lnTo>
                            <a:pt x="334" y="1842"/>
                          </a:lnTo>
                          <a:lnTo>
                            <a:pt x="319" y="1813"/>
                          </a:lnTo>
                          <a:lnTo>
                            <a:pt x="300" y="1782"/>
                          </a:lnTo>
                          <a:lnTo>
                            <a:pt x="278" y="1747"/>
                          </a:lnTo>
                          <a:lnTo>
                            <a:pt x="251" y="1709"/>
                          </a:lnTo>
                          <a:lnTo>
                            <a:pt x="230" y="1677"/>
                          </a:lnTo>
                          <a:lnTo>
                            <a:pt x="207" y="1643"/>
                          </a:lnTo>
                          <a:lnTo>
                            <a:pt x="184" y="1608"/>
                          </a:lnTo>
                          <a:lnTo>
                            <a:pt x="162" y="1571"/>
                          </a:lnTo>
                          <a:lnTo>
                            <a:pt x="139" y="1532"/>
                          </a:lnTo>
                          <a:lnTo>
                            <a:pt x="117" y="1490"/>
                          </a:lnTo>
                          <a:lnTo>
                            <a:pt x="96" y="1447"/>
                          </a:lnTo>
                          <a:lnTo>
                            <a:pt x="77" y="1400"/>
                          </a:lnTo>
                          <a:lnTo>
                            <a:pt x="57" y="1351"/>
                          </a:lnTo>
                          <a:lnTo>
                            <a:pt x="41" y="1299"/>
                          </a:lnTo>
                          <a:lnTo>
                            <a:pt x="28" y="1244"/>
                          </a:lnTo>
                          <a:lnTo>
                            <a:pt x="16" y="1185"/>
                          </a:lnTo>
                          <a:lnTo>
                            <a:pt x="7" y="1123"/>
                          </a:lnTo>
                          <a:lnTo>
                            <a:pt x="2" y="1058"/>
                          </a:lnTo>
                          <a:lnTo>
                            <a:pt x="0" y="989"/>
                          </a:lnTo>
                          <a:lnTo>
                            <a:pt x="3" y="908"/>
                          </a:lnTo>
                          <a:lnTo>
                            <a:pt x="14" y="829"/>
                          </a:lnTo>
                          <a:lnTo>
                            <a:pt x="30" y="752"/>
                          </a:lnTo>
                          <a:lnTo>
                            <a:pt x="53" y="678"/>
                          </a:lnTo>
                          <a:lnTo>
                            <a:pt x="81" y="605"/>
                          </a:lnTo>
                          <a:lnTo>
                            <a:pt x="115" y="535"/>
                          </a:lnTo>
                          <a:lnTo>
                            <a:pt x="154" y="468"/>
                          </a:lnTo>
                          <a:lnTo>
                            <a:pt x="199" y="406"/>
                          </a:lnTo>
                          <a:lnTo>
                            <a:pt x="249" y="346"/>
                          </a:lnTo>
                          <a:lnTo>
                            <a:pt x="302" y="291"/>
                          </a:lnTo>
                          <a:lnTo>
                            <a:pt x="361" y="239"/>
                          </a:lnTo>
                          <a:lnTo>
                            <a:pt x="422" y="192"/>
                          </a:lnTo>
                          <a:lnTo>
                            <a:pt x="488" y="149"/>
                          </a:lnTo>
                          <a:lnTo>
                            <a:pt x="557" y="111"/>
                          </a:lnTo>
                          <a:lnTo>
                            <a:pt x="630" y="79"/>
                          </a:lnTo>
                          <a:lnTo>
                            <a:pt x="705" y="51"/>
                          </a:lnTo>
                          <a:lnTo>
                            <a:pt x="783" y="30"/>
                          </a:lnTo>
                          <a:lnTo>
                            <a:pt x="863" y="14"/>
                          </a:lnTo>
                          <a:lnTo>
                            <a:pt x="946" y="4"/>
                          </a:lnTo>
                          <a:lnTo>
                            <a:pt x="1030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987"/>
                      <a:endParaRPr lang="en-US" sz="2400" b="1">
                        <a:solidFill>
                          <a:srgbClr val="000000"/>
                        </a:solidFill>
                        <a:latin typeface="Gotham" panose="02000604040000090004" pitchFamily="50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8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6823075" y="1300163"/>
                      <a:ext cx="14287" cy="36513"/>
                    </a:xfrm>
                    <a:custGeom>
                      <a:avLst/>
                      <a:gdLst>
                        <a:gd name="T0" fmla="*/ 65 w 130"/>
                        <a:gd name="T1" fmla="*/ 0 h 322"/>
                        <a:gd name="T2" fmla="*/ 65 w 130"/>
                        <a:gd name="T3" fmla="*/ 0 h 322"/>
                        <a:gd name="T4" fmla="*/ 82 w 130"/>
                        <a:gd name="T5" fmla="*/ 2 h 322"/>
                        <a:gd name="T6" fmla="*/ 98 w 130"/>
                        <a:gd name="T7" fmla="*/ 8 h 322"/>
                        <a:gd name="T8" fmla="*/ 111 w 130"/>
                        <a:gd name="T9" fmla="*/ 19 h 322"/>
                        <a:gd name="T10" fmla="*/ 121 w 130"/>
                        <a:gd name="T11" fmla="*/ 32 h 322"/>
                        <a:gd name="T12" fmla="*/ 128 w 130"/>
                        <a:gd name="T13" fmla="*/ 47 h 322"/>
                        <a:gd name="T14" fmla="*/ 130 w 130"/>
                        <a:gd name="T15" fmla="*/ 64 h 322"/>
                        <a:gd name="T16" fmla="*/ 130 w 130"/>
                        <a:gd name="T17" fmla="*/ 258 h 322"/>
                        <a:gd name="T18" fmla="*/ 128 w 130"/>
                        <a:gd name="T19" fmla="*/ 276 h 322"/>
                        <a:gd name="T20" fmla="*/ 121 w 130"/>
                        <a:gd name="T21" fmla="*/ 290 h 322"/>
                        <a:gd name="T22" fmla="*/ 111 w 130"/>
                        <a:gd name="T23" fmla="*/ 304 h 322"/>
                        <a:gd name="T24" fmla="*/ 98 w 130"/>
                        <a:gd name="T25" fmla="*/ 314 h 322"/>
                        <a:gd name="T26" fmla="*/ 82 w 130"/>
                        <a:gd name="T27" fmla="*/ 320 h 322"/>
                        <a:gd name="T28" fmla="*/ 65 w 130"/>
                        <a:gd name="T29" fmla="*/ 322 h 322"/>
                        <a:gd name="T30" fmla="*/ 48 w 130"/>
                        <a:gd name="T31" fmla="*/ 320 h 322"/>
                        <a:gd name="T32" fmla="*/ 32 w 130"/>
                        <a:gd name="T33" fmla="*/ 314 h 322"/>
                        <a:gd name="T34" fmla="*/ 19 w 130"/>
                        <a:gd name="T35" fmla="*/ 304 h 322"/>
                        <a:gd name="T36" fmla="*/ 8 w 130"/>
                        <a:gd name="T37" fmla="*/ 290 h 322"/>
                        <a:gd name="T38" fmla="*/ 2 w 130"/>
                        <a:gd name="T39" fmla="*/ 276 h 322"/>
                        <a:gd name="T40" fmla="*/ 0 w 130"/>
                        <a:gd name="T41" fmla="*/ 258 h 322"/>
                        <a:gd name="T42" fmla="*/ 0 w 130"/>
                        <a:gd name="T43" fmla="*/ 64 h 322"/>
                        <a:gd name="T44" fmla="*/ 2 w 130"/>
                        <a:gd name="T45" fmla="*/ 47 h 322"/>
                        <a:gd name="T46" fmla="*/ 8 w 130"/>
                        <a:gd name="T47" fmla="*/ 32 h 322"/>
                        <a:gd name="T48" fmla="*/ 19 w 130"/>
                        <a:gd name="T49" fmla="*/ 19 h 322"/>
                        <a:gd name="T50" fmla="*/ 32 w 130"/>
                        <a:gd name="T51" fmla="*/ 8 h 322"/>
                        <a:gd name="T52" fmla="*/ 48 w 130"/>
                        <a:gd name="T53" fmla="*/ 2 h 322"/>
                        <a:gd name="T54" fmla="*/ 65 w 130"/>
                        <a:gd name="T55" fmla="*/ 0 h 3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</a:cxnLst>
                      <a:rect l="0" t="0" r="r" b="b"/>
                      <a:pathLst>
                        <a:path w="130" h="322">
                          <a:moveTo>
                            <a:pt x="65" y="0"/>
                          </a:moveTo>
                          <a:lnTo>
                            <a:pt x="65" y="0"/>
                          </a:lnTo>
                          <a:lnTo>
                            <a:pt x="82" y="2"/>
                          </a:lnTo>
                          <a:lnTo>
                            <a:pt x="98" y="8"/>
                          </a:lnTo>
                          <a:lnTo>
                            <a:pt x="111" y="19"/>
                          </a:lnTo>
                          <a:lnTo>
                            <a:pt x="121" y="32"/>
                          </a:lnTo>
                          <a:lnTo>
                            <a:pt x="128" y="47"/>
                          </a:lnTo>
                          <a:lnTo>
                            <a:pt x="130" y="64"/>
                          </a:lnTo>
                          <a:lnTo>
                            <a:pt x="130" y="258"/>
                          </a:lnTo>
                          <a:lnTo>
                            <a:pt x="128" y="276"/>
                          </a:lnTo>
                          <a:lnTo>
                            <a:pt x="121" y="290"/>
                          </a:lnTo>
                          <a:lnTo>
                            <a:pt x="111" y="304"/>
                          </a:lnTo>
                          <a:lnTo>
                            <a:pt x="98" y="314"/>
                          </a:lnTo>
                          <a:lnTo>
                            <a:pt x="82" y="320"/>
                          </a:lnTo>
                          <a:lnTo>
                            <a:pt x="65" y="322"/>
                          </a:lnTo>
                          <a:lnTo>
                            <a:pt x="48" y="320"/>
                          </a:lnTo>
                          <a:lnTo>
                            <a:pt x="32" y="314"/>
                          </a:lnTo>
                          <a:lnTo>
                            <a:pt x="19" y="304"/>
                          </a:lnTo>
                          <a:lnTo>
                            <a:pt x="8" y="290"/>
                          </a:lnTo>
                          <a:lnTo>
                            <a:pt x="2" y="276"/>
                          </a:lnTo>
                          <a:lnTo>
                            <a:pt x="0" y="258"/>
                          </a:lnTo>
                          <a:lnTo>
                            <a:pt x="0" y="64"/>
                          </a:lnTo>
                          <a:lnTo>
                            <a:pt x="2" y="47"/>
                          </a:lnTo>
                          <a:lnTo>
                            <a:pt x="8" y="32"/>
                          </a:lnTo>
                          <a:lnTo>
                            <a:pt x="19" y="19"/>
                          </a:lnTo>
                          <a:lnTo>
                            <a:pt x="32" y="8"/>
                          </a:lnTo>
                          <a:lnTo>
                            <a:pt x="48" y="2"/>
                          </a:lnTo>
                          <a:lnTo>
                            <a:pt x="65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987"/>
                      <a:endParaRPr lang="en-US" sz="2400" b="1">
                        <a:solidFill>
                          <a:srgbClr val="000000"/>
                        </a:solidFill>
                        <a:latin typeface="Gotham" panose="02000604040000090004" pitchFamily="50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99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6738938" y="1320800"/>
                      <a:ext cx="26987" cy="34925"/>
                    </a:xfrm>
                    <a:custGeom>
                      <a:avLst/>
                      <a:gdLst>
                        <a:gd name="T0" fmla="*/ 65 w 228"/>
                        <a:gd name="T1" fmla="*/ 0 h 298"/>
                        <a:gd name="T2" fmla="*/ 82 w 228"/>
                        <a:gd name="T3" fmla="*/ 2 h 298"/>
                        <a:gd name="T4" fmla="*/ 97 w 228"/>
                        <a:gd name="T5" fmla="*/ 9 h 298"/>
                        <a:gd name="T6" fmla="*/ 111 w 228"/>
                        <a:gd name="T7" fmla="*/ 19 h 298"/>
                        <a:gd name="T8" fmla="*/ 121 w 228"/>
                        <a:gd name="T9" fmla="*/ 33 h 298"/>
                        <a:gd name="T10" fmla="*/ 219 w 228"/>
                        <a:gd name="T11" fmla="*/ 201 h 298"/>
                        <a:gd name="T12" fmla="*/ 225 w 228"/>
                        <a:gd name="T13" fmla="*/ 217 h 298"/>
                        <a:gd name="T14" fmla="*/ 228 w 228"/>
                        <a:gd name="T15" fmla="*/ 234 h 298"/>
                        <a:gd name="T16" fmla="*/ 225 w 228"/>
                        <a:gd name="T17" fmla="*/ 250 h 298"/>
                        <a:gd name="T18" fmla="*/ 219 w 228"/>
                        <a:gd name="T19" fmla="*/ 265 h 298"/>
                        <a:gd name="T20" fmla="*/ 209 w 228"/>
                        <a:gd name="T21" fmla="*/ 279 h 298"/>
                        <a:gd name="T22" fmla="*/ 196 w 228"/>
                        <a:gd name="T23" fmla="*/ 290 h 298"/>
                        <a:gd name="T24" fmla="*/ 180 w 228"/>
                        <a:gd name="T25" fmla="*/ 296 h 298"/>
                        <a:gd name="T26" fmla="*/ 163 w 228"/>
                        <a:gd name="T27" fmla="*/ 298 h 298"/>
                        <a:gd name="T28" fmla="*/ 146 w 228"/>
                        <a:gd name="T29" fmla="*/ 296 h 298"/>
                        <a:gd name="T30" fmla="*/ 131 w 228"/>
                        <a:gd name="T31" fmla="*/ 290 h 298"/>
                        <a:gd name="T32" fmla="*/ 117 w 228"/>
                        <a:gd name="T33" fmla="*/ 279 h 298"/>
                        <a:gd name="T34" fmla="*/ 106 w 228"/>
                        <a:gd name="T35" fmla="*/ 265 h 298"/>
                        <a:gd name="T36" fmla="*/ 8 w 228"/>
                        <a:gd name="T37" fmla="*/ 97 h 298"/>
                        <a:gd name="T38" fmla="*/ 2 w 228"/>
                        <a:gd name="T39" fmla="*/ 82 h 298"/>
                        <a:gd name="T40" fmla="*/ 0 w 228"/>
                        <a:gd name="T41" fmla="*/ 65 h 298"/>
                        <a:gd name="T42" fmla="*/ 2 w 228"/>
                        <a:gd name="T43" fmla="*/ 49 h 298"/>
                        <a:gd name="T44" fmla="*/ 8 w 228"/>
                        <a:gd name="T45" fmla="*/ 33 h 298"/>
                        <a:gd name="T46" fmla="*/ 19 w 228"/>
                        <a:gd name="T47" fmla="*/ 20 h 298"/>
                        <a:gd name="T48" fmla="*/ 32 w 228"/>
                        <a:gd name="T49" fmla="*/ 10 h 298"/>
                        <a:gd name="T50" fmla="*/ 49 w 228"/>
                        <a:gd name="T51" fmla="*/ 2 h 298"/>
                        <a:gd name="T52" fmla="*/ 65 w 228"/>
                        <a:gd name="T53" fmla="*/ 0 h 29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</a:cxnLst>
                      <a:rect l="0" t="0" r="r" b="b"/>
                      <a:pathLst>
                        <a:path w="228" h="298">
                          <a:moveTo>
                            <a:pt x="65" y="0"/>
                          </a:moveTo>
                          <a:lnTo>
                            <a:pt x="82" y="2"/>
                          </a:lnTo>
                          <a:lnTo>
                            <a:pt x="97" y="9"/>
                          </a:lnTo>
                          <a:lnTo>
                            <a:pt x="111" y="19"/>
                          </a:lnTo>
                          <a:lnTo>
                            <a:pt x="121" y="33"/>
                          </a:lnTo>
                          <a:lnTo>
                            <a:pt x="219" y="201"/>
                          </a:lnTo>
                          <a:lnTo>
                            <a:pt x="225" y="217"/>
                          </a:lnTo>
                          <a:lnTo>
                            <a:pt x="228" y="234"/>
                          </a:lnTo>
                          <a:lnTo>
                            <a:pt x="225" y="250"/>
                          </a:lnTo>
                          <a:lnTo>
                            <a:pt x="219" y="265"/>
                          </a:lnTo>
                          <a:lnTo>
                            <a:pt x="209" y="279"/>
                          </a:lnTo>
                          <a:lnTo>
                            <a:pt x="196" y="290"/>
                          </a:lnTo>
                          <a:lnTo>
                            <a:pt x="180" y="296"/>
                          </a:lnTo>
                          <a:lnTo>
                            <a:pt x="163" y="298"/>
                          </a:lnTo>
                          <a:lnTo>
                            <a:pt x="146" y="296"/>
                          </a:lnTo>
                          <a:lnTo>
                            <a:pt x="131" y="290"/>
                          </a:lnTo>
                          <a:lnTo>
                            <a:pt x="117" y="279"/>
                          </a:lnTo>
                          <a:lnTo>
                            <a:pt x="106" y="265"/>
                          </a:lnTo>
                          <a:lnTo>
                            <a:pt x="8" y="97"/>
                          </a:lnTo>
                          <a:lnTo>
                            <a:pt x="2" y="82"/>
                          </a:lnTo>
                          <a:lnTo>
                            <a:pt x="0" y="65"/>
                          </a:lnTo>
                          <a:lnTo>
                            <a:pt x="2" y="49"/>
                          </a:lnTo>
                          <a:lnTo>
                            <a:pt x="8" y="33"/>
                          </a:lnTo>
                          <a:lnTo>
                            <a:pt x="19" y="20"/>
                          </a:lnTo>
                          <a:lnTo>
                            <a:pt x="32" y="10"/>
                          </a:lnTo>
                          <a:lnTo>
                            <a:pt x="49" y="2"/>
                          </a:lnTo>
                          <a:lnTo>
                            <a:pt x="65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987"/>
                      <a:endParaRPr lang="en-US" sz="2400" b="1">
                        <a:solidFill>
                          <a:srgbClr val="000000"/>
                        </a:solidFill>
                        <a:latin typeface="Gotham" panose="02000604040000090004" pitchFamily="50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0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6678613" y="1382713"/>
                      <a:ext cx="33337" cy="25400"/>
                    </a:xfrm>
                    <a:custGeom>
                      <a:avLst/>
                      <a:gdLst>
                        <a:gd name="T0" fmla="*/ 65 w 299"/>
                        <a:gd name="T1" fmla="*/ 0 h 226"/>
                        <a:gd name="T2" fmla="*/ 81 w 299"/>
                        <a:gd name="T3" fmla="*/ 2 h 226"/>
                        <a:gd name="T4" fmla="*/ 98 w 299"/>
                        <a:gd name="T5" fmla="*/ 8 h 226"/>
                        <a:gd name="T6" fmla="*/ 267 w 299"/>
                        <a:gd name="T7" fmla="*/ 104 h 226"/>
                        <a:gd name="T8" fmla="*/ 281 w 299"/>
                        <a:gd name="T9" fmla="*/ 116 h 226"/>
                        <a:gd name="T10" fmla="*/ 290 w 299"/>
                        <a:gd name="T11" fmla="*/ 129 h 226"/>
                        <a:gd name="T12" fmla="*/ 297 w 299"/>
                        <a:gd name="T13" fmla="*/ 144 h 226"/>
                        <a:gd name="T14" fmla="*/ 299 w 299"/>
                        <a:gd name="T15" fmla="*/ 160 h 226"/>
                        <a:gd name="T16" fmla="*/ 297 w 299"/>
                        <a:gd name="T17" fmla="*/ 177 h 226"/>
                        <a:gd name="T18" fmla="*/ 290 w 299"/>
                        <a:gd name="T19" fmla="*/ 193 h 226"/>
                        <a:gd name="T20" fmla="*/ 280 w 299"/>
                        <a:gd name="T21" fmla="*/ 207 h 226"/>
                        <a:gd name="T22" fmla="*/ 266 w 299"/>
                        <a:gd name="T23" fmla="*/ 217 h 226"/>
                        <a:gd name="T24" fmla="*/ 250 w 299"/>
                        <a:gd name="T25" fmla="*/ 224 h 226"/>
                        <a:gd name="T26" fmla="*/ 234 w 299"/>
                        <a:gd name="T27" fmla="*/ 226 h 226"/>
                        <a:gd name="T28" fmla="*/ 217 w 299"/>
                        <a:gd name="T29" fmla="*/ 224 h 226"/>
                        <a:gd name="T30" fmla="*/ 201 w 299"/>
                        <a:gd name="T31" fmla="*/ 216 h 226"/>
                        <a:gd name="T32" fmla="*/ 32 w 299"/>
                        <a:gd name="T33" fmla="*/ 120 h 226"/>
                        <a:gd name="T34" fmla="*/ 18 w 299"/>
                        <a:gd name="T35" fmla="*/ 110 h 226"/>
                        <a:gd name="T36" fmla="*/ 8 w 299"/>
                        <a:gd name="T37" fmla="*/ 96 h 226"/>
                        <a:gd name="T38" fmla="*/ 2 w 299"/>
                        <a:gd name="T39" fmla="*/ 81 h 226"/>
                        <a:gd name="T40" fmla="*/ 0 w 299"/>
                        <a:gd name="T41" fmla="*/ 64 h 226"/>
                        <a:gd name="T42" fmla="*/ 2 w 299"/>
                        <a:gd name="T43" fmla="*/ 47 h 226"/>
                        <a:gd name="T44" fmla="*/ 8 w 299"/>
                        <a:gd name="T45" fmla="*/ 31 h 226"/>
                        <a:gd name="T46" fmla="*/ 19 w 299"/>
                        <a:gd name="T47" fmla="*/ 18 h 226"/>
                        <a:gd name="T48" fmla="*/ 33 w 299"/>
                        <a:gd name="T49" fmla="*/ 8 h 226"/>
                        <a:gd name="T50" fmla="*/ 48 w 299"/>
                        <a:gd name="T51" fmla="*/ 2 h 226"/>
                        <a:gd name="T52" fmla="*/ 65 w 299"/>
                        <a:gd name="T53" fmla="*/ 0 h 2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</a:cxnLst>
                      <a:rect l="0" t="0" r="r" b="b"/>
                      <a:pathLst>
                        <a:path w="299" h="226">
                          <a:moveTo>
                            <a:pt x="65" y="0"/>
                          </a:moveTo>
                          <a:lnTo>
                            <a:pt x="81" y="2"/>
                          </a:lnTo>
                          <a:lnTo>
                            <a:pt x="98" y="8"/>
                          </a:lnTo>
                          <a:lnTo>
                            <a:pt x="267" y="104"/>
                          </a:lnTo>
                          <a:lnTo>
                            <a:pt x="281" y="116"/>
                          </a:lnTo>
                          <a:lnTo>
                            <a:pt x="290" y="129"/>
                          </a:lnTo>
                          <a:lnTo>
                            <a:pt x="297" y="144"/>
                          </a:lnTo>
                          <a:lnTo>
                            <a:pt x="299" y="160"/>
                          </a:lnTo>
                          <a:lnTo>
                            <a:pt x="297" y="177"/>
                          </a:lnTo>
                          <a:lnTo>
                            <a:pt x="290" y="193"/>
                          </a:lnTo>
                          <a:lnTo>
                            <a:pt x="280" y="207"/>
                          </a:lnTo>
                          <a:lnTo>
                            <a:pt x="266" y="217"/>
                          </a:lnTo>
                          <a:lnTo>
                            <a:pt x="250" y="224"/>
                          </a:lnTo>
                          <a:lnTo>
                            <a:pt x="234" y="226"/>
                          </a:lnTo>
                          <a:lnTo>
                            <a:pt x="217" y="224"/>
                          </a:lnTo>
                          <a:lnTo>
                            <a:pt x="201" y="216"/>
                          </a:lnTo>
                          <a:lnTo>
                            <a:pt x="32" y="120"/>
                          </a:lnTo>
                          <a:lnTo>
                            <a:pt x="18" y="110"/>
                          </a:lnTo>
                          <a:lnTo>
                            <a:pt x="8" y="96"/>
                          </a:lnTo>
                          <a:lnTo>
                            <a:pt x="2" y="81"/>
                          </a:lnTo>
                          <a:lnTo>
                            <a:pt x="0" y="64"/>
                          </a:lnTo>
                          <a:lnTo>
                            <a:pt x="2" y="47"/>
                          </a:lnTo>
                          <a:lnTo>
                            <a:pt x="8" y="31"/>
                          </a:lnTo>
                          <a:lnTo>
                            <a:pt x="19" y="18"/>
                          </a:lnTo>
                          <a:lnTo>
                            <a:pt x="33" y="8"/>
                          </a:lnTo>
                          <a:lnTo>
                            <a:pt x="48" y="2"/>
                          </a:lnTo>
                          <a:lnTo>
                            <a:pt x="65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987"/>
                      <a:endParaRPr lang="en-US" sz="2400" b="1">
                        <a:solidFill>
                          <a:srgbClr val="000000"/>
                        </a:solidFill>
                        <a:latin typeface="Gotham" panose="02000604040000090004" pitchFamily="50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6" name="Freeform 31"/>
                    <p:cNvSpPr>
                      <a:spLocks/>
                    </p:cNvSpPr>
                    <p:nvPr/>
                  </p:nvSpPr>
                  <p:spPr bwMode="auto">
                    <a:xfrm>
                      <a:off x="6656388" y="1463675"/>
                      <a:ext cx="36512" cy="15875"/>
                    </a:xfrm>
                    <a:custGeom>
                      <a:avLst/>
                      <a:gdLst>
                        <a:gd name="T0" fmla="*/ 65 w 325"/>
                        <a:gd name="T1" fmla="*/ 0 h 129"/>
                        <a:gd name="T2" fmla="*/ 261 w 325"/>
                        <a:gd name="T3" fmla="*/ 0 h 129"/>
                        <a:gd name="T4" fmla="*/ 278 w 325"/>
                        <a:gd name="T5" fmla="*/ 3 h 129"/>
                        <a:gd name="T6" fmla="*/ 294 w 325"/>
                        <a:gd name="T7" fmla="*/ 9 h 129"/>
                        <a:gd name="T8" fmla="*/ 306 w 325"/>
                        <a:gd name="T9" fmla="*/ 19 h 129"/>
                        <a:gd name="T10" fmla="*/ 317 w 325"/>
                        <a:gd name="T11" fmla="*/ 32 h 129"/>
                        <a:gd name="T12" fmla="*/ 323 w 325"/>
                        <a:gd name="T13" fmla="*/ 47 h 129"/>
                        <a:gd name="T14" fmla="*/ 325 w 325"/>
                        <a:gd name="T15" fmla="*/ 65 h 129"/>
                        <a:gd name="T16" fmla="*/ 323 w 325"/>
                        <a:gd name="T17" fmla="*/ 82 h 129"/>
                        <a:gd name="T18" fmla="*/ 317 w 325"/>
                        <a:gd name="T19" fmla="*/ 97 h 129"/>
                        <a:gd name="T20" fmla="*/ 306 w 325"/>
                        <a:gd name="T21" fmla="*/ 110 h 129"/>
                        <a:gd name="T22" fmla="*/ 294 w 325"/>
                        <a:gd name="T23" fmla="*/ 120 h 129"/>
                        <a:gd name="T24" fmla="*/ 278 w 325"/>
                        <a:gd name="T25" fmla="*/ 127 h 129"/>
                        <a:gd name="T26" fmla="*/ 261 w 325"/>
                        <a:gd name="T27" fmla="*/ 129 h 129"/>
                        <a:gd name="T28" fmla="*/ 65 w 325"/>
                        <a:gd name="T29" fmla="*/ 129 h 129"/>
                        <a:gd name="T30" fmla="*/ 48 w 325"/>
                        <a:gd name="T31" fmla="*/ 127 h 129"/>
                        <a:gd name="T32" fmla="*/ 33 w 325"/>
                        <a:gd name="T33" fmla="*/ 120 h 129"/>
                        <a:gd name="T34" fmla="*/ 19 w 325"/>
                        <a:gd name="T35" fmla="*/ 110 h 129"/>
                        <a:gd name="T36" fmla="*/ 10 w 325"/>
                        <a:gd name="T37" fmla="*/ 97 h 129"/>
                        <a:gd name="T38" fmla="*/ 2 w 325"/>
                        <a:gd name="T39" fmla="*/ 82 h 129"/>
                        <a:gd name="T40" fmla="*/ 0 w 325"/>
                        <a:gd name="T41" fmla="*/ 65 h 129"/>
                        <a:gd name="T42" fmla="*/ 2 w 325"/>
                        <a:gd name="T43" fmla="*/ 47 h 129"/>
                        <a:gd name="T44" fmla="*/ 10 w 325"/>
                        <a:gd name="T45" fmla="*/ 32 h 129"/>
                        <a:gd name="T46" fmla="*/ 19 w 325"/>
                        <a:gd name="T47" fmla="*/ 19 h 129"/>
                        <a:gd name="T48" fmla="*/ 33 w 325"/>
                        <a:gd name="T49" fmla="*/ 9 h 129"/>
                        <a:gd name="T50" fmla="*/ 48 w 325"/>
                        <a:gd name="T51" fmla="*/ 3 h 129"/>
                        <a:gd name="T52" fmla="*/ 65 w 325"/>
                        <a:gd name="T53" fmla="*/ 0 h 1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</a:cxnLst>
                      <a:rect l="0" t="0" r="r" b="b"/>
                      <a:pathLst>
                        <a:path w="325" h="129">
                          <a:moveTo>
                            <a:pt x="65" y="0"/>
                          </a:moveTo>
                          <a:lnTo>
                            <a:pt x="261" y="0"/>
                          </a:lnTo>
                          <a:lnTo>
                            <a:pt x="278" y="3"/>
                          </a:lnTo>
                          <a:lnTo>
                            <a:pt x="294" y="9"/>
                          </a:lnTo>
                          <a:lnTo>
                            <a:pt x="306" y="19"/>
                          </a:lnTo>
                          <a:lnTo>
                            <a:pt x="317" y="32"/>
                          </a:lnTo>
                          <a:lnTo>
                            <a:pt x="323" y="47"/>
                          </a:lnTo>
                          <a:lnTo>
                            <a:pt x="325" y="65"/>
                          </a:lnTo>
                          <a:lnTo>
                            <a:pt x="323" y="82"/>
                          </a:lnTo>
                          <a:lnTo>
                            <a:pt x="317" y="97"/>
                          </a:lnTo>
                          <a:lnTo>
                            <a:pt x="306" y="110"/>
                          </a:lnTo>
                          <a:lnTo>
                            <a:pt x="294" y="120"/>
                          </a:lnTo>
                          <a:lnTo>
                            <a:pt x="278" y="127"/>
                          </a:lnTo>
                          <a:lnTo>
                            <a:pt x="261" y="129"/>
                          </a:lnTo>
                          <a:lnTo>
                            <a:pt x="65" y="129"/>
                          </a:lnTo>
                          <a:lnTo>
                            <a:pt x="48" y="127"/>
                          </a:lnTo>
                          <a:lnTo>
                            <a:pt x="33" y="120"/>
                          </a:lnTo>
                          <a:lnTo>
                            <a:pt x="19" y="110"/>
                          </a:lnTo>
                          <a:lnTo>
                            <a:pt x="10" y="97"/>
                          </a:lnTo>
                          <a:lnTo>
                            <a:pt x="2" y="82"/>
                          </a:lnTo>
                          <a:lnTo>
                            <a:pt x="0" y="65"/>
                          </a:lnTo>
                          <a:lnTo>
                            <a:pt x="2" y="47"/>
                          </a:lnTo>
                          <a:lnTo>
                            <a:pt x="10" y="32"/>
                          </a:lnTo>
                          <a:lnTo>
                            <a:pt x="19" y="19"/>
                          </a:lnTo>
                          <a:lnTo>
                            <a:pt x="33" y="9"/>
                          </a:lnTo>
                          <a:lnTo>
                            <a:pt x="48" y="3"/>
                          </a:lnTo>
                          <a:lnTo>
                            <a:pt x="65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987"/>
                      <a:endParaRPr lang="en-US" sz="2400" b="1">
                        <a:solidFill>
                          <a:srgbClr val="000000"/>
                        </a:solidFill>
                        <a:latin typeface="Gotham" panose="02000604040000090004" pitchFamily="50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8" name="Freeform 32"/>
                    <p:cNvSpPr>
                      <a:spLocks/>
                    </p:cNvSpPr>
                    <p:nvPr/>
                  </p:nvSpPr>
                  <p:spPr bwMode="auto">
                    <a:xfrm>
                      <a:off x="6678613" y="1536700"/>
                      <a:ext cx="33337" cy="25400"/>
                    </a:xfrm>
                    <a:custGeom>
                      <a:avLst/>
                      <a:gdLst>
                        <a:gd name="T0" fmla="*/ 234 w 299"/>
                        <a:gd name="T1" fmla="*/ 0 h 227"/>
                        <a:gd name="T2" fmla="*/ 251 w 299"/>
                        <a:gd name="T3" fmla="*/ 3 h 227"/>
                        <a:gd name="T4" fmla="*/ 266 w 299"/>
                        <a:gd name="T5" fmla="*/ 9 h 227"/>
                        <a:gd name="T6" fmla="*/ 280 w 299"/>
                        <a:gd name="T7" fmla="*/ 19 h 227"/>
                        <a:gd name="T8" fmla="*/ 290 w 299"/>
                        <a:gd name="T9" fmla="*/ 33 h 227"/>
                        <a:gd name="T10" fmla="*/ 297 w 299"/>
                        <a:gd name="T11" fmla="*/ 49 h 227"/>
                        <a:gd name="T12" fmla="*/ 299 w 299"/>
                        <a:gd name="T13" fmla="*/ 66 h 227"/>
                        <a:gd name="T14" fmla="*/ 297 w 299"/>
                        <a:gd name="T15" fmla="*/ 82 h 227"/>
                        <a:gd name="T16" fmla="*/ 290 w 299"/>
                        <a:gd name="T17" fmla="*/ 97 h 227"/>
                        <a:gd name="T18" fmla="*/ 280 w 299"/>
                        <a:gd name="T19" fmla="*/ 111 h 227"/>
                        <a:gd name="T20" fmla="*/ 267 w 299"/>
                        <a:gd name="T21" fmla="*/ 122 h 227"/>
                        <a:gd name="T22" fmla="*/ 98 w 299"/>
                        <a:gd name="T23" fmla="*/ 218 h 227"/>
                        <a:gd name="T24" fmla="*/ 82 w 299"/>
                        <a:gd name="T25" fmla="*/ 224 h 227"/>
                        <a:gd name="T26" fmla="*/ 65 w 299"/>
                        <a:gd name="T27" fmla="*/ 227 h 227"/>
                        <a:gd name="T28" fmla="*/ 48 w 299"/>
                        <a:gd name="T29" fmla="*/ 224 h 227"/>
                        <a:gd name="T30" fmla="*/ 33 w 299"/>
                        <a:gd name="T31" fmla="*/ 219 h 227"/>
                        <a:gd name="T32" fmla="*/ 19 w 299"/>
                        <a:gd name="T33" fmla="*/ 208 h 227"/>
                        <a:gd name="T34" fmla="*/ 8 w 299"/>
                        <a:gd name="T35" fmla="*/ 195 h 227"/>
                        <a:gd name="T36" fmla="*/ 2 w 299"/>
                        <a:gd name="T37" fmla="*/ 179 h 227"/>
                        <a:gd name="T38" fmla="*/ 0 w 299"/>
                        <a:gd name="T39" fmla="*/ 162 h 227"/>
                        <a:gd name="T40" fmla="*/ 2 w 299"/>
                        <a:gd name="T41" fmla="*/ 146 h 227"/>
                        <a:gd name="T42" fmla="*/ 8 w 299"/>
                        <a:gd name="T43" fmla="*/ 130 h 227"/>
                        <a:gd name="T44" fmla="*/ 18 w 299"/>
                        <a:gd name="T45" fmla="*/ 117 h 227"/>
                        <a:gd name="T46" fmla="*/ 32 w 299"/>
                        <a:gd name="T47" fmla="*/ 107 h 227"/>
                        <a:gd name="T48" fmla="*/ 201 w 299"/>
                        <a:gd name="T49" fmla="*/ 10 h 227"/>
                        <a:gd name="T50" fmla="*/ 218 w 299"/>
                        <a:gd name="T51" fmla="*/ 2 h 227"/>
                        <a:gd name="T52" fmla="*/ 234 w 299"/>
                        <a:gd name="T53" fmla="*/ 0 h 2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</a:cxnLst>
                      <a:rect l="0" t="0" r="r" b="b"/>
                      <a:pathLst>
                        <a:path w="299" h="227">
                          <a:moveTo>
                            <a:pt x="234" y="0"/>
                          </a:moveTo>
                          <a:lnTo>
                            <a:pt x="251" y="3"/>
                          </a:lnTo>
                          <a:lnTo>
                            <a:pt x="266" y="9"/>
                          </a:lnTo>
                          <a:lnTo>
                            <a:pt x="280" y="19"/>
                          </a:lnTo>
                          <a:lnTo>
                            <a:pt x="290" y="33"/>
                          </a:lnTo>
                          <a:lnTo>
                            <a:pt x="297" y="49"/>
                          </a:lnTo>
                          <a:lnTo>
                            <a:pt x="299" y="66"/>
                          </a:lnTo>
                          <a:lnTo>
                            <a:pt x="297" y="82"/>
                          </a:lnTo>
                          <a:lnTo>
                            <a:pt x="290" y="97"/>
                          </a:lnTo>
                          <a:lnTo>
                            <a:pt x="280" y="111"/>
                          </a:lnTo>
                          <a:lnTo>
                            <a:pt x="267" y="122"/>
                          </a:lnTo>
                          <a:lnTo>
                            <a:pt x="98" y="218"/>
                          </a:lnTo>
                          <a:lnTo>
                            <a:pt x="82" y="224"/>
                          </a:lnTo>
                          <a:lnTo>
                            <a:pt x="65" y="227"/>
                          </a:lnTo>
                          <a:lnTo>
                            <a:pt x="48" y="224"/>
                          </a:lnTo>
                          <a:lnTo>
                            <a:pt x="33" y="219"/>
                          </a:lnTo>
                          <a:lnTo>
                            <a:pt x="19" y="208"/>
                          </a:lnTo>
                          <a:lnTo>
                            <a:pt x="8" y="195"/>
                          </a:lnTo>
                          <a:lnTo>
                            <a:pt x="2" y="179"/>
                          </a:lnTo>
                          <a:lnTo>
                            <a:pt x="0" y="162"/>
                          </a:lnTo>
                          <a:lnTo>
                            <a:pt x="2" y="146"/>
                          </a:lnTo>
                          <a:lnTo>
                            <a:pt x="8" y="130"/>
                          </a:lnTo>
                          <a:lnTo>
                            <a:pt x="18" y="117"/>
                          </a:lnTo>
                          <a:lnTo>
                            <a:pt x="32" y="107"/>
                          </a:lnTo>
                          <a:lnTo>
                            <a:pt x="201" y="10"/>
                          </a:lnTo>
                          <a:lnTo>
                            <a:pt x="218" y="2"/>
                          </a:lnTo>
                          <a:lnTo>
                            <a:pt x="234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987"/>
                      <a:endParaRPr lang="en-US" sz="2400" b="1">
                        <a:solidFill>
                          <a:srgbClr val="000000"/>
                        </a:solidFill>
                        <a:latin typeface="Gotham" panose="02000604040000090004" pitchFamily="50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5" name="Freeform 33"/>
                    <p:cNvSpPr>
                      <a:spLocks/>
                    </p:cNvSpPr>
                    <p:nvPr/>
                  </p:nvSpPr>
                  <p:spPr bwMode="auto">
                    <a:xfrm>
                      <a:off x="6946900" y="1536700"/>
                      <a:ext cx="34925" cy="25400"/>
                    </a:xfrm>
                    <a:custGeom>
                      <a:avLst/>
                      <a:gdLst>
                        <a:gd name="T0" fmla="*/ 65 w 299"/>
                        <a:gd name="T1" fmla="*/ 0 h 227"/>
                        <a:gd name="T2" fmla="*/ 82 w 299"/>
                        <a:gd name="T3" fmla="*/ 2 h 227"/>
                        <a:gd name="T4" fmla="*/ 98 w 299"/>
                        <a:gd name="T5" fmla="*/ 10 h 227"/>
                        <a:gd name="T6" fmla="*/ 267 w 299"/>
                        <a:gd name="T7" fmla="*/ 107 h 227"/>
                        <a:gd name="T8" fmla="*/ 281 w 299"/>
                        <a:gd name="T9" fmla="*/ 117 h 227"/>
                        <a:gd name="T10" fmla="*/ 290 w 299"/>
                        <a:gd name="T11" fmla="*/ 130 h 227"/>
                        <a:gd name="T12" fmla="*/ 297 w 299"/>
                        <a:gd name="T13" fmla="*/ 146 h 227"/>
                        <a:gd name="T14" fmla="*/ 299 w 299"/>
                        <a:gd name="T15" fmla="*/ 162 h 227"/>
                        <a:gd name="T16" fmla="*/ 297 w 299"/>
                        <a:gd name="T17" fmla="*/ 179 h 227"/>
                        <a:gd name="T18" fmla="*/ 290 w 299"/>
                        <a:gd name="T19" fmla="*/ 195 h 227"/>
                        <a:gd name="T20" fmla="*/ 280 w 299"/>
                        <a:gd name="T21" fmla="*/ 208 h 227"/>
                        <a:gd name="T22" fmla="*/ 266 w 299"/>
                        <a:gd name="T23" fmla="*/ 219 h 227"/>
                        <a:gd name="T24" fmla="*/ 251 w 299"/>
                        <a:gd name="T25" fmla="*/ 224 h 227"/>
                        <a:gd name="T26" fmla="*/ 234 w 299"/>
                        <a:gd name="T27" fmla="*/ 227 h 227"/>
                        <a:gd name="T28" fmla="*/ 217 w 299"/>
                        <a:gd name="T29" fmla="*/ 224 h 227"/>
                        <a:gd name="T30" fmla="*/ 201 w 299"/>
                        <a:gd name="T31" fmla="*/ 218 h 227"/>
                        <a:gd name="T32" fmla="*/ 32 w 299"/>
                        <a:gd name="T33" fmla="*/ 122 h 227"/>
                        <a:gd name="T34" fmla="*/ 19 w 299"/>
                        <a:gd name="T35" fmla="*/ 111 h 227"/>
                        <a:gd name="T36" fmla="*/ 8 w 299"/>
                        <a:gd name="T37" fmla="*/ 97 h 227"/>
                        <a:gd name="T38" fmla="*/ 2 w 299"/>
                        <a:gd name="T39" fmla="*/ 82 h 227"/>
                        <a:gd name="T40" fmla="*/ 0 w 299"/>
                        <a:gd name="T41" fmla="*/ 66 h 227"/>
                        <a:gd name="T42" fmla="*/ 2 w 299"/>
                        <a:gd name="T43" fmla="*/ 49 h 227"/>
                        <a:gd name="T44" fmla="*/ 8 w 299"/>
                        <a:gd name="T45" fmla="*/ 33 h 227"/>
                        <a:gd name="T46" fmla="*/ 19 w 299"/>
                        <a:gd name="T47" fmla="*/ 19 h 227"/>
                        <a:gd name="T48" fmla="*/ 33 w 299"/>
                        <a:gd name="T49" fmla="*/ 9 h 227"/>
                        <a:gd name="T50" fmla="*/ 48 w 299"/>
                        <a:gd name="T51" fmla="*/ 3 h 227"/>
                        <a:gd name="T52" fmla="*/ 65 w 299"/>
                        <a:gd name="T53" fmla="*/ 0 h 2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</a:cxnLst>
                      <a:rect l="0" t="0" r="r" b="b"/>
                      <a:pathLst>
                        <a:path w="299" h="227">
                          <a:moveTo>
                            <a:pt x="65" y="0"/>
                          </a:moveTo>
                          <a:lnTo>
                            <a:pt x="82" y="2"/>
                          </a:lnTo>
                          <a:lnTo>
                            <a:pt x="98" y="10"/>
                          </a:lnTo>
                          <a:lnTo>
                            <a:pt x="267" y="107"/>
                          </a:lnTo>
                          <a:lnTo>
                            <a:pt x="281" y="117"/>
                          </a:lnTo>
                          <a:lnTo>
                            <a:pt x="290" y="130"/>
                          </a:lnTo>
                          <a:lnTo>
                            <a:pt x="297" y="146"/>
                          </a:lnTo>
                          <a:lnTo>
                            <a:pt x="299" y="162"/>
                          </a:lnTo>
                          <a:lnTo>
                            <a:pt x="297" y="179"/>
                          </a:lnTo>
                          <a:lnTo>
                            <a:pt x="290" y="195"/>
                          </a:lnTo>
                          <a:lnTo>
                            <a:pt x="280" y="208"/>
                          </a:lnTo>
                          <a:lnTo>
                            <a:pt x="266" y="219"/>
                          </a:lnTo>
                          <a:lnTo>
                            <a:pt x="251" y="224"/>
                          </a:lnTo>
                          <a:lnTo>
                            <a:pt x="234" y="227"/>
                          </a:lnTo>
                          <a:lnTo>
                            <a:pt x="217" y="224"/>
                          </a:lnTo>
                          <a:lnTo>
                            <a:pt x="201" y="218"/>
                          </a:lnTo>
                          <a:lnTo>
                            <a:pt x="32" y="122"/>
                          </a:lnTo>
                          <a:lnTo>
                            <a:pt x="19" y="111"/>
                          </a:lnTo>
                          <a:lnTo>
                            <a:pt x="8" y="97"/>
                          </a:lnTo>
                          <a:lnTo>
                            <a:pt x="2" y="82"/>
                          </a:lnTo>
                          <a:lnTo>
                            <a:pt x="0" y="66"/>
                          </a:lnTo>
                          <a:lnTo>
                            <a:pt x="2" y="49"/>
                          </a:lnTo>
                          <a:lnTo>
                            <a:pt x="8" y="33"/>
                          </a:lnTo>
                          <a:lnTo>
                            <a:pt x="19" y="19"/>
                          </a:lnTo>
                          <a:lnTo>
                            <a:pt x="33" y="9"/>
                          </a:lnTo>
                          <a:lnTo>
                            <a:pt x="48" y="3"/>
                          </a:lnTo>
                          <a:lnTo>
                            <a:pt x="65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987"/>
                      <a:endParaRPr lang="en-US" sz="2400" b="1">
                        <a:solidFill>
                          <a:srgbClr val="000000"/>
                        </a:solidFill>
                        <a:latin typeface="Gotham" panose="02000604040000090004" pitchFamily="50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6" name="Freeform 34"/>
                    <p:cNvSpPr>
                      <a:spLocks/>
                    </p:cNvSpPr>
                    <p:nvPr/>
                  </p:nvSpPr>
                  <p:spPr bwMode="auto">
                    <a:xfrm>
                      <a:off x="6965950" y="1463675"/>
                      <a:ext cx="38100" cy="15875"/>
                    </a:xfrm>
                    <a:custGeom>
                      <a:avLst/>
                      <a:gdLst>
                        <a:gd name="T0" fmla="*/ 65 w 326"/>
                        <a:gd name="T1" fmla="*/ 0 h 129"/>
                        <a:gd name="T2" fmla="*/ 261 w 326"/>
                        <a:gd name="T3" fmla="*/ 0 h 129"/>
                        <a:gd name="T4" fmla="*/ 278 w 326"/>
                        <a:gd name="T5" fmla="*/ 3 h 129"/>
                        <a:gd name="T6" fmla="*/ 294 w 326"/>
                        <a:gd name="T7" fmla="*/ 9 h 129"/>
                        <a:gd name="T8" fmla="*/ 306 w 326"/>
                        <a:gd name="T9" fmla="*/ 19 h 129"/>
                        <a:gd name="T10" fmla="*/ 316 w 326"/>
                        <a:gd name="T11" fmla="*/ 32 h 129"/>
                        <a:gd name="T12" fmla="*/ 324 w 326"/>
                        <a:gd name="T13" fmla="*/ 47 h 129"/>
                        <a:gd name="T14" fmla="*/ 326 w 326"/>
                        <a:gd name="T15" fmla="*/ 65 h 129"/>
                        <a:gd name="T16" fmla="*/ 324 w 326"/>
                        <a:gd name="T17" fmla="*/ 82 h 129"/>
                        <a:gd name="T18" fmla="*/ 316 w 326"/>
                        <a:gd name="T19" fmla="*/ 97 h 129"/>
                        <a:gd name="T20" fmla="*/ 306 w 326"/>
                        <a:gd name="T21" fmla="*/ 110 h 129"/>
                        <a:gd name="T22" fmla="*/ 294 w 326"/>
                        <a:gd name="T23" fmla="*/ 120 h 129"/>
                        <a:gd name="T24" fmla="*/ 278 w 326"/>
                        <a:gd name="T25" fmla="*/ 127 h 129"/>
                        <a:gd name="T26" fmla="*/ 261 w 326"/>
                        <a:gd name="T27" fmla="*/ 129 h 129"/>
                        <a:gd name="T28" fmla="*/ 65 w 326"/>
                        <a:gd name="T29" fmla="*/ 129 h 129"/>
                        <a:gd name="T30" fmla="*/ 48 w 326"/>
                        <a:gd name="T31" fmla="*/ 127 h 129"/>
                        <a:gd name="T32" fmla="*/ 32 w 326"/>
                        <a:gd name="T33" fmla="*/ 120 h 129"/>
                        <a:gd name="T34" fmla="*/ 19 w 326"/>
                        <a:gd name="T35" fmla="*/ 110 h 129"/>
                        <a:gd name="T36" fmla="*/ 9 w 326"/>
                        <a:gd name="T37" fmla="*/ 97 h 129"/>
                        <a:gd name="T38" fmla="*/ 2 w 326"/>
                        <a:gd name="T39" fmla="*/ 82 h 129"/>
                        <a:gd name="T40" fmla="*/ 0 w 326"/>
                        <a:gd name="T41" fmla="*/ 65 h 129"/>
                        <a:gd name="T42" fmla="*/ 2 w 326"/>
                        <a:gd name="T43" fmla="*/ 47 h 129"/>
                        <a:gd name="T44" fmla="*/ 9 w 326"/>
                        <a:gd name="T45" fmla="*/ 32 h 129"/>
                        <a:gd name="T46" fmla="*/ 19 w 326"/>
                        <a:gd name="T47" fmla="*/ 19 h 129"/>
                        <a:gd name="T48" fmla="*/ 32 w 326"/>
                        <a:gd name="T49" fmla="*/ 9 h 129"/>
                        <a:gd name="T50" fmla="*/ 48 w 326"/>
                        <a:gd name="T51" fmla="*/ 3 h 129"/>
                        <a:gd name="T52" fmla="*/ 65 w 326"/>
                        <a:gd name="T53" fmla="*/ 0 h 1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</a:cxnLst>
                      <a:rect l="0" t="0" r="r" b="b"/>
                      <a:pathLst>
                        <a:path w="326" h="129">
                          <a:moveTo>
                            <a:pt x="65" y="0"/>
                          </a:moveTo>
                          <a:lnTo>
                            <a:pt x="261" y="0"/>
                          </a:lnTo>
                          <a:lnTo>
                            <a:pt x="278" y="3"/>
                          </a:lnTo>
                          <a:lnTo>
                            <a:pt x="294" y="9"/>
                          </a:lnTo>
                          <a:lnTo>
                            <a:pt x="306" y="19"/>
                          </a:lnTo>
                          <a:lnTo>
                            <a:pt x="316" y="32"/>
                          </a:lnTo>
                          <a:lnTo>
                            <a:pt x="324" y="47"/>
                          </a:lnTo>
                          <a:lnTo>
                            <a:pt x="326" y="65"/>
                          </a:lnTo>
                          <a:lnTo>
                            <a:pt x="324" y="82"/>
                          </a:lnTo>
                          <a:lnTo>
                            <a:pt x="316" y="97"/>
                          </a:lnTo>
                          <a:lnTo>
                            <a:pt x="306" y="110"/>
                          </a:lnTo>
                          <a:lnTo>
                            <a:pt x="294" y="120"/>
                          </a:lnTo>
                          <a:lnTo>
                            <a:pt x="278" y="127"/>
                          </a:lnTo>
                          <a:lnTo>
                            <a:pt x="261" y="129"/>
                          </a:lnTo>
                          <a:lnTo>
                            <a:pt x="65" y="129"/>
                          </a:lnTo>
                          <a:lnTo>
                            <a:pt x="48" y="127"/>
                          </a:lnTo>
                          <a:lnTo>
                            <a:pt x="32" y="120"/>
                          </a:lnTo>
                          <a:lnTo>
                            <a:pt x="19" y="110"/>
                          </a:lnTo>
                          <a:lnTo>
                            <a:pt x="9" y="97"/>
                          </a:lnTo>
                          <a:lnTo>
                            <a:pt x="2" y="82"/>
                          </a:lnTo>
                          <a:lnTo>
                            <a:pt x="0" y="65"/>
                          </a:lnTo>
                          <a:lnTo>
                            <a:pt x="2" y="47"/>
                          </a:lnTo>
                          <a:lnTo>
                            <a:pt x="9" y="32"/>
                          </a:lnTo>
                          <a:lnTo>
                            <a:pt x="19" y="19"/>
                          </a:lnTo>
                          <a:lnTo>
                            <a:pt x="32" y="9"/>
                          </a:lnTo>
                          <a:lnTo>
                            <a:pt x="48" y="3"/>
                          </a:lnTo>
                          <a:lnTo>
                            <a:pt x="65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987"/>
                      <a:endParaRPr lang="en-US" sz="2400" b="1">
                        <a:solidFill>
                          <a:srgbClr val="000000"/>
                        </a:solidFill>
                        <a:latin typeface="Gotham" panose="02000604040000090004" pitchFamily="50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7" name="Freeform 35"/>
                    <p:cNvSpPr>
                      <a:spLocks/>
                    </p:cNvSpPr>
                    <p:nvPr/>
                  </p:nvSpPr>
                  <p:spPr bwMode="auto">
                    <a:xfrm>
                      <a:off x="6946900" y="1382713"/>
                      <a:ext cx="34925" cy="25400"/>
                    </a:xfrm>
                    <a:custGeom>
                      <a:avLst/>
                      <a:gdLst>
                        <a:gd name="T0" fmla="*/ 234 w 299"/>
                        <a:gd name="T1" fmla="*/ 0 h 226"/>
                        <a:gd name="T2" fmla="*/ 251 w 299"/>
                        <a:gd name="T3" fmla="*/ 2 h 226"/>
                        <a:gd name="T4" fmla="*/ 266 w 299"/>
                        <a:gd name="T5" fmla="*/ 8 h 226"/>
                        <a:gd name="T6" fmla="*/ 280 w 299"/>
                        <a:gd name="T7" fmla="*/ 18 h 226"/>
                        <a:gd name="T8" fmla="*/ 290 w 299"/>
                        <a:gd name="T9" fmla="*/ 31 h 226"/>
                        <a:gd name="T10" fmla="*/ 297 w 299"/>
                        <a:gd name="T11" fmla="*/ 47 h 226"/>
                        <a:gd name="T12" fmla="*/ 299 w 299"/>
                        <a:gd name="T13" fmla="*/ 64 h 226"/>
                        <a:gd name="T14" fmla="*/ 297 w 299"/>
                        <a:gd name="T15" fmla="*/ 81 h 226"/>
                        <a:gd name="T16" fmla="*/ 290 w 299"/>
                        <a:gd name="T17" fmla="*/ 96 h 226"/>
                        <a:gd name="T18" fmla="*/ 281 w 299"/>
                        <a:gd name="T19" fmla="*/ 110 h 226"/>
                        <a:gd name="T20" fmla="*/ 267 w 299"/>
                        <a:gd name="T21" fmla="*/ 120 h 226"/>
                        <a:gd name="T22" fmla="*/ 98 w 299"/>
                        <a:gd name="T23" fmla="*/ 216 h 226"/>
                        <a:gd name="T24" fmla="*/ 82 w 299"/>
                        <a:gd name="T25" fmla="*/ 224 h 226"/>
                        <a:gd name="T26" fmla="*/ 65 w 299"/>
                        <a:gd name="T27" fmla="*/ 226 h 226"/>
                        <a:gd name="T28" fmla="*/ 49 w 299"/>
                        <a:gd name="T29" fmla="*/ 224 h 226"/>
                        <a:gd name="T30" fmla="*/ 33 w 299"/>
                        <a:gd name="T31" fmla="*/ 217 h 226"/>
                        <a:gd name="T32" fmla="*/ 19 w 299"/>
                        <a:gd name="T33" fmla="*/ 207 h 226"/>
                        <a:gd name="T34" fmla="*/ 8 w 299"/>
                        <a:gd name="T35" fmla="*/ 193 h 226"/>
                        <a:gd name="T36" fmla="*/ 2 w 299"/>
                        <a:gd name="T37" fmla="*/ 177 h 226"/>
                        <a:gd name="T38" fmla="*/ 0 w 299"/>
                        <a:gd name="T39" fmla="*/ 160 h 226"/>
                        <a:gd name="T40" fmla="*/ 2 w 299"/>
                        <a:gd name="T41" fmla="*/ 144 h 226"/>
                        <a:gd name="T42" fmla="*/ 8 w 299"/>
                        <a:gd name="T43" fmla="*/ 129 h 226"/>
                        <a:gd name="T44" fmla="*/ 19 w 299"/>
                        <a:gd name="T45" fmla="*/ 116 h 226"/>
                        <a:gd name="T46" fmla="*/ 32 w 299"/>
                        <a:gd name="T47" fmla="*/ 104 h 226"/>
                        <a:gd name="T48" fmla="*/ 201 w 299"/>
                        <a:gd name="T49" fmla="*/ 8 h 226"/>
                        <a:gd name="T50" fmla="*/ 218 w 299"/>
                        <a:gd name="T51" fmla="*/ 2 h 226"/>
                        <a:gd name="T52" fmla="*/ 234 w 299"/>
                        <a:gd name="T53" fmla="*/ 0 h 2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</a:cxnLst>
                      <a:rect l="0" t="0" r="r" b="b"/>
                      <a:pathLst>
                        <a:path w="299" h="226">
                          <a:moveTo>
                            <a:pt x="234" y="0"/>
                          </a:moveTo>
                          <a:lnTo>
                            <a:pt x="251" y="2"/>
                          </a:lnTo>
                          <a:lnTo>
                            <a:pt x="266" y="8"/>
                          </a:lnTo>
                          <a:lnTo>
                            <a:pt x="280" y="18"/>
                          </a:lnTo>
                          <a:lnTo>
                            <a:pt x="290" y="31"/>
                          </a:lnTo>
                          <a:lnTo>
                            <a:pt x="297" y="47"/>
                          </a:lnTo>
                          <a:lnTo>
                            <a:pt x="299" y="64"/>
                          </a:lnTo>
                          <a:lnTo>
                            <a:pt x="297" y="81"/>
                          </a:lnTo>
                          <a:lnTo>
                            <a:pt x="290" y="96"/>
                          </a:lnTo>
                          <a:lnTo>
                            <a:pt x="281" y="110"/>
                          </a:lnTo>
                          <a:lnTo>
                            <a:pt x="267" y="120"/>
                          </a:lnTo>
                          <a:lnTo>
                            <a:pt x="98" y="216"/>
                          </a:lnTo>
                          <a:lnTo>
                            <a:pt x="82" y="224"/>
                          </a:lnTo>
                          <a:lnTo>
                            <a:pt x="65" y="226"/>
                          </a:lnTo>
                          <a:lnTo>
                            <a:pt x="49" y="224"/>
                          </a:lnTo>
                          <a:lnTo>
                            <a:pt x="33" y="217"/>
                          </a:lnTo>
                          <a:lnTo>
                            <a:pt x="19" y="207"/>
                          </a:lnTo>
                          <a:lnTo>
                            <a:pt x="8" y="193"/>
                          </a:lnTo>
                          <a:lnTo>
                            <a:pt x="2" y="177"/>
                          </a:lnTo>
                          <a:lnTo>
                            <a:pt x="0" y="160"/>
                          </a:lnTo>
                          <a:lnTo>
                            <a:pt x="2" y="144"/>
                          </a:lnTo>
                          <a:lnTo>
                            <a:pt x="8" y="129"/>
                          </a:lnTo>
                          <a:lnTo>
                            <a:pt x="19" y="116"/>
                          </a:lnTo>
                          <a:lnTo>
                            <a:pt x="32" y="104"/>
                          </a:lnTo>
                          <a:lnTo>
                            <a:pt x="201" y="8"/>
                          </a:lnTo>
                          <a:lnTo>
                            <a:pt x="218" y="2"/>
                          </a:lnTo>
                          <a:lnTo>
                            <a:pt x="234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987"/>
                      <a:endParaRPr lang="en-US" sz="2400" b="1">
                        <a:solidFill>
                          <a:srgbClr val="000000"/>
                        </a:solidFill>
                        <a:latin typeface="Gotham" panose="02000604040000090004" pitchFamily="50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18" name="Freeform 36"/>
                    <p:cNvSpPr>
                      <a:spLocks/>
                    </p:cNvSpPr>
                    <p:nvPr/>
                  </p:nvSpPr>
                  <p:spPr bwMode="auto">
                    <a:xfrm>
                      <a:off x="6894513" y="1320800"/>
                      <a:ext cx="25400" cy="34925"/>
                    </a:xfrm>
                    <a:custGeom>
                      <a:avLst/>
                      <a:gdLst>
                        <a:gd name="T0" fmla="*/ 162 w 228"/>
                        <a:gd name="T1" fmla="*/ 0 h 297"/>
                        <a:gd name="T2" fmla="*/ 179 w 228"/>
                        <a:gd name="T3" fmla="*/ 2 h 297"/>
                        <a:gd name="T4" fmla="*/ 195 w 228"/>
                        <a:gd name="T5" fmla="*/ 10 h 297"/>
                        <a:gd name="T6" fmla="*/ 209 w 228"/>
                        <a:gd name="T7" fmla="*/ 20 h 297"/>
                        <a:gd name="T8" fmla="*/ 219 w 228"/>
                        <a:gd name="T9" fmla="*/ 33 h 297"/>
                        <a:gd name="T10" fmla="*/ 226 w 228"/>
                        <a:gd name="T11" fmla="*/ 49 h 297"/>
                        <a:gd name="T12" fmla="*/ 228 w 228"/>
                        <a:gd name="T13" fmla="*/ 65 h 297"/>
                        <a:gd name="T14" fmla="*/ 226 w 228"/>
                        <a:gd name="T15" fmla="*/ 82 h 297"/>
                        <a:gd name="T16" fmla="*/ 219 w 228"/>
                        <a:gd name="T17" fmla="*/ 97 h 297"/>
                        <a:gd name="T18" fmla="*/ 121 w 228"/>
                        <a:gd name="T19" fmla="*/ 265 h 297"/>
                        <a:gd name="T20" fmla="*/ 111 w 228"/>
                        <a:gd name="T21" fmla="*/ 279 h 297"/>
                        <a:gd name="T22" fmla="*/ 97 w 228"/>
                        <a:gd name="T23" fmla="*/ 290 h 297"/>
                        <a:gd name="T24" fmla="*/ 82 w 228"/>
                        <a:gd name="T25" fmla="*/ 295 h 297"/>
                        <a:gd name="T26" fmla="*/ 65 w 228"/>
                        <a:gd name="T27" fmla="*/ 297 h 297"/>
                        <a:gd name="T28" fmla="*/ 49 w 228"/>
                        <a:gd name="T29" fmla="*/ 295 h 297"/>
                        <a:gd name="T30" fmla="*/ 33 w 228"/>
                        <a:gd name="T31" fmla="*/ 289 h 297"/>
                        <a:gd name="T32" fmla="*/ 18 w 228"/>
                        <a:gd name="T33" fmla="*/ 278 h 297"/>
                        <a:gd name="T34" fmla="*/ 9 w 228"/>
                        <a:gd name="T35" fmla="*/ 265 h 297"/>
                        <a:gd name="T36" fmla="*/ 2 w 228"/>
                        <a:gd name="T37" fmla="*/ 250 h 297"/>
                        <a:gd name="T38" fmla="*/ 0 w 228"/>
                        <a:gd name="T39" fmla="*/ 234 h 297"/>
                        <a:gd name="T40" fmla="*/ 2 w 228"/>
                        <a:gd name="T41" fmla="*/ 217 h 297"/>
                        <a:gd name="T42" fmla="*/ 9 w 228"/>
                        <a:gd name="T43" fmla="*/ 201 h 297"/>
                        <a:gd name="T44" fmla="*/ 106 w 228"/>
                        <a:gd name="T45" fmla="*/ 33 h 297"/>
                        <a:gd name="T46" fmla="*/ 117 w 228"/>
                        <a:gd name="T47" fmla="*/ 19 h 297"/>
                        <a:gd name="T48" fmla="*/ 131 w 228"/>
                        <a:gd name="T49" fmla="*/ 9 h 297"/>
                        <a:gd name="T50" fmla="*/ 146 w 228"/>
                        <a:gd name="T51" fmla="*/ 2 h 297"/>
                        <a:gd name="T52" fmla="*/ 162 w 228"/>
                        <a:gd name="T53" fmla="*/ 0 h 29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</a:cxnLst>
                      <a:rect l="0" t="0" r="r" b="b"/>
                      <a:pathLst>
                        <a:path w="228" h="297">
                          <a:moveTo>
                            <a:pt x="162" y="0"/>
                          </a:moveTo>
                          <a:lnTo>
                            <a:pt x="179" y="2"/>
                          </a:lnTo>
                          <a:lnTo>
                            <a:pt x="195" y="10"/>
                          </a:lnTo>
                          <a:lnTo>
                            <a:pt x="209" y="20"/>
                          </a:lnTo>
                          <a:lnTo>
                            <a:pt x="219" y="33"/>
                          </a:lnTo>
                          <a:lnTo>
                            <a:pt x="226" y="49"/>
                          </a:lnTo>
                          <a:lnTo>
                            <a:pt x="228" y="65"/>
                          </a:lnTo>
                          <a:lnTo>
                            <a:pt x="226" y="82"/>
                          </a:lnTo>
                          <a:lnTo>
                            <a:pt x="219" y="97"/>
                          </a:lnTo>
                          <a:lnTo>
                            <a:pt x="121" y="265"/>
                          </a:lnTo>
                          <a:lnTo>
                            <a:pt x="111" y="279"/>
                          </a:lnTo>
                          <a:lnTo>
                            <a:pt x="97" y="290"/>
                          </a:lnTo>
                          <a:lnTo>
                            <a:pt x="82" y="295"/>
                          </a:lnTo>
                          <a:lnTo>
                            <a:pt x="65" y="297"/>
                          </a:lnTo>
                          <a:lnTo>
                            <a:pt x="49" y="295"/>
                          </a:lnTo>
                          <a:lnTo>
                            <a:pt x="33" y="289"/>
                          </a:lnTo>
                          <a:lnTo>
                            <a:pt x="18" y="278"/>
                          </a:lnTo>
                          <a:lnTo>
                            <a:pt x="9" y="265"/>
                          </a:lnTo>
                          <a:lnTo>
                            <a:pt x="2" y="250"/>
                          </a:lnTo>
                          <a:lnTo>
                            <a:pt x="0" y="234"/>
                          </a:lnTo>
                          <a:lnTo>
                            <a:pt x="2" y="217"/>
                          </a:lnTo>
                          <a:lnTo>
                            <a:pt x="9" y="201"/>
                          </a:lnTo>
                          <a:lnTo>
                            <a:pt x="106" y="33"/>
                          </a:lnTo>
                          <a:lnTo>
                            <a:pt x="117" y="19"/>
                          </a:lnTo>
                          <a:lnTo>
                            <a:pt x="131" y="9"/>
                          </a:lnTo>
                          <a:lnTo>
                            <a:pt x="146" y="2"/>
                          </a:lnTo>
                          <a:lnTo>
                            <a:pt x="162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987"/>
                      <a:endParaRPr lang="en-US" sz="2400" b="1">
                        <a:solidFill>
                          <a:srgbClr val="000000"/>
                        </a:solidFill>
                        <a:latin typeface="Gotham" panose="02000604040000090004" pitchFamily="50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0" name="Freeform 38"/>
                    <p:cNvSpPr>
                      <a:spLocks/>
                    </p:cNvSpPr>
                    <p:nvPr/>
                  </p:nvSpPr>
                  <p:spPr bwMode="auto">
                    <a:xfrm>
                      <a:off x="6811963" y="1538288"/>
                      <a:ext cx="36512" cy="36513"/>
                    </a:xfrm>
                    <a:custGeom>
                      <a:avLst/>
                      <a:gdLst>
                        <a:gd name="T0" fmla="*/ 163 w 326"/>
                        <a:gd name="T1" fmla="*/ 0 h 323"/>
                        <a:gd name="T2" fmla="*/ 196 w 326"/>
                        <a:gd name="T3" fmla="*/ 4 h 323"/>
                        <a:gd name="T4" fmla="*/ 226 w 326"/>
                        <a:gd name="T5" fmla="*/ 13 h 323"/>
                        <a:gd name="T6" fmla="*/ 253 w 326"/>
                        <a:gd name="T7" fmla="*/ 28 h 323"/>
                        <a:gd name="T8" fmla="*/ 278 w 326"/>
                        <a:gd name="T9" fmla="*/ 47 h 323"/>
                        <a:gd name="T10" fmla="*/ 298 w 326"/>
                        <a:gd name="T11" fmla="*/ 71 h 323"/>
                        <a:gd name="T12" fmla="*/ 313 w 326"/>
                        <a:gd name="T13" fmla="*/ 99 h 323"/>
                        <a:gd name="T14" fmla="*/ 322 w 326"/>
                        <a:gd name="T15" fmla="*/ 129 h 323"/>
                        <a:gd name="T16" fmla="*/ 326 w 326"/>
                        <a:gd name="T17" fmla="*/ 161 h 323"/>
                        <a:gd name="T18" fmla="*/ 322 w 326"/>
                        <a:gd name="T19" fmla="*/ 194 h 323"/>
                        <a:gd name="T20" fmla="*/ 313 w 326"/>
                        <a:gd name="T21" fmla="*/ 225 h 323"/>
                        <a:gd name="T22" fmla="*/ 298 w 326"/>
                        <a:gd name="T23" fmla="*/ 252 h 323"/>
                        <a:gd name="T24" fmla="*/ 278 w 326"/>
                        <a:gd name="T25" fmla="*/ 275 h 323"/>
                        <a:gd name="T26" fmla="*/ 253 w 326"/>
                        <a:gd name="T27" fmla="*/ 295 h 323"/>
                        <a:gd name="T28" fmla="*/ 226 w 326"/>
                        <a:gd name="T29" fmla="*/ 310 h 323"/>
                        <a:gd name="T30" fmla="*/ 196 w 326"/>
                        <a:gd name="T31" fmla="*/ 320 h 323"/>
                        <a:gd name="T32" fmla="*/ 163 w 326"/>
                        <a:gd name="T33" fmla="*/ 323 h 323"/>
                        <a:gd name="T34" fmla="*/ 130 w 326"/>
                        <a:gd name="T35" fmla="*/ 320 h 323"/>
                        <a:gd name="T36" fmla="*/ 100 w 326"/>
                        <a:gd name="T37" fmla="*/ 310 h 323"/>
                        <a:gd name="T38" fmla="*/ 72 w 326"/>
                        <a:gd name="T39" fmla="*/ 295 h 323"/>
                        <a:gd name="T40" fmla="*/ 48 w 326"/>
                        <a:gd name="T41" fmla="*/ 275 h 323"/>
                        <a:gd name="T42" fmla="*/ 28 w 326"/>
                        <a:gd name="T43" fmla="*/ 252 h 323"/>
                        <a:gd name="T44" fmla="*/ 13 w 326"/>
                        <a:gd name="T45" fmla="*/ 225 h 323"/>
                        <a:gd name="T46" fmla="*/ 3 w 326"/>
                        <a:gd name="T47" fmla="*/ 194 h 323"/>
                        <a:gd name="T48" fmla="*/ 0 w 326"/>
                        <a:gd name="T49" fmla="*/ 161 h 323"/>
                        <a:gd name="T50" fmla="*/ 3 w 326"/>
                        <a:gd name="T51" fmla="*/ 129 h 323"/>
                        <a:gd name="T52" fmla="*/ 13 w 326"/>
                        <a:gd name="T53" fmla="*/ 99 h 323"/>
                        <a:gd name="T54" fmla="*/ 28 w 326"/>
                        <a:gd name="T55" fmla="*/ 71 h 323"/>
                        <a:gd name="T56" fmla="*/ 48 w 326"/>
                        <a:gd name="T57" fmla="*/ 47 h 323"/>
                        <a:gd name="T58" fmla="*/ 72 w 326"/>
                        <a:gd name="T59" fmla="*/ 28 h 323"/>
                        <a:gd name="T60" fmla="*/ 100 w 326"/>
                        <a:gd name="T61" fmla="*/ 13 h 323"/>
                        <a:gd name="T62" fmla="*/ 130 w 326"/>
                        <a:gd name="T63" fmla="*/ 4 h 323"/>
                        <a:gd name="T64" fmla="*/ 163 w 326"/>
                        <a:gd name="T65" fmla="*/ 0 h 3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326" h="323">
                          <a:moveTo>
                            <a:pt x="163" y="0"/>
                          </a:moveTo>
                          <a:lnTo>
                            <a:pt x="196" y="4"/>
                          </a:lnTo>
                          <a:lnTo>
                            <a:pt x="226" y="13"/>
                          </a:lnTo>
                          <a:lnTo>
                            <a:pt x="253" y="28"/>
                          </a:lnTo>
                          <a:lnTo>
                            <a:pt x="278" y="47"/>
                          </a:lnTo>
                          <a:lnTo>
                            <a:pt x="298" y="71"/>
                          </a:lnTo>
                          <a:lnTo>
                            <a:pt x="313" y="99"/>
                          </a:lnTo>
                          <a:lnTo>
                            <a:pt x="322" y="129"/>
                          </a:lnTo>
                          <a:lnTo>
                            <a:pt x="326" y="161"/>
                          </a:lnTo>
                          <a:lnTo>
                            <a:pt x="322" y="194"/>
                          </a:lnTo>
                          <a:lnTo>
                            <a:pt x="313" y="225"/>
                          </a:lnTo>
                          <a:lnTo>
                            <a:pt x="298" y="252"/>
                          </a:lnTo>
                          <a:lnTo>
                            <a:pt x="278" y="275"/>
                          </a:lnTo>
                          <a:lnTo>
                            <a:pt x="253" y="295"/>
                          </a:lnTo>
                          <a:lnTo>
                            <a:pt x="226" y="310"/>
                          </a:lnTo>
                          <a:lnTo>
                            <a:pt x="196" y="320"/>
                          </a:lnTo>
                          <a:lnTo>
                            <a:pt x="163" y="323"/>
                          </a:lnTo>
                          <a:lnTo>
                            <a:pt x="130" y="320"/>
                          </a:lnTo>
                          <a:lnTo>
                            <a:pt x="100" y="310"/>
                          </a:lnTo>
                          <a:lnTo>
                            <a:pt x="72" y="295"/>
                          </a:lnTo>
                          <a:lnTo>
                            <a:pt x="48" y="275"/>
                          </a:lnTo>
                          <a:lnTo>
                            <a:pt x="28" y="252"/>
                          </a:lnTo>
                          <a:lnTo>
                            <a:pt x="13" y="225"/>
                          </a:lnTo>
                          <a:lnTo>
                            <a:pt x="3" y="194"/>
                          </a:lnTo>
                          <a:lnTo>
                            <a:pt x="0" y="161"/>
                          </a:lnTo>
                          <a:lnTo>
                            <a:pt x="3" y="129"/>
                          </a:lnTo>
                          <a:lnTo>
                            <a:pt x="13" y="99"/>
                          </a:lnTo>
                          <a:lnTo>
                            <a:pt x="28" y="71"/>
                          </a:lnTo>
                          <a:lnTo>
                            <a:pt x="48" y="47"/>
                          </a:lnTo>
                          <a:lnTo>
                            <a:pt x="72" y="28"/>
                          </a:lnTo>
                          <a:lnTo>
                            <a:pt x="100" y="13"/>
                          </a:lnTo>
                          <a:lnTo>
                            <a:pt x="130" y="4"/>
                          </a:lnTo>
                          <a:lnTo>
                            <a:pt x="163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987"/>
                      <a:endParaRPr lang="en-US" sz="2400" b="1">
                        <a:solidFill>
                          <a:srgbClr val="000000"/>
                        </a:solidFill>
                        <a:latin typeface="Gotham" panose="02000604040000090004" pitchFamily="50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122" name="Group 121"/>
                  <p:cNvGrpSpPr/>
                  <p:nvPr/>
                </p:nvGrpSpPr>
                <p:grpSpPr>
                  <a:xfrm>
                    <a:off x="7250023" y="5284944"/>
                    <a:ext cx="719622" cy="628403"/>
                    <a:chOff x="9005888" y="1238250"/>
                    <a:chExt cx="1465263" cy="1279526"/>
                  </a:xfrm>
                  <a:solidFill>
                    <a:schemeClr val="tx2"/>
                  </a:solidFill>
                </p:grpSpPr>
                <p:sp>
                  <p:nvSpPr>
                    <p:cNvPr id="124" name="Freeform 54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9696451" y="1238250"/>
                      <a:ext cx="774700" cy="774700"/>
                    </a:xfrm>
                    <a:custGeom>
                      <a:avLst/>
                      <a:gdLst>
                        <a:gd name="T0" fmla="*/ 835 w 1954"/>
                        <a:gd name="T1" fmla="*/ 241 h 1952"/>
                        <a:gd name="T2" fmla="*/ 639 w 1954"/>
                        <a:gd name="T3" fmla="*/ 308 h 1952"/>
                        <a:gd name="T4" fmla="*/ 471 w 1954"/>
                        <a:gd name="T5" fmla="*/ 423 h 1952"/>
                        <a:gd name="T6" fmla="*/ 341 w 1954"/>
                        <a:gd name="T7" fmla="*/ 578 h 1952"/>
                        <a:gd name="T8" fmla="*/ 257 w 1954"/>
                        <a:gd name="T9" fmla="*/ 765 h 1952"/>
                        <a:gd name="T10" fmla="*/ 227 w 1954"/>
                        <a:gd name="T11" fmla="*/ 977 h 1952"/>
                        <a:gd name="T12" fmla="*/ 257 w 1954"/>
                        <a:gd name="T13" fmla="*/ 1187 h 1952"/>
                        <a:gd name="T14" fmla="*/ 341 w 1954"/>
                        <a:gd name="T15" fmla="*/ 1374 h 1952"/>
                        <a:gd name="T16" fmla="*/ 471 w 1954"/>
                        <a:gd name="T17" fmla="*/ 1529 h 1952"/>
                        <a:gd name="T18" fmla="*/ 639 w 1954"/>
                        <a:gd name="T19" fmla="*/ 1646 h 1952"/>
                        <a:gd name="T20" fmla="*/ 835 w 1954"/>
                        <a:gd name="T21" fmla="*/ 1712 h 1952"/>
                        <a:gd name="T22" fmla="*/ 1050 w 1954"/>
                        <a:gd name="T23" fmla="*/ 1722 h 1952"/>
                        <a:gd name="T24" fmla="*/ 1254 w 1954"/>
                        <a:gd name="T25" fmla="*/ 1673 h 1952"/>
                        <a:gd name="T26" fmla="*/ 1431 w 1954"/>
                        <a:gd name="T27" fmla="*/ 1573 h 1952"/>
                        <a:gd name="T28" fmla="*/ 1574 w 1954"/>
                        <a:gd name="T29" fmla="*/ 1430 h 1952"/>
                        <a:gd name="T30" fmla="*/ 1675 w 1954"/>
                        <a:gd name="T31" fmla="*/ 1252 h 1952"/>
                        <a:gd name="T32" fmla="*/ 1724 w 1954"/>
                        <a:gd name="T33" fmla="*/ 1048 h 1952"/>
                        <a:gd name="T34" fmla="*/ 1714 w 1954"/>
                        <a:gd name="T35" fmla="*/ 833 h 1952"/>
                        <a:gd name="T36" fmla="*/ 1647 w 1954"/>
                        <a:gd name="T37" fmla="*/ 638 h 1952"/>
                        <a:gd name="T38" fmla="*/ 1532 w 1954"/>
                        <a:gd name="T39" fmla="*/ 471 h 1952"/>
                        <a:gd name="T40" fmla="*/ 1376 w 1954"/>
                        <a:gd name="T41" fmla="*/ 341 h 1952"/>
                        <a:gd name="T42" fmla="*/ 1188 w 1954"/>
                        <a:gd name="T43" fmla="*/ 256 h 1952"/>
                        <a:gd name="T44" fmla="*/ 977 w 1954"/>
                        <a:gd name="T45" fmla="*/ 227 h 1952"/>
                        <a:gd name="T46" fmla="*/ 1135 w 1954"/>
                        <a:gd name="T47" fmla="*/ 14 h 1952"/>
                        <a:gd name="T48" fmla="*/ 1357 w 1954"/>
                        <a:gd name="T49" fmla="*/ 77 h 1952"/>
                        <a:gd name="T50" fmla="*/ 1554 w 1954"/>
                        <a:gd name="T51" fmla="*/ 189 h 1952"/>
                        <a:gd name="T52" fmla="*/ 1719 w 1954"/>
                        <a:gd name="T53" fmla="*/ 341 h 1952"/>
                        <a:gd name="T54" fmla="*/ 1845 w 1954"/>
                        <a:gd name="T55" fmla="*/ 528 h 1952"/>
                        <a:gd name="T56" fmla="*/ 1926 w 1954"/>
                        <a:gd name="T57" fmla="*/ 742 h 1952"/>
                        <a:gd name="T58" fmla="*/ 1954 w 1954"/>
                        <a:gd name="T59" fmla="*/ 977 h 1952"/>
                        <a:gd name="T60" fmla="*/ 1926 w 1954"/>
                        <a:gd name="T61" fmla="*/ 1210 h 1952"/>
                        <a:gd name="T62" fmla="*/ 1845 w 1954"/>
                        <a:gd name="T63" fmla="*/ 1424 h 1952"/>
                        <a:gd name="T64" fmla="*/ 1719 w 1954"/>
                        <a:gd name="T65" fmla="*/ 1611 h 1952"/>
                        <a:gd name="T66" fmla="*/ 1554 w 1954"/>
                        <a:gd name="T67" fmla="*/ 1763 h 1952"/>
                        <a:gd name="T68" fmla="*/ 1357 w 1954"/>
                        <a:gd name="T69" fmla="*/ 1875 h 1952"/>
                        <a:gd name="T70" fmla="*/ 1135 w 1954"/>
                        <a:gd name="T71" fmla="*/ 1939 h 1952"/>
                        <a:gd name="T72" fmla="*/ 896 w 1954"/>
                        <a:gd name="T73" fmla="*/ 1949 h 1952"/>
                        <a:gd name="T74" fmla="*/ 668 w 1954"/>
                        <a:gd name="T75" fmla="*/ 1902 h 1952"/>
                        <a:gd name="T76" fmla="*/ 463 w 1954"/>
                        <a:gd name="T77" fmla="*/ 1805 h 1952"/>
                        <a:gd name="T78" fmla="*/ 286 w 1954"/>
                        <a:gd name="T79" fmla="*/ 1666 h 1952"/>
                        <a:gd name="T80" fmla="*/ 147 w 1954"/>
                        <a:gd name="T81" fmla="*/ 1490 h 1952"/>
                        <a:gd name="T82" fmla="*/ 50 w 1954"/>
                        <a:gd name="T83" fmla="*/ 1284 h 1952"/>
                        <a:gd name="T84" fmla="*/ 4 w 1954"/>
                        <a:gd name="T85" fmla="*/ 1056 h 1952"/>
                        <a:gd name="T86" fmla="*/ 13 w 1954"/>
                        <a:gd name="T87" fmla="*/ 818 h 1952"/>
                        <a:gd name="T88" fmla="*/ 77 w 1954"/>
                        <a:gd name="T89" fmla="*/ 596 h 1952"/>
                        <a:gd name="T90" fmla="*/ 189 w 1954"/>
                        <a:gd name="T91" fmla="*/ 399 h 1952"/>
                        <a:gd name="T92" fmla="*/ 341 w 1954"/>
                        <a:gd name="T93" fmla="*/ 235 h 1952"/>
                        <a:gd name="T94" fmla="*/ 528 w 1954"/>
                        <a:gd name="T95" fmla="*/ 110 h 1952"/>
                        <a:gd name="T96" fmla="*/ 742 w 1954"/>
                        <a:gd name="T97" fmla="*/ 29 h 1952"/>
                        <a:gd name="T98" fmla="*/ 977 w 1954"/>
                        <a:gd name="T99" fmla="*/ 0 h 195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</a:cxnLst>
                      <a:rect l="0" t="0" r="r" b="b"/>
                      <a:pathLst>
                        <a:path w="1954" h="1952">
                          <a:moveTo>
                            <a:pt x="977" y="227"/>
                          </a:moveTo>
                          <a:lnTo>
                            <a:pt x="904" y="231"/>
                          </a:lnTo>
                          <a:lnTo>
                            <a:pt x="835" y="241"/>
                          </a:lnTo>
                          <a:lnTo>
                            <a:pt x="767" y="256"/>
                          </a:lnTo>
                          <a:lnTo>
                            <a:pt x="700" y="279"/>
                          </a:lnTo>
                          <a:lnTo>
                            <a:pt x="639" y="308"/>
                          </a:lnTo>
                          <a:lnTo>
                            <a:pt x="578" y="341"/>
                          </a:lnTo>
                          <a:lnTo>
                            <a:pt x="524" y="379"/>
                          </a:lnTo>
                          <a:lnTo>
                            <a:pt x="471" y="423"/>
                          </a:lnTo>
                          <a:lnTo>
                            <a:pt x="423" y="471"/>
                          </a:lnTo>
                          <a:lnTo>
                            <a:pt x="380" y="522"/>
                          </a:lnTo>
                          <a:lnTo>
                            <a:pt x="341" y="578"/>
                          </a:lnTo>
                          <a:lnTo>
                            <a:pt x="307" y="638"/>
                          </a:lnTo>
                          <a:lnTo>
                            <a:pt x="279" y="700"/>
                          </a:lnTo>
                          <a:lnTo>
                            <a:pt x="257" y="765"/>
                          </a:lnTo>
                          <a:lnTo>
                            <a:pt x="240" y="833"/>
                          </a:lnTo>
                          <a:lnTo>
                            <a:pt x="230" y="904"/>
                          </a:lnTo>
                          <a:lnTo>
                            <a:pt x="227" y="977"/>
                          </a:lnTo>
                          <a:lnTo>
                            <a:pt x="230" y="1048"/>
                          </a:lnTo>
                          <a:lnTo>
                            <a:pt x="240" y="1119"/>
                          </a:lnTo>
                          <a:lnTo>
                            <a:pt x="257" y="1187"/>
                          </a:lnTo>
                          <a:lnTo>
                            <a:pt x="279" y="1252"/>
                          </a:lnTo>
                          <a:lnTo>
                            <a:pt x="307" y="1314"/>
                          </a:lnTo>
                          <a:lnTo>
                            <a:pt x="341" y="1374"/>
                          </a:lnTo>
                          <a:lnTo>
                            <a:pt x="380" y="1430"/>
                          </a:lnTo>
                          <a:lnTo>
                            <a:pt x="423" y="1481"/>
                          </a:lnTo>
                          <a:lnTo>
                            <a:pt x="471" y="1529"/>
                          </a:lnTo>
                          <a:lnTo>
                            <a:pt x="524" y="1573"/>
                          </a:lnTo>
                          <a:lnTo>
                            <a:pt x="578" y="1612"/>
                          </a:lnTo>
                          <a:lnTo>
                            <a:pt x="639" y="1646"/>
                          </a:lnTo>
                          <a:lnTo>
                            <a:pt x="700" y="1673"/>
                          </a:lnTo>
                          <a:lnTo>
                            <a:pt x="767" y="1696"/>
                          </a:lnTo>
                          <a:lnTo>
                            <a:pt x="835" y="1712"/>
                          </a:lnTo>
                          <a:lnTo>
                            <a:pt x="904" y="1722"/>
                          </a:lnTo>
                          <a:lnTo>
                            <a:pt x="977" y="1726"/>
                          </a:lnTo>
                          <a:lnTo>
                            <a:pt x="1050" y="1722"/>
                          </a:lnTo>
                          <a:lnTo>
                            <a:pt x="1119" y="1712"/>
                          </a:lnTo>
                          <a:lnTo>
                            <a:pt x="1188" y="1696"/>
                          </a:lnTo>
                          <a:lnTo>
                            <a:pt x="1254" y="1673"/>
                          </a:lnTo>
                          <a:lnTo>
                            <a:pt x="1315" y="1646"/>
                          </a:lnTo>
                          <a:lnTo>
                            <a:pt x="1376" y="1612"/>
                          </a:lnTo>
                          <a:lnTo>
                            <a:pt x="1431" y="1573"/>
                          </a:lnTo>
                          <a:lnTo>
                            <a:pt x="1483" y="1529"/>
                          </a:lnTo>
                          <a:lnTo>
                            <a:pt x="1532" y="1481"/>
                          </a:lnTo>
                          <a:lnTo>
                            <a:pt x="1574" y="1430"/>
                          </a:lnTo>
                          <a:lnTo>
                            <a:pt x="1613" y="1374"/>
                          </a:lnTo>
                          <a:lnTo>
                            <a:pt x="1647" y="1314"/>
                          </a:lnTo>
                          <a:lnTo>
                            <a:pt x="1675" y="1252"/>
                          </a:lnTo>
                          <a:lnTo>
                            <a:pt x="1697" y="1187"/>
                          </a:lnTo>
                          <a:lnTo>
                            <a:pt x="1714" y="1119"/>
                          </a:lnTo>
                          <a:lnTo>
                            <a:pt x="1724" y="1048"/>
                          </a:lnTo>
                          <a:lnTo>
                            <a:pt x="1728" y="977"/>
                          </a:lnTo>
                          <a:lnTo>
                            <a:pt x="1724" y="904"/>
                          </a:lnTo>
                          <a:lnTo>
                            <a:pt x="1714" y="833"/>
                          </a:lnTo>
                          <a:lnTo>
                            <a:pt x="1697" y="765"/>
                          </a:lnTo>
                          <a:lnTo>
                            <a:pt x="1675" y="700"/>
                          </a:lnTo>
                          <a:lnTo>
                            <a:pt x="1647" y="638"/>
                          </a:lnTo>
                          <a:lnTo>
                            <a:pt x="1613" y="578"/>
                          </a:lnTo>
                          <a:lnTo>
                            <a:pt x="1574" y="522"/>
                          </a:lnTo>
                          <a:lnTo>
                            <a:pt x="1532" y="471"/>
                          </a:lnTo>
                          <a:lnTo>
                            <a:pt x="1483" y="423"/>
                          </a:lnTo>
                          <a:lnTo>
                            <a:pt x="1431" y="379"/>
                          </a:lnTo>
                          <a:lnTo>
                            <a:pt x="1376" y="341"/>
                          </a:lnTo>
                          <a:lnTo>
                            <a:pt x="1315" y="308"/>
                          </a:lnTo>
                          <a:lnTo>
                            <a:pt x="1254" y="279"/>
                          </a:lnTo>
                          <a:lnTo>
                            <a:pt x="1188" y="256"/>
                          </a:lnTo>
                          <a:lnTo>
                            <a:pt x="1119" y="241"/>
                          </a:lnTo>
                          <a:lnTo>
                            <a:pt x="1050" y="231"/>
                          </a:lnTo>
                          <a:lnTo>
                            <a:pt x="977" y="227"/>
                          </a:lnTo>
                          <a:close/>
                          <a:moveTo>
                            <a:pt x="977" y="0"/>
                          </a:moveTo>
                          <a:lnTo>
                            <a:pt x="1058" y="3"/>
                          </a:lnTo>
                          <a:lnTo>
                            <a:pt x="1135" y="14"/>
                          </a:lnTo>
                          <a:lnTo>
                            <a:pt x="1212" y="29"/>
                          </a:lnTo>
                          <a:lnTo>
                            <a:pt x="1286" y="50"/>
                          </a:lnTo>
                          <a:lnTo>
                            <a:pt x="1357" y="77"/>
                          </a:lnTo>
                          <a:lnTo>
                            <a:pt x="1426" y="110"/>
                          </a:lnTo>
                          <a:lnTo>
                            <a:pt x="1491" y="147"/>
                          </a:lnTo>
                          <a:lnTo>
                            <a:pt x="1554" y="189"/>
                          </a:lnTo>
                          <a:lnTo>
                            <a:pt x="1613" y="235"/>
                          </a:lnTo>
                          <a:lnTo>
                            <a:pt x="1668" y="286"/>
                          </a:lnTo>
                          <a:lnTo>
                            <a:pt x="1719" y="341"/>
                          </a:lnTo>
                          <a:lnTo>
                            <a:pt x="1766" y="399"/>
                          </a:lnTo>
                          <a:lnTo>
                            <a:pt x="1807" y="462"/>
                          </a:lnTo>
                          <a:lnTo>
                            <a:pt x="1845" y="528"/>
                          </a:lnTo>
                          <a:lnTo>
                            <a:pt x="1878" y="596"/>
                          </a:lnTo>
                          <a:lnTo>
                            <a:pt x="1904" y="668"/>
                          </a:lnTo>
                          <a:lnTo>
                            <a:pt x="1926" y="742"/>
                          </a:lnTo>
                          <a:lnTo>
                            <a:pt x="1941" y="818"/>
                          </a:lnTo>
                          <a:lnTo>
                            <a:pt x="1950" y="896"/>
                          </a:lnTo>
                          <a:lnTo>
                            <a:pt x="1954" y="977"/>
                          </a:lnTo>
                          <a:lnTo>
                            <a:pt x="1950" y="1056"/>
                          </a:lnTo>
                          <a:lnTo>
                            <a:pt x="1941" y="1134"/>
                          </a:lnTo>
                          <a:lnTo>
                            <a:pt x="1926" y="1210"/>
                          </a:lnTo>
                          <a:lnTo>
                            <a:pt x="1904" y="1284"/>
                          </a:lnTo>
                          <a:lnTo>
                            <a:pt x="1878" y="1356"/>
                          </a:lnTo>
                          <a:lnTo>
                            <a:pt x="1845" y="1424"/>
                          </a:lnTo>
                          <a:lnTo>
                            <a:pt x="1807" y="1490"/>
                          </a:lnTo>
                          <a:lnTo>
                            <a:pt x="1766" y="1553"/>
                          </a:lnTo>
                          <a:lnTo>
                            <a:pt x="1719" y="1611"/>
                          </a:lnTo>
                          <a:lnTo>
                            <a:pt x="1668" y="1666"/>
                          </a:lnTo>
                          <a:lnTo>
                            <a:pt x="1613" y="1717"/>
                          </a:lnTo>
                          <a:lnTo>
                            <a:pt x="1554" y="1763"/>
                          </a:lnTo>
                          <a:lnTo>
                            <a:pt x="1491" y="1805"/>
                          </a:lnTo>
                          <a:lnTo>
                            <a:pt x="1426" y="1842"/>
                          </a:lnTo>
                          <a:lnTo>
                            <a:pt x="1357" y="1875"/>
                          </a:lnTo>
                          <a:lnTo>
                            <a:pt x="1286" y="1902"/>
                          </a:lnTo>
                          <a:lnTo>
                            <a:pt x="1212" y="1923"/>
                          </a:lnTo>
                          <a:lnTo>
                            <a:pt x="1135" y="1939"/>
                          </a:lnTo>
                          <a:lnTo>
                            <a:pt x="1058" y="1949"/>
                          </a:lnTo>
                          <a:lnTo>
                            <a:pt x="977" y="1952"/>
                          </a:lnTo>
                          <a:lnTo>
                            <a:pt x="896" y="1949"/>
                          </a:lnTo>
                          <a:lnTo>
                            <a:pt x="819" y="1939"/>
                          </a:lnTo>
                          <a:lnTo>
                            <a:pt x="742" y="1923"/>
                          </a:lnTo>
                          <a:lnTo>
                            <a:pt x="668" y="1902"/>
                          </a:lnTo>
                          <a:lnTo>
                            <a:pt x="597" y="1875"/>
                          </a:lnTo>
                          <a:lnTo>
                            <a:pt x="528" y="1842"/>
                          </a:lnTo>
                          <a:lnTo>
                            <a:pt x="463" y="1805"/>
                          </a:lnTo>
                          <a:lnTo>
                            <a:pt x="400" y="1763"/>
                          </a:lnTo>
                          <a:lnTo>
                            <a:pt x="341" y="1717"/>
                          </a:lnTo>
                          <a:lnTo>
                            <a:pt x="286" y="1666"/>
                          </a:lnTo>
                          <a:lnTo>
                            <a:pt x="236" y="1611"/>
                          </a:lnTo>
                          <a:lnTo>
                            <a:pt x="189" y="1553"/>
                          </a:lnTo>
                          <a:lnTo>
                            <a:pt x="147" y="1490"/>
                          </a:lnTo>
                          <a:lnTo>
                            <a:pt x="109" y="1424"/>
                          </a:lnTo>
                          <a:lnTo>
                            <a:pt x="77" y="1356"/>
                          </a:lnTo>
                          <a:lnTo>
                            <a:pt x="50" y="1284"/>
                          </a:lnTo>
                          <a:lnTo>
                            <a:pt x="28" y="1210"/>
                          </a:lnTo>
                          <a:lnTo>
                            <a:pt x="13" y="1134"/>
                          </a:lnTo>
                          <a:lnTo>
                            <a:pt x="4" y="1056"/>
                          </a:lnTo>
                          <a:lnTo>
                            <a:pt x="0" y="977"/>
                          </a:lnTo>
                          <a:lnTo>
                            <a:pt x="4" y="896"/>
                          </a:lnTo>
                          <a:lnTo>
                            <a:pt x="13" y="818"/>
                          </a:lnTo>
                          <a:lnTo>
                            <a:pt x="28" y="742"/>
                          </a:lnTo>
                          <a:lnTo>
                            <a:pt x="50" y="668"/>
                          </a:lnTo>
                          <a:lnTo>
                            <a:pt x="77" y="596"/>
                          </a:lnTo>
                          <a:lnTo>
                            <a:pt x="109" y="528"/>
                          </a:lnTo>
                          <a:lnTo>
                            <a:pt x="147" y="462"/>
                          </a:lnTo>
                          <a:lnTo>
                            <a:pt x="189" y="399"/>
                          </a:lnTo>
                          <a:lnTo>
                            <a:pt x="236" y="341"/>
                          </a:lnTo>
                          <a:lnTo>
                            <a:pt x="286" y="286"/>
                          </a:lnTo>
                          <a:lnTo>
                            <a:pt x="341" y="235"/>
                          </a:lnTo>
                          <a:lnTo>
                            <a:pt x="400" y="189"/>
                          </a:lnTo>
                          <a:lnTo>
                            <a:pt x="463" y="147"/>
                          </a:lnTo>
                          <a:lnTo>
                            <a:pt x="528" y="110"/>
                          </a:lnTo>
                          <a:lnTo>
                            <a:pt x="597" y="77"/>
                          </a:lnTo>
                          <a:lnTo>
                            <a:pt x="668" y="50"/>
                          </a:lnTo>
                          <a:lnTo>
                            <a:pt x="742" y="29"/>
                          </a:lnTo>
                          <a:lnTo>
                            <a:pt x="819" y="14"/>
                          </a:lnTo>
                          <a:lnTo>
                            <a:pt x="896" y="3"/>
                          </a:lnTo>
                          <a:lnTo>
                            <a:pt x="977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987"/>
                      <a:endParaRPr lang="en-US" sz="2400" b="1">
                        <a:solidFill>
                          <a:srgbClr val="000000"/>
                        </a:solidFill>
                        <a:latin typeface="Gotham" panose="02000604040000090004" pitchFamily="50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5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9409113" y="2049463"/>
                      <a:ext cx="1062038" cy="468313"/>
                    </a:xfrm>
                    <a:custGeom>
                      <a:avLst/>
                      <a:gdLst>
                        <a:gd name="T0" fmla="*/ 846 w 2677"/>
                        <a:gd name="T1" fmla="*/ 14 h 1177"/>
                        <a:gd name="T2" fmla="*/ 1051 w 2677"/>
                        <a:gd name="T3" fmla="*/ 60 h 1177"/>
                        <a:gd name="T4" fmla="*/ 1272 w 2677"/>
                        <a:gd name="T5" fmla="*/ 122 h 1177"/>
                        <a:gd name="T6" fmla="*/ 1477 w 2677"/>
                        <a:gd name="T7" fmla="*/ 187 h 1177"/>
                        <a:gd name="T8" fmla="*/ 1635 w 2677"/>
                        <a:gd name="T9" fmla="*/ 237 h 1177"/>
                        <a:gd name="T10" fmla="*/ 1722 w 2677"/>
                        <a:gd name="T11" fmla="*/ 263 h 1177"/>
                        <a:gd name="T12" fmla="*/ 1776 w 2677"/>
                        <a:gd name="T13" fmla="*/ 316 h 1177"/>
                        <a:gd name="T14" fmla="*/ 1783 w 2677"/>
                        <a:gd name="T15" fmla="*/ 395 h 1177"/>
                        <a:gd name="T16" fmla="*/ 1730 w 2677"/>
                        <a:gd name="T17" fmla="*/ 473 h 1177"/>
                        <a:gd name="T18" fmla="*/ 1606 w 2677"/>
                        <a:gd name="T19" fmla="*/ 521 h 1177"/>
                        <a:gd name="T20" fmla="*/ 1442 w 2677"/>
                        <a:gd name="T21" fmla="*/ 530 h 1177"/>
                        <a:gd name="T22" fmla="*/ 1273 w 2677"/>
                        <a:gd name="T23" fmla="*/ 513 h 1177"/>
                        <a:gd name="T24" fmla="*/ 1122 w 2677"/>
                        <a:gd name="T25" fmla="*/ 488 h 1177"/>
                        <a:gd name="T26" fmla="*/ 1013 w 2677"/>
                        <a:gd name="T27" fmla="*/ 469 h 1177"/>
                        <a:gd name="T28" fmla="*/ 972 w 2677"/>
                        <a:gd name="T29" fmla="*/ 475 h 1177"/>
                        <a:gd name="T30" fmla="*/ 1029 w 2677"/>
                        <a:gd name="T31" fmla="*/ 543 h 1177"/>
                        <a:gd name="T32" fmla="*/ 1173 w 2677"/>
                        <a:gd name="T33" fmla="*/ 601 h 1177"/>
                        <a:gd name="T34" fmla="*/ 1366 w 2677"/>
                        <a:gd name="T35" fmla="*/ 639 h 1177"/>
                        <a:gd name="T36" fmla="*/ 1568 w 2677"/>
                        <a:gd name="T37" fmla="*/ 653 h 1177"/>
                        <a:gd name="T38" fmla="*/ 1809 w 2677"/>
                        <a:gd name="T39" fmla="*/ 625 h 1177"/>
                        <a:gd name="T40" fmla="*/ 2218 w 2677"/>
                        <a:gd name="T41" fmla="*/ 502 h 1177"/>
                        <a:gd name="T42" fmla="*/ 2511 w 2677"/>
                        <a:gd name="T43" fmla="*/ 366 h 1177"/>
                        <a:gd name="T44" fmla="*/ 2616 w 2677"/>
                        <a:gd name="T45" fmla="*/ 375 h 1177"/>
                        <a:gd name="T46" fmla="*/ 2673 w 2677"/>
                        <a:gd name="T47" fmla="*/ 457 h 1177"/>
                        <a:gd name="T48" fmla="*/ 2647 w 2677"/>
                        <a:gd name="T49" fmla="*/ 583 h 1177"/>
                        <a:gd name="T50" fmla="*/ 2550 w 2677"/>
                        <a:gd name="T51" fmla="*/ 687 h 1177"/>
                        <a:gd name="T52" fmla="*/ 2416 w 2677"/>
                        <a:gd name="T53" fmla="*/ 779 h 1177"/>
                        <a:gd name="T54" fmla="*/ 2234 w 2677"/>
                        <a:gd name="T55" fmla="*/ 892 h 1177"/>
                        <a:gd name="T56" fmla="*/ 2033 w 2677"/>
                        <a:gd name="T57" fmla="*/ 1005 h 1177"/>
                        <a:gd name="T58" fmla="*/ 1840 w 2677"/>
                        <a:gd name="T59" fmla="*/ 1102 h 1177"/>
                        <a:gd name="T60" fmla="*/ 1684 w 2677"/>
                        <a:gd name="T61" fmla="*/ 1164 h 1177"/>
                        <a:gd name="T62" fmla="*/ 1576 w 2677"/>
                        <a:gd name="T63" fmla="*/ 1177 h 1177"/>
                        <a:gd name="T64" fmla="*/ 1395 w 2677"/>
                        <a:gd name="T65" fmla="*/ 1161 h 1177"/>
                        <a:gd name="T66" fmla="*/ 1159 w 2677"/>
                        <a:gd name="T67" fmla="*/ 1130 h 1177"/>
                        <a:gd name="T68" fmla="*/ 898 w 2677"/>
                        <a:gd name="T69" fmla="*/ 1089 h 1177"/>
                        <a:gd name="T70" fmla="*/ 647 w 2677"/>
                        <a:gd name="T71" fmla="*/ 1047 h 1177"/>
                        <a:gd name="T72" fmla="*/ 440 w 2677"/>
                        <a:gd name="T73" fmla="*/ 1009 h 1177"/>
                        <a:gd name="T74" fmla="*/ 309 w 2677"/>
                        <a:gd name="T75" fmla="*/ 984 h 1177"/>
                        <a:gd name="T76" fmla="*/ 200 w 2677"/>
                        <a:gd name="T77" fmla="*/ 988 h 1177"/>
                        <a:gd name="T78" fmla="*/ 87 w 2677"/>
                        <a:gd name="T79" fmla="*/ 1052 h 1177"/>
                        <a:gd name="T80" fmla="*/ 28 w 2677"/>
                        <a:gd name="T81" fmla="*/ 1089 h 1177"/>
                        <a:gd name="T82" fmla="*/ 5 w 2677"/>
                        <a:gd name="T83" fmla="*/ 1069 h 1177"/>
                        <a:gd name="T84" fmla="*/ 0 w 2677"/>
                        <a:gd name="T85" fmla="*/ 1048 h 1177"/>
                        <a:gd name="T86" fmla="*/ 18 w 2677"/>
                        <a:gd name="T87" fmla="*/ 776 h 1177"/>
                        <a:gd name="T88" fmla="*/ 38 w 2677"/>
                        <a:gd name="T89" fmla="*/ 461 h 1177"/>
                        <a:gd name="T90" fmla="*/ 56 w 2677"/>
                        <a:gd name="T91" fmla="*/ 179 h 1177"/>
                        <a:gd name="T92" fmla="*/ 75 w 2677"/>
                        <a:gd name="T93" fmla="*/ 86 h 1177"/>
                        <a:gd name="T94" fmla="*/ 127 w 2677"/>
                        <a:gd name="T95" fmla="*/ 70 h 1177"/>
                        <a:gd name="T96" fmla="*/ 269 w 2677"/>
                        <a:gd name="T97" fmla="*/ 48 h 1177"/>
                        <a:gd name="T98" fmla="*/ 468 w 2677"/>
                        <a:gd name="T99" fmla="*/ 20 h 1177"/>
                        <a:gd name="T100" fmla="*/ 653 w 2677"/>
                        <a:gd name="T101" fmla="*/ 2 h 117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2677" h="1177">
                          <a:moveTo>
                            <a:pt x="722" y="0"/>
                          </a:moveTo>
                          <a:lnTo>
                            <a:pt x="760" y="2"/>
                          </a:lnTo>
                          <a:lnTo>
                            <a:pt x="802" y="8"/>
                          </a:lnTo>
                          <a:lnTo>
                            <a:pt x="846" y="14"/>
                          </a:lnTo>
                          <a:lnTo>
                            <a:pt x="895" y="23"/>
                          </a:lnTo>
                          <a:lnTo>
                            <a:pt x="945" y="35"/>
                          </a:lnTo>
                          <a:lnTo>
                            <a:pt x="998" y="47"/>
                          </a:lnTo>
                          <a:lnTo>
                            <a:pt x="1051" y="60"/>
                          </a:lnTo>
                          <a:lnTo>
                            <a:pt x="1106" y="75"/>
                          </a:lnTo>
                          <a:lnTo>
                            <a:pt x="1162" y="90"/>
                          </a:lnTo>
                          <a:lnTo>
                            <a:pt x="1217" y="106"/>
                          </a:lnTo>
                          <a:lnTo>
                            <a:pt x="1272" y="122"/>
                          </a:lnTo>
                          <a:lnTo>
                            <a:pt x="1326" y="139"/>
                          </a:lnTo>
                          <a:lnTo>
                            <a:pt x="1378" y="155"/>
                          </a:lnTo>
                          <a:lnTo>
                            <a:pt x="1429" y="171"/>
                          </a:lnTo>
                          <a:lnTo>
                            <a:pt x="1477" y="187"/>
                          </a:lnTo>
                          <a:lnTo>
                            <a:pt x="1522" y="201"/>
                          </a:lnTo>
                          <a:lnTo>
                            <a:pt x="1563" y="215"/>
                          </a:lnTo>
                          <a:lnTo>
                            <a:pt x="1601" y="226"/>
                          </a:lnTo>
                          <a:lnTo>
                            <a:pt x="1635" y="237"/>
                          </a:lnTo>
                          <a:lnTo>
                            <a:pt x="1663" y="245"/>
                          </a:lnTo>
                          <a:lnTo>
                            <a:pt x="1686" y="252"/>
                          </a:lnTo>
                          <a:lnTo>
                            <a:pt x="1704" y="256"/>
                          </a:lnTo>
                          <a:lnTo>
                            <a:pt x="1722" y="263"/>
                          </a:lnTo>
                          <a:lnTo>
                            <a:pt x="1739" y="273"/>
                          </a:lnTo>
                          <a:lnTo>
                            <a:pt x="1754" y="285"/>
                          </a:lnTo>
                          <a:lnTo>
                            <a:pt x="1766" y="300"/>
                          </a:lnTo>
                          <a:lnTo>
                            <a:pt x="1776" y="316"/>
                          </a:lnTo>
                          <a:lnTo>
                            <a:pt x="1782" y="334"/>
                          </a:lnTo>
                          <a:lnTo>
                            <a:pt x="1786" y="354"/>
                          </a:lnTo>
                          <a:lnTo>
                            <a:pt x="1786" y="375"/>
                          </a:lnTo>
                          <a:lnTo>
                            <a:pt x="1783" y="395"/>
                          </a:lnTo>
                          <a:lnTo>
                            <a:pt x="1775" y="416"/>
                          </a:lnTo>
                          <a:lnTo>
                            <a:pt x="1765" y="436"/>
                          </a:lnTo>
                          <a:lnTo>
                            <a:pt x="1749" y="455"/>
                          </a:lnTo>
                          <a:lnTo>
                            <a:pt x="1730" y="473"/>
                          </a:lnTo>
                          <a:lnTo>
                            <a:pt x="1705" y="489"/>
                          </a:lnTo>
                          <a:lnTo>
                            <a:pt x="1676" y="502"/>
                          </a:lnTo>
                          <a:lnTo>
                            <a:pt x="1643" y="513"/>
                          </a:lnTo>
                          <a:lnTo>
                            <a:pt x="1606" y="521"/>
                          </a:lnTo>
                          <a:lnTo>
                            <a:pt x="1567" y="527"/>
                          </a:lnTo>
                          <a:lnTo>
                            <a:pt x="1526" y="530"/>
                          </a:lnTo>
                          <a:lnTo>
                            <a:pt x="1485" y="531"/>
                          </a:lnTo>
                          <a:lnTo>
                            <a:pt x="1442" y="530"/>
                          </a:lnTo>
                          <a:lnTo>
                            <a:pt x="1400" y="528"/>
                          </a:lnTo>
                          <a:lnTo>
                            <a:pt x="1356" y="524"/>
                          </a:lnTo>
                          <a:lnTo>
                            <a:pt x="1315" y="519"/>
                          </a:lnTo>
                          <a:lnTo>
                            <a:pt x="1273" y="513"/>
                          </a:lnTo>
                          <a:lnTo>
                            <a:pt x="1232" y="507"/>
                          </a:lnTo>
                          <a:lnTo>
                            <a:pt x="1194" y="500"/>
                          </a:lnTo>
                          <a:lnTo>
                            <a:pt x="1157" y="493"/>
                          </a:lnTo>
                          <a:lnTo>
                            <a:pt x="1122" y="488"/>
                          </a:lnTo>
                          <a:lnTo>
                            <a:pt x="1089" y="481"/>
                          </a:lnTo>
                          <a:lnTo>
                            <a:pt x="1060" y="476"/>
                          </a:lnTo>
                          <a:lnTo>
                            <a:pt x="1035" y="472"/>
                          </a:lnTo>
                          <a:lnTo>
                            <a:pt x="1013" y="469"/>
                          </a:lnTo>
                          <a:lnTo>
                            <a:pt x="995" y="467"/>
                          </a:lnTo>
                          <a:lnTo>
                            <a:pt x="983" y="467"/>
                          </a:lnTo>
                          <a:lnTo>
                            <a:pt x="974" y="471"/>
                          </a:lnTo>
                          <a:lnTo>
                            <a:pt x="972" y="475"/>
                          </a:lnTo>
                          <a:lnTo>
                            <a:pt x="975" y="493"/>
                          </a:lnTo>
                          <a:lnTo>
                            <a:pt x="986" y="510"/>
                          </a:lnTo>
                          <a:lnTo>
                            <a:pt x="1004" y="527"/>
                          </a:lnTo>
                          <a:lnTo>
                            <a:pt x="1029" y="543"/>
                          </a:lnTo>
                          <a:lnTo>
                            <a:pt x="1058" y="559"/>
                          </a:lnTo>
                          <a:lnTo>
                            <a:pt x="1093" y="574"/>
                          </a:lnTo>
                          <a:lnTo>
                            <a:pt x="1131" y="587"/>
                          </a:lnTo>
                          <a:lnTo>
                            <a:pt x="1173" y="601"/>
                          </a:lnTo>
                          <a:lnTo>
                            <a:pt x="1218" y="612"/>
                          </a:lnTo>
                          <a:lnTo>
                            <a:pt x="1266" y="622"/>
                          </a:lnTo>
                          <a:lnTo>
                            <a:pt x="1316" y="631"/>
                          </a:lnTo>
                          <a:lnTo>
                            <a:pt x="1366" y="639"/>
                          </a:lnTo>
                          <a:lnTo>
                            <a:pt x="1418" y="645"/>
                          </a:lnTo>
                          <a:lnTo>
                            <a:pt x="1468" y="650"/>
                          </a:lnTo>
                          <a:lnTo>
                            <a:pt x="1518" y="652"/>
                          </a:lnTo>
                          <a:lnTo>
                            <a:pt x="1568" y="653"/>
                          </a:lnTo>
                          <a:lnTo>
                            <a:pt x="1616" y="652"/>
                          </a:lnTo>
                          <a:lnTo>
                            <a:pt x="1661" y="650"/>
                          </a:lnTo>
                          <a:lnTo>
                            <a:pt x="1702" y="644"/>
                          </a:lnTo>
                          <a:lnTo>
                            <a:pt x="1809" y="625"/>
                          </a:lnTo>
                          <a:lnTo>
                            <a:pt x="1915" y="601"/>
                          </a:lnTo>
                          <a:lnTo>
                            <a:pt x="2019" y="571"/>
                          </a:lnTo>
                          <a:lnTo>
                            <a:pt x="2120" y="538"/>
                          </a:lnTo>
                          <a:lnTo>
                            <a:pt x="2218" y="502"/>
                          </a:lnTo>
                          <a:lnTo>
                            <a:pt x="2311" y="463"/>
                          </a:lnTo>
                          <a:lnTo>
                            <a:pt x="2399" y="422"/>
                          </a:lnTo>
                          <a:lnTo>
                            <a:pt x="2481" y="379"/>
                          </a:lnTo>
                          <a:lnTo>
                            <a:pt x="2511" y="366"/>
                          </a:lnTo>
                          <a:lnTo>
                            <a:pt x="2540" y="360"/>
                          </a:lnTo>
                          <a:lnTo>
                            <a:pt x="2567" y="359"/>
                          </a:lnTo>
                          <a:lnTo>
                            <a:pt x="2593" y="365"/>
                          </a:lnTo>
                          <a:lnTo>
                            <a:pt x="2616" y="375"/>
                          </a:lnTo>
                          <a:lnTo>
                            <a:pt x="2636" y="389"/>
                          </a:lnTo>
                          <a:lnTo>
                            <a:pt x="2653" y="408"/>
                          </a:lnTo>
                          <a:lnTo>
                            <a:pt x="2665" y="432"/>
                          </a:lnTo>
                          <a:lnTo>
                            <a:pt x="2673" y="457"/>
                          </a:lnTo>
                          <a:lnTo>
                            <a:pt x="2677" y="485"/>
                          </a:lnTo>
                          <a:lnTo>
                            <a:pt x="2673" y="517"/>
                          </a:lnTo>
                          <a:lnTo>
                            <a:pt x="2663" y="549"/>
                          </a:lnTo>
                          <a:lnTo>
                            <a:pt x="2647" y="583"/>
                          </a:lnTo>
                          <a:lnTo>
                            <a:pt x="2623" y="617"/>
                          </a:lnTo>
                          <a:lnTo>
                            <a:pt x="2591" y="652"/>
                          </a:lnTo>
                          <a:lnTo>
                            <a:pt x="2573" y="668"/>
                          </a:lnTo>
                          <a:lnTo>
                            <a:pt x="2550" y="687"/>
                          </a:lnTo>
                          <a:lnTo>
                            <a:pt x="2523" y="707"/>
                          </a:lnTo>
                          <a:lnTo>
                            <a:pt x="2491" y="729"/>
                          </a:lnTo>
                          <a:lnTo>
                            <a:pt x="2455" y="754"/>
                          </a:lnTo>
                          <a:lnTo>
                            <a:pt x="2416" y="779"/>
                          </a:lnTo>
                          <a:lnTo>
                            <a:pt x="2374" y="807"/>
                          </a:lnTo>
                          <a:lnTo>
                            <a:pt x="2329" y="834"/>
                          </a:lnTo>
                          <a:lnTo>
                            <a:pt x="2282" y="863"/>
                          </a:lnTo>
                          <a:lnTo>
                            <a:pt x="2234" y="892"/>
                          </a:lnTo>
                          <a:lnTo>
                            <a:pt x="2185" y="922"/>
                          </a:lnTo>
                          <a:lnTo>
                            <a:pt x="2134" y="950"/>
                          </a:lnTo>
                          <a:lnTo>
                            <a:pt x="2083" y="977"/>
                          </a:lnTo>
                          <a:lnTo>
                            <a:pt x="2033" y="1005"/>
                          </a:lnTo>
                          <a:lnTo>
                            <a:pt x="1982" y="1032"/>
                          </a:lnTo>
                          <a:lnTo>
                            <a:pt x="1934" y="1057"/>
                          </a:lnTo>
                          <a:lnTo>
                            <a:pt x="1886" y="1080"/>
                          </a:lnTo>
                          <a:lnTo>
                            <a:pt x="1840" y="1102"/>
                          </a:lnTo>
                          <a:lnTo>
                            <a:pt x="1796" y="1122"/>
                          </a:lnTo>
                          <a:lnTo>
                            <a:pt x="1756" y="1139"/>
                          </a:lnTo>
                          <a:lnTo>
                            <a:pt x="1718" y="1153"/>
                          </a:lnTo>
                          <a:lnTo>
                            <a:pt x="1684" y="1164"/>
                          </a:lnTo>
                          <a:lnTo>
                            <a:pt x="1654" y="1172"/>
                          </a:lnTo>
                          <a:lnTo>
                            <a:pt x="1634" y="1175"/>
                          </a:lnTo>
                          <a:lnTo>
                            <a:pt x="1608" y="1177"/>
                          </a:lnTo>
                          <a:lnTo>
                            <a:pt x="1576" y="1177"/>
                          </a:lnTo>
                          <a:lnTo>
                            <a:pt x="1537" y="1174"/>
                          </a:lnTo>
                          <a:lnTo>
                            <a:pt x="1495" y="1171"/>
                          </a:lnTo>
                          <a:lnTo>
                            <a:pt x="1447" y="1167"/>
                          </a:lnTo>
                          <a:lnTo>
                            <a:pt x="1395" y="1161"/>
                          </a:lnTo>
                          <a:lnTo>
                            <a:pt x="1340" y="1154"/>
                          </a:lnTo>
                          <a:lnTo>
                            <a:pt x="1282" y="1147"/>
                          </a:lnTo>
                          <a:lnTo>
                            <a:pt x="1222" y="1139"/>
                          </a:lnTo>
                          <a:lnTo>
                            <a:pt x="1159" y="1130"/>
                          </a:lnTo>
                          <a:lnTo>
                            <a:pt x="1094" y="1121"/>
                          </a:lnTo>
                          <a:lnTo>
                            <a:pt x="1029" y="1111"/>
                          </a:lnTo>
                          <a:lnTo>
                            <a:pt x="964" y="1101"/>
                          </a:lnTo>
                          <a:lnTo>
                            <a:pt x="898" y="1089"/>
                          </a:lnTo>
                          <a:lnTo>
                            <a:pt x="833" y="1079"/>
                          </a:lnTo>
                          <a:lnTo>
                            <a:pt x="769" y="1068"/>
                          </a:lnTo>
                          <a:lnTo>
                            <a:pt x="708" y="1057"/>
                          </a:lnTo>
                          <a:lnTo>
                            <a:pt x="647" y="1047"/>
                          </a:lnTo>
                          <a:lnTo>
                            <a:pt x="590" y="1037"/>
                          </a:lnTo>
                          <a:lnTo>
                            <a:pt x="536" y="1027"/>
                          </a:lnTo>
                          <a:lnTo>
                            <a:pt x="486" y="1018"/>
                          </a:lnTo>
                          <a:lnTo>
                            <a:pt x="440" y="1009"/>
                          </a:lnTo>
                          <a:lnTo>
                            <a:pt x="398" y="1001"/>
                          </a:lnTo>
                          <a:lnTo>
                            <a:pt x="363" y="994"/>
                          </a:lnTo>
                          <a:lnTo>
                            <a:pt x="332" y="989"/>
                          </a:lnTo>
                          <a:lnTo>
                            <a:pt x="309" y="984"/>
                          </a:lnTo>
                          <a:lnTo>
                            <a:pt x="292" y="980"/>
                          </a:lnTo>
                          <a:lnTo>
                            <a:pt x="262" y="976"/>
                          </a:lnTo>
                          <a:lnTo>
                            <a:pt x="230" y="980"/>
                          </a:lnTo>
                          <a:lnTo>
                            <a:pt x="200" y="988"/>
                          </a:lnTo>
                          <a:lnTo>
                            <a:pt x="171" y="1000"/>
                          </a:lnTo>
                          <a:lnTo>
                            <a:pt x="142" y="1016"/>
                          </a:lnTo>
                          <a:lnTo>
                            <a:pt x="114" y="1033"/>
                          </a:lnTo>
                          <a:lnTo>
                            <a:pt x="87" y="1052"/>
                          </a:lnTo>
                          <a:lnTo>
                            <a:pt x="64" y="1073"/>
                          </a:lnTo>
                          <a:lnTo>
                            <a:pt x="49" y="1083"/>
                          </a:lnTo>
                          <a:lnTo>
                            <a:pt x="37" y="1088"/>
                          </a:lnTo>
                          <a:lnTo>
                            <a:pt x="28" y="1089"/>
                          </a:lnTo>
                          <a:lnTo>
                            <a:pt x="20" y="1087"/>
                          </a:lnTo>
                          <a:lnTo>
                            <a:pt x="13" y="1083"/>
                          </a:lnTo>
                          <a:lnTo>
                            <a:pt x="9" y="1077"/>
                          </a:lnTo>
                          <a:lnTo>
                            <a:pt x="5" y="1069"/>
                          </a:lnTo>
                          <a:lnTo>
                            <a:pt x="2" y="1062"/>
                          </a:lnTo>
                          <a:lnTo>
                            <a:pt x="1" y="1056"/>
                          </a:lnTo>
                          <a:lnTo>
                            <a:pt x="1" y="1050"/>
                          </a:lnTo>
                          <a:lnTo>
                            <a:pt x="0" y="1048"/>
                          </a:lnTo>
                          <a:lnTo>
                            <a:pt x="4" y="989"/>
                          </a:lnTo>
                          <a:lnTo>
                            <a:pt x="9" y="923"/>
                          </a:lnTo>
                          <a:lnTo>
                            <a:pt x="13" y="852"/>
                          </a:lnTo>
                          <a:lnTo>
                            <a:pt x="18" y="776"/>
                          </a:lnTo>
                          <a:lnTo>
                            <a:pt x="23" y="699"/>
                          </a:lnTo>
                          <a:lnTo>
                            <a:pt x="28" y="620"/>
                          </a:lnTo>
                          <a:lnTo>
                            <a:pt x="33" y="539"/>
                          </a:lnTo>
                          <a:lnTo>
                            <a:pt x="38" y="461"/>
                          </a:lnTo>
                          <a:lnTo>
                            <a:pt x="43" y="384"/>
                          </a:lnTo>
                          <a:lnTo>
                            <a:pt x="48" y="311"/>
                          </a:lnTo>
                          <a:lnTo>
                            <a:pt x="52" y="241"/>
                          </a:lnTo>
                          <a:lnTo>
                            <a:pt x="56" y="179"/>
                          </a:lnTo>
                          <a:lnTo>
                            <a:pt x="60" y="123"/>
                          </a:lnTo>
                          <a:lnTo>
                            <a:pt x="62" y="107"/>
                          </a:lnTo>
                          <a:lnTo>
                            <a:pt x="67" y="95"/>
                          </a:lnTo>
                          <a:lnTo>
                            <a:pt x="75" y="86"/>
                          </a:lnTo>
                          <a:lnTo>
                            <a:pt x="85" y="80"/>
                          </a:lnTo>
                          <a:lnTo>
                            <a:pt x="97" y="76"/>
                          </a:lnTo>
                          <a:lnTo>
                            <a:pt x="111" y="73"/>
                          </a:lnTo>
                          <a:lnTo>
                            <a:pt x="127" y="70"/>
                          </a:lnTo>
                          <a:lnTo>
                            <a:pt x="145" y="67"/>
                          </a:lnTo>
                          <a:lnTo>
                            <a:pt x="182" y="61"/>
                          </a:lnTo>
                          <a:lnTo>
                            <a:pt x="224" y="55"/>
                          </a:lnTo>
                          <a:lnTo>
                            <a:pt x="269" y="48"/>
                          </a:lnTo>
                          <a:lnTo>
                            <a:pt x="317" y="40"/>
                          </a:lnTo>
                          <a:lnTo>
                            <a:pt x="366" y="33"/>
                          </a:lnTo>
                          <a:lnTo>
                            <a:pt x="417" y="27"/>
                          </a:lnTo>
                          <a:lnTo>
                            <a:pt x="468" y="20"/>
                          </a:lnTo>
                          <a:lnTo>
                            <a:pt x="518" y="14"/>
                          </a:lnTo>
                          <a:lnTo>
                            <a:pt x="566" y="9"/>
                          </a:lnTo>
                          <a:lnTo>
                            <a:pt x="611" y="4"/>
                          </a:lnTo>
                          <a:lnTo>
                            <a:pt x="653" y="2"/>
                          </a:lnTo>
                          <a:lnTo>
                            <a:pt x="691" y="0"/>
                          </a:lnTo>
                          <a:lnTo>
                            <a:pt x="722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987"/>
                      <a:endParaRPr lang="en-US" sz="2400" b="1">
                        <a:solidFill>
                          <a:srgbClr val="000000"/>
                        </a:solidFill>
                        <a:latin typeface="Gotham" panose="02000604040000090004" pitchFamily="50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6" name="Freeform 5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9005888" y="2062163"/>
                      <a:ext cx="336550" cy="433388"/>
                    </a:xfrm>
                    <a:custGeom>
                      <a:avLst/>
                      <a:gdLst>
                        <a:gd name="T0" fmla="*/ 440 w 849"/>
                        <a:gd name="T1" fmla="*/ 654 h 1093"/>
                        <a:gd name="T2" fmla="*/ 408 w 849"/>
                        <a:gd name="T3" fmla="*/ 658 h 1093"/>
                        <a:gd name="T4" fmla="*/ 379 w 849"/>
                        <a:gd name="T5" fmla="*/ 667 h 1093"/>
                        <a:gd name="T6" fmla="*/ 352 w 849"/>
                        <a:gd name="T7" fmla="*/ 681 h 1093"/>
                        <a:gd name="T8" fmla="*/ 328 w 849"/>
                        <a:gd name="T9" fmla="*/ 700 h 1093"/>
                        <a:gd name="T10" fmla="*/ 309 w 849"/>
                        <a:gd name="T11" fmla="*/ 724 h 1093"/>
                        <a:gd name="T12" fmla="*/ 295 w 849"/>
                        <a:gd name="T13" fmla="*/ 749 h 1093"/>
                        <a:gd name="T14" fmla="*/ 286 w 849"/>
                        <a:gd name="T15" fmla="*/ 780 h 1093"/>
                        <a:gd name="T16" fmla="*/ 282 w 849"/>
                        <a:gd name="T17" fmla="*/ 811 h 1093"/>
                        <a:gd name="T18" fmla="*/ 286 w 849"/>
                        <a:gd name="T19" fmla="*/ 842 h 1093"/>
                        <a:gd name="T20" fmla="*/ 295 w 849"/>
                        <a:gd name="T21" fmla="*/ 873 h 1093"/>
                        <a:gd name="T22" fmla="*/ 309 w 849"/>
                        <a:gd name="T23" fmla="*/ 899 h 1093"/>
                        <a:gd name="T24" fmla="*/ 328 w 849"/>
                        <a:gd name="T25" fmla="*/ 923 h 1093"/>
                        <a:gd name="T26" fmla="*/ 352 w 849"/>
                        <a:gd name="T27" fmla="*/ 942 h 1093"/>
                        <a:gd name="T28" fmla="*/ 379 w 849"/>
                        <a:gd name="T29" fmla="*/ 956 h 1093"/>
                        <a:gd name="T30" fmla="*/ 408 w 849"/>
                        <a:gd name="T31" fmla="*/ 965 h 1093"/>
                        <a:gd name="T32" fmla="*/ 440 w 849"/>
                        <a:gd name="T33" fmla="*/ 969 h 1093"/>
                        <a:gd name="T34" fmla="*/ 472 w 849"/>
                        <a:gd name="T35" fmla="*/ 965 h 1093"/>
                        <a:gd name="T36" fmla="*/ 501 w 849"/>
                        <a:gd name="T37" fmla="*/ 956 h 1093"/>
                        <a:gd name="T38" fmla="*/ 528 w 849"/>
                        <a:gd name="T39" fmla="*/ 942 h 1093"/>
                        <a:gd name="T40" fmla="*/ 551 w 849"/>
                        <a:gd name="T41" fmla="*/ 923 h 1093"/>
                        <a:gd name="T42" fmla="*/ 570 w 849"/>
                        <a:gd name="T43" fmla="*/ 899 h 1093"/>
                        <a:gd name="T44" fmla="*/ 585 w 849"/>
                        <a:gd name="T45" fmla="*/ 873 h 1093"/>
                        <a:gd name="T46" fmla="*/ 594 w 849"/>
                        <a:gd name="T47" fmla="*/ 842 h 1093"/>
                        <a:gd name="T48" fmla="*/ 597 w 849"/>
                        <a:gd name="T49" fmla="*/ 811 h 1093"/>
                        <a:gd name="T50" fmla="*/ 594 w 849"/>
                        <a:gd name="T51" fmla="*/ 780 h 1093"/>
                        <a:gd name="T52" fmla="*/ 585 w 849"/>
                        <a:gd name="T53" fmla="*/ 749 h 1093"/>
                        <a:gd name="T54" fmla="*/ 570 w 849"/>
                        <a:gd name="T55" fmla="*/ 724 h 1093"/>
                        <a:gd name="T56" fmla="*/ 551 w 849"/>
                        <a:gd name="T57" fmla="*/ 700 h 1093"/>
                        <a:gd name="T58" fmla="*/ 528 w 849"/>
                        <a:gd name="T59" fmla="*/ 681 h 1093"/>
                        <a:gd name="T60" fmla="*/ 501 w 849"/>
                        <a:gd name="T61" fmla="*/ 667 h 1093"/>
                        <a:gd name="T62" fmla="*/ 472 w 849"/>
                        <a:gd name="T63" fmla="*/ 658 h 1093"/>
                        <a:gd name="T64" fmla="*/ 440 w 849"/>
                        <a:gd name="T65" fmla="*/ 654 h 1093"/>
                        <a:gd name="T66" fmla="*/ 206 w 849"/>
                        <a:gd name="T67" fmla="*/ 0 h 1093"/>
                        <a:gd name="T68" fmla="*/ 775 w 849"/>
                        <a:gd name="T69" fmla="*/ 28 h 1093"/>
                        <a:gd name="T70" fmla="*/ 796 w 849"/>
                        <a:gd name="T71" fmla="*/ 32 h 1093"/>
                        <a:gd name="T72" fmla="*/ 814 w 849"/>
                        <a:gd name="T73" fmla="*/ 41 h 1093"/>
                        <a:gd name="T74" fmla="*/ 830 w 849"/>
                        <a:gd name="T75" fmla="*/ 55 h 1093"/>
                        <a:gd name="T76" fmla="*/ 841 w 849"/>
                        <a:gd name="T77" fmla="*/ 72 h 1093"/>
                        <a:gd name="T78" fmla="*/ 848 w 849"/>
                        <a:gd name="T79" fmla="*/ 91 h 1093"/>
                        <a:gd name="T80" fmla="*/ 849 w 849"/>
                        <a:gd name="T81" fmla="*/ 112 h 1093"/>
                        <a:gd name="T82" fmla="*/ 780 w 849"/>
                        <a:gd name="T83" fmla="*/ 1016 h 1093"/>
                        <a:gd name="T84" fmla="*/ 775 w 849"/>
                        <a:gd name="T85" fmla="*/ 1037 h 1093"/>
                        <a:gd name="T86" fmla="*/ 765 w 849"/>
                        <a:gd name="T87" fmla="*/ 1056 h 1093"/>
                        <a:gd name="T88" fmla="*/ 752 w 849"/>
                        <a:gd name="T89" fmla="*/ 1072 h 1093"/>
                        <a:gd name="T90" fmla="*/ 735 w 849"/>
                        <a:gd name="T91" fmla="*/ 1083 h 1093"/>
                        <a:gd name="T92" fmla="*/ 715 w 849"/>
                        <a:gd name="T93" fmla="*/ 1091 h 1093"/>
                        <a:gd name="T94" fmla="*/ 693 w 849"/>
                        <a:gd name="T95" fmla="*/ 1093 h 1093"/>
                        <a:gd name="T96" fmla="*/ 63 w 849"/>
                        <a:gd name="T97" fmla="*/ 1093 h 1093"/>
                        <a:gd name="T98" fmla="*/ 43 w 849"/>
                        <a:gd name="T99" fmla="*/ 1090 h 1093"/>
                        <a:gd name="T100" fmla="*/ 25 w 849"/>
                        <a:gd name="T101" fmla="*/ 1081 h 1093"/>
                        <a:gd name="T102" fmla="*/ 12 w 849"/>
                        <a:gd name="T103" fmla="*/ 1068 h 1093"/>
                        <a:gd name="T104" fmla="*/ 3 w 849"/>
                        <a:gd name="T105" fmla="*/ 1051 h 1093"/>
                        <a:gd name="T106" fmla="*/ 0 w 849"/>
                        <a:gd name="T107" fmla="*/ 1032 h 1093"/>
                        <a:gd name="T108" fmla="*/ 2 w 849"/>
                        <a:gd name="T109" fmla="*/ 1012 h 1093"/>
                        <a:gd name="T110" fmla="*/ 106 w 849"/>
                        <a:gd name="T111" fmla="*/ 74 h 1093"/>
                        <a:gd name="T112" fmla="*/ 114 w 849"/>
                        <a:gd name="T113" fmla="*/ 54 h 1093"/>
                        <a:gd name="T114" fmla="*/ 127 w 849"/>
                        <a:gd name="T115" fmla="*/ 36 h 1093"/>
                        <a:gd name="T116" fmla="*/ 143 w 849"/>
                        <a:gd name="T117" fmla="*/ 20 h 1093"/>
                        <a:gd name="T118" fmla="*/ 162 w 849"/>
                        <a:gd name="T119" fmla="*/ 9 h 1093"/>
                        <a:gd name="T120" fmla="*/ 184 w 849"/>
                        <a:gd name="T121" fmla="*/ 2 h 1093"/>
                        <a:gd name="T122" fmla="*/ 206 w 849"/>
                        <a:gd name="T123" fmla="*/ 0 h 109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</a:cxnLst>
                      <a:rect l="0" t="0" r="r" b="b"/>
                      <a:pathLst>
                        <a:path w="849" h="1093">
                          <a:moveTo>
                            <a:pt x="440" y="654"/>
                          </a:moveTo>
                          <a:lnTo>
                            <a:pt x="408" y="658"/>
                          </a:lnTo>
                          <a:lnTo>
                            <a:pt x="379" y="667"/>
                          </a:lnTo>
                          <a:lnTo>
                            <a:pt x="352" y="681"/>
                          </a:lnTo>
                          <a:lnTo>
                            <a:pt x="328" y="700"/>
                          </a:lnTo>
                          <a:lnTo>
                            <a:pt x="309" y="724"/>
                          </a:lnTo>
                          <a:lnTo>
                            <a:pt x="295" y="749"/>
                          </a:lnTo>
                          <a:lnTo>
                            <a:pt x="286" y="780"/>
                          </a:lnTo>
                          <a:lnTo>
                            <a:pt x="282" y="811"/>
                          </a:lnTo>
                          <a:lnTo>
                            <a:pt x="286" y="842"/>
                          </a:lnTo>
                          <a:lnTo>
                            <a:pt x="295" y="873"/>
                          </a:lnTo>
                          <a:lnTo>
                            <a:pt x="309" y="899"/>
                          </a:lnTo>
                          <a:lnTo>
                            <a:pt x="328" y="923"/>
                          </a:lnTo>
                          <a:lnTo>
                            <a:pt x="352" y="942"/>
                          </a:lnTo>
                          <a:lnTo>
                            <a:pt x="379" y="956"/>
                          </a:lnTo>
                          <a:lnTo>
                            <a:pt x="408" y="965"/>
                          </a:lnTo>
                          <a:lnTo>
                            <a:pt x="440" y="969"/>
                          </a:lnTo>
                          <a:lnTo>
                            <a:pt x="472" y="965"/>
                          </a:lnTo>
                          <a:lnTo>
                            <a:pt x="501" y="956"/>
                          </a:lnTo>
                          <a:lnTo>
                            <a:pt x="528" y="942"/>
                          </a:lnTo>
                          <a:lnTo>
                            <a:pt x="551" y="923"/>
                          </a:lnTo>
                          <a:lnTo>
                            <a:pt x="570" y="899"/>
                          </a:lnTo>
                          <a:lnTo>
                            <a:pt x="585" y="873"/>
                          </a:lnTo>
                          <a:lnTo>
                            <a:pt x="594" y="842"/>
                          </a:lnTo>
                          <a:lnTo>
                            <a:pt x="597" y="811"/>
                          </a:lnTo>
                          <a:lnTo>
                            <a:pt x="594" y="780"/>
                          </a:lnTo>
                          <a:lnTo>
                            <a:pt x="585" y="749"/>
                          </a:lnTo>
                          <a:lnTo>
                            <a:pt x="570" y="724"/>
                          </a:lnTo>
                          <a:lnTo>
                            <a:pt x="551" y="700"/>
                          </a:lnTo>
                          <a:lnTo>
                            <a:pt x="528" y="681"/>
                          </a:lnTo>
                          <a:lnTo>
                            <a:pt x="501" y="667"/>
                          </a:lnTo>
                          <a:lnTo>
                            <a:pt x="472" y="658"/>
                          </a:lnTo>
                          <a:lnTo>
                            <a:pt x="440" y="654"/>
                          </a:lnTo>
                          <a:close/>
                          <a:moveTo>
                            <a:pt x="206" y="0"/>
                          </a:moveTo>
                          <a:lnTo>
                            <a:pt x="775" y="28"/>
                          </a:lnTo>
                          <a:lnTo>
                            <a:pt x="796" y="32"/>
                          </a:lnTo>
                          <a:lnTo>
                            <a:pt x="814" y="41"/>
                          </a:lnTo>
                          <a:lnTo>
                            <a:pt x="830" y="55"/>
                          </a:lnTo>
                          <a:lnTo>
                            <a:pt x="841" y="72"/>
                          </a:lnTo>
                          <a:lnTo>
                            <a:pt x="848" y="91"/>
                          </a:lnTo>
                          <a:lnTo>
                            <a:pt x="849" y="112"/>
                          </a:lnTo>
                          <a:lnTo>
                            <a:pt x="780" y="1016"/>
                          </a:lnTo>
                          <a:lnTo>
                            <a:pt x="775" y="1037"/>
                          </a:lnTo>
                          <a:lnTo>
                            <a:pt x="765" y="1056"/>
                          </a:lnTo>
                          <a:lnTo>
                            <a:pt x="752" y="1072"/>
                          </a:lnTo>
                          <a:lnTo>
                            <a:pt x="735" y="1083"/>
                          </a:lnTo>
                          <a:lnTo>
                            <a:pt x="715" y="1091"/>
                          </a:lnTo>
                          <a:lnTo>
                            <a:pt x="693" y="1093"/>
                          </a:lnTo>
                          <a:lnTo>
                            <a:pt x="63" y="1093"/>
                          </a:lnTo>
                          <a:lnTo>
                            <a:pt x="43" y="1090"/>
                          </a:lnTo>
                          <a:lnTo>
                            <a:pt x="25" y="1081"/>
                          </a:lnTo>
                          <a:lnTo>
                            <a:pt x="12" y="1068"/>
                          </a:lnTo>
                          <a:lnTo>
                            <a:pt x="3" y="1051"/>
                          </a:lnTo>
                          <a:lnTo>
                            <a:pt x="0" y="1032"/>
                          </a:lnTo>
                          <a:lnTo>
                            <a:pt x="2" y="1012"/>
                          </a:lnTo>
                          <a:lnTo>
                            <a:pt x="106" y="74"/>
                          </a:lnTo>
                          <a:lnTo>
                            <a:pt x="114" y="54"/>
                          </a:lnTo>
                          <a:lnTo>
                            <a:pt x="127" y="36"/>
                          </a:lnTo>
                          <a:lnTo>
                            <a:pt x="143" y="20"/>
                          </a:lnTo>
                          <a:lnTo>
                            <a:pt x="162" y="9"/>
                          </a:lnTo>
                          <a:lnTo>
                            <a:pt x="184" y="2"/>
                          </a:lnTo>
                          <a:lnTo>
                            <a:pt x="206" y="0"/>
                          </a:lnTo>
                          <a:close/>
                        </a:path>
                      </a:pathLst>
                    </a:custGeom>
                    <a:grpFill/>
                    <a:ln w="0">
                      <a:noFill/>
                      <a:prstDash val="solid"/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1218987"/>
                      <a:endParaRPr lang="en-US" sz="2400" b="1">
                        <a:solidFill>
                          <a:srgbClr val="000000"/>
                        </a:solidFill>
                        <a:latin typeface="Gotham" panose="02000604040000090004" pitchFamily="50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28" name="TextBox 127"/>
                  <p:cNvSpPr txBox="1"/>
                  <p:nvPr/>
                </p:nvSpPr>
                <p:spPr>
                  <a:xfrm>
                    <a:off x="8919831" y="2296920"/>
                    <a:ext cx="2883302" cy="114168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1218987"/>
                    <a:r>
                      <a:rPr lang="es-PY" sz="1600" b="1" kern="0" dirty="0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Gotham" panose="02000604040000090004" pitchFamily="50" charset="0"/>
                        <a:cs typeface="Arial" panose="020B0604020202020204" pitchFamily="34" charset="0"/>
                      </a:rPr>
                      <a:t>Acceder </a:t>
                    </a:r>
                    <a:r>
                      <a:rPr lang="en-US" sz="1600" b="1" kern="0" dirty="0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Gotham" panose="02000604040000090004" pitchFamily="50" charset="0"/>
                        <a:cs typeface="Arial" panose="020B0604020202020204" pitchFamily="34" charset="0"/>
                      </a:rPr>
                      <a:t>a </a:t>
                    </a:r>
                    <a:r>
                      <a:rPr lang="es-PY" sz="1600" b="1" kern="0" dirty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Gotham" panose="02000604040000090004" pitchFamily="50" charset="0"/>
                        <a:cs typeface="Arial" panose="020B0604020202020204" pitchFamily="34" charset="0"/>
                      </a:rPr>
                      <a:t>s</a:t>
                    </a:r>
                    <a:r>
                      <a:rPr lang="es-PY" sz="1600" b="1" kern="0" dirty="0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Gotham" panose="02000604040000090004" pitchFamily="50" charset="0"/>
                        <a:cs typeface="Arial" panose="020B0604020202020204" pitchFamily="34" charset="0"/>
                      </a:rPr>
                      <a:t>ervicios</a:t>
                    </a:r>
                    <a:r>
                      <a:rPr lang="en-US" sz="1600" b="1" kern="0" dirty="0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Gotham" panose="02000604040000090004" pitchFamily="50" charset="0"/>
                        <a:cs typeface="Arial" panose="020B0604020202020204" pitchFamily="34" charset="0"/>
                      </a:rPr>
                      <a:t> de </a:t>
                    </a:r>
                    <a:r>
                      <a:rPr lang="es-PY" sz="1600" b="1" kern="0" dirty="0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Gotham" panose="02000604040000090004" pitchFamily="50" charset="0"/>
                        <a:cs typeface="Arial" panose="020B0604020202020204" pitchFamily="34" charset="0"/>
                      </a:rPr>
                      <a:t>Salud</a:t>
                    </a:r>
                    <a:r>
                      <a:rPr lang="en-US" sz="1600" b="1" kern="0" dirty="0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Gotham" panose="02000604040000090004" pitchFamily="50" charset="0"/>
                        <a:cs typeface="Arial" panose="020B0604020202020204" pitchFamily="34" charset="0"/>
                      </a:rPr>
                      <a:t> y </a:t>
                    </a:r>
                    <a:r>
                      <a:rPr lang="es-PY" sz="1600" b="1" kern="0" dirty="0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Gotham" panose="02000604040000090004" pitchFamily="50" charset="0"/>
                        <a:cs typeface="Arial" panose="020B0604020202020204" pitchFamily="34" charset="0"/>
                      </a:rPr>
                      <a:t>Educación efectivos</a:t>
                    </a:r>
                  </a:p>
                  <a:p>
                    <a:pPr defTabSz="1218987"/>
                    <a:endParaRPr lang="es-PY" sz="1600" b="1" dirty="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  <a:latin typeface="Gotham" panose="02000604040000090004" pitchFamily="50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9" name="TextBox 128"/>
                  <p:cNvSpPr txBox="1"/>
                  <p:nvPr/>
                </p:nvSpPr>
                <p:spPr>
                  <a:xfrm>
                    <a:off x="401525" y="2296920"/>
                    <a:ext cx="2909991" cy="114168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s-PY" sz="1600" b="1" kern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Gotham" panose="02000604040000090004" pitchFamily="50" charset="0"/>
                        <a:cs typeface="Arial" pitchFamily="34" charset="0"/>
                      </a:rPr>
                      <a:t>Dinamizar</a:t>
                    </a:r>
                    <a:r>
                      <a:rPr lang="en-US" sz="1600" b="1" kern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Gotham" panose="02000604040000090004" pitchFamily="50" charset="0"/>
                        <a:cs typeface="Arial" pitchFamily="34" charset="0"/>
                      </a:rPr>
                      <a:t> la </a:t>
                    </a:r>
                    <a:r>
                      <a:rPr lang="es-PY" sz="1600" b="1" kern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Gotham" panose="02000604040000090004" pitchFamily="50" charset="0"/>
                        <a:cs typeface="Arial" pitchFamily="34" charset="0"/>
                      </a:rPr>
                      <a:t>economía,</a:t>
                    </a:r>
                    <a:r>
                      <a:rPr lang="en-US" sz="1600" b="1" kern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Gotham" panose="02000604040000090004" pitchFamily="50" charset="0"/>
                        <a:cs typeface="Arial" pitchFamily="34" charset="0"/>
                      </a:rPr>
                      <a:t> </a:t>
                    </a:r>
                    <a:r>
                      <a:rPr lang="es-PY" sz="1600" b="1" kern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Gotham" panose="02000604040000090004" pitchFamily="50" charset="0"/>
                        <a:cs typeface="Arial" pitchFamily="34" charset="0"/>
                      </a:rPr>
                      <a:t>con el apoyo a</a:t>
                    </a:r>
                    <a:r>
                      <a:rPr lang="en-US" sz="1600" b="1" kern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Gotham" panose="02000604040000090004" pitchFamily="50" charset="0"/>
                        <a:cs typeface="Arial" pitchFamily="34" charset="0"/>
                      </a:rPr>
                      <a:t> la </a:t>
                    </a:r>
                    <a:r>
                      <a:rPr lang="es-MX" sz="1600" b="1" kern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Gotham" panose="02000604040000090004" pitchFamily="50" charset="0"/>
                        <a:cs typeface="Arial" pitchFamily="34" charset="0"/>
                      </a:rPr>
                      <a:t>productividad y el empleo</a:t>
                    </a:r>
                    <a:endParaRPr lang="en-US" sz="16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Gotham" panose="02000604040000090004" pitchFamily="50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1" name="TextBox 130"/>
                  <p:cNvSpPr txBox="1"/>
                  <p:nvPr/>
                </p:nvSpPr>
                <p:spPr>
                  <a:xfrm>
                    <a:off x="8988672" y="5559591"/>
                    <a:ext cx="2883302" cy="8807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1218987"/>
                    <a:r>
                      <a:rPr lang="es-PY" sz="1600" b="1" kern="0" dirty="0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Gotham" panose="02000604040000090004" pitchFamily="50" charset="0"/>
                        <a:cs typeface="Arial" panose="020B0604020202020204" pitchFamily="34" charset="0"/>
                      </a:rPr>
                      <a:t>Mantener la Inversión y la sostenibilidad Financiera</a:t>
                    </a:r>
                    <a:endParaRPr lang="en-US" sz="1600" b="1" dirty="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  <a:latin typeface="Gotham" panose="02000604040000090004" pitchFamily="50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2" name="TextBox 131"/>
                  <p:cNvSpPr txBox="1"/>
                  <p:nvPr/>
                </p:nvSpPr>
                <p:spPr>
                  <a:xfrm>
                    <a:off x="434105" y="5363517"/>
                    <a:ext cx="2909991" cy="114168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 defTabSz="1218987"/>
                    <a:r>
                      <a:rPr lang="es-PY" sz="1600" b="1" kern="0" dirty="0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Gotham" panose="02000604040000090004" pitchFamily="50" charset="0"/>
                        <a:cs typeface="Arial" panose="020B0604020202020204" pitchFamily="34" charset="0"/>
                      </a:rPr>
                      <a:t>Consolidar </a:t>
                    </a:r>
                    <a:r>
                      <a:rPr lang="es-PY" sz="1600" b="1" kern="0" dirty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Gotham" panose="02000604040000090004" pitchFamily="50" charset="0"/>
                        <a:cs typeface="Arial" panose="020B0604020202020204" pitchFamily="34" charset="0"/>
                      </a:rPr>
                      <a:t>las acciones públicas configuradas en un Sistema de Protección Social</a:t>
                    </a:r>
                  </a:p>
                </p:txBody>
              </p:sp>
              <p:sp>
                <p:nvSpPr>
                  <p:cNvPr id="133" name="Oval 132"/>
                  <p:cNvSpPr/>
                  <p:nvPr/>
                </p:nvSpPr>
                <p:spPr>
                  <a:xfrm>
                    <a:off x="5837262" y="1810892"/>
                    <a:ext cx="607659" cy="60765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 defTabSz="1218987"/>
                    <a:r>
                      <a:rPr lang="en-US" sz="2400" b="1" dirty="0">
                        <a:solidFill>
                          <a:srgbClr val="0F608D"/>
                        </a:solidFill>
                        <a:latin typeface="Gotham" panose="02000604040000090004" pitchFamily="50" charset="0"/>
                        <a:cs typeface="Arial" panose="020B0604020202020204" pitchFamily="34" charset="0"/>
                      </a:rPr>
                      <a:t>01</a:t>
                    </a:r>
                  </a:p>
                </p:txBody>
              </p:sp>
              <p:sp>
                <p:nvSpPr>
                  <p:cNvPr id="134" name="Oval 133"/>
                  <p:cNvSpPr/>
                  <p:nvPr/>
                </p:nvSpPr>
                <p:spPr>
                  <a:xfrm>
                    <a:off x="5837262" y="6047877"/>
                    <a:ext cx="607659" cy="60765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 defTabSz="1218987"/>
                    <a:r>
                      <a:rPr lang="en-US" sz="2400" b="1" dirty="0">
                        <a:solidFill>
                          <a:srgbClr val="51B3C6"/>
                        </a:solidFill>
                        <a:latin typeface="Gotham" panose="02000604040000090004" pitchFamily="50" charset="0"/>
                        <a:cs typeface="Arial" panose="020B0604020202020204" pitchFamily="34" charset="0"/>
                      </a:rPr>
                      <a:t>03</a:t>
                    </a:r>
                  </a:p>
                </p:txBody>
              </p:sp>
              <p:sp>
                <p:nvSpPr>
                  <p:cNvPr id="135" name="Oval 134"/>
                  <p:cNvSpPr/>
                  <p:nvPr/>
                </p:nvSpPr>
                <p:spPr>
                  <a:xfrm>
                    <a:off x="7926382" y="3920476"/>
                    <a:ext cx="607659" cy="60765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 defTabSz="1218987"/>
                    <a:r>
                      <a:rPr lang="en-US" sz="2400" b="1" dirty="0">
                        <a:solidFill>
                          <a:srgbClr val="1C8ABA"/>
                        </a:solidFill>
                        <a:latin typeface="Gotham" panose="02000604040000090004" pitchFamily="50" charset="0"/>
                        <a:cs typeface="Arial" panose="020B0604020202020204" pitchFamily="34" charset="0"/>
                      </a:rPr>
                      <a:t>02</a:t>
                    </a:r>
                  </a:p>
                </p:txBody>
              </p:sp>
              <p:sp>
                <p:nvSpPr>
                  <p:cNvPr id="136" name="Oval 135"/>
                  <p:cNvSpPr/>
                  <p:nvPr/>
                </p:nvSpPr>
                <p:spPr>
                  <a:xfrm>
                    <a:off x="3744006" y="3920476"/>
                    <a:ext cx="607659" cy="60765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 defTabSz="1218987"/>
                    <a:r>
                      <a:rPr lang="en-US" sz="2400" b="1" dirty="0">
                        <a:solidFill>
                          <a:srgbClr val="175D76"/>
                        </a:solidFill>
                        <a:latin typeface="Gotham" panose="02000604040000090004" pitchFamily="50" charset="0"/>
                        <a:cs typeface="Arial" panose="020B0604020202020204" pitchFamily="34" charset="0"/>
                      </a:rPr>
                      <a:t>04</a:t>
                    </a:r>
                  </a:p>
                </p:txBody>
              </p:sp>
              <p:sp>
                <p:nvSpPr>
                  <p:cNvPr id="48" name="Oval 47"/>
                  <p:cNvSpPr/>
                  <p:nvPr/>
                </p:nvSpPr>
                <p:spPr>
                  <a:xfrm>
                    <a:off x="5234702" y="3317916"/>
                    <a:ext cx="1812776" cy="1812776"/>
                  </a:xfrm>
                  <a:prstGeom prst="ellipse">
                    <a:avLst/>
                  </a:prstGeom>
                  <a:solidFill>
                    <a:schemeClr val="bg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1218987"/>
                    <a:r>
                      <a:rPr lang="en-US" sz="2800" b="1" dirty="0" smtClean="0">
                        <a:solidFill>
                          <a:prstClr val="white"/>
                        </a:solidFill>
                        <a:latin typeface="Gotham" panose="02000604040000090004" pitchFamily="50" charset="0"/>
                        <a:cs typeface="Arial" panose="020B0604020202020204" pitchFamily="34" charset="0"/>
                      </a:rPr>
                      <a:t>PGN</a:t>
                    </a:r>
                  </a:p>
                  <a:p>
                    <a:pPr algn="ctr" defTabSz="1218987"/>
                    <a:r>
                      <a:rPr lang="en-US" sz="2800" b="1" dirty="0" smtClean="0">
                        <a:solidFill>
                          <a:prstClr val="white"/>
                        </a:solidFill>
                        <a:latin typeface="Gotham" panose="02000604040000090004" pitchFamily="50" charset="0"/>
                        <a:cs typeface="Arial" panose="020B0604020202020204" pitchFamily="34" charset="0"/>
                      </a:rPr>
                      <a:t>2020</a:t>
                    </a:r>
                  </a:p>
                </p:txBody>
              </p:sp>
            </p:grpSp>
            <p:sp>
              <p:nvSpPr>
                <p:cNvPr id="6" name="Elipse 5"/>
                <p:cNvSpPr/>
                <p:nvPr/>
              </p:nvSpPr>
              <p:spPr>
                <a:xfrm>
                  <a:off x="7380351" y="5259767"/>
                  <a:ext cx="404949" cy="261257"/>
                </a:xfrm>
                <a:prstGeom prst="ellipse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MX" b="1" dirty="0" smtClean="0">
                      <a:solidFill>
                        <a:srgbClr val="0F608D"/>
                      </a:solidFill>
                      <a:latin typeface="Gotham" panose="02000604040000090004" pitchFamily="50" charset="0"/>
                    </a:rPr>
                    <a:t>G</a:t>
                  </a:r>
                  <a:endParaRPr lang="es-PY" b="1" dirty="0">
                    <a:solidFill>
                      <a:srgbClr val="0F608D"/>
                    </a:solidFill>
                    <a:latin typeface="Gotham" panose="02000604040000090004" pitchFamily="50" charset="0"/>
                  </a:endParaRPr>
                </a:p>
              </p:txBody>
            </p:sp>
          </p:grpSp>
          <p:pic>
            <p:nvPicPr>
              <p:cNvPr id="5" name="Imagen 4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201094" y="5205644"/>
                <a:ext cx="606523" cy="660955"/>
              </a:xfrm>
              <a:prstGeom prst="rect">
                <a:avLst/>
              </a:prstGeom>
            </p:spPr>
          </p:pic>
        </p:grpSp>
        <p:pic>
          <p:nvPicPr>
            <p:cNvPr id="53" name="Imagen 52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857625" y="2501445"/>
              <a:ext cx="907674" cy="978208"/>
            </a:xfrm>
            <a:prstGeom prst="rect">
              <a:avLst/>
            </a:prstGeom>
          </p:spPr>
        </p:pic>
        <p:pic>
          <p:nvPicPr>
            <p:cNvPr id="54" name="Imagen 53"/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14647"/>
            <a:stretch/>
          </p:blipFill>
          <p:spPr>
            <a:xfrm>
              <a:off x="7392095" y="2580768"/>
              <a:ext cx="554257" cy="598503"/>
            </a:xfrm>
            <a:prstGeom prst="rect">
              <a:avLst/>
            </a:prstGeom>
          </p:spPr>
        </p:pic>
      </p:grpSp>
      <p:pic>
        <p:nvPicPr>
          <p:cNvPr id="59" name="Imagen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5769" y="6558223"/>
            <a:ext cx="7523281" cy="32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75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95">
              <a:schemeClr val="bg1">
                <a:lumMod val="95000"/>
              </a:schemeClr>
            </a:gs>
            <a:gs pos="55000">
              <a:srgbClr val="DDDDDD"/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Imagen 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768730"/>
          </a:xfrm>
          <a:prstGeom prst="rect">
            <a:avLst/>
          </a:prstGeom>
        </p:spPr>
      </p:pic>
      <p:sp>
        <p:nvSpPr>
          <p:cNvPr id="49" name="Rectángulo 48"/>
          <p:cNvSpPr/>
          <p:nvPr/>
        </p:nvSpPr>
        <p:spPr>
          <a:xfrm>
            <a:off x="512707" y="775644"/>
            <a:ext cx="113162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000" b="1" kern="0" dirty="0" smtClean="0">
                <a:solidFill>
                  <a:srgbClr val="000000">
                    <a:lumMod val="85000"/>
                    <a:lumOff val="15000"/>
                  </a:srgbClr>
                </a:solidFill>
                <a:latin typeface="Gotham" panose="02000604040000090004" pitchFamily="50" charset="0"/>
                <a:cs typeface="Arial" panose="020B0604020202020204" pitchFamily="34" charset="0"/>
              </a:rPr>
              <a:t>El próximo Ejercicio Fiscal será fundamental para el Desarrollo Económico y Social del país..</a:t>
            </a:r>
            <a:endParaRPr lang="es-PY" sz="2000" b="1" kern="0" dirty="0" smtClean="0">
              <a:solidFill>
                <a:srgbClr val="000000">
                  <a:lumMod val="85000"/>
                  <a:lumOff val="15000"/>
                </a:srgbClr>
              </a:solidFill>
              <a:latin typeface="Gotham" panose="02000604040000090004" pitchFamily="50" charset="0"/>
              <a:cs typeface="Arial" panose="020B0604020202020204" pitchFamily="34" charset="0"/>
            </a:endParaRPr>
          </a:p>
        </p:txBody>
      </p:sp>
      <p:sp>
        <p:nvSpPr>
          <p:cNvPr id="50" name="Rectángulo 49"/>
          <p:cNvSpPr/>
          <p:nvPr/>
        </p:nvSpPr>
        <p:spPr>
          <a:xfrm>
            <a:off x="0" y="35335"/>
            <a:ext cx="1234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prstClr val="white"/>
                </a:solidFill>
                <a:latin typeface="Gotham" panose="02000604040000090004" pitchFamily="50" charset="0"/>
                <a:cs typeface="Arial" panose="020B0604020202020204" pitchFamily="34" charset="0"/>
              </a:rPr>
              <a:t>Con un presupuesto superior en 2</a:t>
            </a:r>
            <a:r>
              <a:rPr lang="es-MX" sz="3200" b="1" dirty="0" smtClean="0">
                <a:solidFill>
                  <a:prstClr val="white"/>
                </a:solidFill>
                <a:latin typeface="Gotham" panose="02000604040000090004" pitchFamily="50" charset="0"/>
                <a:cs typeface="Arial" panose="020B0604020202020204" pitchFamily="34" charset="0"/>
              </a:rPr>
              <a:t>% al 2019</a:t>
            </a:r>
            <a:endParaRPr lang="es-PY" sz="3200" b="1" dirty="0">
              <a:solidFill>
                <a:prstClr val="white"/>
              </a:solidFill>
              <a:latin typeface="Gotham" panose="02000604040000090004" pitchFamily="50" charset="0"/>
              <a:cs typeface="Arial" panose="020B0604020202020204" pitchFamily="34" charset="0"/>
            </a:endParaRPr>
          </a:p>
        </p:txBody>
      </p:sp>
      <p:sp>
        <p:nvSpPr>
          <p:cNvPr id="56" name="Rectángulo 55"/>
          <p:cNvSpPr/>
          <p:nvPr/>
        </p:nvSpPr>
        <p:spPr>
          <a:xfrm>
            <a:off x="512707" y="5708706"/>
            <a:ext cx="113162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Y" sz="2000" b="1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Gotham" panose="02000604040000090004" pitchFamily="50" charset="0"/>
                <a:cs typeface="Arial" panose="020B0604020202020204" pitchFamily="34" charset="0"/>
              </a:rPr>
              <a:t>…ya </a:t>
            </a:r>
            <a:r>
              <a:rPr lang="es-PY" sz="20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Gotham" panose="02000604040000090004" pitchFamily="50" charset="0"/>
                <a:cs typeface="Arial" panose="020B0604020202020204" pitchFamily="34" charset="0"/>
              </a:rPr>
              <a:t>que se combinan diversos factores que generan presión en las finanzas públicas, motivándonos a que diseñemos un presupuesto con una orientación a </a:t>
            </a:r>
            <a:r>
              <a:rPr lang="es-PY" sz="2000" b="1" kern="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Gotham" panose="02000604040000090004" pitchFamily="50" charset="0"/>
                <a:cs typeface="Arial" panose="020B0604020202020204" pitchFamily="34" charset="0"/>
              </a:rPr>
              <a:t>resultados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342890" y="1349192"/>
            <a:ext cx="4725499" cy="4273830"/>
            <a:chOff x="512707" y="1421975"/>
            <a:chExt cx="4764686" cy="4312619"/>
          </a:xfrm>
        </p:grpSpPr>
        <p:grpSp>
          <p:nvGrpSpPr>
            <p:cNvPr id="2" name="Grupo 1"/>
            <p:cNvGrpSpPr/>
            <p:nvPr/>
          </p:nvGrpSpPr>
          <p:grpSpPr>
            <a:xfrm>
              <a:off x="512707" y="1421975"/>
              <a:ext cx="4764686" cy="4312619"/>
              <a:chOff x="1507438" y="1077121"/>
              <a:chExt cx="5410200" cy="5410199"/>
            </a:xfrm>
          </p:grpSpPr>
          <p:sp>
            <p:nvSpPr>
              <p:cNvPr id="137" name="Freeform 46"/>
              <p:cNvSpPr>
                <a:spLocks/>
              </p:cNvSpPr>
              <p:nvPr/>
            </p:nvSpPr>
            <p:spPr bwMode="auto">
              <a:xfrm>
                <a:off x="1975784" y="1547080"/>
                <a:ext cx="4941854" cy="4940240"/>
              </a:xfrm>
              <a:custGeom>
                <a:avLst/>
                <a:gdLst>
                  <a:gd name="T0" fmla="*/ 1590 w 2291"/>
                  <a:gd name="T1" fmla="*/ 888 h 2290"/>
                  <a:gd name="T2" fmla="*/ 1387 w 2291"/>
                  <a:gd name="T3" fmla="*/ 918 h 2290"/>
                  <a:gd name="T4" fmla="*/ 885 w 2291"/>
                  <a:gd name="T5" fmla="*/ 527 h 2290"/>
                  <a:gd name="T6" fmla="*/ 893 w 2291"/>
                  <a:gd name="T7" fmla="*/ 446 h 2290"/>
                  <a:gd name="T8" fmla="*/ 447 w 2291"/>
                  <a:gd name="T9" fmla="*/ 0 h 2290"/>
                  <a:gd name="T10" fmla="*/ 0 w 2291"/>
                  <a:gd name="T11" fmla="*/ 446 h 2290"/>
                  <a:gd name="T12" fmla="*/ 447 w 2291"/>
                  <a:gd name="T13" fmla="*/ 892 h 2290"/>
                  <a:gd name="T14" fmla="*/ 528 w 2291"/>
                  <a:gd name="T15" fmla="*/ 885 h 2290"/>
                  <a:gd name="T16" fmla="*/ 919 w 2291"/>
                  <a:gd name="T17" fmla="*/ 1386 h 2290"/>
                  <a:gd name="T18" fmla="*/ 889 w 2291"/>
                  <a:gd name="T19" fmla="*/ 1589 h 2290"/>
                  <a:gd name="T20" fmla="*/ 1590 w 2291"/>
                  <a:gd name="T21" fmla="*/ 2290 h 2290"/>
                  <a:gd name="T22" fmla="*/ 2291 w 2291"/>
                  <a:gd name="T23" fmla="*/ 1589 h 2290"/>
                  <a:gd name="T24" fmla="*/ 1590 w 2291"/>
                  <a:gd name="T25" fmla="*/ 888 h 2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91" h="2290">
                    <a:moveTo>
                      <a:pt x="1590" y="888"/>
                    </a:moveTo>
                    <a:cubicBezTo>
                      <a:pt x="1519" y="888"/>
                      <a:pt x="1451" y="899"/>
                      <a:pt x="1387" y="918"/>
                    </a:cubicBezTo>
                    <a:cubicBezTo>
                      <a:pt x="1015" y="1028"/>
                      <a:pt x="842" y="770"/>
                      <a:pt x="885" y="527"/>
                    </a:cubicBezTo>
                    <a:cubicBezTo>
                      <a:pt x="890" y="501"/>
                      <a:pt x="893" y="474"/>
                      <a:pt x="893" y="446"/>
                    </a:cubicBezTo>
                    <a:cubicBezTo>
                      <a:pt x="893" y="200"/>
                      <a:pt x="693" y="0"/>
                      <a:pt x="447" y="0"/>
                    </a:cubicBezTo>
                    <a:cubicBezTo>
                      <a:pt x="201" y="0"/>
                      <a:pt x="0" y="200"/>
                      <a:pt x="0" y="446"/>
                    </a:cubicBezTo>
                    <a:cubicBezTo>
                      <a:pt x="0" y="692"/>
                      <a:pt x="201" y="892"/>
                      <a:pt x="447" y="892"/>
                    </a:cubicBezTo>
                    <a:cubicBezTo>
                      <a:pt x="474" y="892"/>
                      <a:pt x="502" y="889"/>
                      <a:pt x="528" y="885"/>
                    </a:cubicBezTo>
                    <a:cubicBezTo>
                      <a:pt x="771" y="841"/>
                      <a:pt x="1029" y="1015"/>
                      <a:pt x="919" y="1386"/>
                    </a:cubicBezTo>
                    <a:cubicBezTo>
                      <a:pt x="899" y="1450"/>
                      <a:pt x="889" y="1519"/>
                      <a:pt x="889" y="1589"/>
                    </a:cubicBezTo>
                    <a:cubicBezTo>
                      <a:pt x="889" y="1976"/>
                      <a:pt x="1203" y="2290"/>
                      <a:pt x="1590" y="2290"/>
                    </a:cubicBezTo>
                    <a:cubicBezTo>
                      <a:pt x="1976" y="2290"/>
                      <a:pt x="2291" y="1976"/>
                      <a:pt x="2291" y="1589"/>
                    </a:cubicBezTo>
                    <a:cubicBezTo>
                      <a:pt x="2291" y="1203"/>
                      <a:pt x="1976" y="888"/>
                      <a:pt x="1590" y="888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1400" b="1">
                  <a:solidFill>
                    <a:srgbClr val="000000"/>
                  </a:solidFill>
                  <a:latin typeface="Gotham" panose="02000604040000090004" pitchFamily="50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8" name="Freeform 47"/>
              <p:cNvSpPr>
                <a:spLocks/>
              </p:cNvSpPr>
              <p:nvPr/>
            </p:nvSpPr>
            <p:spPr bwMode="auto">
              <a:xfrm>
                <a:off x="1507438" y="1077121"/>
                <a:ext cx="4739982" cy="4738367"/>
              </a:xfrm>
              <a:custGeom>
                <a:avLst/>
                <a:gdLst>
                  <a:gd name="T0" fmla="*/ 1646 w 2197"/>
                  <a:gd name="T1" fmla="*/ 0 h 2197"/>
                  <a:gd name="T2" fmla="*/ 1095 w 2197"/>
                  <a:gd name="T3" fmla="*/ 551 h 2197"/>
                  <a:gd name="T4" fmla="*/ 1122 w 2197"/>
                  <a:gd name="T5" fmla="*/ 722 h 2197"/>
                  <a:gd name="T6" fmla="*/ 721 w 2197"/>
                  <a:gd name="T7" fmla="*/ 1122 h 2197"/>
                  <a:gd name="T8" fmla="*/ 551 w 2197"/>
                  <a:gd name="T9" fmla="*/ 1095 h 2197"/>
                  <a:gd name="T10" fmla="*/ 0 w 2197"/>
                  <a:gd name="T11" fmla="*/ 1646 h 2197"/>
                  <a:gd name="T12" fmla="*/ 551 w 2197"/>
                  <a:gd name="T13" fmla="*/ 2197 h 2197"/>
                  <a:gd name="T14" fmla="*/ 1102 w 2197"/>
                  <a:gd name="T15" fmla="*/ 1646 h 2197"/>
                  <a:gd name="T16" fmla="*/ 1075 w 2197"/>
                  <a:gd name="T17" fmla="*/ 1475 h 2197"/>
                  <a:gd name="T18" fmla="*/ 1475 w 2197"/>
                  <a:gd name="T19" fmla="*/ 1075 h 2197"/>
                  <a:gd name="T20" fmla="*/ 1646 w 2197"/>
                  <a:gd name="T21" fmla="*/ 1102 h 2197"/>
                  <a:gd name="T22" fmla="*/ 2197 w 2197"/>
                  <a:gd name="T23" fmla="*/ 551 h 2197"/>
                  <a:gd name="T24" fmla="*/ 1646 w 2197"/>
                  <a:gd name="T25" fmla="*/ 0 h 2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97" h="2197">
                    <a:moveTo>
                      <a:pt x="1646" y="0"/>
                    </a:moveTo>
                    <a:cubicBezTo>
                      <a:pt x="1342" y="0"/>
                      <a:pt x="1095" y="247"/>
                      <a:pt x="1095" y="551"/>
                    </a:cubicBezTo>
                    <a:cubicBezTo>
                      <a:pt x="1095" y="611"/>
                      <a:pt x="1104" y="668"/>
                      <a:pt x="1122" y="722"/>
                    </a:cubicBezTo>
                    <a:cubicBezTo>
                      <a:pt x="1209" y="991"/>
                      <a:pt x="990" y="1209"/>
                      <a:pt x="721" y="1122"/>
                    </a:cubicBezTo>
                    <a:cubicBezTo>
                      <a:pt x="668" y="1105"/>
                      <a:pt x="610" y="1095"/>
                      <a:pt x="551" y="1095"/>
                    </a:cubicBezTo>
                    <a:cubicBezTo>
                      <a:pt x="247" y="1095"/>
                      <a:pt x="0" y="1342"/>
                      <a:pt x="0" y="1646"/>
                    </a:cubicBezTo>
                    <a:cubicBezTo>
                      <a:pt x="0" y="1950"/>
                      <a:pt x="247" y="2197"/>
                      <a:pt x="551" y="2197"/>
                    </a:cubicBezTo>
                    <a:cubicBezTo>
                      <a:pt x="855" y="2197"/>
                      <a:pt x="1102" y="1950"/>
                      <a:pt x="1102" y="1646"/>
                    </a:cubicBezTo>
                    <a:cubicBezTo>
                      <a:pt x="1102" y="1586"/>
                      <a:pt x="1092" y="1529"/>
                      <a:pt x="1075" y="1475"/>
                    </a:cubicBezTo>
                    <a:cubicBezTo>
                      <a:pt x="988" y="1206"/>
                      <a:pt x="1206" y="988"/>
                      <a:pt x="1475" y="1075"/>
                    </a:cubicBezTo>
                    <a:cubicBezTo>
                      <a:pt x="1529" y="1093"/>
                      <a:pt x="1586" y="1102"/>
                      <a:pt x="1646" y="1102"/>
                    </a:cubicBezTo>
                    <a:cubicBezTo>
                      <a:pt x="1950" y="1102"/>
                      <a:pt x="2197" y="855"/>
                      <a:pt x="2197" y="551"/>
                    </a:cubicBezTo>
                    <a:cubicBezTo>
                      <a:pt x="2197" y="247"/>
                      <a:pt x="1950" y="0"/>
                      <a:pt x="1646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8987"/>
                <a:endParaRPr lang="en-US" sz="1400" b="1">
                  <a:solidFill>
                    <a:srgbClr val="000000"/>
                  </a:solidFill>
                  <a:latin typeface="Gotham" panose="02000604040000090004" pitchFamily="50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0" name="Oval 139"/>
              <p:cNvSpPr/>
              <p:nvPr/>
            </p:nvSpPr>
            <p:spPr>
              <a:xfrm>
                <a:off x="4165397" y="3711588"/>
                <a:ext cx="2513519" cy="251351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/>
                <a:endParaRPr lang="en-US" sz="1400" b="1">
                  <a:solidFill>
                    <a:srgbClr val="000000">
                      <a:lumMod val="75000"/>
                      <a:lumOff val="25000"/>
                    </a:srgbClr>
                  </a:solidFill>
                  <a:latin typeface="Gotham" panose="02000604040000090004" pitchFamily="50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4088588" y="3677934"/>
                <a:ext cx="2667010" cy="2576763"/>
              </a:xfrm>
              <a:prstGeom prst="ellipse">
                <a:avLst/>
              </a:prstGeom>
              <a:gradFill>
                <a:gsLst>
                  <a:gs pos="81000">
                    <a:schemeClr val="bg2"/>
                  </a:gs>
                  <a:gs pos="0">
                    <a:schemeClr val="bg2">
                      <a:lumMod val="60000"/>
                      <a:lumOff val="40000"/>
                    </a:schemeClr>
                  </a:gs>
                  <a:gs pos="100000">
                    <a:schemeClr val="bg2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1218987"/>
                <a:endParaRPr lang="en-US" sz="1400" b="1" dirty="0">
                  <a:solidFill>
                    <a:prstClr val="white"/>
                  </a:solidFill>
                  <a:latin typeface="Gotham" panose="02000604040000090004" pitchFamily="50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4088588" y="1772991"/>
                <a:ext cx="1901750" cy="1364113"/>
                <a:chOff x="5060625" y="2166744"/>
                <a:chExt cx="1764755" cy="1265847"/>
              </a:xfrm>
            </p:grpSpPr>
            <p:sp>
              <p:nvSpPr>
                <p:cNvPr id="163" name="TextBox 162"/>
                <p:cNvSpPr txBox="1"/>
                <p:nvPr/>
              </p:nvSpPr>
              <p:spPr>
                <a:xfrm>
                  <a:off x="5097869" y="2456420"/>
                  <a:ext cx="1690267" cy="9761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8987"/>
                  <a:r>
                    <a:rPr lang="en-US" sz="1200" b="1" kern="0" dirty="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  <a:latin typeface="Gotham" panose="02000604040000090004" pitchFamily="50" charset="0"/>
                      <a:cs typeface="Arial" panose="020B0604020202020204" pitchFamily="34" charset="0"/>
                    </a:rPr>
                    <a:t>This is a sample text.</a:t>
                  </a:r>
                </a:p>
                <a:p>
                  <a:pPr algn="ctr" defTabSz="1218987"/>
                  <a:r>
                    <a:rPr lang="en-US" sz="1200" b="1" kern="0" dirty="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  <a:latin typeface="Gotham" panose="02000604040000090004" pitchFamily="50" charset="0"/>
                      <a:cs typeface="Arial" panose="020B0604020202020204" pitchFamily="34" charset="0"/>
                    </a:rPr>
                    <a:t>Insert your desired text here.</a:t>
                  </a:r>
                  <a:endParaRPr lang="en-US" sz="12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Gotham" panose="02000604040000090004" pitchFamily="50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4" name="TextBox 163"/>
                <p:cNvSpPr txBox="1"/>
                <p:nvPr/>
              </p:nvSpPr>
              <p:spPr>
                <a:xfrm>
                  <a:off x="5060625" y="2166744"/>
                  <a:ext cx="1764755" cy="3976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8987"/>
                  <a:r>
                    <a:rPr lang="en-US" sz="1600" b="1" kern="0" dirty="0">
                      <a:solidFill>
                        <a:srgbClr val="000000">
                          <a:lumMod val="75000"/>
                          <a:lumOff val="25000"/>
                        </a:srgbClr>
                      </a:solidFill>
                      <a:latin typeface="Gotham" panose="02000604040000090004" pitchFamily="50" charset="0"/>
                      <a:cs typeface="Arial" panose="020B0604020202020204" pitchFamily="34" charset="0"/>
                    </a:rPr>
                    <a:t>Sample text</a:t>
                  </a:r>
                  <a:endParaRPr lang="en-US" sz="16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Gotham" panose="02000604040000090004" pitchFamily="50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6" name="Grupo 15"/>
            <p:cNvGrpSpPr/>
            <p:nvPr/>
          </p:nvGrpSpPr>
          <p:grpSpPr>
            <a:xfrm>
              <a:off x="546466" y="1585982"/>
              <a:ext cx="4520688" cy="3456435"/>
              <a:chOff x="546466" y="1585982"/>
              <a:chExt cx="4520688" cy="3456435"/>
            </a:xfrm>
          </p:grpSpPr>
          <p:sp>
            <p:nvSpPr>
              <p:cNvPr id="63" name="Oval 138"/>
              <p:cNvSpPr/>
              <p:nvPr/>
            </p:nvSpPr>
            <p:spPr>
              <a:xfrm>
                <a:off x="680615" y="3428841"/>
                <a:ext cx="1751603" cy="15854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/>
                <a:endParaRPr lang="en-US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Gotham" panose="02000604040000090004" pitchFamily="50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3" name="Grupo 12"/>
              <p:cNvGrpSpPr/>
              <p:nvPr/>
            </p:nvGrpSpPr>
            <p:grpSpPr>
              <a:xfrm>
                <a:off x="546466" y="1585982"/>
                <a:ext cx="4520688" cy="3456435"/>
                <a:chOff x="546466" y="1585982"/>
                <a:chExt cx="4520688" cy="3456435"/>
              </a:xfrm>
            </p:grpSpPr>
            <p:sp>
              <p:nvSpPr>
                <p:cNvPr id="139" name="Oval 138"/>
                <p:cNvSpPr/>
                <p:nvPr/>
              </p:nvSpPr>
              <p:spPr>
                <a:xfrm>
                  <a:off x="2747510" y="1585982"/>
                  <a:ext cx="1751603" cy="158541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987"/>
                  <a:endParaRPr lang="en-US" sz="14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  <a:latin typeface="Gotham" panose="02000604040000090004" pitchFamily="50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2" name="Grupo 11"/>
                <p:cNvGrpSpPr/>
                <p:nvPr/>
              </p:nvGrpSpPr>
              <p:grpSpPr>
                <a:xfrm>
                  <a:off x="546466" y="1898044"/>
                  <a:ext cx="4520688" cy="3144373"/>
                  <a:chOff x="597110" y="1900596"/>
                  <a:chExt cx="4520688" cy="3144373"/>
                </a:xfrm>
              </p:grpSpPr>
              <p:sp>
                <p:nvSpPr>
                  <p:cNvPr id="6" name="CuadroTexto 5"/>
                  <p:cNvSpPr txBox="1"/>
                  <p:nvPr/>
                </p:nvSpPr>
                <p:spPr>
                  <a:xfrm>
                    <a:off x="3280955" y="2436570"/>
                    <a:ext cx="87064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MX" sz="24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otham" panose="02000604040000090004" pitchFamily="50" charset="0"/>
                        <a:cs typeface="Arial" panose="020B0604020202020204" pitchFamily="34" charset="0"/>
                      </a:rPr>
                      <a:t>54%</a:t>
                    </a:r>
                    <a:endParaRPr lang="es-PY" sz="24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Gotham" panose="02000604040000090004" pitchFamily="50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" name="CuadroTexto 6"/>
                  <p:cNvSpPr txBox="1"/>
                  <p:nvPr/>
                </p:nvSpPr>
                <p:spPr>
                  <a:xfrm>
                    <a:off x="2859832" y="3833746"/>
                    <a:ext cx="2257966" cy="121122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MX" b="1" dirty="0" smtClean="0">
                        <a:solidFill>
                          <a:prstClr val="white"/>
                        </a:solidFill>
                        <a:latin typeface="Gotham" panose="02000604040000090004" pitchFamily="50" charset="0"/>
                      </a:rPr>
                      <a:t>Total PGN</a:t>
                    </a:r>
                    <a:endParaRPr lang="es-MX" b="1" dirty="0">
                      <a:solidFill>
                        <a:prstClr val="white"/>
                      </a:solidFill>
                      <a:latin typeface="Gotham" panose="02000604040000090004" pitchFamily="50" charset="0"/>
                    </a:endParaRPr>
                  </a:p>
                  <a:p>
                    <a:pPr algn="ctr"/>
                    <a:r>
                      <a:rPr lang="es-MX" b="1" dirty="0" smtClean="0">
                        <a:solidFill>
                          <a:prstClr val="white"/>
                        </a:solidFill>
                        <a:latin typeface="Gotham" panose="02000604040000090004" pitchFamily="50" charset="0"/>
                      </a:rPr>
                      <a:t>G. 85,5 billones</a:t>
                    </a:r>
                  </a:p>
                  <a:p>
                    <a:pPr algn="ctr"/>
                    <a:r>
                      <a:rPr lang="es-MX" b="1" dirty="0" smtClean="0">
                        <a:solidFill>
                          <a:prstClr val="white"/>
                        </a:solidFill>
                        <a:latin typeface="Gotham" panose="02000604040000090004" pitchFamily="50" charset="0"/>
                      </a:rPr>
                      <a:t>(USD 13.403 millones)</a:t>
                    </a:r>
                    <a:endParaRPr lang="es-PY" b="1" dirty="0">
                      <a:solidFill>
                        <a:prstClr val="white"/>
                      </a:solidFill>
                      <a:latin typeface="Gotham" panose="02000604040000090004" pitchFamily="50" charset="0"/>
                    </a:endParaRPr>
                  </a:p>
                </p:txBody>
              </p:sp>
              <p:sp>
                <p:nvSpPr>
                  <p:cNvPr id="57" name="TextBox 165"/>
                  <p:cNvSpPr txBox="1"/>
                  <p:nvPr/>
                </p:nvSpPr>
                <p:spPr>
                  <a:xfrm>
                    <a:off x="2799317" y="1919264"/>
                    <a:ext cx="1853297" cy="5900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1218987"/>
                    <a:r>
                      <a:rPr lang="es-PY" sz="1600" b="1" kern="0" dirty="0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Gotham" panose="02000604040000090004" pitchFamily="50" charset="0"/>
                        <a:cs typeface="Arial" panose="020B0604020202020204" pitchFamily="34" charset="0"/>
                      </a:rPr>
                      <a:t>Administración</a:t>
                    </a:r>
                    <a:r>
                      <a:rPr lang="en-US" sz="1600" b="1" kern="0" dirty="0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Gotham" panose="02000604040000090004" pitchFamily="50" charset="0"/>
                        <a:cs typeface="Arial" panose="020B0604020202020204" pitchFamily="34" charset="0"/>
                      </a:rPr>
                      <a:t> </a:t>
                    </a:r>
                    <a:r>
                      <a:rPr lang="es-PY" sz="1600" b="1" kern="0" dirty="0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Gotham" panose="02000604040000090004" pitchFamily="50" charset="0"/>
                        <a:cs typeface="Arial" panose="020B0604020202020204" pitchFamily="34" charset="0"/>
                      </a:rPr>
                      <a:t>Central</a:t>
                    </a:r>
                  </a:p>
                </p:txBody>
              </p:sp>
              <p:sp>
                <p:nvSpPr>
                  <p:cNvPr id="58" name="Oval 156"/>
                  <p:cNvSpPr/>
                  <p:nvPr/>
                </p:nvSpPr>
                <p:spPr>
                  <a:xfrm>
                    <a:off x="1086246" y="1900596"/>
                    <a:ext cx="1475427" cy="1356382"/>
                  </a:xfrm>
                  <a:prstGeom prst="ellipse">
                    <a:avLst/>
                  </a:prstGeom>
                  <a:gradFill>
                    <a:gsLst>
                      <a:gs pos="81000">
                        <a:schemeClr val="bg2"/>
                      </a:gs>
                      <a:gs pos="0">
                        <a:schemeClr val="bg2">
                          <a:lumMod val="60000"/>
                          <a:lumOff val="40000"/>
                        </a:schemeClr>
                      </a:gs>
                      <a:gs pos="100000">
                        <a:schemeClr val="bg2">
                          <a:lumMod val="50000"/>
                        </a:schemeClr>
                      </a:gs>
                    </a:gsLst>
                    <a:path path="circle">
                      <a:fillToRect l="50000" t="50000" r="50000" b="50000"/>
                    </a:path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 defTabSz="1218987"/>
                    <a:endParaRPr lang="en-US" sz="1400" b="1" dirty="0">
                      <a:solidFill>
                        <a:prstClr val="white"/>
                      </a:solidFill>
                      <a:latin typeface="Gotham" panose="02000604040000090004" pitchFamily="50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0" name="Freeform 55"/>
                  <p:cNvSpPr>
                    <a:spLocks/>
                  </p:cNvSpPr>
                  <p:nvPr/>
                </p:nvSpPr>
                <p:spPr bwMode="auto">
                  <a:xfrm>
                    <a:off x="1584491" y="2468113"/>
                    <a:ext cx="538528" cy="223068"/>
                  </a:xfrm>
                  <a:custGeom>
                    <a:avLst/>
                    <a:gdLst>
                      <a:gd name="T0" fmla="*/ 846 w 2677"/>
                      <a:gd name="T1" fmla="*/ 14 h 1177"/>
                      <a:gd name="T2" fmla="*/ 1051 w 2677"/>
                      <a:gd name="T3" fmla="*/ 60 h 1177"/>
                      <a:gd name="T4" fmla="*/ 1272 w 2677"/>
                      <a:gd name="T5" fmla="*/ 122 h 1177"/>
                      <a:gd name="T6" fmla="*/ 1477 w 2677"/>
                      <a:gd name="T7" fmla="*/ 187 h 1177"/>
                      <a:gd name="T8" fmla="*/ 1635 w 2677"/>
                      <a:gd name="T9" fmla="*/ 237 h 1177"/>
                      <a:gd name="T10" fmla="*/ 1722 w 2677"/>
                      <a:gd name="T11" fmla="*/ 263 h 1177"/>
                      <a:gd name="T12" fmla="*/ 1776 w 2677"/>
                      <a:gd name="T13" fmla="*/ 316 h 1177"/>
                      <a:gd name="T14" fmla="*/ 1783 w 2677"/>
                      <a:gd name="T15" fmla="*/ 395 h 1177"/>
                      <a:gd name="T16" fmla="*/ 1730 w 2677"/>
                      <a:gd name="T17" fmla="*/ 473 h 1177"/>
                      <a:gd name="T18" fmla="*/ 1606 w 2677"/>
                      <a:gd name="T19" fmla="*/ 521 h 1177"/>
                      <a:gd name="T20" fmla="*/ 1442 w 2677"/>
                      <a:gd name="T21" fmla="*/ 530 h 1177"/>
                      <a:gd name="T22" fmla="*/ 1273 w 2677"/>
                      <a:gd name="T23" fmla="*/ 513 h 1177"/>
                      <a:gd name="T24" fmla="*/ 1122 w 2677"/>
                      <a:gd name="T25" fmla="*/ 488 h 1177"/>
                      <a:gd name="T26" fmla="*/ 1013 w 2677"/>
                      <a:gd name="T27" fmla="*/ 469 h 1177"/>
                      <a:gd name="T28" fmla="*/ 972 w 2677"/>
                      <a:gd name="T29" fmla="*/ 475 h 1177"/>
                      <a:gd name="T30" fmla="*/ 1029 w 2677"/>
                      <a:gd name="T31" fmla="*/ 543 h 1177"/>
                      <a:gd name="T32" fmla="*/ 1173 w 2677"/>
                      <a:gd name="T33" fmla="*/ 601 h 1177"/>
                      <a:gd name="T34" fmla="*/ 1366 w 2677"/>
                      <a:gd name="T35" fmla="*/ 639 h 1177"/>
                      <a:gd name="T36" fmla="*/ 1568 w 2677"/>
                      <a:gd name="T37" fmla="*/ 653 h 1177"/>
                      <a:gd name="T38" fmla="*/ 1809 w 2677"/>
                      <a:gd name="T39" fmla="*/ 625 h 1177"/>
                      <a:gd name="T40" fmla="*/ 2218 w 2677"/>
                      <a:gd name="T41" fmla="*/ 502 h 1177"/>
                      <a:gd name="T42" fmla="*/ 2511 w 2677"/>
                      <a:gd name="T43" fmla="*/ 366 h 1177"/>
                      <a:gd name="T44" fmla="*/ 2616 w 2677"/>
                      <a:gd name="T45" fmla="*/ 375 h 1177"/>
                      <a:gd name="T46" fmla="*/ 2673 w 2677"/>
                      <a:gd name="T47" fmla="*/ 457 h 1177"/>
                      <a:gd name="T48" fmla="*/ 2647 w 2677"/>
                      <a:gd name="T49" fmla="*/ 583 h 1177"/>
                      <a:gd name="T50" fmla="*/ 2550 w 2677"/>
                      <a:gd name="T51" fmla="*/ 687 h 1177"/>
                      <a:gd name="T52" fmla="*/ 2416 w 2677"/>
                      <a:gd name="T53" fmla="*/ 779 h 1177"/>
                      <a:gd name="T54" fmla="*/ 2234 w 2677"/>
                      <a:gd name="T55" fmla="*/ 892 h 1177"/>
                      <a:gd name="T56" fmla="*/ 2033 w 2677"/>
                      <a:gd name="T57" fmla="*/ 1005 h 1177"/>
                      <a:gd name="T58" fmla="*/ 1840 w 2677"/>
                      <a:gd name="T59" fmla="*/ 1102 h 1177"/>
                      <a:gd name="T60" fmla="*/ 1684 w 2677"/>
                      <a:gd name="T61" fmla="*/ 1164 h 1177"/>
                      <a:gd name="T62" fmla="*/ 1576 w 2677"/>
                      <a:gd name="T63" fmla="*/ 1177 h 1177"/>
                      <a:gd name="T64" fmla="*/ 1395 w 2677"/>
                      <a:gd name="T65" fmla="*/ 1161 h 1177"/>
                      <a:gd name="T66" fmla="*/ 1159 w 2677"/>
                      <a:gd name="T67" fmla="*/ 1130 h 1177"/>
                      <a:gd name="T68" fmla="*/ 898 w 2677"/>
                      <a:gd name="T69" fmla="*/ 1089 h 1177"/>
                      <a:gd name="T70" fmla="*/ 647 w 2677"/>
                      <a:gd name="T71" fmla="*/ 1047 h 1177"/>
                      <a:gd name="T72" fmla="*/ 440 w 2677"/>
                      <a:gd name="T73" fmla="*/ 1009 h 1177"/>
                      <a:gd name="T74" fmla="*/ 309 w 2677"/>
                      <a:gd name="T75" fmla="*/ 984 h 1177"/>
                      <a:gd name="T76" fmla="*/ 200 w 2677"/>
                      <a:gd name="T77" fmla="*/ 988 h 1177"/>
                      <a:gd name="T78" fmla="*/ 87 w 2677"/>
                      <a:gd name="T79" fmla="*/ 1052 h 1177"/>
                      <a:gd name="T80" fmla="*/ 28 w 2677"/>
                      <a:gd name="T81" fmla="*/ 1089 h 1177"/>
                      <a:gd name="T82" fmla="*/ 5 w 2677"/>
                      <a:gd name="T83" fmla="*/ 1069 h 1177"/>
                      <a:gd name="T84" fmla="*/ 0 w 2677"/>
                      <a:gd name="T85" fmla="*/ 1048 h 1177"/>
                      <a:gd name="T86" fmla="*/ 18 w 2677"/>
                      <a:gd name="T87" fmla="*/ 776 h 1177"/>
                      <a:gd name="T88" fmla="*/ 38 w 2677"/>
                      <a:gd name="T89" fmla="*/ 461 h 1177"/>
                      <a:gd name="T90" fmla="*/ 56 w 2677"/>
                      <a:gd name="T91" fmla="*/ 179 h 1177"/>
                      <a:gd name="T92" fmla="*/ 75 w 2677"/>
                      <a:gd name="T93" fmla="*/ 86 h 1177"/>
                      <a:gd name="T94" fmla="*/ 127 w 2677"/>
                      <a:gd name="T95" fmla="*/ 70 h 1177"/>
                      <a:gd name="T96" fmla="*/ 269 w 2677"/>
                      <a:gd name="T97" fmla="*/ 48 h 1177"/>
                      <a:gd name="T98" fmla="*/ 468 w 2677"/>
                      <a:gd name="T99" fmla="*/ 20 h 1177"/>
                      <a:gd name="T100" fmla="*/ 653 w 2677"/>
                      <a:gd name="T101" fmla="*/ 2 h 11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</a:cxnLst>
                    <a:rect l="0" t="0" r="r" b="b"/>
                    <a:pathLst>
                      <a:path w="2677" h="1177">
                        <a:moveTo>
                          <a:pt x="722" y="0"/>
                        </a:moveTo>
                        <a:lnTo>
                          <a:pt x="760" y="2"/>
                        </a:lnTo>
                        <a:lnTo>
                          <a:pt x="802" y="8"/>
                        </a:lnTo>
                        <a:lnTo>
                          <a:pt x="846" y="14"/>
                        </a:lnTo>
                        <a:lnTo>
                          <a:pt x="895" y="23"/>
                        </a:lnTo>
                        <a:lnTo>
                          <a:pt x="945" y="35"/>
                        </a:lnTo>
                        <a:lnTo>
                          <a:pt x="998" y="47"/>
                        </a:lnTo>
                        <a:lnTo>
                          <a:pt x="1051" y="60"/>
                        </a:lnTo>
                        <a:lnTo>
                          <a:pt x="1106" y="75"/>
                        </a:lnTo>
                        <a:lnTo>
                          <a:pt x="1162" y="90"/>
                        </a:lnTo>
                        <a:lnTo>
                          <a:pt x="1217" y="106"/>
                        </a:lnTo>
                        <a:lnTo>
                          <a:pt x="1272" y="122"/>
                        </a:lnTo>
                        <a:lnTo>
                          <a:pt x="1326" y="139"/>
                        </a:lnTo>
                        <a:lnTo>
                          <a:pt x="1378" y="155"/>
                        </a:lnTo>
                        <a:lnTo>
                          <a:pt x="1429" y="171"/>
                        </a:lnTo>
                        <a:lnTo>
                          <a:pt x="1477" y="187"/>
                        </a:lnTo>
                        <a:lnTo>
                          <a:pt x="1522" y="201"/>
                        </a:lnTo>
                        <a:lnTo>
                          <a:pt x="1563" y="215"/>
                        </a:lnTo>
                        <a:lnTo>
                          <a:pt x="1601" y="226"/>
                        </a:lnTo>
                        <a:lnTo>
                          <a:pt x="1635" y="237"/>
                        </a:lnTo>
                        <a:lnTo>
                          <a:pt x="1663" y="245"/>
                        </a:lnTo>
                        <a:lnTo>
                          <a:pt x="1686" y="252"/>
                        </a:lnTo>
                        <a:lnTo>
                          <a:pt x="1704" y="256"/>
                        </a:lnTo>
                        <a:lnTo>
                          <a:pt x="1722" y="263"/>
                        </a:lnTo>
                        <a:lnTo>
                          <a:pt x="1739" y="273"/>
                        </a:lnTo>
                        <a:lnTo>
                          <a:pt x="1754" y="285"/>
                        </a:lnTo>
                        <a:lnTo>
                          <a:pt x="1766" y="300"/>
                        </a:lnTo>
                        <a:lnTo>
                          <a:pt x="1776" y="316"/>
                        </a:lnTo>
                        <a:lnTo>
                          <a:pt x="1782" y="334"/>
                        </a:lnTo>
                        <a:lnTo>
                          <a:pt x="1786" y="354"/>
                        </a:lnTo>
                        <a:lnTo>
                          <a:pt x="1786" y="375"/>
                        </a:lnTo>
                        <a:lnTo>
                          <a:pt x="1783" y="395"/>
                        </a:lnTo>
                        <a:lnTo>
                          <a:pt x="1775" y="416"/>
                        </a:lnTo>
                        <a:lnTo>
                          <a:pt x="1765" y="436"/>
                        </a:lnTo>
                        <a:lnTo>
                          <a:pt x="1749" y="455"/>
                        </a:lnTo>
                        <a:lnTo>
                          <a:pt x="1730" y="473"/>
                        </a:lnTo>
                        <a:lnTo>
                          <a:pt x="1705" y="489"/>
                        </a:lnTo>
                        <a:lnTo>
                          <a:pt x="1676" y="502"/>
                        </a:lnTo>
                        <a:lnTo>
                          <a:pt x="1643" y="513"/>
                        </a:lnTo>
                        <a:lnTo>
                          <a:pt x="1606" y="521"/>
                        </a:lnTo>
                        <a:lnTo>
                          <a:pt x="1567" y="527"/>
                        </a:lnTo>
                        <a:lnTo>
                          <a:pt x="1526" y="530"/>
                        </a:lnTo>
                        <a:lnTo>
                          <a:pt x="1485" y="531"/>
                        </a:lnTo>
                        <a:lnTo>
                          <a:pt x="1442" y="530"/>
                        </a:lnTo>
                        <a:lnTo>
                          <a:pt x="1400" y="528"/>
                        </a:lnTo>
                        <a:lnTo>
                          <a:pt x="1356" y="524"/>
                        </a:lnTo>
                        <a:lnTo>
                          <a:pt x="1315" y="519"/>
                        </a:lnTo>
                        <a:lnTo>
                          <a:pt x="1273" y="513"/>
                        </a:lnTo>
                        <a:lnTo>
                          <a:pt x="1232" y="507"/>
                        </a:lnTo>
                        <a:lnTo>
                          <a:pt x="1194" y="500"/>
                        </a:lnTo>
                        <a:lnTo>
                          <a:pt x="1157" y="493"/>
                        </a:lnTo>
                        <a:lnTo>
                          <a:pt x="1122" y="488"/>
                        </a:lnTo>
                        <a:lnTo>
                          <a:pt x="1089" y="481"/>
                        </a:lnTo>
                        <a:lnTo>
                          <a:pt x="1060" y="476"/>
                        </a:lnTo>
                        <a:lnTo>
                          <a:pt x="1035" y="472"/>
                        </a:lnTo>
                        <a:lnTo>
                          <a:pt x="1013" y="469"/>
                        </a:lnTo>
                        <a:lnTo>
                          <a:pt x="995" y="467"/>
                        </a:lnTo>
                        <a:lnTo>
                          <a:pt x="983" y="467"/>
                        </a:lnTo>
                        <a:lnTo>
                          <a:pt x="974" y="471"/>
                        </a:lnTo>
                        <a:lnTo>
                          <a:pt x="972" y="475"/>
                        </a:lnTo>
                        <a:lnTo>
                          <a:pt x="975" y="493"/>
                        </a:lnTo>
                        <a:lnTo>
                          <a:pt x="986" y="510"/>
                        </a:lnTo>
                        <a:lnTo>
                          <a:pt x="1004" y="527"/>
                        </a:lnTo>
                        <a:lnTo>
                          <a:pt x="1029" y="543"/>
                        </a:lnTo>
                        <a:lnTo>
                          <a:pt x="1058" y="559"/>
                        </a:lnTo>
                        <a:lnTo>
                          <a:pt x="1093" y="574"/>
                        </a:lnTo>
                        <a:lnTo>
                          <a:pt x="1131" y="587"/>
                        </a:lnTo>
                        <a:lnTo>
                          <a:pt x="1173" y="601"/>
                        </a:lnTo>
                        <a:lnTo>
                          <a:pt x="1218" y="612"/>
                        </a:lnTo>
                        <a:lnTo>
                          <a:pt x="1266" y="622"/>
                        </a:lnTo>
                        <a:lnTo>
                          <a:pt x="1316" y="631"/>
                        </a:lnTo>
                        <a:lnTo>
                          <a:pt x="1366" y="639"/>
                        </a:lnTo>
                        <a:lnTo>
                          <a:pt x="1418" y="645"/>
                        </a:lnTo>
                        <a:lnTo>
                          <a:pt x="1468" y="650"/>
                        </a:lnTo>
                        <a:lnTo>
                          <a:pt x="1518" y="652"/>
                        </a:lnTo>
                        <a:lnTo>
                          <a:pt x="1568" y="653"/>
                        </a:lnTo>
                        <a:lnTo>
                          <a:pt x="1616" y="652"/>
                        </a:lnTo>
                        <a:lnTo>
                          <a:pt x="1661" y="650"/>
                        </a:lnTo>
                        <a:lnTo>
                          <a:pt x="1702" y="644"/>
                        </a:lnTo>
                        <a:lnTo>
                          <a:pt x="1809" y="625"/>
                        </a:lnTo>
                        <a:lnTo>
                          <a:pt x="1915" y="601"/>
                        </a:lnTo>
                        <a:lnTo>
                          <a:pt x="2019" y="571"/>
                        </a:lnTo>
                        <a:lnTo>
                          <a:pt x="2120" y="538"/>
                        </a:lnTo>
                        <a:lnTo>
                          <a:pt x="2218" y="502"/>
                        </a:lnTo>
                        <a:lnTo>
                          <a:pt x="2311" y="463"/>
                        </a:lnTo>
                        <a:lnTo>
                          <a:pt x="2399" y="422"/>
                        </a:lnTo>
                        <a:lnTo>
                          <a:pt x="2481" y="379"/>
                        </a:lnTo>
                        <a:lnTo>
                          <a:pt x="2511" y="366"/>
                        </a:lnTo>
                        <a:lnTo>
                          <a:pt x="2540" y="360"/>
                        </a:lnTo>
                        <a:lnTo>
                          <a:pt x="2567" y="359"/>
                        </a:lnTo>
                        <a:lnTo>
                          <a:pt x="2593" y="365"/>
                        </a:lnTo>
                        <a:lnTo>
                          <a:pt x="2616" y="375"/>
                        </a:lnTo>
                        <a:lnTo>
                          <a:pt x="2636" y="389"/>
                        </a:lnTo>
                        <a:lnTo>
                          <a:pt x="2653" y="408"/>
                        </a:lnTo>
                        <a:lnTo>
                          <a:pt x="2665" y="432"/>
                        </a:lnTo>
                        <a:lnTo>
                          <a:pt x="2673" y="457"/>
                        </a:lnTo>
                        <a:lnTo>
                          <a:pt x="2677" y="485"/>
                        </a:lnTo>
                        <a:lnTo>
                          <a:pt x="2673" y="517"/>
                        </a:lnTo>
                        <a:lnTo>
                          <a:pt x="2663" y="549"/>
                        </a:lnTo>
                        <a:lnTo>
                          <a:pt x="2647" y="583"/>
                        </a:lnTo>
                        <a:lnTo>
                          <a:pt x="2623" y="617"/>
                        </a:lnTo>
                        <a:lnTo>
                          <a:pt x="2591" y="652"/>
                        </a:lnTo>
                        <a:lnTo>
                          <a:pt x="2573" y="668"/>
                        </a:lnTo>
                        <a:lnTo>
                          <a:pt x="2550" y="687"/>
                        </a:lnTo>
                        <a:lnTo>
                          <a:pt x="2523" y="707"/>
                        </a:lnTo>
                        <a:lnTo>
                          <a:pt x="2491" y="729"/>
                        </a:lnTo>
                        <a:lnTo>
                          <a:pt x="2455" y="754"/>
                        </a:lnTo>
                        <a:lnTo>
                          <a:pt x="2416" y="779"/>
                        </a:lnTo>
                        <a:lnTo>
                          <a:pt x="2374" y="807"/>
                        </a:lnTo>
                        <a:lnTo>
                          <a:pt x="2329" y="834"/>
                        </a:lnTo>
                        <a:lnTo>
                          <a:pt x="2282" y="863"/>
                        </a:lnTo>
                        <a:lnTo>
                          <a:pt x="2234" y="892"/>
                        </a:lnTo>
                        <a:lnTo>
                          <a:pt x="2185" y="922"/>
                        </a:lnTo>
                        <a:lnTo>
                          <a:pt x="2134" y="950"/>
                        </a:lnTo>
                        <a:lnTo>
                          <a:pt x="2083" y="977"/>
                        </a:lnTo>
                        <a:lnTo>
                          <a:pt x="2033" y="1005"/>
                        </a:lnTo>
                        <a:lnTo>
                          <a:pt x="1982" y="1032"/>
                        </a:lnTo>
                        <a:lnTo>
                          <a:pt x="1934" y="1057"/>
                        </a:lnTo>
                        <a:lnTo>
                          <a:pt x="1886" y="1080"/>
                        </a:lnTo>
                        <a:lnTo>
                          <a:pt x="1840" y="1102"/>
                        </a:lnTo>
                        <a:lnTo>
                          <a:pt x="1796" y="1122"/>
                        </a:lnTo>
                        <a:lnTo>
                          <a:pt x="1756" y="1139"/>
                        </a:lnTo>
                        <a:lnTo>
                          <a:pt x="1718" y="1153"/>
                        </a:lnTo>
                        <a:lnTo>
                          <a:pt x="1684" y="1164"/>
                        </a:lnTo>
                        <a:lnTo>
                          <a:pt x="1654" y="1172"/>
                        </a:lnTo>
                        <a:lnTo>
                          <a:pt x="1634" y="1175"/>
                        </a:lnTo>
                        <a:lnTo>
                          <a:pt x="1608" y="1177"/>
                        </a:lnTo>
                        <a:lnTo>
                          <a:pt x="1576" y="1177"/>
                        </a:lnTo>
                        <a:lnTo>
                          <a:pt x="1537" y="1174"/>
                        </a:lnTo>
                        <a:lnTo>
                          <a:pt x="1495" y="1171"/>
                        </a:lnTo>
                        <a:lnTo>
                          <a:pt x="1447" y="1167"/>
                        </a:lnTo>
                        <a:lnTo>
                          <a:pt x="1395" y="1161"/>
                        </a:lnTo>
                        <a:lnTo>
                          <a:pt x="1340" y="1154"/>
                        </a:lnTo>
                        <a:lnTo>
                          <a:pt x="1282" y="1147"/>
                        </a:lnTo>
                        <a:lnTo>
                          <a:pt x="1222" y="1139"/>
                        </a:lnTo>
                        <a:lnTo>
                          <a:pt x="1159" y="1130"/>
                        </a:lnTo>
                        <a:lnTo>
                          <a:pt x="1094" y="1121"/>
                        </a:lnTo>
                        <a:lnTo>
                          <a:pt x="1029" y="1111"/>
                        </a:lnTo>
                        <a:lnTo>
                          <a:pt x="964" y="1101"/>
                        </a:lnTo>
                        <a:lnTo>
                          <a:pt x="898" y="1089"/>
                        </a:lnTo>
                        <a:lnTo>
                          <a:pt x="833" y="1079"/>
                        </a:lnTo>
                        <a:lnTo>
                          <a:pt x="769" y="1068"/>
                        </a:lnTo>
                        <a:lnTo>
                          <a:pt x="708" y="1057"/>
                        </a:lnTo>
                        <a:lnTo>
                          <a:pt x="647" y="1047"/>
                        </a:lnTo>
                        <a:lnTo>
                          <a:pt x="590" y="1037"/>
                        </a:lnTo>
                        <a:lnTo>
                          <a:pt x="536" y="1027"/>
                        </a:lnTo>
                        <a:lnTo>
                          <a:pt x="486" y="1018"/>
                        </a:lnTo>
                        <a:lnTo>
                          <a:pt x="440" y="1009"/>
                        </a:lnTo>
                        <a:lnTo>
                          <a:pt x="398" y="1001"/>
                        </a:lnTo>
                        <a:lnTo>
                          <a:pt x="363" y="994"/>
                        </a:lnTo>
                        <a:lnTo>
                          <a:pt x="332" y="989"/>
                        </a:lnTo>
                        <a:lnTo>
                          <a:pt x="309" y="984"/>
                        </a:lnTo>
                        <a:lnTo>
                          <a:pt x="292" y="980"/>
                        </a:lnTo>
                        <a:lnTo>
                          <a:pt x="262" y="976"/>
                        </a:lnTo>
                        <a:lnTo>
                          <a:pt x="230" y="980"/>
                        </a:lnTo>
                        <a:lnTo>
                          <a:pt x="200" y="988"/>
                        </a:lnTo>
                        <a:lnTo>
                          <a:pt x="171" y="1000"/>
                        </a:lnTo>
                        <a:lnTo>
                          <a:pt x="142" y="1016"/>
                        </a:lnTo>
                        <a:lnTo>
                          <a:pt x="114" y="1033"/>
                        </a:lnTo>
                        <a:lnTo>
                          <a:pt x="87" y="1052"/>
                        </a:lnTo>
                        <a:lnTo>
                          <a:pt x="64" y="1073"/>
                        </a:lnTo>
                        <a:lnTo>
                          <a:pt x="49" y="1083"/>
                        </a:lnTo>
                        <a:lnTo>
                          <a:pt x="37" y="1088"/>
                        </a:lnTo>
                        <a:lnTo>
                          <a:pt x="28" y="1089"/>
                        </a:lnTo>
                        <a:lnTo>
                          <a:pt x="20" y="1087"/>
                        </a:lnTo>
                        <a:lnTo>
                          <a:pt x="13" y="1083"/>
                        </a:lnTo>
                        <a:lnTo>
                          <a:pt x="9" y="1077"/>
                        </a:lnTo>
                        <a:lnTo>
                          <a:pt x="5" y="1069"/>
                        </a:lnTo>
                        <a:lnTo>
                          <a:pt x="2" y="1062"/>
                        </a:lnTo>
                        <a:lnTo>
                          <a:pt x="1" y="1056"/>
                        </a:lnTo>
                        <a:lnTo>
                          <a:pt x="1" y="1050"/>
                        </a:lnTo>
                        <a:lnTo>
                          <a:pt x="0" y="1048"/>
                        </a:lnTo>
                        <a:lnTo>
                          <a:pt x="4" y="989"/>
                        </a:lnTo>
                        <a:lnTo>
                          <a:pt x="9" y="923"/>
                        </a:lnTo>
                        <a:lnTo>
                          <a:pt x="13" y="852"/>
                        </a:lnTo>
                        <a:lnTo>
                          <a:pt x="18" y="776"/>
                        </a:lnTo>
                        <a:lnTo>
                          <a:pt x="23" y="699"/>
                        </a:lnTo>
                        <a:lnTo>
                          <a:pt x="28" y="620"/>
                        </a:lnTo>
                        <a:lnTo>
                          <a:pt x="33" y="539"/>
                        </a:lnTo>
                        <a:lnTo>
                          <a:pt x="38" y="461"/>
                        </a:lnTo>
                        <a:lnTo>
                          <a:pt x="43" y="384"/>
                        </a:lnTo>
                        <a:lnTo>
                          <a:pt x="48" y="311"/>
                        </a:lnTo>
                        <a:lnTo>
                          <a:pt x="52" y="241"/>
                        </a:lnTo>
                        <a:lnTo>
                          <a:pt x="56" y="179"/>
                        </a:lnTo>
                        <a:lnTo>
                          <a:pt x="60" y="123"/>
                        </a:lnTo>
                        <a:lnTo>
                          <a:pt x="62" y="107"/>
                        </a:lnTo>
                        <a:lnTo>
                          <a:pt x="67" y="95"/>
                        </a:lnTo>
                        <a:lnTo>
                          <a:pt x="75" y="86"/>
                        </a:lnTo>
                        <a:lnTo>
                          <a:pt x="85" y="80"/>
                        </a:lnTo>
                        <a:lnTo>
                          <a:pt x="97" y="76"/>
                        </a:lnTo>
                        <a:lnTo>
                          <a:pt x="111" y="73"/>
                        </a:lnTo>
                        <a:lnTo>
                          <a:pt x="127" y="70"/>
                        </a:lnTo>
                        <a:lnTo>
                          <a:pt x="145" y="67"/>
                        </a:lnTo>
                        <a:lnTo>
                          <a:pt x="182" y="61"/>
                        </a:lnTo>
                        <a:lnTo>
                          <a:pt x="224" y="55"/>
                        </a:lnTo>
                        <a:lnTo>
                          <a:pt x="269" y="48"/>
                        </a:lnTo>
                        <a:lnTo>
                          <a:pt x="317" y="40"/>
                        </a:lnTo>
                        <a:lnTo>
                          <a:pt x="366" y="33"/>
                        </a:lnTo>
                        <a:lnTo>
                          <a:pt x="417" y="27"/>
                        </a:lnTo>
                        <a:lnTo>
                          <a:pt x="468" y="20"/>
                        </a:lnTo>
                        <a:lnTo>
                          <a:pt x="518" y="14"/>
                        </a:lnTo>
                        <a:lnTo>
                          <a:pt x="566" y="9"/>
                        </a:lnTo>
                        <a:lnTo>
                          <a:pt x="611" y="4"/>
                        </a:lnTo>
                        <a:lnTo>
                          <a:pt x="653" y="2"/>
                        </a:lnTo>
                        <a:lnTo>
                          <a:pt x="691" y="0"/>
                        </a:lnTo>
                        <a:lnTo>
                          <a:pt x="722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8987"/>
                    <a:endParaRPr lang="en-US" sz="1400" b="1">
                      <a:solidFill>
                        <a:srgbClr val="000000"/>
                      </a:solidFill>
                      <a:latin typeface="Gotham" panose="02000604040000090004" pitchFamily="50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1" name="Freeform 56"/>
                  <p:cNvSpPr>
                    <a:spLocks noEditPoints="1"/>
                  </p:cNvSpPr>
                  <p:nvPr/>
                </p:nvSpPr>
                <p:spPr bwMode="auto">
                  <a:xfrm>
                    <a:off x="1378491" y="2456784"/>
                    <a:ext cx="170654" cy="206433"/>
                  </a:xfrm>
                  <a:custGeom>
                    <a:avLst/>
                    <a:gdLst>
                      <a:gd name="T0" fmla="*/ 440 w 849"/>
                      <a:gd name="T1" fmla="*/ 654 h 1093"/>
                      <a:gd name="T2" fmla="*/ 408 w 849"/>
                      <a:gd name="T3" fmla="*/ 658 h 1093"/>
                      <a:gd name="T4" fmla="*/ 379 w 849"/>
                      <a:gd name="T5" fmla="*/ 667 h 1093"/>
                      <a:gd name="T6" fmla="*/ 352 w 849"/>
                      <a:gd name="T7" fmla="*/ 681 h 1093"/>
                      <a:gd name="T8" fmla="*/ 328 w 849"/>
                      <a:gd name="T9" fmla="*/ 700 h 1093"/>
                      <a:gd name="T10" fmla="*/ 309 w 849"/>
                      <a:gd name="T11" fmla="*/ 724 h 1093"/>
                      <a:gd name="T12" fmla="*/ 295 w 849"/>
                      <a:gd name="T13" fmla="*/ 749 h 1093"/>
                      <a:gd name="T14" fmla="*/ 286 w 849"/>
                      <a:gd name="T15" fmla="*/ 780 h 1093"/>
                      <a:gd name="T16" fmla="*/ 282 w 849"/>
                      <a:gd name="T17" fmla="*/ 811 h 1093"/>
                      <a:gd name="T18" fmla="*/ 286 w 849"/>
                      <a:gd name="T19" fmla="*/ 842 h 1093"/>
                      <a:gd name="T20" fmla="*/ 295 w 849"/>
                      <a:gd name="T21" fmla="*/ 873 h 1093"/>
                      <a:gd name="T22" fmla="*/ 309 w 849"/>
                      <a:gd name="T23" fmla="*/ 899 h 1093"/>
                      <a:gd name="T24" fmla="*/ 328 w 849"/>
                      <a:gd name="T25" fmla="*/ 923 h 1093"/>
                      <a:gd name="T26" fmla="*/ 352 w 849"/>
                      <a:gd name="T27" fmla="*/ 942 h 1093"/>
                      <a:gd name="T28" fmla="*/ 379 w 849"/>
                      <a:gd name="T29" fmla="*/ 956 h 1093"/>
                      <a:gd name="T30" fmla="*/ 408 w 849"/>
                      <a:gd name="T31" fmla="*/ 965 h 1093"/>
                      <a:gd name="T32" fmla="*/ 440 w 849"/>
                      <a:gd name="T33" fmla="*/ 969 h 1093"/>
                      <a:gd name="T34" fmla="*/ 472 w 849"/>
                      <a:gd name="T35" fmla="*/ 965 h 1093"/>
                      <a:gd name="T36" fmla="*/ 501 w 849"/>
                      <a:gd name="T37" fmla="*/ 956 h 1093"/>
                      <a:gd name="T38" fmla="*/ 528 w 849"/>
                      <a:gd name="T39" fmla="*/ 942 h 1093"/>
                      <a:gd name="T40" fmla="*/ 551 w 849"/>
                      <a:gd name="T41" fmla="*/ 923 h 1093"/>
                      <a:gd name="T42" fmla="*/ 570 w 849"/>
                      <a:gd name="T43" fmla="*/ 899 h 1093"/>
                      <a:gd name="T44" fmla="*/ 585 w 849"/>
                      <a:gd name="T45" fmla="*/ 873 h 1093"/>
                      <a:gd name="T46" fmla="*/ 594 w 849"/>
                      <a:gd name="T47" fmla="*/ 842 h 1093"/>
                      <a:gd name="T48" fmla="*/ 597 w 849"/>
                      <a:gd name="T49" fmla="*/ 811 h 1093"/>
                      <a:gd name="T50" fmla="*/ 594 w 849"/>
                      <a:gd name="T51" fmla="*/ 780 h 1093"/>
                      <a:gd name="T52" fmla="*/ 585 w 849"/>
                      <a:gd name="T53" fmla="*/ 749 h 1093"/>
                      <a:gd name="T54" fmla="*/ 570 w 849"/>
                      <a:gd name="T55" fmla="*/ 724 h 1093"/>
                      <a:gd name="T56" fmla="*/ 551 w 849"/>
                      <a:gd name="T57" fmla="*/ 700 h 1093"/>
                      <a:gd name="T58" fmla="*/ 528 w 849"/>
                      <a:gd name="T59" fmla="*/ 681 h 1093"/>
                      <a:gd name="T60" fmla="*/ 501 w 849"/>
                      <a:gd name="T61" fmla="*/ 667 h 1093"/>
                      <a:gd name="T62" fmla="*/ 472 w 849"/>
                      <a:gd name="T63" fmla="*/ 658 h 1093"/>
                      <a:gd name="T64" fmla="*/ 440 w 849"/>
                      <a:gd name="T65" fmla="*/ 654 h 1093"/>
                      <a:gd name="T66" fmla="*/ 206 w 849"/>
                      <a:gd name="T67" fmla="*/ 0 h 1093"/>
                      <a:gd name="T68" fmla="*/ 775 w 849"/>
                      <a:gd name="T69" fmla="*/ 28 h 1093"/>
                      <a:gd name="T70" fmla="*/ 796 w 849"/>
                      <a:gd name="T71" fmla="*/ 32 h 1093"/>
                      <a:gd name="T72" fmla="*/ 814 w 849"/>
                      <a:gd name="T73" fmla="*/ 41 h 1093"/>
                      <a:gd name="T74" fmla="*/ 830 w 849"/>
                      <a:gd name="T75" fmla="*/ 55 h 1093"/>
                      <a:gd name="T76" fmla="*/ 841 w 849"/>
                      <a:gd name="T77" fmla="*/ 72 h 1093"/>
                      <a:gd name="T78" fmla="*/ 848 w 849"/>
                      <a:gd name="T79" fmla="*/ 91 h 1093"/>
                      <a:gd name="T80" fmla="*/ 849 w 849"/>
                      <a:gd name="T81" fmla="*/ 112 h 1093"/>
                      <a:gd name="T82" fmla="*/ 780 w 849"/>
                      <a:gd name="T83" fmla="*/ 1016 h 1093"/>
                      <a:gd name="T84" fmla="*/ 775 w 849"/>
                      <a:gd name="T85" fmla="*/ 1037 h 1093"/>
                      <a:gd name="T86" fmla="*/ 765 w 849"/>
                      <a:gd name="T87" fmla="*/ 1056 h 1093"/>
                      <a:gd name="T88" fmla="*/ 752 w 849"/>
                      <a:gd name="T89" fmla="*/ 1072 h 1093"/>
                      <a:gd name="T90" fmla="*/ 735 w 849"/>
                      <a:gd name="T91" fmla="*/ 1083 h 1093"/>
                      <a:gd name="T92" fmla="*/ 715 w 849"/>
                      <a:gd name="T93" fmla="*/ 1091 h 1093"/>
                      <a:gd name="T94" fmla="*/ 693 w 849"/>
                      <a:gd name="T95" fmla="*/ 1093 h 1093"/>
                      <a:gd name="T96" fmla="*/ 63 w 849"/>
                      <a:gd name="T97" fmla="*/ 1093 h 1093"/>
                      <a:gd name="T98" fmla="*/ 43 w 849"/>
                      <a:gd name="T99" fmla="*/ 1090 h 1093"/>
                      <a:gd name="T100" fmla="*/ 25 w 849"/>
                      <a:gd name="T101" fmla="*/ 1081 h 1093"/>
                      <a:gd name="T102" fmla="*/ 12 w 849"/>
                      <a:gd name="T103" fmla="*/ 1068 h 1093"/>
                      <a:gd name="T104" fmla="*/ 3 w 849"/>
                      <a:gd name="T105" fmla="*/ 1051 h 1093"/>
                      <a:gd name="T106" fmla="*/ 0 w 849"/>
                      <a:gd name="T107" fmla="*/ 1032 h 1093"/>
                      <a:gd name="T108" fmla="*/ 2 w 849"/>
                      <a:gd name="T109" fmla="*/ 1012 h 1093"/>
                      <a:gd name="T110" fmla="*/ 106 w 849"/>
                      <a:gd name="T111" fmla="*/ 74 h 1093"/>
                      <a:gd name="T112" fmla="*/ 114 w 849"/>
                      <a:gd name="T113" fmla="*/ 54 h 1093"/>
                      <a:gd name="T114" fmla="*/ 127 w 849"/>
                      <a:gd name="T115" fmla="*/ 36 h 1093"/>
                      <a:gd name="T116" fmla="*/ 143 w 849"/>
                      <a:gd name="T117" fmla="*/ 20 h 1093"/>
                      <a:gd name="T118" fmla="*/ 162 w 849"/>
                      <a:gd name="T119" fmla="*/ 9 h 1093"/>
                      <a:gd name="T120" fmla="*/ 184 w 849"/>
                      <a:gd name="T121" fmla="*/ 2 h 1093"/>
                      <a:gd name="T122" fmla="*/ 206 w 849"/>
                      <a:gd name="T123" fmla="*/ 0 h 10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849" h="1093">
                        <a:moveTo>
                          <a:pt x="440" y="654"/>
                        </a:moveTo>
                        <a:lnTo>
                          <a:pt x="408" y="658"/>
                        </a:lnTo>
                        <a:lnTo>
                          <a:pt x="379" y="667"/>
                        </a:lnTo>
                        <a:lnTo>
                          <a:pt x="352" y="681"/>
                        </a:lnTo>
                        <a:lnTo>
                          <a:pt x="328" y="700"/>
                        </a:lnTo>
                        <a:lnTo>
                          <a:pt x="309" y="724"/>
                        </a:lnTo>
                        <a:lnTo>
                          <a:pt x="295" y="749"/>
                        </a:lnTo>
                        <a:lnTo>
                          <a:pt x="286" y="780"/>
                        </a:lnTo>
                        <a:lnTo>
                          <a:pt x="282" y="811"/>
                        </a:lnTo>
                        <a:lnTo>
                          <a:pt x="286" y="842"/>
                        </a:lnTo>
                        <a:lnTo>
                          <a:pt x="295" y="873"/>
                        </a:lnTo>
                        <a:lnTo>
                          <a:pt x="309" y="899"/>
                        </a:lnTo>
                        <a:lnTo>
                          <a:pt x="328" y="923"/>
                        </a:lnTo>
                        <a:lnTo>
                          <a:pt x="352" y="942"/>
                        </a:lnTo>
                        <a:lnTo>
                          <a:pt x="379" y="956"/>
                        </a:lnTo>
                        <a:lnTo>
                          <a:pt x="408" y="965"/>
                        </a:lnTo>
                        <a:lnTo>
                          <a:pt x="440" y="969"/>
                        </a:lnTo>
                        <a:lnTo>
                          <a:pt x="472" y="965"/>
                        </a:lnTo>
                        <a:lnTo>
                          <a:pt x="501" y="956"/>
                        </a:lnTo>
                        <a:lnTo>
                          <a:pt x="528" y="942"/>
                        </a:lnTo>
                        <a:lnTo>
                          <a:pt x="551" y="923"/>
                        </a:lnTo>
                        <a:lnTo>
                          <a:pt x="570" y="899"/>
                        </a:lnTo>
                        <a:lnTo>
                          <a:pt x="585" y="873"/>
                        </a:lnTo>
                        <a:lnTo>
                          <a:pt x="594" y="842"/>
                        </a:lnTo>
                        <a:lnTo>
                          <a:pt x="597" y="811"/>
                        </a:lnTo>
                        <a:lnTo>
                          <a:pt x="594" y="780"/>
                        </a:lnTo>
                        <a:lnTo>
                          <a:pt x="585" y="749"/>
                        </a:lnTo>
                        <a:lnTo>
                          <a:pt x="570" y="724"/>
                        </a:lnTo>
                        <a:lnTo>
                          <a:pt x="551" y="700"/>
                        </a:lnTo>
                        <a:lnTo>
                          <a:pt x="528" y="681"/>
                        </a:lnTo>
                        <a:lnTo>
                          <a:pt x="501" y="667"/>
                        </a:lnTo>
                        <a:lnTo>
                          <a:pt x="472" y="658"/>
                        </a:lnTo>
                        <a:lnTo>
                          <a:pt x="440" y="654"/>
                        </a:lnTo>
                        <a:close/>
                        <a:moveTo>
                          <a:pt x="206" y="0"/>
                        </a:moveTo>
                        <a:lnTo>
                          <a:pt x="775" y="28"/>
                        </a:lnTo>
                        <a:lnTo>
                          <a:pt x="796" y="32"/>
                        </a:lnTo>
                        <a:lnTo>
                          <a:pt x="814" y="41"/>
                        </a:lnTo>
                        <a:lnTo>
                          <a:pt x="830" y="55"/>
                        </a:lnTo>
                        <a:lnTo>
                          <a:pt x="841" y="72"/>
                        </a:lnTo>
                        <a:lnTo>
                          <a:pt x="848" y="91"/>
                        </a:lnTo>
                        <a:lnTo>
                          <a:pt x="849" y="112"/>
                        </a:lnTo>
                        <a:lnTo>
                          <a:pt x="780" y="1016"/>
                        </a:lnTo>
                        <a:lnTo>
                          <a:pt x="775" y="1037"/>
                        </a:lnTo>
                        <a:lnTo>
                          <a:pt x="765" y="1056"/>
                        </a:lnTo>
                        <a:lnTo>
                          <a:pt x="752" y="1072"/>
                        </a:lnTo>
                        <a:lnTo>
                          <a:pt x="735" y="1083"/>
                        </a:lnTo>
                        <a:lnTo>
                          <a:pt x="715" y="1091"/>
                        </a:lnTo>
                        <a:lnTo>
                          <a:pt x="693" y="1093"/>
                        </a:lnTo>
                        <a:lnTo>
                          <a:pt x="63" y="1093"/>
                        </a:lnTo>
                        <a:lnTo>
                          <a:pt x="43" y="1090"/>
                        </a:lnTo>
                        <a:lnTo>
                          <a:pt x="25" y="1081"/>
                        </a:lnTo>
                        <a:lnTo>
                          <a:pt x="12" y="1068"/>
                        </a:lnTo>
                        <a:lnTo>
                          <a:pt x="3" y="1051"/>
                        </a:lnTo>
                        <a:lnTo>
                          <a:pt x="0" y="1032"/>
                        </a:lnTo>
                        <a:lnTo>
                          <a:pt x="2" y="1012"/>
                        </a:lnTo>
                        <a:lnTo>
                          <a:pt x="106" y="74"/>
                        </a:lnTo>
                        <a:lnTo>
                          <a:pt x="114" y="54"/>
                        </a:lnTo>
                        <a:lnTo>
                          <a:pt x="127" y="36"/>
                        </a:lnTo>
                        <a:lnTo>
                          <a:pt x="143" y="20"/>
                        </a:lnTo>
                        <a:lnTo>
                          <a:pt x="162" y="9"/>
                        </a:lnTo>
                        <a:lnTo>
                          <a:pt x="184" y="2"/>
                        </a:lnTo>
                        <a:lnTo>
                          <a:pt x="20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1218987"/>
                    <a:endParaRPr lang="en-US" sz="1400" b="1">
                      <a:solidFill>
                        <a:srgbClr val="000000"/>
                      </a:solidFill>
                      <a:latin typeface="Gotham" panose="02000604040000090004" pitchFamily="50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" name="Elipse 8"/>
                  <p:cNvSpPr/>
                  <p:nvPr/>
                </p:nvSpPr>
                <p:spPr>
                  <a:xfrm>
                    <a:off x="1607060" y="2086093"/>
                    <a:ext cx="466279" cy="305751"/>
                  </a:xfrm>
                  <a:prstGeom prst="ellipse">
                    <a:avLst/>
                  </a:prstGeom>
                  <a:noFill/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MX" b="1" dirty="0" smtClean="0">
                        <a:solidFill>
                          <a:prstClr val="white"/>
                        </a:solidFill>
                        <a:latin typeface="Gotham" panose="02000604040000090004" pitchFamily="50" charset="0"/>
                      </a:rPr>
                      <a:t>G</a:t>
                    </a:r>
                    <a:endParaRPr lang="es-PY" b="1" dirty="0">
                      <a:solidFill>
                        <a:prstClr val="white"/>
                      </a:solidFill>
                      <a:latin typeface="Gotham" panose="02000604040000090004" pitchFamily="50" charset="0"/>
                    </a:endParaRPr>
                  </a:p>
                </p:txBody>
              </p:sp>
              <p:sp>
                <p:nvSpPr>
                  <p:cNvPr id="52" name="TextBox 165"/>
                  <p:cNvSpPr txBox="1"/>
                  <p:nvPr/>
                </p:nvSpPr>
                <p:spPr>
                  <a:xfrm>
                    <a:off x="597110" y="3878726"/>
                    <a:ext cx="1943035" cy="5900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1218987"/>
                    <a:r>
                      <a:rPr lang="es-PY" sz="1600" b="1" kern="0" dirty="0" smtClean="0"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latin typeface="Gotham" panose="02000604040000090004" pitchFamily="50" charset="0"/>
                        <a:cs typeface="Arial" panose="020B0604020202020204" pitchFamily="34" charset="0"/>
                      </a:rPr>
                      <a:t>Administración</a:t>
                    </a:r>
                    <a:r>
                      <a:rPr lang="en-US" sz="1600" b="1" kern="0" dirty="0" smtClean="0"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latin typeface="Gotham" panose="02000604040000090004" pitchFamily="50" charset="0"/>
                        <a:cs typeface="Arial" panose="020B0604020202020204" pitchFamily="34" charset="0"/>
                      </a:rPr>
                      <a:t> </a:t>
                    </a:r>
                    <a:r>
                      <a:rPr lang="es-PY" sz="1600" b="1" kern="0" dirty="0" smtClean="0">
                        <a:solidFill>
                          <a:srgbClr val="000000">
                            <a:lumMod val="85000"/>
                            <a:lumOff val="15000"/>
                          </a:srgbClr>
                        </a:solidFill>
                        <a:latin typeface="Gotham" panose="02000604040000090004" pitchFamily="50" charset="0"/>
                        <a:cs typeface="Arial" panose="020B0604020202020204" pitchFamily="34" charset="0"/>
                      </a:rPr>
                      <a:t>Descentralizada</a:t>
                    </a:r>
                  </a:p>
                </p:txBody>
              </p:sp>
              <p:sp>
                <p:nvSpPr>
                  <p:cNvPr id="64" name="CuadroTexto 63"/>
                  <p:cNvSpPr txBox="1"/>
                  <p:nvPr/>
                </p:nvSpPr>
                <p:spPr>
                  <a:xfrm>
                    <a:off x="1274290" y="4454885"/>
                    <a:ext cx="870642" cy="4658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MX" sz="24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Gotham" panose="02000604040000090004" pitchFamily="50" charset="0"/>
                        <a:cs typeface="Arial" panose="020B0604020202020204" pitchFamily="34" charset="0"/>
                      </a:rPr>
                      <a:t>46%</a:t>
                    </a:r>
                    <a:endParaRPr lang="es-PY" sz="240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Gotham" panose="02000604040000090004" pitchFamily="50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</p:grpSp>
      </p:grpSp>
      <p:pic>
        <p:nvPicPr>
          <p:cNvPr id="76" name="Imagen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653" y="6439732"/>
            <a:ext cx="7523281" cy="325040"/>
          </a:xfrm>
          <a:prstGeom prst="rect">
            <a:avLst/>
          </a:prstGeom>
        </p:spPr>
      </p:pic>
      <p:grpSp>
        <p:nvGrpSpPr>
          <p:cNvPr id="41" name="Group 5"/>
          <p:cNvGrpSpPr/>
          <p:nvPr/>
        </p:nvGrpSpPr>
        <p:grpSpPr>
          <a:xfrm>
            <a:off x="5238279" y="2078093"/>
            <a:ext cx="1963874" cy="3014210"/>
            <a:chOff x="843410" y="1614589"/>
            <a:chExt cx="2313543" cy="3644686"/>
          </a:xfrm>
        </p:grpSpPr>
        <p:grpSp>
          <p:nvGrpSpPr>
            <p:cNvPr id="42" name="Group 8"/>
            <p:cNvGrpSpPr/>
            <p:nvPr/>
          </p:nvGrpSpPr>
          <p:grpSpPr>
            <a:xfrm>
              <a:off x="843410" y="1614589"/>
              <a:ext cx="2313543" cy="2703566"/>
              <a:chOff x="1161349" y="2493819"/>
              <a:chExt cx="2313543" cy="2703566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62" name="Rectangle 3"/>
              <p:cNvSpPr/>
              <p:nvPr/>
            </p:nvSpPr>
            <p:spPr>
              <a:xfrm>
                <a:off x="1161349" y="2493819"/>
                <a:ext cx="2313543" cy="2703566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US" b="1" kern="0" smtClean="0">
                  <a:solidFill>
                    <a:prstClr val="white"/>
                  </a:solidFill>
                  <a:latin typeface="Gotham" panose="02000604040000090004" pitchFamily="50" charset="0"/>
                </a:endParaRPr>
              </a:p>
            </p:txBody>
          </p:sp>
          <p:sp>
            <p:nvSpPr>
              <p:cNvPr id="65" name="Rectangle 7"/>
              <p:cNvSpPr/>
              <p:nvPr/>
            </p:nvSpPr>
            <p:spPr>
              <a:xfrm>
                <a:off x="1161349" y="4368689"/>
                <a:ext cx="2313543" cy="429656"/>
              </a:xfrm>
              <a:prstGeom prst="rect">
                <a:avLst/>
              </a:prstGeom>
              <a:solidFill>
                <a:srgbClr val="1C8ABA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b="1" kern="0" smtClean="0">
                  <a:solidFill>
                    <a:prstClr val="white"/>
                  </a:solidFill>
                  <a:latin typeface="Gotham" panose="02000604040000090004" pitchFamily="50" charset="0"/>
                </a:endParaRPr>
              </a:p>
            </p:txBody>
          </p:sp>
        </p:grpSp>
        <p:sp>
          <p:nvSpPr>
            <p:cNvPr id="43" name="Rectangle 19"/>
            <p:cNvSpPr/>
            <p:nvPr/>
          </p:nvSpPr>
          <p:spPr>
            <a:xfrm>
              <a:off x="1081852" y="2643206"/>
              <a:ext cx="1836658" cy="781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b="1" kern="0" dirty="0" smtClean="0">
                  <a:solidFill>
                    <a:srgbClr val="57565A">
                      <a:lumMod val="75000"/>
                    </a:srgbClr>
                  </a:solidFill>
                  <a:latin typeface="Gotham" panose="02000604040000090004" pitchFamily="50" charset="0"/>
                  <a:cs typeface="Arial" pitchFamily="34" charset="0"/>
                </a:rPr>
                <a:t>G 30,5 billones </a:t>
              </a:r>
              <a:endParaRPr lang="en-US" b="1" kern="0" dirty="0" smtClean="0">
                <a:solidFill>
                  <a:srgbClr val="57565A">
                    <a:lumMod val="75000"/>
                  </a:srgbClr>
                </a:solidFill>
                <a:latin typeface="Gotham" panose="02000604040000090004" pitchFamily="50" charset="0"/>
              </a:endParaRPr>
            </a:p>
          </p:txBody>
        </p:sp>
        <p:sp>
          <p:nvSpPr>
            <p:cNvPr id="47" name="Rectangle 2"/>
            <p:cNvSpPr/>
            <p:nvPr/>
          </p:nvSpPr>
          <p:spPr>
            <a:xfrm>
              <a:off x="996552" y="4403322"/>
              <a:ext cx="1847252" cy="8559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s-PY" sz="2000" b="1" kern="0" dirty="0" smtClean="0">
                  <a:solidFill>
                    <a:srgbClr val="0F608D"/>
                  </a:solidFill>
                  <a:latin typeface="Gotham" panose="02000604040000090004" pitchFamily="50" charset="0"/>
                  <a:cs typeface="Arial" panose="020B0604020202020204" pitchFamily="34" charset="0"/>
                </a:rPr>
                <a:t>Recursos</a:t>
              </a:r>
            </a:p>
            <a:p>
              <a:pPr algn="ctr">
                <a:defRPr/>
              </a:pPr>
              <a:r>
                <a:rPr lang="es-PY" sz="2000" b="1" kern="0" dirty="0">
                  <a:solidFill>
                    <a:srgbClr val="0F608D"/>
                  </a:solidFill>
                  <a:latin typeface="Gotham" panose="02000604040000090004" pitchFamily="50" charset="0"/>
                  <a:cs typeface="Arial" panose="020B0604020202020204" pitchFamily="34" charset="0"/>
                </a:rPr>
                <a:t>d</a:t>
              </a:r>
              <a:r>
                <a:rPr lang="es-PY" sz="2000" b="1" kern="0" dirty="0" smtClean="0">
                  <a:solidFill>
                    <a:srgbClr val="0F608D"/>
                  </a:solidFill>
                  <a:latin typeface="Gotham" panose="02000604040000090004" pitchFamily="50" charset="0"/>
                  <a:cs typeface="Arial" panose="020B0604020202020204" pitchFamily="34" charset="0"/>
                </a:rPr>
                <a:t>el Tesoro</a:t>
              </a:r>
            </a:p>
          </p:txBody>
        </p:sp>
      </p:grpSp>
      <p:grpSp>
        <p:nvGrpSpPr>
          <p:cNvPr id="66" name="Group 6"/>
          <p:cNvGrpSpPr/>
          <p:nvPr/>
        </p:nvGrpSpPr>
        <p:grpSpPr>
          <a:xfrm>
            <a:off x="7490150" y="2078093"/>
            <a:ext cx="2250937" cy="2824741"/>
            <a:chOff x="3416440" y="1614589"/>
            <a:chExt cx="2651719" cy="3415586"/>
          </a:xfrm>
        </p:grpSpPr>
        <p:grpSp>
          <p:nvGrpSpPr>
            <p:cNvPr id="67" name="Group 9"/>
            <p:cNvGrpSpPr/>
            <p:nvPr/>
          </p:nvGrpSpPr>
          <p:grpSpPr>
            <a:xfrm>
              <a:off x="3577311" y="1614589"/>
              <a:ext cx="2313543" cy="2703566"/>
              <a:chOff x="1161349" y="2493819"/>
              <a:chExt cx="2313543" cy="2703566"/>
            </a:xfr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77" name="Rectangle 10"/>
              <p:cNvSpPr/>
              <p:nvPr/>
            </p:nvSpPr>
            <p:spPr>
              <a:xfrm>
                <a:off x="1161349" y="2493819"/>
                <a:ext cx="2313543" cy="2703566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US" b="1" kern="0" smtClean="0">
                  <a:solidFill>
                    <a:prstClr val="white"/>
                  </a:solidFill>
                  <a:latin typeface="Gotham" panose="02000604040000090004" pitchFamily="50" charset="0"/>
                </a:endParaRPr>
              </a:p>
            </p:txBody>
          </p:sp>
          <p:sp>
            <p:nvSpPr>
              <p:cNvPr id="79" name="Rectangle 11"/>
              <p:cNvSpPr/>
              <p:nvPr/>
            </p:nvSpPr>
            <p:spPr>
              <a:xfrm>
                <a:off x="1161349" y="4368689"/>
                <a:ext cx="2313543" cy="429656"/>
              </a:xfrm>
              <a:prstGeom prst="rect">
                <a:avLst/>
              </a:prstGeom>
              <a:solidFill>
                <a:srgbClr val="00BBD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b="1" kern="0" smtClean="0">
                  <a:solidFill>
                    <a:prstClr val="white"/>
                  </a:solidFill>
                  <a:latin typeface="Gotham" panose="02000604040000090004" pitchFamily="50" charset="0"/>
                </a:endParaRPr>
              </a:p>
            </p:txBody>
          </p:sp>
        </p:grpSp>
        <p:sp>
          <p:nvSpPr>
            <p:cNvPr id="68" name="Rectangle 20"/>
            <p:cNvSpPr/>
            <p:nvPr/>
          </p:nvSpPr>
          <p:spPr>
            <a:xfrm>
              <a:off x="3809815" y="2643206"/>
              <a:ext cx="1848534" cy="781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b="1" kern="0" dirty="0" smtClean="0">
                  <a:solidFill>
                    <a:srgbClr val="57565A">
                      <a:lumMod val="75000"/>
                    </a:srgbClr>
                  </a:solidFill>
                  <a:latin typeface="Gotham" panose="02000604040000090004" pitchFamily="50" charset="0"/>
                  <a:cs typeface="Arial" pitchFamily="34" charset="0"/>
                </a:rPr>
                <a:t>G. 9,9</a:t>
              </a:r>
            </a:p>
            <a:p>
              <a:pPr algn="ctr">
                <a:defRPr/>
              </a:pPr>
              <a:r>
                <a:rPr lang="en-US" b="1" kern="0" dirty="0" err="1" smtClean="0">
                  <a:solidFill>
                    <a:srgbClr val="57565A">
                      <a:lumMod val="75000"/>
                    </a:srgbClr>
                  </a:solidFill>
                  <a:latin typeface="Gotham" panose="02000604040000090004" pitchFamily="50" charset="0"/>
                  <a:cs typeface="Arial" pitchFamily="34" charset="0"/>
                </a:rPr>
                <a:t>billones</a:t>
              </a:r>
              <a:endParaRPr lang="en-US" b="1" kern="0" dirty="0" smtClean="0">
                <a:solidFill>
                  <a:srgbClr val="57565A">
                    <a:lumMod val="75000"/>
                  </a:srgbClr>
                </a:solidFill>
                <a:latin typeface="Gotham" panose="02000604040000090004" pitchFamily="50" charset="0"/>
              </a:endParaRPr>
            </a:p>
          </p:txBody>
        </p:sp>
        <p:sp>
          <p:nvSpPr>
            <p:cNvPr id="72" name="Rectangle 57"/>
            <p:cNvSpPr/>
            <p:nvPr/>
          </p:nvSpPr>
          <p:spPr>
            <a:xfrm>
              <a:off x="3416440" y="4546375"/>
              <a:ext cx="2651719" cy="483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PY" sz="2000" b="1" kern="0" dirty="0" smtClean="0">
                  <a:solidFill>
                    <a:srgbClr val="00BBD6"/>
                  </a:solidFill>
                  <a:latin typeface="Gotham" panose="02000604040000090004" pitchFamily="50" charset="0"/>
                  <a:cs typeface="Arial" panose="020B0604020202020204" pitchFamily="34" charset="0"/>
                </a:rPr>
                <a:t>Endeudamiento</a:t>
              </a:r>
            </a:p>
          </p:txBody>
        </p:sp>
      </p:grpSp>
      <p:grpSp>
        <p:nvGrpSpPr>
          <p:cNvPr id="80" name="Group 18"/>
          <p:cNvGrpSpPr/>
          <p:nvPr/>
        </p:nvGrpSpPr>
        <p:grpSpPr>
          <a:xfrm>
            <a:off x="9741087" y="2049068"/>
            <a:ext cx="2406873" cy="2853766"/>
            <a:chOff x="6102643" y="1614589"/>
            <a:chExt cx="2866999" cy="3385918"/>
          </a:xfrm>
        </p:grpSpPr>
        <p:grpSp>
          <p:nvGrpSpPr>
            <p:cNvPr id="81" name="Group 12"/>
            <p:cNvGrpSpPr/>
            <p:nvPr/>
          </p:nvGrpSpPr>
          <p:grpSpPr>
            <a:xfrm>
              <a:off x="6299425" y="1614589"/>
              <a:ext cx="2313543" cy="2703566"/>
              <a:chOff x="1161349" y="2493819"/>
              <a:chExt cx="2313543" cy="2703566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94" name="Rectangle 13"/>
              <p:cNvSpPr/>
              <p:nvPr/>
            </p:nvSpPr>
            <p:spPr>
              <a:xfrm>
                <a:off x="1161349" y="2493819"/>
                <a:ext cx="2313543" cy="2703566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US" b="1" kern="0" smtClean="0">
                  <a:solidFill>
                    <a:prstClr val="white"/>
                  </a:solidFill>
                  <a:latin typeface="Gotham" panose="02000604040000090004" pitchFamily="50" charset="0"/>
                </a:endParaRPr>
              </a:p>
            </p:txBody>
          </p:sp>
          <p:sp>
            <p:nvSpPr>
              <p:cNvPr id="95" name="Rectangle 14"/>
              <p:cNvSpPr/>
              <p:nvPr/>
            </p:nvSpPr>
            <p:spPr>
              <a:xfrm>
                <a:off x="1161349" y="4368689"/>
                <a:ext cx="2313543" cy="429656"/>
              </a:xfrm>
              <a:prstGeom prst="rect">
                <a:avLst/>
              </a:prstGeom>
              <a:solidFill>
                <a:srgbClr val="0F608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b="1" kern="0" smtClean="0">
                  <a:solidFill>
                    <a:prstClr val="white"/>
                  </a:solidFill>
                  <a:latin typeface="Gotham" panose="02000604040000090004" pitchFamily="50" charset="0"/>
                </a:endParaRPr>
              </a:p>
            </p:txBody>
          </p:sp>
        </p:grpSp>
        <p:sp>
          <p:nvSpPr>
            <p:cNvPr id="82" name="Rectangle 21"/>
            <p:cNvSpPr/>
            <p:nvPr/>
          </p:nvSpPr>
          <p:spPr>
            <a:xfrm>
              <a:off x="6517717" y="2643206"/>
              <a:ext cx="1876959" cy="7815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b="1" kern="0" dirty="0">
                  <a:solidFill>
                    <a:srgbClr val="57565A">
                      <a:lumMod val="75000"/>
                    </a:srgbClr>
                  </a:solidFill>
                  <a:latin typeface="Gotham" panose="02000604040000090004" pitchFamily="50" charset="0"/>
                  <a:cs typeface="Arial" pitchFamily="34" charset="0"/>
                </a:rPr>
                <a:t>G. </a:t>
              </a:r>
              <a:r>
                <a:rPr lang="en-US" b="1" kern="0" dirty="0" smtClean="0">
                  <a:solidFill>
                    <a:srgbClr val="57565A">
                      <a:lumMod val="75000"/>
                    </a:srgbClr>
                  </a:solidFill>
                  <a:latin typeface="Gotham" panose="02000604040000090004" pitchFamily="50" charset="0"/>
                  <a:cs typeface="Arial" pitchFamily="34" charset="0"/>
                </a:rPr>
                <a:t>45,1 </a:t>
              </a:r>
              <a:r>
                <a:rPr lang="en-US" b="1" kern="0" dirty="0" err="1">
                  <a:solidFill>
                    <a:srgbClr val="57565A">
                      <a:lumMod val="75000"/>
                    </a:srgbClr>
                  </a:solidFill>
                  <a:latin typeface="Gotham" panose="02000604040000090004" pitchFamily="50" charset="0"/>
                  <a:cs typeface="Arial" pitchFamily="34" charset="0"/>
                </a:rPr>
                <a:t>billones</a:t>
              </a:r>
              <a:endParaRPr lang="en-US" b="1" kern="0" dirty="0">
                <a:solidFill>
                  <a:srgbClr val="57565A">
                    <a:lumMod val="75000"/>
                  </a:srgbClr>
                </a:solidFill>
                <a:latin typeface="Gotham" panose="02000604040000090004" pitchFamily="50" charset="0"/>
                <a:cs typeface="Arial" pitchFamily="34" charset="0"/>
              </a:endParaRPr>
            </a:p>
          </p:txBody>
        </p:sp>
        <p:sp>
          <p:nvSpPr>
            <p:cNvPr id="88" name="Rectangle 60"/>
            <p:cNvSpPr/>
            <p:nvPr/>
          </p:nvSpPr>
          <p:spPr>
            <a:xfrm>
              <a:off x="6102643" y="4516707"/>
              <a:ext cx="2866999" cy="483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PY" sz="2000" b="1" kern="0" dirty="0" smtClean="0">
                  <a:solidFill>
                    <a:srgbClr val="0F608D"/>
                  </a:solidFill>
                  <a:latin typeface="Gotham" panose="02000604040000090004" pitchFamily="50" charset="0"/>
                  <a:cs typeface="Arial" panose="020B0604020202020204" pitchFamily="34" charset="0"/>
                </a:rPr>
                <a:t>Recursos</a:t>
              </a:r>
              <a:r>
                <a:rPr lang="en-US" sz="2000" b="1" kern="0" dirty="0" smtClean="0">
                  <a:solidFill>
                    <a:srgbClr val="0F608D"/>
                  </a:solidFill>
                  <a:latin typeface="Gotham" panose="02000604040000090004" pitchFamily="50" charset="0"/>
                  <a:cs typeface="Arial" panose="020B0604020202020204" pitchFamily="34" charset="0"/>
                </a:rPr>
                <a:t> </a:t>
              </a:r>
              <a:r>
                <a:rPr lang="es-PY" sz="2000" b="1" kern="0" dirty="0" smtClean="0">
                  <a:solidFill>
                    <a:srgbClr val="0F608D"/>
                  </a:solidFill>
                  <a:latin typeface="Gotham" panose="02000604040000090004" pitchFamily="50" charset="0"/>
                  <a:cs typeface="Arial" panose="020B0604020202020204" pitchFamily="34" charset="0"/>
                </a:rPr>
                <a:t>Propios</a:t>
              </a:r>
            </a:p>
          </p:txBody>
        </p:sp>
      </p:grpSp>
      <p:sp>
        <p:nvSpPr>
          <p:cNvPr id="103" name="Oval 167"/>
          <p:cNvSpPr/>
          <p:nvPr/>
        </p:nvSpPr>
        <p:spPr>
          <a:xfrm>
            <a:off x="5840679" y="2188286"/>
            <a:ext cx="858736" cy="57768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8987"/>
            <a:r>
              <a:rPr lang="en-US" sz="2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36%</a:t>
            </a:r>
            <a:endParaRPr lang="en-US" sz="2000" b="1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Oval 170"/>
          <p:cNvSpPr/>
          <p:nvPr/>
        </p:nvSpPr>
        <p:spPr>
          <a:xfrm>
            <a:off x="8253814" y="2204225"/>
            <a:ext cx="929375" cy="57768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8987"/>
            <a:r>
              <a:rPr lang="en-US" sz="2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11%</a:t>
            </a:r>
            <a:endParaRPr lang="en-US" sz="2000" b="1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Oval 173"/>
          <p:cNvSpPr/>
          <p:nvPr/>
        </p:nvSpPr>
        <p:spPr>
          <a:xfrm>
            <a:off x="10534743" y="2168672"/>
            <a:ext cx="934446" cy="57768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8987"/>
            <a:r>
              <a:rPr lang="en-US" sz="2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53%</a:t>
            </a:r>
            <a:endParaRPr lang="en-US" sz="2000" b="1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202152" y="1421912"/>
            <a:ext cx="2679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000000"/>
                </a:solidFill>
                <a:latin typeface="Gotham" panose="02000604040000090004" pitchFamily="50" charset="0"/>
                <a:cs typeface="Arial" panose="020B0604020202020204" pitchFamily="34" charset="0"/>
              </a:rPr>
              <a:t>Origen de los Recursos</a:t>
            </a:r>
            <a:endParaRPr lang="es-PY" b="1" dirty="0">
              <a:solidFill>
                <a:srgbClr val="000000"/>
              </a:solidFill>
              <a:latin typeface="Gotham" panose="02000604040000090004" pitchFamily="50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925181" y="2608656"/>
            <a:ext cx="139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Distribución</a:t>
            </a:r>
            <a:endParaRPr lang="es-PY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13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195">
              <a:schemeClr val="bg1">
                <a:lumMod val="95000"/>
              </a:schemeClr>
            </a:gs>
            <a:gs pos="55000">
              <a:srgbClr val="DDDDDD"/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360" y="6360893"/>
            <a:ext cx="7523281" cy="32504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1999" cy="744278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26572" y="45700"/>
            <a:ext cx="12074434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 lvl="0">
              <a:defRPr lang="es-PY"/>
            </a:defPPr>
            <a:lvl1pPr algn="ctr">
              <a:defRPr sz="3200" b="1">
                <a:solidFill>
                  <a:prstClr val="white"/>
                </a:solidFill>
                <a:latin typeface="Gotham" panose="02000604040000090004" pitchFamily="50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Clasificación Económica del Presupuesto  </a:t>
            </a:r>
            <a:endParaRPr lang="es-PY" dirty="0"/>
          </a:p>
        </p:txBody>
      </p:sp>
      <p:grpSp>
        <p:nvGrpSpPr>
          <p:cNvPr id="119" name="Grupo 118"/>
          <p:cNvGrpSpPr/>
          <p:nvPr/>
        </p:nvGrpSpPr>
        <p:grpSpPr>
          <a:xfrm>
            <a:off x="2060758" y="1431297"/>
            <a:ext cx="8000459" cy="3610869"/>
            <a:chOff x="2067898" y="392878"/>
            <a:chExt cx="8088040" cy="4306524"/>
          </a:xfrm>
        </p:grpSpPr>
        <p:grpSp>
          <p:nvGrpSpPr>
            <p:cNvPr id="120" name="Group 4"/>
            <p:cNvGrpSpPr/>
            <p:nvPr/>
          </p:nvGrpSpPr>
          <p:grpSpPr>
            <a:xfrm>
              <a:off x="2125528" y="1235034"/>
              <a:ext cx="7873494" cy="3464368"/>
              <a:chOff x="1481137" y="1295400"/>
              <a:chExt cx="9074151" cy="3877103"/>
            </a:xfrm>
          </p:grpSpPr>
          <p:sp>
            <p:nvSpPr>
              <p:cNvPr id="132" name="Freeform 6"/>
              <p:cNvSpPr>
                <a:spLocks/>
              </p:cNvSpPr>
              <p:nvPr/>
            </p:nvSpPr>
            <p:spPr bwMode="auto">
              <a:xfrm>
                <a:off x="8789988" y="4169203"/>
                <a:ext cx="1765300" cy="1003300"/>
              </a:xfrm>
              <a:custGeom>
                <a:avLst/>
                <a:gdLst>
                  <a:gd name="T0" fmla="*/ 561 w 1112"/>
                  <a:gd name="T1" fmla="*/ 0 h 632"/>
                  <a:gd name="T2" fmla="*/ 1112 w 1112"/>
                  <a:gd name="T3" fmla="*/ 317 h 632"/>
                  <a:gd name="T4" fmla="*/ 551 w 1112"/>
                  <a:gd name="T5" fmla="*/ 632 h 632"/>
                  <a:gd name="T6" fmla="*/ 0 w 1112"/>
                  <a:gd name="T7" fmla="*/ 319 h 632"/>
                  <a:gd name="T8" fmla="*/ 561 w 1112"/>
                  <a:gd name="T9" fmla="*/ 0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2" h="632">
                    <a:moveTo>
                      <a:pt x="561" y="0"/>
                    </a:moveTo>
                    <a:lnTo>
                      <a:pt x="1112" y="317"/>
                    </a:lnTo>
                    <a:lnTo>
                      <a:pt x="551" y="632"/>
                    </a:lnTo>
                    <a:lnTo>
                      <a:pt x="0" y="319"/>
                    </a:lnTo>
                    <a:lnTo>
                      <a:pt x="561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solidFill>
                  <a:sysClr val="window" lastClr="FFFFFF">
                    <a:lumMod val="85000"/>
                  </a:sys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33" name="Group 32"/>
              <p:cNvGrpSpPr/>
              <p:nvPr/>
            </p:nvGrpSpPr>
            <p:grpSpPr>
              <a:xfrm>
                <a:off x="9061451" y="1295400"/>
                <a:ext cx="1220788" cy="3665966"/>
                <a:chOff x="9061451" y="1593422"/>
                <a:chExt cx="1220788" cy="3665966"/>
              </a:xfrm>
            </p:grpSpPr>
            <p:sp>
              <p:nvSpPr>
                <p:cNvPr id="165" name="Freeform 7"/>
                <p:cNvSpPr>
                  <a:spLocks/>
                </p:cNvSpPr>
                <p:nvPr/>
              </p:nvSpPr>
              <p:spPr bwMode="auto">
                <a:xfrm>
                  <a:off x="9666288" y="1935163"/>
                  <a:ext cx="615950" cy="3324225"/>
                </a:xfrm>
                <a:custGeom>
                  <a:avLst/>
                  <a:gdLst>
                    <a:gd name="T0" fmla="*/ 388 w 388"/>
                    <a:gd name="T1" fmla="*/ 0 h 2094"/>
                    <a:gd name="T2" fmla="*/ 388 w 388"/>
                    <a:gd name="T3" fmla="*/ 1870 h 2094"/>
                    <a:gd name="T4" fmla="*/ 0 w 388"/>
                    <a:gd name="T5" fmla="*/ 2094 h 2094"/>
                    <a:gd name="T6" fmla="*/ 0 w 388"/>
                    <a:gd name="T7" fmla="*/ 218 h 2094"/>
                    <a:gd name="T8" fmla="*/ 388 w 388"/>
                    <a:gd name="T9" fmla="*/ 0 h 20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8" h="2094">
                      <a:moveTo>
                        <a:pt x="388" y="0"/>
                      </a:moveTo>
                      <a:lnTo>
                        <a:pt x="388" y="1870"/>
                      </a:lnTo>
                      <a:lnTo>
                        <a:pt x="0" y="2094"/>
                      </a:lnTo>
                      <a:lnTo>
                        <a:pt x="0" y="218"/>
                      </a:lnTo>
                      <a:lnTo>
                        <a:pt x="38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Freeform 8"/>
                <p:cNvSpPr>
                  <a:spLocks/>
                </p:cNvSpPr>
                <p:nvPr/>
              </p:nvSpPr>
              <p:spPr bwMode="auto">
                <a:xfrm>
                  <a:off x="9061451" y="1936750"/>
                  <a:ext cx="604838" cy="3322637"/>
                </a:xfrm>
                <a:custGeom>
                  <a:avLst/>
                  <a:gdLst>
                    <a:gd name="T0" fmla="*/ 0 w 381"/>
                    <a:gd name="T1" fmla="*/ 0 h 2093"/>
                    <a:gd name="T2" fmla="*/ 381 w 381"/>
                    <a:gd name="T3" fmla="*/ 217 h 2093"/>
                    <a:gd name="T4" fmla="*/ 381 w 381"/>
                    <a:gd name="T5" fmla="*/ 2093 h 2093"/>
                    <a:gd name="T6" fmla="*/ 0 w 381"/>
                    <a:gd name="T7" fmla="*/ 1873 h 2093"/>
                    <a:gd name="T8" fmla="*/ 0 w 381"/>
                    <a:gd name="T9" fmla="*/ 0 h 20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1" h="2093">
                      <a:moveTo>
                        <a:pt x="0" y="0"/>
                      </a:moveTo>
                      <a:lnTo>
                        <a:pt x="381" y="217"/>
                      </a:lnTo>
                      <a:lnTo>
                        <a:pt x="381" y="2093"/>
                      </a:lnTo>
                      <a:lnTo>
                        <a:pt x="0" y="187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 w="0">
                  <a:solidFill>
                    <a:sysClr val="window" lastClr="FFFFFF">
                      <a:lumMod val="50000"/>
                    </a:sys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Freeform 9"/>
                <p:cNvSpPr>
                  <a:spLocks/>
                </p:cNvSpPr>
                <p:nvPr/>
              </p:nvSpPr>
              <p:spPr bwMode="auto">
                <a:xfrm>
                  <a:off x="9061451" y="1593422"/>
                  <a:ext cx="1220788" cy="695325"/>
                </a:xfrm>
                <a:custGeom>
                  <a:avLst/>
                  <a:gdLst>
                    <a:gd name="T0" fmla="*/ 388 w 769"/>
                    <a:gd name="T1" fmla="*/ 0 h 438"/>
                    <a:gd name="T2" fmla="*/ 769 w 769"/>
                    <a:gd name="T3" fmla="*/ 220 h 438"/>
                    <a:gd name="T4" fmla="*/ 381 w 769"/>
                    <a:gd name="T5" fmla="*/ 438 h 438"/>
                    <a:gd name="T6" fmla="*/ 0 w 769"/>
                    <a:gd name="T7" fmla="*/ 221 h 438"/>
                    <a:gd name="T8" fmla="*/ 388 w 769"/>
                    <a:gd name="T9" fmla="*/ 0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9" h="438">
                      <a:moveTo>
                        <a:pt x="388" y="0"/>
                      </a:moveTo>
                      <a:lnTo>
                        <a:pt x="769" y="220"/>
                      </a:lnTo>
                      <a:lnTo>
                        <a:pt x="381" y="438"/>
                      </a:lnTo>
                      <a:lnTo>
                        <a:pt x="0" y="221"/>
                      </a:lnTo>
                      <a:lnTo>
                        <a:pt x="388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4" name="Freeform 10"/>
              <p:cNvSpPr>
                <a:spLocks/>
              </p:cNvSpPr>
              <p:nvPr/>
            </p:nvSpPr>
            <p:spPr bwMode="auto">
              <a:xfrm>
                <a:off x="6353176" y="4169203"/>
                <a:ext cx="1765300" cy="1003300"/>
              </a:xfrm>
              <a:custGeom>
                <a:avLst/>
                <a:gdLst>
                  <a:gd name="T0" fmla="*/ 563 w 1112"/>
                  <a:gd name="T1" fmla="*/ 0 h 632"/>
                  <a:gd name="T2" fmla="*/ 1112 w 1112"/>
                  <a:gd name="T3" fmla="*/ 317 h 632"/>
                  <a:gd name="T4" fmla="*/ 552 w 1112"/>
                  <a:gd name="T5" fmla="*/ 632 h 632"/>
                  <a:gd name="T6" fmla="*/ 0 w 1112"/>
                  <a:gd name="T7" fmla="*/ 319 h 632"/>
                  <a:gd name="T8" fmla="*/ 563 w 1112"/>
                  <a:gd name="T9" fmla="*/ 0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2" h="632">
                    <a:moveTo>
                      <a:pt x="563" y="0"/>
                    </a:moveTo>
                    <a:lnTo>
                      <a:pt x="1112" y="317"/>
                    </a:lnTo>
                    <a:lnTo>
                      <a:pt x="552" y="632"/>
                    </a:lnTo>
                    <a:lnTo>
                      <a:pt x="0" y="319"/>
                    </a:lnTo>
                    <a:lnTo>
                      <a:pt x="563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solidFill>
                  <a:sysClr val="window" lastClr="FFFFFF">
                    <a:lumMod val="85000"/>
                  </a:sys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35" name="Group 31"/>
              <p:cNvGrpSpPr/>
              <p:nvPr/>
            </p:nvGrpSpPr>
            <p:grpSpPr>
              <a:xfrm>
                <a:off x="6623813" y="2610278"/>
                <a:ext cx="1221613" cy="2351087"/>
                <a:chOff x="6623813" y="2908300"/>
                <a:chExt cx="1221613" cy="2351087"/>
              </a:xfrm>
            </p:grpSpPr>
            <p:sp>
              <p:nvSpPr>
                <p:cNvPr id="162" name="Freeform 11"/>
                <p:cNvSpPr>
                  <a:spLocks/>
                </p:cNvSpPr>
                <p:nvPr/>
              </p:nvSpPr>
              <p:spPr bwMode="auto">
                <a:xfrm>
                  <a:off x="7232651" y="3257550"/>
                  <a:ext cx="612775" cy="2001837"/>
                </a:xfrm>
                <a:custGeom>
                  <a:avLst/>
                  <a:gdLst>
                    <a:gd name="T0" fmla="*/ 386 w 386"/>
                    <a:gd name="T1" fmla="*/ 0 h 1261"/>
                    <a:gd name="T2" fmla="*/ 386 w 386"/>
                    <a:gd name="T3" fmla="*/ 1037 h 1261"/>
                    <a:gd name="T4" fmla="*/ 0 w 386"/>
                    <a:gd name="T5" fmla="*/ 1261 h 1261"/>
                    <a:gd name="T6" fmla="*/ 0 w 386"/>
                    <a:gd name="T7" fmla="*/ 218 h 1261"/>
                    <a:gd name="T8" fmla="*/ 386 w 386"/>
                    <a:gd name="T9" fmla="*/ 0 h 12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6" h="1261">
                      <a:moveTo>
                        <a:pt x="386" y="0"/>
                      </a:moveTo>
                      <a:lnTo>
                        <a:pt x="386" y="1037"/>
                      </a:lnTo>
                      <a:lnTo>
                        <a:pt x="0" y="1261"/>
                      </a:lnTo>
                      <a:lnTo>
                        <a:pt x="0" y="218"/>
                      </a:lnTo>
                      <a:lnTo>
                        <a:pt x="386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0">
                  <a:solidFill>
                    <a:sysClr val="window" lastClr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Freeform 12"/>
                <p:cNvSpPr>
                  <a:spLocks/>
                </p:cNvSpPr>
                <p:nvPr/>
              </p:nvSpPr>
              <p:spPr bwMode="auto">
                <a:xfrm>
                  <a:off x="6623813" y="3246939"/>
                  <a:ext cx="608013" cy="2000250"/>
                </a:xfrm>
                <a:custGeom>
                  <a:avLst/>
                  <a:gdLst>
                    <a:gd name="T0" fmla="*/ 0 w 383"/>
                    <a:gd name="T1" fmla="*/ 0 h 1260"/>
                    <a:gd name="T2" fmla="*/ 383 w 383"/>
                    <a:gd name="T3" fmla="*/ 217 h 1260"/>
                    <a:gd name="T4" fmla="*/ 383 w 383"/>
                    <a:gd name="T5" fmla="*/ 1260 h 1260"/>
                    <a:gd name="T6" fmla="*/ 0 w 383"/>
                    <a:gd name="T7" fmla="*/ 1040 h 1260"/>
                    <a:gd name="T8" fmla="*/ 0 w 383"/>
                    <a:gd name="T9" fmla="*/ 0 h 12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3" h="1260">
                      <a:moveTo>
                        <a:pt x="0" y="0"/>
                      </a:moveTo>
                      <a:lnTo>
                        <a:pt x="383" y="217"/>
                      </a:lnTo>
                      <a:lnTo>
                        <a:pt x="383" y="1260"/>
                      </a:lnTo>
                      <a:lnTo>
                        <a:pt x="0" y="10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Freeform 13"/>
                <p:cNvSpPr>
                  <a:spLocks/>
                </p:cNvSpPr>
                <p:nvPr/>
              </p:nvSpPr>
              <p:spPr bwMode="auto">
                <a:xfrm>
                  <a:off x="6624638" y="2908300"/>
                  <a:ext cx="1220788" cy="695325"/>
                </a:xfrm>
                <a:custGeom>
                  <a:avLst/>
                  <a:gdLst>
                    <a:gd name="T0" fmla="*/ 388 w 769"/>
                    <a:gd name="T1" fmla="*/ 0 h 438"/>
                    <a:gd name="T2" fmla="*/ 769 w 769"/>
                    <a:gd name="T3" fmla="*/ 220 h 438"/>
                    <a:gd name="T4" fmla="*/ 383 w 769"/>
                    <a:gd name="T5" fmla="*/ 438 h 438"/>
                    <a:gd name="T6" fmla="*/ 0 w 769"/>
                    <a:gd name="T7" fmla="*/ 221 h 438"/>
                    <a:gd name="T8" fmla="*/ 388 w 769"/>
                    <a:gd name="T9" fmla="*/ 0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9" h="438">
                      <a:moveTo>
                        <a:pt x="388" y="0"/>
                      </a:moveTo>
                      <a:lnTo>
                        <a:pt x="769" y="220"/>
                      </a:lnTo>
                      <a:lnTo>
                        <a:pt x="383" y="438"/>
                      </a:lnTo>
                      <a:lnTo>
                        <a:pt x="0" y="221"/>
                      </a:lnTo>
                      <a:lnTo>
                        <a:pt x="388" y="0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0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6" name="Freeform 14"/>
              <p:cNvSpPr>
                <a:spLocks/>
              </p:cNvSpPr>
              <p:nvPr/>
            </p:nvSpPr>
            <p:spPr bwMode="auto">
              <a:xfrm>
                <a:off x="3917951" y="4169203"/>
                <a:ext cx="1765300" cy="1003300"/>
              </a:xfrm>
              <a:custGeom>
                <a:avLst/>
                <a:gdLst>
                  <a:gd name="T0" fmla="*/ 562 w 1112"/>
                  <a:gd name="T1" fmla="*/ 0 h 632"/>
                  <a:gd name="T2" fmla="*/ 1112 w 1112"/>
                  <a:gd name="T3" fmla="*/ 317 h 632"/>
                  <a:gd name="T4" fmla="*/ 551 w 1112"/>
                  <a:gd name="T5" fmla="*/ 632 h 632"/>
                  <a:gd name="T6" fmla="*/ 0 w 1112"/>
                  <a:gd name="T7" fmla="*/ 319 h 632"/>
                  <a:gd name="T8" fmla="*/ 562 w 1112"/>
                  <a:gd name="T9" fmla="*/ 0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2" h="632">
                    <a:moveTo>
                      <a:pt x="562" y="0"/>
                    </a:moveTo>
                    <a:lnTo>
                      <a:pt x="1112" y="317"/>
                    </a:lnTo>
                    <a:lnTo>
                      <a:pt x="551" y="632"/>
                    </a:lnTo>
                    <a:lnTo>
                      <a:pt x="0" y="319"/>
                    </a:lnTo>
                    <a:lnTo>
                      <a:pt x="562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solidFill>
                  <a:sysClr val="window" lastClr="FFFFFF">
                    <a:lumMod val="85000"/>
                  </a:sys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37" name="Group 30"/>
              <p:cNvGrpSpPr/>
              <p:nvPr/>
            </p:nvGrpSpPr>
            <p:grpSpPr>
              <a:xfrm>
                <a:off x="4187826" y="3032125"/>
                <a:ext cx="1223963" cy="1929241"/>
                <a:chOff x="4187826" y="3330147"/>
                <a:chExt cx="1223963" cy="1929241"/>
              </a:xfrm>
            </p:grpSpPr>
            <p:sp>
              <p:nvSpPr>
                <p:cNvPr id="159" name="Freeform 15"/>
                <p:cNvSpPr>
                  <a:spLocks/>
                </p:cNvSpPr>
                <p:nvPr/>
              </p:nvSpPr>
              <p:spPr bwMode="auto">
                <a:xfrm>
                  <a:off x="4795838" y="3670300"/>
                  <a:ext cx="615950" cy="1589087"/>
                </a:xfrm>
                <a:custGeom>
                  <a:avLst/>
                  <a:gdLst>
                    <a:gd name="T0" fmla="*/ 388 w 388"/>
                    <a:gd name="T1" fmla="*/ 0 h 1001"/>
                    <a:gd name="T2" fmla="*/ 388 w 388"/>
                    <a:gd name="T3" fmla="*/ 777 h 1001"/>
                    <a:gd name="T4" fmla="*/ 0 w 388"/>
                    <a:gd name="T5" fmla="*/ 1001 h 1001"/>
                    <a:gd name="T6" fmla="*/ 0 w 388"/>
                    <a:gd name="T7" fmla="*/ 220 h 1001"/>
                    <a:gd name="T8" fmla="*/ 388 w 388"/>
                    <a:gd name="T9" fmla="*/ 0 h 10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8" h="1001">
                      <a:moveTo>
                        <a:pt x="388" y="0"/>
                      </a:moveTo>
                      <a:lnTo>
                        <a:pt x="388" y="777"/>
                      </a:lnTo>
                      <a:lnTo>
                        <a:pt x="0" y="1001"/>
                      </a:lnTo>
                      <a:lnTo>
                        <a:pt x="0" y="220"/>
                      </a:lnTo>
                      <a:lnTo>
                        <a:pt x="388" y="0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0">
                  <a:solidFill>
                    <a:sysClr val="window" lastClr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0" name="Freeform 16"/>
                <p:cNvSpPr>
                  <a:spLocks/>
                </p:cNvSpPr>
                <p:nvPr/>
              </p:nvSpPr>
              <p:spPr bwMode="auto">
                <a:xfrm>
                  <a:off x="4187826" y="3671888"/>
                  <a:ext cx="608013" cy="1587500"/>
                </a:xfrm>
                <a:custGeom>
                  <a:avLst/>
                  <a:gdLst>
                    <a:gd name="T0" fmla="*/ 0 w 383"/>
                    <a:gd name="T1" fmla="*/ 0 h 1000"/>
                    <a:gd name="T2" fmla="*/ 383 w 383"/>
                    <a:gd name="T3" fmla="*/ 219 h 1000"/>
                    <a:gd name="T4" fmla="*/ 383 w 383"/>
                    <a:gd name="T5" fmla="*/ 1000 h 1000"/>
                    <a:gd name="T6" fmla="*/ 0 w 383"/>
                    <a:gd name="T7" fmla="*/ 780 h 1000"/>
                    <a:gd name="T8" fmla="*/ 0 w 383"/>
                    <a:gd name="T9" fmla="*/ 0 h 10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3" h="1000">
                      <a:moveTo>
                        <a:pt x="0" y="0"/>
                      </a:moveTo>
                      <a:lnTo>
                        <a:pt x="383" y="219"/>
                      </a:lnTo>
                      <a:lnTo>
                        <a:pt x="383" y="1000"/>
                      </a:lnTo>
                      <a:lnTo>
                        <a:pt x="0" y="78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Freeform 17"/>
                <p:cNvSpPr>
                  <a:spLocks/>
                </p:cNvSpPr>
                <p:nvPr/>
              </p:nvSpPr>
              <p:spPr bwMode="auto">
                <a:xfrm>
                  <a:off x="4187826" y="3330147"/>
                  <a:ext cx="1223963" cy="696912"/>
                </a:xfrm>
                <a:custGeom>
                  <a:avLst/>
                  <a:gdLst>
                    <a:gd name="T0" fmla="*/ 390 w 771"/>
                    <a:gd name="T1" fmla="*/ 0 h 439"/>
                    <a:gd name="T2" fmla="*/ 771 w 771"/>
                    <a:gd name="T3" fmla="*/ 219 h 439"/>
                    <a:gd name="T4" fmla="*/ 383 w 771"/>
                    <a:gd name="T5" fmla="*/ 439 h 439"/>
                    <a:gd name="T6" fmla="*/ 0 w 771"/>
                    <a:gd name="T7" fmla="*/ 220 h 439"/>
                    <a:gd name="T8" fmla="*/ 390 w 771"/>
                    <a:gd name="T9" fmla="*/ 0 h 4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71" h="439">
                      <a:moveTo>
                        <a:pt x="390" y="0"/>
                      </a:moveTo>
                      <a:lnTo>
                        <a:pt x="771" y="219"/>
                      </a:lnTo>
                      <a:lnTo>
                        <a:pt x="383" y="439"/>
                      </a:lnTo>
                      <a:lnTo>
                        <a:pt x="0" y="220"/>
                      </a:lnTo>
                      <a:lnTo>
                        <a:pt x="390" y="0"/>
                      </a:lnTo>
                      <a:close/>
                    </a:path>
                  </a:pathLst>
                </a:custGeom>
                <a:solidFill>
                  <a:srgbClr val="0070C0"/>
                </a:solidFill>
                <a:ln w="0">
                  <a:solidFill>
                    <a:sysClr val="window" lastClr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8" name="Freeform 18"/>
              <p:cNvSpPr>
                <a:spLocks/>
              </p:cNvSpPr>
              <p:nvPr/>
            </p:nvSpPr>
            <p:spPr bwMode="auto">
              <a:xfrm>
                <a:off x="1481137" y="4169202"/>
                <a:ext cx="1765300" cy="1003300"/>
              </a:xfrm>
              <a:custGeom>
                <a:avLst/>
                <a:gdLst>
                  <a:gd name="T0" fmla="*/ 563 w 1112"/>
                  <a:gd name="T1" fmla="*/ 0 h 632"/>
                  <a:gd name="T2" fmla="*/ 1112 w 1112"/>
                  <a:gd name="T3" fmla="*/ 317 h 632"/>
                  <a:gd name="T4" fmla="*/ 553 w 1112"/>
                  <a:gd name="T5" fmla="*/ 632 h 632"/>
                  <a:gd name="T6" fmla="*/ 0 w 1112"/>
                  <a:gd name="T7" fmla="*/ 319 h 632"/>
                  <a:gd name="T8" fmla="*/ 563 w 1112"/>
                  <a:gd name="T9" fmla="*/ 0 h 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2" h="632">
                    <a:moveTo>
                      <a:pt x="563" y="0"/>
                    </a:moveTo>
                    <a:lnTo>
                      <a:pt x="1112" y="317"/>
                    </a:lnTo>
                    <a:lnTo>
                      <a:pt x="553" y="632"/>
                    </a:lnTo>
                    <a:lnTo>
                      <a:pt x="0" y="319"/>
                    </a:lnTo>
                    <a:lnTo>
                      <a:pt x="563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0">
                <a:solidFill>
                  <a:sysClr val="window" lastClr="FFFFFF">
                    <a:lumMod val="85000"/>
                  </a:sys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89AA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39" name="Group 29"/>
              <p:cNvGrpSpPr/>
              <p:nvPr/>
            </p:nvGrpSpPr>
            <p:grpSpPr>
              <a:xfrm>
                <a:off x="1754188" y="3426253"/>
                <a:ext cx="1223963" cy="1535112"/>
                <a:chOff x="1754188" y="3724275"/>
                <a:chExt cx="1223963" cy="1535112"/>
              </a:xfrm>
            </p:grpSpPr>
            <p:sp>
              <p:nvSpPr>
                <p:cNvPr id="156" name="Freeform 19"/>
                <p:cNvSpPr>
                  <a:spLocks/>
                </p:cNvSpPr>
                <p:nvPr/>
              </p:nvSpPr>
              <p:spPr bwMode="auto">
                <a:xfrm>
                  <a:off x="1754188" y="3724275"/>
                  <a:ext cx="1220788" cy="695325"/>
                </a:xfrm>
                <a:custGeom>
                  <a:avLst/>
                  <a:gdLst>
                    <a:gd name="T0" fmla="*/ 389 w 769"/>
                    <a:gd name="T1" fmla="*/ 0 h 438"/>
                    <a:gd name="T2" fmla="*/ 769 w 769"/>
                    <a:gd name="T3" fmla="*/ 220 h 438"/>
                    <a:gd name="T4" fmla="*/ 381 w 769"/>
                    <a:gd name="T5" fmla="*/ 438 h 438"/>
                    <a:gd name="T6" fmla="*/ 0 w 769"/>
                    <a:gd name="T7" fmla="*/ 222 h 438"/>
                    <a:gd name="T8" fmla="*/ 389 w 769"/>
                    <a:gd name="T9" fmla="*/ 0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9" h="438">
                      <a:moveTo>
                        <a:pt x="389" y="0"/>
                      </a:moveTo>
                      <a:lnTo>
                        <a:pt x="769" y="220"/>
                      </a:lnTo>
                      <a:lnTo>
                        <a:pt x="381" y="438"/>
                      </a:lnTo>
                      <a:lnTo>
                        <a:pt x="0" y="222"/>
                      </a:lnTo>
                      <a:lnTo>
                        <a:pt x="389" y="0"/>
                      </a:lnTo>
                      <a:close/>
                    </a:path>
                  </a:pathLst>
                </a:custGeom>
                <a:solidFill>
                  <a:srgbClr val="0089AA">
                    <a:lumMod val="75000"/>
                  </a:srgbClr>
                </a:solidFill>
                <a:ln w="0">
                  <a:solidFill>
                    <a:srgbClr val="E2E2E2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Freeform 20"/>
                <p:cNvSpPr>
                  <a:spLocks/>
                </p:cNvSpPr>
                <p:nvPr/>
              </p:nvSpPr>
              <p:spPr bwMode="auto">
                <a:xfrm>
                  <a:off x="2359026" y="4073525"/>
                  <a:ext cx="619125" cy="1185862"/>
                </a:xfrm>
                <a:custGeom>
                  <a:avLst/>
                  <a:gdLst>
                    <a:gd name="T0" fmla="*/ 388 w 390"/>
                    <a:gd name="T1" fmla="*/ 0 h 747"/>
                    <a:gd name="T2" fmla="*/ 390 w 390"/>
                    <a:gd name="T3" fmla="*/ 523 h 747"/>
                    <a:gd name="T4" fmla="*/ 0 w 390"/>
                    <a:gd name="T5" fmla="*/ 747 h 747"/>
                    <a:gd name="T6" fmla="*/ 0 w 390"/>
                    <a:gd name="T7" fmla="*/ 218 h 747"/>
                    <a:gd name="T8" fmla="*/ 388 w 390"/>
                    <a:gd name="T9" fmla="*/ 0 h 7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0" h="747">
                      <a:moveTo>
                        <a:pt x="388" y="0"/>
                      </a:moveTo>
                      <a:lnTo>
                        <a:pt x="390" y="523"/>
                      </a:lnTo>
                      <a:lnTo>
                        <a:pt x="0" y="747"/>
                      </a:lnTo>
                      <a:lnTo>
                        <a:pt x="0" y="218"/>
                      </a:lnTo>
                      <a:lnTo>
                        <a:pt x="388" y="0"/>
                      </a:lnTo>
                      <a:close/>
                    </a:path>
                  </a:pathLst>
                </a:custGeom>
                <a:solidFill>
                  <a:srgbClr val="0089AA">
                    <a:lumMod val="75000"/>
                  </a:srgbClr>
                </a:solidFill>
                <a:ln w="0">
                  <a:solidFill>
                    <a:sysClr val="window" lastClr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Freeform 21"/>
                <p:cNvSpPr>
                  <a:spLocks/>
                </p:cNvSpPr>
                <p:nvPr/>
              </p:nvSpPr>
              <p:spPr bwMode="auto">
                <a:xfrm>
                  <a:off x="1754188" y="4076700"/>
                  <a:ext cx="604838" cy="1182687"/>
                </a:xfrm>
                <a:custGeom>
                  <a:avLst/>
                  <a:gdLst>
                    <a:gd name="T0" fmla="*/ 0 w 381"/>
                    <a:gd name="T1" fmla="*/ 0 h 745"/>
                    <a:gd name="T2" fmla="*/ 381 w 381"/>
                    <a:gd name="T3" fmla="*/ 216 h 745"/>
                    <a:gd name="T4" fmla="*/ 381 w 381"/>
                    <a:gd name="T5" fmla="*/ 745 h 745"/>
                    <a:gd name="T6" fmla="*/ 0 w 381"/>
                    <a:gd name="T7" fmla="*/ 525 h 745"/>
                    <a:gd name="T8" fmla="*/ 0 w 381"/>
                    <a:gd name="T9" fmla="*/ 0 h 7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1" h="745">
                      <a:moveTo>
                        <a:pt x="0" y="0"/>
                      </a:moveTo>
                      <a:lnTo>
                        <a:pt x="381" y="216"/>
                      </a:lnTo>
                      <a:lnTo>
                        <a:pt x="381" y="745"/>
                      </a:lnTo>
                      <a:lnTo>
                        <a:pt x="0" y="5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89AA">
                    <a:lumMod val="75000"/>
                  </a:srgbClr>
                </a:solidFill>
                <a:ln w="0">
                  <a:solidFill>
                    <a:sysClr val="window" lastClr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33"/>
              <p:cNvGrpSpPr/>
              <p:nvPr/>
            </p:nvGrpSpPr>
            <p:grpSpPr>
              <a:xfrm>
                <a:off x="2203191" y="3610621"/>
                <a:ext cx="322782" cy="322780"/>
                <a:chOff x="7103221" y="4843294"/>
                <a:chExt cx="507008" cy="507008"/>
              </a:xfrm>
              <a:solidFill>
                <a:sysClr val="windowText" lastClr="000000">
                  <a:lumMod val="75000"/>
                  <a:lumOff val="25000"/>
                </a:sysClr>
              </a:solidFill>
              <a:effectLst/>
              <a:scene3d>
                <a:camera prst="orthographicFront"/>
                <a:lightRig rig="threePt" dir="t"/>
              </a:scene3d>
            </p:grpSpPr>
            <p:sp>
              <p:nvSpPr>
                <p:cNvPr id="153" name="Freeform 7"/>
                <p:cNvSpPr>
                  <a:spLocks/>
                </p:cNvSpPr>
                <p:nvPr/>
              </p:nvSpPr>
              <p:spPr bwMode="auto">
                <a:xfrm>
                  <a:off x="7103221" y="5304708"/>
                  <a:ext cx="507008" cy="45594"/>
                </a:xfrm>
                <a:custGeom>
                  <a:avLst/>
                  <a:gdLst>
                    <a:gd name="T0" fmla="*/ 25 w 556"/>
                    <a:gd name="T1" fmla="*/ 0 h 50"/>
                    <a:gd name="T2" fmla="*/ 530 w 556"/>
                    <a:gd name="T3" fmla="*/ 0 h 50"/>
                    <a:gd name="T4" fmla="*/ 543 w 556"/>
                    <a:gd name="T5" fmla="*/ 3 h 50"/>
                    <a:gd name="T6" fmla="*/ 552 w 556"/>
                    <a:gd name="T7" fmla="*/ 12 h 50"/>
                    <a:gd name="T8" fmla="*/ 556 w 556"/>
                    <a:gd name="T9" fmla="*/ 25 h 50"/>
                    <a:gd name="T10" fmla="*/ 552 w 556"/>
                    <a:gd name="T11" fmla="*/ 38 h 50"/>
                    <a:gd name="T12" fmla="*/ 543 w 556"/>
                    <a:gd name="T13" fmla="*/ 47 h 50"/>
                    <a:gd name="T14" fmla="*/ 530 w 556"/>
                    <a:gd name="T15" fmla="*/ 50 h 50"/>
                    <a:gd name="T16" fmla="*/ 25 w 556"/>
                    <a:gd name="T17" fmla="*/ 50 h 50"/>
                    <a:gd name="T18" fmla="*/ 12 w 556"/>
                    <a:gd name="T19" fmla="*/ 47 h 50"/>
                    <a:gd name="T20" fmla="*/ 3 w 556"/>
                    <a:gd name="T21" fmla="*/ 38 h 50"/>
                    <a:gd name="T22" fmla="*/ 0 w 556"/>
                    <a:gd name="T23" fmla="*/ 25 h 50"/>
                    <a:gd name="T24" fmla="*/ 3 w 556"/>
                    <a:gd name="T25" fmla="*/ 12 h 50"/>
                    <a:gd name="T26" fmla="*/ 12 w 556"/>
                    <a:gd name="T27" fmla="*/ 3 h 50"/>
                    <a:gd name="T28" fmla="*/ 25 w 556"/>
                    <a:gd name="T29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56" h="50">
                      <a:moveTo>
                        <a:pt x="25" y="0"/>
                      </a:moveTo>
                      <a:lnTo>
                        <a:pt x="530" y="0"/>
                      </a:lnTo>
                      <a:lnTo>
                        <a:pt x="543" y="3"/>
                      </a:lnTo>
                      <a:lnTo>
                        <a:pt x="552" y="12"/>
                      </a:lnTo>
                      <a:lnTo>
                        <a:pt x="556" y="25"/>
                      </a:lnTo>
                      <a:lnTo>
                        <a:pt x="552" y="38"/>
                      </a:lnTo>
                      <a:lnTo>
                        <a:pt x="543" y="47"/>
                      </a:lnTo>
                      <a:lnTo>
                        <a:pt x="530" y="50"/>
                      </a:lnTo>
                      <a:lnTo>
                        <a:pt x="25" y="50"/>
                      </a:lnTo>
                      <a:lnTo>
                        <a:pt x="12" y="47"/>
                      </a:lnTo>
                      <a:lnTo>
                        <a:pt x="3" y="38"/>
                      </a:lnTo>
                      <a:lnTo>
                        <a:pt x="0" y="25"/>
                      </a:lnTo>
                      <a:lnTo>
                        <a:pt x="3" y="12"/>
                      </a:lnTo>
                      <a:lnTo>
                        <a:pt x="12" y="3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  <a:sp3d>
                  <a:bevelT w="0" h="0"/>
                  <a:bevelB w="0" h="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Freeform 8"/>
                <p:cNvSpPr>
                  <a:spLocks noEditPoints="1"/>
                </p:cNvSpPr>
                <p:nvPr/>
              </p:nvSpPr>
              <p:spPr bwMode="auto">
                <a:xfrm>
                  <a:off x="7131490" y="5014728"/>
                  <a:ext cx="449560" cy="275389"/>
                </a:xfrm>
                <a:custGeom>
                  <a:avLst/>
                  <a:gdLst>
                    <a:gd name="T0" fmla="*/ 335 w 493"/>
                    <a:gd name="T1" fmla="*/ 25 h 302"/>
                    <a:gd name="T2" fmla="*/ 335 w 493"/>
                    <a:gd name="T3" fmla="*/ 252 h 302"/>
                    <a:gd name="T4" fmla="*/ 411 w 493"/>
                    <a:gd name="T5" fmla="*/ 252 h 302"/>
                    <a:gd name="T6" fmla="*/ 411 w 493"/>
                    <a:gd name="T7" fmla="*/ 25 h 302"/>
                    <a:gd name="T8" fmla="*/ 335 w 493"/>
                    <a:gd name="T9" fmla="*/ 25 h 302"/>
                    <a:gd name="T10" fmla="*/ 208 w 493"/>
                    <a:gd name="T11" fmla="*/ 25 h 302"/>
                    <a:gd name="T12" fmla="*/ 208 w 493"/>
                    <a:gd name="T13" fmla="*/ 252 h 302"/>
                    <a:gd name="T14" fmla="*/ 285 w 493"/>
                    <a:gd name="T15" fmla="*/ 252 h 302"/>
                    <a:gd name="T16" fmla="*/ 285 w 493"/>
                    <a:gd name="T17" fmla="*/ 25 h 302"/>
                    <a:gd name="T18" fmla="*/ 208 w 493"/>
                    <a:gd name="T19" fmla="*/ 25 h 302"/>
                    <a:gd name="T20" fmla="*/ 82 w 493"/>
                    <a:gd name="T21" fmla="*/ 25 h 302"/>
                    <a:gd name="T22" fmla="*/ 82 w 493"/>
                    <a:gd name="T23" fmla="*/ 252 h 302"/>
                    <a:gd name="T24" fmla="*/ 159 w 493"/>
                    <a:gd name="T25" fmla="*/ 252 h 302"/>
                    <a:gd name="T26" fmla="*/ 159 w 493"/>
                    <a:gd name="T27" fmla="*/ 25 h 302"/>
                    <a:gd name="T28" fmla="*/ 82 w 493"/>
                    <a:gd name="T29" fmla="*/ 25 h 302"/>
                    <a:gd name="T30" fmla="*/ 25 w 493"/>
                    <a:gd name="T31" fmla="*/ 0 h 302"/>
                    <a:gd name="T32" fmla="*/ 468 w 493"/>
                    <a:gd name="T33" fmla="*/ 0 h 302"/>
                    <a:gd name="T34" fmla="*/ 473 w 493"/>
                    <a:gd name="T35" fmla="*/ 0 h 302"/>
                    <a:gd name="T36" fmla="*/ 477 w 493"/>
                    <a:gd name="T37" fmla="*/ 3 h 302"/>
                    <a:gd name="T38" fmla="*/ 480 w 493"/>
                    <a:gd name="T39" fmla="*/ 7 h 302"/>
                    <a:gd name="T40" fmla="*/ 480 w 493"/>
                    <a:gd name="T41" fmla="*/ 12 h 302"/>
                    <a:gd name="T42" fmla="*/ 480 w 493"/>
                    <a:gd name="T43" fmla="*/ 18 h 302"/>
                    <a:gd name="T44" fmla="*/ 477 w 493"/>
                    <a:gd name="T45" fmla="*/ 20 h 302"/>
                    <a:gd name="T46" fmla="*/ 473 w 493"/>
                    <a:gd name="T47" fmla="*/ 23 h 302"/>
                    <a:gd name="T48" fmla="*/ 468 w 493"/>
                    <a:gd name="T49" fmla="*/ 25 h 302"/>
                    <a:gd name="T50" fmla="*/ 461 w 493"/>
                    <a:gd name="T51" fmla="*/ 25 h 302"/>
                    <a:gd name="T52" fmla="*/ 461 w 493"/>
                    <a:gd name="T53" fmla="*/ 252 h 302"/>
                    <a:gd name="T54" fmla="*/ 468 w 493"/>
                    <a:gd name="T55" fmla="*/ 252 h 302"/>
                    <a:gd name="T56" fmla="*/ 480 w 493"/>
                    <a:gd name="T57" fmla="*/ 255 h 302"/>
                    <a:gd name="T58" fmla="*/ 490 w 493"/>
                    <a:gd name="T59" fmla="*/ 264 h 302"/>
                    <a:gd name="T60" fmla="*/ 493 w 493"/>
                    <a:gd name="T61" fmla="*/ 277 h 302"/>
                    <a:gd name="T62" fmla="*/ 490 w 493"/>
                    <a:gd name="T63" fmla="*/ 290 h 302"/>
                    <a:gd name="T64" fmla="*/ 480 w 493"/>
                    <a:gd name="T65" fmla="*/ 299 h 302"/>
                    <a:gd name="T66" fmla="*/ 468 w 493"/>
                    <a:gd name="T67" fmla="*/ 302 h 302"/>
                    <a:gd name="T68" fmla="*/ 25 w 493"/>
                    <a:gd name="T69" fmla="*/ 302 h 302"/>
                    <a:gd name="T70" fmla="*/ 13 w 493"/>
                    <a:gd name="T71" fmla="*/ 299 h 302"/>
                    <a:gd name="T72" fmla="*/ 4 w 493"/>
                    <a:gd name="T73" fmla="*/ 290 h 302"/>
                    <a:gd name="T74" fmla="*/ 0 w 493"/>
                    <a:gd name="T75" fmla="*/ 277 h 302"/>
                    <a:gd name="T76" fmla="*/ 4 w 493"/>
                    <a:gd name="T77" fmla="*/ 264 h 302"/>
                    <a:gd name="T78" fmla="*/ 13 w 493"/>
                    <a:gd name="T79" fmla="*/ 255 h 302"/>
                    <a:gd name="T80" fmla="*/ 25 w 493"/>
                    <a:gd name="T81" fmla="*/ 252 h 302"/>
                    <a:gd name="T82" fmla="*/ 32 w 493"/>
                    <a:gd name="T83" fmla="*/ 252 h 302"/>
                    <a:gd name="T84" fmla="*/ 32 w 493"/>
                    <a:gd name="T85" fmla="*/ 25 h 302"/>
                    <a:gd name="T86" fmla="*/ 25 w 493"/>
                    <a:gd name="T87" fmla="*/ 25 h 302"/>
                    <a:gd name="T88" fmla="*/ 21 w 493"/>
                    <a:gd name="T89" fmla="*/ 23 h 302"/>
                    <a:gd name="T90" fmla="*/ 16 w 493"/>
                    <a:gd name="T91" fmla="*/ 20 h 302"/>
                    <a:gd name="T92" fmla="*/ 15 w 493"/>
                    <a:gd name="T93" fmla="*/ 18 h 302"/>
                    <a:gd name="T94" fmla="*/ 13 w 493"/>
                    <a:gd name="T95" fmla="*/ 12 h 302"/>
                    <a:gd name="T96" fmla="*/ 15 w 493"/>
                    <a:gd name="T97" fmla="*/ 7 h 302"/>
                    <a:gd name="T98" fmla="*/ 16 w 493"/>
                    <a:gd name="T99" fmla="*/ 3 h 302"/>
                    <a:gd name="T100" fmla="*/ 21 w 493"/>
                    <a:gd name="T101" fmla="*/ 0 h 302"/>
                    <a:gd name="T102" fmla="*/ 25 w 493"/>
                    <a:gd name="T103" fmla="*/ 0 h 3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493" h="302">
                      <a:moveTo>
                        <a:pt x="335" y="25"/>
                      </a:moveTo>
                      <a:lnTo>
                        <a:pt x="335" y="252"/>
                      </a:lnTo>
                      <a:lnTo>
                        <a:pt x="411" y="252"/>
                      </a:lnTo>
                      <a:lnTo>
                        <a:pt x="411" y="25"/>
                      </a:lnTo>
                      <a:lnTo>
                        <a:pt x="335" y="25"/>
                      </a:lnTo>
                      <a:close/>
                      <a:moveTo>
                        <a:pt x="208" y="25"/>
                      </a:moveTo>
                      <a:lnTo>
                        <a:pt x="208" y="252"/>
                      </a:lnTo>
                      <a:lnTo>
                        <a:pt x="285" y="252"/>
                      </a:lnTo>
                      <a:lnTo>
                        <a:pt x="285" y="25"/>
                      </a:lnTo>
                      <a:lnTo>
                        <a:pt x="208" y="25"/>
                      </a:lnTo>
                      <a:close/>
                      <a:moveTo>
                        <a:pt x="82" y="25"/>
                      </a:moveTo>
                      <a:lnTo>
                        <a:pt x="82" y="252"/>
                      </a:lnTo>
                      <a:lnTo>
                        <a:pt x="159" y="252"/>
                      </a:lnTo>
                      <a:lnTo>
                        <a:pt x="159" y="25"/>
                      </a:lnTo>
                      <a:lnTo>
                        <a:pt x="82" y="25"/>
                      </a:lnTo>
                      <a:close/>
                      <a:moveTo>
                        <a:pt x="25" y="0"/>
                      </a:moveTo>
                      <a:lnTo>
                        <a:pt x="468" y="0"/>
                      </a:lnTo>
                      <a:lnTo>
                        <a:pt x="473" y="0"/>
                      </a:lnTo>
                      <a:lnTo>
                        <a:pt x="477" y="3"/>
                      </a:lnTo>
                      <a:lnTo>
                        <a:pt x="480" y="7"/>
                      </a:lnTo>
                      <a:lnTo>
                        <a:pt x="480" y="12"/>
                      </a:lnTo>
                      <a:lnTo>
                        <a:pt x="480" y="18"/>
                      </a:lnTo>
                      <a:lnTo>
                        <a:pt x="477" y="20"/>
                      </a:lnTo>
                      <a:lnTo>
                        <a:pt x="473" y="23"/>
                      </a:lnTo>
                      <a:lnTo>
                        <a:pt x="468" y="25"/>
                      </a:lnTo>
                      <a:lnTo>
                        <a:pt x="461" y="25"/>
                      </a:lnTo>
                      <a:lnTo>
                        <a:pt x="461" y="252"/>
                      </a:lnTo>
                      <a:lnTo>
                        <a:pt x="468" y="252"/>
                      </a:lnTo>
                      <a:lnTo>
                        <a:pt x="480" y="255"/>
                      </a:lnTo>
                      <a:lnTo>
                        <a:pt x="490" y="264"/>
                      </a:lnTo>
                      <a:lnTo>
                        <a:pt x="493" y="277"/>
                      </a:lnTo>
                      <a:lnTo>
                        <a:pt x="490" y="290"/>
                      </a:lnTo>
                      <a:lnTo>
                        <a:pt x="480" y="299"/>
                      </a:lnTo>
                      <a:lnTo>
                        <a:pt x="468" y="302"/>
                      </a:lnTo>
                      <a:lnTo>
                        <a:pt x="25" y="302"/>
                      </a:lnTo>
                      <a:lnTo>
                        <a:pt x="13" y="299"/>
                      </a:lnTo>
                      <a:lnTo>
                        <a:pt x="4" y="290"/>
                      </a:lnTo>
                      <a:lnTo>
                        <a:pt x="0" y="277"/>
                      </a:lnTo>
                      <a:lnTo>
                        <a:pt x="4" y="264"/>
                      </a:lnTo>
                      <a:lnTo>
                        <a:pt x="13" y="255"/>
                      </a:lnTo>
                      <a:lnTo>
                        <a:pt x="25" y="252"/>
                      </a:lnTo>
                      <a:lnTo>
                        <a:pt x="32" y="252"/>
                      </a:lnTo>
                      <a:lnTo>
                        <a:pt x="32" y="25"/>
                      </a:lnTo>
                      <a:lnTo>
                        <a:pt x="25" y="25"/>
                      </a:lnTo>
                      <a:lnTo>
                        <a:pt x="21" y="23"/>
                      </a:lnTo>
                      <a:lnTo>
                        <a:pt x="16" y="20"/>
                      </a:lnTo>
                      <a:lnTo>
                        <a:pt x="15" y="18"/>
                      </a:lnTo>
                      <a:lnTo>
                        <a:pt x="13" y="12"/>
                      </a:lnTo>
                      <a:lnTo>
                        <a:pt x="15" y="7"/>
                      </a:lnTo>
                      <a:lnTo>
                        <a:pt x="16" y="3"/>
                      </a:lnTo>
                      <a:lnTo>
                        <a:pt x="21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  <a:sp3d>
                  <a:bevelT w="0" h="0"/>
                  <a:bevelB w="0" h="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Freeform 9"/>
                <p:cNvSpPr>
                  <a:spLocks/>
                </p:cNvSpPr>
                <p:nvPr/>
              </p:nvSpPr>
              <p:spPr bwMode="auto">
                <a:xfrm>
                  <a:off x="7103221" y="4843294"/>
                  <a:ext cx="507008" cy="149549"/>
                </a:xfrm>
                <a:custGeom>
                  <a:avLst/>
                  <a:gdLst>
                    <a:gd name="T0" fmla="*/ 282 w 556"/>
                    <a:gd name="T1" fmla="*/ 0 h 164"/>
                    <a:gd name="T2" fmla="*/ 288 w 556"/>
                    <a:gd name="T3" fmla="*/ 3 h 164"/>
                    <a:gd name="T4" fmla="*/ 539 w 556"/>
                    <a:gd name="T5" fmla="*/ 116 h 164"/>
                    <a:gd name="T6" fmla="*/ 548 w 556"/>
                    <a:gd name="T7" fmla="*/ 121 h 164"/>
                    <a:gd name="T8" fmla="*/ 553 w 556"/>
                    <a:gd name="T9" fmla="*/ 129 h 164"/>
                    <a:gd name="T10" fmla="*/ 556 w 556"/>
                    <a:gd name="T11" fmla="*/ 140 h 164"/>
                    <a:gd name="T12" fmla="*/ 552 w 556"/>
                    <a:gd name="T13" fmla="*/ 153 h 164"/>
                    <a:gd name="T14" fmla="*/ 543 w 556"/>
                    <a:gd name="T15" fmla="*/ 162 h 164"/>
                    <a:gd name="T16" fmla="*/ 530 w 556"/>
                    <a:gd name="T17" fmla="*/ 164 h 164"/>
                    <a:gd name="T18" fmla="*/ 25 w 556"/>
                    <a:gd name="T19" fmla="*/ 164 h 164"/>
                    <a:gd name="T20" fmla="*/ 13 w 556"/>
                    <a:gd name="T21" fmla="*/ 162 h 164"/>
                    <a:gd name="T22" fmla="*/ 5 w 556"/>
                    <a:gd name="T23" fmla="*/ 156 h 164"/>
                    <a:gd name="T24" fmla="*/ 0 w 556"/>
                    <a:gd name="T25" fmla="*/ 145 h 164"/>
                    <a:gd name="T26" fmla="*/ 0 w 556"/>
                    <a:gd name="T27" fmla="*/ 134 h 164"/>
                    <a:gd name="T28" fmla="*/ 6 w 556"/>
                    <a:gd name="T29" fmla="*/ 123 h 164"/>
                    <a:gd name="T30" fmla="*/ 15 w 556"/>
                    <a:gd name="T31" fmla="*/ 116 h 164"/>
                    <a:gd name="T32" fmla="*/ 267 w 556"/>
                    <a:gd name="T33" fmla="*/ 3 h 164"/>
                    <a:gd name="T34" fmla="*/ 275 w 556"/>
                    <a:gd name="T35" fmla="*/ 0 h 164"/>
                    <a:gd name="T36" fmla="*/ 282 w 556"/>
                    <a:gd name="T37" fmla="*/ 0 h 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56" h="164">
                      <a:moveTo>
                        <a:pt x="282" y="0"/>
                      </a:moveTo>
                      <a:lnTo>
                        <a:pt x="288" y="3"/>
                      </a:lnTo>
                      <a:lnTo>
                        <a:pt x="539" y="116"/>
                      </a:lnTo>
                      <a:lnTo>
                        <a:pt x="548" y="121"/>
                      </a:lnTo>
                      <a:lnTo>
                        <a:pt x="553" y="129"/>
                      </a:lnTo>
                      <a:lnTo>
                        <a:pt x="556" y="140"/>
                      </a:lnTo>
                      <a:lnTo>
                        <a:pt x="552" y="153"/>
                      </a:lnTo>
                      <a:lnTo>
                        <a:pt x="543" y="162"/>
                      </a:lnTo>
                      <a:lnTo>
                        <a:pt x="530" y="164"/>
                      </a:lnTo>
                      <a:lnTo>
                        <a:pt x="25" y="164"/>
                      </a:lnTo>
                      <a:lnTo>
                        <a:pt x="13" y="162"/>
                      </a:lnTo>
                      <a:lnTo>
                        <a:pt x="5" y="156"/>
                      </a:lnTo>
                      <a:lnTo>
                        <a:pt x="0" y="145"/>
                      </a:lnTo>
                      <a:lnTo>
                        <a:pt x="0" y="134"/>
                      </a:lnTo>
                      <a:lnTo>
                        <a:pt x="6" y="123"/>
                      </a:lnTo>
                      <a:lnTo>
                        <a:pt x="15" y="116"/>
                      </a:lnTo>
                      <a:lnTo>
                        <a:pt x="267" y="3"/>
                      </a:lnTo>
                      <a:lnTo>
                        <a:pt x="275" y="0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  <a:sp3d>
                  <a:bevelT w="0" h="0"/>
                  <a:bevelB w="0" h="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1" name="Group 37"/>
              <p:cNvGrpSpPr/>
              <p:nvPr/>
            </p:nvGrpSpPr>
            <p:grpSpPr>
              <a:xfrm>
                <a:off x="7056438" y="2768948"/>
                <a:ext cx="358776" cy="345424"/>
                <a:chOff x="4497105" y="3508745"/>
                <a:chExt cx="563546" cy="542574"/>
              </a:xfrm>
              <a:solidFill>
                <a:sysClr val="window" lastClr="FFFFFF"/>
              </a:solidFill>
              <a:effectLst/>
              <a:scene3d>
                <a:camera prst="orthographicFront"/>
                <a:lightRig rig="threePt" dir="t"/>
              </a:scene3d>
            </p:grpSpPr>
            <p:sp>
              <p:nvSpPr>
                <p:cNvPr id="147" name="Freeform 15"/>
                <p:cNvSpPr>
                  <a:spLocks/>
                </p:cNvSpPr>
                <p:nvPr/>
              </p:nvSpPr>
              <p:spPr bwMode="auto">
                <a:xfrm>
                  <a:off x="4685866" y="3997517"/>
                  <a:ext cx="185113" cy="53802"/>
                </a:xfrm>
                <a:custGeom>
                  <a:avLst/>
                  <a:gdLst>
                    <a:gd name="T0" fmla="*/ 172 w 203"/>
                    <a:gd name="T1" fmla="*/ 0 h 59"/>
                    <a:gd name="T2" fmla="*/ 185 w 203"/>
                    <a:gd name="T3" fmla="*/ 21 h 59"/>
                    <a:gd name="T4" fmla="*/ 203 w 203"/>
                    <a:gd name="T5" fmla="*/ 38 h 59"/>
                    <a:gd name="T6" fmla="*/ 172 w 203"/>
                    <a:gd name="T7" fmla="*/ 50 h 59"/>
                    <a:gd name="T8" fmla="*/ 137 w 203"/>
                    <a:gd name="T9" fmla="*/ 56 h 59"/>
                    <a:gd name="T10" fmla="*/ 101 w 203"/>
                    <a:gd name="T11" fmla="*/ 59 h 59"/>
                    <a:gd name="T12" fmla="*/ 66 w 203"/>
                    <a:gd name="T13" fmla="*/ 56 h 59"/>
                    <a:gd name="T14" fmla="*/ 32 w 203"/>
                    <a:gd name="T15" fmla="*/ 50 h 59"/>
                    <a:gd name="T16" fmla="*/ 0 w 203"/>
                    <a:gd name="T17" fmla="*/ 38 h 59"/>
                    <a:gd name="T18" fmla="*/ 18 w 203"/>
                    <a:gd name="T19" fmla="*/ 21 h 59"/>
                    <a:gd name="T20" fmla="*/ 32 w 203"/>
                    <a:gd name="T21" fmla="*/ 0 h 59"/>
                    <a:gd name="T22" fmla="*/ 66 w 203"/>
                    <a:gd name="T23" fmla="*/ 9 h 59"/>
                    <a:gd name="T24" fmla="*/ 101 w 203"/>
                    <a:gd name="T25" fmla="*/ 12 h 59"/>
                    <a:gd name="T26" fmla="*/ 138 w 203"/>
                    <a:gd name="T27" fmla="*/ 9 h 59"/>
                    <a:gd name="T28" fmla="*/ 172 w 203"/>
                    <a:gd name="T29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03" h="59">
                      <a:moveTo>
                        <a:pt x="172" y="0"/>
                      </a:moveTo>
                      <a:lnTo>
                        <a:pt x="185" y="21"/>
                      </a:lnTo>
                      <a:lnTo>
                        <a:pt x="203" y="38"/>
                      </a:lnTo>
                      <a:lnTo>
                        <a:pt x="172" y="50"/>
                      </a:lnTo>
                      <a:lnTo>
                        <a:pt x="137" y="56"/>
                      </a:lnTo>
                      <a:lnTo>
                        <a:pt x="101" y="59"/>
                      </a:lnTo>
                      <a:lnTo>
                        <a:pt x="66" y="56"/>
                      </a:lnTo>
                      <a:lnTo>
                        <a:pt x="32" y="50"/>
                      </a:lnTo>
                      <a:lnTo>
                        <a:pt x="0" y="38"/>
                      </a:lnTo>
                      <a:lnTo>
                        <a:pt x="18" y="21"/>
                      </a:lnTo>
                      <a:lnTo>
                        <a:pt x="32" y="0"/>
                      </a:lnTo>
                      <a:lnTo>
                        <a:pt x="66" y="9"/>
                      </a:lnTo>
                      <a:lnTo>
                        <a:pt x="101" y="12"/>
                      </a:lnTo>
                      <a:lnTo>
                        <a:pt x="138" y="9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  <a:sp3d>
                  <a:bevelT w="0" h="0"/>
                  <a:bevelB w="0" h="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Freeform 16"/>
                <p:cNvSpPr>
                  <a:spLocks/>
                </p:cNvSpPr>
                <p:nvPr/>
              </p:nvSpPr>
              <p:spPr bwMode="auto">
                <a:xfrm>
                  <a:off x="4547259" y="3631850"/>
                  <a:ext cx="107603" cy="159581"/>
                </a:xfrm>
                <a:custGeom>
                  <a:avLst/>
                  <a:gdLst>
                    <a:gd name="T0" fmla="*/ 101 w 118"/>
                    <a:gd name="T1" fmla="*/ 0 h 175"/>
                    <a:gd name="T2" fmla="*/ 108 w 118"/>
                    <a:gd name="T3" fmla="*/ 25 h 175"/>
                    <a:gd name="T4" fmla="*/ 118 w 118"/>
                    <a:gd name="T5" fmla="*/ 47 h 175"/>
                    <a:gd name="T6" fmla="*/ 93 w 118"/>
                    <a:gd name="T7" fmla="*/ 71 h 175"/>
                    <a:gd name="T8" fmla="*/ 73 w 118"/>
                    <a:gd name="T9" fmla="*/ 99 h 175"/>
                    <a:gd name="T10" fmla="*/ 58 w 118"/>
                    <a:gd name="T11" fmla="*/ 132 h 175"/>
                    <a:gd name="T12" fmla="*/ 48 w 118"/>
                    <a:gd name="T13" fmla="*/ 167 h 175"/>
                    <a:gd name="T14" fmla="*/ 25 w 118"/>
                    <a:gd name="T15" fmla="*/ 168 h 175"/>
                    <a:gd name="T16" fmla="*/ 0 w 118"/>
                    <a:gd name="T17" fmla="*/ 175 h 175"/>
                    <a:gd name="T18" fmla="*/ 8 w 118"/>
                    <a:gd name="T19" fmla="*/ 133 h 175"/>
                    <a:gd name="T20" fmla="*/ 23 w 118"/>
                    <a:gd name="T21" fmla="*/ 95 h 175"/>
                    <a:gd name="T22" fmla="*/ 45 w 118"/>
                    <a:gd name="T23" fmla="*/ 58 h 175"/>
                    <a:gd name="T24" fmla="*/ 70 w 118"/>
                    <a:gd name="T25" fmla="*/ 27 h 175"/>
                    <a:gd name="T26" fmla="*/ 101 w 118"/>
                    <a:gd name="T27" fmla="*/ 0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8" h="175">
                      <a:moveTo>
                        <a:pt x="101" y="0"/>
                      </a:moveTo>
                      <a:lnTo>
                        <a:pt x="108" y="25"/>
                      </a:lnTo>
                      <a:lnTo>
                        <a:pt x="118" y="47"/>
                      </a:lnTo>
                      <a:lnTo>
                        <a:pt x="93" y="71"/>
                      </a:lnTo>
                      <a:lnTo>
                        <a:pt x="73" y="99"/>
                      </a:lnTo>
                      <a:lnTo>
                        <a:pt x="58" y="132"/>
                      </a:lnTo>
                      <a:lnTo>
                        <a:pt x="48" y="167"/>
                      </a:lnTo>
                      <a:lnTo>
                        <a:pt x="25" y="168"/>
                      </a:lnTo>
                      <a:lnTo>
                        <a:pt x="0" y="175"/>
                      </a:lnTo>
                      <a:lnTo>
                        <a:pt x="8" y="133"/>
                      </a:lnTo>
                      <a:lnTo>
                        <a:pt x="23" y="95"/>
                      </a:lnTo>
                      <a:lnTo>
                        <a:pt x="45" y="58"/>
                      </a:lnTo>
                      <a:lnTo>
                        <a:pt x="70" y="27"/>
                      </a:lnTo>
                      <a:lnTo>
                        <a:pt x="10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  <a:sp3d>
                  <a:bevelT w="0" h="0"/>
                  <a:bevelB w="0" h="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Freeform 17"/>
                <p:cNvSpPr>
                  <a:spLocks/>
                </p:cNvSpPr>
                <p:nvPr/>
              </p:nvSpPr>
              <p:spPr bwMode="auto">
                <a:xfrm>
                  <a:off x="4902895" y="3631850"/>
                  <a:ext cx="106691" cy="159581"/>
                </a:xfrm>
                <a:custGeom>
                  <a:avLst/>
                  <a:gdLst>
                    <a:gd name="T0" fmla="*/ 16 w 117"/>
                    <a:gd name="T1" fmla="*/ 0 h 175"/>
                    <a:gd name="T2" fmla="*/ 47 w 117"/>
                    <a:gd name="T3" fmla="*/ 27 h 175"/>
                    <a:gd name="T4" fmla="*/ 73 w 117"/>
                    <a:gd name="T5" fmla="*/ 58 h 175"/>
                    <a:gd name="T6" fmla="*/ 94 w 117"/>
                    <a:gd name="T7" fmla="*/ 95 h 175"/>
                    <a:gd name="T8" fmla="*/ 110 w 117"/>
                    <a:gd name="T9" fmla="*/ 133 h 175"/>
                    <a:gd name="T10" fmla="*/ 117 w 117"/>
                    <a:gd name="T11" fmla="*/ 175 h 175"/>
                    <a:gd name="T12" fmla="*/ 94 w 117"/>
                    <a:gd name="T13" fmla="*/ 168 h 175"/>
                    <a:gd name="T14" fmla="*/ 69 w 117"/>
                    <a:gd name="T15" fmla="*/ 167 h 175"/>
                    <a:gd name="T16" fmla="*/ 60 w 117"/>
                    <a:gd name="T17" fmla="*/ 132 h 175"/>
                    <a:gd name="T18" fmla="*/ 44 w 117"/>
                    <a:gd name="T19" fmla="*/ 99 h 175"/>
                    <a:gd name="T20" fmla="*/ 25 w 117"/>
                    <a:gd name="T21" fmla="*/ 71 h 175"/>
                    <a:gd name="T22" fmla="*/ 0 w 117"/>
                    <a:gd name="T23" fmla="*/ 47 h 175"/>
                    <a:gd name="T24" fmla="*/ 10 w 117"/>
                    <a:gd name="T25" fmla="*/ 25 h 175"/>
                    <a:gd name="T26" fmla="*/ 16 w 117"/>
                    <a:gd name="T27" fmla="*/ 0 h 1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7" h="175">
                      <a:moveTo>
                        <a:pt x="16" y="0"/>
                      </a:moveTo>
                      <a:lnTo>
                        <a:pt x="47" y="27"/>
                      </a:lnTo>
                      <a:lnTo>
                        <a:pt x="73" y="58"/>
                      </a:lnTo>
                      <a:lnTo>
                        <a:pt x="94" y="95"/>
                      </a:lnTo>
                      <a:lnTo>
                        <a:pt x="110" y="133"/>
                      </a:lnTo>
                      <a:lnTo>
                        <a:pt x="117" y="175"/>
                      </a:lnTo>
                      <a:lnTo>
                        <a:pt x="94" y="168"/>
                      </a:lnTo>
                      <a:lnTo>
                        <a:pt x="69" y="167"/>
                      </a:lnTo>
                      <a:lnTo>
                        <a:pt x="60" y="132"/>
                      </a:lnTo>
                      <a:lnTo>
                        <a:pt x="44" y="99"/>
                      </a:lnTo>
                      <a:lnTo>
                        <a:pt x="25" y="71"/>
                      </a:lnTo>
                      <a:lnTo>
                        <a:pt x="0" y="47"/>
                      </a:lnTo>
                      <a:lnTo>
                        <a:pt x="10" y="25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  <a:sp3d>
                  <a:bevelT w="0" h="0"/>
                  <a:bevelB w="0" h="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Freeform 18"/>
                <p:cNvSpPr>
                  <a:spLocks/>
                </p:cNvSpPr>
                <p:nvPr/>
              </p:nvSpPr>
              <p:spPr bwMode="auto">
                <a:xfrm>
                  <a:off x="4679482" y="3508745"/>
                  <a:ext cx="197880" cy="197880"/>
                </a:xfrm>
                <a:custGeom>
                  <a:avLst/>
                  <a:gdLst>
                    <a:gd name="T0" fmla="*/ 108 w 217"/>
                    <a:gd name="T1" fmla="*/ 0 h 217"/>
                    <a:gd name="T2" fmla="*/ 138 w 217"/>
                    <a:gd name="T3" fmla="*/ 4 h 217"/>
                    <a:gd name="T4" fmla="*/ 164 w 217"/>
                    <a:gd name="T5" fmla="*/ 14 h 217"/>
                    <a:gd name="T6" fmla="*/ 186 w 217"/>
                    <a:gd name="T7" fmla="*/ 32 h 217"/>
                    <a:gd name="T8" fmla="*/ 202 w 217"/>
                    <a:gd name="T9" fmla="*/ 53 h 217"/>
                    <a:gd name="T10" fmla="*/ 214 w 217"/>
                    <a:gd name="T11" fmla="*/ 79 h 217"/>
                    <a:gd name="T12" fmla="*/ 217 w 217"/>
                    <a:gd name="T13" fmla="*/ 108 h 217"/>
                    <a:gd name="T14" fmla="*/ 214 w 217"/>
                    <a:gd name="T15" fmla="*/ 136 h 217"/>
                    <a:gd name="T16" fmla="*/ 202 w 217"/>
                    <a:gd name="T17" fmla="*/ 162 h 217"/>
                    <a:gd name="T18" fmla="*/ 186 w 217"/>
                    <a:gd name="T19" fmla="*/ 184 h 217"/>
                    <a:gd name="T20" fmla="*/ 164 w 217"/>
                    <a:gd name="T21" fmla="*/ 202 h 217"/>
                    <a:gd name="T22" fmla="*/ 138 w 217"/>
                    <a:gd name="T23" fmla="*/ 212 h 217"/>
                    <a:gd name="T24" fmla="*/ 108 w 217"/>
                    <a:gd name="T25" fmla="*/ 217 h 217"/>
                    <a:gd name="T26" fmla="*/ 81 w 217"/>
                    <a:gd name="T27" fmla="*/ 212 h 217"/>
                    <a:gd name="T28" fmla="*/ 54 w 217"/>
                    <a:gd name="T29" fmla="*/ 202 h 217"/>
                    <a:gd name="T30" fmla="*/ 32 w 217"/>
                    <a:gd name="T31" fmla="*/ 184 h 217"/>
                    <a:gd name="T32" fmla="*/ 16 w 217"/>
                    <a:gd name="T33" fmla="*/ 162 h 217"/>
                    <a:gd name="T34" fmla="*/ 4 w 217"/>
                    <a:gd name="T35" fmla="*/ 136 h 217"/>
                    <a:gd name="T36" fmla="*/ 0 w 217"/>
                    <a:gd name="T37" fmla="*/ 108 h 217"/>
                    <a:gd name="T38" fmla="*/ 4 w 217"/>
                    <a:gd name="T39" fmla="*/ 79 h 217"/>
                    <a:gd name="T40" fmla="*/ 16 w 217"/>
                    <a:gd name="T41" fmla="*/ 53 h 217"/>
                    <a:gd name="T42" fmla="*/ 32 w 217"/>
                    <a:gd name="T43" fmla="*/ 32 h 217"/>
                    <a:gd name="T44" fmla="*/ 54 w 217"/>
                    <a:gd name="T45" fmla="*/ 14 h 217"/>
                    <a:gd name="T46" fmla="*/ 81 w 217"/>
                    <a:gd name="T47" fmla="*/ 4 h 217"/>
                    <a:gd name="T48" fmla="*/ 108 w 217"/>
                    <a:gd name="T49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17" h="217">
                      <a:moveTo>
                        <a:pt x="108" y="0"/>
                      </a:moveTo>
                      <a:lnTo>
                        <a:pt x="138" y="4"/>
                      </a:lnTo>
                      <a:lnTo>
                        <a:pt x="164" y="14"/>
                      </a:lnTo>
                      <a:lnTo>
                        <a:pt x="186" y="32"/>
                      </a:lnTo>
                      <a:lnTo>
                        <a:pt x="202" y="53"/>
                      </a:lnTo>
                      <a:lnTo>
                        <a:pt x="214" y="79"/>
                      </a:lnTo>
                      <a:lnTo>
                        <a:pt x="217" y="108"/>
                      </a:lnTo>
                      <a:lnTo>
                        <a:pt x="214" y="136"/>
                      </a:lnTo>
                      <a:lnTo>
                        <a:pt x="202" y="162"/>
                      </a:lnTo>
                      <a:lnTo>
                        <a:pt x="186" y="184"/>
                      </a:lnTo>
                      <a:lnTo>
                        <a:pt x="164" y="202"/>
                      </a:lnTo>
                      <a:lnTo>
                        <a:pt x="138" y="212"/>
                      </a:lnTo>
                      <a:lnTo>
                        <a:pt x="108" y="217"/>
                      </a:lnTo>
                      <a:lnTo>
                        <a:pt x="81" y="212"/>
                      </a:lnTo>
                      <a:lnTo>
                        <a:pt x="54" y="202"/>
                      </a:lnTo>
                      <a:lnTo>
                        <a:pt x="32" y="184"/>
                      </a:lnTo>
                      <a:lnTo>
                        <a:pt x="16" y="162"/>
                      </a:lnTo>
                      <a:lnTo>
                        <a:pt x="4" y="136"/>
                      </a:lnTo>
                      <a:lnTo>
                        <a:pt x="0" y="108"/>
                      </a:lnTo>
                      <a:lnTo>
                        <a:pt x="4" y="79"/>
                      </a:lnTo>
                      <a:lnTo>
                        <a:pt x="16" y="53"/>
                      </a:lnTo>
                      <a:lnTo>
                        <a:pt x="32" y="32"/>
                      </a:lnTo>
                      <a:lnTo>
                        <a:pt x="54" y="14"/>
                      </a:lnTo>
                      <a:lnTo>
                        <a:pt x="81" y="4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  <a:sp3d>
                  <a:bevelT w="0" h="0"/>
                  <a:bevelB w="0" h="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Freeform 19"/>
                <p:cNvSpPr>
                  <a:spLocks/>
                </p:cNvSpPr>
                <p:nvPr/>
              </p:nvSpPr>
              <p:spPr bwMode="auto">
                <a:xfrm>
                  <a:off x="4497105" y="3825171"/>
                  <a:ext cx="196968" cy="197880"/>
                </a:xfrm>
                <a:custGeom>
                  <a:avLst/>
                  <a:gdLst>
                    <a:gd name="T0" fmla="*/ 107 w 216"/>
                    <a:gd name="T1" fmla="*/ 0 h 217"/>
                    <a:gd name="T2" fmla="*/ 129 w 216"/>
                    <a:gd name="T3" fmla="*/ 3 h 217"/>
                    <a:gd name="T4" fmla="*/ 151 w 216"/>
                    <a:gd name="T5" fmla="*/ 9 h 217"/>
                    <a:gd name="T6" fmla="*/ 171 w 216"/>
                    <a:gd name="T7" fmla="*/ 21 h 217"/>
                    <a:gd name="T8" fmla="*/ 188 w 216"/>
                    <a:gd name="T9" fmla="*/ 35 h 217"/>
                    <a:gd name="T10" fmla="*/ 201 w 216"/>
                    <a:gd name="T11" fmla="*/ 54 h 217"/>
                    <a:gd name="T12" fmla="*/ 213 w 216"/>
                    <a:gd name="T13" fmla="*/ 82 h 217"/>
                    <a:gd name="T14" fmla="*/ 216 w 216"/>
                    <a:gd name="T15" fmla="*/ 110 h 217"/>
                    <a:gd name="T16" fmla="*/ 213 w 216"/>
                    <a:gd name="T17" fmla="*/ 136 h 217"/>
                    <a:gd name="T18" fmla="*/ 201 w 216"/>
                    <a:gd name="T19" fmla="*/ 163 h 217"/>
                    <a:gd name="T20" fmla="*/ 185 w 216"/>
                    <a:gd name="T21" fmla="*/ 185 h 217"/>
                    <a:gd name="T22" fmla="*/ 162 w 216"/>
                    <a:gd name="T23" fmla="*/ 202 h 217"/>
                    <a:gd name="T24" fmla="*/ 135 w 216"/>
                    <a:gd name="T25" fmla="*/ 214 h 217"/>
                    <a:gd name="T26" fmla="*/ 107 w 216"/>
                    <a:gd name="T27" fmla="*/ 217 h 217"/>
                    <a:gd name="T28" fmla="*/ 85 w 216"/>
                    <a:gd name="T29" fmla="*/ 214 h 217"/>
                    <a:gd name="T30" fmla="*/ 65 w 216"/>
                    <a:gd name="T31" fmla="*/ 208 h 217"/>
                    <a:gd name="T32" fmla="*/ 44 w 216"/>
                    <a:gd name="T33" fmla="*/ 197 h 217"/>
                    <a:gd name="T34" fmla="*/ 28 w 216"/>
                    <a:gd name="T35" fmla="*/ 182 h 217"/>
                    <a:gd name="T36" fmla="*/ 14 w 216"/>
                    <a:gd name="T37" fmla="*/ 163 h 217"/>
                    <a:gd name="T38" fmla="*/ 5 w 216"/>
                    <a:gd name="T39" fmla="*/ 139 h 217"/>
                    <a:gd name="T40" fmla="*/ 0 w 216"/>
                    <a:gd name="T41" fmla="*/ 116 h 217"/>
                    <a:gd name="T42" fmla="*/ 0 w 216"/>
                    <a:gd name="T43" fmla="*/ 92 h 217"/>
                    <a:gd name="T44" fmla="*/ 6 w 216"/>
                    <a:gd name="T45" fmla="*/ 69 h 217"/>
                    <a:gd name="T46" fmla="*/ 18 w 216"/>
                    <a:gd name="T47" fmla="*/ 48 h 217"/>
                    <a:gd name="T48" fmla="*/ 34 w 216"/>
                    <a:gd name="T49" fmla="*/ 29 h 217"/>
                    <a:gd name="T50" fmla="*/ 53 w 216"/>
                    <a:gd name="T51" fmla="*/ 15 h 217"/>
                    <a:gd name="T52" fmla="*/ 80 w 216"/>
                    <a:gd name="T53" fmla="*/ 5 h 217"/>
                    <a:gd name="T54" fmla="*/ 107 w 216"/>
                    <a:gd name="T55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16" h="217">
                      <a:moveTo>
                        <a:pt x="107" y="0"/>
                      </a:moveTo>
                      <a:lnTo>
                        <a:pt x="129" y="3"/>
                      </a:lnTo>
                      <a:lnTo>
                        <a:pt x="151" y="9"/>
                      </a:lnTo>
                      <a:lnTo>
                        <a:pt x="171" y="21"/>
                      </a:lnTo>
                      <a:lnTo>
                        <a:pt x="188" y="35"/>
                      </a:lnTo>
                      <a:lnTo>
                        <a:pt x="201" y="54"/>
                      </a:lnTo>
                      <a:lnTo>
                        <a:pt x="213" y="82"/>
                      </a:lnTo>
                      <a:lnTo>
                        <a:pt x="216" y="110"/>
                      </a:lnTo>
                      <a:lnTo>
                        <a:pt x="213" y="136"/>
                      </a:lnTo>
                      <a:lnTo>
                        <a:pt x="201" y="163"/>
                      </a:lnTo>
                      <a:lnTo>
                        <a:pt x="185" y="185"/>
                      </a:lnTo>
                      <a:lnTo>
                        <a:pt x="162" y="202"/>
                      </a:lnTo>
                      <a:lnTo>
                        <a:pt x="135" y="214"/>
                      </a:lnTo>
                      <a:lnTo>
                        <a:pt x="107" y="217"/>
                      </a:lnTo>
                      <a:lnTo>
                        <a:pt x="85" y="214"/>
                      </a:lnTo>
                      <a:lnTo>
                        <a:pt x="65" y="208"/>
                      </a:lnTo>
                      <a:lnTo>
                        <a:pt x="44" y="197"/>
                      </a:lnTo>
                      <a:lnTo>
                        <a:pt x="28" y="182"/>
                      </a:lnTo>
                      <a:lnTo>
                        <a:pt x="14" y="163"/>
                      </a:lnTo>
                      <a:lnTo>
                        <a:pt x="5" y="139"/>
                      </a:lnTo>
                      <a:lnTo>
                        <a:pt x="0" y="116"/>
                      </a:lnTo>
                      <a:lnTo>
                        <a:pt x="0" y="92"/>
                      </a:lnTo>
                      <a:lnTo>
                        <a:pt x="6" y="69"/>
                      </a:lnTo>
                      <a:lnTo>
                        <a:pt x="18" y="48"/>
                      </a:lnTo>
                      <a:lnTo>
                        <a:pt x="34" y="29"/>
                      </a:lnTo>
                      <a:lnTo>
                        <a:pt x="53" y="15"/>
                      </a:lnTo>
                      <a:lnTo>
                        <a:pt x="80" y="5"/>
                      </a:lnTo>
                      <a:lnTo>
                        <a:pt x="10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  <a:sp3d>
                  <a:bevelT w="0" h="0"/>
                  <a:bevelB w="0" h="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Freeform 20"/>
                <p:cNvSpPr>
                  <a:spLocks/>
                </p:cNvSpPr>
                <p:nvPr/>
              </p:nvSpPr>
              <p:spPr bwMode="auto">
                <a:xfrm>
                  <a:off x="4863683" y="3825171"/>
                  <a:ext cx="196968" cy="197880"/>
                </a:xfrm>
                <a:custGeom>
                  <a:avLst/>
                  <a:gdLst>
                    <a:gd name="T0" fmla="*/ 107 w 216"/>
                    <a:gd name="T1" fmla="*/ 0 h 217"/>
                    <a:gd name="T2" fmla="*/ 135 w 216"/>
                    <a:gd name="T3" fmla="*/ 5 h 217"/>
                    <a:gd name="T4" fmla="*/ 162 w 216"/>
                    <a:gd name="T5" fmla="*/ 15 h 217"/>
                    <a:gd name="T6" fmla="*/ 182 w 216"/>
                    <a:gd name="T7" fmla="*/ 29 h 217"/>
                    <a:gd name="T8" fmla="*/ 198 w 216"/>
                    <a:gd name="T9" fmla="*/ 48 h 217"/>
                    <a:gd name="T10" fmla="*/ 209 w 216"/>
                    <a:gd name="T11" fmla="*/ 69 h 217"/>
                    <a:gd name="T12" fmla="*/ 215 w 216"/>
                    <a:gd name="T13" fmla="*/ 92 h 217"/>
                    <a:gd name="T14" fmla="*/ 216 w 216"/>
                    <a:gd name="T15" fmla="*/ 116 h 217"/>
                    <a:gd name="T16" fmla="*/ 212 w 216"/>
                    <a:gd name="T17" fmla="*/ 139 h 217"/>
                    <a:gd name="T18" fmla="*/ 201 w 216"/>
                    <a:gd name="T19" fmla="*/ 163 h 217"/>
                    <a:gd name="T20" fmla="*/ 188 w 216"/>
                    <a:gd name="T21" fmla="*/ 182 h 217"/>
                    <a:gd name="T22" fmla="*/ 171 w 216"/>
                    <a:gd name="T23" fmla="*/ 197 h 217"/>
                    <a:gd name="T24" fmla="*/ 151 w 216"/>
                    <a:gd name="T25" fmla="*/ 208 h 217"/>
                    <a:gd name="T26" fmla="*/ 129 w 216"/>
                    <a:gd name="T27" fmla="*/ 214 h 217"/>
                    <a:gd name="T28" fmla="*/ 107 w 216"/>
                    <a:gd name="T29" fmla="*/ 217 h 217"/>
                    <a:gd name="T30" fmla="*/ 81 w 216"/>
                    <a:gd name="T31" fmla="*/ 214 h 217"/>
                    <a:gd name="T32" fmla="*/ 53 w 216"/>
                    <a:gd name="T33" fmla="*/ 202 h 217"/>
                    <a:gd name="T34" fmla="*/ 31 w 216"/>
                    <a:gd name="T35" fmla="*/ 185 h 217"/>
                    <a:gd name="T36" fmla="*/ 14 w 216"/>
                    <a:gd name="T37" fmla="*/ 163 h 217"/>
                    <a:gd name="T38" fmla="*/ 3 w 216"/>
                    <a:gd name="T39" fmla="*/ 136 h 217"/>
                    <a:gd name="T40" fmla="*/ 0 w 216"/>
                    <a:gd name="T41" fmla="*/ 110 h 217"/>
                    <a:gd name="T42" fmla="*/ 3 w 216"/>
                    <a:gd name="T43" fmla="*/ 82 h 217"/>
                    <a:gd name="T44" fmla="*/ 14 w 216"/>
                    <a:gd name="T45" fmla="*/ 54 h 217"/>
                    <a:gd name="T46" fmla="*/ 28 w 216"/>
                    <a:gd name="T47" fmla="*/ 35 h 217"/>
                    <a:gd name="T48" fmla="*/ 46 w 216"/>
                    <a:gd name="T49" fmla="*/ 21 h 217"/>
                    <a:gd name="T50" fmla="*/ 65 w 216"/>
                    <a:gd name="T51" fmla="*/ 9 h 217"/>
                    <a:gd name="T52" fmla="*/ 85 w 216"/>
                    <a:gd name="T53" fmla="*/ 3 h 217"/>
                    <a:gd name="T54" fmla="*/ 107 w 216"/>
                    <a:gd name="T55" fmla="*/ 0 h 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16" h="217">
                      <a:moveTo>
                        <a:pt x="107" y="0"/>
                      </a:moveTo>
                      <a:lnTo>
                        <a:pt x="135" y="5"/>
                      </a:lnTo>
                      <a:lnTo>
                        <a:pt x="162" y="15"/>
                      </a:lnTo>
                      <a:lnTo>
                        <a:pt x="182" y="29"/>
                      </a:lnTo>
                      <a:lnTo>
                        <a:pt x="198" y="48"/>
                      </a:lnTo>
                      <a:lnTo>
                        <a:pt x="209" y="69"/>
                      </a:lnTo>
                      <a:lnTo>
                        <a:pt x="215" y="92"/>
                      </a:lnTo>
                      <a:lnTo>
                        <a:pt x="216" y="116"/>
                      </a:lnTo>
                      <a:lnTo>
                        <a:pt x="212" y="139"/>
                      </a:lnTo>
                      <a:lnTo>
                        <a:pt x="201" y="163"/>
                      </a:lnTo>
                      <a:lnTo>
                        <a:pt x="188" y="182"/>
                      </a:lnTo>
                      <a:lnTo>
                        <a:pt x="171" y="197"/>
                      </a:lnTo>
                      <a:lnTo>
                        <a:pt x="151" y="208"/>
                      </a:lnTo>
                      <a:lnTo>
                        <a:pt x="129" y="214"/>
                      </a:lnTo>
                      <a:lnTo>
                        <a:pt x="107" y="217"/>
                      </a:lnTo>
                      <a:lnTo>
                        <a:pt x="81" y="214"/>
                      </a:lnTo>
                      <a:lnTo>
                        <a:pt x="53" y="202"/>
                      </a:lnTo>
                      <a:lnTo>
                        <a:pt x="31" y="185"/>
                      </a:lnTo>
                      <a:lnTo>
                        <a:pt x="14" y="163"/>
                      </a:lnTo>
                      <a:lnTo>
                        <a:pt x="3" y="136"/>
                      </a:lnTo>
                      <a:lnTo>
                        <a:pt x="0" y="110"/>
                      </a:lnTo>
                      <a:lnTo>
                        <a:pt x="3" y="82"/>
                      </a:lnTo>
                      <a:lnTo>
                        <a:pt x="14" y="54"/>
                      </a:lnTo>
                      <a:lnTo>
                        <a:pt x="28" y="35"/>
                      </a:lnTo>
                      <a:lnTo>
                        <a:pt x="46" y="21"/>
                      </a:lnTo>
                      <a:lnTo>
                        <a:pt x="65" y="9"/>
                      </a:lnTo>
                      <a:lnTo>
                        <a:pt x="85" y="3"/>
                      </a:lnTo>
                      <a:lnTo>
                        <a:pt x="10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  <a:sp3d>
                  <a:bevelT w="0" h="0"/>
                  <a:bevelB w="0" h="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2" name="Group 45"/>
              <p:cNvGrpSpPr/>
              <p:nvPr/>
            </p:nvGrpSpPr>
            <p:grpSpPr>
              <a:xfrm>
                <a:off x="9530067" y="1494818"/>
                <a:ext cx="285142" cy="284646"/>
                <a:chOff x="2098227" y="2071495"/>
                <a:chExt cx="526158" cy="525244"/>
              </a:xfrm>
              <a:solidFill>
                <a:sysClr val="window" lastClr="FFFFFF"/>
              </a:solidFill>
              <a:effectLst/>
              <a:scene3d>
                <a:camera prst="orthographicFront"/>
                <a:lightRig rig="threePt" dir="t"/>
              </a:scene3d>
            </p:grpSpPr>
            <p:sp>
              <p:nvSpPr>
                <p:cNvPr id="143" name="Freeform 29"/>
                <p:cNvSpPr>
                  <a:spLocks/>
                </p:cNvSpPr>
                <p:nvPr/>
              </p:nvSpPr>
              <p:spPr bwMode="auto">
                <a:xfrm>
                  <a:off x="2098227" y="2071495"/>
                  <a:ext cx="526158" cy="525244"/>
                </a:xfrm>
                <a:custGeom>
                  <a:avLst/>
                  <a:gdLst>
                    <a:gd name="T0" fmla="*/ 13 w 577"/>
                    <a:gd name="T1" fmla="*/ 0 h 576"/>
                    <a:gd name="T2" fmla="*/ 18 w 577"/>
                    <a:gd name="T3" fmla="*/ 1 h 576"/>
                    <a:gd name="T4" fmla="*/ 22 w 577"/>
                    <a:gd name="T5" fmla="*/ 3 h 576"/>
                    <a:gd name="T6" fmla="*/ 25 w 577"/>
                    <a:gd name="T7" fmla="*/ 6 h 576"/>
                    <a:gd name="T8" fmla="*/ 26 w 577"/>
                    <a:gd name="T9" fmla="*/ 10 h 576"/>
                    <a:gd name="T10" fmla="*/ 28 w 577"/>
                    <a:gd name="T11" fmla="*/ 14 h 576"/>
                    <a:gd name="T12" fmla="*/ 28 w 577"/>
                    <a:gd name="T13" fmla="*/ 548 h 576"/>
                    <a:gd name="T14" fmla="*/ 562 w 577"/>
                    <a:gd name="T15" fmla="*/ 548 h 576"/>
                    <a:gd name="T16" fmla="*/ 566 w 577"/>
                    <a:gd name="T17" fmla="*/ 549 h 576"/>
                    <a:gd name="T18" fmla="*/ 571 w 577"/>
                    <a:gd name="T19" fmla="*/ 551 h 576"/>
                    <a:gd name="T20" fmla="*/ 574 w 577"/>
                    <a:gd name="T21" fmla="*/ 554 h 576"/>
                    <a:gd name="T22" fmla="*/ 575 w 577"/>
                    <a:gd name="T23" fmla="*/ 558 h 576"/>
                    <a:gd name="T24" fmla="*/ 577 w 577"/>
                    <a:gd name="T25" fmla="*/ 563 h 576"/>
                    <a:gd name="T26" fmla="*/ 575 w 577"/>
                    <a:gd name="T27" fmla="*/ 567 h 576"/>
                    <a:gd name="T28" fmla="*/ 574 w 577"/>
                    <a:gd name="T29" fmla="*/ 570 h 576"/>
                    <a:gd name="T30" fmla="*/ 571 w 577"/>
                    <a:gd name="T31" fmla="*/ 573 h 576"/>
                    <a:gd name="T32" fmla="*/ 566 w 577"/>
                    <a:gd name="T33" fmla="*/ 576 h 576"/>
                    <a:gd name="T34" fmla="*/ 562 w 577"/>
                    <a:gd name="T35" fmla="*/ 576 h 576"/>
                    <a:gd name="T36" fmla="*/ 13 w 577"/>
                    <a:gd name="T37" fmla="*/ 576 h 576"/>
                    <a:gd name="T38" fmla="*/ 9 w 577"/>
                    <a:gd name="T39" fmla="*/ 576 h 576"/>
                    <a:gd name="T40" fmla="*/ 6 w 577"/>
                    <a:gd name="T41" fmla="*/ 573 h 576"/>
                    <a:gd name="T42" fmla="*/ 3 w 577"/>
                    <a:gd name="T43" fmla="*/ 570 h 576"/>
                    <a:gd name="T44" fmla="*/ 0 w 577"/>
                    <a:gd name="T45" fmla="*/ 567 h 576"/>
                    <a:gd name="T46" fmla="*/ 0 w 577"/>
                    <a:gd name="T47" fmla="*/ 563 h 576"/>
                    <a:gd name="T48" fmla="*/ 0 w 577"/>
                    <a:gd name="T49" fmla="*/ 14 h 576"/>
                    <a:gd name="T50" fmla="*/ 1 w 577"/>
                    <a:gd name="T51" fmla="*/ 9 h 576"/>
                    <a:gd name="T52" fmla="*/ 4 w 577"/>
                    <a:gd name="T53" fmla="*/ 4 h 576"/>
                    <a:gd name="T54" fmla="*/ 9 w 577"/>
                    <a:gd name="T55" fmla="*/ 1 h 576"/>
                    <a:gd name="T56" fmla="*/ 13 w 577"/>
                    <a:gd name="T57" fmla="*/ 0 h 5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577" h="576">
                      <a:moveTo>
                        <a:pt x="13" y="0"/>
                      </a:moveTo>
                      <a:lnTo>
                        <a:pt x="18" y="1"/>
                      </a:lnTo>
                      <a:lnTo>
                        <a:pt x="22" y="3"/>
                      </a:lnTo>
                      <a:lnTo>
                        <a:pt x="25" y="6"/>
                      </a:lnTo>
                      <a:lnTo>
                        <a:pt x="26" y="10"/>
                      </a:lnTo>
                      <a:lnTo>
                        <a:pt x="28" y="14"/>
                      </a:lnTo>
                      <a:lnTo>
                        <a:pt x="28" y="548"/>
                      </a:lnTo>
                      <a:lnTo>
                        <a:pt x="562" y="548"/>
                      </a:lnTo>
                      <a:lnTo>
                        <a:pt x="566" y="549"/>
                      </a:lnTo>
                      <a:lnTo>
                        <a:pt x="571" y="551"/>
                      </a:lnTo>
                      <a:lnTo>
                        <a:pt x="574" y="554"/>
                      </a:lnTo>
                      <a:lnTo>
                        <a:pt x="575" y="558"/>
                      </a:lnTo>
                      <a:lnTo>
                        <a:pt x="577" y="563"/>
                      </a:lnTo>
                      <a:lnTo>
                        <a:pt x="575" y="567"/>
                      </a:lnTo>
                      <a:lnTo>
                        <a:pt x="574" y="570"/>
                      </a:lnTo>
                      <a:lnTo>
                        <a:pt x="571" y="573"/>
                      </a:lnTo>
                      <a:lnTo>
                        <a:pt x="566" y="576"/>
                      </a:lnTo>
                      <a:lnTo>
                        <a:pt x="562" y="576"/>
                      </a:lnTo>
                      <a:lnTo>
                        <a:pt x="13" y="576"/>
                      </a:lnTo>
                      <a:lnTo>
                        <a:pt x="9" y="576"/>
                      </a:lnTo>
                      <a:lnTo>
                        <a:pt x="6" y="573"/>
                      </a:lnTo>
                      <a:lnTo>
                        <a:pt x="3" y="570"/>
                      </a:lnTo>
                      <a:lnTo>
                        <a:pt x="0" y="567"/>
                      </a:lnTo>
                      <a:lnTo>
                        <a:pt x="0" y="563"/>
                      </a:lnTo>
                      <a:lnTo>
                        <a:pt x="0" y="14"/>
                      </a:lnTo>
                      <a:lnTo>
                        <a:pt x="1" y="9"/>
                      </a:lnTo>
                      <a:lnTo>
                        <a:pt x="4" y="4"/>
                      </a:lnTo>
                      <a:lnTo>
                        <a:pt x="9" y="1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  <a:sp3d>
                  <a:bevelT w="0" h="0"/>
                  <a:bevelB w="0" h="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Rectangle 30"/>
                <p:cNvSpPr>
                  <a:spLocks noChangeArrowheads="1"/>
                </p:cNvSpPr>
                <p:nvPr/>
              </p:nvSpPr>
              <p:spPr bwMode="auto">
                <a:xfrm>
                  <a:off x="2159324" y="2226515"/>
                  <a:ext cx="104867" cy="320982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  <a:sp3d>
                  <a:bevelT w="0" h="0"/>
                  <a:bevelB w="0" h="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31"/>
                <p:cNvSpPr>
                  <a:spLocks noChangeArrowheads="1"/>
                </p:cNvSpPr>
                <p:nvPr/>
              </p:nvSpPr>
              <p:spPr bwMode="auto">
                <a:xfrm>
                  <a:off x="2307961" y="2102499"/>
                  <a:ext cx="104867" cy="444998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  <a:sp3d>
                  <a:bevelT w="0" h="0"/>
                  <a:bevelB w="0" h="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 32"/>
                <p:cNvSpPr>
                  <a:spLocks noChangeArrowheads="1"/>
                </p:cNvSpPr>
                <p:nvPr/>
              </p:nvSpPr>
              <p:spPr bwMode="auto">
                <a:xfrm>
                  <a:off x="2456598" y="2243841"/>
                  <a:ext cx="105779" cy="303657"/>
                </a:xfrm>
                <a:prstGeom prst="rect">
                  <a:avLst/>
                </a:prstGeom>
                <a:grpFill/>
                <a:ln w="0">
                  <a:noFill/>
                  <a:prstDash val="solid"/>
                  <a:miter lim="800000"/>
                  <a:headEnd/>
                  <a:tailEnd/>
                </a:ln>
                <a:sp3d>
                  <a:bevelT w="0" h="0"/>
                  <a:bevelB w="0" h="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121898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IN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21" name="TextBox 1"/>
            <p:cNvSpPr txBox="1"/>
            <p:nvPr/>
          </p:nvSpPr>
          <p:spPr>
            <a:xfrm>
              <a:off x="2572250" y="1610337"/>
              <a:ext cx="5517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4%</a:t>
              </a:r>
            </a:p>
          </p:txBody>
        </p:sp>
        <p:sp>
          <p:nvSpPr>
            <p:cNvPr id="122" name="TextBox 50"/>
            <p:cNvSpPr txBox="1"/>
            <p:nvPr/>
          </p:nvSpPr>
          <p:spPr>
            <a:xfrm>
              <a:off x="4597881" y="1360668"/>
              <a:ext cx="7088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40%</a:t>
              </a:r>
            </a:p>
          </p:txBody>
        </p:sp>
        <p:sp>
          <p:nvSpPr>
            <p:cNvPr id="123" name="TextBox 51"/>
            <p:cNvSpPr txBox="1"/>
            <p:nvPr/>
          </p:nvSpPr>
          <p:spPr>
            <a:xfrm>
              <a:off x="6717508" y="820203"/>
              <a:ext cx="7088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56%</a:t>
              </a:r>
            </a:p>
          </p:txBody>
        </p:sp>
        <p:sp>
          <p:nvSpPr>
            <p:cNvPr id="124" name="TextBox 52"/>
            <p:cNvSpPr txBox="1"/>
            <p:nvPr/>
          </p:nvSpPr>
          <p:spPr>
            <a:xfrm>
              <a:off x="8219056" y="392878"/>
              <a:ext cx="1936882" cy="5506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85,5 billones</a:t>
              </a:r>
            </a:p>
          </p:txBody>
        </p:sp>
        <p:sp>
          <p:nvSpPr>
            <p:cNvPr id="125" name="CuadroTexto 124"/>
            <p:cNvSpPr txBox="1"/>
            <p:nvPr/>
          </p:nvSpPr>
          <p:spPr>
            <a:xfrm rot="16200000">
              <a:off x="8372630" y="2207439"/>
              <a:ext cx="1710047" cy="1089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PY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PGN 2020</a:t>
              </a:r>
            </a:p>
          </p:txBody>
        </p:sp>
        <p:sp>
          <p:nvSpPr>
            <p:cNvPr id="126" name="TextBox 52"/>
            <p:cNvSpPr txBox="1"/>
            <p:nvPr/>
          </p:nvSpPr>
          <p:spPr>
            <a:xfrm>
              <a:off x="6208666" y="1429627"/>
              <a:ext cx="1643563" cy="4771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49,6 </a:t>
              </a:r>
              <a:r>
                <a:rPr kumimoji="0" lang="en-IN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billones</a:t>
              </a:r>
              <a:endParaRPr kumimoji="0" lang="en-IN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TextBox 52"/>
            <p:cNvSpPr txBox="1"/>
            <p:nvPr/>
          </p:nvSpPr>
          <p:spPr>
            <a:xfrm>
              <a:off x="4205237" y="1939433"/>
              <a:ext cx="1643563" cy="4771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33,2 </a:t>
              </a:r>
              <a:r>
                <a:rPr kumimoji="0" lang="en-IN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billones</a:t>
              </a:r>
              <a:endParaRPr kumimoji="0" lang="en-IN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TextBox 52"/>
            <p:cNvSpPr txBox="1"/>
            <p:nvPr/>
          </p:nvSpPr>
          <p:spPr>
            <a:xfrm>
              <a:off x="2067898" y="2231559"/>
              <a:ext cx="1499333" cy="4771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2,7 </a:t>
              </a:r>
              <a:r>
                <a:rPr kumimoji="0" lang="en-IN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billones</a:t>
              </a:r>
              <a:endParaRPr kumimoji="0" lang="en-IN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9" name="Picture 6" descr="https://media-public.canva.com/MADCXhMpbQ4/1/thumbnail_large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6770" y="2712526"/>
              <a:ext cx="596630" cy="596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0" name="Picture 2" descr="https://media-public.canva.com/MACD12K31fk/1/thumbnail_large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rgbClr val="0089AA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65710">
              <a:off x="5484934" y="1409391"/>
              <a:ext cx="875536" cy="875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1" name="Picture 2" descr="https://media-public.canva.com/MACD12K31fk/1/thumbnail_large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rgbClr val="F4614E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65710">
              <a:off x="3486760" y="2049873"/>
              <a:ext cx="875536" cy="875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ángulo 1"/>
          <p:cNvSpPr/>
          <p:nvPr/>
        </p:nvSpPr>
        <p:spPr>
          <a:xfrm>
            <a:off x="1709384" y="5221125"/>
            <a:ext cx="19255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Gastos</a:t>
            </a:r>
            <a:r>
              <a:rPr kumimoji="0" lang="en-IN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 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Financiamiento</a:t>
            </a:r>
            <a:endParaRPr kumimoji="0" lang="en-IN" sz="2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Rectángulo 167"/>
          <p:cNvSpPr/>
          <p:nvPr/>
        </p:nvSpPr>
        <p:spPr>
          <a:xfrm>
            <a:off x="4276743" y="5189131"/>
            <a:ext cx="14221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Gastos</a:t>
            </a:r>
            <a:r>
              <a:rPr kumimoji="0" lang="en-IN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de 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Capital</a:t>
            </a:r>
            <a:endParaRPr kumimoji="0" lang="en-IN" sz="2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Rectángulo 168"/>
          <p:cNvSpPr/>
          <p:nvPr/>
        </p:nvSpPr>
        <p:spPr>
          <a:xfrm>
            <a:off x="6579629" y="5211942"/>
            <a:ext cx="13676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Gastos</a:t>
            </a:r>
            <a:r>
              <a:rPr kumimoji="0" lang="en-IN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Corrientes</a:t>
            </a:r>
          </a:p>
        </p:txBody>
      </p:sp>
      <p:sp>
        <p:nvSpPr>
          <p:cNvPr id="170" name="Rectángulo 169"/>
          <p:cNvSpPr/>
          <p:nvPr/>
        </p:nvSpPr>
        <p:spPr>
          <a:xfrm>
            <a:off x="8429875" y="5189131"/>
            <a:ext cx="16241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Total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Presupuesto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013983" y="5945130"/>
            <a:ext cx="1195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↑12,2%</a:t>
            </a:r>
          </a:p>
        </p:txBody>
      </p:sp>
      <p:sp>
        <p:nvSpPr>
          <p:cNvPr id="59" name="CuadroTexto 58"/>
          <p:cNvSpPr txBox="1"/>
          <p:nvPr/>
        </p:nvSpPr>
        <p:spPr>
          <a:xfrm>
            <a:off x="4316232" y="5952957"/>
            <a:ext cx="1195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↑</a:t>
            </a:r>
            <a:r>
              <a:rPr kumimoji="0" lang="es-PY" sz="20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5</a:t>
            </a:r>
            <a:r>
              <a:rPr kumimoji="0" lang="es-PY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,5%</a:t>
            </a:r>
            <a:endParaRPr kumimoji="0" lang="es-PY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CuadroTexto 59"/>
          <p:cNvSpPr txBox="1"/>
          <p:nvPr/>
        </p:nvSpPr>
        <p:spPr>
          <a:xfrm>
            <a:off x="8644257" y="5940306"/>
            <a:ext cx="1195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↑2,2%</a:t>
            </a:r>
            <a:endParaRPr kumimoji="0" lang="es-PY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6556161" y="5927419"/>
            <a:ext cx="1195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↓0,4%</a:t>
            </a:r>
            <a:endParaRPr kumimoji="0" lang="es-PY" sz="20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16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1999" cy="744278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0" y="41648"/>
            <a:ext cx="12191998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 lvl="0">
              <a:defRPr lang="es-PY"/>
            </a:defPPr>
            <a:lvl1pPr algn="ctr">
              <a:defRPr sz="3200" b="1">
                <a:solidFill>
                  <a:prstClr val="white"/>
                </a:solidFill>
                <a:latin typeface="Gotham" panose="02000604040000090004" pitchFamily="50" charset="0"/>
                <a:cs typeface="Arial" panose="020B0604020202020204" pitchFamily="34" charset="0"/>
              </a:defRPr>
            </a:lvl1pPr>
          </a:lstStyle>
          <a:p>
            <a:r>
              <a:rPr lang="es-PY" sz="3000" dirty="0" smtClean="0"/>
              <a:t>Estimamos un crecimiento del 2% con respecto al PGN 2019</a:t>
            </a:r>
            <a:endParaRPr lang="es-PY" sz="3000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864990"/>
              </p:ext>
            </p:extLst>
          </p:nvPr>
        </p:nvGraphicFramePr>
        <p:xfrm>
          <a:off x="315883" y="1230284"/>
          <a:ext cx="11172305" cy="5403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045029" y="1999370"/>
            <a:ext cx="3861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2800" b="1" dirty="0" smtClean="0">
                <a:latin typeface="Gotham" panose="02000504050000020004" pitchFamily="2" charset="0"/>
              </a:rPr>
              <a:t>Ingresos Tributarios</a:t>
            </a:r>
          </a:p>
          <a:p>
            <a:pPr algn="ctr"/>
            <a:r>
              <a:rPr lang="es-PY" sz="1600" dirty="0" smtClean="0">
                <a:latin typeface="Gotham" panose="02000504050000020004" pitchFamily="2" charset="0"/>
              </a:rPr>
              <a:t>En Billones de Gs y % PIB</a:t>
            </a:r>
            <a:endParaRPr lang="es-PY" sz="1600" dirty="0">
              <a:latin typeface="Gotham" panose="02000504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40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6_Office Theme">
  <a:themeElements>
    <a:clrScheme name="Custom 1">
      <a:dk1>
        <a:srgbClr val="000000"/>
      </a:dk1>
      <a:lt1>
        <a:sysClr val="window" lastClr="FFFFFF"/>
      </a:lt1>
      <a:dk2>
        <a:srgbClr val="1C8ABA"/>
      </a:dk2>
      <a:lt2>
        <a:srgbClr val="0F608D"/>
      </a:lt2>
      <a:accent1>
        <a:srgbClr val="51B3C6"/>
      </a:accent1>
      <a:accent2>
        <a:srgbClr val="175D76"/>
      </a:accent2>
      <a:accent3>
        <a:srgbClr val="FF3300"/>
      </a:accent3>
      <a:accent4>
        <a:srgbClr val="E6101F"/>
      </a:accent4>
      <a:accent5>
        <a:srgbClr val="E60CAD"/>
      </a:accent5>
      <a:accent6>
        <a:srgbClr val="660066"/>
      </a:accent6>
      <a:hlink>
        <a:srgbClr val="002335"/>
      </a:hlink>
      <a:folHlink>
        <a:srgbClr val="3737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Tema de Office">
  <a:themeElements>
    <a:clrScheme name="Amaril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088E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Analysis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227DAC"/>
    </a:accent1>
    <a:accent2>
      <a:srgbClr val="443988"/>
    </a:accent2>
    <a:accent3>
      <a:srgbClr val="9F0052"/>
    </a:accent3>
    <a:accent4>
      <a:srgbClr val="FE4020"/>
    </a:accent4>
    <a:accent5>
      <a:srgbClr val="FFBE00"/>
    </a:accent5>
    <a:accent6>
      <a:srgbClr val="00A9FC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3389</TotalTime>
  <Words>1152</Words>
  <Application>Microsoft Office PowerPoint</Application>
  <PresentationFormat>Panorámica</PresentationFormat>
  <Paragraphs>281</Paragraphs>
  <Slides>19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19</vt:i4>
      </vt:variant>
    </vt:vector>
  </HeadingPairs>
  <TitlesOfParts>
    <vt:vector size="40" baseType="lpstr">
      <vt:lpstr>맑은 고딕</vt:lpstr>
      <vt:lpstr>Andalus</vt:lpstr>
      <vt:lpstr>Arial</vt:lpstr>
      <vt:lpstr>Calibri</vt:lpstr>
      <vt:lpstr>Calibri Light</vt:lpstr>
      <vt:lpstr>Constantia</vt:lpstr>
      <vt:lpstr>Franklin Gothic Demi</vt:lpstr>
      <vt:lpstr>Franklin Gothic Heavy</vt:lpstr>
      <vt:lpstr>Gotham</vt:lpstr>
      <vt:lpstr>Gotham Black</vt:lpstr>
      <vt:lpstr>Gotham Ultra</vt:lpstr>
      <vt:lpstr>Lucida Sans Unicode</vt:lpstr>
      <vt:lpstr>Open san</vt:lpstr>
      <vt:lpstr>Open Sans</vt:lpstr>
      <vt:lpstr>Open Sans</vt:lpstr>
      <vt:lpstr>3_Tema de Office</vt:lpstr>
      <vt:lpstr>16_Office Theme</vt:lpstr>
      <vt:lpstr>Tema de Office</vt:lpstr>
      <vt:lpstr>1_Tema de Office</vt:lpstr>
      <vt:lpstr>4_Tema de Office</vt:lpstr>
      <vt:lpstr>2_Office Theme</vt:lpstr>
      <vt:lpstr>Presentación de PowerPoint</vt:lpstr>
      <vt:lpstr>El escenario mundial y regional es desafiante</vt:lpstr>
      <vt:lpstr>Pero esperamos un mejor desempeño económico</vt:lpstr>
      <vt:lpstr>No obstante, existen riesgos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Los ingresos tributarios son limitados...</vt:lpstr>
      <vt:lpstr>…Privilegiando la eficiencia operativa, destinando mayores recursos a: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Viviana Casco</dc:creator>
  <cp:lastModifiedBy>Viviana Casco</cp:lastModifiedBy>
  <cp:revision>87</cp:revision>
  <cp:lastPrinted>2019-09-10T12:03:01Z</cp:lastPrinted>
  <dcterms:modified xsi:type="dcterms:W3CDTF">2019-09-17T13:33:33Z</dcterms:modified>
</cp:coreProperties>
</file>