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rawing1.xml" ContentType="application/vnd.ms-office.drawingml.diagramDrawing+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8"/>
  </p:notesMasterIdLst>
  <p:handoutMasterIdLst>
    <p:handoutMasterId r:id="rId19"/>
  </p:handoutMasterIdLst>
  <p:sldIdLst>
    <p:sldId id="256" r:id="rId2"/>
    <p:sldId id="257" r:id="rId3"/>
    <p:sldId id="258" r:id="rId4"/>
    <p:sldId id="265" r:id="rId5"/>
    <p:sldId id="270" r:id="rId6"/>
    <p:sldId id="271" r:id="rId7"/>
    <p:sldId id="272" r:id="rId8"/>
    <p:sldId id="259" r:id="rId9"/>
    <p:sldId id="260" r:id="rId10"/>
    <p:sldId id="261" r:id="rId11"/>
    <p:sldId id="262" r:id="rId12"/>
    <p:sldId id="264" r:id="rId13"/>
    <p:sldId id="266" r:id="rId14"/>
    <p:sldId id="267" r:id="rId15"/>
    <p:sldId id="268" r:id="rId16"/>
    <p:sldId id="273" r:id="rId17"/>
  </p:sldIdLst>
  <p:sldSz cx="9144000" cy="6858000" type="screen4x3"/>
  <p:notesSz cx="7102475" cy="897255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34559" autoAdjust="0"/>
    <p:restoredTop sz="86380" autoAdjust="0"/>
  </p:normalViewPr>
  <p:slideViewPr>
    <p:cSldViewPr>
      <p:cViewPr>
        <p:scale>
          <a:sx n="66" d="100"/>
          <a:sy n="66" d="100"/>
        </p:scale>
        <p:origin x="-2004" y="-258"/>
      </p:cViewPr>
      <p:guideLst>
        <p:guide orient="horz" pos="2160"/>
        <p:guide pos="2880"/>
      </p:guideLst>
    </p:cSldViewPr>
  </p:slideViewPr>
  <p:outlineViewPr>
    <p:cViewPr>
      <p:scale>
        <a:sx n="33" d="100"/>
        <a:sy n="33" d="100"/>
      </p:scale>
      <p:origin x="252" y="117528"/>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856" y="-102"/>
      </p:cViewPr>
      <p:guideLst>
        <p:guide orient="horz" pos="2826"/>
        <p:guide pos="2237"/>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24B1C8-E97E-44DB-9224-E0C5F2A0EAB1}" type="doc">
      <dgm:prSet loTypeId="urn:microsoft.com/office/officeart/2005/8/layout/orgChart1" loCatId="hierarchy" qsTypeId="urn:microsoft.com/office/officeart/2005/8/quickstyle/simple1" qsCatId="simple" csTypeId="urn:microsoft.com/office/officeart/2005/8/colors/accent2_4" csCatId="accent2" phldr="1"/>
      <dgm:spPr/>
      <dgm:t>
        <a:bodyPr/>
        <a:lstStyle/>
        <a:p>
          <a:endParaRPr lang="es-ES"/>
        </a:p>
      </dgm:t>
    </dgm:pt>
    <dgm:pt modelId="{4ACBCC81-9553-49EB-A50E-9FEBF4B19C9C}">
      <dgm:prSet phldrT="[Texto]" custT="1"/>
      <dgm:spPr/>
      <dgm:t>
        <a:bodyPr/>
        <a:lstStyle/>
        <a:p>
          <a:r>
            <a:rPr lang="es-PY" sz="2000" b="1" dirty="0" smtClean="0">
              <a:effectLst>
                <a:outerShdw blurRad="38100" dist="38100" dir="2700000" algn="tl">
                  <a:srgbClr val="000000">
                    <a:alpha val="43137"/>
                  </a:srgbClr>
                </a:outerShdw>
              </a:effectLst>
            </a:rPr>
            <a:t>Fortalecimiento de sectores vulnerables </a:t>
          </a:r>
          <a:endParaRPr lang="es-ES" sz="2000" dirty="0"/>
        </a:p>
      </dgm:t>
    </dgm:pt>
    <dgm:pt modelId="{D8CF01C8-F679-49BF-B8E7-7F338E49EB28}" type="parTrans" cxnId="{8914F8F5-6648-4EE9-808B-3F17EB4F6B4A}">
      <dgm:prSet/>
      <dgm:spPr/>
      <dgm:t>
        <a:bodyPr/>
        <a:lstStyle/>
        <a:p>
          <a:endParaRPr lang="es-ES"/>
        </a:p>
      </dgm:t>
    </dgm:pt>
    <dgm:pt modelId="{EAAD6EC0-6D0E-44B6-90FB-421AA428982A}" type="sibTrans" cxnId="{8914F8F5-6648-4EE9-808B-3F17EB4F6B4A}">
      <dgm:prSet/>
      <dgm:spPr/>
      <dgm:t>
        <a:bodyPr/>
        <a:lstStyle/>
        <a:p>
          <a:endParaRPr lang="es-ES"/>
        </a:p>
      </dgm:t>
    </dgm:pt>
    <dgm:pt modelId="{4E3ADBEE-A65F-463A-AAEA-DC3B1DD30FE7}">
      <dgm:prSet phldrT="[Texto]" custT="1"/>
      <dgm:spPr/>
      <dgm:t>
        <a:bodyPr/>
        <a:lstStyle/>
        <a:p>
          <a:r>
            <a:rPr lang="es-PY" sz="2000" dirty="0" smtClean="0"/>
            <a:t>Educación</a:t>
          </a:r>
          <a:endParaRPr lang="es-ES" sz="2000" dirty="0"/>
        </a:p>
      </dgm:t>
    </dgm:pt>
    <dgm:pt modelId="{7FF4FC35-3D8B-458F-86B9-0DB1956DEDE9}" type="parTrans" cxnId="{2C8924C5-82D9-4AAE-B964-ABF26AF18305}">
      <dgm:prSet/>
      <dgm:spPr/>
      <dgm:t>
        <a:bodyPr/>
        <a:lstStyle/>
        <a:p>
          <a:endParaRPr lang="es-ES"/>
        </a:p>
      </dgm:t>
    </dgm:pt>
    <dgm:pt modelId="{4E4CFB49-8A3E-46A9-9F41-EA55FA77D549}" type="sibTrans" cxnId="{2C8924C5-82D9-4AAE-B964-ABF26AF18305}">
      <dgm:prSet/>
      <dgm:spPr/>
      <dgm:t>
        <a:bodyPr/>
        <a:lstStyle/>
        <a:p>
          <a:endParaRPr lang="es-ES"/>
        </a:p>
      </dgm:t>
    </dgm:pt>
    <dgm:pt modelId="{EB26307E-26F8-4615-8959-830E9CCF5EC4}">
      <dgm:prSet phldrT="[Texto]" custT="1"/>
      <dgm:spPr/>
      <dgm:t>
        <a:bodyPr/>
        <a:lstStyle/>
        <a:p>
          <a:r>
            <a:rPr lang="es-PY" sz="2000" dirty="0" smtClean="0"/>
            <a:t>Salud</a:t>
          </a:r>
          <a:endParaRPr lang="es-ES" sz="2000" dirty="0"/>
        </a:p>
      </dgm:t>
    </dgm:pt>
    <dgm:pt modelId="{75FA4E05-23AB-4782-8C49-F1EB233C83B5}" type="parTrans" cxnId="{4E21E416-DF1C-4160-B38F-139E499063E2}">
      <dgm:prSet/>
      <dgm:spPr/>
      <dgm:t>
        <a:bodyPr/>
        <a:lstStyle/>
        <a:p>
          <a:endParaRPr lang="es-ES"/>
        </a:p>
      </dgm:t>
    </dgm:pt>
    <dgm:pt modelId="{68A00ACC-0FB5-481A-B6A3-511D1330D3B8}" type="sibTrans" cxnId="{4E21E416-DF1C-4160-B38F-139E499063E2}">
      <dgm:prSet/>
      <dgm:spPr/>
      <dgm:t>
        <a:bodyPr/>
        <a:lstStyle/>
        <a:p>
          <a:endParaRPr lang="es-ES"/>
        </a:p>
      </dgm:t>
    </dgm:pt>
    <dgm:pt modelId="{5CEF67AD-0FA2-4307-964C-BE1E9734F163}">
      <dgm:prSet phldrT="[Texto]" custT="1"/>
      <dgm:spPr/>
      <dgm:t>
        <a:bodyPr/>
        <a:lstStyle/>
        <a:p>
          <a:r>
            <a:rPr lang="es-PY" sz="2000" dirty="0" smtClean="0"/>
            <a:t>Seguridad</a:t>
          </a:r>
          <a:endParaRPr lang="es-ES" sz="2000" dirty="0"/>
        </a:p>
      </dgm:t>
    </dgm:pt>
    <dgm:pt modelId="{D925C90A-EDB8-48DD-813B-EC48916277B0}" type="parTrans" cxnId="{BF4E8487-28DA-4F6A-B589-33D7CC56FD60}">
      <dgm:prSet/>
      <dgm:spPr/>
      <dgm:t>
        <a:bodyPr/>
        <a:lstStyle/>
        <a:p>
          <a:endParaRPr lang="es-ES"/>
        </a:p>
      </dgm:t>
    </dgm:pt>
    <dgm:pt modelId="{675E0554-DE02-4FD0-A916-14744A436B39}" type="sibTrans" cxnId="{BF4E8487-28DA-4F6A-B589-33D7CC56FD60}">
      <dgm:prSet/>
      <dgm:spPr/>
      <dgm:t>
        <a:bodyPr/>
        <a:lstStyle/>
        <a:p>
          <a:endParaRPr lang="es-ES"/>
        </a:p>
      </dgm:t>
    </dgm:pt>
    <dgm:pt modelId="{5F66220D-76E3-4ADD-8101-72324A9AAC26}" type="pres">
      <dgm:prSet presAssocID="{4024B1C8-E97E-44DB-9224-E0C5F2A0EAB1}" presName="hierChild1" presStyleCnt="0">
        <dgm:presLayoutVars>
          <dgm:orgChart val="1"/>
          <dgm:chPref val="1"/>
          <dgm:dir/>
          <dgm:animOne val="branch"/>
          <dgm:animLvl val="lvl"/>
          <dgm:resizeHandles/>
        </dgm:presLayoutVars>
      </dgm:prSet>
      <dgm:spPr/>
      <dgm:t>
        <a:bodyPr/>
        <a:lstStyle/>
        <a:p>
          <a:endParaRPr lang="es-ES"/>
        </a:p>
      </dgm:t>
    </dgm:pt>
    <dgm:pt modelId="{35D91AE7-B210-4D6B-9DA6-E74293FC9D84}" type="pres">
      <dgm:prSet presAssocID="{4ACBCC81-9553-49EB-A50E-9FEBF4B19C9C}" presName="hierRoot1" presStyleCnt="0">
        <dgm:presLayoutVars>
          <dgm:hierBranch val="init"/>
        </dgm:presLayoutVars>
      </dgm:prSet>
      <dgm:spPr/>
    </dgm:pt>
    <dgm:pt modelId="{A37C7D14-3553-4596-859B-DEAEA8608FE0}" type="pres">
      <dgm:prSet presAssocID="{4ACBCC81-9553-49EB-A50E-9FEBF4B19C9C}" presName="rootComposite1" presStyleCnt="0"/>
      <dgm:spPr/>
    </dgm:pt>
    <dgm:pt modelId="{9A9BE7E0-22C3-4628-B701-9E3DF6CE61FE}" type="pres">
      <dgm:prSet presAssocID="{4ACBCC81-9553-49EB-A50E-9FEBF4B19C9C}" presName="rootText1" presStyleLbl="node0" presStyleIdx="0" presStyleCnt="1" custScaleX="245415" custLinFactNeighborX="-2271" custLinFactNeighborY="-16343">
        <dgm:presLayoutVars>
          <dgm:chPref val="3"/>
        </dgm:presLayoutVars>
      </dgm:prSet>
      <dgm:spPr/>
      <dgm:t>
        <a:bodyPr/>
        <a:lstStyle/>
        <a:p>
          <a:endParaRPr lang="es-ES"/>
        </a:p>
      </dgm:t>
    </dgm:pt>
    <dgm:pt modelId="{8D324DAC-AD24-43E6-81B2-09A93471C63D}" type="pres">
      <dgm:prSet presAssocID="{4ACBCC81-9553-49EB-A50E-9FEBF4B19C9C}" presName="rootConnector1" presStyleLbl="node1" presStyleIdx="0" presStyleCnt="0"/>
      <dgm:spPr/>
      <dgm:t>
        <a:bodyPr/>
        <a:lstStyle/>
        <a:p>
          <a:endParaRPr lang="es-ES"/>
        </a:p>
      </dgm:t>
    </dgm:pt>
    <dgm:pt modelId="{1D026269-7520-472E-AF62-EA0735A8AD8E}" type="pres">
      <dgm:prSet presAssocID="{4ACBCC81-9553-49EB-A50E-9FEBF4B19C9C}" presName="hierChild2" presStyleCnt="0"/>
      <dgm:spPr/>
    </dgm:pt>
    <dgm:pt modelId="{DD60824F-75CF-466F-81EB-804FE4CD6DBE}" type="pres">
      <dgm:prSet presAssocID="{7FF4FC35-3D8B-458F-86B9-0DB1956DEDE9}" presName="Name37" presStyleLbl="parChTrans1D2" presStyleIdx="0" presStyleCnt="3"/>
      <dgm:spPr/>
      <dgm:t>
        <a:bodyPr/>
        <a:lstStyle/>
        <a:p>
          <a:endParaRPr lang="es-ES"/>
        </a:p>
      </dgm:t>
    </dgm:pt>
    <dgm:pt modelId="{F686E15F-3C92-4CEF-B0A4-4CEC19BAA523}" type="pres">
      <dgm:prSet presAssocID="{4E3ADBEE-A65F-463A-AAEA-DC3B1DD30FE7}" presName="hierRoot2" presStyleCnt="0">
        <dgm:presLayoutVars>
          <dgm:hierBranch val="init"/>
        </dgm:presLayoutVars>
      </dgm:prSet>
      <dgm:spPr/>
    </dgm:pt>
    <dgm:pt modelId="{D65C829D-7902-4CB2-A2F2-1FAB3EF46591}" type="pres">
      <dgm:prSet presAssocID="{4E3ADBEE-A65F-463A-AAEA-DC3B1DD30FE7}" presName="rootComposite" presStyleCnt="0"/>
      <dgm:spPr/>
    </dgm:pt>
    <dgm:pt modelId="{C5B8C3E2-9A6B-411F-8192-601CE51F6912}" type="pres">
      <dgm:prSet presAssocID="{4E3ADBEE-A65F-463A-AAEA-DC3B1DD30FE7}" presName="rootText" presStyleLbl="node2" presStyleIdx="0" presStyleCnt="3">
        <dgm:presLayoutVars>
          <dgm:chPref val="3"/>
        </dgm:presLayoutVars>
      </dgm:prSet>
      <dgm:spPr/>
      <dgm:t>
        <a:bodyPr/>
        <a:lstStyle/>
        <a:p>
          <a:endParaRPr lang="es-ES"/>
        </a:p>
      </dgm:t>
    </dgm:pt>
    <dgm:pt modelId="{AACB6E87-8A51-44F4-B947-5E145018FF85}" type="pres">
      <dgm:prSet presAssocID="{4E3ADBEE-A65F-463A-AAEA-DC3B1DD30FE7}" presName="rootConnector" presStyleLbl="node2" presStyleIdx="0" presStyleCnt="3"/>
      <dgm:spPr/>
      <dgm:t>
        <a:bodyPr/>
        <a:lstStyle/>
        <a:p>
          <a:endParaRPr lang="es-ES"/>
        </a:p>
      </dgm:t>
    </dgm:pt>
    <dgm:pt modelId="{FC67EBE3-E4D7-403E-A6D4-0F70F8319A48}" type="pres">
      <dgm:prSet presAssocID="{4E3ADBEE-A65F-463A-AAEA-DC3B1DD30FE7}" presName="hierChild4" presStyleCnt="0"/>
      <dgm:spPr/>
    </dgm:pt>
    <dgm:pt modelId="{00366D15-13D5-4E80-8302-F1DD5968C147}" type="pres">
      <dgm:prSet presAssocID="{4E3ADBEE-A65F-463A-AAEA-DC3B1DD30FE7}" presName="hierChild5" presStyleCnt="0"/>
      <dgm:spPr/>
    </dgm:pt>
    <dgm:pt modelId="{1D6208BE-8CDD-4565-A75A-64EDA22822BC}" type="pres">
      <dgm:prSet presAssocID="{75FA4E05-23AB-4782-8C49-F1EB233C83B5}" presName="Name37" presStyleLbl="parChTrans1D2" presStyleIdx="1" presStyleCnt="3"/>
      <dgm:spPr/>
      <dgm:t>
        <a:bodyPr/>
        <a:lstStyle/>
        <a:p>
          <a:endParaRPr lang="es-ES"/>
        </a:p>
      </dgm:t>
    </dgm:pt>
    <dgm:pt modelId="{F3C80306-D179-4985-ACB2-B10D21480AF7}" type="pres">
      <dgm:prSet presAssocID="{EB26307E-26F8-4615-8959-830E9CCF5EC4}" presName="hierRoot2" presStyleCnt="0">
        <dgm:presLayoutVars>
          <dgm:hierBranch val="init"/>
        </dgm:presLayoutVars>
      </dgm:prSet>
      <dgm:spPr/>
    </dgm:pt>
    <dgm:pt modelId="{FB82725A-7090-4A1F-AC47-89A10139B2FC}" type="pres">
      <dgm:prSet presAssocID="{EB26307E-26F8-4615-8959-830E9CCF5EC4}" presName="rootComposite" presStyleCnt="0"/>
      <dgm:spPr/>
    </dgm:pt>
    <dgm:pt modelId="{DD974DF2-9987-412E-A009-B6CF370AB937}" type="pres">
      <dgm:prSet presAssocID="{EB26307E-26F8-4615-8959-830E9CCF5EC4}" presName="rootText" presStyleLbl="node2" presStyleIdx="1" presStyleCnt="3" custLinFactNeighborX="-2075" custLinFactNeighborY="2812">
        <dgm:presLayoutVars>
          <dgm:chPref val="3"/>
        </dgm:presLayoutVars>
      </dgm:prSet>
      <dgm:spPr/>
      <dgm:t>
        <a:bodyPr/>
        <a:lstStyle/>
        <a:p>
          <a:endParaRPr lang="es-ES"/>
        </a:p>
      </dgm:t>
    </dgm:pt>
    <dgm:pt modelId="{821B7C9B-0C2D-418E-A39E-A4C73F3394DA}" type="pres">
      <dgm:prSet presAssocID="{EB26307E-26F8-4615-8959-830E9CCF5EC4}" presName="rootConnector" presStyleLbl="node2" presStyleIdx="1" presStyleCnt="3"/>
      <dgm:spPr/>
      <dgm:t>
        <a:bodyPr/>
        <a:lstStyle/>
        <a:p>
          <a:endParaRPr lang="es-ES"/>
        </a:p>
      </dgm:t>
    </dgm:pt>
    <dgm:pt modelId="{F20FBD71-D432-4792-8EA5-B7AA5B03C528}" type="pres">
      <dgm:prSet presAssocID="{EB26307E-26F8-4615-8959-830E9CCF5EC4}" presName="hierChild4" presStyleCnt="0"/>
      <dgm:spPr/>
    </dgm:pt>
    <dgm:pt modelId="{DBFE7AC5-DCBD-428B-86EB-D038343B37C4}" type="pres">
      <dgm:prSet presAssocID="{EB26307E-26F8-4615-8959-830E9CCF5EC4}" presName="hierChild5" presStyleCnt="0"/>
      <dgm:spPr/>
    </dgm:pt>
    <dgm:pt modelId="{7226ACC2-0564-4F78-BD8F-9CD8256703B1}" type="pres">
      <dgm:prSet presAssocID="{D925C90A-EDB8-48DD-813B-EC48916277B0}" presName="Name37" presStyleLbl="parChTrans1D2" presStyleIdx="2" presStyleCnt="3"/>
      <dgm:spPr/>
      <dgm:t>
        <a:bodyPr/>
        <a:lstStyle/>
        <a:p>
          <a:endParaRPr lang="es-ES"/>
        </a:p>
      </dgm:t>
    </dgm:pt>
    <dgm:pt modelId="{9D8A528C-7009-48AC-B93F-1B065669C0A3}" type="pres">
      <dgm:prSet presAssocID="{5CEF67AD-0FA2-4307-964C-BE1E9734F163}" presName="hierRoot2" presStyleCnt="0">
        <dgm:presLayoutVars>
          <dgm:hierBranch val="init"/>
        </dgm:presLayoutVars>
      </dgm:prSet>
      <dgm:spPr/>
    </dgm:pt>
    <dgm:pt modelId="{C48C45C2-EBCF-47EB-A479-7F21D5554CE2}" type="pres">
      <dgm:prSet presAssocID="{5CEF67AD-0FA2-4307-964C-BE1E9734F163}" presName="rootComposite" presStyleCnt="0"/>
      <dgm:spPr/>
    </dgm:pt>
    <dgm:pt modelId="{540C4744-CCD5-4ED3-90AF-B1D6F2C193B2}" type="pres">
      <dgm:prSet presAssocID="{5CEF67AD-0FA2-4307-964C-BE1E9734F163}" presName="rootText" presStyleLbl="node2" presStyleIdx="2" presStyleCnt="3">
        <dgm:presLayoutVars>
          <dgm:chPref val="3"/>
        </dgm:presLayoutVars>
      </dgm:prSet>
      <dgm:spPr/>
      <dgm:t>
        <a:bodyPr/>
        <a:lstStyle/>
        <a:p>
          <a:endParaRPr lang="es-ES"/>
        </a:p>
      </dgm:t>
    </dgm:pt>
    <dgm:pt modelId="{4E674B6C-FE21-43BC-9CBD-3F1440ECBEDC}" type="pres">
      <dgm:prSet presAssocID="{5CEF67AD-0FA2-4307-964C-BE1E9734F163}" presName="rootConnector" presStyleLbl="node2" presStyleIdx="2" presStyleCnt="3"/>
      <dgm:spPr/>
      <dgm:t>
        <a:bodyPr/>
        <a:lstStyle/>
        <a:p>
          <a:endParaRPr lang="es-ES"/>
        </a:p>
      </dgm:t>
    </dgm:pt>
    <dgm:pt modelId="{0C4E750A-47A4-4E7A-AD11-26D09581A944}" type="pres">
      <dgm:prSet presAssocID="{5CEF67AD-0FA2-4307-964C-BE1E9734F163}" presName="hierChild4" presStyleCnt="0"/>
      <dgm:spPr/>
    </dgm:pt>
    <dgm:pt modelId="{DD7F1D19-64CC-4EA7-AD7B-806C854E4591}" type="pres">
      <dgm:prSet presAssocID="{5CEF67AD-0FA2-4307-964C-BE1E9734F163}" presName="hierChild5" presStyleCnt="0"/>
      <dgm:spPr/>
    </dgm:pt>
    <dgm:pt modelId="{874CEC44-9175-49B8-85E1-DEA479F1BA90}" type="pres">
      <dgm:prSet presAssocID="{4ACBCC81-9553-49EB-A50E-9FEBF4B19C9C}" presName="hierChild3" presStyleCnt="0"/>
      <dgm:spPr/>
    </dgm:pt>
  </dgm:ptLst>
  <dgm:cxnLst>
    <dgm:cxn modelId="{8914F8F5-6648-4EE9-808B-3F17EB4F6B4A}" srcId="{4024B1C8-E97E-44DB-9224-E0C5F2A0EAB1}" destId="{4ACBCC81-9553-49EB-A50E-9FEBF4B19C9C}" srcOrd="0" destOrd="0" parTransId="{D8CF01C8-F679-49BF-B8E7-7F338E49EB28}" sibTransId="{EAAD6EC0-6D0E-44B6-90FB-421AA428982A}"/>
    <dgm:cxn modelId="{FA43E18A-DD3E-4DA7-95EA-B85F2FB39173}" type="presOf" srcId="{4ACBCC81-9553-49EB-A50E-9FEBF4B19C9C}" destId="{9A9BE7E0-22C3-4628-B701-9E3DF6CE61FE}" srcOrd="0" destOrd="0" presId="urn:microsoft.com/office/officeart/2005/8/layout/orgChart1"/>
    <dgm:cxn modelId="{566E201F-FAA2-4011-94C0-CA284744D3A9}" type="presOf" srcId="{75FA4E05-23AB-4782-8C49-F1EB233C83B5}" destId="{1D6208BE-8CDD-4565-A75A-64EDA22822BC}" srcOrd="0" destOrd="0" presId="urn:microsoft.com/office/officeart/2005/8/layout/orgChart1"/>
    <dgm:cxn modelId="{BF4E8487-28DA-4F6A-B589-33D7CC56FD60}" srcId="{4ACBCC81-9553-49EB-A50E-9FEBF4B19C9C}" destId="{5CEF67AD-0FA2-4307-964C-BE1E9734F163}" srcOrd="2" destOrd="0" parTransId="{D925C90A-EDB8-48DD-813B-EC48916277B0}" sibTransId="{675E0554-DE02-4FD0-A916-14744A436B39}"/>
    <dgm:cxn modelId="{48093C7C-A90D-4969-9EEA-2A563D55EAB6}" type="presOf" srcId="{5CEF67AD-0FA2-4307-964C-BE1E9734F163}" destId="{4E674B6C-FE21-43BC-9CBD-3F1440ECBEDC}" srcOrd="1" destOrd="0" presId="urn:microsoft.com/office/officeart/2005/8/layout/orgChart1"/>
    <dgm:cxn modelId="{2C8924C5-82D9-4AAE-B964-ABF26AF18305}" srcId="{4ACBCC81-9553-49EB-A50E-9FEBF4B19C9C}" destId="{4E3ADBEE-A65F-463A-AAEA-DC3B1DD30FE7}" srcOrd="0" destOrd="0" parTransId="{7FF4FC35-3D8B-458F-86B9-0DB1956DEDE9}" sibTransId="{4E4CFB49-8A3E-46A9-9F41-EA55FA77D549}"/>
    <dgm:cxn modelId="{AB940412-554D-411C-A26D-204CE3369A31}" type="presOf" srcId="{EB26307E-26F8-4615-8959-830E9CCF5EC4}" destId="{DD974DF2-9987-412E-A009-B6CF370AB937}" srcOrd="0" destOrd="0" presId="urn:microsoft.com/office/officeart/2005/8/layout/orgChart1"/>
    <dgm:cxn modelId="{EF714F6C-0A03-424C-8B24-66A7B38EC992}" type="presOf" srcId="{D925C90A-EDB8-48DD-813B-EC48916277B0}" destId="{7226ACC2-0564-4F78-BD8F-9CD8256703B1}" srcOrd="0" destOrd="0" presId="urn:microsoft.com/office/officeart/2005/8/layout/orgChart1"/>
    <dgm:cxn modelId="{8526DBA7-6825-4C50-ABFD-B986DD5B0415}" type="presOf" srcId="{7FF4FC35-3D8B-458F-86B9-0DB1956DEDE9}" destId="{DD60824F-75CF-466F-81EB-804FE4CD6DBE}" srcOrd="0" destOrd="0" presId="urn:microsoft.com/office/officeart/2005/8/layout/orgChart1"/>
    <dgm:cxn modelId="{12AB8B59-4AC8-455D-8F5B-F5A384CF9583}" type="presOf" srcId="{4E3ADBEE-A65F-463A-AAEA-DC3B1DD30FE7}" destId="{AACB6E87-8A51-44F4-B947-5E145018FF85}" srcOrd="1" destOrd="0" presId="urn:microsoft.com/office/officeart/2005/8/layout/orgChart1"/>
    <dgm:cxn modelId="{82F65EA9-BA0D-47D2-A71C-EE1C1AE4AFAB}" type="presOf" srcId="{4E3ADBEE-A65F-463A-AAEA-DC3B1DD30FE7}" destId="{C5B8C3E2-9A6B-411F-8192-601CE51F6912}" srcOrd="0" destOrd="0" presId="urn:microsoft.com/office/officeart/2005/8/layout/orgChart1"/>
    <dgm:cxn modelId="{4E21E416-DF1C-4160-B38F-139E499063E2}" srcId="{4ACBCC81-9553-49EB-A50E-9FEBF4B19C9C}" destId="{EB26307E-26F8-4615-8959-830E9CCF5EC4}" srcOrd="1" destOrd="0" parTransId="{75FA4E05-23AB-4782-8C49-F1EB233C83B5}" sibTransId="{68A00ACC-0FB5-481A-B6A3-511D1330D3B8}"/>
    <dgm:cxn modelId="{7A5F5C03-FD33-456A-9CE3-9771AEFEBB04}" type="presOf" srcId="{4ACBCC81-9553-49EB-A50E-9FEBF4B19C9C}" destId="{8D324DAC-AD24-43E6-81B2-09A93471C63D}" srcOrd="1" destOrd="0" presId="urn:microsoft.com/office/officeart/2005/8/layout/orgChart1"/>
    <dgm:cxn modelId="{BCF85A89-B075-4639-9BD5-64C0F5F6602F}" type="presOf" srcId="{4024B1C8-E97E-44DB-9224-E0C5F2A0EAB1}" destId="{5F66220D-76E3-4ADD-8101-72324A9AAC26}" srcOrd="0" destOrd="0" presId="urn:microsoft.com/office/officeart/2005/8/layout/orgChart1"/>
    <dgm:cxn modelId="{D00BE283-1971-4489-880C-119FB46D2193}" type="presOf" srcId="{5CEF67AD-0FA2-4307-964C-BE1E9734F163}" destId="{540C4744-CCD5-4ED3-90AF-B1D6F2C193B2}" srcOrd="0" destOrd="0" presId="urn:microsoft.com/office/officeart/2005/8/layout/orgChart1"/>
    <dgm:cxn modelId="{528DC737-D70D-4096-B7D2-C52356FBD075}" type="presOf" srcId="{EB26307E-26F8-4615-8959-830E9CCF5EC4}" destId="{821B7C9B-0C2D-418E-A39E-A4C73F3394DA}" srcOrd="1" destOrd="0" presId="urn:microsoft.com/office/officeart/2005/8/layout/orgChart1"/>
    <dgm:cxn modelId="{2E96C3FD-D300-44F1-95D7-4D10660E2153}" type="presParOf" srcId="{5F66220D-76E3-4ADD-8101-72324A9AAC26}" destId="{35D91AE7-B210-4D6B-9DA6-E74293FC9D84}" srcOrd="0" destOrd="0" presId="urn:microsoft.com/office/officeart/2005/8/layout/orgChart1"/>
    <dgm:cxn modelId="{54C0FAF7-C1C6-4EE1-B8FD-142138E25388}" type="presParOf" srcId="{35D91AE7-B210-4D6B-9DA6-E74293FC9D84}" destId="{A37C7D14-3553-4596-859B-DEAEA8608FE0}" srcOrd="0" destOrd="0" presId="urn:microsoft.com/office/officeart/2005/8/layout/orgChart1"/>
    <dgm:cxn modelId="{559575A0-CF3E-4B20-B1EB-45DE7DAC23C6}" type="presParOf" srcId="{A37C7D14-3553-4596-859B-DEAEA8608FE0}" destId="{9A9BE7E0-22C3-4628-B701-9E3DF6CE61FE}" srcOrd="0" destOrd="0" presId="urn:microsoft.com/office/officeart/2005/8/layout/orgChart1"/>
    <dgm:cxn modelId="{25B291EB-293C-4FDA-9A8B-A8F936A4ADB0}" type="presParOf" srcId="{A37C7D14-3553-4596-859B-DEAEA8608FE0}" destId="{8D324DAC-AD24-43E6-81B2-09A93471C63D}" srcOrd="1" destOrd="0" presId="urn:microsoft.com/office/officeart/2005/8/layout/orgChart1"/>
    <dgm:cxn modelId="{CEC85CA9-B682-425F-9083-220D7E6F8D33}" type="presParOf" srcId="{35D91AE7-B210-4D6B-9DA6-E74293FC9D84}" destId="{1D026269-7520-472E-AF62-EA0735A8AD8E}" srcOrd="1" destOrd="0" presId="urn:microsoft.com/office/officeart/2005/8/layout/orgChart1"/>
    <dgm:cxn modelId="{76A062B3-A7C6-49C2-A9BB-4417D685C384}" type="presParOf" srcId="{1D026269-7520-472E-AF62-EA0735A8AD8E}" destId="{DD60824F-75CF-466F-81EB-804FE4CD6DBE}" srcOrd="0" destOrd="0" presId="urn:microsoft.com/office/officeart/2005/8/layout/orgChart1"/>
    <dgm:cxn modelId="{D0A127DB-9219-42E9-84B7-E8141D602135}" type="presParOf" srcId="{1D026269-7520-472E-AF62-EA0735A8AD8E}" destId="{F686E15F-3C92-4CEF-B0A4-4CEC19BAA523}" srcOrd="1" destOrd="0" presId="urn:microsoft.com/office/officeart/2005/8/layout/orgChart1"/>
    <dgm:cxn modelId="{CABA52BF-AD9E-4091-BCF1-AA922548CFCC}" type="presParOf" srcId="{F686E15F-3C92-4CEF-B0A4-4CEC19BAA523}" destId="{D65C829D-7902-4CB2-A2F2-1FAB3EF46591}" srcOrd="0" destOrd="0" presId="urn:microsoft.com/office/officeart/2005/8/layout/orgChart1"/>
    <dgm:cxn modelId="{DD125798-BFDE-45D5-A737-58CFB4A474C4}" type="presParOf" srcId="{D65C829D-7902-4CB2-A2F2-1FAB3EF46591}" destId="{C5B8C3E2-9A6B-411F-8192-601CE51F6912}" srcOrd="0" destOrd="0" presId="urn:microsoft.com/office/officeart/2005/8/layout/orgChart1"/>
    <dgm:cxn modelId="{FDFB386C-93C7-473A-A4C9-ABE1C0462D5C}" type="presParOf" srcId="{D65C829D-7902-4CB2-A2F2-1FAB3EF46591}" destId="{AACB6E87-8A51-44F4-B947-5E145018FF85}" srcOrd="1" destOrd="0" presId="urn:microsoft.com/office/officeart/2005/8/layout/orgChart1"/>
    <dgm:cxn modelId="{26AAB7A1-4C04-46F5-A344-6308D9337EE3}" type="presParOf" srcId="{F686E15F-3C92-4CEF-B0A4-4CEC19BAA523}" destId="{FC67EBE3-E4D7-403E-A6D4-0F70F8319A48}" srcOrd="1" destOrd="0" presId="urn:microsoft.com/office/officeart/2005/8/layout/orgChart1"/>
    <dgm:cxn modelId="{A0044933-01E8-44EA-9291-5E10EF2DF60B}" type="presParOf" srcId="{F686E15F-3C92-4CEF-B0A4-4CEC19BAA523}" destId="{00366D15-13D5-4E80-8302-F1DD5968C147}" srcOrd="2" destOrd="0" presId="urn:microsoft.com/office/officeart/2005/8/layout/orgChart1"/>
    <dgm:cxn modelId="{5771B1B8-5D54-424F-949A-E4C3F99818AA}" type="presParOf" srcId="{1D026269-7520-472E-AF62-EA0735A8AD8E}" destId="{1D6208BE-8CDD-4565-A75A-64EDA22822BC}" srcOrd="2" destOrd="0" presId="urn:microsoft.com/office/officeart/2005/8/layout/orgChart1"/>
    <dgm:cxn modelId="{589642A8-2BDD-4132-9B76-581512CB31E8}" type="presParOf" srcId="{1D026269-7520-472E-AF62-EA0735A8AD8E}" destId="{F3C80306-D179-4985-ACB2-B10D21480AF7}" srcOrd="3" destOrd="0" presId="urn:microsoft.com/office/officeart/2005/8/layout/orgChart1"/>
    <dgm:cxn modelId="{5707321B-DCBA-49DF-9A2C-058C5DC7F447}" type="presParOf" srcId="{F3C80306-D179-4985-ACB2-B10D21480AF7}" destId="{FB82725A-7090-4A1F-AC47-89A10139B2FC}" srcOrd="0" destOrd="0" presId="urn:microsoft.com/office/officeart/2005/8/layout/orgChart1"/>
    <dgm:cxn modelId="{54D374B7-F0D2-45C2-8D9D-142E04C85F53}" type="presParOf" srcId="{FB82725A-7090-4A1F-AC47-89A10139B2FC}" destId="{DD974DF2-9987-412E-A009-B6CF370AB937}" srcOrd="0" destOrd="0" presId="urn:microsoft.com/office/officeart/2005/8/layout/orgChart1"/>
    <dgm:cxn modelId="{9836219E-7C94-4EDF-A2FE-3B0E5EF3F6CB}" type="presParOf" srcId="{FB82725A-7090-4A1F-AC47-89A10139B2FC}" destId="{821B7C9B-0C2D-418E-A39E-A4C73F3394DA}" srcOrd="1" destOrd="0" presId="urn:microsoft.com/office/officeart/2005/8/layout/orgChart1"/>
    <dgm:cxn modelId="{E0285CF5-B0DD-429F-91BD-6A2E55270FCE}" type="presParOf" srcId="{F3C80306-D179-4985-ACB2-B10D21480AF7}" destId="{F20FBD71-D432-4792-8EA5-B7AA5B03C528}" srcOrd="1" destOrd="0" presId="urn:microsoft.com/office/officeart/2005/8/layout/orgChart1"/>
    <dgm:cxn modelId="{4BF7D5AE-B03C-4F7C-8EBA-9D1847F7B56C}" type="presParOf" srcId="{F3C80306-D179-4985-ACB2-B10D21480AF7}" destId="{DBFE7AC5-DCBD-428B-86EB-D038343B37C4}" srcOrd="2" destOrd="0" presId="urn:microsoft.com/office/officeart/2005/8/layout/orgChart1"/>
    <dgm:cxn modelId="{6F4685C0-33A7-44C1-BC7B-837E97537B98}" type="presParOf" srcId="{1D026269-7520-472E-AF62-EA0735A8AD8E}" destId="{7226ACC2-0564-4F78-BD8F-9CD8256703B1}" srcOrd="4" destOrd="0" presId="urn:microsoft.com/office/officeart/2005/8/layout/orgChart1"/>
    <dgm:cxn modelId="{F9340E7A-4DC4-4795-96F2-7F17E82EA015}" type="presParOf" srcId="{1D026269-7520-472E-AF62-EA0735A8AD8E}" destId="{9D8A528C-7009-48AC-B93F-1B065669C0A3}" srcOrd="5" destOrd="0" presId="urn:microsoft.com/office/officeart/2005/8/layout/orgChart1"/>
    <dgm:cxn modelId="{1B9ED96A-229F-4C74-8788-243BBBF65003}" type="presParOf" srcId="{9D8A528C-7009-48AC-B93F-1B065669C0A3}" destId="{C48C45C2-EBCF-47EB-A479-7F21D5554CE2}" srcOrd="0" destOrd="0" presId="urn:microsoft.com/office/officeart/2005/8/layout/orgChart1"/>
    <dgm:cxn modelId="{F8A40DB4-4378-4B22-92D8-73D122B7772F}" type="presParOf" srcId="{C48C45C2-EBCF-47EB-A479-7F21D5554CE2}" destId="{540C4744-CCD5-4ED3-90AF-B1D6F2C193B2}" srcOrd="0" destOrd="0" presId="urn:microsoft.com/office/officeart/2005/8/layout/orgChart1"/>
    <dgm:cxn modelId="{360E2F40-6F5E-45EA-8CC7-C9725A6DB013}" type="presParOf" srcId="{C48C45C2-EBCF-47EB-A479-7F21D5554CE2}" destId="{4E674B6C-FE21-43BC-9CBD-3F1440ECBEDC}" srcOrd="1" destOrd="0" presId="urn:microsoft.com/office/officeart/2005/8/layout/orgChart1"/>
    <dgm:cxn modelId="{04DF5D5D-8604-4430-B22D-4EC1101ED3DE}" type="presParOf" srcId="{9D8A528C-7009-48AC-B93F-1B065669C0A3}" destId="{0C4E750A-47A4-4E7A-AD11-26D09581A944}" srcOrd="1" destOrd="0" presId="urn:microsoft.com/office/officeart/2005/8/layout/orgChart1"/>
    <dgm:cxn modelId="{F330DEEE-1A99-41A3-AB3D-435DDAE10DD3}" type="presParOf" srcId="{9D8A528C-7009-48AC-B93F-1B065669C0A3}" destId="{DD7F1D19-64CC-4EA7-AD7B-806C854E4591}" srcOrd="2" destOrd="0" presId="urn:microsoft.com/office/officeart/2005/8/layout/orgChart1"/>
    <dgm:cxn modelId="{E6EAA95A-B1F8-4827-907A-4FABBECA7336}" type="presParOf" srcId="{35D91AE7-B210-4D6B-9DA6-E74293FC9D84}" destId="{874CEC44-9175-49B8-85E1-DEA479F1BA90}" srcOrd="2" destOrd="0" presId="urn:microsoft.com/office/officeart/2005/8/layout/orgChar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024B1C8-E97E-44DB-9224-E0C5F2A0EAB1}" type="doc">
      <dgm:prSet loTypeId="urn:microsoft.com/office/officeart/2005/8/layout/orgChart1" loCatId="hierarchy" qsTypeId="urn:microsoft.com/office/officeart/2005/8/quickstyle/simple1" qsCatId="simple" csTypeId="urn:microsoft.com/office/officeart/2005/8/colors/accent2_4" csCatId="accent2" phldr="1"/>
      <dgm:spPr/>
      <dgm:t>
        <a:bodyPr/>
        <a:lstStyle/>
        <a:p>
          <a:endParaRPr lang="es-ES"/>
        </a:p>
      </dgm:t>
    </dgm:pt>
    <dgm:pt modelId="{4ACBCC81-9553-49EB-A50E-9FEBF4B19C9C}">
      <dgm:prSet phldrT="[Texto]" custT="1"/>
      <dgm:spPr/>
      <dgm:t>
        <a:bodyPr/>
        <a:lstStyle/>
        <a:p>
          <a:r>
            <a:rPr lang="es-PY" sz="2000" b="1" dirty="0" smtClean="0">
              <a:effectLst>
                <a:outerShdw blurRad="38100" dist="38100" dir="2700000" algn="tl">
                  <a:srgbClr val="000000">
                    <a:alpha val="43137"/>
                  </a:srgbClr>
                </a:outerShdw>
              </a:effectLst>
            </a:rPr>
            <a:t>Generación de empleo con el  fortalecimiento de:</a:t>
          </a:r>
          <a:endParaRPr lang="es-ES" sz="2000" dirty="0"/>
        </a:p>
      </dgm:t>
    </dgm:pt>
    <dgm:pt modelId="{D8CF01C8-F679-49BF-B8E7-7F338E49EB28}" type="parTrans" cxnId="{8914F8F5-6648-4EE9-808B-3F17EB4F6B4A}">
      <dgm:prSet/>
      <dgm:spPr/>
      <dgm:t>
        <a:bodyPr/>
        <a:lstStyle/>
        <a:p>
          <a:endParaRPr lang="es-ES"/>
        </a:p>
      </dgm:t>
    </dgm:pt>
    <dgm:pt modelId="{EAAD6EC0-6D0E-44B6-90FB-421AA428982A}" type="sibTrans" cxnId="{8914F8F5-6648-4EE9-808B-3F17EB4F6B4A}">
      <dgm:prSet/>
      <dgm:spPr/>
      <dgm:t>
        <a:bodyPr/>
        <a:lstStyle/>
        <a:p>
          <a:endParaRPr lang="es-ES"/>
        </a:p>
      </dgm:t>
    </dgm:pt>
    <dgm:pt modelId="{4E3ADBEE-A65F-463A-AAEA-DC3B1DD30FE7}">
      <dgm:prSet phldrT="[Texto]" custT="1"/>
      <dgm:spPr/>
      <dgm:t>
        <a:bodyPr/>
        <a:lstStyle/>
        <a:p>
          <a:r>
            <a:rPr lang="es-PY" sz="2000" dirty="0" smtClean="0"/>
            <a:t>Turismo interno</a:t>
          </a:r>
          <a:endParaRPr lang="es-ES" sz="2000" dirty="0"/>
        </a:p>
      </dgm:t>
    </dgm:pt>
    <dgm:pt modelId="{7FF4FC35-3D8B-458F-86B9-0DB1956DEDE9}" type="parTrans" cxnId="{2C8924C5-82D9-4AAE-B964-ABF26AF18305}">
      <dgm:prSet/>
      <dgm:spPr/>
      <dgm:t>
        <a:bodyPr/>
        <a:lstStyle/>
        <a:p>
          <a:endParaRPr lang="es-ES"/>
        </a:p>
      </dgm:t>
    </dgm:pt>
    <dgm:pt modelId="{4E4CFB49-8A3E-46A9-9F41-EA55FA77D549}" type="sibTrans" cxnId="{2C8924C5-82D9-4AAE-B964-ABF26AF18305}">
      <dgm:prSet/>
      <dgm:spPr/>
      <dgm:t>
        <a:bodyPr/>
        <a:lstStyle/>
        <a:p>
          <a:endParaRPr lang="es-ES"/>
        </a:p>
      </dgm:t>
    </dgm:pt>
    <dgm:pt modelId="{EB26307E-26F8-4615-8959-830E9CCF5EC4}">
      <dgm:prSet phldrT="[Texto]" custT="1"/>
      <dgm:spPr/>
      <dgm:t>
        <a:bodyPr/>
        <a:lstStyle/>
        <a:p>
          <a:r>
            <a:rPr lang="es-PY" sz="2000" dirty="0" smtClean="0"/>
            <a:t>Agricultura Familiar</a:t>
          </a:r>
          <a:endParaRPr lang="es-ES" sz="2000" dirty="0"/>
        </a:p>
      </dgm:t>
    </dgm:pt>
    <dgm:pt modelId="{75FA4E05-23AB-4782-8C49-F1EB233C83B5}" type="parTrans" cxnId="{4E21E416-DF1C-4160-B38F-139E499063E2}">
      <dgm:prSet/>
      <dgm:spPr/>
      <dgm:t>
        <a:bodyPr/>
        <a:lstStyle/>
        <a:p>
          <a:endParaRPr lang="es-ES"/>
        </a:p>
      </dgm:t>
    </dgm:pt>
    <dgm:pt modelId="{68A00ACC-0FB5-481A-B6A3-511D1330D3B8}" type="sibTrans" cxnId="{4E21E416-DF1C-4160-B38F-139E499063E2}">
      <dgm:prSet/>
      <dgm:spPr/>
      <dgm:t>
        <a:bodyPr/>
        <a:lstStyle/>
        <a:p>
          <a:endParaRPr lang="es-ES"/>
        </a:p>
      </dgm:t>
    </dgm:pt>
    <dgm:pt modelId="{5CEF67AD-0FA2-4307-964C-BE1E9734F163}">
      <dgm:prSet phldrT="[Texto]" custT="1"/>
      <dgm:spPr/>
      <dgm:t>
        <a:bodyPr/>
        <a:lstStyle/>
        <a:p>
          <a:r>
            <a:rPr lang="es-PY" sz="2000" dirty="0" smtClean="0"/>
            <a:t>Promoción de industrias</a:t>
          </a:r>
          <a:endParaRPr lang="es-ES" sz="2000" dirty="0"/>
        </a:p>
      </dgm:t>
    </dgm:pt>
    <dgm:pt modelId="{D925C90A-EDB8-48DD-813B-EC48916277B0}" type="parTrans" cxnId="{BF4E8487-28DA-4F6A-B589-33D7CC56FD60}">
      <dgm:prSet/>
      <dgm:spPr/>
      <dgm:t>
        <a:bodyPr/>
        <a:lstStyle/>
        <a:p>
          <a:endParaRPr lang="es-ES"/>
        </a:p>
      </dgm:t>
    </dgm:pt>
    <dgm:pt modelId="{675E0554-DE02-4FD0-A916-14744A436B39}" type="sibTrans" cxnId="{BF4E8487-28DA-4F6A-B589-33D7CC56FD60}">
      <dgm:prSet/>
      <dgm:spPr/>
      <dgm:t>
        <a:bodyPr/>
        <a:lstStyle/>
        <a:p>
          <a:endParaRPr lang="es-ES"/>
        </a:p>
      </dgm:t>
    </dgm:pt>
    <dgm:pt modelId="{5F66220D-76E3-4ADD-8101-72324A9AAC26}" type="pres">
      <dgm:prSet presAssocID="{4024B1C8-E97E-44DB-9224-E0C5F2A0EAB1}" presName="hierChild1" presStyleCnt="0">
        <dgm:presLayoutVars>
          <dgm:orgChart val="1"/>
          <dgm:chPref val="1"/>
          <dgm:dir/>
          <dgm:animOne val="branch"/>
          <dgm:animLvl val="lvl"/>
          <dgm:resizeHandles/>
        </dgm:presLayoutVars>
      </dgm:prSet>
      <dgm:spPr/>
      <dgm:t>
        <a:bodyPr/>
        <a:lstStyle/>
        <a:p>
          <a:endParaRPr lang="es-ES"/>
        </a:p>
      </dgm:t>
    </dgm:pt>
    <dgm:pt modelId="{35D91AE7-B210-4D6B-9DA6-E74293FC9D84}" type="pres">
      <dgm:prSet presAssocID="{4ACBCC81-9553-49EB-A50E-9FEBF4B19C9C}" presName="hierRoot1" presStyleCnt="0">
        <dgm:presLayoutVars>
          <dgm:hierBranch val="init"/>
        </dgm:presLayoutVars>
      </dgm:prSet>
      <dgm:spPr/>
    </dgm:pt>
    <dgm:pt modelId="{A37C7D14-3553-4596-859B-DEAEA8608FE0}" type="pres">
      <dgm:prSet presAssocID="{4ACBCC81-9553-49EB-A50E-9FEBF4B19C9C}" presName="rootComposite1" presStyleCnt="0"/>
      <dgm:spPr/>
    </dgm:pt>
    <dgm:pt modelId="{9A9BE7E0-22C3-4628-B701-9E3DF6CE61FE}" type="pres">
      <dgm:prSet presAssocID="{4ACBCC81-9553-49EB-A50E-9FEBF4B19C9C}" presName="rootText1" presStyleLbl="node0" presStyleIdx="0" presStyleCnt="1" custScaleX="245415" custLinFactNeighborX="-2271" custLinFactNeighborY="-16343">
        <dgm:presLayoutVars>
          <dgm:chPref val="3"/>
        </dgm:presLayoutVars>
      </dgm:prSet>
      <dgm:spPr/>
      <dgm:t>
        <a:bodyPr/>
        <a:lstStyle/>
        <a:p>
          <a:endParaRPr lang="es-ES"/>
        </a:p>
      </dgm:t>
    </dgm:pt>
    <dgm:pt modelId="{8D324DAC-AD24-43E6-81B2-09A93471C63D}" type="pres">
      <dgm:prSet presAssocID="{4ACBCC81-9553-49EB-A50E-9FEBF4B19C9C}" presName="rootConnector1" presStyleLbl="node1" presStyleIdx="0" presStyleCnt="0"/>
      <dgm:spPr/>
      <dgm:t>
        <a:bodyPr/>
        <a:lstStyle/>
        <a:p>
          <a:endParaRPr lang="es-ES"/>
        </a:p>
      </dgm:t>
    </dgm:pt>
    <dgm:pt modelId="{1D026269-7520-472E-AF62-EA0735A8AD8E}" type="pres">
      <dgm:prSet presAssocID="{4ACBCC81-9553-49EB-A50E-9FEBF4B19C9C}" presName="hierChild2" presStyleCnt="0"/>
      <dgm:spPr/>
    </dgm:pt>
    <dgm:pt modelId="{DD60824F-75CF-466F-81EB-804FE4CD6DBE}" type="pres">
      <dgm:prSet presAssocID="{7FF4FC35-3D8B-458F-86B9-0DB1956DEDE9}" presName="Name37" presStyleLbl="parChTrans1D2" presStyleIdx="0" presStyleCnt="3"/>
      <dgm:spPr/>
      <dgm:t>
        <a:bodyPr/>
        <a:lstStyle/>
        <a:p>
          <a:endParaRPr lang="es-ES"/>
        </a:p>
      </dgm:t>
    </dgm:pt>
    <dgm:pt modelId="{F686E15F-3C92-4CEF-B0A4-4CEC19BAA523}" type="pres">
      <dgm:prSet presAssocID="{4E3ADBEE-A65F-463A-AAEA-DC3B1DD30FE7}" presName="hierRoot2" presStyleCnt="0">
        <dgm:presLayoutVars>
          <dgm:hierBranch val="init"/>
        </dgm:presLayoutVars>
      </dgm:prSet>
      <dgm:spPr/>
    </dgm:pt>
    <dgm:pt modelId="{D65C829D-7902-4CB2-A2F2-1FAB3EF46591}" type="pres">
      <dgm:prSet presAssocID="{4E3ADBEE-A65F-463A-AAEA-DC3B1DD30FE7}" presName="rootComposite" presStyleCnt="0"/>
      <dgm:spPr/>
    </dgm:pt>
    <dgm:pt modelId="{C5B8C3E2-9A6B-411F-8192-601CE51F6912}" type="pres">
      <dgm:prSet presAssocID="{4E3ADBEE-A65F-463A-AAEA-DC3B1DD30FE7}" presName="rootText" presStyleLbl="node2" presStyleIdx="0" presStyleCnt="3" custLinFactNeighborX="-7697" custLinFactNeighborY="-1025">
        <dgm:presLayoutVars>
          <dgm:chPref val="3"/>
        </dgm:presLayoutVars>
      </dgm:prSet>
      <dgm:spPr/>
      <dgm:t>
        <a:bodyPr/>
        <a:lstStyle/>
        <a:p>
          <a:endParaRPr lang="es-ES"/>
        </a:p>
      </dgm:t>
    </dgm:pt>
    <dgm:pt modelId="{AACB6E87-8A51-44F4-B947-5E145018FF85}" type="pres">
      <dgm:prSet presAssocID="{4E3ADBEE-A65F-463A-AAEA-DC3B1DD30FE7}" presName="rootConnector" presStyleLbl="node2" presStyleIdx="0" presStyleCnt="3"/>
      <dgm:spPr/>
      <dgm:t>
        <a:bodyPr/>
        <a:lstStyle/>
        <a:p>
          <a:endParaRPr lang="es-ES"/>
        </a:p>
      </dgm:t>
    </dgm:pt>
    <dgm:pt modelId="{FC67EBE3-E4D7-403E-A6D4-0F70F8319A48}" type="pres">
      <dgm:prSet presAssocID="{4E3ADBEE-A65F-463A-AAEA-DC3B1DD30FE7}" presName="hierChild4" presStyleCnt="0"/>
      <dgm:spPr/>
    </dgm:pt>
    <dgm:pt modelId="{00366D15-13D5-4E80-8302-F1DD5968C147}" type="pres">
      <dgm:prSet presAssocID="{4E3ADBEE-A65F-463A-AAEA-DC3B1DD30FE7}" presName="hierChild5" presStyleCnt="0"/>
      <dgm:spPr/>
    </dgm:pt>
    <dgm:pt modelId="{1D6208BE-8CDD-4565-A75A-64EDA22822BC}" type="pres">
      <dgm:prSet presAssocID="{75FA4E05-23AB-4782-8C49-F1EB233C83B5}" presName="Name37" presStyleLbl="parChTrans1D2" presStyleIdx="1" presStyleCnt="3"/>
      <dgm:spPr/>
      <dgm:t>
        <a:bodyPr/>
        <a:lstStyle/>
        <a:p>
          <a:endParaRPr lang="es-ES"/>
        </a:p>
      </dgm:t>
    </dgm:pt>
    <dgm:pt modelId="{F3C80306-D179-4985-ACB2-B10D21480AF7}" type="pres">
      <dgm:prSet presAssocID="{EB26307E-26F8-4615-8959-830E9CCF5EC4}" presName="hierRoot2" presStyleCnt="0">
        <dgm:presLayoutVars>
          <dgm:hierBranch val="init"/>
        </dgm:presLayoutVars>
      </dgm:prSet>
      <dgm:spPr/>
    </dgm:pt>
    <dgm:pt modelId="{FB82725A-7090-4A1F-AC47-89A10139B2FC}" type="pres">
      <dgm:prSet presAssocID="{EB26307E-26F8-4615-8959-830E9CCF5EC4}" presName="rootComposite" presStyleCnt="0"/>
      <dgm:spPr/>
    </dgm:pt>
    <dgm:pt modelId="{DD974DF2-9987-412E-A009-B6CF370AB937}" type="pres">
      <dgm:prSet presAssocID="{EB26307E-26F8-4615-8959-830E9CCF5EC4}" presName="rootText" presStyleLbl="node2" presStyleIdx="1" presStyleCnt="3" custLinFactNeighborX="-2075" custLinFactNeighborY="2812">
        <dgm:presLayoutVars>
          <dgm:chPref val="3"/>
        </dgm:presLayoutVars>
      </dgm:prSet>
      <dgm:spPr/>
      <dgm:t>
        <a:bodyPr/>
        <a:lstStyle/>
        <a:p>
          <a:endParaRPr lang="es-ES"/>
        </a:p>
      </dgm:t>
    </dgm:pt>
    <dgm:pt modelId="{821B7C9B-0C2D-418E-A39E-A4C73F3394DA}" type="pres">
      <dgm:prSet presAssocID="{EB26307E-26F8-4615-8959-830E9CCF5EC4}" presName="rootConnector" presStyleLbl="node2" presStyleIdx="1" presStyleCnt="3"/>
      <dgm:spPr/>
      <dgm:t>
        <a:bodyPr/>
        <a:lstStyle/>
        <a:p>
          <a:endParaRPr lang="es-ES"/>
        </a:p>
      </dgm:t>
    </dgm:pt>
    <dgm:pt modelId="{F20FBD71-D432-4792-8EA5-B7AA5B03C528}" type="pres">
      <dgm:prSet presAssocID="{EB26307E-26F8-4615-8959-830E9CCF5EC4}" presName="hierChild4" presStyleCnt="0"/>
      <dgm:spPr/>
    </dgm:pt>
    <dgm:pt modelId="{DBFE7AC5-DCBD-428B-86EB-D038343B37C4}" type="pres">
      <dgm:prSet presAssocID="{EB26307E-26F8-4615-8959-830E9CCF5EC4}" presName="hierChild5" presStyleCnt="0"/>
      <dgm:spPr/>
    </dgm:pt>
    <dgm:pt modelId="{7226ACC2-0564-4F78-BD8F-9CD8256703B1}" type="pres">
      <dgm:prSet presAssocID="{D925C90A-EDB8-48DD-813B-EC48916277B0}" presName="Name37" presStyleLbl="parChTrans1D2" presStyleIdx="2" presStyleCnt="3"/>
      <dgm:spPr/>
      <dgm:t>
        <a:bodyPr/>
        <a:lstStyle/>
        <a:p>
          <a:endParaRPr lang="es-ES"/>
        </a:p>
      </dgm:t>
    </dgm:pt>
    <dgm:pt modelId="{9D8A528C-7009-48AC-B93F-1B065669C0A3}" type="pres">
      <dgm:prSet presAssocID="{5CEF67AD-0FA2-4307-964C-BE1E9734F163}" presName="hierRoot2" presStyleCnt="0">
        <dgm:presLayoutVars>
          <dgm:hierBranch val="init"/>
        </dgm:presLayoutVars>
      </dgm:prSet>
      <dgm:spPr/>
    </dgm:pt>
    <dgm:pt modelId="{C48C45C2-EBCF-47EB-A479-7F21D5554CE2}" type="pres">
      <dgm:prSet presAssocID="{5CEF67AD-0FA2-4307-964C-BE1E9734F163}" presName="rootComposite" presStyleCnt="0"/>
      <dgm:spPr/>
    </dgm:pt>
    <dgm:pt modelId="{540C4744-CCD5-4ED3-90AF-B1D6F2C193B2}" type="pres">
      <dgm:prSet presAssocID="{5CEF67AD-0FA2-4307-964C-BE1E9734F163}" presName="rootText" presStyleLbl="node2" presStyleIdx="2" presStyleCnt="3">
        <dgm:presLayoutVars>
          <dgm:chPref val="3"/>
        </dgm:presLayoutVars>
      </dgm:prSet>
      <dgm:spPr/>
      <dgm:t>
        <a:bodyPr/>
        <a:lstStyle/>
        <a:p>
          <a:endParaRPr lang="es-ES"/>
        </a:p>
      </dgm:t>
    </dgm:pt>
    <dgm:pt modelId="{4E674B6C-FE21-43BC-9CBD-3F1440ECBEDC}" type="pres">
      <dgm:prSet presAssocID="{5CEF67AD-0FA2-4307-964C-BE1E9734F163}" presName="rootConnector" presStyleLbl="node2" presStyleIdx="2" presStyleCnt="3"/>
      <dgm:spPr/>
      <dgm:t>
        <a:bodyPr/>
        <a:lstStyle/>
        <a:p>
          <a:endParaRPr lang="es-ES"/>
        </a:p>
      </dgm:t>
    </dgm:pt>
    <dgm:pt modelId="{0C4E750A-47A4-4E7A-AD11-26D09581A944}" type="pres">
      <dgm:prSet presAssocID="{5CEF67AD-0FA2-4307-964C-BE1E9734F163}" presName="hierChild4" presStyleCnt="0"/>
      <dgm:spPr/>
    </dgm:pt>
    <dgm:pt modelId="{DD7F1D19-64CC-4EA7-AD7B-806C854E4591}" type="pres">
      <dgm:prSet presAssocID="{5CEF67AD-0FA2-4307-964C-BE1E9734F163}" presName="hierChild5" presStyleCnt="0"/>
      <dgm:spPr/>
    </dgm:pt>
    <dgm:pt modelId="{874CEC44-9175-49B8-85E1-DEA479F1BA90}" type="pres">
      <dgm:prSet presAssocID="{4ACBCC81-9553-49EB-A50E-9FEBF4B19C9C}" presName="hierChild3" presStyleCnt="0"/>
      <dgm:spPr/>
    </dgm:pt>
  </dgm:ptLst>
  <dgm:cxnLst>
    <dgm:cxn modelId="{711EC3D4-0843-458A-9626-AF323C276C34}" type="presOf" srcId="{4024B1C8-E97E-44DB-9224-E0C5F2A0EAB1}" destId="{5F66220D-76E3-4ADD-8101-72324A9AAC26}" srcOrd="0" destOrd="0" presId="urn:microsoft.com/office/officeart/2005/8/layout/orgChart1"/>
    <dgm:cxn modelId="{83E12F95-EE0E-4EB4-A286-137E11C98CD7}" type="presOf" srcId="{4E3ADBEE-A65F-463A-AAEA-DC3B1DD30FE7}" destId="{C5B8C3E2-9A6B-411F-8192-601CE51F6912}" srcOrd="0" destOrd="0" presId="urn:microsoft.com/office/officeart/2005/8/layout/orgChart1"/>
    <dgm:cxn modelId="{925543DD-99DC-4509-A9D4-6E090F701320}" type="presOf" srcId="{75FA4E05-23AB-4782-8C49-F1EB233C83B5}" destId="{1D6208BE-8CDD-4565-A75A-64EDA22822BC}" srcOrd="0" destOrd="0" presId="urn:microsoft.com/office/officeart/2005/8/layout/orgChart1"/>
    <dgm:cxn modelId="{4E21E416-DF1C-4160-B38F-139E499063E2}" srcId="{4ACBCC81-9553-49EB-A50E-9FEBF4B19C9C}" destId="{EB26307E-26F8-4615-8959-830E9CCF5EC4}" srcOrd="1" destOrd="0" parTransId="{75FA4E05-23AB-4782-8C49-F1EB233C83B5}" sibTransId="{68A00ACC-0FB5-481A-B6A3-511D1330D3B8}"/>
    <dgm:cxn modelId="{ED39022C-773D-419A-80D7-4B018764A152}" type="presOf" srcId="{4ACBCC81-9553-49EB-A50E-9FEBF4B19C9C}" destId="{9A9BE7E0-22C3-4628-B701-9E3DF6CE61FE}" srcOrd="0" destOrd="0" presId="urn:microsoft.com/office/officeart/2005/8/layout/orgChart1"/>
    <dgm:cxn modelId="{F11709C3-AF35-4E71-9D1A-28B6D7F4592E}" type="presOf" srcId="{4ACBCC81-9553-49EB-A50E-9FEBF4B19C9C}" destId="{8D324DAC-AD24-43E6-81B2-09A93471C63D}" srcOrd="1" destOrd="0" presId="urn:microsoft.com/office/officeart/2005/8/layout/orgChart1"/>
    <dgm:cxn modelId="{A135777A-C08B-4C82-909D-B72EC914BDA2}" type="presOf" srcId="{EB26307E-26F8-4615-8959-830E9CCF5EC4}" destId="{821B7C9B-0C2D-418E-A39E-A4C73F3394DA}" srcOrd="1" destOrd="0" presId="urn:microsoft.com/office/officeart/2005/8/layout/orgChart1"/>
    <dgm:cxn modelId="{BF4E8487-28DA-4F6A-B589-33D7CC56FD60}" srcId="{4ACBCC81-9553-49EB-A50E-9FEBF4B19C9C}" destId="{5CEF67AD-0FA2-4307-964C-BE1E9734F163}" srcOrd="2" destOrd="0" parTransId="{D925C90A-EDB8-48DD-813B-EC48916277B0}" sibTransId="{675E0554-DE02-4FD0-A916-14744A436B39}"/>
    <dgm:cxn modelId="{BC6E7F9C-B617-4142-997E-BBEB0FA0B3A7}" type="presOf" srcId="{7FF4FC35-3D8B-458F-86B9-0DB1956DEDE9}" destId="{DD60824F-75CF-466F-81EB-804FE4CD6DBE}" srcOrd="0" destOrd="0" presId="urn:microsoft.com/office/officeart/2005/8/layout/orgChart1"/>
    <dgm:cxn modelId="{EC5AD480-5A88-4C2D-B021-9DAB22A3D889}" type="presOf" srcId="{4E3ADBEE-A65F-463A-AAEA-DC3B1DD30FE7}" destId="{AACB6E87-8A51-44F4-B947-5E145018FF85}" srcOrd="1" destOrd="0" presId="urn:microsoft.com/office/officeart/2005/8/layout/orgChart1"/>
    <dgm:cxn modelId="{C0F379B3-45FF-486C-A586-35B86B3DC9BA}" type="presOf" srcId="{5CEF67AD-0FA2-4307-964C-BE1E9734F163}" destId="{540C4744-CCD5-4ED3-90AF-B1D6F2C193B2}" srcOrd="0" destOrd="0" presId="urn:microsoft.com/office/officeart/2005/8/layout/orgChart1"/>
    <dgm:cxn modelId="{AE244885-D7F3-4565-BD8A-A785B9EF3B04}" type="presOf" srcId="{EB26307E-26F8-4615-8959-830E9CCF5EC4}" destId="{DD974DF2-9987-412E-A009-B6CF370AB937}" srcOrd="0" destOrd="0" presId="urn:microsoft.com/office/officeart/2005/8/layout/orgChart1"/>
    <dgm:cxn modelId="{8914F8F5-6648-4EE9-808B-3F17EB4F6B4A}" srcId="{4024B1C8-E97E-44DB-9224-E0C5F2A0EAB1}" destId="{4ACBCC81-9553-49EB-A50E-9FEBF4B19C9C}" srcOrd="0" destOrd="0" parTransId="{D8CF01C8-F679-49BF-B8E7-7F338E49EB28}" sibTransId="{EAAD6EC0-6D0E-44B6-90FB-421AA428982A}"/>
    <dgm:cxn modelId="{B5D1E2D6-99DC-4013-B980-88F21C467888}" type="presOf" srcId="{5CEF67AD-0FA2-4307-964C-BE1E9734F163}" destId="{4E674B6C-FE21-43BC-9CBD-3F1440ECBEDC}" srcOrd="1" destOrd="0" presId="urn:microsoft.com/office/officeart/2005/8/layout/orgChart1"/>
    <dgm:cxn modelId="{D0EED015-DF65-403A-BEA2-FCE5A9C31794}" type="presOf" srcId="{D925C90A-EDB8-48DD-813B-EC48916277B0}" destId="{7226ACC2-0564-4F78-BD8F-9CD8256703B1}" srcOrd="0" destOrd="0" presId="urn:microsoft.com/office/officeart/2005/8/layout/orgChart1"/>
    <dgm:cxn modelId="{2C8924C5-82D9-4AAE-B964-ABF26AF18305}" srcId="{4ACBCC81-9553-49EB-A50E-9FEBF4B19C9C}" destId="{4E3ADBEE-A65F-463A-AAEA-DC3B1DD30FE7}" srcOrd="0" destOrd="0" parTransId="{7FF4FC35-3D8B-458F-86B9-0DB1956DEDE9}" sibTransId="{4E4CFB49-8A3E-46A9-9F41-EA55FA77D549}"/>
    <dgm:cxn modelId="{403942ED-D94E-4B9B-9236-CAA16FC84AE5}" type="presParOf" srcId="{5F66220D-76E3-4ADD-8101-72324A9AAC26}" destId="{35D91AE7-B210-4D6B-9DA6-E74293FC9D84}" srcOrd="0" destOrd="0" presId="urn:microsoft.com/office/officeart/2005/8/layout/orgChart1"/>
    <dgm:cxn modelId="{BFFC0FEC-593C-424A-AFA2-78BB655DCB21}" type="presParOf" srcId="{35D91AE7-B210-4D6B-9DA6-E74293FC9D84}" destId="{A37C7D14-3553-4596-859B-DEAEA8608FE0}" srcOrd="0" destOrd="0" presId="urn:microsoft.com/office/officeart/2005/8/layout/orgChart1"/>
    <dgm:cxn modelId="{E89C16BD-9FB9-44D4-918D-ED6194B95DB4}" type="presParOf" srcId="{A37C7D14-3553-4596-859B-DEAEA8608FE0}" destId="{9A9BE7E0-22C3-4628-B701-9E3DF6CE61FE}" srcOrd="0" destOrd="0" presId="urn:microsoft.com/office/officeart/2005/8/layout/orgChart1"/>
    <dgm:cxn modelId="{DC575DA2-BAAC-4CBD-967E-F8D131C312B0}" type="presParOf" srcId="{A37C7D14-3553-4596-859B-DEAEA8608FE0}" destId="{8D324DAC-AD24-43E6-81B2-09A93471C63D}" srcOrd="1" destOrd="0" presId="urn:microsoft.com/office/officeart/2005/8/layout/orgChart1"/>
    <dgm:cxn modelId="{9239FBAB-7485-4C3A-AE23-1E5B05810BC2}" type="presParOf" srcId="{35D91AE7-B210-4D6B-9DA6-E74293FC9D84}" destId="{1D026269-7520-472E-AF62-EA0735A8AD8E}" srcOrd="1" destOrd="0" presId="urn:microsoft.com/office/officeart/2005/8/layout/orgChart1"/>
    <dgm:cxn modelId="{5AF04C44-8EA8-4D56-B360-239D94193C10}" type="presParOf" srcId="{1D026269-7520-472E-AF62-EA0735A8AD8E}" destId="{DD60824F-75CF-466F-81EB-804FE4CD6DBE}" srcOrd="0" destOrd="0" presId="urn:microsoft.com/office/officeart/2005/8/layout/orgChart1"/>
    <dgm:cxn modelId="{A91EBDD6-5077-46AC-9F2E-A03B8D387D88}" type="presParOf" srcId="{1D026269-7520-472E-AF62-EA0735A8AD8E}" destId="{F686E15F-3C92-4CEF-B0A4-4CEC19BAA523}" srcOrd="1" destOrd="0" presId="urn:microsoft.com/office/officeart/2005/8/layout/orgChart1"/>
    <dgm:cxn modelId="{AFF717AC-2D13-4C1E-B78E-3CD32A15EAD9}" type="presParOf" srcId="{F686E15F-3C92-4CEF-B0A4-4CEC19BAA523}" destId="{D65C829D-7902-4CB2-A2F2-1FAB3EF46591}" srcOrd="0" destOrd="0" presId="urn:microsoft.com/office/officeart/2005/8/layout/orgChart1"/>
    <dgm:cxn modelId="{0F1DB38C-A036-44AC-9A2A-8D8CF8472F1C}" type="presParOf" srcId="{D65C829D-7902-4CB2-A2F2-1FAB3EF46591}" destId="{C5B8C3E2-9A6B-411F-8192-601CE51F6912}" srcOrd="0" destOrd="0" presId="urn:microsoft.com/office/officeart/2005/8/layout/orgChart1"/>
    <dgm:cxn modelId="{F1ABD979-159E-4B8A-AF7E-FEA3084D87BF}" type="presParOf" srcId="{D65C829D-7902-4CB2-A2F2-1FAB3EF46591}" destId="{AACB6E87-8A51-44F4-B947-5E145018FF85}" srcOrd="1" destOrd="0" presId="urn:microsoft.com/office/officeart/2005/8/layout/orgChart1"/>
    <dgm:cxn modelId="{11C270D8-1189-46A4-B970-B08F146F0C3E}" type="presParOf" srcId="{F686E15F-3C92-4CEF-B0A4-4CEC19BAA523}" destId="{FC67EBE3-E4D7-403E-A6D4-0F70F8319A48}" srcOrd="1" destOrd="0" presId="urn:microsoft.com/office/officeart/2005/8/layout/orgChart1"/>
    <dgm:cxn modelId="{71364DA4-DD15-4F6B-B925-1B1337E34FF2}" type="presParOf" srcId="{F686E15F-3C92-4CEF-B0A4-4CEC19BAA523}" destId="{00366D15-13D5-4E80-8302-F1DD5968C147}" srcOrd="2" destOrd="0" presId="urn:microsoft.com/office/officeart/2005/8/layout/orgChart1"/>
    <dgm:cxn modelId="{2F295FA1-54BC-4AC9-9CC7-6410671303E6}" type="presParOf" srcId="{1D026269-7520-472E-AF62-EA0735A8AD8E}" destId="{1D6208BE-8CDD-4565-A75A-64EDA22822BC}" srcOrd="2" destOrd="0" presId="urn:microsoft.com/office/officeart/2005/8/layout/orgChart1"/>
    <dgm:cxn modelId="{8E2136E7-68E5-470F-ACB0-E99601009D66}" type="presParOf" srcId="{1D026269-7520-472E-AF62-EA0735A8AD8E}" destId="{F3C80306-D179-4985-ACB2-B10D21480AF7}" srcOrd="3" destOrd="0" presId="urn:microsoft.com/office/officeart/2005/8/layout/orgChart1"/>
    <dgm:cxn modelId="{F20B5DF7-D015-46BF-9326-98A7663976D6}" type="presParOf" srcId="{F3C80306-D179-4985-ACB2-B10D21480AF7}" destId="{FB82725A-7090-4A1F-AC47-89A10139B2FC}" srcOrd="0" destOrd="0" presId="urn:microsoft.com/office/officeart/2005/8/layout/orgChart1"/>
    <dgm:cxn modelId="{077A28AD-56DE-4172-A946-66EE10BA3AF9}" type="presParOf" srcId="{FB82725A-7090-4A1F-AC47-89A10139B2FC}" destId="{DD974DF2-9987-412E-A009-B6CF370AB937}" srcOrd="0" destOrd="0" presId="urn:microsoft.com/office/officeart/2005/8/layout/orgChart1"/>
    <dgm:cxn modelId="{B9BEEC6E-4998-4B61-882D-2486B4D197DC}" type="presParOf" srcId="{FB82725A-7090-4A1F-AC47-89A10139B2FC}" destId="{821B7C9B-0C2D-418E-A39E-A4C73F3394DA}" srcOrd="1" destOrd="0" presId="urn:microsoft.com/office/officeart/2005/8/layout/orgChart1"/>
    <dgm:cxn modelId="{2BE1F4D4-6550-4607-A6CA-FCB9D95539A4}" type="presParOf" srcId="{F3C80306-D179-4985-ACB2-B10D21480AF7}" destId="{F20FBD71-D432-4792-8EA5-B7AA5B03C528}" srcOrd="1" destOrd="0" presId="urn:microsoft.com/office/officeart/2005/8/layout/orgChart1"/>
    <dgm:cxn modelId="{4840E2BC-E426-4A7E-A5CD-092A58A5C7E8}" type="presParOf" srcId="{F3C80306-D179-4985-ACB2-B10D21480AF7}" destId="{DBFE7AC5-DCBD-428B-86EB-D038343B37C4}" srcOrd="2" destOrd="0" presId="urn:microsoft.com/office/officeart/2005/8/layout/orgChart1"/>
    <dgm:cxn modelId="{E8B3EA43-5B02-498E-A9B9-6367A517ED9C}" type="presParOf" srcId="{1D026269-7520-472E-AF62-EA0735A8AD8E}" destId="{7226ACC2-0564-4F78-BD8F-9CD8256703B1}" srcOrd="4" destOrd="0" presId="urn:microsoft.com/office/officeart/2005/8/layout/orgChart1"/>
    <dgm:cxn modelId="{73DCB092-3D6F-4AD3-BECC-3864000402E9}" type="presParOf" srcId="{1D026269-7520-472E-AF62-EA0735A8AD8E}" destId="{9D8A528C-7009-48AC-B93F-1B065669C0A3}" srcOrd="5" destOrd="0" presId="urn:microsoft.com/office/officeart/2005/8/layout/orgChart1"/>
    <dgm:cxn modelId="{E4BA660A-8609-4888-8495-9EC260210AA1}" type="presParOf" srcId="{9D8A528C-7009-48AC-B93F-1B065669C0A3}" destId="{C48C45C2-EBCF-47EB-A479-7F21D5554CE2}" srcOrd="0" destOrd="0" presId="urn:microsoft.com/office/officeart/2005/8/layout/orgChart1"/>
    <dgm:cxn modelId="{F9F246EE-2C72-4DCC-9E52-07C513665E20}" type="presParOf" srcId="{C48C45C2-EBCF-47EB-A479-7F21D5554CE2}" destId="{540C4744-CCD5-4ED3-90AF-B1D6F2C193B2}" srcOrd="0" destOrd="0" presId="urn:microsoft.com/office/officeart/2005/8/layout/orgChart1"/>
    <dgm:cxn modelId="{35F4A6D0-CD33-42E0-BFBA-8FA158828C8C}" type="presParOf" srcId="{C48C45C2-EBCF-47EB-A479-7F21D5554CE2}" destId="{4E674B6C-FE21-43BC-9CBD-3F1440ECBEDC}" srcOrd="1" destOrd="0" presId="urn:microsoft.com/office/officeart/2005/8/layout/orgChart1"/>
    <dgm:cxn modelId="{6883070A-AEF0-448E-9658-BCBDEFAB2E4E}" type="presParOf" srcId="{9D8A528C-7009-48AC-B93F-1B065669C0A3}" destId="{0C4E750A-47A4-4E7A-AD11-26D09581A944}" srcOrd="1" destOrd="0" presId="urn:microsoft.com/office/officeart/2005/8/layout/orgChart1"/>
    <dgm:cxn modelId="{82AE850A-A053-4A4C-9F84-3D95A183FC85}" type="presParOf" srcId="{9D8A528C-7009-48AC-B93F-1B065669C0A3}" destId="{DD7F1D19-64CC-4EA7-AD7B-806C854E4591}" srcOrd="2" destOrd="0" presId="urn:microsoft.com/office/officeart/2005/8/layout/orgChart1"/>
    <dgm:cxn modelId="{3EDF3A10-10C6-48AA-9515-4B3977BEF21F}" type="presParOf" srcId="{35D91AE7-B210-4D6B-9DA6-E74293FC9D84}" destId="{874CEC44-9175-49B8-85E1-DEA479F1BA90}" srcOrd="2" destOrd="0" presId="urn:microsoft.com/office/officeart/2005/8/layout/orgChart1"/>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226ACC2-0564-4F78-BD8F-9CD8256703B1}">
      <dsp:nvSpPr>
        <dsp:cNvPr id="0" name=""/>
        <dsp:cNvSpPr/>
      </dsp:nvSpPr>
      <dsp:spPr>
        <a:xfrm>
          <a:off x="3166908" y="1514393"/>
          <a:ext cx="2313383" cy="547451"/>
        </a:xfrm>
        <a:custGeom>
          <a:avLst/>
          <a:gdLst/>
          <a:ahLst/>
          <a:cxnLst/>
          <a:rect l="0" t="0" r="0" b="0"/>
          <a:pathLst>
            <a:path>
              <a:moveTo>
                <a:pt x="0" y="0"/>
              </a:moveTo>
              <a:lnTo>
                <a:pt x="0" y="350401"/>
              </a:lnTo>
              <a:lnTo>
                <a:pt x="2313383" y="350401"/>
              </a:lnTo>
              <a:lnTo>
                <a:pt x="2313383" y="547451"/>
              </a:lnTo>
            </a:path>
          </a:pathLst>
        </a:custGeom>
        <a:noFill/>
        <a:ln w="25400" cap="flat" cmpd="sng" algn="ctr">
          <a:solidFill>
            <a:schemeClr val="accent2">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D6208BE-8CDD-4565-A75A-64EDA22822BC}">
      <dsp:nvSpPr>
        <dsp:cNvPr id="0" name=""/>
        <dsp:cNvSpPr/>
      </dsp:nvSpPr>
      <dsp:spPr>
        <a:xfrm>
          <a:off x="3121188" y="1514393"/>
          <a:ext cx="91440" cy="573837"/>
        </a:xfrm>
        <a:custGeom>
          <a:avLst/>
          <a:gdLst/>
          <a:ahLst/>
          <a:cxnLst/>
          <a:rect l="0" t="0" r="0" b="0"/>
          <a:pathLst>
            <a:path>
              <a:moveTo>
                <a:pt x="45720" y="0"/>
              </a:moveTo>
              <a:lnTo>
                <a:pt x="45720" y="376787"/>
              </a:lnTo>
              <a:lnTo>
                <a:pt x="49398" y="376787"/>
              </a:lnTo>
              <a:lnTo>
                <a:pt x="49398" y="573837"/>
              </a:lnTo>
            </a:path>
          </a:pathLst>
        </a:custGeom>
        <a:noFill/>
        <a:ln w="25400" cap="flat" cmpd="sng" algn="ctr">
          <a:solidFill>
            <a:schemeClr val="accent2">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D60824F-75CF-466F-81EB-804FE4CD6DBE}">
      <dsp:nvSpPr>
        <dsp:cNvPr id="0" name=""/>
        <dsp:cNvSpPr/>
      </dsp:nvSpPr>
      <dsp:spPr>
        <a:xfrm>
          <a:off x="938763" y="1514393"/>
          <a:ext cx="2228145" cy="547451"/>
        </a:xfrm>
        <a:custGeom>
          <a:avLst/>
          <a:gdLst/>
          <a:ahLst/>
          <a:cxnLst/>
          <a:rect l="0" t="0" r="0" b="0"/>
          <a:pathLst>
            <a:path>
              <a:moveTo>
                <a:pt x="2228145" y="0"/>
              </a:moveTo>
              <a:lnTo>
                <a:pt x="2228145" y="350401"/>
              </a:lnTo>
              <a:lnTo>
                <a:pt x="0" y="350401"/>
              </a:lnTo>
              <a:lnTo>
                <a:pt x="0" y="547451"/>
              </a:lnTo>
            </a:path>
          </a:pathLst>
        </a:custGeom>
        <a:noFill/>
        <a:ln w="25400" cap="flat" cmpd="sng" algn="ctr">
          <a:solidFill>
            <a:schemeClr val="accent2">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A9BE7E0-22C3-4628-B701-9E3DF6CE61FE}">
      <dsp:nvSpPr>
        <dsp:cNvPr id="0" name=""/>
        <dsp:cNvSpPr/>
      </dsp:nvSpPr>
      <dsp:spPr>
        <a:xfrm>
          <a:off x="864100" y="576061"/>
          <a:ext cx="4605617" cy="938332"/>
        </a:xfrm>
        <a:prstGeom prst="rect">
          <a:avLst/>
        </a:prstGeom>
        <a:solidFill>
          <a:schemeClr val="accent2">
            <a:shade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PY" sz="2000" b="1" kern="1200" dirty="0" smtClean="0">
              <a:effectLst>
                <a:outerShdw blurRad="38100" dist="38100" dir="2700000" algn="tl">
                  <a:srgbClr val="000000">
                    <a:alpha val="43137"/>
                  </a:srgbClr>
                </a:outerShdw>
              </a:effectLst>
            </a:rPr>
            <a:t>Fortalecimiento de sectores vulnerables </a:t>
          </a:r>
          <a:endParaRPr lang="es-ES" sz="2000" kern="1200" dirty="0"/>
        </a:p>
      </dsp:txBody>
      <dsp:txXfrm>
        <a:off x="864100" y="576061"/>
        <a:ext cx="4605617" cy="938332"/>
      </dsp:txXfrm>
    </dsp:sp>
    <dsp:sp modelId="{C5B8C3E2-9A6B-411F-8192-601CE51F6912}">
      <dsp:nvSpPr>
        <dsp:cNvPr id="0" name=""/>
        <dsp:cNvSpPr/>
      </dsp:nvSpPr>
      <dsp:spPr>
        <a:xfrm>
          <a:off x="430" y="2061844"/>
          <a:ext cx="1876664" cy="938332"/>
        </a:xfrm>
        <a:prstGeom prst="rect">
          <a:avLst/>
        </a:prstGeom>
        <a:solidFill>
          <a:schemeClr val="accent2">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PY" sz="2000" kern="1200" dirty="0" smtClean="0"/>
            <a:t>Educación</a:t>
          </a:r>
          <a:endParaRPr lang="es-ES" sz="2000" kern="1200" dirty="0"/>
        </a:p>
      </dsp:txBody>
      <dsp:txXfrm>
        <a:off x="430" y="2061844"/>
        <a:ext cx="1876664" cy="938332"/>
      </dsp:txXfrm>
    </dsp:sp>
    <dsp:sp modelId="{DD974DF2-9987-412E-A009-B6CF370AB937}">
      <dsp:nvSpPr>
        <dsp:cNvPr id="0" name=""/>
        <dsp:cNvSpPr/>
      </dsp:nvSpPr>
      <dsp:spPr>
        <a:xfrm>
          <a:off x="2232254" y="2088230"/>
          <a:ext cx="1876664" cy="938332"/>
        </a:xfrm>
        <a:prstGeom prst="rect">
          <a:avLst/>
        </a:prstGeom>
        <a:solidFill>
          <a:schemeClr val="accent2">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PY" sz="2000" kern="1200" dirty="0" smtClean="0"/>
            <a:t>Salud</a:t>
          </a:r>
          <a:endParaRPr lang="es-ES" sz="2000" kern="1200" dirty="0"/>
        </a:p>
      </dsp:txBody>
      <dsp:txXfrm>
        <a:off x="2232254" y="2088230"/>
        <a:ext cx="1876664" cy="938332"/>
      </dsp:txXfrm>
    </dsp:sp>
    <dsp:sp modelId="{540C4744-CCD5-4ED3-90AF-B1D6F2C193B2}">
      <dsp:nvSpPr>
        <dsp:cNvPr id="0" name=""/>
        <dsp:cNvSpPr/>
      </dsp:nvSpPr>
      <dsp:spPr>
        <a:xfrm>
          <a:off x="4541960" y="2061844"/>
          <a:ext cx="1876664" cy="938332"/>
        </a:xfrm>
        <a:prstGeom prst="rect">
          <a:avLst/>
        </a:prstGeom>
        <a:solidFill>
          <a:schemeClr val="accent2">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PY" sz="2000" kern="1200" dirty="0" smtClean="0"/>
            <a:t>Seguridad</a:t>
          </a:r>
          <a:endParaRPr lang="es-ES" sz="2000" kern="1200" dirty="0"/>
        </a:p>
      </dsp:txBody>
      <dsp:txXfrm>
        <a:off x="4541960" y="2061844"/>
        <a:ext cx="1876664" cy="938332"/>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7226ACC2-0564-4F78-BD8F-9CD8256703B1}">
      <dsp:nvSpPr>
        <dsp:cNvPr id="0" name=""/>
        <dsp:cNvSpPr/>
      </dsp:nvSpPr>
      <dsp:spPr>
        <a:xfrm>
          <a:off x="3166908" y="1406381"/>
          <a:ext cx="2313383" cy="547451"/>
        </a:xfrm>
        <a:custGeom>
          <a:avLst/>
          <a:gdLst/>
          <a:ahLst/>
          <a:cxnLst/>
          <a:rect l="0" t="0" r="0" b="0"/>
          <a:pathLst>
            <a:path>
              <a:moveTo>
                <a:pt x="0" y="0"/>
              </a:moveTo>
              <a:lnTo>
                <a:pt x="0" y="350401"/>
              </a:lnTo>
              <a:lnTo>
                <a:pt x="2313383" y="350401"/>
              </a:lnTo>
              <a:lnTo>
                <a:pt x="2313383" y="547451"/>
              </a:lnTo>
            </a:path>
          </a:pathLst>
        </a:custGeom>
        <a:noFill/>
        <a:ln w="25400" cap="flat" cmpd="sng" algn="ctr">
          <a:solidFill>
            <a:schemeClr val="accent2">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D6208BE-8CDD-4565-A75A-64EDA22822BC}">
      <dsp:nvSpPr>
        <dsp:cNvPr id="0" name=""/>
        <dsp:cNvSpPr/>
      </dsp:nvSpPr>
      <dsp:spPr>
        <a:xfrm>
          <a:off x="3121188" y="1406381"/>
          <a:ext cx="91440" cy="573837"/>
        </a:xfrm>
        <a:custGeom>
          <a:avLst/>
          <a:gdLst/>
          <a:ahLst/>
          <a:cxnLst/>
          <a:rect l="0" t="0" r="0" b="0"/>
          <a:pathLst>
            <a:path>
              <a:moveTo>
                <a:pt x="45720" y="0"/>
              </a:moveTo>
              <a:lnTo>
                <a:pt x="45720" y="376787"/>
              </a:lnTo>
              <a:lnTo>
                <a:pt x="49398" y="376787"/>
              </a:lnTo>
              <a:lnTo>
                <a:pt x="49398" y="573837"/>
              </a:lnTo>
            </a:path>
          </a:pathLst>
        </a:custGeom>
        <a:noFill/>
        <a:ln w="25400" cap="flat" cmpd="sng" algn="ctr">
          <a:solidFill>
            <a:schemeClr val="accent2">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D60824F-75CF-466F-81EB-804FE4CD6DBE}">
      <dsp:nvSpPr>
        <dsp:cNvPr id="0" name=""/>
        <dsp:cNvSpPr/>
      </dsp:nvSpPr>
      <dsp:spPr>
        <a:xfrm>
          <a:off x="938332" y="1406381"/>
          <a:ext cx="2228576" cy="537833"/>
        </a:xfrm>
        <a:custGeom>
          <a:avLst/>
          <a:gdLst/>
          <a:ahLst/>
          <a:cxnLst/>
          <a:rect l="0" t="0" r="0" b="0"/>
          <a:pathLst>
            <a:path>
              <a:moveTo>
                <a:pt x="2228576" y="0"/>
              </a:moveTo>
              <a:lnTo>
                <a:pt x="2228576" y="340783"/>
              </a:lnTo>
              <a:lnTo>
                <a:pt x="0" y="340783"/>
              </a:lnTo>
              <a:lnTo>
                <a:pt x="0" y="537833"/>
              </a:lnTo>
            </a:path>
          </a:pathLst>
        </a:custGeom>
        <a:noFill/>
        <a:ln w="25400" cap="flat" cmpd="sng" algn="ctr">
          <a:solidFill>
            <a:schemeClr val="accent2">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A9BE7E0-22C3-4628-B701-9E3DF6CE61FE}">
      <dsp:nvSpPr>
        <dsp:cNvPr id="0" name=""/>
        <dsp:cNvSpPr/>
      </dsp:nvSpPr>
      <dsp:spPr>
        <a:xfrm>
          <a:off x="864100" y="468049"/>
          <a:ext cx="4605617" cy="938332"/>
        </a:xfrm>
        <a:prstGeom prst="rect">
          <a:avLst/>
        </a:prstGeom>
        <a:solidFill>
          <a:schemeClr val="accent2">
            <a:shade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PY" sz="2000" b="1" kern="1200" dirty="0" smtClean="0">
              <a:effectLst>
                <a:outerShdw blurRad="38100" dist="38100" dir="2700000" algn="tl">
                  <a:srgbClr val="000000">
                    <a:alpha val="43137"/>
                  </a:srgbClr>
                </a:outerShdw>
              </a:effectLst>
            </a:rPr>
            <a:t>Generación de empleo con el  fortalecimiento de:</a:t>
          </a:r>
          <a:endParaRPr lang="es-ES" sz="2000" kern="1200" dirty="0"/>
        </a:p>
      </dsp:txBody>
      <dsp:txXfrm>
        <a:off x="864100" y="468049"/>
        <a:ext cx="4605617" cy="938332"/>
      </dsp:txXfrm>
    </dsp:sp>
    <dsp:sp modelId="{C5B8C3E2-9A6B-411F-8192-601CE51F6912}">
      <dsp:nvSpPr>
        <dsp:cNvPr id="0" name=""/>
        <dsp:cNvSpPr/>
      </dsp:nvSpPr>
      <dsp:spPr>
        <a:xfrm>
          <a:off x="0" y="1944214"/>
          <a:ext cx="1876664" cy="938332"/>
        </a:xfrm>
        <a:prstGeom prst="rect">
          <a:avLst/>
        </a:prstGeom>
        <a:solidFill>
          <a:schemeClr val="accent2">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PY" sz="2000" kern="1200" dirty="0" smtClean="0"/>
            <a:t>Turismo interno</a:t>
          </a:r>
          <a:endParaRPr lang="es-ES" sz="2000" kern="1200" dirty="0"/>
        </a:p>
      </dsp:txBody>
      <dsp:txXfrm>
        <a:off x="0" y="1944214"/>
        <a:ext cx="1876664" cy="938332"/>
      </dsp:txXfrm>
    </dsp:sp>
    <dsp:sp modelId="{DD974DF2-9987-412E-A009-B6CF370AB937}">
      <dsp:nvSpPr>
        <dsp:cNvPr id="0" name=""/>
        <dsp:cNvSpPr/>
      </dsp:nvSpPr>
      <dsp:spPr>
        <a:xfrm>
          <a:off x="2232254" y="1980218"/>
          <a:ext cx="1876664" cy="938332"/>
        </a:xfrm>
        <a:prstGeom prst="rect">
          <a:avLst/>
        </a:prstGeom>
        <a:solidFill>
          <a:schemeClr val="accent2">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PY" sz="2000" kern="1200" dirty="0" smtClean="0"/>
            <a:t>Agricultura Familiar</a:t>
          </a:r>
          <a:endParaRPr lang="es-ES" sz="2000" kern="1200" dirty="0"/>
        </a:p>
      </dsp:txBody>
      <dsp:txXfrm>
        <a:off x="2232254" y="1980218"/>
        <a:ext cx="1876664" cy="938332"/>
      </dsp:txXfrm>
    </dsp:sp>
    <dsp:sp modelId="{540C4744-CCD5-4ED3-90AF-B1D6F2C193B2}">
      <dsp:nvSpPr>
        <dsp:cNvPr id="0" name=""/>
        <dsp:cNvSpPr/>
      </dsp:nvSpPr>
      <dsp:spPr>
        <a:xfrm>
          <a:off x="4541960" y="1953832"/>
          <a:ext cx="1876664" cy="938332"/>
        </a:xfrm>
        <a:prstGeom prst="rect">
          <a:avLst/>
        </a:prstGeom>
        <a:solidFill>
          <a:schemeClr val="accent2">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PY" sz="2000" kern="1200" dirty="0" smtClean="0"/>
            <a:t>Promoción de industrias</a:t>
          </a:r>
          <a:endParaRPr lang="es-ES" sz="2000" kern="1200" dirty="0"/>
        </a:p>
      </dsp:txBody>
      <dsp:txXfrm>
        <a:off x="4541960" y="1953832"/>
        <a:ext cx="1876664" cy="938332"/>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77739" cy="448628"/>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sz="quarter" idx="1"/>
          </p:nvPr>
        </p:nvSpPr>
        <p:spPr>
          <a:xfrm>
            <a:off x="4023092" y="0"/>
            <a:ext cx="3077739" cy="448628"/>
          </a:xfrm>
          <a:prstGeom prst="rect">
            <a:avLst/>
          </a:prstGeom>
        </p:spPr>
        <p:txBody>
          <a:bodyPr vert="horz" lIns="91440" tIns="45720" rIns="91440" bIns="45720" rtlCol="0"/>
          <a:lstStyle>
            <a:lvl1pPr algn="r">
              <a:defRPr sz="1200"/>
            </a:lvl1pPr>
          </a:lstStyle>
          <a:p>
            <a:fld id="{CE0B4CB3-8876-49DF-849D-E951D6282D8E}" type="datetimeFigureOut">
              <a:rPr lang="es-ES" smtClean="0"/>
              <a:t>16/10/2018</a:t>
            </a:fld>
            <a:endParaRPr lang="es-ES"/>
          </a:p>
        </p:txBody>
      </p:sp>
      <p:sp>
        <p:nvSpPr>
          <p:cNvPr id="4" name="3 Marcador de pie de página"/>
          <p:cNvSpPr>
            <a:spLocks noGrp="1"/>
          </p:cNvSpPr>
          <p:nvPr>
            <p:ph type="ftr" sz="quarter" idx="2"/>
          </p:nvPr>
        </p:nvSpPr>
        <p:spPr>
          <a:xfrm>
            <a:off x="0" y="8522365"/>
            <a:ext cx="3077739" cy="448628"/>
          </a:xfrm>
          <a:prstGeom prst="rect">
            <a:avLst/>
          </a:prstGeom>
        </p:spPr>
        <p:txBody>
          <a:bodyPr vert="horz" lIns="91440" tIns="45720" rIns="91440" bIns="45720" rtlCol="0" anchor="b"/>
          <a:lstStyle>
            <a:lvl1pPr algn="l">
              <a:defRPr sz="1200"/>
            </a:lvl1pPr>
          </a:lstStyle>
          <a:p>
            <a:endParaRPr lang="es-ES"/>
          </a:p>
        </p:txBody>
      </p:sp>
      <p:sp>
        <p:nvSpPr>
          <p:cNvPr id="5" name="4 Marcador de número de diapositiva"/>
          <p:cNvSpPr>
            <a:spLocks noGrp="1"/>
          </p:cNvSpPr>
          <p:nvPr>
            <p:ph type="sldNum" sz="quarter" idx="3"/>
          </p:nvPr>
        </p:nvSpPr>
        <p:spPr>
          <a:xfrm>
            <a:off x="4023092" y="8522365"/>
            <a:ext cx="3077739" cy="448628"/>
          </a:xfrm>
          <a:prstGeom prst="rect">
            <a:avLst/>
          </a:prstGeom>
        </p:spPr>
        <p:txBody>
          <a:bodyPr vert="horz" lIns="91440" tIns="45720" rIns="91440" bIns="45720" rtlCol="0" anchor="b"/>
          <a:lstStyle>
            <a:lvl1pPr algn="r">
              <a:defRPr sz="1200"/>
            </a:lvl1pPr>
          </a:lstStyle>
          <a:p>
            <a:fld id="{B0A22D1E-454F-4AB0-B2E5-4AC1A91DEB51}" type="slidenum">
              <a:rPr lang="es-ES" smtClean="0"/>
              <a:t>‹Nº›</a:t>
            </a:fld>
            <a:endParaRPr lang="es-ES"/>
          </a:p>
        </p:txBody>
      </p:sp>
    </p:spTree>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77739" cy="448628"/>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4023092" y="0"/>
            <a:ext cx="3077739" cy="448628"/>
          </a:xfrm>
          <a:prstGeom prst="rect">
            <a:avLst/>
          </a:prstGeom>
        </p:spPr>
        <p:txBody>
          <a:bodyPr vert="horz" lIns="91440" tIns="45720" rIns="91440" bIns="45720" rtlCol="0"/>
          <a:lstStyle>
            <a:lvl1pPr algn="r">
              <a:defRPr sz="1200"/>
            </a:lvl1pPr>
          </a:lstStyle>
          <a:p>
            <a:fld id="{C977B26E-8703-4B36-A138-AAE18F97A2E1}" type="datetimeFigureOut">
              <a:rPr lang="es-ES" smtClean="0"/>
              <a:t>16/10/2018</a:t>
            </a:fld>
            <a:endParaRPr lang="es-ES"/>
          </a:p>
        </p:txBody>
      </p:sp>
      <p:sp>
        <p:nvSpPr>
          <p:cNvPr id="4" name="3 Marcador de imagen de diapositiva"/>
          <p:cNvSpPr>
            <a:spLocks noGrp="1" noRot="1" noChangeAspect="1"/>
          </p:cNvSpPr>
          <p:nvPr>
            <p:ph type="sldImg" idx="2"/>
          </p:nvPr>
        </p:nvSpPr>
        <p:spPr>
          <a:xfrm>
            <a:off x="1308100" y="673100"/>
            <a:ext cx="4486275" cy="3363913"/>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710248" y="4261961"/>
            <a:ext cx="5681980" cy="403764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522365"/>
            <a:ext cx="3077739" cy="448628"/>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4023092" y="8522365"/>
            <a:ext cx="3077739" cy="448628"/>
          </a:xfrm>
          <a:prstGeom prst="rect">
            <a:avLst/>
          </a:prstGeom>
        </p:spPr>
        <p:txBody>
          <a:bodyPr vert="horz" lIns="91440" tIns="45720" rIns="91440" bIns="45720" rtlCol="0" anchor="b"/>
          <a:lstStyle>
            <a:lvl1pPr algn="r">
              <a:defRPr sz="1200"/>
            </a:lvl1pPr>
          </a:lstStyle>
          <a:p>
            <a:fld id="{1F790550-77FC-4311-B0DE-4CF3ADA092A1}" type="slidenum">
              <a:rPr lang="es-ES" smtClean="0"/>
              <a:t>‹Nº›</a:t>
            </a:fld>
            <a:endParaRPr lang="es-ES"/>
          </a:p>
        </p:txBody>
      </p:sp>
    </p:spTree>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7" name="6 Triángulo isósceles"/>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Título"/>
          <p:cNvSpPr>
            <a:spLocks noGrp="1"/>
          </p:cNvSpPr>
          <p:nvPr>
            <p:ph type="ctrTitle"/>
          </p:nvPr>
        </p:nvSpPr>
        <p:spPr>
          <a:xfrm>
            <a:off x="540544" y="776288"/>
            <a:ext cx="8062912" cy="1470025"/>
          </a:xfrm>
        </p:spPr>
        <p:txBody>
          <a:bodyPr anchor="b">
            <a:normAutofit/>
          </a:bodyPr>
          <a:lstStyle>
            <a:lvl1pPr algn="r">
              <a:defRPr sz="4400"/>
            </a:lvl1pPr>
          </a:lstStyle>
          <a:p>
            <a:r>
              <a:rPr kumimoji="0" lang="es-ES" smtClean="0"/>
              <a:t>Haga clic para modificar el estilo de título del patrón</a:t>
            </a:r>
            <a:endParaRPr kumimoji="0" lang="en-US"/>
          </a:p>
        </p:txBody>
      </p:sp>
      <p:sp>
        <p:nvSpPr>
          <p:cNvPr id="9" name="8 Subtítulo"/>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28" name="27 Marcador de fecha"/>
          <p:cNvSpPr>
            <a:spLocks noGrp="1"/>
          </p:cNvSpPr>
          <p:nvPr>
            <p:ph type="dt" sz="half" idx="10"/>
          </p:nvPr>
        </p:nvSpPr>
        <p:spPr>
          <a:xfrm>
            <a:off x="1371600" y="6012656"/>
            <a:ext cx="5791200" cy="365125"/>
          </a:xfrm>
        </p:spPr>
        <p:txBody>
          <a:bodyPr tIns="0" bIns="0" anchor="t"/>
          <a:lstStyle>
            <a:lvl1pPr algn="r">
              <a:defRPr sz="1000"/>
            </a:lvl1pPr>
          </a:lstStyle>
          <a:p>
            <a:fld id="{4F51179F-6101-4C18-B1F4-EDF2A3040EEC}" type="datetime1">
              <a:rPr lang="es-ES" smtClean="0"/>
              <a:t>16/10/2018</a:t>
            </a:fld>
            <a:endParaRPr lang="es-ES"/>
          </a:p>
        </p:txBody>
      </p:sp>
      <p:sp>
        <p:nvSpPr>
          <p:cNvPr id="17" name="16 Marcador de pie de página"/>
          <p:cNvSpPr>
            <a:spLocks noGrp="1"/>
          </p:cNvSpPr>
          <p:nvPr>
            <p:ph type="ftr" sz="quarter" idx="11"/>
          </p:nvPr>
        </p:nvSpPr>
        <p:spPr>
          <a:xfrm>
            <a:off x="1371600" y="5650704"/>
            <a:ext cx="5791200" cy="365125"/>
          </a:xfrm>
        </p:spPr>
        <p:txBody>
          <a:bodyPr tIns="0" bIns="0" anchor="b"/>
          <a:lstStyle>
            <a:lvl1pPr algn="r">
              <a:defRPr sz="1100"/>
            </a:lvl1pPr>
          </a:lstStyle>
          <a:p>
            <a:endParaRPr lang="es-ES"/>
          </a:p>
        </p:txBody>
      </p:sp>
      <p:sp>
        <p:nvSpPr>
          <p:cNvPr id="29" name="28 Marcador de número de diapositiva"/>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7159D412-2EF4-42DC-9253-7C4B74354836}" type="slidenum">
              <a:rPr lang="es-ES" smtClean="0"/>
              <a:pPr/>
              <a:t>‹Nº›</a:t>
            </a:fld>
            <a:endParaRPr lang="es-ES"/>
          </a:p>
        </p:txBody>
      </p:sp>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8A4FEA8E-74FF-4A8D-8A38-BBF78B07AEE8}" type="datetime1">
              <a:rPr lang="es-ES" smtClean="0"/>
              <a:t>16/10/2018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7159D412-2EF4-42DC-9253-7C4B74354836}" type="slidenum">
              <a:rPr lang="es-ES" smtClean="0"/>
              <a:pPr/>
              <a:t>‹Nº›</a:t>
            </a:fld>
            <a:endParaRPr lang="es-ES"/>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781800" y="381000"/>
            <a:ext cx="1905000" cy="5486400"/>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381000"/>
            <a:ext cx="6248400" cy="5486400"/>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ADD446BA-FE2A-47A0-BF19-37A03B103CD4}" type="datetime1">
              <a:rPr lang="es-ES" smtClean="0"/>
              <a:t>16/10/2018</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7159D412-2EF4-42DC-9253-7C4B74354836}" type="slidenum">
              <a:rPr lang="es-ES" smtClean="0"/>
              <a:pPr/>
              <a:t>‹Nº›</a:t>
            </a:fld>
            <a:endParaRPr lang="es-ES"/>
          </a:p>
        </p:txBody>
      </p:sp>
    </p:spTree>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267494"/>
            <a:ext cx="8229600" cy="1399032"/>
          </a:xfrm>
        </p:spPr>
        <p:txBody>
          <a:bodyPr/>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a:xfrm>
            <a:off x="457200" y="1882808"/>
            <a:ext cx="8229600"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a:xfrm>
            <a:off x="4791456" y="6480048"/>
            <a:ext cx="2133600" cy="301752"/>
          </a:xfrm>
        </p:spPr>
        <p:txBody>
          <a:bodyPr/>
          <a:lstStyle/>
          <a:p>
            <a:fld id="{9CD2B500-E761-4890-BBAC-3DDD0B780DC0}" type="datetime1">
              <a:rPr lang="es-ES" smtClean="0"/>
              <a:t>16/10/2018</a:t>
            </a:fld>
            <a:endParaRPr lang="es-ES"/>
          </a:p>
        </p:txBody>
      </p:sp>
      <p:sp>
        <p:nvSpPr>
          <p:cNvPr id="5" name="4 Marcador de pie de página"/>
          <p:cNvSpPr>
            <a:spLocks noGrp="1"/>
          </p:cNvSpPr>
          <p:nvPr>
            <p:ph type="ftr" sz="quarter" idx="11"/>
          </p:nvPr>
        </p:nvSpPr>
        <p:spPr>
          <a:xfrm>
            <a:off x="457200" y="6480969"/>
            <a:ext cx="4260056" cy="300831"/>
          </a:xfrm>
        </p:spPr>
        <p:txBody>
          <a:bodyPr/>
          <a:lstStyle/>
          <a:p>
            <a:endParaRPr lang="es-ES"/>
          </a:p>
        </p:txBody>
      </p:sp>
      <p:sp>
        <p:nvSpPr>
          <p:cNvPr id="6" name="5 Marcador de número de diapositiva"/>
          <p:cNvSpPr>
            <a:spLocks noGrp="1"/>
          </p:cNvSpPr>
          <p:nvPr>
            <p:ph type="sldNum" sz="quarter" idx="12"/>
          </p:nvPr>
        </p:nvSpPr>
        <p:spPr/>
        <p:txBody>
          <a:bodyPr/>
          <a:lstStyle/>
          <a:p>
            <a:fld id="{7159D412-2EF4-42DC-9253-7C4B74354836}" type="slidenum">
              <a:rPr lang="es-ES" smtClean="0"/>
              <a:pPr/>
              <a:t>‹Nº›</a:t>
            </a:fld>
            <a:endParaRPr lang="es-ES"/>
          </a:p>
        </p:txBody>
      </p:sp>
    </p:spTree>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2">
        <a:schemeClr val="bg1"/>
      </p:bgRef>
    </p:bg>
    <p:spTree>
      <p:nvGrpSpPr>
        <p:cNvPr id="1" name=""/>
        <p:cNvGrpSpPr/>
        <p:nvPr/>
      </p:nvGrpSpPr>
      <p:grpSpPr>
        <a:xfrm>
          <a:off x="0" y="0"/>
          <a:ext cx="0" cy="0"/>
          <a:chOff x="0" y="0"/>
          <a:chExt cx="0" cy="0"/>
        </a:xfrm>
      </p:grpSpPr>
      <p:sp>
        <p:nvSpPr>
          <p:cNvPr id="9" name="8 Triángulo rectángulo"/>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7 Triángulo isósceles"/>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3 Marcador de fecha"/>
          <p:cNvSpPr>
            <a:spLocks noGrp="1"/>
          </p:cNvSpPr>
          <p:nvPr>
            <p:ph type="dt" sz="half" idx="10"/>
          </p:nvPr>
        </p:nvSpPr>
        <p:spPr>
          <a:xfrm>
            <a:off x="6955632" y="6477000"/>
            <a:ext cx="2133600" cy="304800"/>
          </a:xfrm>
        </p:spPr>
        <p:txBody>
          <a:bodyPr/>
          <a:lstStyle/>
          <a:p>
            <a:fld id="{03587507-B271-4368-9A7B-1676F2E3D590}" type="datetime1">
              <a:rPr lang="es-ES" smtClean="0"/>
              <a:t>16/10/2018</a:t>
            </a:fld>
            <a:endParaRPr lang="es-ES"/>
          </a:p>
        </p:txBody>
      </p:sp>
      <p:sp>
        <p:nvSpPr>
          <p:cNvPr id="5" name="4 Marcador de pie de página"/>
          <p:cNvSpPr>
            <a:spLocks noGrp="1"/>
          </p:cNvSpPr>
          <p:nvPr>
            <p:ph type="ftr" sz="quarter" idx="11"/>
          </p:nvPr>
        </p:nvSpPr>
        <p:spPr>
          <a:xfrm>
            <a:off x="2619376" y="6480969"/>
            <a:ext cx="4260056" cy="300831"/>
          </a:xfrm>
        </p:spPr>
        <p:txBody>
          <a:bodyPr/>
          <a:lstStyle/>
          <a:p>
            <a:endParaRPr lang="es-ES"/>
          </a:p>
        </p:txBody>
      </p:sp>
      <p:sp>
        <p:nvSpPr>
          <p:cNvPr id="6" name="5 Marcador de número de diapositiva"/>
          <p:cNvSpPr>
            <a:spLocks noGrp="1"/>
          </p:cNvSpPr>
          <p:nvPr>
            <p:ph type="sldNum" sz="quarter" idx="12"/>
          </p:nvPr>
        </p:nvSpPr>
        <p:spPr>
          <a:xfrm>
            <a:off x="8451056" y="809624"/>
            <a:ext cx="502920" cy="300831"/>
          </a:xfrm>
        </p:spPr>
        <p:txBody>
          <a:bodyPr/>
          <a:lstStyle/>
          <a:p>
            <a:fld id="{7159D412-2EF4-42DC-9253-7C4B74354836}" type="slidenum">
              <a:rPr lang="es-ES" smtClean="0"/>
              <a:pPr/>
              <a:t>‹Nº›</a:t>
            </a:fld>
            <a:endParaRPr lang="es-ES"/>
          </a:p>
        </p:txBody>
      </p:sp>
      <p:cxnSp>
        <p:nvCxnSpPr>
          <p:cNvPr id="11" name="10 Conector recto"/>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9 Conector recto"/>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1 Título"/>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Tree>
  </p:cSld>
  <p:clrMapOvr>
    <a:overrideClrMapping bg1="dk1" tx1="lt1" bg2="dk2" tx2="lt2" accent1="accent1" accent2="accent2" accent3="accent3" accent4="accent4" accent5="accent5" accent6="accent6" hlink="hlink" folHlink="folHlink"/>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marL="0" algn="l">
              <a:defRPr/>
            </a:lvl1pPr>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a:xfrm>
            <a:off x="4791456" y="6480969"/>
            <a:ext cx="2133600" cy="301752"/>
          </a:xfrm>
        </p:spPr>
        <p:txBody>
          <a:bodyPr/>
          <a:lstStyle/>
          <a:p>
            <a:fld id="{60CF8C9A-EE84-453D-91F3-8CFBC012CB25}" type="datetime1">
              <a:rPr lang="es-ES" smtClean="0"/>
              <a:t>16/10/2018</a:t>
            </a:fld>
            <a:endParaRPr lang="es-ES"/>
          </a:p>
        </p:txBody>
      </p:sp>
      <p:sp>
        <p:nvSpPr>
          <p:cNvPr id="6" name="5 Marcador de pie de página"/>
          <p:cNvSpPr>
            <a:spLocks noGrp="1"/>
          </p:cNvSpPr>
          <p:nvPr>
            <p:ph type="ftr" sz="quarter" idx="11"/>
          </p:nvPr>
        </p:nvSpPr>
        <p:spPr>
          <a:xfrm>
            <a:off x="457200" y="6480969"/>
            <a:ext cx="4260056" cy="301752"/>
          </a:xfrm>
        </p:spPr>
        <p:txBody>
          <a:bodyPr/>
          <a:lstStyle/>
          <a:p>
            <a:endParaRPr lang="es-ES"/>
          </a:p>
        </p:txBody>
      </p:sp>
      <p:sp>
        <p:nvSpPr>
          <p:cNvPr id="7" name="6 Marcador de número de diapositiva"/>
          <p:cNvSpPr>
            <a:spLocks noGrp="1"/>
          </p:cNvSpPr>
          <p:nvPr>
            <p:ph type="sldNum" sz="quarter" idx="12"/>
          </p:nvPr>
        </p:nvSpPr>
        <p:spPr>
          <a:xfrm>
            <a:off x="7589520" y="6480969"/>
            <a:ext cx="502920" cy="301752"/>
          </a:xfrm>
        </p:spPr>
        <p:txBody>
          <a:bodyPr/>
          <a:lstStyle/>
          <a:p>
            <a:fld id="{7159D412-2EF4-42DC-9253-7C4B74354836}" type="slidenum">
              <a:rPr lang="es-ES" smtClean="0"/>
              <a:pPr/>
              <a:t>‹Nº›</a:t>
            </a:fld>
            <a:endParaRPr lang="es-ES"/>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bg>
      <p:bgRef idx="1002">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a:xfrm>
            <a:off x="4791456" y="6480969"/>
            <a:ext cx="2130552" cy="301752"/>
          </a:xfrm>
        </p:spPr>
        <p:txBody>
          <a:bodyPr/>
          <a:lstStyle/>
          <a:p>
            <a:fld id="{EF7924A8-DE5E-4462-881E-7785681DA1EF}" type="datetime1">
              <a:rPr lang="es-ES" smtClean="0"/>
              <a:t>16/10/2018</a:t>
            </a:fld>
            <a:endParaRPr lang="es-ES"/>
          </a:p>
        </p:txBody>
      </p:sp>
      <p:sp>
        <p:nvSpPr>
          <p:cNvPr id="8" name="7 Marcador de pie de página"/>
          <p:cNvSpPr>
            <a:spLocks noGrp="1"/>
          </p:cNvSpPr>
          <p:nvPr>
            <p:ph type="ftr" sz="quarter" idx="11"/>
          </p:nvPr>
        </p:nvSpPr>
        <p:spPr>
          <a:xfrm>
            <a:off x="457200" y="6480969"/>
            <a:ext cx="4261104" cy="301752"/>
          </a:xfrm>
        </p:spPr>
        <p:txBody>
          <a:bodyPr/>
          <a:lstStyle/>
          <a:p>
            <a:endParaRPr lang="es-ES"/>
          </a:p>
        </p:txBody>
      </p:sp>
      <p:sp>
        <p:nvSpPr>
          <p:cNvPr id="9" name="8 Marcador de número de diapositiva"/>
          <p:cNvSpPr>
            <a:spLocks noGrp="1"/>
          </p:cNvSpPr>
          <p:nvPr>
            <p:ph type="sldNum" sz="quarter" idx="12"/>
          </p:nvPr>
        </p:nvSpPr>
        <p:spPr>
          <a:xfrm>
            <a:off x="7589520" y="6483096"/>
            <a:ext cx="502920" cy="301752"/>
          </a:xfrm>
        </p:spPr>
        <p:txBody>
          <a:bodyPr/>
          <a:lstStyle>
            <a:lvl1pPr algn="ctr">
              <a:defRPr/>
            </a:lvl1pPr>
          </a:lstStyle>
          <a:p>
            <a:fld id="{7159D412-2EF4-42DC-9253-7C4B74354836}" type="slidenum">
              <a:rPr lang="es-ES" smtClean="0"/>
              <a:pPr/>
              <a:t>‹Nº›</a:t>
            </a:fld>
            <a:endParaRPr lang="es-ES"/>
          </a:p>
        </p:txBody>
      </p:sp>
    </p:spTree>
  </p:cSld>
  <p:clrMapOvr>
    <a:overrideClrMapping bg1="dk1" tx1="lt1" bg2="dk2" tx2="lt2" accent1="accent1" accent2="accent2" accent3="accent3" accent4="accent4" accent5="accent5" accent6="accent6" hlink="hlink" folHlink="folHlink"/>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b="0"/>
            </a:lvl1p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fld id="{A3FBFC81-597A-4382-B86F-5E34F44268FE}" type="datetime1">
              <a:rPr lang="es-ES" smtClean="0"/>
              <a:t>16/10/2018</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7159D412-2EF4-42DC-9253-7C4B74354836}" type="slidenum">
              <a:rPr lang="es-ES" smtClean="0"/>
              <a:pPr/>
              <a:t>‹Nº›</a:t>
            </a:fld>
            <a:endParaRPr lang="es-ES"/>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4791456" y="6480969"/>
            <a:ext cx="2133600" cy="301752"/>
          </a:xfrm>
        </p:spPr>
        <p:txBody>
          <a:bodyPr/>
          <a:lstStyle/>
          <a:p>
            <a:fld id="{11AA1D43-5BCB-4620-8E76-47FA3099F7EC}" type="datetime1">
              <a:rPr lang="es-ES" smtClean="0"/>
              <a:t>16/10/2018</a:t>
            </a:fld>
            <a:endParaRPr lang="es-ES"/>
          </a:p>
        </p:txBody>
      </p:sp>
      <p:sp>
        <p:nvSpPr>
          <p:cNvPr id="3" name="2 Marcador de pie de página"/>
          <p:cNvSpPr>
            <a:spLocks noGrp="1"/>
          </p:cNvSpPr>
          <p:nvPr>
            <p:ph type="ftr" sz="quarter" idx="11"/>
          </p:nvPr>
        </p:nvSpPr>
        <p:spPr>
          <a:xfrm>
            <a:off x="457200" y="6481890"/>
            <a:ext cx="4260056" cy="300831"/>
          </a:xfrm>
        </p:spPr>
        <p:txBody>
          <a:bodyPr/>
          <a:lstStyle/>
          <a:p>
            <a:endParaRPr lang="es-ES"/>
          </a:p>
        </p:txBody>
      </p:sp>
      <p:sp>
        <p:nvSpPr>
          <p:cNvPr id="4" name="3 Marcador de número de diapositiva"/>
          <p:cNvSpPr>
            <a:spLocks noGrp="1"/>
          </p:cNvSpPr>
          <p:nvPr>
            <p:ph type="sldNum" sz="quarter" idx="12"/>
          </p:nvPr>
        </p:nvSpPr>
        <p:spPr>
          <a:xfrm>
            <a:off x="7589520" y="6480969"/>
            <a:ext cx="502920" cy="301752"/>
          </a:xfrm>
        </p:spPr>
        <p:txBody>
          <a:bodyPr/>
          <a:lstStyle/>
          <a:p>
            <a:fld id="{7159D412-2EF4-42DC-9253-7C4B74354836}" type="slidenum">
              <a:rPr lang="es-ES" smtClean="0"/>
              <a:pPr/>
              <a:t>‹Nº›</a:t>
            </a:fld>
            <a:endParaRPr lang="es-ES"/>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Ref idx="1002">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a:xfrm>
            <a:off x="6278976" y="6556248"/>
            <a:ext cx="2133600" cy="301752"/>
          </a:xfrm>
        </p:spPr>
        <p:txBody>
          <a:bodyPr/>
          <a:lstStyle>
            <a:lvl1pPr>
              <a:defRPr sz="900"/>
            </a:lvl1pPr>
          </a:lstStyle>
          <a:p>
            <a:fld id="{CA8C7DE8-C9D0-4D56-B57A-314772914D39}" type="datetime1">
              <a:rPr lang="es-ES" smtClean="0"/>
              <a:t>16/10/2018</a:t>
            </a:fld>
            <a:endParaRPr lang="es-ES"/>
          </a:p>
        </p:txBody>
      </p:sp>
      <p:sp>
        <p:nvSpPr>
          <p:cNvPr id="6" name="5 Marcador de pie de página"/>
          <p:cNvSpPr>
            <a:spLocks noGrp="1"/>
          </p:cNvSpPr>
          <p:nvPr>
            <p:ph type="ftr" sz="quarter" idx="11"/>
          </p:nvPr>
        </p:nvSpPr>
        <p:spPr>
          <a:xfrm>
            <a:off x="1135856" y="6556248"/>
            <a:ext cx="5143120" cy="301752"/>
          </a:xfrm>
        </p:spPr>
        <p:txBody>
          <a:bodyPr/>
          <a:lstStyle>
            <a:lvl1pPr>
              <a:defRPr sz="900"/>
            </a:lvl1pPr>
          </a:lstStyle>
          <a:p>
            <a:endParaRPr lang="es-ES"/>
          </a:p>
        </p:txBody>
      </p:sp>
      <p:sp>
        <p:nvSpPr>
          <p:cNvPr id="7" name="6 Marcador de número de diapositiva"/>
          <p:cNvSpPr>
            <a:spLocks noGrp="1"/>
          </p:cNvSpPr>
          <p:nvPr>
            <p:ph type="sldNum" sz="quarter" idx="12"/>
          </p:nvPr>
        </p:nvSpPr>
        <p:spPr>
          <a:xfrm>
            <a:off x="8410576" y="6556248"/>
            <a:ext cx="502920" cy="301752"/>
          </a:xfrm>
        </p:spPr>
        <p:txBody>
          <a:bodyPr/>
          <a:lstStyle>
            <a:lvl1pPr>
              <a:defRPr sz="900"/>
            </a:lvl1pPr>
          </a:lstStyle>
          <a:p>
            <a:fld id="{7159D412-2EF4-42DC-9253-7C4B74354836}" type="slidenum">
              <a:rPr lang="es-ES" smtClean="0"/>
              <a:pPr/>
              <a:t>‹Nº›</a:t>
            </a:fld>
            <a:endParaRPr lang="es-ES"/>
          </a:p>
        </p:txBody>
      </p:sp>
    </p:spTree>
  </p:cSld>
  <p:clrMapOvr>
    <a:overrideClrMapping bg1="dk1" tx1="lt1" bg2="dk2" tx2="lt2" accent1="accent1" accent2="accent2" accent3="accent3" accent4="accent4" accent5="accent5" accent6="accent6" hlink="hlink" folHlink="folHlink"/>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bg>
      <p:bgRef idx="1002">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es-ES" smtClean="0"/>
              <a:t>Haga clic para modificar el estilo de título del patrón</a:t>
            </a:r>
            <a:endParaRPr kumimoji="0" lang="en-US"/>
          </a:p>
        </p:txBody>
      </p:sp>
      <p:sp>
        <p:nvSpPr>
          <p:cNvPr id="3" name="2 Marcador de posición de imagen"/>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es-ES" smtClean="0"/>
              <a:t>Haga clic en el icono para agregar una imagen</a:t>
            </a:r>
            <a:endParaRPr kumimoji="0" lang="en-US" dirty="0"/>
          </a:p>
        </p:txBody>
      </p:sp>
      <p:sp>
        <p:nvSpPr>
          <p:cNvPr id="4" name="3 Marcador de texto"/>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5" name="4 Marcador de fecha"/>
          <p:cNvSpPr>
            <a:spLocks noGrp="1"/>
          </p:cNvSpPr>
          <p:nvPr>
            <p:ph type="dt" sz="half" idx="10"/>
          </p:nvPr>
        </p:nvSpPr>
        <p:spPr>
          <a:xfrm>
            <a:off x="6108192" y="6556248"/>
            <a:ext cx="2103120" cy="301752"/>
          </a:xfrm>
        </p:spPr>
        <p:txBody>
          <a:bodyPr/>
          <a:lstStyle>
            <a:lvl1pPr>
              <a:defRPr sz="900"/>
            </a:lvl1pPr>
          </a:lstStyle>
          <a:p>
            <a:fld id="{FC96BE1A-1CB8-4193-BCBF-2113FF992F7F}" type="datetime1">
              <a:rPr lang="es-ES" smtClean="0"/>
              <a:t>16/10/2018</a:t>
            </a:fld>
            <a:endParaRPr lang="es-ES"/>
          </a:p>
        </p:txBody>
      </p:sp>
      <p:sp>
        <p:nvSpPr>
          <p:cNvPr id="6" name="5 Marcador de pie de página"/>
          <p:cNvSpPr>
            <a:spLocks noGrp="1"/>
          </p:cNvSpPr>
          <p:nvPr>
            <p:ph type="ftr" sz="quarter" idx="11"/>
          </p:nvPr>
        </p:nvSpPr>
        <p:spPr>
          <a:xfrm>
            <a:off x="1170432" y="6557169"/>
            <a:ext cx="4948072" cy="301752"/>
          </a:xfrm>
        </p:spPr>
        <p:txBody>
          <a:bodyPr/>
          <a:lstStyle>
            <a:lvl1pPr>
              <a:defRPr sz="900"/>
            </a:lvl1pPr>
          </a:lstStyle>
          <a:p>
            <a:endParaRPr lang="es-ES"/>
          </a:p>
        </p:txBody>
      </p:sp>
      <p:sp>
        <p:nvSpPr>
          <p:cNvPr id="7" name="6 Marcador de número de diapositiva"/>
          <p:cNvSpPr>
            <a:spLocks noGrp="1"/>
          </p:cNvSpPr>
          <p:nvPr>
            <p:ph type="sldNum" sz="quarter" idx="12"/>
          </p:nvPr>
        </p:nvSpPr>
        <p:spPr>
          <a:xfrm>
            <a:off x="8217192" y="6556248"/>
            <a:ext cx="365760" cy="301752"/>
          </a:xfrm>
        </p:spPr>
        <p:txBody>
          <a:bodyPr/>
          <a:lstStyle>
            <a:lvl1pPr algn="ctr">
              <a:defRPr sz="900"/>
            </a:lvl1pPr>
          </a:lstStyle>
          <a:p>
            <a:fld id="{7159D412-2EF4-42DC-9253-7C4B74354836}" type="slidenum">
              <a:rPr lang="es-ES" smtClean="0"/>
              <a:pPr/>
              <a:t>‹Nº›</a:t>
            </a:fld>
            <a:endParaRPr lang="es-ES"/>
          </a:p>
        </p:txBody>
      </p:sp>
    </p:spTree>
  </p:cSld>
  <p:clrMapOvr>
    <a:overrideClrMapping bg1="dk1" tx1="lt1" bg2="dk2" tx2="lt2" accent1="accent1" accent2="accent2" accent3="accent3" accent4="accent4" accent5="accent5" accent6="accent6" hlink="hlink" folHlink="folHlink"/>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10 Triángulo rectángulo"/>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7 Conector recto"/>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8 Conector recto"/>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21 Marcador de título"/>
          <p:cNvSpPr>
            <a:spLocks noGrp="1"/>
          </p:cNvSpPr>
          <p:nvPr>
            <p:ph type="title"/>
          </p:nvPr>
        </p:nvSpPr>
        <p:spPr>
          <a:xfrm>
            <a:off x="457200" y="267494"/>
            <a:ext cx="8229600" cy="1399032"/>
          </a:xfrm>
          <a:prstGeom prst="rect">
            <a:avLst/>
          </a:prstGeom>
        </p:spPr>
        <p:txBody>
          <a:bodyPr vert="horz" anchor="ctr">
            <a:normAutofit/>
          </a:body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4" name="13 Marcador de fecha"/>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52315B48-D9E4-41A0-A401-7A15D91A689E}" type="datetime1">
              <a:rPr lang="es-ES" smtClean="0"/>
              <a:t>16/10/2018</a:t>
            </a:fld>
            <a:endParaRPr lang="es-ES"/>
          </a:p>
        </p:txBody>
      </p:sp>
      <p:sp>
        <p:nvSpPr>
          <p:cNvPr id="3" name="2 Marcador de pie de página"/>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es-ES"/>
          </a:p>
        </p:txBody>
      </p:sp>
      <p:sp>
        <p:nvSpPr>
          <p:cNvPr id="23" name="22 Marcador de número de diapositiva"/>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7159D412-2EF4-42DC-9253-7C4B74354836}" type="slidenum">
              <a:rPr lang="es-ES" smtClean="0"/>
              <a:pPr/>
              <a:t>‹Nº›</a:t>
            </a:fld>
            <a:endParaRPr lang="es-ES"/>
          </a:p>
        </p:txBody>
      </p:sp>
    </p:spTree>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fade thruBlk="1"/>
  </p:transition>
  <p:hf sldNum="0" hdr="0" ftr="0" dt="0"/>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10 Imagen" descr="portada2.jpg"/>
          <p:cNvPicPr>
            <a:picLocks noChangeAspect="1"/>
          </p:cNvPicPr>
          <p:nvPr/>
        </p:nvPicPr>
        <p:blipFill>
          <a:blip r:embed="rId3" cstate="print"/>
          <a:srcRect r="11499"/>
          <a:stretch>
            <a:fillRect/>
          </a:stretch>
        </p:blipFill>
        <p:spPr>
          <a:xfrm>
            <a:off x="0" y="0"/>
            <a:ext cx="9144000" cy="6885384"/>
          </a:xfrm>
          <a:prstGeom prst="rect">
            <a:avLst/>
          </a:prstGeom>
        </p:spPr>
      </p:pic>
      <p:sp>
        <p:nvSpPr>
          <p:cNvPr id="9" name="8 Título"/>
          <p:cNvSpPr>
            <a:spLocks noGrp="1"/>
          </p:cNvSpPr>
          <p:nvPr>
            <p:ph type="ctrTitle"/>
          </p:nvPr>
        </p:nvSpPr>
        <p:spPr>
          <a:xfrm>
            <a:off x="755576" y="950863"/>
            <a:ext cx="8062912" cy="1470025"/>
          </a:xfrm>
        </p:spPr>
        <p:txBody>
          <a:bodyPr>
            <a:normAutofit/>
          </a:bodyPr>
          <a:lstStyle/>
          <a:p>
            <a:r>
              <a:rPr lang="es-PY" sz="3000" dirty="0" smtClean="0">
                <a:ln w="19050" cmpd="sng">
                  <a:solidFill>
                    <a:schemeClr val="accent2">
                      <a:lumMod val="75000"/>
                    </a:schemeClr>
                  </a:solidFill>
                  <a:prstDash val="solid"/>
                </a:ln>
                <a:solidFill>
                  <a:srgbClr val="FFFFFF"/>
                </a:solidFill>
                <a:effectLst>
                  <a:outerShdw blurRad="63500" dir="3600000" algn="tl" rotWithShape="0">
                    <a:srgbClr val="000000">
                      <a:alpha val="70000"/>
                    </a:srgbClr>
                  </a:outerShdw>
                </a:effectLst>
              </a:rPr>
              <a:t>PROYECTO DE LEY DE PRESUPUESTO</a:t>
            </a:r>
            <a:br>
              <a:rPr lang="es-PY" sz="3000" dirty="0" smtClean="0">
                <a:ln w="19050" cmpd="sng">
                  <a:solidFill>
                    <a:schemeClr val="accent2">
                      <a:lumMod val="75000"/>
                    </a:schemeClr>
                  </a:solidFill>
                  <a:prstDash val="solid"/>
                </a:ln>
                <a:solidFill>
                  <a:srgbClr val="FFFFFF"/>
                </a:solidFill>
                <a:effectLst>
                  <a:outerShdw blurRad="63500" dir="3600000" algn="tl" rotWithShape="0">
                    <a:srgbClr val="000000">
                      <a:alpha val="70000"/>
                    </a:srgbClr>
                  </a:outerShdw>
                </a:effectLst>
              </a:rPr>
            </a:br>
            <a:r>
              <a:rPr lang="es-PY" sz="3000" dirty="0" smtClean="0">
                <a:ln w="19050" cmpd="sng">
                  <a:solidFill>
                    <a:schemeClr val="accent2">
                      <a:lumMod val="75000"/>
                    </a:schemeClr>
                  </a:solidFill>
                  <a:prstDash val="solid"/>
                </a:ln>
                <a:solidFill>
                  <a:srgbClr val="FFFFFF"/>
                </a:solidFill>
                <a:effectLst>
                  <a:outerShdw blurRad="63500" dir="3600000" algn="tl" rotWithShape="0">
                    <a:srgbClr val="000000">
                      <a:alpha val="70000"/>
                    </a:srgbClr>
                  </a:outerShdw>
                </a:effectLst>
              </a:rPr>
              <a:t>EJERCICIO FISCAL 2019</a:t>
            </a:r>
            <a:endParaRPr lang="es-ES" sz="3000" dirty="0">
              <a:ln w="19050" cmpd="sng">
                <a:solidFill>
                  <a:schemeClr val="accent2">
                    <a:lumMod val="75000"/>
                  </a:schemeClr>
                </a:solidFill>
                <a:prstDash val="solid"/>
              </a:ln>
              <a:solidFill>
                <a:srgbClr val="FFFFFF"/>
              </a:solidFill>
              <a:effectLst>
                <a:outerShdw blurRad="63500" dir="3600000" algn="tl" rotWithShape="0">
                  <a:srgbClr val="000000">
                    <a:alpha val="70000"/>
                  </a:srgbClr>
                </a:outerShdw>
              </a:effectLst>
            </a:endParaRPr>
          </a:p>
        </p:txBody>
      </p:sp>
      <p:sp>
        <p:nvSpPr>
          <p:cNvPr id="12" name="8 Título"/>
          <p:cNvSpPr txBox="1">
            <a:spLocks/>
          </p:cNvSpPr>
          <p:nvPr/>
        </p:nvSpPr>
        <p:spPr>
          <a:xfrm>
            <a:off x="755576" y="764704"/>
            <a:ext cx="8062912" cy="677937"/>
          </a:xfrm>
          <a:prstGeom prst="rect">
            <a:avLst/>
          </a:prstGeom>
        </p:spPr>
        <p:txBody>
          <a:bodyPr vert="horz" anchor="b">
            <a:normAutofit/>
          </a:bodyPr>
          <a:lstStyle/>
          <a:p>
            <a:pPr marL="484632" marR="0" lvl="0" indent="0" algn="r" defTabSz="914400" rtl="0" eaLnBrk="1" fontAlgn="auto" latinLnBrk="0" hangingPunct="1">
              <a:lnSpc>
                <a:spcPct val="100000"/>
              </a:lnSpc>
              <a:spcBef>
                <a:spcPct val="0"/>
              </a:spcBef>
              <a:spcAft>
                <a:spcPts val="0"/>
              </a:spcAft>
              <a:buClrTx/>
              <a:buSzTx/>
              <a:buFontTx/>
              <a:buNone/>
              <a:tabLst/>
              <a:defRPr/>
            </a:pPr>
            <a:r>
              <a:rPr kumimoji="0" lang="es-PY" sz="3000" b="1" i="0" u="none" strike="noStrike" kern="1200" cap="none" spc="50" normalizeH="0" baseline="0" noProof="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uLnTx/>
                <a:uFillTx/>
                <a:latin typeface="+mj-lt"/>
                <a:ea typeface="+mj-ea"/>
                <a:cs typeface="+mj-cs"/>
              </a:rPr>
              <a:t>GOBERNACIÓN</a:t>
            </a:r>
            <a:r>
              <a:rPr kumimoji="0" lang="es-PY" sz="3000" b="1" i="0" u="none" strike="noStrike" kern="1200" cap="none" spc="50" normalizeH="0" noProof="0" dirty="0" smtClean="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uLnTx/>
                <a:uFillTx/>
                <a:latin typeface="+mj-lt"/>
                <a:ea typeface="+mj-ea"/>
                <a:cs typeface="+mj-cs"/>
              </a:rPr>
              <a:t> 9º DPTO. PARAGUARI</a:t>
            </a:r>
            <a:endParaRPr kumimoji="0" lang="es-ES" sz="3000" b="1" i="0" u="none" strike="noStrike" kern="1200" cap="none" spc="50" normalizeH="0" baseline="0" noProof="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uLnTx/>
              <a:uFillTx/>
              <a:latin typeface="+mj-lt"/>
              <a:ea typeface="+mj-ea"/>
              <a:cs typeface="+mj-cs"/>
            </a:endParaRPr>
          </a:p>
        </p:txBody>
      </p:sp>
    </p:spTree>
  </p:cSld>
  <p:clrMapOvr>
    <a:masterClrMapping/>
  </p:clrMapOvr>
  <p:transition>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7544" y="260648"/>
            <a:ext cx="8229600" cy="4572000"/>
          </a:xfrm>
        </p:spPr>
        <p:txBody>
          <a:bodyPr>
            <a:normAutofit/>
          </a:bodyPr>
          <a:lstStyle/>
          <a:p>
            <a:pPr marL="0" indent="0" algn="just">
              <a:spcBef>
                <a:spcPts val="0"/>
              </a:spcBef>
              <a:buNone/>
            </a:pPr>
            <a:r>
              <a:rPr lang="es-PY" sz="2200" u="sng" dirty="0" smtClean="0">
                <a:effectLst>
                  <a:outerShdw blurRad="38100" dist="38100" dir="2700000" algn="tl">
                    <a:srgbClr val="000000">
                      <a:alpha val="43137"/>
                    </a:srgbClr>
                  </a:outerShdw>
                </a:effectLst>
              </a:rPr>
              <a:t>Promoción de industrias y empresas</a:t>
            </a:r>
            <a:r>
              <a:rPr lang="es-PY" sz="2200" dirty="0" smtClean="0">
                <a:effectLst>
                  <a:outerShdw blurRad="38100" dist="38100" dir="2700000" algn="tl">
                    <a:srgbClr val="000000">
                      <a:alpha val="43137"/>
                    </a:srgbClr>
                  </a:outerShdw>
                </a:effectLst>
              </a:rPr>
              <a:t>: Propiciar la instalación de industrias que generen empleo respetando el medio ambiente.</a:t>
            </a:r>
          </a:p>
        </p:txBody>
      </p:sp>
      <p:pic>
        <p:nvPicPr>
          <p:cNvPr id="5" name="4 Imagen" descr="cocos-roque.jpg"/>
          <p:cNvPicPr>
            <a:picLocks noChangeAspect="1"/>
          </p:cNvPicPr>
          <p:nvPr/>
        </p:nvPicPr>
        <p:blipFill>
          <a:blip r:embed="rId2" cstate="print"/>
          <a:srcRect t="10688"/>
          <a:stretch>
            <a:fillRect/>
          </a:stretch>
        </p:blipFill>
        <p:spPr>
          <a:xfrm>
            <a:off x="683568" y="1844824"/>
            <a:ext cx="3168352" cy="212123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5 Imagen" descr="curtiembre.jpg"/>
          <p:cNvPicPr>
            <a:picLocks noChangeAspect="1"/>
          </p:cNvPicPr>
          <p:nvPr/>
        </p:nvPicPr>
        <p:blipFill>
          <a:blip r:embed="rId3" cstate="print"/>
          <a:srcRect t="9174" b="5207"/>
          <a:stretch>
            <a:fillRect/>
          </a:stretch>
        </p:blipFill>
        <p:spPr>
          <a:xfrm>
            <a:off x="5220072" y="1700808"/>
            <a:ext cx="3441002" cy="22096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6 Imagen" descr="plaspasa.jpg"/>
          <p:cNvPicPr>
            <a:picLocks noChangeAspect="1"/>
          </p:cNvPicPr>
          <p:nvPr/>
        </p:nvPicPr>
        <p:blipFill>
          <a:blip r:embed="rId4" cstate="print"/>
          <a:srcRect l="8083"/>
          <a:stretch>
            <a:fillRect/>
          </a:stretch>
        </p:blipFill>
        <p:spPr>
          <a:xfrm>
            <a:off x="2738203" y="4653136"/>
            <a:ext cx="3273957" cy="18888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2 Marcador de contenido"/>
          <p:cNvSpPr txBox="1">
            <a:spLocks/>
          </p:cNvSpPr>
          <p:nvPr/>
        </p:nvSpPr>
        <p:spPr>
          <a:xfrm>
            <a:off x="539552" y="3959481"/>
            <a:ext cx="2952328" cy="531440"/>
          </a:xfrm>
          <a:prstGeom prst="rect">
            <a:avLst/>
          </a:prstGeom>
        </p:spPr>
        <p:txBody>
          <a:bodyPr vert="horz" anchor="t">
            <a:noAutofit/>
          </a:bodyPr>
          <a:lstStyle/>
          <a:p>
            <a:pPr marL="0" marR="0" lvl="0" indent="0" algn="just" defTabSz="914400" rtl="0" eaLnBrk="1" fontAlgn="auto" latinLnBrk="0" hangingPunct="1">
              <a:lnSpc>
                <a:spcPct val="100000"/>
              </a:lnSpc>
              <a:spcBef>
                <a:spcPts val="0"/>
              </a:spcBef>
              <a:spcAft>
                <a:spcPts val="0"/>
              </a:spcAft>
              <a:buClr>
                <a:schemeClr val="accent1"/>
              </a:buClr>
              <a:buSzPct val="80000"/>
              <a:buFont typeface="Wingdings 2"/>
              <a:buNone/>
              <a:tabLst/>
              <a:defRPr/>
            </a:pPr>
            <a:r>
              <a:rPr kumimoji="0" lang="es-PY" sz="1400" b="0" i="0"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rPr>
              <a:t>Fábrica</a:t>
            </a:r>
            <a:r>
              <a:rPr kumimoji="0" lang="es-PY" sz="1400" b="0" i="0" strike="noStrike" kern="1200" cap="none" spc="0" normalizeH="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rPr>
              <a:t> de aceites de coco (San Roque González)</a:t>
            </a:r>
            <a:endParaRPr kumimoji="0" lang="es-ES" sz="1400" b="0" i="0"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p:txBody>
      </p:sp>
      <p:sp>
        <p:nvSpPr>
          <p:cNvPr id="9" name="2 Marcador de contenido"/>
          <p:cNvSpPr txBox="1">
            <a:spLocks/>
          </p:cNvSpPr>
          <p:nvPr/>
        </p:nvSpPr>
        <p:spPr>
          <a:xfrm>
            <a:off x="2627784" y="6525344"/>
            <a:ext cx="2952328" cy="531440"/>
          </a:xfrm>
          <a:prstGeom prst="rect">
            <a:avLst/>
          </a:prstGeom>
        </p:spPr>
        <p:txBody>
          <a:bodyPr vert="horz" anchor="t">
            <a:noAutofit/>
          </a:bodyPr>
          <a:lstStyle/>
          <a:p>
            <a:pPr marL="0" marR="0" lvl="0" indent="0" algn="just" defTabSz="914400" rtl="0" eaLnBrk="1" fontAlgn="auto" latinLnBrk="0" hangingPunct="1">
              <a:lnSpc>
                <a:spcPct val="100000"/>
              </a:lnSpc>
              <a:spcBef>
                <a:spcPts val="0"/>
              </a:spcBef>
              <a:spcAft>
                <a:spcPts val="0"/>
              </a:spcAft>
              <a:buClr>
                <a:schemeClr val="accent1"/>
              </a:buClr>
              <a:buSzPct val="80000"/>
              <a:buFont typeface="Wingdings 2"/>
              <a:buNone/>
              <a:tabLst/>
              <a:defRPr/>
            </a:pPr>
            <a:r>
              <a:rPr lang="es-PY" sz="1400" dirty="0" err="1" smtClean="0">
                <a:effectLst>
                  <a:outerShdw blurRad="38100" dist="38100" dir="2700000" algn="tl">
                    <a:srgbClr val="000000">
                      <a:alpha val="43137"/>
                    </a:srgbClr>
                  </a:outerShdw>
                </a:effectLst>
              </a:rPr>
              <a:t>Plaspasa</a:t>
            </a:r>
            <a:r>
              <a:rPr lang="es-PY" sz="1400" dirty="0" smtClean="0">
                <a:effectLst>
                  <a:outerShdw blurRad="38100" dist="38100" dir="2700000" algn="tl">
                    <a:srgbClr val="000000">
                      <a:alpha val="43137"/>
                    </a:srgbClr>
                  </a:outerShdw>
                </a:effectLst>
              </a:rPr>
              <a:t> </a:t>
            </a:r>
            <a:r>
              <a:rPr kumimoji="0" lang="es-PY" sz="1400" b="0" i="0" strike="noStrike" kern="1200" cap="none" spc="0" normalizeH="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rPr>
              <a:t>(Paraguarí)</a:t>
            </a:r>
            <a:endParaRPr kumimoji="0" lang="es-ES" sz="1400" b="0" i="0"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p:txBody>
      </p:sp>
      <p:sp>
        <p:nvSpPr>
          <p:cNvPr id="10" name="2 Marcador de contenido"/>
          <p:cNvSpPr txBox="1">
            <a:spLocks/>
          </p:cNvSpPr>
          <p:nvPr/>
        </p:nvSpPr>
        <p:spPr>
          <a:xfrm>
            <a:off x="5076056" y="3933056"/>
            <a:ext cx="3384376" cy="531440"/>
          </a:xfrm>
          <a:prstGeom prst="rect">
            <a:avLst/>
          </a:prstGeom>
        </p:spPr>
        <p:txBody>
          <a:bodyPr vert="horz" anchor="t">
            <a:noAutofit/>
          </a:bodyPr>
          <a:lstStyle/>
          <a:p>
            <a:pPr marL="0" marR="0" lvl="0" indent="0" algn="just" defTabSz="914400" rtl="0" eaLnBrk="1" fontAlgn="auto" latinLnBrk="0" hangingPunct="1">
              <a:lnSpc>
                <a:spcPct val="100000"/>
              </a:lnSpc>
              <a:spcBef>
                <a:spcPts val="0"/>
              </a:spcBef>
              <a:spcAft>
                <a:spcPts val="0"/>
              </a:spcAft>
              <a:buClr>
                <a:schemeClr val="accent1"/>
              </a:buClr>
              <a:buSzPct val="80000"/>
              <a:buFont typeface="Wingdings 2"/>
              <a:buNone/>
              <a:tabLst/>
              <a:defRPr/>
            </a:pPr>
            <a:r>
              <a:rPr kumimoji="0" lang="es-PY" sz="1400" b="0" i="0"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rPr>
              <a:t>Fabricación</a:t>
            </a:r>
            <a:r>
              <a:rPr kumimoji="0" lang="es-PY" sz="1400" b="0" i="0" strike="noStrike" kern="1200" cap="none" spc="0" normalizeH="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rPr>
              <a:t> de cueros (Carapeguá)</a:t>
            </a:r>
            <a:endParaRPr kumimoji="0" lang="es-ES" sz="1400" b="0" i="0"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p:txBody>
      </p:sp>
    </p:spTree>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84"/>
            <a:ext cx="8229600" cy="1399032"/>
          </a:xfrm>
        </p:spPr>
        <p:txBody>
          <a:bodyPr/>
          <a:lstStyle/>
          <a:p>
            <a:pPr marL="0" algn="ctr"/>
            <a:r>
              <a:rPr lang="es-PY" dirty="0" smtClean="0"/>
              <a:t>PROYECTO</a:t>
            </a:r>
            <a:endParaRPr lang="es-ES" dirty="0"/>
          </a:p>
        </p:txBody>
      </p:sp>
      <p:sp>
        <p:nvSpPr>
          <p:cNvPr id="3" name="2 Marcador de contenido"/>
          <p:cNvSpPr>
            <a:spLocks noGrp="1"/>
          </p:cNvSpPr>
          <p:nvPr>
            <p:ph idx="1"/>
          </p:nvPr>
        </p:nvSpPr>
        <p:spPr>
          <a:xfrm>
            <a:off x="457200" y="1196752"/>
            <a:ext cx="8229600" cy="5184576"/>
          </a:xfrm>
        </p:spPr>
        <p:txBody>
          <a:bodyPr>
            <a:normAutofit/>
          </a:bodyPr>
          <a:lstStyle/>
          <a:p>
            <a:pPr algn="ctr">
              <a:buNone/>
            </a:pPr>
            <a:r>
              <a:rPr lang="es-PY" sz="2500" dirty="0" smtClean="0"/>
              <a:t>ADQUISICIÓN DE PLANTA ASFÁLTICA MOVIL</a:t>
            </a:r>
          </a:p>
          <a:p>
            <a:pPr algn="ctr">
              <a:buNone/>
            </a:pPr>
            <a:endParaRPr lang="es-PY" sz="2500" dirty="0"/>
          </a:p>
          <a:p>
            <a:pPr algn="ctr">
              <a:buNone/>
            </a:pPr>
            <a:endParaRPr lang="es-PY" sz="2500" dirty="0" smtClean="0"/>
          </a:p>
          <a:p>
            <a:pPr algn="ctr">
              <a:buNone/>
            </a:pPr>
            <a:endParaRPr lang="es-PY" sz="2500" dirty="0"/>
          </a:p>
          <a:p>
            <a:pPr algn="ctr">
              <a:buNone/>
            </a:pPr>
            <a:endParaRPr lang="es-PY" sz="2500" dirty="0" smtClean="0"/>
          </a:p>
          <a:p>
            <a:pPr algn="ctr">
              <a:buNone/>
            </a:pPr>
            <a:endParaRPr lang="es-PY" sz="2500" dirty="0"/>
          </a:p>
          <a:p>
            <a:pPr algn="ctr">
              <a:buNone/>
            </a:pPr>
            <a:endParaRPr lang="es-PY" sz="2500" dirty="0" smtClean="0"/>
          </a:p>
          <a:p>
            <a:pPr algn="ctr">
              <a:buNone/>
            </a:pPr>
            <a:endParaRPr lang="es-PY" sz="2500" dirty="0"/>
          </a:p>
          <a:p>
            <a:pPr algn="ctr">
              <a:buNone/>
            </a:pPr>
            <a:endParaRPr lang="es-PY" sz="2500" dirty="0" smtClean="0"/>
          </a:p>
          <a:p>
            <a:pPr algn="ctr">
              <a:buNone/>
            </a:pPr>
            <a:endParaRPr lang="es-PY" sz="2500" dirty="0" smtClean="0"/>
          </a:p>
          <a:p>
            <a:pPr algn="ctr">
              <a:buNone/>
            </a:pPr>
            <a:r>
              <a:rPr lang="es-PY" sz="2500" dirty="0" smtClean="0"/>
              <a:t>COSTO APROXIMADO: G. 10.000.000.000.-</a:t>
            </a:r>
          </a:p>
        </p:txBody>
      </p:sp>
      <p:pic>
        <p:nvPicPr>
          <p:cNvPr id="6" name="5 Imagen" descr="planta-asfaltica.jpg"/>
          <p:cNvPicPr>
            <a:picLocks noChangeAspect="1"/>
          </p:cNvPicPr>
          <p:nvPr/>
        </p:nvPicPr>
        <p:blipFill>
          <a:blip r:embed="rId2" cstate="print"/>
          <a:srcRect t="16454" b="14057"/>
          <a:stretch>
            <a:fillRect/>
          </a:stretch>
        </p:blipFill>
        <p:spPr>
          <a:xfrm>
            <a:off x="395536" y="1772816"/>
            <a:ext cx="8365753" cy="3965583"/>
          </a:xfrm>
          <a:prstGeom prst="rect">
            <a:avLst/>
          </a:prstGeom>
        </p:spPr>
      </p:pic>
    </p:spTree>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13744"/>
            <a:ext cx="8229600" cy="1399032"/>
          </a:xfrm>
        </p:spPr>
        <p:txBody>
          <a:bodyPr/>
          <a:lstStyle/>
          <a:p>
            <a:pPr marL="0" algn="ctr"/>
            <a:r>
              <a:rPr lang="es-PY" dirty="0" smtClean="0"/>
              <a:t>ALCANCE DEL PROYECTO</a:t>
            </a:r>
            <a:endParaRPr lang="es-ES" dirty="0"/>
          </a:p>
        </p:txBody>
      </p:sp>
      <p:sp>
        <p:nvSpPr>
          <p:cNvPr id="3" name="2 Marcador de contenido"/>
          <p:cNvSpPr>
            <a:spLocks noGrp="1"/>
          </p:cNvSpPr>
          <p:nvPr>
            <p:ph idx="1"/>
          </p:nvPr>
        </p:nvSpPr>
        <p:spPr>
          <a:xfrm>
            <a:off x="467544" y="1528192"/>
            <a:ext cx="8229600" cy="4781128"/>
          </a:xfrm>
        </p:spPr>
        <p:txBody>
          <a:bodyPr>
            <a:normAutofit/>
          </a:bodyPr>
          <a:lstStyle/>
          <a:p>
            <a:pPr marL="0" indent="457200" algn="just">
              <a:spcBef>
                <a:spcPts val="0"/>
              </a:spcBef>
              <a:buFont typeface="Arial" charset="0"/>
              <a:buChar char="•"/>
            </a:pPr>
            <a:r>
              <a:rPr lang="es-MX" sz="2300" dirty="0" smtClean="0">
                <a:effectLst>
                  <a:outerShdw blurRad="38100" dist="38100" dir="2700000" algn="tl">
                    <a:srgbClr val="000000">
                      <a:alpha val="43137"/>
                    </a:srgbClr>
                  </a:outerShdw>
                </a:effectLst>
              </a:rPr>
              <a:t>Mejorar la conectividad de los caminos de la región.</a:t>
            </a:r>
          </a:p>
          <a:p>
            <a:pPr marL="0" indent="457200" algn="just">
              <a:spcBef>
                <a:spcPts val="0"/>
              </a:spcBef>
              <a:buFont typeface="Arial" charset="0"/>
              <a:buChar char="•"/>
            </a:pPr>
            <a:endParaRPr lang="es-MX" sz="2300" dirty="0" smtClean="0">
              <a:effectLst>
                <a:outerShdw blurRad="38100" dist="38100" dir="2700000" algn="tl">
                  <a:srgbClr val="000000">
                    <a:alpha val="43137"/>
                  </a:srgbClr>
                </a:outerShdw>
              </a:effectLst>
            </a:endParaRPr>
          </a:p>
          <a:p>
            <a:pPr marL="457200" indent="-457200" algn="just">
              <a:spcBef>
                <a:spcPts val="0"/>
              </a:spcBef>
              <a:buFont typeface="Arial" charset="0"/>
              <a:buChar char="•"/>
            </a:pPr>
            <a:r>
              <a:rPr lang="es-MX" sz="2300" dirty="0" smtClean="0">
                <a:effectLst>
                  <a:outerShdw blurRad="38100" dist="38100" dir="2700000" algn="tl">
                    <a:srgbClr val="000000">
                      <a:alpha val="43137"/>
                    </a:srgbClr>
                  </a:outerShdw>
                </a:effectLst>
              </a:rPr>
              <a:t>Reducción de hasta un 50% del costo de pavimentación.</a:t>
            </a:r>
          </a:p>
          <a:p>
            <a:pPr marL="0" indent="-457200" algn="just">
              <a:spcBef>
                <a:spcPts val="0"/>
              </a:spcBef>
              <a:buFont typeface="Arial" charset="0"/>
              <a:buChar char="•"/>
            </a:pPr>
            <a:endParaRPr lang="es-MX" sz="2300" dirty="0" smtClean="0">
              <a:effectLst>
                <a:outerShdw blurRad="38100" dist="38100" dir="2700000" algn="tl">
                  <a:srgbClr val="000000">
                    <a:alpha val="43137"/>
                  </a:srgbClr>
                </a:outerShdw>
              </a:effectLst>
            </a:endParaRPr>
          </a:p>
          <a:p>
            <a:pPr marL="457200" indent="-457200" algn="just">
              <a:spcBef>
                <a:spcPts val="0"/>
              </a:spcBef>
              <a:buFont typeface="Arial" charset="0"/>
              <a:buChar char="•"/>
            </a:pPr>
            <a:r>
              <a:rPr lang="es-MX" sz="2300" dirty="0" smtClean="0">
                <a:effectLst>
                  <a:outerShdw blurRad="38100" dist="38100" dir="2700000" algn="tl">
                    <a:srgbClr val="000000">
                      <a:alpha val="43137"/>
                    </a:srgbClr>
                  </a:outerShdw>
                </a:effectLst>
              </a:rPr>
              <a:t>Accesibilidad para productores de la agricultura familiar hacia los lugares de concentración económica.</a:t>
            </a:r>
          </a:p>
          <a:p>
            <a:pPr marL="0" indent="-457200" algn="just">
              <a:spcBef>
                <a:spcPts val="0"/>
              </a:spcBef>
              <a:buFont typeface="Arial" charset="0"/>
              <a:buChar char="•"/>
            </a:pPr>
            <a:endParaRPr lang="es-MX" sz="2300" dirty="0" smtClean="0">
              <a:effectLst>
                <a:outerShdw blurRad="38100" dist="38100" dir="2700000" algn="tl">
                  <a:srgbClr val="000000">
                    <a:alpha val="43137"/>
                  </a:srgbClr>
                </a:outerShdw>
              </a:effectLst>
            </a:endParaRPr>
          </a:p>
          <a:p>
            <a:pPr marL="0" indent="-457200" algn="just">
              <a:spcBef>
                <a:spcPts val="0"/>
              </a:spcBef>
              <a:buFont typeface="Arial" charset="0"/>
              <a:buChar char="•"/>
            </a:pPr>
            <a:endParaRPr lang="es-MX" sz="2300" dirty="0" smtClean="0">
              <a:effectLst>
                <a:outerShdw blurRad="38100" dist="38100" dir="2700000" algn="tl">
                  <a:srgbClr val="000000">
                    <a:alpha val="43137"/>
                  </a:srgbClr>
                </a:outerShdw>
              </a:effectLst>
            </a:endParaRPr>
          </a:p>
          <a:p>
            <a:pPr marL="0" indent="0" algn="just">
              <a:spcBef>
                <a:spcPts val="0"/>
              </a:spcBef>
              <a:buFont typeface="Arial" charset="0"/>
              <a:buChar char="•"/>
            </a:pPr>
            <a:endParaRPr lang="es-MX" sz="2300" dirty="0" smtClean="0">
              <a:effectLst>
                <a:outerShdw blurRad="38100" dist="38100" dir="2700000" algn="tl">
                  <a:srgbClr val="000000">
                    <a:alpha val="43137"/>
                  </a:srgbClr>
                </a:outerShdw>
              </a:effectLst>
            </a:endParaRPr>
          </a:p>
        </p:txBody>
      </p:sp>
    </p:spTree>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2564904"/>
            <a:ext cx="8229600" cy="1399032"/>
          </a:xfrm>
        </p:spPr>
        <p:txBody>
          <a:bodyPr/>
          <a:lstStyle/>
          <a:p>
            <a:pPr marL="0" algn="ctr"/>
            <a:r>
              <a:rPr lang="es-PY" dirty="0" smtClean="0"/>
              <a:t>DEUDAS PENDIENTES DE EJERCICIOS ANTERIORES</a:t>
            </a:r>
            <a:endParaRPr lang="es-ES" dirty="0"/>
          </a:p>
        </p:txBody>
      </p:sp>
    </p:spTree>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Marcador de contenido"/>
          <p:cNvGraphicFramePr>
            <a:graphicFrameLocks noGrp="1"/>
          </p:cNvGraphicFramePr>
          <p:nvPr>
            <p:ph idx="1"/>
          </p:nvPr>
        </p:nvGraphicFramePr>
        <p:xfrm>
          <a:off x="467544" y="692696"/>
          <a:ext cx="8229600" cy="936104"/>
        </p:xfrm>
        <a:graphic>
          <a:graphicData uri="http://schemas.openxmlformats.org/drawingml/2006/table">
            <a:tbl>
              <a:tblPr firstRow="1" bandRow="1">
                <a:tableStyleId>{21E4AEA4-8DFA-4A89-87EB-49C32662AFE0}</a:tableStyleId>
              </a:tblPr>
              <a:tblGrid>
                <a:gridCol w="1512168"/>
                <a:gridCol w="4104456"/>
                <a:gridCol w="2612976"/>
              </a:tblGrid>
              <a:tr h="411506">
                <a:tc>
                  <a:txBody>
                    <a:bodyPr/>
                    <a:lstStyle/>
                    <a:p>
                      <a:pPr algn="ctr"/>
                      <a:r>
                        <a:rPr lang="es-PY" sz="1400" dirty="0" smtClean="0"/>
                        <a:t>O. GASTO</a:t>
                      </a:r>
                      <a:endParaRPr lang="es-ES" sz="1400" dirty="0"/>
                    </a:p>
                  </a:txBody>
                  <a:tcPr anchor="ctr"/>
                </a:tc>
                <a:tc>
                  <a:txBody>
                    <a:bodyPr/>
                    <a:lstStyle/>
                    <a:p>
                      <a:pPr algn="ctr"/>
                      <a:r>
                        <a:rPr lang="es-PY" sz="1400" dirty="0" smtClean="0"/>
                        <a:t>DESCRIPCION</a:t>
                      </a:r>
                      <a:endParaRPr lang="es-ES" sz="1400" dirty="0"/>
                    </a:p>
                  </a:txBody>
                  <a:tcPr anchor="ctr"/>
                </a:tc>
                <a:tc>
                  <a:txBody>
                    <a:bodyPr/>
                    <a:lstStyle/>
                    <a:p>
                      <a:pPr algn="ctr"/>
                      <a:r>
                        <a:rPr lang="es-PY" sz="1400" dirty="0" smtClean="0"/>
                        <a:t>MONTO ADEUDADO</a:t>
                      </a:r>
                      <a:endParaRPr lang="es-ES" sz="1400" dirty="0"/>
                    </a:p>
                  </a:txBody>
                  <a:tcPr anchor="ctr"/>
                </a:tc>
              </a:tr>
              <a:tr h="524598">
                <a:tc>
                  <a:txBody>
                    <a:bodyPr/>
                    <a:lstStyle/>
                    <a:p>
                      <a:pPr algn="ctr"/>
                      <a:r>
                        <a:rPr lang="es-PY" sz="1400" dirty="0" smtClean="0"/>
                        <a:t>848</a:t>
                      </a:r>
                      <a:endParaRPr lang="es-ES" sz="1400" dirty="0"/>
                    </a:p>
                  </a:txBody>
                  <a:tcPr anchor="ctr"/>
                </a:tc>
                <a:tc>
                  <a:txBody>
                    <a:bodyPr/>
                    <a:lstStyle/>
                    <a:p>
                      <a:pPr algn="just"/>
                      <a:r>
                        <a:rPr lang="es-PY" sz="1400" dirty="0" smtClean="0"/>
                        <a:t>ALIMENTACION ESCOLAR</a:t>
                      </a:r>
                      <a:endParaRPr lang="es-ES" sz="1400" dirty="0"/>
                    </a:p>
                  </a:txBody>
                  <a:tcPr anchor="ctr"/>
                </a:tc>
                <a:tc>
                  <a:txBody>
                    <a:bodyPr/>
                    <a:lstStyle/>
                    <a:p>
                      <a:pPr algn="r"/>
                      <a:r>
                        <a:rPr lang="es-PY" sz="1400" dirty="0" smtClean="0"/>
                        <a:t>895.808.225</a:t>
                      </a:r>
                      <a:endParaRPr lang="es-ES" sz="1400" dirty="0"/>
                    </a:p>
                  </a:txBody>
                  <a:tcPr anchor="ctr"/>
                </a:tc>
              </a:tr>
            </a:tbl>
          </a:graphicData>
        </a:graphic>
      </p:graphicFrame>
      <p:sp>
        <p:nvSpPr>
          <p:cNvPr id="5" name="2 Marcador de contenido"/>
          <p:cNvSpPr txBox="1">
            <a:spLocks/>
          </p:cNvSpPr>
          <p:nvPr/>
        </p:nvSpPr>
        <p:spPr>
          <a:xfrm>
            <a:off x="457200" y="260648"/>
            <a:ext cx="8229600" cy="604664"/>
          </a:xfrm>
          <a:prstGeom prst="rect">
            <a:avLst/>
          </a:prstGeom>
        </p:spPr>
        <p:txBody>
          <a:bodyPr vert="horz" lIns="91440" tIns="45720" rIns="91440" bIns="45720" rtlCol="0">
            <a:normAutofit/>
          </a:bodyPr>
          <a:lstStyle/>
          <a:p>
            <a:pPr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s-PY" sz="22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rPr>
              <a:t>EJERCICIO FISCAL 2016</a:t>
            </a:r>
          </a:p>
        </p:txBody>
      </p:sp>
      <p:graphicFrame>
        <p:nvGraphicFramePr>
          <p:cNvPr id="8" name="3 Marcador de contenido"/>
          <p:cNvGraphicFramePr>
            <a:graphicFrameLocks/>
          </p:cNvGraphicFramePr>
          <p:nvPr/>
        </p:nvGraphicFramePr>
        <p:xfrm>
          <a:off x="477888" y="2420888"/>
          <a:ext cx="8229600" cy="1584174"/>
        </p:xfrm>
        <a:graphic>
          <a:graphicData uri="http://schemas.openxmlformats.org/drawingml/2006/table">
            <a:tbl>
              <a:tblPr firstRow="1" bandRow="1">
                <a:tableStyleId>{21E4AEA4-8DFA-4A89-87EB-49C32662AFE0}</a:tableStyleId>
              </a:tblPr>
              <a:tblGrid>
                <a:gridCol w="1512168"/>
                <a:gridCol w="4104456"/>
                <a:gridCol w="2612976"/>
              </a:tblGrid>
              <a:tr h="446290">
                <a:tc>
                  <a:txBody>
                    <a:bodyPr/>
                    <a:lstStyle/>
                    <a:p>
                      <a:pPr algn="ctr"/>
                      <a:r>
                        <a:rPr lang="es-PY" sz="1400" dirty="0" smtClean="0"/>
                        <a:t>O. GASTO</a:t>
                      </a:r>
                      <a:endParaRPr lang="es-ES" sz="1400" dirty="0"/>
                    </a:p>
                  </a:txBody>
                  <a:tcPr anchor="ctr"/>
                </a:tc>
                <a:tc>
                  <a:txBody>
                    <a:bodyPr/>
                    <a:lstStyle/>
                    <a:p>
                      <a:pPr algn="ctr"/>
                      <a:r>
                        <a:rPr lang="es-PY" sz="1400" dirty="0" smtClean="0"/>
                        <a:t>DESCRIPCION</a:t>
                      </a:r>
                      <a:endParaRPr lang="es-ES" sz="1400" dirty="0"/>
                    </a:p>
                  </a:txBody>
                  <a:tcPr anchor="ctr"/>
                </a:tc>
                <a:tc>
                  <a:txBody>
                    <a:bodyPr/>
                    <a:lstStyle/>
                    <a:p>
                      <a:pPr algn="ctr"/>
                      <a:r>
                        <a:rPr lang="es-PY" sz="1400" dirty="0" smtClean="0"/>
                        <a:t>MONTO ADEUDADO</a:t>
                      </a:r>
                      <a:endParaRPr lang="es-ES" sz="1400" dirty="0"/>
                    </a:p>
                  </a:txBody>
                  <a:tcPr anchor="ctr"/>
                </a:tc>
              </a:tr>
              <a:tr h="568942">
                <a:tc>
                  <a:txBody>
                    <a:bodyPr/>
                    <a:lstStyle/>
                    <a:p>
                      <a:pPr algn="ctr"/>
                      <a:r>
                        <a:rPr lang="es-PY" sz="1400" dirty="0" smtClean="0"/>
                        <a:t>520</a:t>
                      </a:r>
                      <a:endParaRPr lang="es-ES" sz="1400" dirty="0"/>
                    </a:p>
                  </a:txBody>
                  <a:tcPr anchor="ctr"/>
                </a:tc>
                <a:tc>
                  <a:txBody>
                    <a:bodyPr/>
                    <a:lstStyle/>
                    <a:p>
                      <a:pPr algn="just"/>
                      <a:r>
                        <a:rPr lang="es-PY" sz="1400" dirty="0" smtClean="0"/>
                        <a:t>CONSTRUCCIONES</a:t>
                      </a:r>
                      <a:endParaRPr lang="es-ES" sz="1400" dirty="0"/>
                    </a:p>
                  </a:txBody>
                  <a:tcPr anchor="ctr"/>
                </a:tc>
                <a:tc>
                  <a:txBody>
                    <a:bodyPr/>
                    <a:lstStyle/>
                    <a:p>
                      <a:pPr algn="r"/>
                      <a:r>
                        <a:rPr lang="es-PY" sz="1400" dirty="0" smtClean="0"/>
                        <a:t>67.962.606</a:t>
                      </a:r>
                      <a:endParaRPr lang="es-ES" sz="1400" dirty="0"/>
                    </a:p>
                  </a:txBody>
                  <a:tcPr anchor="ctr"/>
                </a:tc>
              </a:tr>
              <a:tr h="568942">
                <a:tc>
                  <a:txBody>
                    <a:bodyPr/>
                    <a:lstStyle/>
                    <a:p>
                      <a:pPr algn="ctr"/>
                      <a:r>
                        <a:rPr lang="es-PY" sz="1400" dirty="0" smtClean="0"/>
                        <a:t>848</a:t>
                      </a:r>
                      <a:endParaRPr lang="es-ES" sz="1400" dirty="0"/>
                    </a:p>
                  </a:txBody>
                  <a:tcPr anchor="ctr"/>
                </a:tc>
                <a:tc>
                  <a:txBody>
                    <a:bodyPr/>
                    <a:lstStyle/>
                    <a:p>
                      <a:pPr algn="just"/>
                      <a:r>
                        <a:rPr lang="es-PY" sz="1400" dirty="0" smtClean="0"/>
                        <a:t>ALIMENTACION ESCOLAR</a:t>
                      </a:r>
                      <a:endParaRPr lang="es-ES" sz="1400" dirty="0"/>
                    </a:p>
                  </a:txBody>
                  <a:tcPr anchor="ctr"/>
                </a:tc>
                <a:tc>
                  <a:txBody>
                    <a:bodyPr/>
                    <a:lstStyle/>
                    <a:p>
                      <a:pPr algn="r"/>
                      <a:r>
                        <a:rPr lang="es-PY" sz="1400" dirty="0" smtClean="0"/>
                        <a:t>9.640.786.792</a:t>
                      </a:r>
                      <a:endParaRPr lang="es-ES" sz="1400" dirty="0"/>
                    </a:p>
                  </a:txBody>
                  <a:tcPr anchor="ctr"/>
                </a:tc>
              </a:tr>
            </a:tbl>
          </a:graphicData>
        </a:graphic>
      </p:graphicFrame>
      <p:sp>
        <p:nvSpPr>
          <p:cNvPr id="9" name="2 Marcador de contenido"/>
          <p:cNvSpPr txBox="1">
            <a:spLocks/>
          </p:cNvSpPr>
          <p:nvPr/>
        </p:nvSpPr>
        <p:spPr>
          <a:xfrm>
            <a:off x="467544" y="1988840"/>
            <a:ext cx="8229600" cy="604664"/>
          </a:xfrm>
          <a:prstGeom prst="rect">
            <a:avLst/>
          </a:prstGeom>
        </p:spPr>
        <p:txBody>
          <a:bodyPr vert="horz" lIns="91440" tIns="45720" rIns="91440" bIns="45720" rtlCol="0">
            <a:normAutofit/>
          </a:bodyPr>
          <a:lstStyle/>
          <a:p>
            <a:pPr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s-PY" sz="22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rPr>
              <a:t>EJERCICIO FISCAL 2017</a:t>
            </a:r>
          </a:p>
        </p:txBody>
      </p:sp>
      <p:sp>
        <p:nvSpPr>
          <p:cNvPr id="10" name="2 Marcador de contenido"/>
          <p:cNvSpPr txBox="1">
            <a:spLocks/>
          </p:cNvSpPr>
          <p:nvPr/>
        </p:nvSpPr>
        <p:spPr>
          <a:xfrm>
            <a:off x="539552" y="6136704"/>
            <a:ext cx="8229600" cy="604664"/>
          </a:xfrm>
          <a:prstGeom prst="rect">
            <a:avLst/>
          </a:prstGeom>
        </p:spPr>
        <p:txBody>
          <a:bodyPr vert="horz" lIns="91440" tIns="45720" rIns="91440" bIns="45720" rtlCol="0">
            <a:normAutofit/>
          </a:bodyPr>
          <a:lstStyle/>
          <a:p>
            <a:pPr lvl="0" indent="-342900" algn="ctr">
              <a:spcBef>
                <a:spcPct val="20000"/>
              </a:spcBef>
            </a:pPr>
            <a:r>
              <a:rPr kumimoji="0" lang="es-PY" sz="25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rPr>
              <a:t>TOTAL DEUDA PENDIENTE</a:t>
            </a:r>
            <a:r>
              <a:rPr lang="es-PY" sz="2500" dirty="0" smtClean="0">
                <a:effectLst>
                  <a:outerShdw blurRad="38100" dist="38100" dir="2700000" algn="tl">
                    <a:srgbClr val="000000">
                      <a:alpha val="43137"/>
                    </a:srgbClr>
                  </a:outerShdw>
                </a:effectLst>
              </a:rPr>
              <a:t>:    </a:t>
            </a:r>
            <a:r>
              <a:rPr lang="es-PY" sz="2500" b="1" dirty="0" smtClean="0">
                <a:effectLst>
                  <a:outerShdw blurRad="38100" dist="38100" dir="2700000" algn="tl">
                    <a:srgbClr val="000000">
                      <a:alpha val="43137"/>
                    </a:srgbClr>
                  </a:outerShdw>
                </a:effectLst>
              </a:rPr>
              <a:t>G. 10.774.557.623</a:t>
            </a:r>
            <a:endParaRPr kumimoji="0" lang="es-PY" sz="25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endParaRPr>
          </a:p>
        </p:txBody>
      </p:sp>
      <p:graphicFrame>
        <p:nvGraphicFramePr>
          <p:cNvPr id="12" name="3 Marcador de contenido"/>
          <p:cNvGraphicFramePr>
            <a:graphicFrameLocks/>
          </p:cNvGraphicFramePr>
          <p:nvPr/>
        </p:nvGraphicFramePr>
        <p:xfrm>
          <a:off x="539552" y="4797154"/>
          <a:ext cx="8136904" cy="1015232"/>
        </p:xfrm>
        <a:graphic>
          <a:graphicData uri="http://schemas.openxmlformats.org/drawingml/2006/table">
            <a:tbl>
              <a:tblPr firstRow="1" bandRow="1">
                <a:tableStyleId>{21E4AEA4-8DFA-4A89-87EB-49C32662AFE0}</a:tableStyleId>
              </a:tblPr>
              <a:tblGrid>
                <a:gridCol w="5616624"/>
                <a:gridCol w="2520280"/>
              </a:tblGrid>
              <a:tr h="446290">
                <a:tc>
                  <a:txBody>
                    <a:bodyPr/>
                    <a:lstStyle/>
                    <a:p>
                      <a:pPr algn="ctr"/>
                      <a:r>
                        <a:rPr lang="es-PY" sz="1400" dirty="0" smtClean="0"/>
                        <a:t>DESCRIPCION</a:t>
                      </a:r>
                      <a:endParaRPr lang="es-ES" sz="1400" dirty="0"/>
                    </a:p>
                  </a:txBody>
                  <a:tcPr anchor="ctr"/>
                </a:tc>
                <a:tc>
                  <a:txBody>
                    <a:bodyPr/>
                    <a:lstStyle/>
                    <a:p>
                      <a:pPr algn="ctr"/>
                      <a:r>
                        <a:rPr lang="es-PY" sz="1400" dirty="0" smtClean="0"/>
                        <a:t>MONTO ADEUDADO</a:t>
                      </a:r>
                      <a:endParaRPr lang="es-ES" sz="1400" dirty="0"/>
                    </a:p>
                  </a:txBody>
                  <a:tcPr anchor="ctr"/>
                </a:tc>
              </a:tr>
              <a:tr h="568942">
                <a:tc>
                  <a:txBody>
                    <a:bodyPr/>
                    <a:lstStyle/>
                    <a:p>
                      <a:pPr algn="just"/>
                      <a:r>
                        <a:rPr lang="es-PY" sz="1400" dirty="0" smtClean="0"/>
                        <a:t>AC 44/14 – FUNCIONARIOS</a:t>
                      </a:r>
                      <a:r>
                        <a:rPr lang="es-PY" sz="1400" baseline="0" dirty="0" smtClean="0"/>
                        <a:t> DE LA GOBERNACIÓN</a:t>
                      </a:r>
                      <a:endParaRPr lang="es-ES" sz="1400" dirty="0"/>
                    </a:p>
                  </a:txBody>
                  <a:tcPr anchor="ctr"/>
                </a:tc>
                <a:tc>
                  <a:txBody>
                    <a:bodyPr/>
                    <a:lstStyle/>
                    <a:p>
                      <a:pPr algn="r"/>
                      <a:r>
                        <a:rPr lang="es-PY" sz="1400" dirty="0" smtClean="0"/>
                        <a:t>170.000.000</a:t>
                      </a:r>
                      <a:endParaRPr lang="es-ES" sz="1400" dirty="0"/>
                    </a:p>
                  </a:txBody>
                  <a:tcPr anchor="ctr"/>
                </a:tc>
              </a:tr>
            </a:tbl>
          </a:graphicData>
        </a:graphic>
      </p:graphicFrame>
      <p:sp>
        <p:nvSpPr>
          <p:cNvPr id="13" name="2 Marcador de contenido"/>
          <p:cNvSpPr txBox="1">
            <a:spLocks/>
          </p:cNvSpPr>
          <p:nvPr/>
        </p:nvSpPr>
        <p:spPr>
          <a:xfrm>
            <a:off x="529208" y="4365106"/>
            <a:ext cx="8229600" cy="604664"/>
          </a:xfrm>
          <a:prstGeom prst="rect">
            <a:avLst/>
          </a:prstGeom>
        </p:spPr>
        <p:txBody>
          <a:bodyPr vert="horz" lIns="91440" tIns="45720" rIns="91440" bIns="45720" rtlCol="0">
            <a:normAutofit/>
          </a:bodyPr>
          <a:lstStyle/>
          <a:p>
            <a:pPr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s-PY" sz="22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rPr>
              <a:t>SENTENCIAS JUDICIALES</a:t>
            </a:r>
          </a:p>
        </p:txBody>
      </p:sp>
    </p:spTree>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13744"/>
            <a:ext cx="8229600" cy="1399032"/>
          </a:xfrm>
        </p:spPr>
        <p:txBody>
          <a:bodyPr>
            <a:normAutofit/>
          </a:bodyPr>
          <a:lstStyle/>
          <a:p>
            <a:pPr marL="0" algn="ctr"/>
            <a:r>
              <a:rPr lang="es-PY" sz="3200" dirty="0" smtClean="0"/>
              <a:t>JUSTIFICACION DE AMPLIACION PRESUPUESTARIA</a:t>
            </a:r>
            <a:endParaRPr lang="es-ES" sz="3200" dirty="0"/>
          </a:p>
        </p:txBody>
      </p:sp>
      <p:sp>
        <p:nvSpPr>
          <p:cNvPr id="3" name="2 Marcador de contenido"/>
          <p:cNvSpPr>
            <a:spLocks noGrp="1"/>
          </p:cNvSpPr>
          <p:nvPr>
            <p:ph idx="1"/>
          </p:nvPr>
        </p:nvSpPr>
        <p:spPr>
          <a:xfrm>
            <a:off x="467544" y="1528192"/>
            <a:ext cx="8229600" cy="4781128"/>
          </a:xfrm>
        </p:spPr>
        <p:txBody>
          <a:bodyPr>
            <a:normAutofit/>
          </a:bodyPr>
          <a:lstStyle/>
          <a:p>
            <a:pPr marL="0" indent="0" algn="just">
              <a:spcBef>
                <a:spcPts val="0"/>
              </a:spcBef>
              <a:buNone/>
            </a:pPr>
            <a:r>
              <a:rPr lang="es-MX" sz="2300" dirty="0" smtClean="0">
                <a:effectLst>
                  <a:outerShdw blurRad="38100" dist="38100" dir="2700000" algn="tl">
                    <a:srgbClr val="000000">
                      <a:alpha val="43137"/>
                    </a:srgbClr>
                  </a:outerShdw>
                </a:effectLst>
              </a:rPr>
              <a:t>La problemática principal radica en el hecho de que se tratan de deudas de ejercicios anteriores quienes han recurrido a instancias gubernamentales para el cobro por los servicios prestados.</a:t>
            </a:r>
          </a:p>
          <a:p>
            <a:pPr marL="0" indent="0" algn="just">
              <a:spcBef>
                <a:spcPts val="0"/>
              </a:spcBef>
              <a:buNone/>
            </a:pPr>
            <a:endParaRPr lang="es-MX" sz="2300" dirty="0" smtClean="0">
              <a:effectLst>
                <a:outerShdw blurRad="38100" dist="38100" dir="2700000" algn="tl">
                  <a:srgbClr val="000000">
                    <a:alpha val="43137"/>
                  </a:srgbClr>
                </a:outerShdw>
              </a:effectLst>
            </a:endParaRPr>
          </a:p>
          <a:p>
            <a:pPr marL="0" indent="0" algn="just">
              <a:spcBef>
                <a:spcPts val="0"/>
              </a:spcBef>
              <a:buNone/>
            </a:pPr>
            <a:r>
              <a:rPr lang="es-MX" sz="2300" dirty="0" smtClean="0">
                <a:effectLst>
                  <a:outerShdw blurRad="38100" dist="38100" dir="2700000" algn="tl">
                    <a:srgbClr val="000000">
                      <a:alpha val="43137"/>
                    </a:srgbClr>
                  </a:outerShdw>
                </a:effectLst>
              </a:rPr>
              <a:t>El incumplimiento de estas obligaciones generaría demandas judiciales con intereses moratorios elevados, lo cual resulta una erogación innecesaria para el Estado, por lo que la ampliación permitirá amortizar dichas obligaciones pendientes de pago dentro del ejercicio 2019.</a:t>
            </a:r>
          </a:p>
          <a:p>
            <a:pPr marL="0" indent="0" algn="just">
              <a:spcBef>
                <a:spcPts val="0"/>
              </a:spcBef>
              <a:buFont typeface="Arial" charset="0"/>
              <a:buChar char="•"/>
            </a:pPr>
            <a:endParaRPr lang="es-MX" sz="2300" dirty="0" smtClean="0">
              <a:effectLst>
                <a:outerShdw blurRad="38100" dist="38100" dir="2700000" algn="tl">
                  <a:srgbClr val="000000">
                    <a:alpha val="43137"/>
                  </a:srgbClr>
                </a:outerShdw>
              </a:effectLst>
            </a:endParaRPr>
          </a:p>
        </p:txBody>
      </p:sp>
    </p:spTree>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157760"/>
            <a:ext cx="8229600" cy="750960"/>
          </a:xfrm>
        </p:spPr>
        <p:txBody>
          <a:bodyPr>
            <a:normAutofit/>
          </a:bodyPr>
          <a:lstStyle/>
          <a:p>
            <a:pPr marL="0" algn="ctr"/>
            <a:r>
              <a:rPr lang="es-PY" sz="3200" dirty="0" smtClean="0"/>
              <a:t>AMPLIACIONES SOLICITADAS</a:t>
            </a:r>
            <a:endParaRPr lang="es-ES" sz="3200" dirty="0"/>
          </a:p>
        </p:txBody>
      </p:sp>
      <p:graphicFrame>
        <p:nvGraphicFramePr>
          <p:cNvPr id="5" name="3 Marcador de contenido"/>
          <p:cNvGraphicFramePr>
            <a:graphicFrameLocks/>
          </p:cNvGraphicFramePr>
          <p:nvPr/>
        </p:nvGraphicFramePr>
        <p:xfrm>
          <a:off x="467544" y="1556792"/>
          <a:ext cx="8229600" cy="3010090"/>
        </p:xfrm>
        <a:graphic>
          <a:graphicData uri="http://schemas.openxmlformats.org/drawingml/2006/table">
            <a:tbl>
              <a:tblPr firstRow="1" bandRow="1">
                <a:tableStyleId>{21E4AEA4-8DFA-4A89-87EB-49C32662AFE0}</a:tableStyleId>
              </a:tblPr>
              <a:tblGrid>
                <a:gridCol w="1512168"/>
                <a:gridCol w="4104456"/>
                <a:gridCol w="2612976"/>
              </a:tblGrid>
              <a:tr h="493514">
                <a:tc>
                  <a:txBody>
                    <a:bodyPr/>
                    <a:lstStyle/>
                    <a:p>
                      <a:pPr algn="ctr"/>
                      <a:r>
                        <a:rPr lang="es-PY" sz="1400" dirty="0" smtClean="0"/>
                        <a:t>O. GASTO</a:t>
                      </a:r>
                      <a:endParaRPr lang="es-ES" sz="1400" dirty="0"/>
                    </a:p>
                  </a:txBody>
                  <a:tcPr anchor="ctr"/>
                </a:tc>
                <a:tc>
                  <a:txBody>
                    <a:bodyPr/>
                    <a:lstStyle/>
                    <a:p>
                      <a:pPr algn="ctr"/>
                      <a:r>
                        <a:rPr lang="es-PY" sz="1400" dirty="0" smtClean="0"/>
                        <a:t>DESCRIPCION</a:t>
                      </a:r>
                      <a:endParaRPr lang="es-ES" sz="1400" dirty="0"/>
                    </a:p>
                  </a:txBody>
                  <a:tcPr anchor="ctr"/>
                </a:tc>
                <a:tc>
                  <a:txBody>
                    <a:bodyPr/>
                    <a:lstStyle/>
                    <a:p>
                      <a:pPr algn="ctr"/>
                      <a:r>
                        <a:rPr lang="es-PY" sz="1400" dirty="0" smtClean="0"/>
                        <a:t>MONTO</a:t>
                      </a:r>
                      <a:endParaRPr lang="es-ES" sz="1400" dirty="0"/>
                    </a:p>
                  </a:txBody>
                  <a:tcPr anchor="ctr"/>
                </a:tc>
              </a:tr>
              <a:tr h="629144">
                <a:tc>
                  <a:txBody>
                    <a:bodyPr/>
                    <a:lstStyle/>
                    <a:p>
                      <a:pPr algn="ctr"/>
                      <a:r>
                        <a:rPr lang="es-ES" sz="1400" dirty="0" smtClean="0"/>
                        <a:t>199</a:t>
                      </a:r>
                      <a:endParaRPr lang="es-ES" sz="1400" dirty="0"/>
                    </a:p>
                  </a:txBody>
                  <a:tcPr anchor="ctr"/>
                </a:tc>
                <a:tc>
                  <a:txBody>
                    <a:bodyPr/>
                    <a:lstStyle/>
                    <a:p>
                      <a:pPr algn="just"/>
                      <a:r>
                        <a:rPr lang="es-ES" sz="1400" dirty="0" smtClean="0"/>
                        <a:t>OTROS GASTOS DEL PERSONAL</a:t>
                      </a:r>
                      <a:endParaRPr lang="es-ES" sz="1400" dirty="0"/>
                    </a:p>
                  </a:txBody>
                  <a:tcPr anchor="ctr"/>
                </a:tc>
                <a:tc>
                  <a:txBody>
                    <a:bodyPr/>
                    <a:lstStyle/>
                    <a:p>
                      <a:pPr algn="r"/>
                      <a:r>
                        <a:rPr lang="es-ES" sz="1400" dirty="0" smtClean="0"/>
                        <a:t>170.000.000</a:t>
                      </a:r>
                      <a:endParaRPr lang="es-ES" sz="1400" dirty="0"/>
                    </a:p>
                  </a:txBody>
                  <a:tcPr anchor="ctr"/>
                </a:tc>
              </a:tr>
              <a:tr h="629144">
                <a:tc>
                  <a:txBody>
                    <a:bodyPr/>
                    <a:lstStyle/>
                    <a:p>
                      <a:pPr algn="ctr"/>
                      <a:r>
                        <a:rPr lang="es-PY" sz="1400" dirty="0" smtClean="0"/>
                        <a:t>520</a:t>
                      </a:r>
                      <a:endParaRPr lang="es-ES" sz="1400" dirty="0"/>
                    </a:p>
                  </a:txBody>
                  <a:tcPr anchor="ctr"/>
                </a:tc>
                <a:tc>
                  <a:txBody>
                    <a:bodyPr/>
                    <a:lstStyle/>
                    <a:p>
                      <a:pPr algn="just"/>
                      <a:r>
                        <a:rPr lang="es-PY" sz="1400" dirty="0" smtClean="0"/>
                        <a:t>CONSTRUCCIONES</a:t>
                      </a:r>
                      <a:endParaRPr lang="es-ES" sz="1400" dirty="0"/>
                    </a:p>
                  </a:txBody>
                  <a:tcPr anchor="ctr"/>
                </a:tc>
                <a:tc>
                  <a:txBody>
                    <a:bodyPr/>
                    <a:lstStyle/>
                    <a:p>
                      <a:pPr algn="r"/>
                      <a:r>
                        <a:rPr lang="es-PY" sz="1400" dirty="0" smtClean="0"/>
                        <a:t>67.962.606</a:t>
                      </a:r>
                      <a:endParaRPr lang="es-ES" sz="1400" dirty="0"/>
                    </a:p>
                  </a:txBody>
                  <a:tcPr anchor="ctr"/>
                </a:tc>
              </a:tr>
              <a:tr h="629144">
                <a:tc>
                  <a:txBody>
                    <a:bodyPr/>
                    <a:lstStyle/>
                    <a:p>
                      <a:pPr algn="ctr"/>
                      <a:r>
                        <a:rPr lang="es-ES" sz="1400" dirty="0" smtClean="0"/>
                        <a:t>530</a:t>
                      </a:r>
                      <a:endParaRPr lang="es-ES" sz="1400" dirty="0"/>
                    </a:p>
                  </a:txBody>
                  <a:tcPr anchor="ctr"/>
                </a:tc>
                <a:tc>
                  <a:txBody>
                    <a:bodyPr/>
                    <a:lstStyle/>
                    <a:p>
                      <a:pPr algn="just"/>
                      <a:r>
                        <a:rPr lang="es-ES" sz="1400" dirty="0" smtClean="0"/>
                        <a:t>ADQ.</a:t>
                      </a:r>
                      <a:r>
                        <a:rPr lang="es-ES" sz="1400" baseline="0" dirty="0" smtClean="0"/>
                        <a:t> MAQ., EQUIPOS Y HERRAMIENTAS MAY.</a:t>
                      </a:r>
                      <a:endParaRPr lang="es-ES" sz="1400" dirty="0"/>
                    </a:p>
                  </a:txBody>
                  <a:tcPr anchor="ctr"/>
                </a:tc>
                <a:tc>
                  <a:txBody>
                    <a:bodyPr/>
                    <a:lstStyle/>
                    <a:p>
                      <a:pPr algn="r"/>
                      <a:r>
                        <a:rPr lang="es-ES" sz="1400" dirty="0" smtClean="0"/>
                        <a:t>10.000.000.000</a:t>
                      </a:r>
                      <a:endParaRPr lang="es-ES" sz="1400" dirty="0"/>
                    </a:p>
                  </a:txBody>
                  <a:tcPr anchor="ctr"/>
                </a:tc>
              </a:tr>
              <a:tr h="629144">
                <a:tc>
                  <a:txBody>
                    <a:bodyPr/>
                    <a:lstStyle/>
                    <a:p>
                      <a:pPr algn="ctr"/>
                      <a:r>
                        <a:rPr lang="es-PY" sz="1400" dirty="0" smtClean="0"/>
                        <a:t>848</a:t>
                      </a:r>
                      <a:endParaRPr lang="es-ES" sz="1400" dirty="0"/>
                    </a:p>
                  </a:txBody>
                  <a:tcPr anchor="ctr"/>
                </a:tc>
                <a:tc>
                  <a:txBody>
                    <a:bodyPr/>
                    <a:lstStyle/>
                    <a:p>
                      <a:pPr algn="just"/>
                      <a:r>
                        <a:rPr lang="es-PY" sz="1400" dirty="0" smtClean="0"/>
                        <a:t>ALIMENTACION ESCOLAR</a:t>
                      </a:r>
                      <a:endParaRPr lang="es-ES" sz="1400" dirty="0"/>
                    </a:p>
                  </a:txBody>
                  <a:tcPr anchor="ctr"/>
                </a:tc>
                <a:tc>
                  <a:txBody>
                    <a:bodyPr/>
                    <a:lstStyle/>
                    <a:p>
                      <a:pPr algn="r"/>
                      <a:r>
                        <a:rPr lang="es-PY" sz="1400" dirty="0" smtClean="0"/>
                        <a:t>10.536.595.017</a:t>
                      </a:r>
                      <a:endParaRPr lang="es-ES" sz="1400" dirty="0"/>
                    </a:p>
                  </a:txBody>
                  <a:tcPr anchor="ctr"/>
                </a:tc>
              </a:tr>
            </a:tbl>
          </a:graphicData>
        </a:graphic>
      </p:graphicFrame>
      <p:sp>
        <p:nvSpPr>
          <p:cNvPr id="6" name="2 Marcador de contenido"/>
          <p:cNvSpPr txBox="1">
            <a:spLocks/>
          </p:cNvSpPr>
          <p:nvPr/>
        </p:nvSpPr>
        <p:spPr>
          <a:xfrm>
            <a:off x="539552" y="4941168"/>
            <a:ext cx="8229600" cy="604664"/>
          </a:xfrm>
          <a:prstGeom prst="rect">
            <a:avLst/>
          </a:prstGeom>
        </p:spPr>
        <p:txBody>
          <a:bodyPr vert="horz" lIns="91440" tIns="45720" rIns="91440" bIns="45720" rtlCol="0">
            <a:normAutofit/>
          </a:bodyPr>
          <a:lstStyle/>
          <a:p>
            <a:pPr lvl="0" indent="-342900" algn="ctr">
              <a:spcBef>
                <a:spcPct val="20000"/>
              </a:spcBef>
            </a:pPr>
            <a:r>
              <a:rPr kumimoji="0" lang="es-PY" sz="2500" b="0"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rPr>
              <a:t>TOTAL SOLICITADO</a:t>
            </a:r>
            <a:r>
              <a:rPr lang="es-PY" sz="2500" dirty="0" smtClean="0">
                <a:effectLst>
                  <a:outerShdw blurRad="38100" dist="38100" dir="2700000" algn="tl">
                    <a:srgbClr val="000000">
                      <a:alpha val="43137"/>
                    </a:srgbClr>
                  </a:outerShdw>
                </a:effectLst>
              </a:rPr>
              <a:t>:    </a:t>
            </a:r>
            <a:r>
              <a:rPr lang="es-PY" sz="2500" b="1" dirty="0" smtClean="0">
                <a:effectLst>
                  <a:outerShdw blurRad="38100" dist="38100" dir="2700000" algn="tl">
                    <a:srgbClr val="000000">
                      <a:alpha val="43137"/>
                    </a:srgbClr>
                  </a:outerShdw>
                </a:effectLst>
              </a:rPr>
              <a:t>G. 20.774.557.623</a:t>
            </a:r>
            <a:endParaRPr kumimoji="0" lang="es-PY" sz="2500" b="1" i="0" u="none"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endParaRPr>
          </a:p>
        </p:txBody>
      </p:sp>
    </p:spTree>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44624"/>
            <a:ext cx="8229600" cy="1399032"/>
          </a:xfrm>
        </p:spPr>
        <p:txBody>
          <a:bodyPr/>
          <a:lstStyle/>
          <a:p>
            <a:pPr marL="0" algn="ctr"/>
            <a:r>
              <a:rPr lang="es-PY" dirty="0" smtClean="0"/>
              <a:t>MISION</a:t>
            </a:r>
            <a:endParaRPr lang="es-ES" dirty="0"/>
          </a:p>
        </p:txBody>
      </p:sp>
      <p:sp>
        <p:nvSpPr>
          <p:cNvPr id="4" name="3 Marcador de contenido"/>
          <p:cNvSpPr>
            <a:spLocks noGrp="1"/>
          </p:cNvSpPr>
          <p:nvPr>
            <p:ph idx="1"/>
          </p:nvPr>
        </p:nvSpPr>
        <p:spPr/>
        <p:txBody>
          <a:bodyPr>
            <a:normAutofit/>
          </a:bodyPr>
          <a:lstStyle/>
          <a:p>
            <a:pPr marL="0" algn="just">
              <a:buNone/>
            </a:pPr>
            <a:r>
              <a:rPr lang="es-PY" sz="2500" dirty="0">
                <a:effectLst>
                  <a:outerShdw blurRad="38100" dist="38100" dir="2700000" algn="tl">
                    <a:srgbClr val="000000">
                      <a:alpha val="43137"/>
                    </a:srgbClr>
                  </a:outerShdw>
                </a:effectLst>
              </a:rPr>
              <a:t>Promover el desarrollo integral de los habitantes del Departamento mediante el uso racional de los </a:t>
            </a:r>
            <a:r>
              <a:rPr lang="es-PY" sz="2500" dirty="0" smtClean="0">
                <a:effectLst>
                  <a:outerShdw blurRad="38100" dist="38100" dir="2700000" algn="tl">
                    <a:srgbClr val="000000">
                      <a:alpha val="43137"/>
                    </a:srgbClr>
                  </a:outerShdw>
                </a:effectLst>
              </a:rPr>
              <a:t>recursos </a:t>
            </a:r>
            <a:r>
              <a:rPr lang="es-PY" sz="2500" dirty="0">
                <a:effectLst>
                  <a:outerShdw blurRad="38100" dist="38100" dir="2700000" algn="tl">
                    <a:srgbClr val="000000">
                      <a:alpha val="43137"/>
                    </a:srgbClr>
                  </a:outerShdw>
                </a:effectLst>
              </a:rPr>
              <a:t>existentes, apoyado por una administración eficiente y transparente en el manejo de los bienes públicos.</a:t>
            </a:r>
            <a:endParaRPr lang="es-ES" sz="2500" dirty="0">
              <a:effectLst>
                <a:outerShdw blurRad="38100" dist="38100" dir="2700000" algn="tl">
                  <a:srgbClr val="000000">
                    <a:alpha val="43137"/>
                  </a:srgbClr>
                </a:outerShdw>
              </a:effectLst>
            </a:endParaRPr>
          </a:p>
        </p:txBody>
      </p:sp>
    </p:spTree>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44624"/>
            <a:ext cx="8229600" cy="1399032"/>
          </a:xfrm>
        </p:spPr>
        <p:txBody>
          <a:bodyPr/>
          <a:lstStyle/>
          <a:p>
            <a:pPr marL="0" algn="ctr"/>
            <a:r>
              <a:rPr lang="es-PY" dirty="0" smtClean="0"/>
              <a:t>VISION</a:t>
            </a:r>
            <a:endParaRPr lang="es-ES" dirty="0"/>
          </a:p>
        </p:txBody>
      </p:sp>
      <p:sp>
        <p:nvSpPr>
          <p:cNvPr id="3" name="2 Marcador de contenido"/>
          <p:cNvSpPr>
            <a:spLocks noGrp="1"/>
          </p:cNvSpPr>
          <p:nvPr>
            <p:ph idx="1"/>
          </p:nvPr>
        </p:nvSpPr>
        <p:spPr/>
        <p:txBody>
          <a:bodyPr>
            <a:normAutofit/>
          </a:bodyPr>
          <a:lstStyle/>
          <a:p>
            <a:pPr marL="0" indent="0" algn="just">
              <a:buNone/>
            </a:pPr>
            <a:r>
              <a:rPr lang="es-MX" sz="2500" dirty="0" smtClean="0">
                <a:effectLst>
                  <a:outerShdw blurRad="38100" dist="38100" dir="2700000" algn="tl">
                    <a:srgbClr val="000000">
                      <a:alpha val="43137"/>
                    </a:srgbClr>
                  </a:outerShdw>
                </a:effectLst>
              </a:rPr>
              <a:t>Departamento con salud, educación y oportunidades, con un gobierno regional moderno, promotor, descentralizado, eficiente, participativo y ético, al servicio de la ciudadanía, con respeto al medio ambiente.</a:t>
            </a:r>
          </a:p>
        </p:txBody>
      </p:sp>
    </p:spTree>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4 Marcador de contenido"/>
          <p:cNvGraphicFramePr>
            <a:graphicFrameLocks noGrp="1"/>
          </p:cNvGraphicFramePr>
          <p:nvPr>
            <p:ph idx="1"/>
          </p:nvPr>
        </p:nvGraphicFramePr>
        <p:xfrm>
          <a:off x="1465312" y="548680"/>
          <a:ext cx="6419056" cy="37295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1 Título"/>
          <p:cNvSpPr>
            <a:spLocks noGrp="1"/>
          </p:cNvSpPr>
          <p:nvPr>
            <p:ph type="title"/>
          </p:nvPr>
        </p:nvSpPr>
        <p:spPr>
          <a:xfrm>
            <a:off x="457200" y="13744"/>
            <a:ext cx="8229600" cy="1399032"/>
          </a:xfrm>
        </p:spPr>
        <p:txBody>
          <a:bodyPr/>
          <a:lstStyle/>
          <a:p>
            <a:pPr marL="0" algn="ctr"/>
            <a:r>
              <a:rPr lang="es-PY" dirty="0" smtClean="0"/>
              <a:t>OBJETIVOS GENERALES</a:t>
            </a:r>
            <a:endParaRPr lang="es-ES" dirty="0"/>
          </a:p>
        </p:txBody>
      </p:sp>
      <p:graphicFrame>
        <p:nvGraphicFramePr>
          <p:cNvPr id="7" name="4 Marcador de contenido"/>
          <p:cNvGraphicFramePr>
            <a:graphicFrameLocks/>
          </p:cNvGraphicFramePr>
          <p:nvPr/>
        </p:nvGraphicFramePr>
        <p:xfrm>
          <a:off x="1465312" y="3803866"/>
          <a:ext cx="6419056" cy="351356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7544" y="260648"/>
            <a:ext cx="8229600" cy="3168352"/>
          </a:xfrm>
        </p:spPr>
        <p:txBody>
          <a:bodyPr>
            <a:noAutofit/>
          </a:bodyPr>
          <a:lstStyle/>
          <a:p>
            <a:pPr marL="0" indent="0" algn="just">
              <a:spcBef>
                <a:spcPts val="0"/>
              </a:spcBef>
              <a:buNone/>
            </a:pPr>
            <a:r>
              <a:rPr lang="es-PY" sz="1800" u="sng" dirty="0" smtClean="0">
                <a:effectLst>
                  <a:outerShdw blurRad="38100" dist="38100" dir="2700000" algn="tl">
                    <a:srgbClr val="000000">
                      <a:alpha val="43137"/>
                    </a:srgbClr>
                  </a:outerShdw>
                </a:effectLst>
              </a:rPr>
              <a:t>Educación</a:t>
            </a:r>
            <a:r>
              <a:rPr lang="es-PY" sz="1800" dirty="0" smtClean="0">
                <a:effectLst>
                  <a:outerShdw blurRad="38100" dist="38100" dir="2700000" algn="tl">
                    <a:srgbClr val="000000">
                      <a:alpha val="43137"/>
                    </a:srgbClr>
                  </a:outerShdw>
                </a:effectLst>
              </a:rPr>
              <a:t>: </a:t>
            </a:r>
          </a:p>
          <a:p>
            <a:pPr marL="205200" indent="-205200" algn="just">
              <a:spcBef>
                <a:spcPts val="0"/>
              </a:spcBef>
              <a:buFont typeface="Arial" charset="0"/>
              <a:buChar char="•"/>
            </a:pPr>
            <a:r>
              <a:rPr lang="es-PY" sz="1800" dirty="0" smtClean="0">
                <a:effectLst>
                  <a:outerShdw blurRad="38100" dist="38100" dir="2700000" algn="tl">
                    <a:srgbClr val="000000">
                      <a:alpha val="43137"/>
                    </a:srgbClr>
                  </a:outerShdw>
                </a:effectLst>
              </a:rPr>
              <a:t>Lucha contra la deserción escolar en los tres niveles (inicial, escolar básica, y media), a través del apoyo y fortalecimiento de los programas en coordinación con los lineamientos del Gobierno Central.</a:t>
            </a:r>
          </a:p>
          <a:p>
            <a:pPr marL="205200" indent="-205200" algn="just">
              <a:spcBef>
                <a:spcPts val="0"/>
              </a:spcBef>
              <a:buFont typeface="Arial" charset="0"/>
              <a:buChar char="•"/>
            </a:pPr>
            <a:r>
              <a:rPr lang="es-PY" sz="1800" dirty="0" smtClean="0">
                <a:effectLst>
                  <a:outerShdw blurRad="38100" dist="38100" dir="2700000" algn="tl">
                    <a:srgbClr val="000000">
                      <a:alpha val="43137"/>
                    </a:srgbClr>
                  </a:outerShdw>
                </a:effectLst>
              </a:rPr>
              <a:t>Inversión en infraestructura (aulas, cocina-comedor, sanitarios), equipamientos y mobiliarios.</a:t>
            </a:r>
          </a:p>
          <a:p>
            <a:pPr marL="205200" indent="-205200" algn="just">
              <a:spcBef>
                <a:spcPts val="0"/>
              </a:spcBef>
              <a:buFont typeface="Arial" charset="0"/>
              <a:buChar char="•"/>
            </a:pPr>
            <a:r>
              <a:rPr lang="es-PY" sz="1800" dirty="0" smtClean="0">
                <a:effectLst>
                  <a:outerShdw blurRad="38100" dist="38100" dir="2700000" algn="tl">
                    <a:srgbClr val="000000">
                      <a:alpha val="43137"/>
                    </a:srgbClr>
                  </a:outerShdw>
                </a:effectLst>
              </a:rPr>
              <a:t>Ampliación del programa de alimentación escolar, para lograr abarcar un 100% de las escuelas del Departamento.</a:t>
            </a:r>
          </a:p>
          <a:p>
            <a:pPr marL="205200" indent="-205200" algn="just">
              <a:spcBef>
                <a:spcPts val="0"/>
              </a:spcBef>
              <a:buFont typeface="Arial" charset="0"/>
              <a:buChar char="•"/>
            </a:pPr>
            <a:r>
              <a:rPr lang="es-PY" sz="1800" dirty="0" smtClean="0">
                <a:effectLst>
                  <a:outerShdw blurRad="38100" dist="38100" dir="2700000" algn="tl">
                    <a:srgbClr val="000000">
                      <a:alpha val="43137"/>
                    </a:srgbClr>
                  </a:outerShdw>
                </a:effectLst>
              </a:rPr>
              <a:t>Becas completas a estudiantes de escasos recursos económicos.</a:t>
            </a:r>
          </a:p>
          <a:p>
            <a:pPr marL="0" indent="205200" algn="just">
              <a:spcBef>
                <a:spcPts val="0"/>
              </a:spcBef>
              <a:buFont typeface="Arial" charset="0"/>
              <a:buChar char="•"/>
            </a:pPr>
            <a:endParaRPr lang="es-PY" sz="1800" dirty="0" smtClean="0">
              <a:effectLst>
                <a:outerShdw blurRad="38100" dist="38100" dir="2700000" algn="tl">
                  <a:srgbClr val="000000">
                    <a:alpha val="43137"/>
                  </a:srgbClr>
                </a:outerShdw>
              </a:effectLst>
            </a:endParaRPr>
          </a:p>
          <a:p>
            <a:pPr marL="0" indent="0" algn="just">
              <a:spcBef>
                <a:spcPts val="0"/>
              </a:spcBef>
              <a:buFont typeface="Arial" charset="0"/>
              <a:buChar char="•"/>
            </a:pPr>
            <a:endParaRPr lang="es-PY" sz="1800" dirty="0" smtClean="0">
              <a:effectLst>
                <a:outerShdw blurRad="38100" dist="38100" dir="2700000" algn="tl">
                  <a:srgbClr val="000000">
                    <a:alpha val="43137"/>
                  </a:srgbClr>
                </a:outerShdw>
              </a:effectLst>
            </a:endParaRPr>
          </a:p>
          <a:p>
            <a:pPr marL="514350" indent="-514350">
              <a:buAutoNum type="alphaLcPeriod"/>
            </a:pPr>
            <a:endParaRPr lang="es-ES" sz="1800" dirty="0">
              <a:effectLst>
                <a:outerShdw blurRad="38100" dist="38100" dir="2700000" algn="tl">
                  <a:srgbClr val="000000">
                    <a:alpha val="43137"/>
                  </a:srgbClr>
                </a:outerShdw>
              </a:effectLst>
            </a:endParaRPr>
          </a:p>
        </p:txBody>
      </p:sp>
      <p:pic>
        <p:nvPicPr>
          <p:cNvPr id="5" name="4 Imagen" descr="salto-cristal-la-colmena.jpg"/>
          <p:cNvPicPr>
            <a:picLocks noChangeAspect="1"/>
          </p:cNvPicPr>
          <p:nvPr/>
        </p:nvPicPr>
        <p:blipFill>
          <a:blip r:embed="rId2" cstate="print"/>
          <a:stretch>
            <a:fillRect/>
          </a:stretch>
        </p:blipFill>
        <p:spPr>
          <a:xfrm rot="214576">
            <a:off x="6074179" y="3223397"/>
            <a:ext cx="2707622" cy="20730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3 Imagen" descr="cerro-hu-santo-tomas.jpg"/>
          <p:cNvPicPr>
            <a:picLocks noChangeAspect="1"/>
          </p:cNvPicPr>
          <p:nvPr/>
        </p:nvPicPr>
        <p:blipFill>
          <a:blip r:embed="rId3" cstate="print"/>
          <a:stretch>
            <a:fillRect/>
          </a:stretch>
        </p:blipFill>
        <p:spPr>
          <a:xfrm>
            <a:off x="507446" y="3429000"/>
            <a:ext cx="2768410" cy="22637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7 Imagen" descr="cerro-hu-santo-tomas.jpg"/>
          <p:cNvPicPr>
            <a:picLocks noChangeAspect="1"/>
          </p:cNvPicPr>
          <p:nvPr/>
        </p:nvPicPr>
        <p:blipFill>
          <a:blip r:embed="rId4" cstate="print"/>
          <a:stretch>
            <a:fillRect/>
          </a:stretch>
        </p:blipFill>
        <p:spPr>
          <a:xfrm rot="21399410">
            <a:off x="3333417" y="4433857"/>
            <a:ext cx="2766655" cy="20548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7544" y="260648"/>
            <a:ext cx="8229600" cy="3168352"/>
          </a:xfrm>
        </p:spPr>
        <p:txBody>
          <a:bodyPr>
            <a:noAutofit/>
          </a:bodyPr>
          <a:lstStyle/>
          <a:p>
            <a:pPr marL="0" indent="0" algn="just">
              <a:spcBef>
                <a:spcPts val="0"/>
              </a:spcBef>
              <a:buNone/>
            </a:pPr>
            <a:r>
              <a:rPr lang="es-PY" sz="1800" u="sng" dirty="0" smtClean="0">
                <a:effectLst>
                  <a:outerShdw blurRad="38100" dist="38100" dir="2700000" algn="tl">
                    <a:srgbClr val="000000">
                      <a:alpha val="43137"/>
                    </a:srgbClr>
                  </a:outerShdw>
                </a:effectLst>
              </a:rPr>
              <a:t>Salud</a:t>
            </a:r>
            <a:r>
              <a:rPr lang="es-PY" sz="1800" dirty="0" smtClean="0">
                <a:effectLst>
                  <a:outerShdw blurRad="38100" dist="38100" dir="2700000" algn="tl">
                    <a:srgbClr val="000000">
                      <a:alpha val="43137"/>
                    </a:srgbClr>
                  </a:outerShdw>
                </a:effectLst>
              </a:rPr>
              <a:t>: </a:t>
            </a:r>
          </a:p>
          <a:p>
            <a:pPr marL="205200" indent="-205200" algn="just">
              <a:spcBef>
                <a:spcPts val="0"/>
              </a:spcBef>
              <a:buFont typeface="Arial" charset="0"/>
              <a:buChar char="•"/>
            </a:pPr>
            <a:r>
              <a:rPr lang="es-PY" sz="1800" dirty="0" smtClean="0">
                <a:effectLst>
                  <a:outerShdw blurRad="38100" dist="38100" dir="2700000" algn="tl">
                    <a:srgbClr val="000000">
                      <a:alpha val="43137"/>
                    </a:srgbClr>
                  </a:outerShdw>
                </a:effectLst>
              </a:rPr>
              <a:t>Fortalecimiento de la atención primaria de la salud.</a:t>
            </a:r>
          </a:p>
          <a:p>
            <a:pPr marL="205200" indent="-205200" algn="just">
              <a:spcBef>
                <a:spcPts val="0"/>
              </a:spcBef>
              <a:buFont typeface="Arial" charset="0"/>
              <a:buChar char="•"/>
            </a:pPr>
            <a:r>
              <a:rPr lang="es-PY" sz="1800" dirty="0" smtClean="0">
                <a:effectLst>
                  <a:outerShdw blurRad="38100" dist="38100" dir="2700000" algn="tl">
                    <a:srgbClr val="000000">
                      <a:alpha val="43137"/>
                    </a:srgbClr>
                  </a:outerShdw>
                </a:effectLst>
              </a:rPr>
              <a:t>Apoyo a los centros de salud y hospitales distritales mediante la inversión en infraestructura, equipamientos y entrega de lotes de medicamentos.</a:t>
            </a:r>
          </a:p>
          <a:p>
            <a:pPr marL="0" indent="0" algn="just">
              <a:spcBef>
                <a:spcPts val="0"/>
              </a:spcBef>
              <a:buFont typeface="Arial" charset="0"/>
              <a:buChar char="•"/>
            </a:pPr>
            <a:endParaRPr lang="es-PY" sz="1800" dirty="0" smtClean="0">
              <a:effectLst>
                <a:outerShdw blurRad="38100" dist="38100" dir="2700000" algn="tl">
                  <a:srgbClr val="000000">
                    <a:alpha val="43137"/>
                  </a:srgbClr>
                </a:outerShdw>
              </a:effectLst>
            </a:endParaRPr>
          </a:p>
          <a:p>
            <a:pPr marL="514350" indent="-514350">
              <a:buAutoNum type="alphaLcPeriod"/>
            </a:pPr>
            <a:endParaRPr lang="es-ES" sz="1800" dirty="0">
              <a:effectLst>
                <a:outerShdw blurRad="38100" dist="38100" dir="2700000" algn="tl">
                  <a:srgbClr val="000000">
                    <a:alpha val="43137"/>
                  </a:srgbClr>
                </a:outerShdw>
              </a:effectLst>
            </a:endParaRPr>
          </a:p>
        </p:txBody>
      </p:sp>
      <p:pic>
        <p:nvPicPr>
          <p:cNvPr id="5" name="4 Imagen" descr="salto-cristal-la-colmena.jpg"/>
          <p:cNvPicPr>
            <a:picLocks noChangeAspect="1"/>
          </p:cNvPicPr>
          <p:nvPr/>
        </p:nvPicPr>
        <p:blipFill>
          <a:blip r:embed="rId2" cstate="print"/>
          <a:stretch>
            <a:fillRect/>
          </a:stretch>
        </p:blipFill>
        <p:spPr>
          <a:xfrm rot="245787">
            <a:off x="5432234" y="2238472"/>
            <a:ext cx="3029068" cy="201622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3 Imagen" descr="cerro-hu-santo-tomas.jpg"/>
          <p:cNvPicPr>
            <a:picLocks noChangeAspect="1"/>
          </p:cNvPicPr>
          <p:nvPr/>
        </p:nvPicPr>
        <p:blipFill>
          <a:blip r:embed="rId3" cstate="print"/>
          <a:stretch>
            <a:fillRect/>
          </a:stretch>
        </p:blipFill>
        <p:spPr>
          <a:xfrm rot="21374693">
            <a:off x="387046" y="2379744"/>
            <a:ext cx="3208524" cy="204487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7 Imagen" descr="cerro-hu-santo-tomas.jpg"/>
          <p:cNvPicPr>
            <a:picLocks noChangeAspect="1"/>
          </p:cNvPicPr>
          <p:nvPr/>
        </p:nvPicPr>
        <p:blipFill>
          <a:blip r:embed="rId4" cstate="print"/>
          <a:stretch>
            <a:fillRect/>
          </a:stretch>
        </p:blipFill>
        <p:spPr>
          <a:xfrm>
            <a:off x="3275856" y="4484816"/>
            <a:ext cx="3153476" cy="209903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7544" y="260648"/>
            <a:ext cx="8229600" cy="3168352"/>
          </a:xfrm>
        </p:spPr>
        <p:txBody>
          <a:bodyPr>
            <a:noAutofit/>
          </a:bodyPr>
          <a:lstStyle/>
          <a:p>
            <a:pPr marL="0" indent="0" algn="just">
              <a:spcBef>
                <a:spcPts val="0"/>
              </a:spcBef>
              <a:buNone/>
            </a:pPr>
            <a:r>
              <a:rPr lang="es-PY" sz="1800" u="sng" dirty="0" smtClean="0">
                <a:effectLst>
                  <a:outerShdw blurRad="38100" dist="38100" dir="2700000" algn="tl">
                    <a:srgbClr val="000000">
                      <a:alpha val="43137"/>
                    </a:srgbClr>
                  </a:outerShdw>
                </a:effectLst>
              </a:rPr>
              <a:t>Seguridad</a:t>
            </a:r>
            <a:r>
              <a:rPr lang="es-PY" sz="1800" dirty="0" smtClean="0">
                <a:effectLst>
                  <a:outerShdw blurRad="38100" dist="38100" dir="2700000" algn="tl">
                    <a:srgbClr val="000000">
                      <a:alpha val="43137"/>
                    </a:srgbClr>
                  </a:outerShdw>
                </a:effectLst>
              </a:rPr>
              <a:t>: </a:t>
            </a:r>
          </a:p>
          <a:p>
            <a:pPr marL="205200" indent="-205200" algn="just">
              <a:spcBef>
                <a:spcPts val="0"/>
              </a:spcBef>
              <a:buFont typeface="Arial" charset="0"/>
              <a:buChar char="•"/>
            </a:pPr>
            <a:r>
              <a:rPr lang="es-PY" sz="1800" dirty="0" smtClean="0">
                <a:effectLst>
                  <a:outerShdw blurRad="38100" dist="38100" dir="2700000" algn="tl">
                    <a:srgbClr val="000000">
                      <a:alpha val="43137"/>
                    </a:srgbClr>
                  </a:outerShdw>
                </a:effectLst>
              </a:rPr>
              <a:t>Fortalecimiento de la seguridad mediante el apoyo a las comisarías del Departamento con infraestructura </a:t>
            </a:r>
            <a:r>
              <a:rPr lang="es-MX" sz="1800" dirty="0" smtClean="0">
                <a:effectLst>
                  <a:outerShdw blurRad="38100" dist="38100" dir="2700000" algn="tl">
                    <a:srgbClr val="000000">
                      <a:alpha val="43137"/>
                    </a:srgbClr>
                  </a:outerShdw>
                </a:effectLst>
              </a:rPr>
              <a:t>y equipamientos que garanticen un mejor desempeño.</a:t>
            </a:r>
            <a:endParaRPr lang="es-PY" sz="1800" dirty="0" smtClean="0">
              <a:effectLst>
                <a:outerShdw blurRad="38100" dist="38100" dir="2700000" algn="tl">
                  <a:srgbClr val="000000">
                    <a:alpha val="43137"/>
                  </a:srgbClr>
                </a:outerShdw>
              </a:effectLst>
            </a:endParaRPr>
          </a:p>
          <a:p>
            <a:pPr marL="514350" indent="-514350">
              <a:buAutoNum type="alphaLcPeriod"/>
            </a:pPr>
            <a:endParaRPr lang="es-ES" sz="1800" dirty="0">
              <a:effectLst>
                <a:outerShdw blurRad="38100" dist="38100" dir="2700000" algn="tl">
                  <a:srgbClr val="000000">
                    <a:alpha val="43137"/>
                  </a:srgbClr>
                </a:outerShdw>
              </a:effectLst>
            </a:endParaRPr>
          </a:p>
        </p:txBody>
      </p:sp>
      <p:pic>
        <p:nvPicPr>
          <p:cNvPr id="5" name="4 Imagen" descr="salto-cristal-la-colmena.jpg"/>
          <p:cNvPicPr>
            <a:picLocks noChangeAspect="1"/>
          </p:cNvPicPr>
          <p:nvPr/>
        </p:nvPicPr>
        <p:blipFill>
          <a:blip r:embed="rId2" cstate="print"/>
          <a:stretch>
            <a:fillRect/>
          </a:stretch>
        </p:blipFill>
        <p:spPr>
          <a:xfrm rot="21374187">
            <a:off x="4871300" y="1968702"/>
            <a:ext cx="3862050" cy="266429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3 Imagen" descr="cerro-hu-santo-tomas.jpg"/>
          <p:cNvPicPr>
            <a:picLocks noChangeAspect="1"/>
          </p:cNvPicPr>
          <p:nvPr/>
        </p:nvPicPr>
        <p:blipFill>
          <a:blip r:embed="rId3" cstate="print"/>
          <a:stretch>
            <a:fillRect/>
          </a:stretch>
        </p:blipFill>
        <p:spPr>
          <a:xfrm rot="173180">
            <a:off x="532159" y="2664738"/>
            <a:ext cx="4032448" cy="26679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67544" y="260648"/>
            <a:ext cx="8229600" cy="3168352"/>
          </a:xfrm>
        </p:spPr>
        <p:txBody>
          <a:bodyPr>
            <a:noAutofit/>
          </a:bodyPr>
          <a:lstStyle/>
          <a:p>
            <a:pPr marL="0" indent="0" algn="just">
              <a:spcBef>
                <a:spcPts val="0"/>
              </a:spcBef>
              <a:buNone/>
            </a:pPr>
            <a:r>
              <a:rPr lang="es-PY" sz="2200" u="sng" dirty="0" smtClean="0">
                <a:effectLst>
                  <a:outerShdw blurRad="38100" dist="38100" dir="2700000" algn="tl">
                    <a:srgbClr val="000000">
                      <a:alpha val="43137"/>
                    </a:srgbClr>
                  </a:outerShdw>
                </a:effectLst>
              </a:rPr>
              <a:t>Turismo interno</a:t>
            </a:r>
            <a:r>
              <a:rPr lang="es-PY" sz="2200" dirty="0" smtClean="0">
                <a:effectLst>
                  <a:outerShdw blurRad="38100" dist="38100" dir="2700000" algn="tl">
                    <a:srgbClr val="000000">
                      <a:alpha val="43137"/>
                    </a:srgbClr>
                  </a:outerShdw>
                </a:effectLst>
              </a:rPr>
              <a:t>: Su desarrollo permitirá la generación </a:t>
            </a:r>
            <a:r>
              <a:rPr lang="es-PY" sz="2200" dirty="0">
                <a:effectLst>
                  <a:outerShdw blurRad="38100" dist="38100" dir="2700000" algn="tl">
                    <a:srgbClr val="000000">
                      <a:alpha val="43137"/>
                    </a:srgbClr>
                  </a:outerShdw>
                </a:effectLst>
              </a:rPr>
              <a:t>de </a:t>
            </a:r>
            <a:r>
              <a:rPr lang="es-PY" sz="2200" dirty="0" smtClean="0">
                <a:effectLst>
                  <a:outerShdw blurRad="38100" dist="38100" dir="2700000" algn="tl">
                    <a:srgbClr val="000000">
                      <a:alpha val="43137"/>
                    </a:srgbClr>
                  </a:outerShdw>
                </a:effectLst>
              </a:rPr>
              <a:t>empleo y nuevas </a:t>
            </a:r>
            <a:r>
              <a:rPr lang="es-PY" sz="2200" dirty="0">
                <a:effectLst>
                  <a:outerShdw blurRad="38100" dist="38100" dir="2700000" algn="tl">
                    <a:srgbClr val="000000">
                      <a:alpha val="43137"/>
                    </a:srgbClr>
                  </a:outerShdw>
                </a:effectLst>
              </a:rPr>
              <a:t>inversiones en </a:t>
            </a:r>
            <a:r>
              <a:rPr lang="es-PY" sz="2200" dirty="0" smtClean="0">
                <a:effectLst>
                  <a:outerShdw blurRad="38100" dist="38100" dir="2700000" algn="tl">
                    <a:srgbClr val="000000">
                      <a:alpha val="43137"/>
                    </a:srgbClr>
                  </a:outerShdw>
                </a:effectLst>
              </a:rPr>
              <a:t>infraestructura.</a:t>
            </a:r>
          </a:p>
          <a:p>
            <a:pPr marL="514350" indent="-514350">
              <a:buAutoNum type="alphaLcPeriod"/>
            </a:pPr>
            <a:endParaRPr lang="es-ES" sz="2200" dirty="0">
              <a:effectLst>
                <a:outerShdw blurRad="38100" dist="38100" dir="2700000" algn="tl">
                  <a:srgbClr val="000000">
                    <a:alpha val="43137"/>
                  </a:srgbClr>
                </a:outerShdw>
              </a:effectLst>
            </a:endParaRPr>
          </a:p>
        </p:txBody>
      </p:sp>
      <p:pic>
        <p:nvPicPr>
          <p:cNvPr id="5" name="4 Imagen" descr="salto-cristal-la-colmena.jpg"/>
          <p:cNvPicPr>
            <a:picLocks noChangeAspect="1"/>
          </p:cNvPicPr>
          <p:nvPr/>
        </p:nvPicPr>
        <p:blipFill>
          <a:blip r:embed="rId2" cstate="print"/>
          <a:srcRect l="11633" r="11300" b="14139"/>
          <a:stretch>
            <a:fillRect/>
          </a:stretch>
        </p:blipFill>
        <p:spPr>
          <a:xfrm>
            <a:off x="5106253" y="1700808"/>
            <a:ext cx="3570203" cy="20882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3 Imagen" descr="cerro-hu-santo-tomas.jpg"/>
          <p:cNvPicPr>
            <a:picLocks noChangeAspect="1"/>
          </p:cNvPicPr>
          <p:nvPr/>
        </p:nvPicPr>
        <p:blipFill>
          <a:blip r:embed="rId3" cstate="print"/>
          <a:stretch>
            <a:fillRect/>
          </a:stretch>
        </p:blipFill>
        <p:spPr>
          <a:xfrm>
            <a:off x="539552" y="1412776"/>
            <a:ext cx="3816424" cy="21467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2 Marcador de contenido"/>
          <p:cNvSpPr txBox="1">
            <a:spLocks/>
          </p:cNvSpPr>
          <p:nvPr/>
        </p:nvSpPr>
        <p:spPr>
          <a:xfrm>
            <a:off x="467544" y="3545632"/>
            <a:ext cx="3168352" cy="531440"/>
          </a:xfrm>
          <a:prstGeom prst="rect">
            <a:avLst/>
          </a:prstGeom>
        </p:spPr>
        <p:txBody>
          <a:bodyPr vert="horz" anchor="t">
            <a:noAutofit/>
          </a:bodyPr>
          <a:lstStyle/>
          <a:p>
            <a:pPr marL="0" marR="0" lvl="0" indent="0" algn="just" defTabSz="914400" rtl="0" eaLnBrk="1" fontAlgn="auto" latinLnBrk="0" hangingPunct="1">
              <a:lnSpc>
                <a:spcPct val="100000"/>
              </a:lnSpc>
              <a:spcBef>
                <a:spcPts val="0"/>
              </a:spcBef>
              <a:spcAft>
                <a:spcPts val="0"/>
              </a:spcAft>
              <a:buClr>
                <a:schemeClr val="accent1"/>
              </a:buClr>
              <a:buSzPct val="80000"/>
              <a:buFont typeface="Wingdings 2"/>
              <a:buNone/>
              <a:tabLst/>
              <a:defRPr/>
            </a:pPr>
            <a:r>
              <a:rPr kumimoji="0" lang="es-PY" sz="1500" b="0" i="0"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rPr>
              <a:t>Cerros</a:t>
            </a:r>
            <a:r>
              <a:rPr kumimoji="0" lang="es-PY" sz="1500" b="0" i="0" strike="noStrike" kern="1200" cap="none" spc="0" normalizeH="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rPr>
              <a:t> de Paraguarí</a:t>
            </a:r>
            <a:endParaRPr kumimoji="0" lang="es-ES" sz="1500" b="0" i="0"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p:txBody>
      </p:sp>
      <p:sp>
        <p:nvSpPr>
          <p:cNvPr id="7" name="2 Marcador de contenido"/>
          <p:cNvSpPr txBox="1">
            <a:spLocks/>
          </p:cNvSpPr>
          <p:nvPr/>
        </p:nvSpPr>
        <p:spPr>
          <a:xfrm>
            <a:off x="5034245" y="3833664"/>
            <a:ext cx="3168352" cy="531440"/>
          </a:xfrm>
          <a:prstGeom prst="rect">
            <a:avLst/>
          </a:prstGeom>
        </p:spPr>
        <p:txBody>
          <a:bodyPr vert="horz" anchor="t">
            <a:noAutofit/>
          </a:bodyPr>
          <a:lstStyle/>
          <a:p>
            <a:pPr marL="0" marR="0" lvl="0" indent="0" algn="just" defTabSz="914400" rtl="0" eaLnBrk="1" fontAlgn="auto" latinLnBrk="0" hangingPunct="1">
              <a:lnSpc>
                <a:spcPct val="100000"/>
              </a:lnSpc>
              <a:spcBef>
                <a:spcPts val="0"/>
              </a:spcBef>
              <a:spcAft>
                <a:spcPts val="0"/>
              </a:spcAft>
              <a:buClr>
                <a:schemeClr val="accent1"/>
              </a:buClr>
              <a:buSzPct val="80000"/>
              <a:buFont typeface="Wingdings 2"/>
              <a:buNone/>
              <a:tabLst/>
              <a:defRPr/>
            </a:pPr>
            <a:r>
              <a:rPr kumimoji="0" lang="es-PY" sz="1500" b="0" i="0"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rPr>
              <a:t>Salto Cristal – La Colmena</a:t>
            </a:r>
            <a:endParaRPr kumimoji="0" lang="es-ES" sz="1500" b="0" i="0"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p:txBody>
      </p:sp>
      <p:pic>
        <p:nvPicPr>
          <p:cNvPr id="8" name="7 Imagen" descr="parque-ybycui.jpg"/>
          <p:cNvPicPr>
            <a:picLocks noChangeAspect="1"/>
          </p:cNvPicPr>
          <p:nvPr/>
        </p:nvPicPr>
        <p:blipFill>
          <a:blip r:embed="rId4" cstate="print"/>
          <a:stretch>
            <a:fillRect/>
          </a:stretch>
        </p:blipFill>
        <p:spPr>
          <a:xfrm>
            <a:off x="1643675" y="4193704"/>
            <a:ext cx="3072341" cy="23042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2 Marcador de contenido"/>
          <p:cNvSpPr txBox="1">
            <a:spLocks/>
          </p:cNvSpPr>
          <p:nvPr/>
        </p:nvSpPr>
        <p:spPr>
          <a:xfrm>
            <a:off x="1475656" y="6497960"/>
            <a:ext cx="3168352" cy="531440"/>
          </a:xfrm>
          <a:prstGeom prst="rect">
            <a:avLst/>
          </a:prstGeom>
        </p:spPr>
        <p:txBody>
          <a:bodyPr vert="horz" anchor="t">
            <a:noAutofit/>
          </a:bodyPr>
          <a:lstStyle/>
          <a:p>
            <a:pPr marL="0" marR="0" lvl="0" indent="0" algn="just" defTabSz="914400" rtl="0" eaLnBrk="1" fontAlgn="auto" latinLnBrk="0" hangingPunct="1">
              <a:lnSpc>
                <a:spcPct val="100000"/>
              </a:lnSpc>
              <a:spcBef>
                <a:spcPts val="0"/>
              </a:spcBef>
              <a:spcAft>
                <a:spcPts val="0"/>
              </a:spcAft>
              <a:buClr>
                <a:schemeClr val="accent1"/>
              </a:buClr>
              <a:buSzPct val="80000"/>
              <a:buFont typeface="Wingdings 2"/>
              <a:buNone/>
              <a:tabLst/>
              <a:defRPr/>
            </a:pPr>
            <a:r>
              <a:rPr kumimoji="0" lang="es-PY" sz="1500" b="0" i="0" strike="noStrike" kern="1200" cap="none" spc="0" normalizeH="0" baseline="0" noProof="0" dirty="0" smtClean="0">
                <a:ln>
                  <a:noFill/>
                </a:ln>
                <a:solidFill>
                  <a:schemeClr val="tx1"/>
                </a:solidFill>
                <a:effectLst>
                  <a:outerShdw blurRad="38100" dist="38100" dir="2700000" algn="tl">
                    <a:srgbClr val="000000">
                      <a:alpha val="43137"/>
                    </a:srgbClr>
                  </a:outerShdw>
                </a:effectLst>
                <a:uLnTx/>
                <a:uFillTx/>
                <a:latin typeface="+mn-lt"/>
                <a:ea typeface="+mn-ea"/>
                <a:cs typeface="+mn-cs"/>
              </a:rPr>
              <a:t>Parque Nacional </a:t>
            </a:r>
            <a:r>
              <a:rPr kumimoji="0" lang="es-PY" sz="1500" b="0" i="0" strike="noStrike" kern="1200" cap="none" spc="0" normalizeH="0" baseline="0" noProof="0" dirty="0" err="1" smtClean="0">
                <a:ln>
                  <a:noFill/>
                </a:ln>
                <a:solidFill>
                  <a:schemeClr val="tx1"/>
                </a:solidFill>
                <a:effectLst>
                  <a:outerShdw blurRad="38100" dist="38100" dir="2700000" algn="tl">
                    <a:srgbClr val="000000">
                      <a:alpha val="43137"/>
                    </a:srgbClr>
                  </a:outerShdw>
                </a:effectLst>
                <a:uLnTx/>
                <a:uFillTx/>
                <a:latin typeface="+mn-lt"/>
                <a:ea typeface="+mn-ea"/>
                <a:cs typeface="+mn-cs"/>
              </a:rPr>
              <a:t>Ybycuí</a:t>
            </a:r>
            <a:endParaRPr kumimoji="0" lang="es-ES" sz="1500" b="0" i="0"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p:txBody>
      </p:sp>
    </p:spTree>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539552" y="260648"/>
            <a:ext cx="8229600" cy="4572000"/>
          </a:xfrm>
        </p:spPr>
        <p:txBody>
          <a:bodyPr>
            <a:normAutofit/>
          </a:bodyPr>
          <a:lstStyle/>
          <a:p>
            <a:pPr marL="0" indent="0" algn="just">
              <a:spcBef>
                <a:spcPts val="0"/>
              </a:spcBef>
              <a:buNone/>
            </a:pPr>
            <a:r>
              <a:rPr lang="es-PY" sz="2200" u="sng" dirty="0" smtClean="0">
                <a:effectLst>
                  <a:outerShdw blurRad="38100" dist="38100" dir="2700000" algn="tl">
                    <a:srgbClr val="000000">
                      <a:alpha val="43137"/>
                    </a:srgbClr>
                  </a:outerShdw>
                </a:effectLst>
              </a:rPr>
              <a:t>Agricultura familiar</a:t>
            </a:r>
            <a:r>
              <a:rPr lang="es-PY" sz="2200" dirty="0" smtClean="0">
                <a:effectLst>
                  <a:outerShdw blurRad="38100" dist="38100" dir="2700000" algn="tl">
                    <a:srgbClr val="000000">
                      <a:alpha val="43137"/>
                    </a:srgbClr>
                  </a:outerShdw>
                </a:effectLst>
              </a:rPr>
              <a:t>: Fortalecimiento a la agricultura mediante el uso de tecnología a pequeños productores y apoyo para la comercialización de sus productos.</a:t>
            </a:r>
          </a:p>
        </p:txBody>
      </p:sp>
      <p:pic>
        <p:nvPicPr>
          <p:cNvPr id="5" name="4 Imagen" descr="agricultura1.jpg"/>
          <p:cNvPicPr>
            <a:picLocks noChangeAspect="1"/>
          </p:cNvPicPr>
          <p:nvPr/>
        </p:nvPicPr>
        <p:blipFill>
          <a:blip r:embed="rId2" cstate="print"/>
          <a:stretch>
            <a:fillRect/>
          </a:stretch>
        </p:blipFill>
        <p:spPr>
          <a:xfrm rot="21398849">
            <a:off x="883862" y="2153866"/>
            <a:ext cx="3240360" cy="20195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5 Imagen" descr="agricultura2.jpg"/>
          <p:cNvPicPr>
            <a:picLocks noChangeAspect="1"/>
          </p:cNvPicPr>
          <p:nvPr/>
        </p:nvPicPr>
        <p:blipFill>
          <a:blip r:embed="rId3" cstate="print"/>
          <a:stretch>
            <a:fillRect/>
          </a:stretch>
        </p:blipFill>
        <p:spPr>
          <a:xfrm rot="179162">
            <a:off x="4986596" y="1927566"/>
            <a:ext cx="3233550" cy="21788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6 Imagen" descr="agricultura3.jpg"/>
          <p:cNvPicPr>
            <a:picLocks noChangeAspect="1"/>
          </p:cNvPicPr>
          <p:nvPr/>
        </p:nvPicPr>
        <p:blipFill>
          <a:blip r:embed="rId4" cstate="print"/>
          <a:srcRect l="12500" r="6250"/>
          <a:stretch>
            <a:fillRect/>
          </a:stretch>
        </p:blipFill>
        <p:spPr>
          <a:xfrm>
            <a:off x="2915816" y="4653136"/>
            <a:ext cx="3865609" cy="1800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fade thruBlk="1"/>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ío">
  <a:themeElements>
    <a:clrScheme name="Orige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Brío">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Brío">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607</TotalTime>
  <Words>549</Words>
  <Application>Microsoft Office PowerPoint</Application>
  <PresentationFormat>Presentación en pantalla (4:3)</PresentationFormat>
  <Paragraphs>99</Paragraphs>
  <Slides>16</Slides>
  <Notes>1</Notes>
  <HiddenSlides>0</HiddenSlides>
  <MMClips>0</MMClips>
  <ScaleCrop>false</ScaleCrop>
  <HeadingPairs>
    <vt:vector size="4" baseType="variant">
      <vt:variant>
        <vt:lpstr>Tema</vt:lpstr>
      </vt:variant>
      <vt:variant>
        <vt:i4>1</vt:i4>
      </vt:variant>
      <vt:variant>
        <vt:lpstr>Títulos de diapositiva</vt:lpstr>
      </vt:variant>
      <vt:variant>
        <vt:i4>16</vt:i4>
      </vt:variant>
    </vt:vector>
  </HeadingPairs>
  <TitlesOfParts>
    <vt:vector size="17" baseType="lpstr">
      <vt:lpstr>Brío</vt:lpstr>
      <vt:lpstr>PROYECTO DE LEY DE PRESUPUESTO EJERCICIO FISCAL 2019</vt:lpstr>
      <vt:lpstr>MISION</vt:lpstr>
      <vt:lpstr>VISION</vt:lpstr>
      <vt:lpstr>OBJETIVOS GENERALES</vt:lpstr>
      <vt:lpstr>Diapositiva 5</vt:lpstr>
      <vt:lpstr>Diapositiva 6</vt:lpstr>
      <vt:lpstr>Diapositiva 7</vt:lpstr>
      <vt:lpstr>Diapositiva 8</vt:lpstr>
      <vt:lpstr>Diapositiva 9</vt:lpstr>
      <vt:lpstr>Diapositiva 10</vt:lpstr>
      <vt:lpstr>PROYECTO</vt:lpstr>
      <vt:lpstr>ALCANCE DEL PROYECTO</vt:lpstr>
      <vt:lpstr>DEUDAS PENDIENTES DE EJERCICIOS ANTERIORES</vt:lpstr>
      <vt:lpstr>Diapositiva 14</vt:lpstr>
      <vt:lpstr>JUSTIFICACION DE AMPLIACION PRESUPUESTARIA</vt:lpstr>
      <vt:lpstr>AMPLIACIONES SOLICITADAS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DAVID MEZA ZARACHO</dc:creator>
  <cp:lastModifiedBy>DAVID MEZA ZARACHO</cp:lastModifiedBy>
  <cp:revision>61</cp:revision>
  <dcterms:created xsi:type="dcterms:W3CDTF">2018-10-15T09:37:16Z</dcterms:created>
  <dcterms:modified xsi:type="dcterms:W3CDTF">2018-10-16T13:11:55Z</dcterms:modified>
</cp:coreProperties>
</file>