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0" r:id="rId4"/>
    <p:sldId id="266" r:id="rId5"/>
    <p:sldId id="258" r:id="rId6"/>
    <p:sldId id="259" r:id="rId7"/>
    <p:sldId id="263" r:id="rId8"/>
    <p:sldId id="264" r:id="rId9"/>
    <p:sldId id="261" r:id="rId10"/>
    <p:sldId id="265" r:id="rId11"/>
    <p:sldId id="262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2947D-3DAB-499F-9CA8-9692C8E46E6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E4691433-7D13-4853-A0E0-684EE85363C3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520 - CONSTRUCCIONES</a:t>
          </a:r>
          <a:endParaRPr lang="es-PY" dirty="0"/>
        </a:p>
      </dgm:t>
    </dgm:pt>
    <dgm:pt modelId="{987844E5-AA68-4C3A-A52D-A03233D07593}" type="parTrans" cxnId="{786F4056-7589-4719-A3CC-5ED309201A08}">
      <dgm:prSet/>
      <dgm:spPr/>
      <dgm:t>
        <a:bodyPr/>
        <a:lstStyle/>
        <a:p>
          <a:endParaRPr lang="es-PY"/>
        </a:p>
      </dgm:t>
    </dgm:pt>
    <dgm:pt modelId="{6AC67322-6017-406C-BB63-EE284FE625BF}" type="sibTrans" cxnId="{786F4056-7589-4719-A3CC-5ED309201A08}">
      <dgm:prSet/>
      <dgm:spPr/>
      <dgm:t>
        <a:bodyPr/>
        <a:lstStyle/>
        <a:p>
          <a:endParaRPr lang="es-PY"/>
        </a:p>
      </dgm:t>
    </dgm:pt>
    <dgm:pt modelId="{56BC2491-D2DD-4189-90BD-31CEE1284AE0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6.813.526.991</a:t>
          </a:r>
          <a:endParaRPr lang="es-PY" b="1" dirty="0"/>
        </a:p>
      </dgm:t>
    </dgm:pt>
    <dgm:pt modelId="{420E0A29-1336-4FE1-A1C4-9BA8C64DE0EA}" type="parTrans" cxnId="{4792CDC1-E409-4D65-A798-48B8FD50E53F}">
      <dgm:prSet/>
      <dgm:spPr/>
      <dgm:t>
        <a:bodyPr/>
        <a:lstStyle/>
        <a:p>
          <a:endParaRPr lang="es-PY"/>
        </a:p>
      </dgm:t>
    </dgm:pt>
    <dgm:pt modelId="{BF0E9812-E45D-49A3-A0BB-E09426A528CF}" type="sibTrans" cxnId="{4792CDC1-E409-4D65-A798-48B8FD50E53F}">
      <dgm:prSet/>
      <dgm:spPr/>
      <dgm:t>
        <a:bodyPr/>
        <a:lstStyle/>
        <a:p>
          <a:endParaRPr lang="es-PY"/>
        </a:p>
      </dgm:t>
    </dgm:pt>
    <dgm:pt modelId="{B060994C-F4E9-4880-B525-6348ECA8FBBA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848 – TRANSFERENCIA PARA </a:t>
          </a:r>
          <a:r>
            <a:rPr lang="es-PY" b="1" dirty="0" smtClean="0"/>
            <a:t>ALIMENTACION</a:t>
          </a:r>
          <a:r>
            <a:rPr lang="es-PY" dirty="0" smtClean="0"/>
            <a:t> ESCOLAR</a:t>
          </a:r>
          <a:endParaRPr lang="es-PY" dirty="0"/>
        </a:p>
      </dgm:t>
    </dgm:pt>
    <dgm:pt modelId="{7C54470E-9238-4762-9790-F756B1E5EED2}" type="parTrans" cxnId="{401E6127-0AE3-46A4-BFCA-F659436C1456}">
      <dgm:prSet/>
      <dgm:spPr/>
      <dgm:t>
        <a:bodyPr/>
        <a:lstStyle/>
        <a:p>
          <a:endParaRPr lang="es-PY"/>
        </a:p>
      </dgm:t>
    </dgm:pt>
    <dgm:pt modelId="{4BF982B8-2BD4-41C0-901C-B6C9259BB5F5}" type="sibTrans" cxnId="{401E6127-0AE3-46A4-BFCA-F659436C1456}">
      <dgm:prSet/>
      <dgm:spPr/>
      <dgm:t>
        <a:bodyPr/>
        <a:lstStyle/>
        <a:p>
          <a:endParaRPr lang="es-PY"/>
        </a:p>
      </dgm:t>
    </dgm:pt>
    <dgm:pt modelId="{E7088752-3D18-467F-B4BF-1CC35BE32991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2.075.220.573</a:t>
          </a:r>
          <a:endParaRPr lang="es-PY" b="1" dirty="0"/>
        </a:p>
      </dgm:t>
    </dgm:pt>
    <dgm:pt modelId="{56B09377-B3B2-4800-8ECF-E4F9BE87EA01}" type="parTrans" cxnId="{90DB4454-12F2-4D4E-8BAF-97BFD1CD1859}">
      <dgm:prSet/>
      <dgm:spPr/>
      <dgm:t>
        <a:bodyPr/>
        <a:lstStyle/>
        <a:p>
          <a:endParaRPr lang="es-PY"/>
        </a:p>
      </dgm:t>
    </dgm:pt>
    <dgm:pt modelId="{1B5BF914-2E5C-44D8-8CAC-06FE155D933F}" type="sibTrans" cxnId="{90DB4454-12F2-4D4E-8BAF-97BFD1CD1859}">
      <dgm:prSet/>
      <dgm:spPr/>
      <dgm:t>
        <a:bodyPr/>
        <a:lstStyle/>
        <a:p>
          <a:endParaRPr lang="es-PY"/>
        </a:p>
      </dgm:t>
    </dgm:pt>
    <dgm:pt modelId="{49A23E03-FB00-44BC-8977-687076BF1AD9}" type="pres">
      <dgm:prSet presAssocID="{DED2947D-3DAB-499F-9CA8-9692C8E46E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7D37DF4E-9918-44EA-A53B-6D37C43AD978}" type="pres">
      <dgm:prSet presAssocID="{B060994C-F4E9-4880-B525-6348ECA8FBBA}" presName="boxAndChildren" presStyleCnt="0"/>
      <dgm:spPr/>
    </dgm:pt>
    <dgm:pt modelId="{BC9521D2-BA5A-4B10-AF05-72025A0411DA}" type="pres">
      <dgm:prSet presAssocID="{B060994C-F4E9-4880-B525-6348ECA8FBBA}" presName="parentTextBox" presStyleLbl="node1" presStyleIdx="0" presStyleCnt="2"/>
      <dgm:spPr/>
      <dgm:t>
        <a:bodyPr/>
        <a:lstStyle/>
        <a:p>
          <a:endParaRPr lang="es-PY"/>
        </a:p>
      </dgm:t>
    </dgm:pt>
    <dgm:pt modelId="{8881CC74-C9B0-4C27-BC6D-D8C25DB2EFA9}" type="pres">
      <dgm:prSet presAssocID="{B060994C-F4E9-4880-B525-6348ECA8FBBA}" presName="entireBox" presStyleLbl="node1" presStyleIdx="0" presStyleCnt="2"/>
      <dgm:spPr/>
      <dgm:t>
        <a:bodyPr/>
        <a:lstStyle/>
        <a:p>
          <a:endParaRPr lang="es-PY"/>
        </a:p>
      </dgm:t>
    </dgm:pt>
    <dgm:pt modelId="{AF92B638-4B0E-4A9C-AEBF-6D7046012C73}" type="pres">
      <dgm:prSet presAssocID="{B060994C-F4E9-4880-B525-6348ECA8FBBA}" presName="descendantBox" presStyleCnt="0"/>
      <dgm:spPr/>
    </dgm:pt>
    <dgm:pt modelId="{C471FA9C-7468-4B83-AA08-B00AB096B897}" type="pres">
      <dgm:prSet presAssocID="{E7088752-3D18-467F-B4BF-1CC35BE32991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24A8714-31F6-40A9-BFD4-CB35AC3740E3}" type="pres">
      <dgm:prSet presAssocID="{6AC67322-6017-406C-BB63-EE284FE625BF}" presName="sp" presStyleCnt="0"/>
      <dgm:spPr/>
    </dgm:pt>
    <dgm:pt modelId="{4C545A08-C71F-4735-B353-9DBABFEAFE04}" type="pres">
      <dgm:prSet presAssocID="{E4691433-7D13-4853-A0E0-684EE85363C3}" presName="arrowAndChildren" presStyleCnt="0"/>
      <dgm:spPr/>
    </dgm:pt>
    <dgm:pt modelId="{4C15038C-EBCE-4B33-A85D-56F011618EB1}" type="pres">
      <dgm:prSet presAssocID="{E4691433-7D13-4853-A0E0-684EE85363C3}" presName="parentTextArrow" presStyleLbl="node1" presStyleIdx="0" presStyleCnt="2"/>
      <dgm:spPr/>
      <dgm:t>
        <a:bodyPr/>
        <a:lstStyle/>
        <a:p>
          <a:endParaRPr lang="es-PY"/>
        </a:p>
      </dgm:t>
    </dgm:pt>
    <dgm:pt modelId="{BF886A1D-245C-411C-AD68-212DB6006712}" type="pres">
      <dgm:prSet presAssocID="{E4691433-7D13-4853-A0E0-684EE85363C3}" presName="arrow" presStyleLbl="node1" presStyleIdx="1" presStyleCnt="2" custLinFactNeighborY="-6397"/>
      <dgm:spPr/>
      <dgm:t>
        <a:bodyPr/>
        <a:lstStyle/>
        <a:p>
          <a:endParaRPr lang="es-PY"/>
        </a:p>
      </dgm:t>
    </dgm:pt>
    <dgm:pt modelId="{5484E320-23C1-4A20-B814-A861D859C766}" type="pres">
      <dgm:prSet presAssocID="{E4691433-7D13-4853-A0E0-684EE85363C3}" presName="descendantArrow" presStyleCnt="0"/>
      <dgm:spPr/>
    </dgm:pt>
    <dgm:pt modelId="{1BF0532E-419F-4D8A-9125-03F2D131FECE}" type="pres">
      <dgm:prSet presAssocID="{56BC2491-D2DD-4189-90BD-31CEE1284AE0}" presName="childTextArrow" presStyleLbl="fgAccFollowNode1" presStyleIdx="1" presStyleCnt="2" custScaleX="100000" custLinFactNeighborX="1231" custLinFactNeighborY="-838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3AD1121C-1629-4667-B7B6-506D3BFDF139}" type="presOf" srcId="{B060994C-F4E9-4880-B525-6348ECA8FBBA}" destId="{BC9521D2-BA5A-4B10-AF05-72025A0411DA}" srcOrd="0" destOrd="0" presId="urn:microsoft.com/office/officeart/2005/8/layout/process4"/>
    <dgm:cxn modelId="{4792CDC1-E409-4D65-A798-48B8FD50E53F}" srcId="{E4691433-7D13-4853-A0E0-684EE85363C3}" destId="{56BC2491-D2DD-4189-90BD-31CEE1284AE0}" srcOrd="0" destOrd="0" parTransId="{420E0A29-1336-4FE1-A1C4-9BA8C64DE0EA}" sibTransId="{BF0E9812-E45D-49A3-A0BB-E09426A528CF}"/>
    <dgm:cxn modelId="{90DB4454-12F2-4D4E-8BAF-97BFD1CD1859}" srcId="{B060994C-F4E9-4880-B525-6348ECA8FBBA}" destId="{E7088752-3D18-467F-B4BF-1CC35BE32991}" srcOrd="0" destOrd="0" parTransId="{56B09377-B3B2-4800-8ECF-E4F9BE87EA01}" sibTransId="{1B5BF914-2E5C-44D8-8CAC-06FE155D933F}"/>
    <dgm:cxn modelId="{641DF3EE-D30B-4CF5-B2C1-2B8172AF674F}" type="presOf" srcId="{E4691433-7D13-4853-A0E0-684EE85363C3}" destId="{BF886A1D-245C-411C-AD68-212DB6006712}" srcOrd="1" destOrd="0" presId="urn:microsoft.com/office/officeart/2005/8/layout/process4"/>
    <dgm:cxn modelId="{9DEAAF84-9D82-48F5-BAB3-F005E61F56A1}" type="presOf" srcId="{56BC2491-D2DD-4189-90BD-31CEE1284AE0}" destId="{1BF0532E-419F-4D8A-9125-03F2D131FECE}" srcOrd="0" destOrd="0" presId="urn:microsoft.com/office/officeart/2005/8/layout/process4"/>
    <dgm:cxn modelId="{786F4056-7589-4719-A3CC-5ED309201A08}" srcId="{DED2947D-3DAB-499F-9CA8-9692C8E46E68}" destId="{E4691433-7D13-4853-A0E0-684EE85363C3}" srcOrd="0" destOrd="0" parTransId="{987844E5-AA68-4C3A-A52D-A03233D07593}" sibTransId="{6AC67322-6017-406C-BB63-EE284FE625BF}"/>
    <dgm:cxn modelId="{A46FEF18-E7A9-4365-A246-B2111388A535}" type="presOf" srcId="{B060994C-F4E9-4880-B525-6348ECA8FBBA}" destId="{8881CC74-C9B0-4C27-BC6D-D8C25DB2EFA9}" srcOrd="1" destOrd="0" presId="urn:microsoft.com/office/officeart/2005/8/layout/process4"/>
    <dgm:cxn modelId="{401E6127-0AE3-46A4-BFCA-F659436C1456}" srcId="{DED2947D-3DAB-499F-9CA8-9692C8E46E68}" destId="{B060994C-F4E9-4880-B525-6348ECA8FBBA}" srcOrd="1" destOrd="0" parTransId="{7C54470E-9238-4762-9790-F756B1E5EED2}" sibTransId="{4BF982B8-2BD4-41C0-901C-B6C9259BB5F5}"/>
    <dgm:cxn modelId="{847393CB-8FBD-4E6A-B35A-10825E4E8CFC}" type="presOf" srcId="{E7088752-3D18-467F-B4BF-1CC35BE32991}" destId="{C471FA9C-7468-4B83-AA08-B00AB096B897}" srcOrd="0" destOrd="0" presId="urn:microsoft.com/office/officeart/2005/8/layout/process4"/>
    <dgm:cxn modelId="{C82E273B-D755-4B4B-B75C-0FD71213F128}" type="presOf" srcId="{DED2947D-3DAB-499F-9CA8-9692C8E46E68}" destId="{49A23E03-FB00-44BC-8977-687076BF1AD9}" srcOrd="0" destOrd="0" presId="urn:microsoft.com/office/officeart/2005/8/layout/process4"/>
    <dgm:cxn modelId="{EF67D9FE-4D46-45B0-9B0A-EE3DC3D56CD5}" type="presOf" srcId="{E4691433-7D13-4853-A0E0-684EE85363C3}" destId="{4C15038C-EBCE-4B33-A85D-56F011618EB1}" srcOrd="0" destOrd="0" presId="urn:microsoft.com/office/officeart/2005/8/layout/process4"/>
    <dgm:cxn modelId="{0FC586B8-9285-4B12-BA21-80DEA8C3B6F8}" type="presParOf" srcId="{49A23E03-FB00-44BC-8977-687076BF1AD9}" destId="{7D37DF4E-9918-44EA-A53B-6D37C43AD978}" srcOrd="0" destOrd="0" presId="urn:microsoft.com/office/officeart/2005/8/layout/process4"/>
    <dgm:cxn modelId="{B25EBBEB-B142-4B65-AA67-99EC0A386877}" type="presParOf" srcId="{7D37DF4E-9918-44EA-A53B-6D37C43AD978}" destId="{BC9521D2-BA5A-4B10-AF05-72025A0411DA}" srcOrd="0" destOrd="0" presId="urn:microsoft.com/office/officeart/2005/8/layout/process4"/>
    <dgm:cxn modelId="{1CD84596-8CEB-4912-8614-3F0472A85247}" type="presParOf" srcId="{7D37DF4E-9918-44EA-A53B-6D37C43AD978}" destId="{8881CC74-C9B0-4C27-BC6D-D8C25DB2EFA9}" srcOrd="1" destOrd="0" presId="urn:microsoft.com/office/officeart/2005/8/layout/process4"/>
    <dgm:cxn modelId="{852DED1E-C6C1-42BF-8AC8-1B488B0F3664}" type="presParOf" srcId="{7D37DF4E-9918-44EA-A53B-6D37C43AD978}" destId="{AF92B638-4B0E-4A9C-AEBF-6D7046012C73}" srcOrd="2" destOrd="0" presId="urn:microsoft.com/office/officeart/2005/8/layout/process4"/>
    <dgm:cxn modelId="{9C7B822A-0B7D-46A7-92B3-4AB1AB2991C2}" type="presParOf" srcId="{AF92B638-4B0E-4A9C-AEBF-6D7046012C73}" destId="{C471FA9C-7468-4B83-AA08-B00AB096B897}" srcOrd="0" destOrd="0" presId="urn:microsoft.com/office/officeart/2005/8/layout/process4"/>
    <dgm:cxn modelId="{344426B6-649E-458B-82AD-98330DAE847A}" type="presParOf" srcId="{49A23E03-FB00-44BC-8977-687076BF1AD9}" destId="{724A8714-31F6-40A9-BFD4-CB35AC3740E3}" srcOrd="1" destOrd="0" presId="urn:microsoft.com/office/officeart/2005/8/layout/process4"/>
    <dgm:cxn modelId="{C33E93B6-DCED-4E51-979F-3493376D6305}" type="presParOf" srcId="{49A23E03-FB00-44BC-8977-687076BF1AD9}" destId="{4C545A08-C71F-4735-B353-9DBABFEAFE04}" srcOrd="2" destOrd="0" presId="urn:microsoft.com/office/officeart/2005/8/layout/process4"/>
    <dgm:cxn modelId="{3660C5FD-50F9-4A5E-96C1-258EAC4776EB}" type="presParOf" srcId="{4C545A08-C71F-4735-B353-9DBABFEAFE04}" destId="{4C15038C-EBCE-4B33-A85D-56F011618EB1}" srcOrd="0" destOrd="0" presId="urn:microsoft.com/office/officeart/2005/8/layout/process4"/>
    <dgm:cxn modelId="{77785BC3-19EE-4226-9803-5EF319F6D742}" type="presParOf" srcId="{4C545A08-C71F-4735-B353-9DBABFEAFE04}" destId="{BF886A1D-245C-411C-AD68-212DB6006712}" srcOrd="1" destOrd="0" presId="urn:microsoft.com/office/officeart/2005/8/layout/process4"/>
    <dgm:cxn modelId="{FE0D7947-F628-4628-8DB9-4CD30890765F}" type="presParOf" srcId="{4C545A08-C71F-4735-B353-9DBABFEAFE04}" destId="{5484E320-23C1-4A20-B814-A861D859C766}" srcOrd="2" destOrd="0" presId="urn:microsoft.com/office/officeart/2005/8/layout/process4"/>
    <dgm:cxn modelId="{BE47372B-E928-49AC-A42C-AE44DD0A15C1}" type="presParOf" srcId="{5484E320-23C1-4A20-B814-A861D859C766}" destId="{1BF0532E-419F-4D8A-9125-03F2D131FE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FA3A84-413F-444B-BAC2-1524A46C55AA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PY"/>
        </a:p>
      </dgm:t>
    </dgm:pt>
    <dgm:pt modelId="{797253A0-412C-48B3-9A0A-29C79B41ACA0}">
      <dgm:prSet phldrT="[Texto]"/>
      <dgm:spPr/>
      <dgm:t>
        <a:bodyPr/>
        <a:lstStyle/>
        <a:p>
          <a:pPr algn="ctr"/>
          <a:r>
            <a:rPr lang="es-PY" b="1" dirty="0" smtClean="0"/>
            <a:t>Almuerzo Escolar</a:t>
          </a:r>
          <a:endParaRPr lang="es-PY" b="1" dirty="0"/>
        </a:p>
      </dgm:t>
    </dgm:pt>
    <dgm:pt modelId="{23470C1F-2BCE-4813-9D76-81E1D4DDD824}" type="parTrans" cxnId="{DEB3A24A-929F-49ED-87FB-AB701973EFF3}">
      <dgm:prSet/>
      <dgm:spPr/>
      <dgm:t>
        <a:bodyPr/>
        <a:lstStyle/>
        <a:p>
          <a:endParaRPr lang="es-PY"/>
        </a:p>
      </dgm:t>
    </dgm:pt>
    <dgm:pt modelId="{34D6FE06-33F0-4092-ACCE-4F0BD4134E49}" type="sibTrans" cxnId="{DEB3A24A-929F-49ED-87FB-AB701973EFF3}">
      <dgm:prSet/>
      <dgm:spPr/>
      <dgm:t>
        <a:bodyPr/>
        <a:lstStyle/>
        <a:p>
          <a:endParaRPr lang="es-PY"/>
        </a:p>
      </dgm:t>
    </dgm:pt>
    <dgm:pt modelId="{B208461B-B85D-4727-A36A-746808618356}">
      <dgm:prSet phldrT="[Texto]"/>
      <dgm:spPr/>
      <dgm:t>
        <a:bodyPr/>
        <a:lstStyle/>
        <a:p>
          <a:pPr algn="l"/>
          <a:r>
            <a:rPr lang="es-PY" dirty="0" smtClean="0"/>
            <a:t>(-) 260.000 Raciones de Almuerzo.</a:t>
          </a:r>
          <a:endParaRPr lang="es-PY" dirty="0"/>
        </a:p>
      </dgm:t>
    </dgm:pt>
    <dgm:pt modelId="{18653DE1-EBC6-49FF-B38E-5EC3A5AB5633}" type="parTrans" cxnId="{BAA93535-F936-4681-AD1F-F3404A90ACF0}">
      <dgm:prSet/>
      <dgm:spPr/>
      <dgm:t>
        <a:bodyPr/>
        <a:lstStyle/>
        <a:p>
          <a:endParaRPr lang="es-PY"/>
        </a:p>
      </dgm:t>
    </dgm:pt>
    <dgm:pt modelId="{F50E786C-11F9-4E4A-8B55-39B504623C89}" type="sibTrans" cxnId="{BAA93535-F936-4681-AD1F-F3404A90ACF0}">
      <dgm:prSet/>
      <dgm:spPr/>
      <dgm:t>
        <a:bodyPr/>
        <a:lstStyle/>
        <a:p>
          <a:endParaRPr lang="es-PY"/>
        </a:p>
      </dgm:t>
    </dgm:pt>
    <dgm:pt modelId="{0FD8226F-8330-418C-9919-F26B86A0C001}">
      <dgm:prSet/>
      <dgm:spPr/>
      <dgm:t>
        <a:bodyPr/>
        <a:lstStyle/>
        <a:p>
          <a:pPr algn="l"/>
          <a:r>
            <a:rPr lang="es-PY" dirty="0" smtClean="0"/>
            <a:t>(-) 2.000 Ni</a:t>
          </a:r>
          <a:r>
            <a:rPr lang="es-ES" dirty="0" err="1" smtClean="0"/>
            <a:t>ños</a:t>
          </a:r>
          <a:r>
            <a:rPr lang="es-ES" dirty="0" smtClean="0"/>
            <a:t> sin Almuerzo. (</a:t>
          </a:r>
          <a:r>
            <a:rPr lang="en-US" dirty="0" smtClean="0"/>
            <a:t>20%)</a:t>
          </a:r>
          <a:endParaRPr lang="es-PY" dirty="0" smtClean="0"/>
        </a:p>
      </dgm:t>
    </dgm:pt>
    <dgm:pt modelId="{CF356718-19A1-41AF-99F0-21CA24901A21}" type="parTrans" cxnId="{2333E134-8E06-49ED-B9C7-648F254568CD}">
      <dgm:prSet/>
      <dgm:spPr/>
      <dgm:t>
        <a:bodyPr/>
        <a:lstStyle/>
        <a:p>
          <a:endParaRPr lang="es-PY"/>
        </a:p>
      </dgm:t>
    </dgm:pt>
    <dgm:pt modelId="{BA3D6607-0788-4613-9C91-C7640D2DC904}" type="sibTrans" cxnId="{2333E134-8E06-49ED-B9C7-648F254568CD}">
      <dgm:prSet/>
      <dgm:spPr/>
      <dgm:t>
        <a:bodyPr/>
        <a:lstStyle/>
        <a:p>
          <a:endParaRPr lang="es-PY"/>
        </a:p>
      </dgm:t>
    </dgm:pt>
    <dgm:pt modelId="{6CE5206C-C1B1-4420-935E-48CB26D9678E}" type="pres">
      <dgm:prSet presAssocID="{D4FA3A84-413F-444B-BAC2-1524A46C5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304589F0-4C8E-40B7-B429-9A69F4F58F83}" type="pres">
      <dgm:prSet presAssocID="{797253A0-412C-48B3-9A0A-29C79B41ACA0}" presName="parentLin" presStyleCnt="0"/>
      <dgm:spPr/>
    </dgm:pt>
    <dgm:pt modelId="{2D05BDE6-FBB4-4C58-AC42-BBE389539332}" type="pres">
      <dgm:prSet presAssocID="{797253A0-412C-48B3-9A0A-29C79B41ACA0}" presName="parentLeftMargin" presStyleLbl="node1" presStyleIdx="0" presStyleCnt="1"/>
      <dgm:spPr/>
      <dgm:t>
        <a:bodyPr/>
        <a:lstStyle/>
        <a:p>
          <a:endParaRPr lang="es-PY"/>
        </a:p>
      </dgm:t>
    </dgm:pt>
    <dgm:pt modelId="{06974156-4F35-4B57-AB8D-532ECC584FB1}" type="pres">
      <dgm:prSet presAssocID="{797253A0-412C-48B3-9A0A-29C79B41AC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18B6DD8-6F4A-463E-A521-5B9444CD001F}" type="pres">
      <dgm:prSet presAssocID="{797253A0-412C-48B3-9A0A-29C79B41ACA0}" presName="negativeSpace" presStyleCnt="0"/>
      <dgm:spPr/>
    </dgm:pt>
    <dgm:pt modelId="{F05E322A-E30B-4BFB-A7D0-370EDDBFFEB2}" type="pres">
      <dgm:prSet presAssocID="{797253A0-412C-48B3-9A0A-29C79B41ACA0}" presName="childText" presStyleLbl="conFgAcc1" presStyleIdx="0" presStyleCnt="1" custLinFactNeighborY="9159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DEB3A24A-929F-49ED-87FB-AB701973EFF3}" srcId="{D4FA3A84-413F-444B-BAC2-1524A46C55AA}" destId="{797253A0-412C-48B3-9A0A-29C79B41ACA0}" srcOrd="0" destOrd="0" parTransId="{23470C1F-2BCE-4813-9D76-81E1D4DDD824}" sibTransId="{34D6FE06-33F0-4092-ACCE-4F0BD4134E49}"/>
    <dgm:cxn modelId="{84EEBC7B-FC46-4D82-B286-6D9AC64876E3}" type="presOf" srcId="{0FD8226F-8330-418C-9919-F26B86A0C001}" destId="{F05E322A-E30B-4BFB-A7D0-370EDDBFFEB2}" srcOrd="0" destOrd="1" presId="urn:microsoft.com/office/officeart/2005/8/layout/list1"/>
    <dgm:cxn modelId="{2333E134-8E06-49ED-B9C7-648F254568CD}" srcId="{797253A0-412C-48B3-9A0A-29C79B41ACA0}" destId="{0FD8226F-8330-418C-9919-F26B86A0C001}" srcOrd="1" destOrd="0" parTransId="{CF356718-19A1-41AF-99F0-21CA24901A21}" sibTransId="{BA3D6607-0788-4613-9C91-C7640D2DC904}"/>
    <dgm:cxn modelId="{0DBDA260-E33E-432D-99EA-53AF8CDBAB02}" type="presOf" srcId="{797253A0-412C-48B3-9A0A-29C79B41ACA0}" destId="{2D05BDE6-FBB4-4C58-AC42-BBE389539332}" srcOrd="0" destOrd="0" presId="urn:microsoft.com/office/officeart/2005/8/layout/list1"/>
    <dgm:cxn modelId="{CF38CE78-5014-47F5-ACEC-4345783B2796}" type="presOf" srcId="{D4FA3A84-413F-444B-BAC2-1524A46C55AA}" destId="{6CE5206C-C1B1-4420-935E-48CB26D9678E}" srcOrd="0" destOrd="0" presId="urn:microsoft.com/office/officeart/2005/8/layout/list1"/>
    <dgm:cxn modelId="{BAA93535-F936-4681-AD1F-F3404A90ACF0}" srcId="{797253A0-412C-48B3-9A0A-29C79B41ACA0}" destId="{B208461B-B85D-4727-A36A-746808618356}" srcOrd="0" destOrd="0" parTransId="{18653DE1-EBC6-49FF-B38E-5EC3A5AB5633}" sibTransId="{F50E786C-11F9-4E4A-8B55-39B504623C89}"/>
    <dgm:cxn modelId="{E01D323B-ABB2-4AF2-8604-E187C6C8D434}" type="presOf" srcId="{797253A0-412C-48B3-9A0A-29C79B41ACA0}" destId="{06974156-4F35-4B57-AB8D-532ECC584FB1}" srcOrd="1" destOrd="0" presId="urn:microsoft.com/office/officeart/2005/8/layout/list1"/>
    <dgm:cxn modelId="{C5E0AC13-96A3-45E9-9E52-814C3878756E}" type="presOf" srcId="{B208461B-B85D-4727-A36A-746808618356}" destId="{F05E322A-E30B-4BFB-A7D0-370EDDBFFEB2}" srcOrd="0" destOrd="0" presId="urn:microsoft.com/office/officeart/2005/8/layout/list1"/>
    <dgm:cxn modelId="{F22302BC-1921-40DE-A425-C1BFFE3961E5}" type="presParOf" srcId="{6CE5206C-C1B1-4420-935E-48CB26D9678E}" destId="{304589F0-4C8E-40B7-B429-9A69F4F58F83}" srcOrd="0" destOrd="0" presId="urn:microsoft.com/office/officeart/2005/8/layout/list1"/>
    <dgm:cxn modelId="{136F07CE-6B78-4D4A-95B8-8606C343AEFA}" type="presParOf" srcId="{304589F0-4C8E-40B7-B429-9A69F4F58F83}" destId="{2D05BDE6-FBB4-4C58-AC42-BBE389539332}" srcOrd="0" destOrd="0" presId="urn:microsoft.com/office/officeart/2005/8/layout/list1"/>
    <dgm:cxn modelId="{D7857618-D743-4DAB-8D75-DAB4C9BB9161}" type="presParOf" srcId="{304589F0-4C8E-40B7-B429-9A69F4F58F83}" destId="{06974156-4F35-4B57-AB8D-532ECC584FB1}" srcOrd="1" destOrd="0" presId="urn:microsoft.com/office/officeart/2005/8/layout/list1"/>
    <dgm:cxn modelId="{34FB02C8-C035-43D1-A11B-A07B04C72946}" type="presParOf" srcId="{6CE5206C-C1B1-4420-935E-48CB26D9678E}" destId="{718B6DD8-6F4A-463E-A521-5B9444CD001F}" srcOrd="1" destOrd="0" presId="urn:microsoft.com/office/officeart/2005/8/layout/list1"/>
    <dgm:cxn modelId="{F6E8BB46-48C8-4E94-810A-636C051972C9}" type="presParOf" srcId="{6CE5206C-C1B1-4420-935E-48CB26D9678E}" destId="{F05E322A-E30B-4BFB-A7D0-370EDDBFFE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D2947D-3DAB-499F-9CA8-9692C8E46E6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E4691433-7D13-4853-A0E0-684EE85363C3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848- Transferencia para Alimentación Escolar</a:t>
          </a:r>
          <a:endParaRPr lang="es-PY" dirty="0"/>
        </a:p>
      </dgm:t>
    </dgm:pt>
    <dgm:pt modelId="{987844E5-AA68-4C3A-A52D-A03233D07593}" type="parTrans" cxnId="{786F4056-7589-4719-A3CC-5ED309201A08}">
      <dgm:prSet/>
      <dgm:spPr/>
      <dgm:t>
        <a:bodyPr/>
        <a:lstStyle/>
        <a:p>
          <a:endParaRPr lang="es-PY"/>
        </a:p>
      </dgm:t>
    </dgm:pt>
    <dgm:pt modelId="{6AC67322-6017-406C-BB63-EE284FE625BF}" type="sibTrans" cxnId="{786F4056-7589-4719-A3CC-5ED309201A08}">
      <dgm:prSet/>
      <dgm:spPr/>
      <dgm:t>
        <a:bodyPr/>
        <a:lstStyle/>
        <a:p>
          <a:endParaRPr lang="es-PY"/>
        </a:p>
      </dgm:t>
    </dgm:pt>
    <dgm:pt modelId="{56BC2491-D2DD-4189-90BD-31CEE1284AE0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2.075.220.573</a:t>
          </a:r>
          <a:endParaRPr lang="es-PY" b="1" dirty="0"/>
        </a:p>
      </dgm:t>
    </dgm:pt>
    <dgm:pt modelId="{420E0A29-1336-4FE1-A1C4-9BA8C64DE0EA}" type="parTrans" cxnId="{4792CDC1-E409-4D65-A798-48B8FD50E53F}">
      <dgm:prSet/>
      <dgm:spPr/>
      <dgm:t>
        <a:bodyPr/>
        <a:lstStyle/>
        <a:p>
          <a:endParaRPr lang="es-PY"/>
        </a:p>
      </dgm:t>
    </dgm:pt>
    <dgm:pt modelId="{BF0E9812-E45D-49A3-A0BB-E09426A528CF}" type="sibTrans" cxnId="{4792CDC1-E409-4D65-A798-48B8FD50E53F}">
      <dgm:prSet/>
      <dgm:spPr/>
      <dgm:t>
        <a:bodyPr/>
        <a:lstStyle/>
        <a:p>
          <a:endParaRPr lang="es-PY"/>
        </a:p>
      </dgm:t>
    </dgm:pt>
    <dgm:pt modelId="{E7088752-3D18-467F-B4BF-1CC35BE32991}">
      <dgm:prSet phldrT="[Texto]"/>
      <dgm:spPr/>
      <dgm:t>
        <a:bodyPr/>
        <a:lstStyle/>
        <a:p>
          <a:endParaRPr lang="es-PY" b="1" dirty="0"/>
        </a:p>
      </dgm:t>
    </dgm:pt>
    <dgm:pt modelId="{1B5BF914-2E5C-44D8-8CAC-06FE155D933F}" type="sibTrans" cxnId="{90DB4454-12F2-4D4E-8BAF-97BFD1CD1859}">
      <dgm:prSet/>
      <dgm:spPr/>
      <dgm:t>
        <a:bodyPr/>
        <a:lstStyle/>
        <a:p>
          <a:endParaRPr lang="es-PY"/>
        </a:p>
      </dgm:t>
    </dgm:pt>
    <dgm:pt modelId="{56B09377-B3B2-4800-8ECF-E4F9BE87EA01}" type="parTrans" cxnId="{90DB4454-12F2-4D4E-8BAF-97BFD1CD1859}">
      <dgm:prSet/>
      <dgm:spPr/>
      <dgm:t>
        <a:bodyPr/>
        <a:lstStyle/>
        <a:p>
          <a:endParaRPr lang="es-PY"/>
        </a:p>
      </dgm:t>
    </dgm:pt>
    <dgm:pt modelId="{49A23E03-FB00-44BC-8977-687076BF1AD9}" type="pres">
      <dgm:prSet presAssocID="{DED2947D-3DAB-499F-9CA8-9692C8E46E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18A8E6A-79CB-413F-813A-525336945A39}" type="pres">
      <dgm:prSet presAssocID="{E7088752-3D18-467F-B4BF-1CC35BE32991}" presName="boxAndChildren" presStyleCnt="0"/>
      <dgm:spPr/>
    </dgm:pt>
    <dgm:pt modelId="{8A66E782-6571-443E-A016-E09BEDE0E6EB}" type="pres">
      <dgm:prSet presAssocID="{E7088752-3D18-467F-B4BF-1CC35BE32991}" presName="parentTextBox" presStyleLbl="node1" presStyleIdx="0" presStyleCnt="2" custFlipVert="0" custScaleY="13987" custLinFactY="-100000" custLinFactNeighborX="-22942" custLinFactNeighborY="-133282"/>
      <dgm:spPr/>
      <dgm:t>
        <a:bodyPr/>
        <a:lstStyle/>
        <a:p>
          <a:endParaRPr lang="es-PY"/>
        </a:p>
      </dgm:t>
    </dgm:pt>
    <dgm:pt modelId="{724A8714-31F6-40A9-BFD4-CB35AC3740E3}" type="pres">
      <dgm:prSet presAssocID="{6AC67322-6017-406C-BB63-EE284FE625BF}" presName="sp" presStyleCnt="0"/>
      <dgm:spPr/>
    </dgm:pt>
    <dgm:pt modelId="{4C545A08-C71F-4735-B353-9DBABFEAFE04}" type="pres">
      <dgm:prSet presAssocID="{E4691433-7D13-4853-A0E0-684EE85363C3}" presName="arrowAndChildren" presStyleCnt="0"/>
      <dgm:spPr/>
    </dgm:pt>
    <dgm:pt modelId="{4C15038C-EBCE-4B33-A85D-56F011618EB1}" type="pres">
      <dgm:prSet presAssocID="{E4691433-7D13-4853-A0E0-684EE85363C3}" presName="parentTextArrow" presStyleLbl="node1" presStyleIdx="0" presStyleCnt="2"/>
      <dgm:spPr/>
      <dgm:t>
        <a:bodyPr/>
        <a:lstStyle/>
        <a:p>
          <a:endParaRPr lang="es-PY"/>
        </a:p>
      </dgm:t>
    </dgm:pt>
    <dgm:pt modelId="{BF886A1D-245C-411C-AD68-212DB6006712}" type="pres">
      <dgm:prSet presAssocID="{E4691433-7D13-4853-A0E0-684EE85363C3}" presName="arrow" presStyleLbl="node1" presStyleIdx="1" presStyleCnt="2" custLinFactNeighborY="-16726"/>
      <dgm:spPr/>
      <dgm:t>
        <a:bodyPr/>
        <a:lstStyle/>
        <a:p>
          <a:endParaRPr lang="es-PY"/>
        </a:p>
      </dgm:t>
    </dgm:pt>
    <dgm:pt modelId="{5484E320-23C1-4A20-B814-A861D859C766}" type="pres">
      <dgm:prSet presAssocID="{E4691433-7D13-4853-A0E0-684EE85363C3}" presName="descendantArrow" presStyleCnt="0"/>
      <dgm:spPr/>
    </dgm:pt>
    <dgm:pt modelId="{1BF0532E-419F-4D8A-9125-03F2D131FECE}" type="pres">
      <dgm:prSet presAssocID="{56BC2491-D2DD-4189-90BD-31CEE1284AE0}" presName="childTextArrow" presStyleLbl="fgAccFollowNode1" presStyleIdx="0" presStyleCnt="1" custScaleX="100000" custLinFactNeighborY="-383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AA521AB5-8D8F-4280-9816-E912D91EBD6F}" type="presOf" srcId="{E7088752-3D18-467F-B4BF-1CC35BE32991}" destId="{8A66E782-6571-443E-A016-E09BEDE0E6EB}" srcOrd="0" destOrd="0" presId="urn:microsoft.com/office/officeart/2005/8/layout/process4"/>
    <dgm:cxn modelId="{786F4056-7589-4719-A3CC-5ED309201A08}" srcId="{DED2947D-3DAB-499F-9CA8-9692C8E46E68}" destId="{E4691433-7D13-4853-A0E0-684EE85363C3}" srcOrd="0" destOrd="0" parTransId="{987844E5-AA68-4C3A-A52D-A03233D07593}" sibTransId="{6AC67322-6017-406C-BB63-EE284FE625BF}"/>
    <dgm:cxn modelId="{4792CDC1-E409-4D65-A798-48B8FD50E53F}" srcId="{E4691433-7D13-4853-A0E0-684EE85363C3}" destId="{56BC2491-D2DD-4189-90BD-31CEE1284AE0}" srcOrd="0" destOrd="0" parTransId="{420E0A29-1336-4FE1-A1C4-9BA8C64DE0EA}" sibTransId="{BF0E9812-E45D-49A3-A0BB-E09426A528CF}"/>
    <dgm:cxn modelId="{90DB4454-12F2-4D4E-8BAF-97BFD1CD1859}" srcId="{DED2947D-3DAB-499F-9CA8-9692C8E46E68}" destId="{E7088752-3D18-467F-B4BF-1CC35BE32991}" srcOrd="1" destOrd="0" parTransId="{56B09377-B3B2-4800-8ECF-E4F9BE87EA01}" sibTransId="{1B5BF914-2E5C-44D8-8CAC-06FE155D933F}"/>
    <dgm:cxn modelId="{D9631699-E446-4E05-97EC-625A44140A70}" type="presOf" srcId="{DED2947D-3DAB-499F-9CA8-9692C8E46E68}" destId="{49A23E03-FB00-44BC-8977-687076BF1AD9}" srcOrd="0" destOrd="0" presId="urn:microsoft.com/office/officeart/2005/8/layout/process4"/>
    <dgm:cxn modelId="{CED2B85F-B035-462C-AE47-CF773E14C143}" type="presOf" srcId="{56BC2491-D2DD-4189-90BD-31CEE1284AE0}" destId="{1BF0532E-419F-4D8A-9125-03F2D131FECE}" srcOrd="0" destOrd="0" presId="urn:microsoft.com/office/officeart/2005/8/layout/process4"/>
    <dgm:cxn modelId="{C806DACA-5A90-4C07-B117-A8CA828068A1}" type="presOf" srcId="{E4691433-7D13-4853-A0E0-684EE85363C3}" destId="{4C15038C-EBCE-4B33-A85D-56F011618EB1}" srcOrd="0" destOrd="0" presId="urn:microsoft.com/office/officeart/2005/8/layout/process4"/>
    <dgm:cxn modelId="{70D969BF-B5FB-420D-A1B9-EF18B4D444E3}" type="presOf" srcId="{E4691433-7D13-4853-A0E0-684EE85363C3}" destId="{BF886A1D-245C-411C-AD68-212DB6006712}" srcOrd="1" destOrd="0" presId="urn:microsoft.com/office/officeart/2005/8/layout/process4"/>
    <dgm:cxn modelId="{DE23EDBB-C28C-4F4F-B755-90BC8D637B76}" type="presParOf" srcId="{49A23E03-FB00-44BC-8977-687076BF1AD9}" destId="{F18A8E6A-79CB-413F-813A-525336945A39}" srcOrd="0" destOrd="0" presId="urn:microsoft.com/office/officeart/2005/8/layout/process4"/>
    <dgm:cxn modelId="{99D95D74-FC21-485C-8B21-37BF6BD9434C}" type="presParOf" srcId="{F18A8E6A-79CB-413F-813A-525336945A39}" destId="{8A66E782-6571-443E-A016-E09BEDE0E6EB}" srcOrd="0" destOrd="0" presId="urn:microsoft.com/office/officeart/2005/8/layout/process4"/>
    <dgm:cxn modelId="{14DB8333-2908-4E91-B829-37D35C70AE0D}" type="presParOf" srcId="{49A23E03-FB00-44BC-8977-687076BF1AD9}" destId="{724A8714-31F6-40A9-BFD4-CB35AC3740E3}" srcOrd="1" destOrd="0" presId="urn:microsoft.com/office/officeart/2005/8/layout/process4"/>
    <dgm:cxn modelId="{B932829B-1A13-40EB-947B-D6DD71A08CBC}" type="presParOf" srcId="{49A23E03-FB00-44BC-8977-687076BF1AD9}" destId="{4C545A08-C71F-4735-B353-9DBABFEAFE04}" srcOrd="2" destOrd="0" presId="urn:microsoft.com/office/officeart/2005/8/layout/process4"/>
    <dgm:cxn modelId="{819599F9-5494-4052-8285-860E5CCEBB57}" type="presParOf" srcId="{4C545A08-C71F-4735-B353-9DBABFEAFE04}" destId="{4C15038C-EBCE-4B33-A85D-56F011618EB1}" srcOrd="0" destOrd="0" presId="urn:microsoft.com/office/officeart/2005/8/layout/process4"/>
    <dgm:cxn modelId="{0BAB85F9-7D9C-45EC-B596-08C43B1FD64B}" type="presParOf" srcId="{4C545A08-C71F-4735-B353-9DBABFEAFE04}" destId="{BF886A1D-245C-411C-AD68-212DB6006712}" srcOrd="1" destOrd="0" presId="urn:microsoft.com/office/officeart/2005/8/layout/process4"/>
    <dgm:cxn modelId="{AB4ECD01-A497-4E39-BEF2-CBF0A2E76FB4}" type="presParOf" srcId="{4C545A08-C71F-4735-B353-9DBABFEAFE04}" destId="{5484E320-23C1-4A20-B814-A861D859C766}" srcOrd="2" destOrd="0" presId="urn:microsoft.com/office/officeart/2005/8/layout/process4"/>
    <dgm:cxn modelId="{7979F66B-59B3-47F1-AEC8-9D4B6264B2D9}" type="presParOf" srcId="{5484E320-23C1-4A20-B814-A861D859C766}" destId="{1BF0532E-419F-4D8A-9125-03F2D131FE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FA3A84-413F-444B-BAC2-1524A46C55AA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PY"/>
        </a:p>
      </dgm:t>
    </dgm:pt>
    <dgm:pt modelId="{797253A0-412C-48B3-9A0A-29C79B41ACA0}">
      <dgm:prSet phldrT="[Texto]"/>
      <dgm:spPr/>
      <dgm:t>
        <a:bodyPr/>
        <a:lstStyle/>
        <a:p>
          <a:pPr algn="ctr"/>
          <a:r>
            <a:rPr lang="es-PY" b="1" dirty="0" smtClean="0"/>
            <a:t>Almuerzo Escolar</a:t>
          </a:r>
          <a:endParaRPr lang="es-PY" b="1" dirty="0"/>
        </a:p>
      </dgm:t>
    </dgm:pt>
    <dgm:pt modelId="{23470C1F-2BCE-4813-9D76-81E1D4DDD824}" type="parTrans" cxnId="{DEB3A24A-929F-49ED-87FB-AB701973EFF3}">
      <dgm:prSet/>
      <dgm:spPr/>
      <dgm:t>
        <a:bodyPr/>
        <a:lstStyle/>
        <a:p>
          <a:endParaRPr lang="es-PY"/>
        </a:p>
      </dgm:t>
    </dgm:pt>
    <dgm:pt modelId="{34D6FE06-33F0-4092-ACCE-4F0BD4134E49}" type="sibTrans" cxnId="{DEB3A24A-929F-49ED-87FB-AB701973EFF3}">
      <dgm:prSet/>
      <dgm:spPr/>
      <dgm:t>
        <a:bodyPr/>
        <a:lstStyle/>
        <a:p>
          <a:endParaRPr lang="es-PY"/>
        </a:p>
      </dgm:t>
    </dgm:pt>
    <dgm:pt modelId="{B208461B-B85D-4727-A36A-746808618356}">
      <dgm:prSet phldrT="[Texto]"/>
      <dgm:spPr/>
      <dgm:t>
        <a:bodyPr/>
        <a:lstStyle/>
        <a:p>
          <a:pPr algn="just"/>
          <a:r>
            <a:rPr lang="en-US" dirty="0" smtClean="0"/>
            <a:t>Con el </a:t>
          </a:r>
          <a:r>
            <a:rPr lang="en-US" dirty="0" err="1" smtClean="0"/>
            <a:t>Presupuesto</a:t>
          </a:r>
          <a:r>
            <a:rPr lang="en-US" dirty="0" smtClean="0"/>
            <a:t> </a:t>
          </a:r>
          <a:r>
            <a:rPr lang="en-US" dirty="0" err="1" smtClean="0"/>
            <a:t>asignado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el </a:t>
          </a:r>
          <a:r>
            <a:rPr lang="en-US" dirty="0" err="1" smtClean="0"/>
            <a:t>Ejercicio</a:t>
          </a:r>
          <a:r>
            <a:rPr lang="en-US" dirty="0" smtClean="0"/>
            <a:t> Fiscal 2.018 se </a:t>
          </a:r>
          <a:r>
            <a:rPr lang="en-US" dirty="0" err="1" smtClean="0"/>
            <a:t>cubria</a:t>
          </a:r>
          <a:r>
            <a:rPr lang="en-US" dirty="0" smtClean="0"/>
            <a:t> tan solo 110 Dias </a:t>
          </a:r>
          <a:r>
            <a:rPr lang="en-US" dirty="0" err="1" smtClean="0"/>
            <a:t>Clase</a:t>
          </a:r>
          <a:r>
            <a:rPr lang="en-US" dirty="0" smtClean="0"/>
            <a:t>. Con el </a:t>
          </a:r>
          <a:r>
            <a:rPr lang="en-US" dirty="0" err="1" smtClean="0"/>
            <a:t>presente</a:t>
          </a:r>
          <a:r>
            <a:rPr lang="en-US" dirty="0" smtClean="0"/>
            <a:t> </a:t>
          </a:r>
          <a:r>
            <a:rPr lang="en-US" dirty="0" err="1" smtClean="0"/>
            <a:t>recorte</a:t>
          </a:r>
          <a:r>
            <a:rPr lang="en-US" dirty="0" smtClean="0"/>
            <a:t> se </a:t>
          </a:r>
          <a:r>
            <a:rPr lang="en-US" dirty="0" err="1" smtClean="0"/>
            <a:t>estaria</a:t>
          </a:r>
          <a:r>
            <a:rPr lang="en-US" dirty="0" smtClean="0"/>
            <a:t>  </a:t>
          </a:r>
          <a:r>
            <a:rPr lang="en-US" dirty="0" err="1" smtClean="0"/>
            <a:t>disminuyendo</a:t>
          </a:r>
          <a:r>
            <a:rPr lang="en-US" dirty="0" smtClean="0"/>
            <a:t> </a:t>
          </a:r>
          <a:r>
            <a:rPr lang="en-US" dirty="0" err="1" smtClean="0"/>
            <a:t>aun</a:t>
          </a:r>
          <a:r>
            <a:rPr lang="en-US" dirty="0" smtClean="0"/>
            <a:t> mas la </a:t>
          </a:r>
          <a:r>
            <a:rPr lang="en-US" dirty="0" err="1" smtClean="0"/>
            <a:t>cantidad</a:t>
          </a:r>
          <a:r>
            <a:rPr lang="en-US" dirty="0" smtClean="0"/>
            <a:t> de </a:t>
          </a:r>
          <a:r>
            <a:rPr lang="en-US" dirty="0" err="1" smtClean="0"/>
            <a:t>dias</a:t>
          </a:r>
          <a:r>
            <a:rPr lang="en-US" dirty="0" smtClean="0"/>
            <a:t> y </a:t>
          </a:r>
          <a:r>
            <a:rPr lang="en-US" dirty="0" err="1" smtClean="0"/>
            <a:t>asi</a:t>
          </a:r>
          <a:r>
            <a:rPr lang="en-US" dirty="0" smtClean="0"/>
            <a:t> </a:t>
          </a:r>
          <a:r>
            <a:rPr lang="en-US" dirty="0" err="1" smtClean="0"/>
            <a:t>tambien</a:t>
          </a:r>
          <a:r>
            <a:rPr lang="en-US" dirty="0" smtClean="0"/>
            <a:t> </a:t>
          </a:r>
          <a:r>
            <a:rPr lang="en-US" dirty="0" err="1" smtClean="0"/>
            <a:t>afectando</a:t>
          </a:r>
          <a:r>
            <a:rPr lang="en-US" dirty="0" smtClean="0"/>
            <a:t> a mas de 2.000 Ni</a:t>
          </a:r>
          <a:r>
            <a:rPr lang="es-PY" dirty="0" err="1" smtClean="0"/>
            <a:t>ños</a:t>
          </a:r>
          <a:r>
            <a:rPr lang="es-PY" dirty="0" smtClean="0"/>
            <a:t>.</a:t>
          </a:r>
          <a:r>
            <a:rPr lang="en-US" dirty="0" smtClean="0"/>
            <a:t>  </a:t>
          </a:r>
          <a:endParaRPr lang="es-PY" dirty="0"/>
        </a:p>
      </dgm:t>
    </dgm:pt>
    <dgm:pt modelId="{18653DE1-EBC6-49FF-B38E-5EC3A5AB5633}" type="parTrans" cxnId="{BAA93535-F936-4681-AD1F-F3404A90ACF0}">
      <dgm:prSet/>
      <dgm:spPr/>
      <dgm:t>
        <a:bodyPr/>
        <a:lstStyle/>
        <a:p>
          <a:endParaRPr lang="es-PY"/>
        </a:p>
      </dgm:t>
    </dgm:pt>
    <dgm:pt modelId="{F50E786C-11F9-4E4A-8B55-39B504623C89}" type="sibTrans" cxnId="{BAA93535-F936-4681-AD1F-F3404A90ACF0}">
      <dgm:prSet/>
      <dgm:spPr/>
      <dgm:t>
        <a:bodyPr/>
        <a:lstStyle/>
        <a:p>
          <a:endParaRPr lang="es-PY"/>
        </a:p>
      </dgm:t>
    </dgm:pt>
    <dgm:pt modelId="{6CE5206C-C1B1-4420-935E-48CB26D9678E}" type="pres">
      <dgm:prSet presAssocID="{D4FA3A84-413F-444B-BAC2-1524A46C5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304589F0-4C8E-40B7-B429-9A69F4F58F83}" type="pres">
      <dgm:prSet presAssocID="{797253A0-412C-48B3-9A0A-29C79B41ACA0}" presName="parentLin" presStyleCnt="0"/>
      <dgm:spPr/>
    </dgm:pt>
    <dgm:pt modelId="{2D05BDE6-FBB4-4C58-AC42-BBE389539332}" type="pres">
      <dgm:prSet presAssocID="{797253A0-412C-48B3-9A0A-29C79B41ACA0}" presName="parentLeftMargin" presStyleLbl="node1" presStyleIdx="0" presStyleCnt="1"/>
      <dgm:spPr/>
      <dgm:t>
        <a:bodyPr/>
        <a:lstStyle/>
        <a:p>
          <a:endParaRPr lang="es-PY"/>
        </a:p>
      </dgm:t>
    </dgm:pt>
    <dgm:pt modelId="{06974156-4F35-4B57-AB8D-532ECC584FB1}" type="pres">
      <dgm:prSet presAssocID="{797253A0-412C-48B3-9A0A-29C79B41AC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18B6DD8-6F4A-463E-A521-5B9444CD001F}" type="pres">
      <dgm:prSet presAssocID="{797253A0-412C-48B3-9A0A-29C79B41ACA0}" presName="negativeSpace" presStyleCnt="0"/>
      <dgm:spPr/>
    </dgm:pt>
    <dgm:pt modelId="{F05E322A-E30B-4BFB-A7D0-370EDDBFFEB2}" type="pres">
      <dgm:prSet presAssocID="{797253A0-412C-48B3-9A0A-29C79B41ACA0}" presName="childText" presStyleLbl="conFgAcc1" presStyleIdx="0" presStyleCnt="1" custLinFactNeighborY="2194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DEB3A24A-929F-49ED-87FB-AB701973EFF3}" srcId="{D4FA3A84-413F-444B-BAC2-1524A46C55AA}" destId="{797253A0-412C-48B3-9A0A-29C79B41ACA0}" srcOrd="0" destOrd="0" parTransId="{23470C1F-2BCE-4813-9D76-81E1D4DDD824}" sibTransId="{34D6FE06-33F0-4092-ACCE-4F0BD4134E49}"/>
    <dgm:cxn modelId="{6982114A-B136-487D-A87E-9650922D143B}" type="presOf" srcId="{797253A0-412C-48B3-9A0A-29C79B41ACA0}" destId="{2D05BDE6-FBB4-4C58-AC42-BBE389539332}" srcOrd="0" destOrd="0" presId="urn:microsoft.com/office/officeart/2005/8/layout/list1"/>
    <dgm:cxn modelId="{BAA93535-F936-4681-AD1F-F3404A90ACF0}" srcId="{797253A0-412C-48B3-9A0A-29C79B41ACA0}" destId="{B208461B-B85D-4727-A36A-746808618356}" srcOrd="0" destOrd="0" parTransId="{18653DE1-EBC6-49FF-B38E-5EC3A5AB5633}" sibTransId="{F50E786C-11F9-4E4A-8B55-39B504623C89}"/>
    <dgm:cxn modelId="{0662E142-2A3A-43AA-962F-BF83DC720558}" type="presOf" srcId="{B208461B-B85D-4727-A36A-746808618356}" destId="{F05E322A-E30B-4BFB-A7D0-370EDDBFFEB2}" srcOrd="0" destOrd="0" presId="urn:microsoft.com/office/officeart/2005/8/layout/list1"/>
    <dgm:cxn modelId="{2C21BA84-9DD6-4865-B08F-0DD49EFF1A17}" type="presOf" srcId="{797253A0-412C-48B3-9A0A-29C79B41ACA0}" destId="{06974156-4F35-4B57-AB8D-532ECC584FB1}" srcOrd="1" destOrd="0" presId="urn:microsoft.com/office/officeart/2005/8/layout/list1"/>
    <dgm:cxn modelId="{798CC4D6-A61A-49E3-AA56-93C6185F9D3B}" type="presOf" srcId="{D4FA3A84-413F-444B-BAC2-1524A46C55AA}" destId="{6CE5206C-C1B1-4420-935E-48CB26D9678E}" srcOrd="0" destOrd="0" presId="urn:microsoft.com/office/officeart/2005/8/layout/list1"/>
    <dgm:cxn modelId="{A48647F7-4994-4E40-B124-F10873B1B001}" type="presParOf" srcId="{6CE5206C-C1B1-4420-935E-48CB26D9678E}" destId="{304589F0-4C8E-40B7-B429-9A69F4F58F83}" srcOrd="0" destOrd="0" presId="urn:microsoft.com/office/officeart/2005/8/layout/list1"/>
    <dgm:cxn modelId="{4E1C064C-A36C-44B9-850F-B1843A300AF6}" type="presParOf" srcId="{304589F0-4C8E-40B7-B429-9A69F4F58F83}" destId="{2D05BDE6-FBB4-4C58-AC42-BBE389539332}" srcOrd="0" destOrd="0" presId="urn:microsoft.com/office/officeart/2005/8/layout/list1"/>
    <dgm:cxn modelId="{C68EEDF0-B9E2-40F1-B224-9BDE918295E3}" type="presParOf" srcId="{304589F0-4C8E-40B7-B429-9A69F4F58F83}" destId="{06974156-4F35-4B57-AB8D-532ECC584FB1}" srcOrd="1" destOrd="0" presId="urn:microsoft.com/office/officeart/2005/8/layout/list1"/>
    <dgm:cxn modelId="{D0E137F4-30AD-4AB4-BB41-2D8E81B49F81}" type="presParOf" srcId="{6CE5206C-C1B1-4420-935E-48CB26D9678E}" destId="{718B6DD8-6F4A-463E-A521-5B9444CD001F}" srcOrd="1" destOrd="0" presId="urn:microsoft.com/office/officeart/2005/8/layout/list1"/>
    <dgm:cxn modelId="{11DB0DAA-B38D-418F-B5DF-ED1F7367E29C}" type="presParOf" srcId="{6CE5206C-C1B1-4420-935E-48CB26D9678E}" destId="{F05E322A-E30B-4BFB-A7D0-370EDDBFFE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CB8134-E53B-4C85-970B-B4D06971BF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8E189BD3-28ED-451C-BEBE-F9432FB8BF2A}">
      <dgm:prSet phldrT="[Texto]"/>
      <dgm:spPr/>
      <dgm:t>
        <a:bodyPr/>
        <a:lstStyle/>
        <a:p>
          <a:r>
            <a:rPr lang="es-PY" b="1" dirty="0" smtClean="0"/>
            <a:t>520 - Construcciones</a:t>
          </a:r>
          <a:endParaRPr lang="es-PY" b="1" dirty="0"/>
        </a:p>
      </dgm:t>
    </dgm:pt>
    <dgm:pt modelId="{91C7BE7D-53DA-4558-8574-3FF4561E32E4}" type="parTrans" cxnId="{F66561E9-5747-4C74-978B-77D77C5FF09B}">
      <dgm:prSet/>
      <dgm:spPr/>
      <dgm:t>
        <a:bodyPr/>
        <a:lstStyle/>
        <a:p>
          <a:endParaRPr lang="es-PY"/>
        </a:p>
      </dgm:t>
    </dgm:pt>
    <dgm:pt modelId="{C2C42434-3119-48C9-81E9-74BC47E7E21E}" type="sibTrans" cxnId="{F66561E9-5747-4C74-978B-77D77C5FF09B}">
      <dgm:prSet/>
      <dgm:spPr/>
      <dgm:t>
        <a:bodyPr/>
        <a:lstStyle/>
        <a:p>
          <a:endParaRPr lang="es-PY"/>
        </a:p>
      </dgm:t>
    </dgm:pt>
    <dgm:pt modelId="{7BE66F1C-3754-4CBA-B5ED-62F184DB8C96}">
      <dgm:prSet phldrT="[Texto]"/>
      <dgm:spPr/>
      <dgm:t>
        <a:bodyPr/>
        <a:lstStyle/>
        <a:p>
          <a:pPr algn="just"/>
          <a:r>
            <a:rPr lang="es-PY" dirty="0" smtClean="0"/>
            <a:t>Reposición del Recorte de Gs. 6.813.526.991  e Incremento para Obras de Construcción de Desagües </a:t>
          </a:r>
          <a:r>
            <a:rPr lang="es-PY" dirty="0" smtClean="0"/>
            <a:t>Pluviales, Construccion de</a:t>
          </a:r>
          <a:r>
            <a:rPr lang="es-PY" baseline="0" dirty="0" smtClean="0"/>
            <a:t> Acceso a Sitios Historicos</a:t>
          </a:r>
          <a:r>
            <a:rPr lang="es-PY" dirty="0" smtClean="0"/>
            <a:t>.</a:t>
          </a:r>
          <a:endParaRPr lang="es-PY" dirty="0"/>
        </a:p>
      </dgm:t>
    </dgm:pt>
    <dgm:pt modelId="{192FA890-1C08-4044-A877-5ED402545943}" type="parTrans" cxnId="{CA7F8C59-A9C5-4B76-B259-30EDBB35DAC2}">
      <dgm:prSet/>
      <dgm:spPr/>
      <dgm:t>
        <a:bodyPr/>
        <a:lstStyle/>
        <a:p>
          <a:endParaRPr lang="es-PY"/>
        </a:p>
      </dgm:t>
    </dgm:pt>
    <dgm:pt modelId="{19E4CBC9-FE98-4E03-B5D5-0401871204FC}" type="sibTrans" cxnId="{CA7F8C59-A9C5-4B76-B259-30EDBB35DAC2}">
      <dgm:prSet/>
      <dgm:spPr/>
      <dgm:t>
        <a:bodyPr/>
        <a:lstStyle/>
        <a:p>
          <a:endParaRPr lang="es-PY"/>
        </a:p>
      </dgm:t>
    </dgm:pt>
    <dgm:pt modelId="{B6E3D85E-F0D2-4343-B07F-BD8921B54087}">
      <dgm:prSet phldrT="[Texto]"/>
      <dgm:spPr/>
      <dgm:t>
        <a:bodyPr/>
        <a:lstStyle/>
        <a:p>
          <a:r>
            <a:rPr lang="es-PY" b="1" dirty="0" smtClean="0"/>
            <a:t>848 – Transferencia para Alimentación Escolar.</a:t>
          </a:r>
          <a:endParaRPr lang="es-PY" b="1" dirty="0"/>
        </a:p>
      </dgm:t>
    </dgm:pt>
    <dgm:pt modelId="{8B5AB67F-CF27-4453-9A23-FDF40278888B}" type="parTrans" cxnId="{F2A282B0-2D3A-4449-B216-747400016332}">
      <dgm:prSet/>
      <dgm:spPr/>
      <dgm:t>
        <a:bodyPr/>
        <a:lstStyle/>
        <a:p>
          <a:endParaRPr lang="es-PY"/>
        </a:p>
      </dgm:t>
    </dgm:pt>
    <dgm:pt modelId="{A3BA711A-8139-4921-8337-3043ACB91ACE}" type="sibTrans" cxnId="{F2A282B0-2D3A-4449-B216-747400016332}">
      <dgm:prSet/>
      <dgm:spPr/>
      <dgm:t>
        <a:bodyPr/>
        <a:lstStyle/>
        <a:p>
          <a:endParaRPr lang="es-PY"/>
        </a:p>
      </dgm:t>
    </dgm:pt>
    <dgm:pt modelId="{68292118-8761-4849-A0FC-DBD04546C10A}">
      <dgm:prSet phldrT="[Texto]"/>
      <dgm:spPr/>
      <dgm:t>
        <a:bodyPr/>
        <a:lstStyle/>
        <a:p>
          <a:pPr algn="just"/>
          <a:r>
            <a:rPr lang="es-PY" dirty="0" smtClean="0"/>
            <a:t>Reposición del Recorte de Gs. 2.075.220.573  e Incremento para cubrir el 100% de Días </a:t>
          </a:r>
          <a:r>
            <a:rPr lang="es-PY" dirty="0" smtClean="0"/>
            <a:t>Clase,</a:t>
          </a:r>
          <a:r>
            <a:rPr lang="es-PY" baseline="0" dirty="0" smtClean="0"/>
            <a:t> asi como tambien cubrir las Deudas Pendiente de Pago de la Administracion Anterior que asciende a mas de Gs. 6.000.000.000.</a:t>
          </a:r>
          <a:endParaRPr lang="es-PY" dirty="0"/>
        </a:p>
      </dgm:t>
    </dgm:pt>
    <dgm:pt modelId="{B2AEB7DE-A671-4002-82DC-F0ACACFD4967}" type="parTrans" cxnId="{05837FFB-9124-45EA-BB14-668185E7A049}">
      <dgm:prSet/>
      <dgm:spPr/>
      <dgm:t>
        <a:bodyPr/>
        <a:lstStyle/>
        <a:p>
          <a:endParaRPr lang="es-PY"/>
        </a:p>
      </dgm:t>
    </dgm:pt>
    <dgm:pt modelId="{2F8CC7AD-4782-4AD5-B46D-96FF3E87CB8F}" type="sibTrans" cxnId="{05837FFB-9124-45EA-BB14-668185E7A049}">
      <dgm:prSet/>
      <dgm:spPr/>
      <dgm:t>
        <a:bodyPr/>
        <a:lstStyle/>
        <a:p>
          <a:endParaRPr lang="es-PY"/>
        </a:p>
      </dgm:t>
    </dgm:pt>
    <dgm:pt modelId="{BB685C8D-8D0C-4D3D-ACBA-8A5D421D7FD0}" type="pres">
      <dgm:prSet presAssocID="{A9CB8134-E53B-4C85-970B-B4D06971BF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Y"/>
        </a:p>
      </dgm:t>
    </dgm:pt>
    <dgm:pt modelId="{676F3A7B-D9BA-4B11-88F1-C13EE2947829}" type="pres">
      <dgm:prSet presAssocID="{8E189BD3-28ED-451C-BEBE-F9432FB8BF2A}" presName="thickLine" presStyleLbl="alignNode1" presStyleIdx="0" presStyleCnt="2"/>
      <dgm:spPr/>
    </dgm:pt>
    <dgm:pt modelId="{3A9A0D83-6467-4F45-B034-C959781A2F2C}" type="pres">
      <dgm:prSet presAssocID="{8E189BD3-28ED-451C-BEBE-F9432FB8BF2A}" presName="horz1" presStyleCnt="0"/>
      <dgm:spPr/>
    </dgm:pt>
    <dgm:pt modelId="{205A6A98-6C70-402B-8EC8-EFE6E617EFA6}" type="pres">
      <dgm:prSet presAssocID="{8E189BD3-28ED-451C-BEBE-F9432FB8BF2A}" presName="tx1" presStyleLbl="revTx" presStyleIdx="0" presStyleCnt="4"/>
      <dgm:spPr/>
      <dgm:t>
        <a:bodyPr/>
        <a:lstStyle/>
        <a:p>
          <a:endParaRPr lang="es-PY"/>
        </a:p>
      </dgm:t>
    </dgm:pt>
    <dgm:pt modelId="{63D91F5E-BE95-4299-96B5-BF9E66401854}" type="pres">
      <dgm:prSet presAssocID="{8E189BD3-28ED-451C-BEBE-F9432FB8BF2A}" presName="vert1" presStyleCnt="0"/>
      <dgm:spPr/>
    </dgm:pt>
    <dgm:pt modelId="{51FA0393-C94B-424C-882E-D865A74DFFCA}" type="pres">
      <dgm:prSet presAssocID="{7BE66F1C-3754-4CBA-B5ED-62F184DB8C96}" presName="vertSpace2a" presStyleCnt="0"/>
      <dgm:spPr/>
    </dgm:pt>
    <dgm:pt modelId="{B691A862-F73C-4B67-AA79-1E24FB1DF384}" type="pres">
      <dgm:prSet presAssocID="{7BE66F1C-3754-4CBA-B5ED-62F184DB8C96}" presName="horz2" presStyleCnt="0"/>
      <dgm:spPr/>
    </dgm:pt>
    <dgm:pt modelId="{E3BF690F-4D49-4619-B5A0-7DF45A5B9C33}" type="pres">
      <dgm:prSet presAssocID="{7BE66F1C-3754-4CBA-B5ED-62F184DB8C96}" presName="horzSpace2" presStyleCnt="0"/>
      <dgm:spPr/>
    </dgm:pt>
    <dgm:pt modelId="{D746953A-8CC2-4625-B439-96D5CB4FC37B}" type="pres">
      <dgm:prSet presAssocID="{7BE66F1C-3754-4CBA-B5ED-62F184DB8C96}" presName="tx2" presStyleLbl="revTx" presStyleIdx="1" presStyleCnt="4"/>
      <dgm:spPr/>
      <dgm:t>
        <a:bodyPr/>
        <a:lstStyle/>
        <a:p>
          <a:endParaRPr lang="es-PY"/>
        </a:p>
      </dgm:t>
    </dgm:pt>
    <dgm:pt modelId="{499E72A6-23C8-4913-B90F-7CB3B72BFC6B}" type="pres">
      <dgm:prSet presAssocID="{7BE66F1C-3754-4CBA-B5ED-62F184DB8C96}" presName="vert2" presStyleCnt="0"/>
      <dgm:spPr/>
    </dgm:pt>
    <dgm:pt modelId="{764CC461-9CFC-4ADF-8347-7AB579413D5E}" type="pres">
      <dgm:prSet presAssocID="{7BE66F1C-3754-4CBA-B5ED-62F184DB8C96}" presName="thinLine2b" presStyleLbl="callout" presStyleIdx="0" presStyleCnt="2"/>
      <dgm:spPr/>
    </dgm:pt>
    <dgm:pt modelId="{83B503BA-8FE2-4B3F-8471-B36B5B25057D}" type="pres">
      <dgm:prSet presAssocID="{7BE66F1C-3754-4CBA-B5ED-62F184DB8C96}" presName="vertSpace2b" presStyleCnt="0"/>
      <dgm:spPr/>
    </dgm:pt>
    <dgm:pt modelId="{112BF8BC-5E1F-4B03-B33F-606674885A55}" type="pres">
      <dgm:prSet presAssocID="{B6E3D85E-F0D2-4343-B07F-BD8921B54087}" presName="thickLine" presStyleLbl="alignNode1" presStyleIdx="1" presStyleCnt="2"/>
      <dgm:spPr/>
    </dgm:pt>
    <dgm:pt modelId="{C7D2D6B7-F8E2-4455-A733-E45BDB5B02CC}" type="pres">
      <dgm:prSet presAssocID="{B6E3D85E-F0D2-4343-B07F-BD8921B54087}" presName="horz1" presStyleCnt="0"/>
      <dgm:spPr/>
    </dgm:pt>
    <dgm:pt modelId="{A3F73A30-074D-49EB-962E-F9CB2B975523}" type="pres">
      <dgm:prSet presAssocID="{B6E3D85E-F0D2-4343-B07F-BD8921B54087}" presName="tx1" presStyleLbl="revTx" presStyleIdx="2" presStyleCnt="4"/>
      <dgm:spPr/>
      <dgm:t>
        <a:bodyPr/>
        <a:lstStyle/>
        <a:p>
          <a:endParaRPr lang="es-PY"/>
        </a:p>
      </dgm:t>
    </dgm:pt>
    <dgm:pt modelId="{B9C49D90-92E3-4C70-9E99-99605CA61F38}" type="pres">
      <dgm:prSet presAssocID="{B6E3D85E-F0D2-4343-B07F-BD8921B54087}" presName="vert1" presStyleCnt="0"/>
      <dgm:spPr/>
    </dgm:pt>
    <dgm:pt modelId="{505B69F1-2EAA-4F8F-84FA-9D7806ED7082}" type="pres">
      <dgm:prSet presAssocID="{68292118-8761-4849-A0FC-DBD04546C10A}" presName="vertSpace2a" presStyleCnt="0"/>
      <dgm:spPr/>
    </dgm:pt>
    <dgm:pt modelId="{0B161666-0012-4DE1-9AD5-C59EFA9DBEF6}" type="pres">
      <dgm:prSet presAssocID="{68292118-8761-4849-A0FC-DBD04546C10A}" presName="horz2" presStyleCnt="0"/>
      <dgm:spPr/>
    </dgm:pt>
    <dgm:pt modelId="{577F31DD-AE3D-4FBB-8EF3-0ABC4CC79A69}" type="pres">
      <dgm:prSet presAssocID="{68292118-8761-4849-A0FC-DBD04546C10A}" presName="horzSpace2" presStyleCnt="0"/>
      <dgm:spPr/>
    </dgm:pt>
    <dgm:pt modelId="{6CBDE7D4-085A-4B60-B5F1-8DBED162EA1D}" type="pres">
      <dgm:prSet presAssocID="{68292118-8761-4849-A0FC-DBD04546C10A}" presName="tx2" presStyleLbl="revTx" presStyleIdx="3" presStyleCnt="4"/>
      <dgm:spPr/>
      <dgm:t>
        <a:bodyPr/>
        <a:lstStyle/>
        <a:p>
          <a:endParaRPr lang="es-PY"/>
        </a:p>
      </dgm:t>
    </dgm:pt>
    <dgm:pt modelId="{13B0B5CA-C212-4809-8E07-465A8962F915}" type="pres">
      <dgm:prSet presAssocID="{68292118-8761-4849-A0FC-DBD04546C10A}" presName="vert2" presStyleCnt="0"/>
      <dgm:spPr/>
    </dgm:pt>
    <dgm:pt modelId="{FA0C7027-8E63-4271-8AE8-B854410EB30D}" type="pres">
      <dgm:prSet presAssocID="{68292118-8761-4849-A0FC-DBD04546C10A}" presName="thinLine2b" presStyleLbl="callout" presStyleIdx="1" presStyleCnt="2"/>
      <dgm:spPr/>
    </dgm:pt>
    <dgm:pt modelId="{C646FEA0-943C-4A17-9D57-ECAADECAFB2D}" type="pres">
      <dgm:prSet presAssocID="{68292118-8761-4849-A0FC-DBD04546C10A}" presName="vertSpace2b" presStyleCnt="0"/>
      <dgm:spPr/>
    </dgm:pt>
  </dgm:ptLst>
  <dgm:cxnLst>
    <dgm:cxn modelId="{F2A282B0-2D3A-4449-B216-747400016332}" srcId="{A9CB8134-E53B-4C85-970B-B4D06971BF7E}" destId="{B6E3D85E-F0D2-4343-B07F-BD8921B54087}" srcOrd="1" destOrd="0" parTransId="{8B5AB67F-CF27-4453-9A23-FDF40278888B}" sibTransId="{A3BA711A-8139-4921-8337-3043ACB91ACE}"/>
    <dgm:cxn modelId="{05837FFB-9124-45EA-BB14-668185E7A049}" srcId="{B6E3D85E-F0D2-4343-B07F-BD8921B54087}" destId="{68292118-8761-4849-A0FC-DBD04546C10A}" srcOrd="0" destOrd="0" parTransId="{B2AEB7DE-A671-4002-82DC-F0ACACFD4967}" sibTransId="{2F8CC7AD-4782-4AD5-B46D-96FF3E87CB8F}"/>
    <dgm:cxn modelId="{A6175350-7C76-43D3-B301-D748068A9141}" type="presOf" srcId="{7BE66F1C-3754-4CBA-B5ED-62F184DB8C96}" destId="{D746953A-8CC2-4625-B439-96D5CB4FC37B}" srcOrd="0" destOrd="0" presId="urn:microsoft.com/office/officeart/2008/layout/LinedList"/>
    <dgm:cxn modelId="{802F45D7-840C-4B16-95C6-BC8D1518CE0D}" type="presOf" srcId="{8E189BD3-28ED-451C-BEBE-F9432FB8BF2A}" destId="{205A6A98-6C70-402B-8EC8-EFE6E617EFA6}" srcOrd="0" destOrd="0" presId="urn:microsoft.com/office/officeart/2008/layout/LinedList"/>
    <dgm:cxn modelId="{F66561E9-5747-4C74-978B-77D77C5FF09B}" srcId="{A9CB8134-E53B-4C85-970B-B4D06971BF7E}" destId="{8E189BD3-28ED-451C-BEBE-F9432FB8BF2A}" srcOrd="0" destOrd="0" parTransId="{91C7BE7D-53DA-4558-8574-3FF4561E32E4}" sibTransId="{C2C42434-3119-48C9-81E9-74BC47E7E21E}"/>
    <dgm:cxn modelId="{949B1A7E-954C-49CC-8CEE-5279316DC6C6}" type="presOf" srcId="{B6E3D85E-F0D2-4343-B07F-BD8921B54087}" destId="{A3F73A30-074D-49EB-962E-F9CB2B975523}" srcOrd="0" destOrd="0" presId="urn:microsoft.com/office/officeart/2008/layout/LinedList"/>
    <dgm:cxn modelId="{5401BF5C-C5B6-4862-82B0-CE15E0166713}" type="presOf" srcId="{68292118-8761-4849-A0FC-DBD04546C10A}" destId="{6CBDE7D4-085A-4B60-B5F1-8DBED162EA1D}" srcOrd="0" destOrd="0" presId="urn:microsoft.com/office/officeart/2008/layout/LinedList"/>
    <dgm:cxn modelId="{CA7F8C59-A9C5-4B76-B259-30EDBB35DAC2}" srcId="{8E189BD3-28ED-451C-BEBE-F9432FB8BF2A}" destId="{7BE66F1C-3754-4CBA-B5ED-62F184DB8C96}" srcOrd="0" destOrd="0" parTransId="{192FA890-1C08-4044-A877-5ED402545943}" sibTransId="{19E4CBC9-FE98-4E03-B5D5-0401871204FC}"/>
    <dgm:cxn modelId="{30CFE65E-77CA-4859-A882-8FE2B042DE49}" type="presOf" srcId="{A9CB8134-E53B-4C85-970B-B4D06971BF7E}" destId="{BB685C8D-8D0C-4D3D-ACBA-8A5D421D7FD0}" srcOrd="0" destOrd="0" presId="urn:microsoft.com/office/officeart/2008/layout/LinedList"/>
    <dgm:cxn modelId="{7003D825-33D5-4AC1-A6FD-6DBEFDD57710}" type="presParOf" srcId="{BB685C8D-8D0C-4D3D-ACBA-8A5D421D7FD0}" destId="{676F3A7B-D9BA-4B11-88F1-C13EE2947829}" srcOrd="0" destOrd="0" presId="urn:microsoft.com/office/officeart/2008/layout/LinedList"/>
    <dgm:cxn modelId="{D0A730ED-FA9B-4A82-9A57-0FE0D57260C6}" type="presParOf" srcId="{BB685C8D-8D0C-4D3D-ACBA-8A5D421D7FD0}" destId="{3A9A0D83-6467-4F45-B034-C959781A2F2C}" srcOrd="1" destOrd="0" presId="urn:microsoft.com/office/officeart/2008/layout/LinedList"/>
    <dgm:cxn modelId="{5AADFEA4-014F-4CC5-86EF-EA80386131CC}" type="presParOf" srcId="{3A9A0D83-6467-4F45-B034-C959781A2F2C}" destId="{205A6A98-6C70-402B-8EC8-EFE6E617EFA6}" srcOrd="0" destOrd="0" presId="urn:microsoft.com/office/officeart/2008/layout/LinedList"/>
    <dgm:cxn modelId="{752F7A3B-903B-4220-A679-40545B30DF8B}" type="presParOf" srcId="{3A9A0D83-6467-4F45-B034-C959781A2F2C}" destId="{63D91F5E-BE95-4299-96B5-BF9E66401854}" srcOrd="1" destOrd="0" presId="urn:microsoft.com/office/officeart/2008/layout/LinedList"/>
    <dgm:cxn modelId="{A8B32D22-CBB8-4A1C-8BC2-C13AD28DFF3F}" type="presParOf" srcId="{63D91F5E-BE95-4299-96B5-BF9E66401854}" destId="{51FA0393-C94B-424C-882E-D865A74DFFCA}" srcOrd="0" destOrd="0" presId="urn:microsoft.com/office/officeart/2008/layout/LinedList"/>
    <dgm:cxn modelId="{7F045F0F-0513-4C12-9487-94A9282ACD57}" type="presParOf" srcId="{63D91F5E-BE95-4299-96B5-BF9E66401854}" destId="{B691A862-F73C-4B67-AA79-1E24FB1DF384}" srcOrd="1" destOrd="0" presId="urn:microsoft.com/office/officeart/2008/layout/LinedList"/>
    <dgm:cxn modelId="{E81582C1-D13E-4B15-9435-B534951CA02E}" type="presParOf" srcId="{B691A862-F73C-4B67-AA79-1E24FB1DF384}" destId="{E3BF690F-4D49-4619-B5A0-7DF45A5B9C33}" srcOrd="0" destOrd="0" presId="urn:microsoft.com/office/officeart/2008/layout/LinedList"/>
    <dgm:cxn modelId="{BD459A3D-1A7E-424D-AB77-F2DC8FA5EFA8}" type="presParOf" srcId="{B691A862-F73C-4B67-AA79-1E24FB1DF384}" destId="{D746953A-8CC2-4625-B439-96D5CB4FC37B}" srcOrd="1" destOrd="0" presId="urn:microsoft.com/office/officeart/2008/layout/LinedList"/>
    <dgm:cxn modelId="{7A49C06F-C545-4585-9907-84DDD5DA3A6F}" type="presParOf" srcId="{B691A862-F73C-4B67-AA79-1E24FB1DF384}" destId="{499E72A6-23C8-4913-B90F-7CB3B72BFC6B}" srcOrd="2" destOrd="0" presId="urn:microsoft.com/office/officeart/2008/layout/LinedList"/>
    <dgm:cxn modelId="{F5853B0F-14D2-4267-8C73-467A457FF729}" type="presParOf" srcId="{63D91F5E-BE95-4299-96B5-BF9E66401854}" destId="{764CC461-9CFC-4ADF-8347-7AB579413D5E}" srcOrd="2" destOrd="0" presId="urn:microsoft.com/office/officeart/2008/layout/LinedList"/>
    <dgm:cxn modelId="{C9EF5687-E785-4071-B3CE-32CFA3911193}" type="presParOf" srcId="{63D91F5E-BE95-4299-96B5-BF9E66401854}" destId="{83B503BA-8FE2-4B3F-8471-B36B5B25057D}" srcOrd="3" destOrd="0" presId="urn:microsoft.com/office/officeart/2008/layout/LinedList"/>
    <dgm:cxn modelId="{3714D042-DF58-4EAC-80F4-B16DB85A8B1A}" type="presParOf" srcId="{BB685C8D-8D0C-4D3D-ACBA-8A5D421D7FD0}" destId="{112BF8BC-5E1F-4B03-B33F-606674885A55}" srcOrd="2" destOrd="0" presId="urn:microsoft.com/office/officeart/2008/layout/LinedList"/>
    <dgm:cxn modelId="{82B6E345-81AB-4B09-86A4-A9E1F9F405F5}" type="presParOf" srcId="{BB685C8D-8D0C-4D3D-ACBA-8A5D421D7FD0}" destId="{C7D2D6B7-F8E2-4455-A733-E45BDB5B02CC}" srcOrd="3" destOrd="0" presId="urn:microsoft.com/office/officeart/2008/layout/LinedList"/>
    <dgm:cxn modelId="{3A4BA975-E757-4C3F-8FBB-C985624ECFA0}" type="presParOf" srcId="{C7D2D6B7-F8E2-4455-A733-E45BDB5B02CC}" destId="{A3F73A30-074D-49EB-962E-F9CB2B975523}" srcOrd="0" destOrd="0" presId="urn:microsoft.com/office/officeart/2008/layout/LinedList"/>
    <dgm:cxn modelId="{BB49291D-717E-4DE5-9641-2236A6B7DEE6}" type="presParOf" srcId="{C7D2D6B7-F8E2-4455-A733-E45BDB5B02CC}" destId="{B9C49D90-92E3-4C70-9E99-99605CA61F38}" srcOrd="1" destOrd="0" presId="urn:microsoft.com/office/officeart/2008/layout/LinedList"/>
    <dgm:cxn modelId="{4D74BEA4-0015-40CE-A4C9-ED84C4E18408}" type="presParOf" srcId="{B9C49D90-92E3-4C70-9E99-99605CA61F38}" destId="{505B69F1-2EAA-4F8F-84FA-9D7806ED7082}" srcOrd="0" destOrd="0" presId="urn:microsoft.com/office/officeart/2008/layout/LinedList"/>
    <dgm:cxn modelId="{060BF87D-63E6-4681-8602-AE55DFB4FA11}" type="presParOf" srcId="{B9C49D90-92E3-4C70-9E99-99605CA61F38}" destId="{0B161666-0012-4DE1-9AD5-C59EFA9DBEF6}" srcOrd="1" destOrd="0" presId="urn:microsoft.com/office/officeart/2008/layout/LinedList"/>
    <dgm:cxn modelId="{3E8B19BB-1895-4B2D-B76B-52D9D9ECED3B}" type="presParOf" srcId="{0B161666-0012-4DE1-9AD5-C59EFA9DBEF6}" destId="{577F31DD-AE3D-4FBB-8EF3-0ABC4CC79A69}" srcOrd="0" destOrd="0" presId="urn:microsoft.com/office/officeart/2008/layout/LinedList"/>
    <dgm:cxn modelId="{9500989C-D585-4668-B80A-063FF8E99119}" type="presParOf" srcId="{0B161666-0012-4DE1-9AD5-C59EFA9DBEF6}" destId="{6CBDE7D4-085A-4B60-B5F1-8DBED162EA1D}" srcOrd="1" destOrd="0" presId="urn:microsoft.com/office/officeart/2008/layout/LinedList"/>
    <dgm:cxn modelId="{834178B1-0DF0-4FA4-A608-E06AC9C24D34}" type="presParOf" srcId="{0B161666-0012-4DE1-9AD5-C59EFA9DBEF6}" destId="{13B0B5CA-C212-4809-8E07-465A8962F915}" srcOrd="2" destOrd="0" presId="urn:microsoft.com/office/officeart/2008/layout/LinedList"/>
    <dgm:cxn modelId="{1F4F34D1-BD51-4FD9-A1D0-2C4D623E43DE}" type="presParOf" srcId="{B9C49D90-92E3-4C70-9E99-99605CA61F38}" destId="{FA0C7027-8E63-4271-8AE8-B854410EB30D}" srcOrd="2" destOrd="0" presId="urn:microsoft.com/office/officeart/2008/layout/LinedList"/>
    <dgm:cxn modelId="{1809F0EF-DAF4-45F2-932E-F39950A7EEFD}" type="presParOf" srcId="{B9C49D90-92E3-4C70-9E99-99605CA61F38}" destId="{C646FEA0-943C-4A17-9D57-ECAADECAFB2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CB8134-E53B-4C85-970B-B4D06971BF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8E189BD3-28ED-451C-BEBE-F9432FB8BF2A}">
      <dgm:prSet phldrT="[Texto]"/>
      <dgm:spPr/>
      <dgm:t>
        <a:bodyPr/>
        <a:lstStyle/>
        <a:p>
          <a:r>
            <a:rPr lang="es-PY" b="1" dirty="0" smtClean="0"/>
            <a:t>842 – Aporte a </a:t>
          </a:r>
          <a:r>
            <a:rPr lang="es-PY" b="1" dirty="0" err="1" smtClean="0"/>
            <a:t>Ent</a:t>
          </a:r>
          <a:r>
            <a:rPr lang="es-PY" b="1" dirty="0" smtClean="0"/>
            <a:t>. Educativas e Inst. sin Fines de Lucro</a:t>
          </a:r>
          <a:endParaRPr lang="es-PY" b="1" dirty="0"/>
        </a:p>
      </dgm:t>
    </dgm:pt>
    <dgm:pt modelId="{91C7BE7D-53DA-4558-8574-3FF4561E32E4}" type="parTrans" cxnId="{F66561E9-5747-4C74-978B-77D77C5FF09B}">
      <dgm:prSet/>
      <dgm:spPr/>
      <dgm:t>
        <a:bodyPr/>
        <a:lstStyle/>
        <a:p>
          <a:endParaRPr lang="es-PY"/>
        </a:p>
      </dgm:t>
    </dgm:pt>
    <dgm:pt modelId="{C2C42434-3119-48C9-81E9-74BC47E7E21E}" type="sibTrans" cxnId="{F66561E9-5747-4C74-978B-77D77C5FF09B}">
      <dgm:prSet/>
      <dgm:spPr/>
      <dgm:t>
        <a:bodyPr/>
        <a:lstStyle/>
        <a:p>
          <a:endParaRPr lang="es-PY"/>
        </a:p>
      </dgm:t>
    </dgm:pt>
    <dgm:pt modelId="{7BE66F1C-3754-4CBA-B5ED-62F184DB8C96}">
      <dgm:prSet phldrT="[Texto]"/>
      <dgm:spPr/>
      <dgm:t>
        <a:bodyPr/>
        <a:lstStyle/>
        <a:p>
          <a:pPr algn="just"/>
          <a:r>
            <a:rPr lang="es-PY" dirty="0" smtClean="0"/>
            <a:t>Reposición del Recorte de Gs. 360.000.000  e Incremento para cumplir con fines misionales.  </a:t>
          </a:r>
          <a:endParaRPr lang="es-PY" dirty="0"/>
        </a:p>
      </dgm:t>
    </dgm:pt>
    <dgm:pt modelId="{192FA890-1C08-4044-A877-5ED402545943}" type="parTrans" cxnId="{CA7F8C59-A9C5-4B76-B259-30EDBB35DAC2}">
      <dgm:prSet/>
      <dgm:spPr/>
      <dgm:t>
        <a:bodyPr/>
        <a:lstStyle/>
        <a:p>
          <a:endParaRPr lang="es-PY"/>
        </a:p>
      </dgm:t>
    </dgm:pt>
    <dgm:pt modelId="{19E4CBC9-FE98-4E03-B5D5-0401871204FC}" type="sibTrans" cxnId="{CA7F8C59-A9C5-4B76-B259-30EDBB35DAC2}">
      <dgm:prSet/>
      <dgm:spPr/>
      <dgm:t>
        <a:bodyPr/>
        <a:lstStyle/>
        <a:p>
          <a:endParaRPr lang="es-PY"/>
        </a:p>
      </dgm:t>
    </dgm:pt>
    <dgm:pt modelId="{B6E3D85E-F0D2-4343-B07F-BD8921B54087}">
      <dgm:prSet phldrT="[Texto]"/>
      <dgm:spPr/>
      <dgm:t>
        <a:bodyPr/>
        <a:lstStyle/>
        <a:p>
          <a:r>
            <a:rPr lang="es-PY" b="1" dirty="0" smtClean="0"/>
            <a:t>360 – Combustibles y Lubricantes.</a:t>
          </a:r>
          <a:endParaRPr lang="es-PY" b="1" dirty="0"/>
        </a:p>
      </dgm:t>
    </dgm:pt>
    <dgm:pt modelId="{8B5AB67F-CF27-4453-9A23-FDF40278888B}" type="parTrans" cxnId="{F2A282B0-2D3A-4449-B216-747400016332}">
      <dgm:prSet/>
      <dgm:spPr/>
      <dgm:t>
        <a:bodyPr/>
        <a:lstStyle/>
        <a:p>
          <a:endParaRPr lang="es-PY"/>
        </a:p>
      </dgm:t>
    </dgm:pt>
    <dgm:pt modelId="{A3BA711A-8139-4921-8337-3043ACB91ACE}" type="sibTrans" cxnId="{F2A282B0-2D3A-4449-B216-747400016332}">
      <dgm:prSet/>
      <dgm:spPr/>
      <dgm:t>
        <a:bodyPr/>
        <a:lstStyle/>
        <a:p>
          <a:endParaRPr lang="es-PY"/>
        </a:p>
      </dgm:t>
    </dgm:pt>
    <dgm:pt modelId="{68292118-8761-4849-A0FC-DBD04546C10A}">
      <dgm:prSet phldrT="[Texto]"/>
      <dgm:spPr/>
      <dgm:t>
        <a:bodyPr/>
        <a:lstStyle/>
        <a:p>
          <a:pPr algn="just"/>
          <a:r>
            <a:rPr lang="es-PY" dirty="0" smtClean="0"/>
            <a:t>Reposición del Recorte de Gs. 300.000.000 .</a:t>
          </a:r>
          <a:endParaRPr lang="es-PY" dirty="0"/>
        </a:p>
      </dgm:t>
    </dgm:pt>
    <dgm:pt modelId="{B2AEB7DE-A671-4002-82DC-F0ACACFD4967}" type="parTrans" cxnId="{05837FFB-9124-45EA-BB14-668185E7A049}">
      <dgm:prSet/>
      <dgm:spPr/>
      <dgm:t>
        <a:bodyPr/>
        <a:lstStyle/>
        <a:p>
          <a:endParaRPr lang="es-PY"/>
        </a:p>
      </dgm:t>
    </dgm:pt>
    <dgm:pt modelId="{2F8CC7AD-4782-4AD5-B46D-96FF3E87CB8F}" type="sibTrans" cxnId="{05837FFB-9124-45EA-BB14-668185E7A049}">
      <dgm:prSet/>
      <dgm:spPr/>
      <dgm:t>
        <a:bodyPr/>
        <a:lstStyle/>
        <a:p>
          <a:endParaRPr lang="es-PY"/>
        </a:p>
      </dgm:t>
    </dgm:pt>
    <dgm:pt modelId="{BB685C8D-8D0C-4D3D-ACBA-8A5D421D7FD0}" type="pres">
      <dgm:prSet presAssocID="{A9CB8134-E53B-4C85-970B-B4D06971BF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Y"/>
        </a:p>
      </dgm:t>
    </dgm:pt>
    <dgm:pt modelId="{676F3A7B-D9BA-4B11-88F1-C13EE2947829}" type="pres">
      <dgm:prSet presAssocID="{8E189BD3-28ED-451C-BEBE-F9432FB8BF2A}" presName="thickLine" presStyleLbl="alignNode1" presStyleIdx="0" presStyleCnt="2"/>
      <dgm:spPr/>
    </dgm:pt>
    <dgm:pt modelId="{3A9A0D83-6467-4F45-B034-C959781A2F2C}" type="pres">
      <dgm:prSet presAssocID="{8E189BD3-28ED-451C-BEBE-F9432FB8BF2A}" presName="horz1" presStyleCnt="0"/>
      <dgm:spPr/>
    </dgm:pt>
    <dgm:pt modelId="{205A6A98-6C70-402B-8EC8-EFE6E617EFA6}" type="pres">
      <dgm:prSet presAssocID="{8E189BD3-28ED-451C-BEBE-F9432FB8BF2A}" presName="tx1" presStyleLbl="revTx" presStyleIdx="0" presStyleCnt="4"/>
      <dgm:spPr/>
      <dgm:t>
        <a:bodyPr/>
        <a:lstStyle/>
        <a:p>
          <a:endParaRPr lang="es-PY"/>
        </a:p>
      </dgm:t>
    </dgm:pt>
    <dgm:pt modelId="{63D91F5E-BE95-4299-96B5-BF9E66401854}" type="pres">
      <dgm:prSet presAssocID="{8E189BD3-28ED-451C-BEBE-F9432FB8BF2A}" presName="vert1" presStyleCnt="0"/>
      <dgm:spPr/>
    </dgm:pt>
    <dgm:pt modelId="{51FA0393-C94B-424C-882E-D865A74DFFCA}" type="pres">
      <dgm:prSet presAssocID="{7BE66F1C-3754-4CBA-B5ED-62F184DB8C96}" presName="vertSpace2a" presStyleCnt="0"/>
      <dgm:spPr/>
    </dgm:pt>
    <dgm:pt modelId="{B691A862-F73C-4B67-AA79-1E24FB1DF384}" type="pres">
      <dgm:prSet presAssocID="{7BE66F1C-3754-4CBA-B5ED-62F184DB8C96}" presName="horz2" presStyleCnt="0"/>
      <dgm:spPr/>
    </dgm:pt>
    <dgm:pt modelId="{E3BF690F-4D49-4619-B5A0-7DF45A5B9C33}" type="pres">
      <dgm:prSet presAssocID="{7BE66F1C-3754-4CBA-B5ED-62F184DB8C96}" presName="horzSpace2" presStyleCnt="0"/>
      <dgm:spPr/>
    </dgm:pt>
    <dgm:pt modelId="{D746953A-8CC2-4625-B439-96D5CB4FC37B}" type="pres">
      <dgm:prSet presAssocID="{7BE66F1C-3754-4CBA-B5ED-62F184DB8C96}" presName="tx2" presStyleLbl="revTx" presStyleIdx="1" presStyleCnt="4"/>
      <dgm:spPr/>
      <dgm:t>
        <a:bodyPr/>
        <a:lstStyle/>
        <a:p>
          <a:endParaRPr lang="es-PY"/>
        </a:p>
      </dgm:t>
    </dgm:pt>
    <dgm:pt modelId="{499E72A6-23C8-4913-B90F-7CB3B72BFC6B}" type="pres">
      <dgm:prSet presAssocID="{7BE66F1C-3754-4CBA-B5ED-62F184DB8C96}" presName="vert2" presStyleCnt="0"/>
      <dgm:spPr/>
    </dgm:pt>
    <dgm:pt modelId="{764CC461-9CFC-4ADF-8347-7AB579413D5E}" type="pres">
      <dgm:prSet presAssocID="{7BE66F1C-3754-4CBA-B5ED-62F184DB8C96}" presName="thinLine2b" presStyleLbl="callout" presStyleIdx="0" presStyleCnt="2"/>
      <dgm:spPr/>
    </dgm:pt>
    <dgm:pt modelId="{83B503BA-8FE2-4B3F-8471-B36B5B25057D}" type="pres">
      <dgm:prSet presAssocID="{7BE66F1C-3754-4CBA-B5ED-62F184DB8C96}" presName="vertSpace2b" presStyleCnt="0"/>
      <dgm:spPr/>
    </dgm:pt>
    <dgm:pt modelId="{112BF8BC-5E1F-4B03-B33F-606674885A55}" type="pres">
      <dgm:prSet presAssocID="{B6E3D85E-F0D2-4343-B07F-BD8921B54087}" presName="thickLine" presStyleLbl="alignNode1" presStyleIdx="1" presStyleCnt="2"/>
      <dgm:spPr/>
    </dgm:pt>
    <dgm:pt modelId="{C7D2D6B7-F8E2-4455-A733-E45BDB5B02CC}" type="pres">
      <dgm:prSet presAssocID="{B6E3D85E-F0D2-4343-B07F-BD8921B54087}" presName="horz1" presStyleCnt="0"/>
      <dgm:spPr/>
    </dgm:pt>
    <dgm:pt modelId="{A3F73A30-074D-49EB-962E-F9CB2B975523}" type="pres">
      <dgm:prSet presAssocID="{B6E3D85E-F0D2-4343-B07F-BD8921B54087}" presName="tx1" presStyleLbl="revTx" presStyleIdx="2" presStyleCnt="4"/>
      <dgm:spPr/>
      <dgm:t>
        <a:bodyPr/>
        <a:lstStyle/>
        <a:p>
          <a:endParaRPr lang="es-PY"/>
        </a:p>
      </dgm:t>
    </dgm:pt>
    <dgm:pt modelId="{B9C49D90-92E3-4C70-9E99-99605CA61F38}" type="pres">
      <dgm:prSet presAssocID="{B6E3D85E-F0D2-4343-B07F-BD8921B54087}" presName="vert1" presStyleCnt="0"/>
      <dgm:spPr/>
    </dgm:pt>
    <dgm:pt modelId="{505B69F1-2EAA-4F8F-84FA-9D7806ED7082}" type="pres">
      <dgm:prSet presAssocID="{68292118-8761-4849-A0FC-DBD04546C10A}" presName="vertSpace2a" presStyleCnt="0"/>
      <dgm:spPr/>
    </dgm:pt>
    <dgm:pt modelId="{0B161666-0012-4DE1-9AD5-C59EFA9DBEF6}" type="pres">
      <dgm:prSet presAssocID="{68292118-8761-4849-A0FC-DBD04546C10A}" presName="horz2" presStyleCnt="0"/>
      <dgm:spPr/>
    </dgm:pt>
    <dgm:pt modelId="{577F31DD-AE3D-4FBB-8EF3-0ABC4CC79A69}" type="pres">
      <dgm:prSet presAssocID="{68292118-8761-4849-A0FC-DBD04546C10A}" presName="horzSpace2" presStyleCnt="0"/>
      <dgm:spPr/>
    </dgm:pt>
    <dgm:pt modelId="{6CBDE7D4-085A-4B60-B5F1-8DBED162EA1D}" type="pres">
      <dgm:prSet presAssocID="{68292118-8761-4849-A0FC-DBD04546C10A}" presName="tx2" presStyleLbl="revTx" presStyleIdx="3" presStyleCnt="4"/>
      <dgm:spPr/>
      <dgm:t>
        <a:bodyPr/>
        <a:lstStyle/>
        <a:p>
          <a:endParaRPr lang="es-PY"/>
        </a:p>
      </dgm:t>
    </dgm:pt>
    <dgm:pt modelId="{13B0B5CA-C212-4809-8E07-465A8962F915}" type="pres">
      <dgm:prSet presAssocID="{68292118-8761-4849-A0FC-DBD04546C10A}" presName="vert2" presStyleCnt="0"/>
      <dgm:spPr/>
    </dgm:pt>
    <dgm:pt modelId="{FA0C7027-8E63-4271-8AE8-B854410EB30D}" type="pres">
      <dgm:prSet presAssocID="{68292118-8761-4849-A0FC-DBD04546C10A}" presName="thinLine2b" presStyleLbl="callout" presStyleIdx="1" presStyleCnt="2"/>
      <dgm:spPr/>
    </dgm:pt>
    <dgm:pt modelId="{C646FEA0-943C-4A17-9D57-ECAADECAFB2D}" type="pres">
      <dgm:prSet presAssocID="{68292118-8761-4849-A0FC-DBD04546C10A}" presName="vertSpace2b" presStyleCnt="0"/>
      <dgm:spPr/>
    </dgm:pt>
  </dgm:ptLst>
  <dgm:cxnLst>
    <dgm:cxn modelId="{46D00B60-0AD2-4399-B8B7-4DB61D7B05B5}" type="presOf" srcId="{7BE66F1C-3754-4CBA-B5ED-62F184DB8C96}" destId="{D746953A-8CC2-4625-B439-96D5CB4FC37B}" srcOrd="0" destOrd="0" presId="urn:microsoft.com/office/officeart/2008/layout/LinedList"/>
    <dgm:cxn modelId="{09CCEFFD-19CC-4EEB-B25D-E05BC60C45E1}" type="presOf" srcId="{B6E3D85E-F0D2-4343-B07F-BD8921B54087}" destId="{A3F73A30-074D-49EB-962E-F9CB2B975523}" srcOrd="0" destOrd="0" presId="urn:microsoft.com/office/officeart/2008/layout/LinedList"/>
    <dgm:cxn modelId="{F2A282B0-2D3A-4449-B216-747400016332}" srcId="{A9CB8134-E53B-4C85-970B-B4D06971BF7E}" destId="{B6E3D85E-F0D2-4343-B07F-BD8921B54087}" srcOrd="1" destOrd="0" parTransId="{8B5AB67F-CF27-4453-9A23-FDF40278888B}" sibTransId="{A3BA711A-8139-4921-8337-3043ACB91ACE}"/>
    <dgm:cxn modelId="{05837FFB-9124-45EA-BB14-668185E7A049}" srcId="{B6E3D85E-F0D2-4343-B07F-BD8921B54087}" destId="{68292118-8761-4849-A0FC-DBD04546C10A}" srcOrd="0" destOrd="0" parTransId="{B2AEB7DE-A671-4002-82DC-F0ACACFD4967}" sibTransId="{2F8CC7AD-4782-4AD5-B46D-96FF3E87CB8F}"/>
    <dgm:cxn modelId="{9ECF3BDF-7966-4C45-8F28-11830427760B}" type="presOf" srcId="{68292118-8761-4849-A0FC-DBD04546C10A}" destId="{6CBDE7D4-085A-4B60-B5F1-8DBED162EA1D}" srcOrd="0" destOrd="0" presId="urn:microsoft.com/office/officeart/2008/layout/LinedList"/>
    <dgm:cxn modelId="{CCD1E194-6C8E-4813-A23D-FB5909F9E964}" type="presOf" srcId="{A9CB8134-E53B-4C85-970B-B4D06971BF7E}" destId="{BB685C8D-8D0C-4D3D-ACBA-8A5D421D7FD0}" srcOrd="0" destOrd="0" presId="urn:microsoft.com/office/officeart/2008/layout/LinedList"/>
    <dgm:cxn modelId="{F66561E9-5747-4C74-978B-77D77C5FF09B}" srcId="{A9CB8134-E53B-4C85-970B-B4D06971BF7E}" destId="{8E189BD3-28ED-451C-BEBE-F9432FB8BF2A}" srcOrd="0" destOrd="0" parTransId="{91C7BE7D-53DA-4558-8574-3FF4561E32E4}" sibTransId="{C2C42434-3119-48C9-81E9-74BC47E7E21E}"/>
    <dgm:cxn modelId="{CA7F8C59-A9C5-4B76-B259-30EDBB35DAC2}" srcId="{8E189BD3-28ED-451C-BEBE-F9432FB8BF2A}" destId="{7BE66F1C-3754-4CBA-B5ED-62F184DB8C96}" srcOrd="0" destOrd="0" parTransId="{192FA890-1C08-4044-A877-5ED402545943}" sibTransId="{19E4CBC9-FE98-4E03-B5D5-0401871204FC}"/>
    <dgm:cxn modelId="{3E7949F3-B4B7-4807-85BF-51C5B5533D8D}" type="presOf" srcId="{8E189BD3-28ED-451C-BEBE-F9432FB8BF2A}" destId="{205A6A98-6C70-402B-8EC8-EFE6E617EFA6}" srcOrd="0" destOrd="0" presId="urn:microsoft.com/office/officeart/2008/layout/LinedList"/>
    <dgm:cxn modelId="{E83B68EA-3CFF-4E70-ADE1-B00D244F85C7}" type="presParOf" srcId="{BB685C8D-8D0C-4D3D-ACBA-8A5D421D7FD0}" destId="{676F3A7B-D9BA-4B11-88F1-C13EE2947829}" srcOrd="0" destOrd="0" presId="urn:microsoft.com/office/officeart/2008/layout/LinedList"/>
    <dgm:cxn modelId="{7A1FD6B3-4996-466D-9FE4-2DBF290767FB}" type="presParOf" srcId="{BB685C8D-8D0C-4D3D-ACBA-8A5D421D7FD0}" destId="{3A9A0D83-6467-4F45-B034-C959781A2F2C}" srcOrd="1" destOrd="0" presId="urn:microsoft.com/office/officeart/2008/layout/LinedList"/>
    <dgm:cxn modelId="{E4F01700-9220-42FC-8DB4-C09C446E2A63}" type="presParOf" srcId="{3A9A0D83-6467-4F45-B034-C959781A2F2C}" destId="{205A6A98-6C70-402B-8EC8-EFE6E617EFA6}" srcOrd="0" destOrd="0" presId="urn:microsoft.com/office/officeart/2008/layout/LinedList"/>
    <dgm:cxn modelId="{37D9373C-605E-46E0-B29E-4E22BF1C014E}" type="presParOf" srcId="{3A9A0D83-6467-4F45-B034-C959781A2F2C}" destId="{63D91F5E-BE95-4299-96B5-BF9E66401854}" srcOrd="1" destOrd="0" presId="urn:microsoft.com/office/officeart/2008/layout/LinedList"/>
    <dgm:cxn modelId="{69A370A8-2AB2-4F7B-B35E-4353A6E5E1C1}" type="presParOf" srcId="{63D91F5E-BE95-4299-96B5-BF9E66401854}" destId="{51FA0393-C94B-424C-882E-D865A74DFFCA}" srcOrd="0" destOrd="0" presId="urn:microsoft.com/office/officeart/2008/layout/LinedList"/>
    <dgm:cxn modelId="{6F8D6B6D-D31E-401A-AB33-67902586099A}" type="presParOf" srcId="{63D91F5E-BE95-4299-96B5-BF9E66401854}" destId="{B691A862-F73C-4B67-AA79-1E24FB1DF384}" srcOrd="1" destOrd="0" presId="urn:microsoft.com/office/officeart/2008/layout/LinedList"/>
    <dgm:cxn modelId="{9FEF5C71-EE19-4199-A8E3-C3B2D3AFCAA0}" type="presParOf" srcId="{B691A862-F73C-4B67-AA79-1E24FB1DF384}" destId="{E3BF690F-4D49-4619-B5A0-7DF45A5B9C33}" srcOrd="0" destOrd="0" presId="urn:microsoft.com/office/officeart/2008/layout/LinedList"/>
    <dgm:cxn modelId="{8B34C601-AE18-4C5B-9343-C27C20FDF6B8}" type="presParOf" srcId="{B691A862-F73C-4B67-AA79-1E24FB1DF384}" destId="{D746953A-8CC2-4625-B439-96D5CB4FC37B}" srcOrd="1" destOrd="0" presId="urn:microsoft.com/office/officeart/2008/layout/LinedList"/>
    <dgm:cxn modelId="{905ED8B0-F13D-4B1E-A496-89B6092D229C}" type="presParOf" srcId="{B691A862-F73C-4B67-AA79-1E24FB1DF384}" destId="{499E72A6-23C8-4913-B90F-7CB3B72BFC6B}" srcOrd="2" destOrd="0" presId="urn:microsoft.com/office/officeart/2008/layout/LinedList"/>
    <dgm:cxn modelId="{063DF30B-A8CA-4318-A9CE-75F225FE1030}" type="presParOf" srcId="{63D91F5E-BE95-4299-96B5-BF9E66401854}" destId="{764CC461-9CFC-4ADF-8347-7AB579413D5E}" srcOrd="2" destOrd="0" presId="urn:microsoft.com/office/officeart/2008/layout/LinedList"/>
    <dgm:cxn modelId="{1CAFE6A9-0D61-4546-82DA-81C0A0F9F320}" type="presParOf" srcId="{63D91F5E-BE95-4299-96B5-BF9E66401854}" destId="{83B503BA-8FE2-4B3F-8471-B36B5B25057D}" srcOrd="3" destOrd="0" presId="urn:microsoft.com/office/officeart/2008/layout/LinedList"/>
    <dgm:cxn modelId="{B1588D2F-1441-4002-BDA9-B9FCDE45A20C}" type="presParOf" srcId="{BB685C8D-8D0C-4D3D-ACBA-8A5D421D7FD0}" destId="{112BF8BC-5E1F-4B03-B33F-606674885A55}" srcOrd="2" destOrd="0" presId="urn:microsoft.com/office/officeart/2008/layout/LinedList"/>
    <dgm:cxn modelId="{5E2B561D-A964-4800-BE4E-6EE4A4E2A2CE}" type="presParOf" srcId="{BB685C8D-8D0C-4D3D-ACBA-8A5D421D7FD0}" destId="{C7D2D6B7-F8E2-4455-A733-E45BDB5B02CC}" srcOrd="3" destOrd="0" presId="urn:microsoft.com/office/officeart/2008/layout/LinedList"/>
    <dgm:cxn modelId="{5A61629B-04E8-4B82-AAB1-40020308CC3E}" type="presParOf" srcId="{C7D2D6B7-F8E2-4455-A733-E45BDB5B02CC}" destId="{A3F73A30-074D-49EB-962E-F9CB2B975523}" srcOrd="0" destOrd="0" presId="urn:microsoft.com/office/officeart/2008/layout/LinedList"/>
    <dgm:cxn modelId="{E8CE4F97-383C-4014-91B8-7DE8719072EE}" type="presParOf" srcId="{C7D2D6B7-F8E2-4455-A733-E45BDB5B02CC}" destId="{B9C49D90-92E3-4C70-9E99-99605CA61F38}" srcOrd="1" destOrd="0" presId="urn:microsoft.com/office/officeart/2008/layout/LinedList"/>
    <dgm:cxn modelId="{A0C03FF3-3109-4D7C-81BC-F8705CCFFADB}" type="presParOf" srcId="{B9C49D90-92E3-4C70-9E99-99605CA61F38}" destId="{505B69F1-2EAA-4F8F-84FA-9D7806ED7082}" srcOrd="0" destOrd="0" presId="urn:microsoft.com/office/officeart/2008/layout/LinedList"/>
    <dgm:cxn modelId="{A26F219C-4EBE-4BC5-83E9-A394F0511F74}" type="presParOf" srcId="{B9C49D90-92E3-4C70-9E99-99605CA61F38}" destId="{0B161666-0012-4DE1-9AD5-C59EFA9DBEF6}" srcOrd="1" destOrd="0" presId="urn:microsoft.com/office/officeart/2008/layout/LinedList"/>
    <dgm:cxn modelId="{9648E8DD-4B9E-4C72-A607-4132060778C1}" type="presParOf" srcId="{0B161666-0012-4DE1-9AD5-C59EFA9DBEF6}" destId="{577F31DD-AE3D-4FBB-8EF3-0ABC4CC79A69}" srcOrd="0" destOrd="0" presId="urn:microsoft.com/office/officeart/2008/layout/LinedList"/>
    <dgm:cxn modelId="{347E3954-90E1-456D-8BC1-16A219A26A52}" type="presParOf" srcId="{0B161666-0012-4DE1-9AD5-C59EFA9DBEF6}" destId="{6CBDE7D4-085A-4B60-B5F1-8DBED162EA1D}" srcOrd="1" destOrd="0" presId="urn:microsoft.com/office/officeart/2008/layout/LinedList"/>
    <dgm:cxn modelId="{668BC3B3-E8C7-4B51-B98F-C626E945194B}" type="presParOf" srcId="{0B161666-0012-4DE1-9AD5-C59EFA9DBEF6}" destId="{13B0B5CA-C212-4809-8E07-465A8962F915}" srcOrd="2" destOrd="0" presId="urn:microsoft.com/office/officeart/2008/layout/LinedList"/>
    <dgm:cxn modelId="{AFDE80FE-2EA6-4405-BC3A-DD1D2AAF83ED}" type="presParOf" srcId="{B9C49D90-92E3-4C70-9E99-99605CA61F38}" destId="{FA0C7027-8E63-4271-8AE8-B854410EB30D}" srcOrd="2" destOrd="0" presId="urn:microsoft.com/office/officeart/2008/layout/LinedList"/>
    <dgm:cxn modelId="{59736934-A4A1-4C7F-ACE8-3D1FC55AC498}" type="presParOf" srcId="{B9C49D90-92E3-4C70-9E99-99605CA61F38}" destId="{C646FEA0-943C-4A17-9D57-ECAADECAFB2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CB8134-E53B-4C85-970B-B4D06971BF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8E189BD3-28ED-451C-BEBE-F9432FB8BF2A}">
      <dgm:prSet phldrT="[Texto]"/>
      <dgm:spPr/>
      <dgm:t>
        <a:bodyPr/>
        <a:lstStyle/>
        <a:p>
          <a:r>
            <a:rPr lang="es-PY" b="1" dirty="0" smtClean="0"/>
            <a:t>530 – Adquisición de Maquinarias, Equipos y Herramientas en Gral.</a:t>
          </a:r>
          <a:endParaRPr lang="es-PY" b="1" dirty="0"/>
        </a:p>
      </dgm:t>
    </dgm:pt>
    <dgm:pt modelId="{91C7BE7D-53DA-4558-8574-3FF4561E32E4}" type="parTrans" cxnId="{F66561E9-5747-4C74-978B-77D77C5FF09B}">
      <dgm:prSet/>
      <dgm:spPr/>
      <dgm:t>
        <a:bodyPr/>
        <a:lstStyle/>
        <a:p>
          <a:endParaRPr lang="es-PY"/>
        </a:p>
      </dgm:t>
    </dgm:pt>
    <dgm:pt modelId="{C2C42434-3119-48C9-81E9-74BC47E7E21E}" type="sibTrans" cxnId="{F66561E9-5747-4C74-978B-77D77C5FF09B}">
      <dgm:prSet/>
      <dgm:spPr/>
      <dgm:t>
        <a:bodyPr/>
        <a:lstStyle/>
        <a:p>
          <a:endParaRPr lang="es-PY"/>
        </a:p>
      </dgm:t>
    </dgm:pt>
    <dgm:pt modelId="{7BE66F1C-3754-4CBA-B5ED-62F184DB8C96}">
      <dgm:prSet phldrT="[Texto]"/>
      <dgm:spPr/>
      <dgm:t>
        <a:bodyPr/>
        <a:lstStyle/>
        <a:p>
          <a:pPr algn="just"/>
          <a:r>
            <a:rPr lang="es-PY" dirty="0" smtClean="0"/>
            <a:t>Reposición del Recorte de Gs. 212.500.000 e Incremento para Adquisición de Retro Anfibio y Colectivo Institucional para representación en espacios Culturales, Deportivos, etc.  </a:t>
          </a:r>
          <a:endParaRPr lang="es-PY" dirty="0"/>
        </a:p>
      </dgm:t>
    </dgm:pt>
    <dgm:pt modelId="{192FA890-1C08-4044-A877-5ED402545943}" type="parTrans" cxnId="{CA7F8C59-A9C5-4B76-B259-30EDBB35DAC2}">
      <dgm:prSet/>
      <dgm:spPr/>
      <dgm:t>
        <a:bodyPr/>
        <a:lstStyle/>
        <a:p>
          <a:endParaRPr lang="es-PY"/>
        </a:p>
      </dgm:t>
    </dgm:pt>
    <dgm:pt modelId="{19E4CBC9-FE98-4E03-B5D5-0401871204FC}" type="sibTrans" cxnId="{CA7F8C59-A9C5-4B76-B259-30EDBB35DAC2}">
      <dgm:prSet/>
      <dgm:spPr/>
      <dgm:t>
        <a:bodyPr/>
        <a:lstStyle/>
        <a:p>
          <a:endParaRPr lang="es-PY"/>
        </a:p>
      </dgm:t>
    </dgm:pt>
    <dgm:pt modelId="{B6E3D85E-F0D2-4343-B07F-BD8921B54087}">
      <dgm:prSet phldrT="[Texto]"/>
      <dgm:spPr/>
      <dgm:t>
        <a:bodyPr/>
        <a:lstStyle/>
        <a:p>
          <a:r>
            <a:rPr lang="es-PY" b="1" dirty="0" smtClean="0"/>
            <a:t>874 – Transferencias de Capital al Sector Privado.</a:t>
          </a:r>
          <a:endParaRPr lang="es-PY" b="1" dirty="0"/>
        </a:p>
      </dgm:t>
    </dgm:pt>
    <dgm:pt modelId="{8B5AB67F-CF27-4453-9A23-FDF40278888B}" type="parTrans" cxnId="{F2A282B0-2D3A-4449-B216-747400016332}">
      <dgm:prSet/>
      <dgm:spPr/>
      <dgm:t>
        <a:bodyPr/>
        <a:lstStyle/>
        <a:p>
          <a:endParaRPr lang="es-PY"/>
        </a:p>
      </dgm:t>
    </dgm:pt>
    <dgm:pt modelId="{A3BA711A-8139-4921-8337-3043ACB91ACE}" type="sibTrans" cxnId="{F2A282B0-2D3A-4449-B216-747400016332}">
      <dgm:prSet/>
      <dgm:spPr/>
      <dgm:t>
        <a:bodyPr/>
        <a:lstStyle/>
        <a:p>
          <a:endParaRPr lang="es-PY"/>
        </a:p>
      </dgm:t>
    </dgm:pt>
    <dgm:pt modelId="{68292118-8761-4849-A0FC-DBD04546C10A}">
      <dgm:prSet phldrT="[Texto]"/>
      <dgm:spPr/>
      <dgm:t>
        <a:bodyPr/>
        <a:lstStyle/>
        <a:p>
          <a:r>
            <a:rPr lang="es-PY" dirty="0" smtClean="0"/>
            <a:t>Reposición del Recorte de Gs. 173.316.700  e Incremento para cumplir con fines misionales.  </a:t>
          </a:r>
        </a:p>
      </dgm:t>
    </dgm:pt>
    <dgm:pt modelId="{B2AEB7DE-A671-4002-82DC-F0ACACFD4967}" type="parTrans" cxnId="{05837FFB-9124-45EA-BB14-668185E7A049}">
      <dgm:prSet/>
      <dgm:spPr/>
      <dgm:t>
        <a:bodyPr/>
        <a:lstStyle/>
        <a:p>
          <a:endParaRPr lang="es-PY"/>
        </a:p>
      </dgm:t>
    </dgm:pt>
    <dgm:pt modelId="{2F8CC7AD-4782-4AD5-B46D-96FF3E87CB8F}" type="sibTrans" cxnId="{05837FFB-9124-45EA-BB14-668185E7A049}">
      <dgm:prSet/>
      <dgm:spPr/>
      <dgm:t>
        <a:bodyPr/>
        <a:lstStyle/>
        <a:p>
          <a:endParaRPr lang="es-PY"/>
        </a:p>
      </dgm:t>
    </dgm:pt>
    <dgm:pt modelId="{BB685C8D-8D0C-4D3D-ACBA-8A5D421D7FD0}" type="pres">
      <dgm:prSet presAssocID="{A9CB8134-E53B-4C85-970B-B4D06971BF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Y"/>
        </a:p>
      </dgm:t>
    </dgm:pt>
    <dgm:pt modelId="{676F3A7B-D9BA-4B11-88F1-C13EE2947829}" type="pres">
      <dgm:prSet presAssocID="{8E189BD3-28ED-451C-BEBE-F9432FB8BF2A}" presName="thickLine" presStyleLbl="alignNode1" presStyleIdx="0" presStyleCnt="2"/>
      <dgm:spPr/>
    </dgm:pt>
    <dgm:pt modelId="{3A9A0D83-6467-4F45-B034-C959781A2F2C}" type="pres">
      <dgm:prSet presAssocID="{8E189BD3-28ED-451C-BEBE-F9432FB8BF2A}" presName="horz1" presStyleCnt="0"/>
      <dgm:spPr/>
    </dgm:pt>
    <dgm:pt modelId="{205A6A98-6C70-402B-8EC8-EFE6E617EFA6}" type="pres">
      <dgm:prSet presAssocID="{8E189BD3-28ED-451C-BEBE-F9432FB8BF2A}" presName="tx1" presStyleLbl="revTx" presStyleIdx="0" presStyleCnt="4"/>
      <dgm:spPr/>
      <dgm:t>
        <a:bodyPr/>
        <a:lstStyle/>
        <a:p>
          <a:endParaRPr lang="es-PY"/>
        </a:p>
      </dgm:t>
    </dgm:pt>
    <dgm:pt modelId="{63D91F5E-BE95-4299-96B5-BF9E66401854}" type="pres">
      <dgm:prSet presAssocID="{8E189BD3-28ED-451C-BEBE-F9432FB8BF2A}" presName="vert1" presStyleCnt="0"/>
      <dgm:spPr/>
    </dgm:pt>
    <dgm:pt modelId="{51FA0393-C94B-424C-882E-D865A74DFFCA}" type="pres">
      <dgm:prSet presAssocID="{7BE66F1C-3754-4CBA-B5ED-62F184DB8C96}" presName="vertSpace2a" presStyleCnt="0"/>
      <dgm:spPr/>
    </dgm:pt>
    <dgm:pt modelId="{B691A862-F73C-4B67-AA79-1E24FB1DF384}" type="pres">
      <dgm:prSet presAssocID="{7BE66F1C-3754-4CBA-B5ED-62F184DB8C96}" presName="horz2" presStyleCnt="0"/>
      <dgm:spPr/>
    </dgm:pt>
    <dgm:pt modelId="{E3BF690F-4D49-4619-B5A0-7DF45A5B9C33}" type="pres">
      <dgm:prSet presAssocID="{7BE66F1C-3754-4CBA-B5ED-62F184DB8C96}" presName="horzSpace2" presStyleCnt="0"/>
      <dgm:spPr/>
    </dgm:pt>
    <dgm:pt modelId="{D746953A-8CC2-4625-B439-96D5CB4FC37B}" type="pres">
      <dgm:prSet presAssocID="{7BE66F1C-3754-4CBA-B5ED-62F184DB8C96}" presName="tx2" presStyleLbl="revTx" presStyleIdx="1" presStyleCnt="4"/>
      <dgm:spPr/>
      <dgm:t>
        <a:bodyPr/>
        <a:lstStyle/>
        <a:p>
          <a:endParaRPr lang="es-PY"/>
        </a:p>
      </dgm:t>
    </dgm:pt>
    <dgm:pt modelId="{499E72A6-23C8-4913-B90F-7CB3B72BFC6B}" type="pres">
      <dgm:prSet presAssocID="{7BE66F1C-3754-4CBA-B5ED-62F184DB8C96}" presName="vert2" presStyleCnt="0"/>
      <dgm:spPr/>
    </dgm:pt>
    <dgm:pt modelId="{764CC461-9CFC-4ADF-8347-7AB579413D5E}" type="pres">
      <dgm:prSet presAssocID="{7BE66F1C-3754-4CBA-B5ED-62F184DB8C96}" presName="thinLine2b" presStyleLbl="callout" presStyleIdx="0" presStyleCnt="2"/>
      <dgm:spPr/>
    </dgm:pt>
    <dgm:pt modelId="{83B503BA-8FE2-4B3F-8471-B36B5B25057D}" type="pres">
      <dgm:prSet presAssocID="{7BE66F1C-3754-4CBA-B5ED-62F184DB8C96}" presName="vertSpace2b" presStyleCnt="0"/>
      <dgm:spPr/>
    </dgm:pt>
    <dgm:pt modelId="{112BF8BC-5E1F-4B03-B33F-606674885A55}" type="pres">
      <dgm:prSet presAssocID="{B6E3D85E-F0D2-4343-B07F-BD8921B54087}" presName="thickLine" presStyleLbl="alignNode1" presStyleIdx="1" presStyleCnt="2"/>
      <dgm:spPr/>
    </dgm:pt>
    <dgm:pt modelId="{C7D2D6B7-F8E2-4455-A733-E45BDB5B02CC}" type="pres">
      <dgm:prSet presAssocID="{B6E3D85E-F0D2-4343-B07F-BD8921B54087}" presName="horz1" presStyleCnt="0"/>
      <dgm:spPr/>
    </dgm:pt>
    <dgm:pt modelId="{A3F73A30-074D-49EB-962E-F9CB2B975523}" type="pres">
      <dgm:prSet presAssocID="{B6E3D85E-F0D2-4343-B07F-BD8921B54087}" presName="tx1" presStyleLbl="revTx" presStyleIdx="2" presStyleCnt="4"/>
      <dgm:spPr/>
      <dgm:t>
        <a:bodyPr/>
        <a:lstStyle/>
        <a:p>
          <a:endParaRPr lang="es-PY"/>
        </a:p>
      </dgm:t>
    </dgm:pt>
    <dgm:pt modelId="{B9C49D90-92E3-4C70-9E99-99605CA61F38}" type="pres">
      <dgm:prSet presAssocID="{B6E3D85E-F0D2-4343-B07F-BD8921B54087}" presName="vert1" presStyleCnt="0"/>
      <dgm:spPr/>
    </dgm:pt>
    <dgm:pt modelId="{505B69F1-2EAA-4F8F-84FA-9D7806ED7082}" type="pres">
      <dgm:prSet presAssocID="{68292118-8761-4849-A0FC-DBD04546C10A}" presName="vertSpace2a" presStyleCnt="0"/>
      <dgm:spPr/>
    </dgm:pt>
    <dgm:pt modelId="{0B161666-0012-4DE1-9AD5-C59EFA9DBEF6}" type="pres">
      <dgm:prSet presAssocID="{68292118-8761-4849-A0FC-DBD04546C10A}" presName="horz2" presStyleCnt="0"/>
      <dgm:spPr/>
    </dgm:pt>
    <dgm:pt modelId="{577F31DD-AE3D-4FBB-8EF3-0ABC4CC79A69}" type="pres">
      <dgm:prSet presAssocID="{68292118-8761-4849-A0FC-DBD04546C10A}" presName="horzSpace2" presStyleCnt="0"/>
      <dgm:spPr/>
    </dgm:pt>
    <dgm:pt modelId="{6CBDE7D4-085A-4B60-B5F1-8DBED162EA1D}" type="pres">
      <dgm:prSet presAssocID="{68292118-8761-4849-A0FC-DBD04546C10A}" presName="tx2" presStyleLbl="revTx" presStyleIdx="3" presStyleCnt="4" custScaleY="56763"/>
      <dgm:spPr/>
      <dgm:t>
        <a:bodyPr/>
        <a:lstStyle/>
        <a:p>
          <a:endParaRPr lang="es-PY"/>
        </a:p>
      </dgm:t>
    </dgm:pt>
    <dgm:pt modelId="{13B0B5CA-C212-4809-8E07-465A8962F915}" type="pres">
      <dgm:prSet presAssocID="{68292118-8761-4849-A0FC-DBD04546C10A}" presName="vert2" presStyleCnt="0"/>
      <dgm:spPr/>
    </dgm:pt>
    <dgm:pt modelId="{FA0C7027-8E63-4271-8AE8-B854410EB30D}" type="pres">
      <dgm:prSet presAssocID="{68292118-8761-4849-A0FC-DBD04546C10A}" presName="thinLine2b" presStyleLbl="callout" presStyleIdx="1" presStyleCnt="2"/>
      <dgm:spPr/>
    </dgm:pt>
    <dgm:pt modelId="{C646FEA0-943C-4A17-9D57-ECAADECAFB2D}" type="pres">
      <dgm:prSet presAssocID="{68292118-8761-4849-A0FC-DBD04546C10A}" presName="vertSpace2b" presStyleCnt="0"/>
      <dgm:spPr/>
    </dgm:pt>
  </dgm:ptLst>
  <dgm:cxnLst>
    <dgm:cxn modelId="{F2A282B0-2D3A-4449-B216-747400016332}" srcId="{A9CB8134-E53B-4C85-970B-B4D06971BF7E}" destId="{B6E3D85E-F0D2-4343-B07F-BD8921B54087}" srcOrd="1" destOrd="0" parTransId="{8B5AB67F-CF27-4453-9A23-FDF40278888B}" sibTransId="{A3BA711A-8139-4921-8337-3043ACB91ACE}"/>
    <dgm:cxn modelId="{FD06C39E-0A3B-4AB4-A642-D1CA157D99E2}" type="presOf" srcId="{68292118-8761-4849-A0FC-DBD04546C10A}" destId="{6CBDE7D4-085A-4B60-B5F1-8DBED162EA1D}" srcOrd="0" destOrd="0" presId="urn:microsoft.com/office/officeart/2008/layout/LinedList"/>
    <dgm:cxn modelId="{05837FFB-9124-45EA-BB14-668185E7A049}" srcId="{B6E3D85E-F0D2-4343-B07F-BD8921B54087}" destId="{68292118-8761-4849-A0FC-DBD04546C10A}" srcOrd="0" destOrd="0" parTransId="{B2AEB7DE-A671-4002-82DC-F0ACACFD4967}" sibTransId="{2F8CC7AD-4782-4AD5-B46D-96FF3E87CB8F}"/>
    <dgm:cxn modelId="{78308032-293D-406F-8ED3-FB061851EAD5}" type="presOf" srcId="{8E189BD3-28ED-451C-BEBE-F9432FB8BF2A}" destId="{205A6A98-6C70-402B-8EC8-EFE6E617EFA6}" srcOrd="0" destOrd="0" presId="urn:microsoft.com/office/officeart/2008/layout/LinedList"/>
    <dgm:cxn modelId="{F66561E9-5747-4C74-978B-77D77C5FF09B}" srcId="{A9CB8134-E53B-4C85-970B-B4D06971BF7E}" destId="{8E189BD3-28ED-451C-BEBE-F9432FB8BF2A}" srcOrd="0" destOrd="0" parTransId="{91C7BE7D-53DA-4558-8574-3FF4561E32E4}" sibTransId="{C2C42434-3119-48C9-81E9-74BC47E7E21E}"/>
    <dgm:cxn modelId="{2FDDDCD9-041E-4188-97BF-753B646533A4}" type="presOf" srcId="{7BE66F1C-3754-4CBA-B5ED-62F184DB8C96}" destId="{D746953A-8CC2-4625-B439-96D5CB4FC37B}" srcOrd="0" destOrd="0" presId="urn:microsoft.com/office/officeart/2008/layout/LinedList"/>
    <dgm:cxn modelId="{F61D53C7-58C2-4506-A856-D64092E45430}" type="presOf" srcId="{A9CB8134-E53B-4C85-970B-B4D06971BF7E}" destId="{BB685C8D-8D0C-4D3D-ACBA-8A5D421D7FD0}" srcOrd="0" destOrd="0" presId="urn:microsoft.com/office/officeart/2008/layout/LinedList"/>
    <dgm:cxn modelId="{65FD5BB6-DCE1-4A86-AE85-858E7538A0F7}" type="presOf" srcId="{B6E3D85E-F0D2-4343-B07F-BD8921B54087}" destId="{A3F73A30-074D-49EB-962E-F9CB2B975523}" srcOrd="0" destOrd="0" presId="urn:microsoft.com/office/officeart/2008/layout/LinedList"/>
    <dgm:cxn modelId="{CA7F8C59-A9C5-4B76-B259-30EDBB35DAC2}" srcId="{8E189BD3-28ED-451C-BEBE-F9432FB8BF2A}" destId="{7BE66F1C-3754-4CBA-B5ED-62F184DB8C96}" srcOrd="0" destOrd="0" parTransId="{192FA890-1C08-4044-A877-5ED402545943}" sibTransId="{19E4CBC9-FE98-4E03-B5D5-0401871204FC}"/>
    <dgm:cxn modelId="{AA1D03CA-059B-4019-86BF-EFDE84B06E4A}" type="presParOf" srcId="{BB685C8D-8D0C-4D3D-ACBA-8A5D421D7FD0}" destId="{676F3A7B-D9BA-4B11-88F1-C13EE2947829}" srcOrd="0" destOrd="0" presId="urn:microsoft.com/office/officeart/2008/layout/LinedList"/>
    <dgm:cxn modelId="{2C2A6FD3-B98A-4822-9DEC-484FBD5DA331}" type="presParOf" srcId="{BB685C8D-8D0C-4D3D-ACBA-8A5D421D7FD0}" destId="{3A9A0D83-6467-4F45-B034-C959781A2F2C}" srcOrd="1" destOrd="0" presId="urn:microsoft.com/office/officeart/2008/layout/LinedList"/>
    <dgm:cxn modelId="{7E561DF8-A921-43F1-9CEF-29A68E46BAD3}" type="presParOf" srcId="{3A9A0D83-6467-4F45-B034-C959781A2F2C}" destId="{205A6A98-6C70-402B-8EC8-EFE6E617EFA6}" srcOrd="0" destOrd="0" presId="urn:microsoft.com/office/officeart/2008/layout/LinedList"/>
    <dgm:cxn modelId="{4E6E9E7E-FE3F-4E9D-BBBB-307C1D76E3C7}" type="presParOf" srcId="{3A9A0D83-6467-4F45-B034-C959781A2F2C}" destId="{63D91F5E-BE95-4299-96B5-BF9E66401854}" srcOrd="1" destOrd="0" presId="urn:microsoft.com/office/officeart/2008/layout/LinedList"/>
    <dgm:cxn modelId="{741DFB15-D413-4DA6-963A-2DFB557B7BF1}" type="presParOf" srcId="{63D91F5E-BE95-4299-96B5-BF9E66401854}" destId="{51FA0393-C94B-424C-882E-D865A74DFFCA}" srcOrd="0" destOrd="0" presId="urn:microsoft.com/office/officeart/2008/layout/LinedList"/>
    <dgm:cxn modelId="{D89F11E3-3FC3-4521-9501-200D7D2694BF}" type="presParOf" srcId="{63D91F5E-BE95-4299-96B5-BF9E66401854}" destId="{B691A862-F73C-4B67-AA79-1E24FB1DF384}" srcOrd="1" destOrd="0" presId="urn:microsoft.com/office/officeart/2008/layout/LinedList"/>
    <dgm:cxn modelId="{95AF91C6-4AA4-4962-BA3E-0BC109218AFD}" type="presParOf" srcId="{B691A862-F73C-4B67-AA79-1E24FB1DF384}" destId="{E3BF690F-4D49-4619-B5A0-7DF45A5B9C33}" srcOrd="0" destOrd="0" presId="urn:microsoft.com/office/officeart/2008/layout/LinedList"/>
    <dgm:cxn modelId="{5D3A8BB3-BF68-4360-B525-0D8015E78E81}" type="presParOf" srcId="{B691A862-F73C-4B67-AA79-1E24FB1DF384}" destId="{D746953A-8CC2-4625-B439-96D5CB4FC37B}" srcOrd="1" destOrd="0" presId="urn:microsoft.com/office/officeart/2008/layout/LinedList"/>
    <dgm:cxn modelId="{8C93EC9D-C112-4F55-BE43-3549001376D6}" type="presParOf" srcId="{B691A862-F73C-4B67-AA79-1E24FB1DF384}" destId="{499E72A6-23C8-4913-B90F-7CB3B72BFC6B}" srcOrd="2" destOrd="0" presId="urn:microsoft.com/office/officeart/2008/layout/LinedList"/>
    <dgm:cxn modelId="{03DBE026-19A0-470F-98F9-5EA739AFD9A7}" type="presParOf" srcId="{63D91F5E-BE95-4299-96B5-BF9E66401854}" destId="{764CC461-9CFC-4ADF-8347-7AB579413D5E}" srcOrd="2" destOrd="0" presId="urn:microsoft.com/office/officeart/2008/layout/LinedList"/>
    <dgm:cxn modelId="{03803A61-28A6-4592-99DD-E10780FE061F}" type="presParOf" srcId="{63D91F5E-BE95-4299-96B5-BF9E66401854}" destId="{83B503BA-8FE2-4B3F-8471-B36B5B25057D}" srcOrd="3" destOrd="0" presId="urn:microsoft.com/office/officeart/2008/layout/LinedList"/>
    <dgm:cxn modelId="{E119F423-44A2-4B22-960A-858B4713B09D}" type="presParOf" srcId="{BB685C8D-8D0C-4D3D-ACBA-8A5D421D7FD0}" destId="{112BF8BC-5E1F-4B03-B33F-606674885A55}" srcOrd="2" destOrd="0" presId="urn:microsoft.com/office/officeart/2008/layout/LinedList"/>
    <dgm:cxn modelId="{7DD4F35A-B2B8-4511-84AE-229BD0155A33}" type="presParOf" srcId="{BB685C8D-8D0C-4D3D-ACBA-8A5D421D7FD0}" destId="{C7D2D6B7-F8E2-4455-A733-E45BDB5B02CC}" srcOrd="3" destOrd="0" presId="urn:microsoft.com/office/officeart/2008/layout/LinedList"/>
    <dgm:cxn modelId="{2BCFBFEE-414D-4F00-A4F9-0A7A5C26A7F5}" type="presParOf" srcId="{C7D2D6B7-F8E2-4455-A733-E45BDB5B02CC}" destId="{A3F73A30-074D-49EB-962E-F9CB2B975523}" srcOrd="0" destOrd="0" presId="urn:microsoft.com/office/officeart/2008/layout/LinedList"/>
    <dgm:cxn modelId="{2EC6C632-7BFF-4506-A771-E322145EF568}" type="presParOf" srcId="{C7D2D6B7-F8E2-4455-A733-E45BDB5B02CC}" destId="{B9C49D90-92E3-4C70-9E99-99605CA61F38}" srcOrd="1" destOrd="0" presId="urn:microsoft.com/office/officeart/2008/layout/LinedList"/>
    <dgm:cxn modelId="{9040F46C-EB2B-4135-8832-9F704771FA72}" type="presParOf" srcId="{B9C49D90-92E3-4C70-9E99-99605CA61F38}" destId="{505B69F1-2EAA-4F8F-84FA-9D7806ED7082}" srcOrd="0" destOrd="0" presId="urn:microsoft.com/office/officeart/2008/layout/LinedList"/>
    <dgm:cxn modelId="{C58F1A5C-67B5-461C-A6F8-3E37F01E9A73}" type="presParOf" srcId="{B9C49D90-92E3-4C70-9E99-99605CA61F38}" destId="{0B161666-0012-4DE1-9AD5-C59EFA9DBEF6}" srcOrd="1" destOrd="0" presId="urn:microsoft.com/office/officeart/2008/layout/LinedList"/>
    <dgm:cxn modelId="{620DB86D-2229-4F2B-9840-875901EA77BC}" type="presParOf" srcId="{0B161666-0012-4DE1-9AD5-C59EFA9DBEF6}" destId="{577F31DD-AE3D-4FBB-8EF3-0ABC4CC79A69}" srcOrd="0" destOrd="0" presId="urn:microsoft.com/office/officeart/2008/layout/LinedList"/>
    <dgm:cxn modelId="{BC6EE327-87CE-4EAB-A922-2624E3A7091C}" type="presParOf" srcId="{0B161666-0012-4DE1-9AD5-C59EFA9DBEF6}" destId="{6CBDE7D4-085A-4B60-B5F1-8DBED162EA1D}" srcOrd="1" destOrd="0" presId="urn:microsoft.com/office/officeart/2008/layout/LinedList"/>
    <dgm:cxn modelId="{CBCB896E-2C54-43FE-B60B-42712CC828F8}" type="presParOf" srcId="{0B161666-0012-4DE1-9AD5-C59EFA9DBEF6}" destId="{13B0B5CA-C212-4809-8E07-465A8962F915}" srcOrd="2" destOrd="0" presId="urn:microsoft.com/office/officeart/2008/layout/LinedList"/>
    <dgm:cxn modelId="{3A0586AA-5138-45DA-96D5-8F83EE0806A6}" type="presParOf" srcId="{B9C49D90-92E3-4C70-9E99-99605CA61F38}" destId="{FA0C7027-8E63-4271-8AE8-B854410EB30D}" srcOrd="2" destOrd="0" presId="urn:microsoft.com/office/officeart/2008/layout/LinedList"/>
    <dgm:cxn modelId="{7A26A842-E20F-42E8-92FD-A731B376A519}" type="presParOf" srcId="{B9C49D90-92E3-4C70-9E99-99605CA61F38}" destId="{C646FEA0-943C-4A17-9D57-ECAADECAFB2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CB8134-E53B-4C85-970B-B4D06971BF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8E189BD3-28ED-451C-BEBE-F9432FB8BF2A}">
      <dgm:prSet phldrT="[Texto]"/>
      <dgm:spPr/>
      <dgm:t>
        <a:bodyPr/>
        <a:lstStyle/>
        <a:p>
          <a:r>
            <a:rPr lang="es-PY" b="1" dirty="0" smtClean="0"/>
            <a:t>260 – Servicios Técnicos y Profesionales</a:t>
          </a:r>
          <a:r>
            <a:rPr lang="es-PY" dirty="0" smtClean="0"/>
            <a:t>.</a:t>
          </a:r>
          <a:endParaRPr lang="es-PY" dirty="0"/>
        </a:p>
      </dgm:t>
    </dgm:pt>
    <dgm:pt modelId="{91C7BE7D-53DA-4558-8574-3FF4561E32E4}" type="parTrans" cxnId="{F66561E9-5747-4C74-978B-77D77C5FF09B}">
      <dgm:prSet/>
      <dgm:spPr/>
      <dgm:t>
        <a:bodyPr/>
        <a:lstStyle/>
        <a:p>
          <a:endParaRPr lang="es-PY"/>
        </a:p>
      </dgm:t>
    </dgm:pt>
    <dgm:pt modelId="{C2C42434-3119-48C9-81E9-74BC47E7E21E}" type="sibTrans" cxnId="{F66561E9-5747-4C74-978B-77D77C5FF09B}">
      <dgm:prSet/>
      <dgm:spPr/>
      <dgm:t>
        <a:bodyPr/>
        <a:lstStyle/>
        <a:p>
          <a:endParaRPr lang="es-PY"/>
        </a:p>
      </dgm:t>
    </dgm:pt>
    <dgm:pt modelId="{7BE66F1C-3754-4CBA-B5ED-62F184DB8C96}">
      <dgm:prSet phldrT="[Texto]"/>
      <dgm:spPr/>
      <dgm:t>
        <a:bodyPr/>
        <a:lstStyle/>
        <a:p>
          <a:pPr algn="just"/>
          <a:r>
            <a:rPr lang="es-PY" dirty="0" smtClean="0"/>
            <a:t>Reposición del Recorte de Gs. 150.000.000 e Incremento para Contratar Profesionales para Elaboración de Proyectos de Obras.  </a:t>
          </a:r>
          <a:endParaRPr lang="es-PY" dirty="0"/>
        </a:p>
      </dgm:t>
    </dgm:pt>
    <dgm:pt modelId="{192FA890-1C08-4044-A877-5ED402545943}" type="parTrans" cxnId="{CA7F8C59-A9C5-4B76-B259-30EDBB35DAC2}">
      <dgm:prSet/>
      <dgm:spPr/>
      <dgm:t>
        <a:bodyPr/>
        <a:lstStyle/>
        <a:p>
          <a:endParaRPr lang="es-PY"/>
        </a:p>
      </dgm:t>
    </dgm:pt>
    <dgm:pt modelId="{19E4CBC9-FE98-4E03-B5D5-0401871204FC}" type="sibTrans" cxnId="{CA7F8C59-A9C5-4B76-B259-30EDBB35DAC2}">
      <dgm:prSet/>
      <dgm:spPr/>
      <dgm:t>
        <a:bodyPr/>
        <a:lstStyle/>
        <a:p>
          <a:endParaRPr lang="es-PY"/>
        </a:p>
      </dgm:t>
    </dgm:pt>
    <dgm:pt modelId="{B6E3D85E-F0D2-4343-B07F-BD8921B54087}">
      <dgm:prSet phldrT="[Texto]"/>
      <dgm:spPr/>
      <dgm:t>
        <a:bodyPr/>
        <a:lstStyle/>
        <a:p>
          <a:r>
            <a:rPr lang="es-PY" b="1" dirty="0" smtClean="0"/>
            <a:t>390 – Otros Bienes de Consumo.</a:t>
          </a:r>
          <a:endParaRPr lang="es-PY" b="1" dirty="0"/>
        </a:p>
      </dgm:t>
    </dgm:pt>
    <dgm:pt modelId="{8B5AB67F-CF27-4453-9A23-FDF40278888B}" type="parTrans" cxnId="{F2A282B0-2D3A-4449-B216-747400016332}">
      <dgm:prSet/>
      <dgm:spPr/>
      <dgm:t>
        <a:bodyPr/>
        <a:lstStyle/>
        <a:p>
          <a:endParaRPr lang="es-PY"/>
        </a:p>
      </dgm:t>
    </dgm:pt>
    <dgm:pt modelId="{A3BA711A-8139-4921-8337-3043ACB91ACE}" type="sibTrans" cxnId="{F2A282B0-2D3A-4449-B216-747400016332}">
      <dgm:prSet/>
      <dgm:spPr/>
      <dgm:t>
        <a:bodyPr/>
        <a:lstStyle/>
        <a:p>
          <a:endParaRPr lang="es-PY"/>
        </a:p>
      </dgm:t>
    </dgm:pt>
    <dgm:pt modelId="{68292118-8761-4849-A0FC-DBD04546C10A}">
      <dgm:prSet phldrT="[Texto]"/>
      <dgm:spPr/>
      <dgm:t>
        <a:bodyPr/>
        <a:lstStyle/>
        <a:p>
          <a:r>
            <a:rPr lang="es-PY" dirty="0" smtClean="0"/>
            <a:t>Reposición del Recorte de Gs. 100.000.000  e Incremento para Adquisición de Cubiertas el Parque Automotor.  </a:t>
          </a:r>
        </a:p>
      </dgm:t>
    </dgm:pt>
    <dgm:pt modelId="{B2AEB7DE-A671-4002-82DC-F0ACACFD4967}" type="parTrans" cxnId="{05837FFB-9124-45EA-BB14-668185E7A049}">
      <dgm:prSet/>
      <dgm:spPr/>
      <dgm:t>
        <a:bodyPr/>
        <a:lstStyle/>
        <a:p>
          <a:endParaRPr lang="es-PY"/>
        </a:p>
      </dgm:t>
    </dgm:pt>
    <dgm:pt modelId="{2F8CC7AD-4782-4AD5-B46D-96FF3E87CB8F}" type="sibTrans" cxnId="{05837FFB-9124-45EA-BB14-668185E7A049}">
      <dgm:prSet/>
      <dgm:spPr/>
      <dgm:t>
        <a:bodyPr/>
        <a:lstStyle/>
        <a:p>
          <a:endParaRPr lang="es-PY"/>
        </a:p>
      </dgm:t>
    </dgm:pt>
    <dgm:pt modelId="{BB685C8D-8D0C-4D3D-ACBA-8A5D421D7FD0}" type="pres">
      <dgm:prSet presAssocID="{A9CB8134-E53B-4C85-970B-B4D06971BF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Y"/>
        </a:p>
      </dgm:t>
    </dgm:pt>
    <dgm:pt modelId="{676F3A7B-D9BA-4B11-88F1-C13EE2947829}" type="pres">
      <dgm:prSet presAssocID="{8E189BD3-28ED-451C-BEBE-F9432FB8BF2A}" presName="thickLine" presStyleLbl="alignNode1" presStyleIdx="0" presStyleCnt="2"/>
      <dgm:spPr/>
    </dgm:pt>
    <dgm:pt modelId="{3A9A0D83-6467-4F45-B034-C959781A2F2C}" type="pres">
      <dgm:prSet presAssocID="{8E189BD3-28ED-451C-BEBE-F9432FB8BF2A}" presName="horz1" presStyleCnt="0"/>
      <dgm:spPr/>
    </dgm:pt>
    <dgm:pt modelId="{205A6A98-6C70-402B-8EC8-EFE6E617EFA6}" type="pres">
      <dgm:prSet presAssocID="{8E189BD3-28ED-451C-BEBE-F9432FB8BF2A}" presName="tx1" presStyleLbl="revTx" presStyleIdx="0" presStyleCnt="4"/>
      <dgm:spPr/>
      <dgm:t>
        <a:bodyPr/>
        <a:lstStyle/>
        <a:p>
          <a:endParaRPr lang="es-PY"/>
        </a:p>
      </dgm:t>
    </dgm:pt>
    <dgm:pt modelId="{63D91F5E-BE95-4299-96B5-BF9E66401854}" type="pres">
      <dgm:prSet presAssocID="{8E189BD3-28ED-451C-BEBE-F9432FB8BF2A}" presName="vert1" presStyleCnt="0"/>
      <dgm:spPr/>
    </dgm:pt>
    <dgm:pt modelId="{51FA0393-C94B-424C-882E-D865A74DFFCA}" type="pres">
      <dgm:prSet presAssocID="{7BE66F1C-3754-4CBA-B5ED-62F184DB8C96}" presName="vertSpace2a" presStyleCnt="0"/>
      <dgm:spPr/>
    </dgm:pt>
    <dgm:pt modelId="{B691A862-F73C-4B67-AA79-1E24FB1DF384}" type="pres">
      <dgm:prSet presAssocID="{7BE66F1C-3754-4CBA-B5ED-62F184DB8C96}" presName="horz2" presStyleCnt="0"/>
      <dgm:spPr/>
    </dgm:pt>
    <dgm:pt modelId="{E3BF690F-4D49-4619-B5A0-7DF45A5B9C33}" type="pres">
      <dgm:prSet presAssocID="{7BE66F1C-3754-4CBA-B5ED-62F184DB8C96}" presName="horzSpace2" presStyleCnt="0"/>
      <dgm:spPr/>
    </dgm:pt>
    <dgm:pt modelId="{D746953A-8CC2-4625-B439-96D5CB4FC37B}" type="pres">
      <dgm:prSet presAssocID="{7BE66F1C-3754-4CBA-B5ED-62F184DB8C96}" presName="tx2" presStyleLbl="revTx" presStyleIdx="1" presStyleCnt="4"/>
      <dgm:spPr/>
      <dgm:t>
        <a:bodyPr/>
        <a:lstStyle/>
        <a:p>
          <a:endParaRPr lang="es-PY"/>
        </a:p>
      </dgm:t>
    </dgm:pt>
    <dgm:pt modelId="{499E72A6-23C8-4913-B90F-7CB3B72BFC6B}" type="pres">
      <dgm:prSet presAssocID="{7BE66F1C-3754-4CBA-B5ED-62F184DB8C96}" presName="vert2" presStyleCnt="0"/>
      <dgm:spPr/>
    </dgm:pt>
    <dgm:pt modelId="{764CC461-9CFC-4ADF-8347-7AB579413D5E}" type="pres">
      <dgm:prSet presAssocID="{7BE66F1C-3754-4CBA-B5ED-62F184DB8C96}" presName="thinLine2b" presStyleLbl="callout" presStyleIdx="0" presStyleCnt="2"/>
      <dgm:spPr/>
    </dgm:pt>
    <dgm:pt modelId="{83B503BA-8FE2-4B3F-8471-B36B5B25057D}" type="pres">
      <dgm:prSet presAssocID="{7BE66F1C-3754-4CBA-B5ED-62F184DB8C96}" presName="vertSpace2b" presStyleCnt="0"/>
      <dgm:spPr/>
    </dgm:pt>
    <dgm:pt modelId="{112BF8BC-5E1F-4B03-B33F-606674885A55}" type="pres">
      <dgm:prSet presAssocID="{B6E3D85E-F0D2-4343-B07F-BD8921B54087}" presName="thickLine" presStyleLbl="alignNode1" presStyleIdx="1" presStyleCnt="2"/>
      <dgm:spPr/>
    </dgm:pt>
    <dgm:pt modelId="{C7D2D6B7-F8E2-4455-A733-E45BDB5B02CC}" type="pres">
      <dgm:prSet presAssocID="{B6E3D85E-F0D2-4343-B07F-BD8921B54087}" presName="horz1" presStyleCnt="0"/>
      <dgm:spPr/>
    </dgm:pt>
    <dgm:pt modelId="{A3F73A30-074D-49EB-962E-F9CB2B975523}" type="pres">
      <dgm:prSet presAssocID="{B6E3D85E-F0D2-4343-B07F-BD8921B54087}" presName="tx1" presStyleLbl="revTx" presStyleIdx="2" presStyleCnt="4"/>
      <dgm:spPr/>
      <dgm:t>
        <a:bodyPr/>
        <a:lstStyle/>
        <a:p>
          <a:endParaRPr lang="es-PY"/>
        </a:p>
      </dgm:t>
    </dgm:pt>
    <dgm:pt modelId="{B9C49D90-92E3-4C70-9E99-99605CA61F38}" type="pres">
      <dgm:prSet presAssocID="{B6E3D85E-F0D2-4343-B07F-BD8921B54087}" presName="vert1" presStyleCnt="0"/>
      <dgm:spPr/>
    </dgm:pt>
    <dgm:pt modelId="{505B69F1-2EAA-4F8F-84FA-9D7806ED7082}" type="pres">
      <dgm:prSet presAssocID="{68292118-8761-4849-A0FC-DBD04546C10A}" presName="vertSpace2a" presStyleCnt="0"/>
      <dgm:spPr/>
    </dgm:pt>
    <dgm:pt modelId="{0B161666-0012-4DE1-9AD5-C59EFA9DBEF6}" type="pres">
      <dgm:prSet presAssocID="{68292118-8761-4849-A0FC-DBD04546C10A}" presName="horz2" presStyleCnt="0"/>
      <dgm:spPr/>
    </dgm:pt>
    <dgm:pt modelId="{577F31DD-AE3D-4FBB-8EF3-0ABC4CC79A69}" type="pres">
      <dgm:prSet presAssocID="{68292118-8761-4849-A0FC-DBD04546C10A}" presName="horzSpace2" presStyleCnt="0"/>
      <dgm:spPr/>
    </dgm:pt>
    <dgm:pt modelId="{6CBDE7D4-085A-4B60-B5F1-8DBED162EA1D}" type="pres">
      <dgm:prSet presAssocID="{68292118-8761-4849-A0FC-DBD04546C10A}" presName="tx2" presStyleLbl="revTx" presStyleIdx="3" presStyleCnt="4" custScaleY="56763"/>
      <dgm:spPr/>
      <dgm:t>
        <a:bodyPr/>
        <a:lstStyle/>
        <a:p>
          <a:endParaRPr lang="es-PY"/>
        </a:p>
      </dgm:t>
    </dgm:pt>
    <dgm:pt modelId="{13B0B5CA-C212-4809-8E07-465A8962F915}" type="pres">
      <dgm:prSet presAssocID="{68292118-8761-4849-A0FC-DBD04546C10A}" presName="vert2" presStyleCnt="0"/>
      <dgm:spPr/>
    </dgm:pt>
    <dgm:pt modelId="{FA0C7027-8E63-4271-8AE8-B854410EB30D}" type="pres">
      <dgm:prSet presAssocID="{68292118-8761-4849-A0FC-DBD04546C10A}" presName="thinLine2b" presStyleLbl="callout" presStyleIdx="1" presStyleCnt="2"/>
      <dgm:spPr/>
    </dgm:pt>
    <dgm:pt modelId="{C646FEA0-943C-4A17-9D57-ECAADECAFB2D}" type="pres">
      <dgm:prSet presAssocID="{68292118-8761-4849-A0FC-DBD04546C10A}" presName="vertSpace2b" presStyleCnt="0"/>
      <dgm:spPr/>
    </dgm:pt>
  </dgm:ptLst>
  <dgm:cxnLst>
    <dgm:cxn modelId="{F2A282B0-2D3A-4449-B216-747400016332}" srcId="{A9CB8134-E53B-4C85-970B-B4D06971BF7E}" destId="{B6E3D85E-F0D2-4343-B07F-BD8921B54087}" srcOrd="1" destOrd="0" parTransId="{8B5AB67F-CF27-4453-9A23-FDF40278888B}" sibTransId="{A3BA711A-8139-4921-8337-3043ACB91ACE}"/>
    <dgm:cxn modelId="{05837FFB-9124-45EA-BB14-668185E7A049}" srcId="{B6E3D85E-F0D2-4343-B07F-BD8921B54087}" destId="{68292118-8761-4849-A0FC-DBD04546C10A}" srcOrd="0" destOrd="0" parTransId="{B2AEB7DE-A671-4002-82DC-F0ACACFD4967}" sibTransId="{2F8CC7AD-4782-4AD5-B46D-96FF3E87CB8F}"/>
    <dgm:cxn modelId="{F33E51EA-B7AF-4395-9E1A-2F1E3B4E9236}" type="presOf" srcId="{B6E3D85E-F0D2-4343-B07F-BD8921B54087}" destId="{A3F73A30-074D-49EB-962E-F9CB2B975523}" srcOrd="0" destOrd="0" presId="urn:microsoft.com/office/officeart/2008/layout/LinedList"/>
    <dgm:cxn modelId="{7A80EAFF-02CA-419C-B924-7AFE073B9D3E}" type="presOf" srcId="{8E189BD3-28ED-451C-BEBE-F9432FB8BF2A}" destId="{205A6A98-6C70-402B-8EC8-EFE6E617EFA6}" srcOrd="0" destOrd="0" presId="urn:microsoft.com/office/officeart/2008/layout/LinedList"/>
    <dgm:cxn modelId="{F66561E9-5747-4C74-978B-77D77C5FF09B}" srcId="{A9CB8134-E53B-4C85-970B-B4D06971BF7E}" destId="{8E189BD3-28ED-451C-BEBE-F9432FB8BF2A}" srcOrd="0" destOrd="0" parTransId="{91C7BE7D-53DA-4558-8574-3FF4561E32E4}" sibTransId="{C2C42434-3119-48C9-81E9-74BC47E7E21E}"/>
    <dgm:cxn modelId="{F9BCF41F-8A33-4838-9B25-5ED38678DB40}" type="presOf" srcId="{68292118-8761-4849-A0FC-DBD04546C10A}" destId="{6CBDE7D4-085A-4B60-B5F1-8DBED162EA1D}" srcOrd="0" destOrd="0" presId="urn:microsoft.com/office/officeart/2008/layout/LinedList"/>
    <dgm:cxn modelId="{9101DC4F-CFB8-4D71-896C-6F84124AC575}" type="presOf" srcId="{7BE66F1C-3754-4CBA-B5ED-62F184DB8C96}" destId="{D746953A-8CC2-4625-B439-96D5CB4FC37B}" srcOrd="0" destOrd="0" presId="urn:microsoft.com/office/officeart/2008/layout/LinedList"/>
    <dgm:cxn modelId="{24491E2F-5715-4622-9212-FB4B85112C0C}" type="presOf" srcId="{A9CB8134-E53B-4C85-970B-B4D06971BF7E}" destId="{BB685C8D-8D0C-4D3D-ACBA-8A5D421D7FD0}" srcOrd="0" destOrd="0" presId="urn:microsoft.com/office/officeart/2008/layout/LinedList"/>
    <dgm:cxn modelId="{CA7F8C59-A9C5-4B76-B259-30EDBB35DAC2}" srcId="{8E189BD3-28ED-451C-BEBE-F9432FB8BF2A}" destId="{7BE66F1C-3754-4CBA-B5ED-62F184DB8C96}" srcOrd="0" destOrd="0" parTransId="{192FA890-1C08-4044-A877-5ED402545943}" sibTransId="{19E4CBC9-FE98-4E03-B5D5-0401871204FC}"/>
    <dgm:cxn modelId="{626EEC56-0D89-4A0F-B249-6743D04F0D53}" type="presParOf" srcId="{BB685C8D-8D0C-4D3D-ACBA-8A5D421D7FD0}" destId="{676F3A7B-D9BA-4B11-88F1-C13EE2947829}" srcOrd="0" destOrd="0" presId="urn:microsoft.com/office/officeart/2008/layout/LinedList"/>
    <dgm:cxn modelId="{24CB94A1-DDBD-48B0-8B03-FC08DFBAAAB8}" type="presParOf" srcId="{BB685C8D-8D0C-4D3D-ACBA-8A5D421D7FD0}" destId="{3A9A0D83-6467-4F45-B034-C959781A2F2C}" srcOrd="1" destOrd="0" presId="urn:microsoft.com/office/officeart/2008/layout/LinedList"/>
    <dgm:cxn modelId="{B48FF09D-C430-4724-97A0-4A6395B0FB96}" type="presParOf" srcId="{3A9A0D83-6467-4F45-B034-C959781A2F2C}" destId="{205A6A98-6C70-402B-8EC8-EFE6E617EFA6}" srcOrd="0" destOrd="0" presId="urn:microsoft.com/office/officeart/2008/layout/LinedList"/>
    <dgm:cxn modelId="{C8983B60-8567-41BD-8FBE-318815350974}" type="presParOf" srcId="{3A9A0D83-6467-4F45-B034-C959781A2F2C}" destId="{63D91F5E-BE95-4299-96B5-BF9E66401854}" srcOrd="1" destOrd="0" presId="urn:microsoft.com/office/officeart/2008/layout/LinedList"/>
    <dgm:cxn modelId="{F3EFDD4D-2BC3-49D0-8ACE-1DDCECB030B0}" type="presParOf" srcId="{63D91F5E-BE95-4299-96B5-BF9E66401854}" destId="{51FA0393-C94B-424C-882E-D865A74DFFCA}" srcOrd="0" destOrd="0" presId="urn:microsoft.com/office/officeart/2008/layout/LinedList"/>
    <dgm:cxn modelId="{8E49E97E-08E8-4E55-B4F0-016272A7B0B3}" type="presParOf" srcId="{63D91F5E-BE95-4299-96B5-BF9E66401854}" destId="{B691A862-F73C-4B67-AA79-1E24FB1DF384}" srcOrd="1" destOrd="0" presId="urn:microsoft.com/office/officeart/2008/layout/LinedList"/>
    <dgm:cxn modelId="{2A82D067-85AF-4840-96C1-15098BBB35CF}" type="presParOf" srcId="{B691A862-F73C-4B67-AA79-1E24FB1DF384}" destId="{E3BF690F-4D49-4619-B5A0-7DF45A5B9C33}" srcOrd="0" destOrd="0" presId="urn:microsoft.com/office/officeart/2008/layout/LinedList"/>
    <dgm:cxn modelId="{34327FC5-CEBE-4349-A61E-5427DD611298}" type="presParOf" srcId="{B691A862-F73C-4B67-AA79-1E24FB1DF384}" destId="{D746953A-8CC2-4625-B439-96D5CB4FC37B}" srcOrd="1" destOrd="0" presId="urn:microsoft.com/office/officeart/2008/layout/LinedList"/>
    <dgm:cxn modelId="{1EE7283A-B1ED-47AD-924E-1AC305D5A273}" type="presParOf" srcId="{B691A862-F73C-4B67-AA79-1E24FB1DF384}" destId="{499E72A6-23C8-4913-B90F-7CB3B72BFC6B}" srcOrd="2" destOrd="0" presId="urn:microsoft.com/office/officeart/2008/layout/LinedList"/>
    <dgm:cxn modelId="{D344DC52-EF21-4B3D-905B-14402452A675}" type="presParOf" srcId="{63D91F5E-BE95-4299-96B5-BF9E66401854}" destId="{764CC461-9CFC-4ADF-8347-7AB579413D5E}" srcOrd="2" destOrd="0" presId="urn:microsoft.com/office/officeart/2008/layout/LinedList"/>
    <dgm:cxn modelId="{3CFA13AB-DCDC-4D2B-BABB-C80103835493}" type="presParOf" srcId="{63D91F5E-BE95-4299-96B5-BF9E66401854}" destId="{83B503BA-8FE2-4B3F-8471-B36B5B25057D}" srcOrd="3" destOrd="0" presId="urn:microsoft.com/office/officeart/2008/layout/LinedList"/>
    <dgm:cxn modelId="{53F1E8CC-58D9-4A3B-B571-A68A5145864A}" type="presParOf" srcId="{BB685C8D-8D0C-4D3D-ACBA-8A5D421D7FD0}" destId="{112BF8BC-5E1F-4B03-B33F-606674885A55}" srcOrd="2" destOrd="0" presId="urn:microsoft.com/office/officeart/2008/layout/LinedList"/>
    <dgm:cxn modelId="{FC40D20B-4912-416A-BAA7-DF2721F4079C}" type="presParOf" srcId="{BB685C8D-8D0C-4D3D-ACBA-8A5D421D7FD0}" destId="{C7D2D6B7-F8E2-4455-A733-E45BDB5B02CC}" srcOrd="3" destOrd="0" presId="urn:microsoft.com/office/officeart/2008/layout/LinedList"/>
    <dgm:cxn modelId="{A3A633B8-6D19-4CE3-8904-138934A8C6BA}" type="presParOf" srcId="{C7D2D6B7-F8E2-4455-A733-E45BDB5B02CC}" destId="{A3F73A30-074D-49EB-962E-F9CB2B975523}" srcOrd="0" destOrd="0" presId="urn:microsoft.com/office/officeart/2008/layout/LinedList"/>
    <dgm:cxn modelId="{10525005-F40F-488E-8E82-DC0E0ED0C0BE}" type="presParOf" srcId="{C7D2D6B7-F8E2-4455-A733-E45BDB5B02CC}" destId="{B9C49D90-92E3-4C70-9E99-99605CA61F38}" srcOrd="1" destOrd="0" presId="urn:microsoft.com/office/officeart/2008/layout/LinedList"/>
    <dgm:cxn modelId="{6E8D48CF-3692-45E5-AF80-9B26A1A1B841}" type="presParOf" srcId="{B9C49D90-92E3-4C70-9E99-99605CA61F38}" destId="{505B69F1-2EAA-4F8F-84FA-9D7806ED7082}" srcOrd="0" destOrd="0" presId="urn:microsoft.com/office/officeart/2008/layout/LinedList"/>
    <dgm:cxn modelId="{F86FB9E2-AEB1-4176-B52A-1D5FE7809C0E}" type="presParOf" srcId="{B9C49D90-92E3-4C70-9E99-99605CA61F38}" destId="{0B161666-0012-4DE1-9AD5-C59EFA9DBEF6}" srcOrd="1" destOrd="0" presId="urn:microsoft.com/office/officeart/2008/layout/LinedList"/>
    <dgm:cxn modelId="{DD341A60-E482-4E1E-8E8B-09C6702E0A2D}" type="presParOf" srcId="{0B161666-0012-4DE1-9AD5-C59EFA9DBEF6}" destId="{577F31DD-AE3D-4FBB-8EF3-0ABC4CC79A69}" srcOrd="0" destOrd="0" presId="urn:microsoft.com/office/officeart/2008/layout/LinedList"/>
    <dgm:cxn modelId="{C24B3419-CFF9-4B12-96D9-FB268C6B9267}" type="presParOf" srcId="{0B161666-0012-4DE1-9AD5-C59EFA9DBEF6}" destId="{6CBDE7D4-085A-4B60-B5F1-8DBED162EA1D}" srcOrd="1" destOrd="0" presId="urn:microsoft.com/office/officeart/2008/layout/LinedList"/>
    <dgm:cxn modelId="{17782999-2E81-4565-B91C-3C42A6BDBB9E}" type="presParOf" srcId="{0B161666-0012-4DE1-9AD5-C59EFA9DBEF6}" destId="{13B0B5CA-C212-4809-8E07-465A8962F915}" srcOrd="2" destOrd="0" presId="urn:microsoft.com/office/officeart/2008/layout/LinedList"/>
    <dgm:cxn modelId="{7F83EEF1-4BC8-4594-88B2-0D3B46C9D12E}" type="presParOf" srcId="{B9C49D90-92E3-4C70-9E99-99605CA61F38}" destId="{FA0C7027-8E63-4271-8AE8-B854410EB30D}" srcOrd="2" destOrd="0" presId="urn:microsoft.com/office/officeart/2008/layout/LinedList"/>
    <dgm:cxn modelId="{ED0D9B45-B7C8-4EF1-9AA3-865DD4188525}" type="presParOf" srcId="{B9C49D90-92E3-4C70-9E99-99605CA61F38}" destId="{C646FEA0-943C-4A17-9D57-ECAADECAFB2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CB8134-E53B-4C85-970B-B4D06971BF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8E189BD3-28ED-451C-BEBE-F9432FB8BF2A}">
      <dgm:prSet phldrT="[Texto]"/>
      <dgm:spPr/>
      <dgm:t>
        <a:bodyPr/>
        <a:lstStyle/>
        <a:p>
          <a:r>
            <a:rPr lang="es-PY" b="1" dirty="0" smtClean="0"/>
            <a:t>111 </a:t>
          </a:r>
          <a:r>
            <a:rPr lang="es-PY" b="1" dirty="0" smtClean="0"/>
            <a:t>– </a:t>
          </a:r>
          <a:r>
            <a:rPr lang="es-PY" b="1" dirty="0" smtClean="0"/>
            <a:t>Sueldos</a:t>
          </a:r>
          <a:r>
            <a:rPr lang="es-PY" dirty="0" smtClean="0"/>
            <a:t>.</a:t>
          </a:r>
          <a:endParaRPr lang="es-PY" dirty="0"/>
        </a:p>
      </dgm:t>
    </dgm:pt>
    <dgm:pt modelId="{91C7BE7D-53DA-4558-8574-3FF4561E32E4}" type="parTrans" cxnId="{F66561E9-5747-4C74-978B-77D77C5FF09B}">
      <dgm:prSet/>
      <dgm:spPr/>
      <dgm:t>
        <a:bodyPr/>
        <a:lstStyle/>
        <a:p>
          <a:endParaRPr lang="es-PY"/>
        </a:p>
      </dgm:t>
    </dgm:pt>
    <dgm:pt modelId="{C2C42434-3119-48C9-81E9-74BC47E7E21E}" type="sibTrans" cxnId="{F66561E9-5747-4C74-978B-77D77C5FF09B}">
      <dgm:prSet/>
      <dgm:spPr/>
      <dgm:t>
        <a:bodyPr/>
        <a:lstStyle/>
        <a:p>
          <a:endParaRPr lang="es-PY"/>
        </a:p>
      </dgm:t>
    </dgm:pt>
    <dgm:pt modelId="{7BE66F1C-3754-4CBA-B5ED-62F184DB8C96}">
      <dgm:prSet phldrT="[Texto]" custT="1"/>
      <dgm:spPr/>
      <dgm:t>
        <a:bodyPr/>
        <a:lstStyle/>
        <a:p>
          <a:pPr algn="just"/>
          <a:r>
            <a:rPr lang="es-PY" sz="1050" dirty="0" smtClean="0"/>
            <a:t>Creacion</a:t>
          </a:r>
          <a:r>
            <a:rPr lang="es-PY" sz="1050" baseline="0" dirty="0" smtClean="0"/>
            <a:t> de Creditos Presupuestarios para 6 Funcionarios con rango de Secretarios Departamentales despedidos en el periodo anterior que cuentan con Sentencia Definitiva de Reposicion</a:t>
          </a:r>
          <a:r>
            <a:rPr lang="es-PY" sz="1050" dirty="0" smtClean="0"/>
            <a:t>. Funcionarios con años de  Antigüedad.</a:t>
          </a:r>
        </a:p>
        <a:p>
          <a:pPr algn="just"/>
          <a:r>
            <a:rPr lang="es-PY" sz="1050" dirty="0" smtClean="0"/>
            <a:t>Fabian Ojeda:</a:t>
          </a:r>
          <a:r>
            <a:rPr lang="es-PY" sz="1050" baseline="0" dirty="0" smtClean="0"/>
            <a:t> 21 Años de Antiguedad</a:t>
          </a:r>
        </a:p>
        <a:p>
          <a:pPr algn="just"/>
          <a:r>
            <a:rPr lang="es-PY" sz="1050" baseline="0" dirty="0" smtClean="0"/>
            <a:t>Ismael Sosa: 15 Años de Antiguedad</a:t>
          </a:r>
        </a:p>
        <a:p>
          <a:pPr algn="just"/>
          <a:r>
            <a:rPr lang="es-PY" sz="1050" baseline="0" dirty="0" smtClean="0"/>
            <a:t>Regina Raquel Echeverria: 15 Años de Antiguedad</a:t>
          </a:r>
        </a:p>
        <a:p>
          <a:pPr algn="just"/>
          <a:r>
            <a:rPr lang="es-PY" sz="1050" baseline="0" dirty="0" smtClean="0"/>
            <a:t>Alberto Torres: 15 Años de Antiguedad</a:t>
          </a:r>
        </a:p>
        <a:p>
          <a:pPr algn="just"/>
          <a:r>
            <a:rPr lang="es-PY" sz="1050" baseline="0" dirty="0" smtClean="0"/>
            <a:t>Narciso Vazquez: 15 Años de Antiguedad</a:t>
          </a:r>
        </a:p>
        <a:p>
          <a:pPr algn="just"/>
          <a:r>
            <a:rPr lang="es-PY" sz="1050" baseline="0" dirty="0" smtClean="0"/>
            <a:t>Juan Borba: 13 Años de Antiguedad</a:t>
          </a:r>
          <a:endParaRPr lang="es-PY" sz="1050" dirty="0"/>
        </a:p>
      </dgm:t>
    </dgm:pt>
    <dgm:pt modelId="{192FA890-1C08-4044-A877-5ED402545943}" type="parTrans" cxnId="{CA7F8C59-A9C5-4B76-B259-30EDBB35DAC2}">
      <dgm:prSet/>
      <dgm:spPr/>
      <dgm:t>
        <a:bodyPr/>
        <a:lstStyle/>
        <a:p>
          <a:endParaRPr lang="es-PY"/>
        </a:p>
      </dgm:t>
    </dgm:pt>
    <dgm:pt modelId="{19E4CBC9-FE98-4E03-B5D5-0401871204FC}" type="sibTrans" cxnId="{CA7F8C59-A9C5-4B76-B259-30EDBB35DAC2}">
      <dgm:prSet/>
      <dgm:spPr/>
      <dgm:t>
        <a:bodyPr/>
        <a:lstStyle/>
        <a:p>
          <a:endParaRPr lang="es-PY"/>
        </a:p>
      </dgm:t>
    </dgm:pt>
    <dgm:pt modelId="{B6E3D85E-F0D2-4343-B07F-BD8921B54087}">
      <dgm:prSet phldrT="[Texto]"/>
      <dgm:spPr/>
      <dgm:t>
        <a:bodyPr/>
        <a:lstStyle/>
        <a:p>
          <a:r>
            <a:rPr lang="es-PY" b="1" dirty="0" smtClean="0"/>
            <a:t>114 </a:t>
          </a:r>
          <a:r>
            <a:rPr lang="es-PY" b="1" dirty="0" smtClean="0"/>
            <a:t>– </a:t>
          </a:r>
          <a:r>
            <a:rPr lang="es-PY" b="1" dirty="0" smtClean="0"/>
            <a:t>Aguinado</a:t>
          </a:r>
          <a:endParaRPr lang="es-PY" b="1" dirty="0"/>
        </a:p>
      </dgm:t>
    </dgm:pt>
    <dgm:pt modelId="{8B5AB67F-CF27-4453-9A23-FDF40278888B}" type="parTrans" cxnId="{F2A282B0-2D3A-4449-B216-747400016332}">
      <dgm:prSet/>
      <dgm:spPr/>
      <dgm:t>
        <a:bodyPr/>
        <a:lstStyle/>
        <a:p>
          <a:endParaRPr lang="es-PY"/>
        </a:p>
      </dgm:t>
    </dgm:pt>
    <dgm:pt modelId="{A3BA711A-8139-4921-8337-3043ACB91ACE}" type="sibTrans" cxnId="{F2A282B0-2D3A-4449-B216-747400016332}">
      <dgm:prSet/>
      <dgm:spPr/>
      <dgm:t>
        <a:bodyPr/>
        <a:lstStyle/>
        <a:p>
          <a:endParaRPr lang="es-PY"/>
        </a:p>
      </dgm:t>
    </dgm:pt>
    <dgm:pt modelId="{68292118-8761-4849-A0FC-DBD04546C10A}">
      <dgm:prSet phldrT="[Texto]"/>
      <dgm:spPr/>
      <dgm:t>
        <a:bodyPr/>
        <a:lstStyle/>
        <a:p>
          <a:r>
            <a:rPr lang="es-PY" dirty="0" smtClean="0"/>
            <a:t>Incremento de Creditos</a:t>
          </a:r>
          <a:r>
            <a:rPr lang="es-PY" baseline="0" dirty="0" smtClean="0"/>
            <a:t> Presupuestarios para cubrir Aguinaldo en caso de Creacion de Sueldos para Funcionarios que deben ser reincorporados según Sentencia Definitiva</a:t>
          </a:r>
          <a:r>
            <a:rPr lang="es-PY" dirty="0" smtClean="0"/>
            <a:t>.  </a:t>
          </a:r>
          <a:endParaRPr lang="es-PY" dirty="0" smtClean="0"/>
        </a:p>
      </dgm:t>
    </dgm:pt>
    <dgm:pt modelId="{B2AEB7DE-A671-4002-82DC-F0ACACFD4967}" type="parTrans" cxnId="{05837FFB-9124-45EA-BB14-668185E7A049}">
      <dgm:prSet/>
      <dgm:spPr/>
      <dgm:t>
        <a:bodyPr/>
        <a:lstStyle/>
        <a:p>
          <a:endParaRPr lang="es-PY"/>
        </a:p>
      </dgm:t>
    </dgm:pt>
    <dgm:pt modelId="{2F8CC7AD-4782-4AD5-B46D-96FF3E87CB8F}" type="sibTrans" cxnId="{05837FFB-9124-45EA-BB14-668185E7A049}">
      <dgm:prSet/>
      <dgm:spPr/>
      <dgm:t>
        <a:bodyPr/>
        <a:lstStyle/>
        <a:p>
          <a:endParaRPr lang="es-PY"/>
        </a:p>
      </dgm:t>
    </dgm:pt>
    <dgm:pt modelId="{BB685C8D-8D0C-4D3D-ACBA-8A5D421D7FD0}" type="pres">
      <dgm:prSet presAssocID="{A9CB8134-E53B-4C85-970B-B4D06971BF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Y"/>
        </a:p>
      </dgm:t>
    </dgm:pt>
    <dgm:pt modelId="{676F3A7B-D9BA-4B11-88F1-C13EE2947829}" type="pres">
      <dgm:prSet presAssocID="{8E189BD3-28ED-451C-BEBE-F9432FB8BF2A}" presName="thickLine" presStyleLbl="alignNode1" presStyleIdx="0" presStyleCnt="2"/>
      <dgm:spPr/>
    </dgm:pt>
    <dgm:pt modelId="{3A9A0D83-6467-4F45-B034-C959781A2F2C}" type="pres">
      <dgm:prSet presAssocID="{8E189BD3-28ED-451C-BEBE-F9432FB8BF2A}" presName="horz1" presStyleCnt="0"/>
      <dgm:spPr/>
    </dgm:pt>
    <dgm:pt modelId="{205A6A98-6C70-402B-8EC8-EFE6E617EFA6}" type="pres">
      <dgm:prSet presAssocID="{8E189BD3-28ED-451C-BEBE-F9432FB8BF2A}" presName="tx1" presStyleLbl="revTx" presStyleIdx="0" presStyleCnt="4"/>
      <dgm:spPr/>
      <dgm:t>
        <a:bodyPr/>
        <a:lstStyle/>
        <a:p>
          <a:endParaRPr lang="es-PY"/>
        </a:p>
      </dgm:t>
    </dgm:pt>
    <dgm:pt modelId="{63D91F5E-BE95-4299-96B5-BF9E66401854}" type="pres">
      <dgm:prSet presAssocID="{8E189BD3-28ED-451C-BEBE-F9432FB8BF2A}" presName="vert1" presStyleCnt="0"/>
      <dgm:spPr/>
    </dgm:pt>
    <dgm:pt modelId="{51FA0393-C94B-424C-882E-D865A74DFFCA}" type="pres">
      <dgm:prSet presAssocID="{7BE66F1C-3754-4CBA-B5ED-62F184DB8C96}" presName="vertSpace2a" presStyleCnt="0"/>
      <dgm:spPr/>
    </dgm:pt>
    <dgm:pt modelId="{B691A862-F73C-4B67-AA79-1E24FB1DF384}" type="pres">
      <dgm:prSet presAssocID="{7BE66F1C-3754-4CBA-B5ED-62F184DB8C96}" presName="horz2" presStyleCnt="0"/>
      <dgm:spPr/>
    </dgm:pt>
    <dgm:pt modelId="{E3BF690F-4D49-4619-B5A0-7DF45A5B9C33}" type="pres">
      <dgm:prSet presAssocID="{7BE66F1C-3754-4CBA-B5ED-62F184DB8C96}" presName="horzSpace2" presStyleCnt="0"/>
      <dgm:spPr/>
    </dgm:pt>
    <dgm:pt modelId="{D746953A-8CC2-4625-B439-96D5CB4FC37B}" type="pres">
      <dgm:prSet presAssocID="{7BE66F1C-3754-4CBA-B5ED-62F184DB8C96}" presName="tx2" presStyleLbl="revTx" presStyleIdx="1" presStyleCnt="4" custScaleY="128169"/>
      <dgm:spPr/>
      <dgm:t>
        <a:bodyPr/>
        <a:lstStyle/>
        <a:p>
          <a:endParaRPr lang="es-PY"/>
        </a:p>
      </dgm:t>
    </dgm:pt>
    <dgm:pt modelId="{499E72A6-23C8-4913-B90F-7CB3B72BFC6B}" type="pres">
      <dgm:prSet presAssocID="{7BE66F1C-3754-4CBA-B5ED-62F184DB8C96}" presName="vert2" presStyleCnt="0"/>
      <dgm:spPr/>
    </dgm:pt>
    <dgm:pt modelId="{764CC461-9CFC-4ADF-8347-7AB579413D5E}" type="pres">
      <dgm:prSet presAssocID="{7BE66F1C-3754-4CBA-B5ED-62F184DB8C96}" presName="thinLine2b" presStyleLbl="callout" presStyleIdx="0" presStyleCnt="2"/>
      <dgm:spPr/>
    </dgm:pt>
    <dgm:pt modelId="{83B503BA-8FE2-4B3F-8471-B36B5B25057D}" type="pres">
      <dgm:prSet presAssocID="{7BE66F1C-3754-4CBA-B5ED-62F184DB8C96}" presName="vertSpace2b" presStyleCnt="0"/>
      <dgm:spPr/>
    </dgm:pt>
    <dgm:pt modelId="{112BF8BC-5E1F-4B03-B33F-606674885A55}" type="pres">
      <dgm:prSet presAssocID="{B6E3D85E-F0D2-4343-B07F-BD8921B54087}" presName="thickLine" presStyleLbl="alignNode1" presStyleIdx="1" presStyleCnt="2"/>
      <dgm:spPr/>
    </dgm:pt>
    <dgm:pt modelId="{C7D2D6B7-F8E2-4455-A733-E45BDB5B02CC}" type="pres">
      <dgm:prSet presAssocID="{B6E3D85E-F0D2-4343-B07F-BD8921B54087}" presName="horz1" presStyleCnt="0"/>
      <dgm:spPr/>
    </dgm:pt>
    <dgm:pt modelId="{A3F73A30-074D-49EB-962E-F9CB2B975523}" type="pres">
      <dgm:prSet presAssocID="{B6E3D85E-F0D2-4343-B07F-BD8921B54087}" presName="tx1" presStyleLbl="revTx" presStyleIdx="2" presStyleCnt="4"/>
      <dgm:spPr/>
      <dgm:t>
        <a:bodyPr/>
        <a:lstStyle/>
        <a:p>
          <a:endParaRPr lang="es-PY"/>
        </a:p>
      </dgm:t>
    </dgm:pt>
    <dgm:pt modelId="{B9C49D90-92E3-4C70-9E99-99605CA61F38}" type="pres">
      <dgm:prSet presAssocID="{B6E3D85E-F0D2-4343-B07F-BD8921B54087}" presName="vert1" presStyleCnt="0"/>
      <dgm:spPr/>
    </dgm:pt>
    <dgm:pt modelId="{505B69F1-2EAA-4F8F-84FA-9D7806ED7082}" type="pres">
      <dgm:prSet presAssocID="{68292118-8761-4849-A0FC-DBD04546C10A}" presName="vertSpace2a" presStyleCnt="0"/>
      <dgm:spPr/>
    </dgm:pt>
    <dgm:pt modelId="{0B161666-0012-4DE1-9AD5-C59EFA9DBEF6}" type="pres">
      <dgm:prSet presAssocID="{68292118-8761-4849-A0FC-DBD04546C10A}" presName="horz2" presStyleCnt="0"/>
      <dgm:spPr/>
    </dgm:pt>
    <dgm:pt modelId="{577F31DD-AE3D-4FBB-8EF3-0ABC4CC79A69}" type="pres">
      <dgm:prSet presAssocID="{68292118-8761-4849-A0FC-DBD04546C10A}" presName="horzSpace2" presStyleCnt="0"/>
      <dgm:spPr/>
    </dgm:pt>
    <dgm:pt modelId="{6CBDE7D4-085A-4B60-B5F1-8DBED162EA1D}" type="pres">
      <dgm:prSet presAssocID="{68292118-8761-4849-A0FC-DBD04546C10A}" presName="tx2" presStyleLbl="revTx" presStyleIdx="3" presStyleCnt="4" custScaleY="56763"/>
      <dgm:spPr/>
      <dgm:t>
        <a:bodyPr/>
        <a:lstStyle/>
        <a:p>
          <a:endParaRPr lang="es-PY"/>
        </a:p>
      </dgm:t>
    </dgm:pt>
    <dgm:pt modelId="{13B0B5CA-C212-4809-8E07-465A8962F915}" type="pres">
      <dgm:prSet presAssocID="{68292118-8761-4849-A0FC-DBD04546C10A}" presName="vert2" presStyleCnt="0"/>
      <dgm:spPr/>
    </dgm:pt>
    <dgm:pt modelId="{FA0C7027-8E63-4271-8AE8-B854410EB30D}" type="pres">
      <dgm:prSet presAssocID="{68292118-8761-4849-A0FC-DBD04546C10A}" presName="thinLine2b" presStyleLbl="callout" presStyleIdx="1" presStyleCnt="2"/>
      <dgm:spPr/>
    </dgm:pt>
    <dgm:pt modelId="{C646FEA0-943C-4A17-9D57-ECAADECAFB2D}" type="pres">
      <dgm:prSet presAssocID="{68292118-8761-4849-A0FC-DBD04546C10A}" presName="vertSpace2b" presStyleCnt="0"/>
      <dgm:spPr/>
    </dgm:pt>
  </dgm:ptLst>
  <dgm:cxnLst>
    <dgm:cxn modelId="{F2A282B0-2D3A-4449-B216-747400016332}" srcId="{A9CB8134-E53B-4C85-970B-B4D06971BF7E}" destId="{B6E3D85E-F0D2-4343-B07F-BD8921B54087}" srcOrd="1" destOrd="0" parTransId="{8B5AB67F-CF27-4453-9A23-FDF40278888B}" sibTransId="{A3BA711A-8139-4921-8337-3043ACB91ACE}"/>
    <dgm:cxn modelId="{35299DAD-AADD-3546-8143-DEA0AF883D7A}" type="presOf" srcId="{A9CB8134-E53B-4C85-970B-B4D06971BF7E}" destId="{BB685C8D-8D0C-4D3D-ACBA-8A5D421D7FD0}" srcOrd="0" destOrd="0" presId="urn:microsoft.com/office/officeart/2008/layout/LinedList"/>
    <dgm:cxn modelId="{733D946A-8266-C64D-B8D9-323DE282DB83}" type="presOf" srcId="{B6E3D85E-F0D2-4343-B07F-BD8921B54087}" destId="{A3F73A30-074D-49EB-962E-F9CB2B975523}" srcOrd="0" destOrd="0" presId="urn:microsoft.com/office/officeart/2008/layout/LinedList"/>
    <dgm:cxn modelId="{CA7F8C59-A9C5-4B76-B259-30EDBB35DAC2}" srcId="{8E189BD3-28ED-451C-BEBE-F9432FB8BF2A}" destId="{7BE66F1C-3754-4CBA-B5ED-62F184DB8C96}" srcOrd="0" destOrd="0" parTransId="{192FA890-1C08-4044-A877-5ED402545943}" sibTransId="{19E4CBC9-FE98-4E03-B5D5-0401871204FC}"/>
    <dgm:cxn modelId="{B69FE94E-C0A1-564F-865C-5AD833AF3F25}" type="presOf" srcId="{68292118-8761-4849-A0FC-DBD04546C10A}" destId="{6CBDE7D4-085A-4B60-B5F1-8DBED162EA1D}" srcOrd="0" destOrd="0" presId="urn:microsoft.com/office/officeart/2008/layout/LinedList"/>
    <dgm:cxn modelId="{C72D3071-03D7-184E-9F34-D0098E9E0D8E}" type="presOf" srcId="{7BE66F1C-3754-4CBA-B5ED-62F184DB8C96}" destId="{D746953A-8CC2-4625-B439-96D5CB4FC37B}" srcOrd="0" destOrd="0" presId="urn:microsoft.com/office/officeart/2008/layout/LinedList"/>
    <dgm:cxn modelId="{05837FFB-9124-45EA-BB14-668185E7A049}" srcId="{B6E3D85E-F0D2-4343-B07F-BD8921B54087}" destId="{68292118-8761-4849-A0FC-DBD04546C10A}" srcOrd="0" destOrd="0" parTransId="{B2AEB7DE-A671-4002-82DC-F0ACACFD4967}" sibTransId="{2F8CC7AD-4782-4AD5-B46D-96FF3E87CB8F}"/>
    <dgm:cxn modelId="{F66561E9-5747-4C74-978B-77D77C5FF09B}" srcId="{A9CB8134-E53B-4C85-970B-B4D06971BF7E}" destId="{8E189BD3-28ED-451C-BEBE-F9432FB8BF2A}" srcOrd="0" destOrd="0" parTransId="{91C7BE7D-53DA-4558-8574-3FF4561E32E4}" sibTransId="{C2C42434-3119-48C9-81E9-74BC47E7E21E}"/>
    <dgm:cxn modelId="{0C143EFD-A5B8-014D-BC48-6F48757C63C8}" type="presOf" srcId="{8E189BD3-28ED-451C-BEBE-F9432FB8BF2A}" destId="{205A6A98-6C70-402B-8EC8-EFE6E617EFA6}" srcOrd="0" destOrd="0" presId="urn:microsoft.com/office/officeart/2008/layout/LinedList"/>
    <dgm:cxn modelId="{61D8073E-E8AD-4B4A-B98A-7E28D0EBE8C3}" type="presParOf" srcId="{BB685C8D-8D0C-4D3D-ACBA-8A5D421D7FD0}" destId="{676F3A7B-D9BA-4B11-88F1-C13EE2947829}" srcOrd="0" destOrd="0" presId="urn:microsoft.com/office/officeart/2008/layout/LinedList"/>
    <dgm:cxn modelId="{D32FCA4D-EDDD-2D41-802C-88E5504BC811}" type="presParOf" srcId="{BB685C8D-8D0C-4D3D-ACBA-8A5D421D7FD0}" destId="{3A9A0D83-6467-4F45-B034-C959781A2F2C}" srcOrd="1" destOrd="0" presId="urn:microsoft.com/office/officeart/2008/layout/LinedList"/>
    <dgm:cxn modelId="{73CE72D7-1F3B-2546-A05D-EC900B1A4CC3}" type="presParOf" srcId="{3A9A0D83-6467-4F45-B034-C959781A2F2C}" destId="{205A6A98-6C70-402B-8EC8-EFE6E617EFA6}" srcOrd="0" destOrd="0" presId="urn:microsoft.com/office/officeart/2008/layout/LinedList"/>
    <dgm:cxn modelId="{DD0567EF-97C1-AC44-A111-1D47BC8DB40E}" type="presParOf" srcId="{3A9A0D83-6467-4F45-B034-C959781A2F2C}" destId="{63D91F5E-BE95-4299-96B5-BF9E66401854}" srcOrd="1" destOrd="0" presId="urn:microsoft.com/office/officeart/2008/layout/LinedList"/>
    <dgm:cxn modelId="{A88CC3AC-CC4A-AA49-9CB4-DC59A7F9E2FB}" type="presParOf" srcId="{63D91F5E-BE95-4299-96B5-BF9E66401854}" destId="{51FA0393-C94B-424C-882E-D865A74DFFCA}" srcOrd="0" destOrd="0" presId="urn:microsoft.com/office/officeart/2008/layout/LinedList"/>
    <dgm:cxn modelId="{31771CE9-8993-554D-8799-577FA832F2FE}" type="presParOf" srcId="{63D91F5E-BE95-4299-96B5-BF9E66401854}" destId="{B691A862-F73C-4B67-AA79-1E24FB1DF384}" srcOrd="1" destOrd="0" presId="urn:microsoft.com/office/officeart/2008/layout/LinedList"/>
    <dgm:cxn modelId="{9F93BA32-8A40-3243-A836-D4882A9C6193}" type="presParOf" srcId="{B691A862-F73C-4B67-AA79-1E24FB1DF384}" destId="{E3BF690F-4D49-4619-B5A0-7DF45A5B9C33}" srcOrd="0" destOrd="0" presId="urn:microsoft.com/office/officeart/2008/layout/LinedList"/>
    <dgm:cxn modelId="{7FE35C0F-124E-DA4F-91C9-ED66DFF2310B}" type="presParOf" srcId="{B691A862-F73C-4B67-AA79-1E24FB1DF384}" destId="{D746953A-8CC2-4625-B439-96D5CB4FC37B}" srcOrd="1" destOrd="0" presId="urn:microsoft.com/office/officeart/2008/layout/LinedList"/>
    <dgm:cxn modelId="{6E1D341C-87ED-C94F-A6EE-2A43C2D62232}" type="presParOf" srcId="{B691A862-F73C-4B67-AA79-1E24FB1DF384}" destId="{499E72A6-23C8-4913-B90F-7CB3B72BFC6B}" srcOrd="2" destOrd="0" presId="urn:microsoft.com/office/officeart/2008/layout/LinedList"/>
    <dgm:cxn modelId="{FE5E496A-192F-8644-9F4B-20AD538D134B}" type="presParOf" srcId="{63D91F5E-BE95-4299-96B5-BF9E66401854}" destId="{764CC461-9CFC-4ADF-8347-7AB579413D5E}" srcOrd="2" destOrd="0" presId="urn:microsoft.com/office/officeart/2008/layout/LinedList"/>
    <dgm:cxn modelId="{F35C2A73-F469-3E48-825C-F33D5A3D00A0}" type="presParOf" srcId="{63D91F5E-BE95-4299-96B5-BF9E66401854}" destId="{83B503BA-8FE2-4B3F-8471-B36B5B25057D}" srcOrd="3" destOrd="0" presId="urn:microsoft.com/office/officeart/2008/layout/LinedList"/>
    <dgm:cxn modelId="{9B499F99-9172-BF40-AB32-321244EAEAF5}" type="presParOf" srcId="{BB685C8D-8D0C-4D3D-ACBA-8A5D421D7FD0}" destId="{112BF8BC-5E1F-4B03-B33F-606674885A55}" srcOrd="2" destOrd="0" presId="urn:microsoft.com/office/officeart/2008/layout/LinedList"/>
    <dgm:cxn modelId="{A0F5BC96-36C3-E545-99BD-66E4EC73487D}" type="presParOf" srcId="{BB685C8D-8D0C-4D3D-ACBA-8A5D421D7FD0}" destId="{C7D2D6B7-F8E2-4455-A733-E45BDB5B02CC}" srcOrd="3" destOrd="0" presId="urn:microsoft.com/office/officeart/2008/layout/LinedList"/>
    <dgm:cxn modelId="{4020B7FE-EA5A-C544-8942-FF6B20169EB0}" type="presParOf" srcId="{C7D2D6B7-F8E2-4455-A733-E45BDB5B02CC}" destId="{A3F73A30-074D-49EB-962E-F9CB2B975523}" srcOrd="0" destOrd="0" presId="urn:microsoft.com/office/officeart/2008/layout/LinedList"/>
    <dgm:cxn modelId="{35F8DDB2-AB4E-DB4E-AC99-79BDF7A2EC0B}" type="presParOf" srcId="{C7D2D6B7-F8E2-4455-A733-E45BDB5B02CC}" destId="{B9C49D90-92E3-4C70-9E99-99605CA61F38}" srcOrd="1" destOrd="0" presId="urn:microsoft.com/office/officeart/2008/layout/LinedList"/>
    <dgm:cxn modelId="{C9EC2B96-BE63-4242-AA7B-B93A07877C6D}" type="presParOf" srcId="{B9C49D90-92E3-4C70-9E99-99605CA61F38}" destId="{505B69F1-2EAA-4F8F-84FA-9D7806ED7082}" srcOrd="0" destOrd="0" presId="urn:microsoft.com/office/officeart/2008/layout/LinedList"/>
    <dgm:cxn modelId="{9EC27E24-1435-9542-A4CF-4ED4E7203934}" type="presParOf" srcId="{B9C49D90-92E3-4C70-9E99-99605CA61F38}" destId="{0B161666-0012-4DE1-9AD5-C59EFA9DBEF6}" srcOrd="1" destOrd="0" presId="urn:microsoft.com/office/officeart/2008/layout/LinedList"/>
    <dgm:cxn modelId="{121B2083-8789-7548-869E-E18B80C3F35C}" type="presParOf" srcId="{0B161666-0012-4DE1-9AD5-C59EFA9DBEF6}" destId="{577F31DD-AE3D-4FBB-8EF3-0ABC4CC79A69}" srcOrd="0" destOrd="0" presId="urn:microsoft.com/office/officeart/2008/layout/LinedList"/>
    <dgm:cxn modelId="{64B262A7-5962-C749-99C7-1BC92B9D5E67}" type="presParOf" srcId="{0B161666-0012-4DE1-9AD5-C59EFA9DBEF6}" destId="{6CBDE7D4-085A-4B60-B5F1-8DBED162EA1D}" srcOrd="1" destOrd="0" presId="urn:microsoft.com/office/officeart/2008/layout/LinedList"/>
    <dgm:cxn modelId="{32EFD69A-1E4F-9946-8D20-737BAEACEBB9}" type="presParOf" srcId="{0B161666-0012-4DE1-9AD5-C59EFA9DBEF6}" destId="{13B0B5CA-C212-4809-8E07-465A8962F915}" srcOrd="2" destOrd="0" presId="urn:microsoft.com/office/officeart/2008/layout/LinedList"/>
    <dgm:cxn modelId="{CCB1A406-2AD1-2E4E-9C6E-AC9BE00B9F09}" type="presParOf" srcId="{B9C49D90-92E3-4C70-9E99-99605CA61F38}" destId="{FA0C7027-8E63-4271-8AE8-B854410EB30D}" srcOrd="2" destOrd="0" presId="urn:microsoft.com/office/officeart/2008/layout/LinedList"/>
    <dgm:cxn modelId="{6BFC4843-9DD0-0848-950F-AC568A80B6E4}" type="presParOf" srcId="{B9C49D90-92E3-4C70-9E99-99605CA61F38}" destId="{C646FEA0-943C-4A17-9D57-ECAADECAFB2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2947D-3DAB-499F-9CA8-9692C8E46E6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E4691433-7D13-4853-A0E0-684EE85363C3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842- Aporte a Entidades Educativas e Instituciones sin Fines de Lucro</a:t>
          </a:r>
          <a:endParaRPr lang="es-PY" dirty="0"/>
        </a:p>
      </dgm:t>
    </dgm:pt>
    <dgm:pt modelId="{987844E5-AA68-4C3A-A52D-A03233D07593}" type="parTrans" cxnId="{786F4056-7589-4719-A3CC-5ED309201A08}">
      <dgm:prSet/>
      <dgm:spPr/>
      <dgm:t>
        <a:bodyPr/>
        <a:lstStyle/>
        <a:p>
          <a:endParaRPr lang="es-PY"/>
        </a:p>
      </dgm:t>
    </dgm:pt>
    <dgm:pt modelId="{6AC67322-6017-406C-BB63-EE284FE625BF}" type="sibTrans" cxnId="{786F4056-7589-4719-A3CC-5ED309201A08}">
      <dgm:prSet/>
      <dgm:spPr/>
      <dgm:t>
        <a:bodyPr/>
        <a:lstStyle/>
        <a:p>
          <a:endParaRPr lang="es-PY"/>
        </a:p>
      </dgm:t>
    </dgm:pt>
    <dgm:pt modelId="{56BC2491-D2DD-4189-90BD-31CEE1284AE0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360.000.000</a:t>
          </a:r>
          <a:endParaRPr lang="es-PY" b="1" dirty="0"/>
        </a:p>
      </dgm:t>
    </dgm:pt>
    <dgm:pt modelId="{420E0A29-1336-4FE1-A1C4-9BA8C64DE0EA}" type="parTrans" cxnId="{4792CDC1-E409-4D65-A798-48B8FD50E53F}">
      <dgm:prSet/>
      <dgm:spPr/>
      <dgm:t>
        <a:bodyPr/>
        <a:lstStyle/>
        <a:p>
          <a:endParaRPr lang="es-PY"/>
        </a:p>
      </dgm:t>
    </dgm:pt>
    <dgm:pt modelId="{BF0E9812-E45D-49A3-A0BB-E09426A528CF}" type="sibTrans" cxnId="{4792CDC1-E409-4D65-A798-48B8FD50E53F}">
      <dgm:prSet/>
      <dgm:spPr/>
      <dgm:t>
        <a:bodyPr/>
        <a:lstStyle/>
        <a:p>
          <a:endParaRPr lang="es-PY"/>
        </a:p>
      </dgm:t>
    </dgm:pt>
    <dgm:pt modelId="{B060994C-F4E9-4880-B525-6348ECA8FBBA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360 – Combustibles y Lubricantes</a:t>
          </a:r>
          <a:endParaRPr lang="es-PY" dirty="0"/>
        </a:p>
      </dgm:t>
    </dgm:pt>
    <dgm:pt modelId="{7C54470E-9238-4762-9790-F756B1E5EED2}" type="parTrans" cxnId="{401E6127-0AE3-46A4-BFCA-F659436C1456}">
      <dgm:prSet/>
      <dgm:spPr/>
      <dgm:t>
        <a:bodyPr/>
        <a:lstStyle/>
        <a:p>
          <a:endParaRPr lang="es-PY"/>
        </a:p>
      </dgm:t>
    </dgm:pt>
    <dgm:pt modelId="{4BF982B8-2BD4-41C0-901C-B6C9259BB5F5}" type="sibTrans" cxnId="{401E6127-0AE3-46A4-BFCA-F659436C1456}">
      <dgm:prSet/>
      <dgm:spPr/>
      <dgm:t>
        <a:bodyPr/>
        <a:lstStyle/>
        <a:p>
          <a:endParaRPr lang="es-PY"/>
        </a:p>
      </dgm:t>
    </dgm:pt>
    <dgm:pt modelId="{E7088752-3D18-467F-B4BF-1CC35BE32991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300.000.000</a:t>
          </a:r>
          <a:endParaRPr lang="es-PY" b="1" dirty="0"/>
        </a:p>
      </dgm:t>
    </dgm:pt>
    <dgm:pt modelId="{56B09377-B3B2-4800-8ECF-E4F9BE87EA01}" type="parTrans" cxnId="{90DB4454-12F2-4D4E-8BAF-97BFD1CD1859}">
      <dgm:prSet/>
      <dgm:spPr/>
      <dgm:t>
        <a:bodyPr/>
        <a:lstStyle/>
        <a:p>
          <a:endParaRPr lang="es-PY"/>
        </a:p>
      </dgm:t>
    </dgm:pt>
    <dgm:pt modelId="{1B5BF914-2E5C-44D8-8CAC-06FE155D933F}" type="sibTrans" cxnId="{90DB4454-12F2-4D4E-8BAF-97BFD1CD1859}">
      <dgm:prSet/>
      <dgm:spPr/>
      <dgm:t>
        <a:bodyPr/>
        <a:lstStyle/>
        <a:p>
          <a:endParaRPr lang="es-PY"/>
        </a:p>
      </dgm:t>
    </dgm:pt>
    <dgm:pt modelId="{49A23E03-FB00-44BC-8977-687076BF1AD9}" type="pres">
      <dgm:prSet presAssocID="{DED2947D-3DAB-499F-9CA8-9692C8E46E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7D37DF4E-9918-44EA-A53B-6D37C43AD978}" type="pres">
      <dgm:prSet presAssocID="{B060994C-F4E9-4880-B525-6348ECA8FBBA}" presName="boxAndChildren" presStyleCnt="0"/>
      <dgm:spPr/>
    </dgm:pt>
    <dgm:pt modelId="{BC9521D2-BA5A-4B10-AF05-72025A0411DA}" type="pres">
      <dgm:prSet presAssocID="{B060994C-F4E9-4880-B525-6348ECA8FBBA}" presName="parentTextBox" presStyleLbl="node1" presStyleIdx="0" presStyleCnt="2"/>
      <dgm:spPr/>
      <dgm:t>
        <a:bodyPr/>
        <a:lstStyle/>
        <a:p>
          <a:endParaRPr lang="es-PY"/>
        </a:p>
      </dgm:t>
    </dgm:pt>
    <dgm:pt modelId="{8881CC74-C9B0-4C27-BC6D-D8C25DB2EFA9}" type="pres">
      <dgm:prSet presAssocID="{B060994C-F4E9-4880-B525-6348ECA8FBBA}" presName="entireBox" presStyleLbl="node1" presStyleIdx="0" presStyleCnt="2"/>
      <dgm:spPr/>
      <dgm:t>
        <a:bodyPr/>
        <a:lstStyle/>
        <a:p>
          <a:endParaRPr lang="es-PY"/>
        </a:p>
      </dgm:t>
    </dgm:pt>
    <dgm:pt modelId="{AF92B638-4B0E-4A9C-AEBF-6D7046012C73}" type="pres">
      <dgm:prSet presAssocID="{B060994C-F4E9-4880-B525-6348ECA8FBBA}" presName="descendantBox" presStyleCnt="0"/>
      <dgm:spPr/>
    </dgm:pt>
    <dgm:pt modelId="{C471FA9C-7468-4B83-AA08-B00AB096B897}" type="pres">
      <dgm:prSet presAssocID="{E7088752-3D18-467F-B4BF-1CC35BE32991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24A8714-31F6-40A9-BFD4-CB35AC3740E3}" type="pres">
      <dgm:prSet presAssocID="{6AC67322-6017-406C-BB63-EE284FE625BF}" presName="sp" presStyleCnt="0"/>
      <dgm:spPr/>
    </dgm:pt>
    <dgm:pt modelId="{4C545A08-C71F-4735-B353-9DBABFEAFE04}" type="pres">
      <dgm:prSet presAssocID="{E4691433-7D13-4853-A0E0-684EE85363C3}" presName="arrowAndChildren" presStyleCnt="0"/>
      <dgm:spPr/>
    </dgm:pt>
    <dgm:pt modelId="{4C15038C-EBCE-4B33-A85D-56F011618EB1}" type="pres">
      <dgm:prSet presAssocID="{E4691433-7D13-4853-A0E0-684EE85363C3}" presName="parentTextArrow" presStyleLbl="node1" presStyleIdx="0" presStyleCnt="2"/>
      <dgm:spPr/>
      <dgm:t>
        <a:bodyPr/>
        <a:lstStyle/>
        <a:p>
          <a:endParaRPr lang="es-PY"/>
        </a:p>
      </dgm:t>
    </dgm:pt>
    <dgm:pt modelId="{BF886A1D-245C-411C-AD68-212DB6006712}" type="pres">
      <dgm:prSet presAssocID="{E4691433-7D13-4853-A0E0-684EE85363C3}" presName="arrow" presStyleLbl="node1" presStyleIdx="1" presStyleCnt="2" custLinFactNeighborY="-6397"/>
      <dgm:spPr/>
      <dgm:t>
        <a:bodyPr/>
        <a:lstStyle/>
        <a:p>
          <a:endParaRPr lang="es-PY"/>
        </a:p>
      </dgm:t>
    </dgm:pt>
    <dgm:pt modelId="{5484E320-23C1-4A20-B814-A861D859C766}" type="pres">
      <dgm:prSet presAssocID="{E4691433-7D13-4853-A0E0-684EE85363C3}" presName="descendantArrow" presStyleCnt="0"/>
      <dgm:spPr/>
    </dgm:pt>
    <dgm:pt modelId="{1BF0532E-419F-4D8A-9125-03F2D131FECE}" type="pres">
      <dgm:prSet presAssocID="{56BC2491-D2DD-4189-90BD-31CEE1284AE0}" presName="childTextArrow" presStyleLbl="fgAccFollowNode1" presStyleIdx="1" presStyleCnt="2" custScaleX="100000" custLinFactNeighborX="1231" custLinFactNeighborY="-838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786F4056-7589-4719-A3CC-5ED309201A08}" srcId="{DED2947D-3DAB-499F-9CA8-9692C8E46E68}" destId="{E4691433-7D13-4853-A0E0-684EE85363C3}" srcOrd="0" destOrd="0" parTransId="{987844E5-AA68-4C3A-A52D-A03233D07593}" sibTransId="{6AC67322-6017-406C-BB63-EE284FE625BF}"/>
    <dgm:cxn modelId="{2983E6B3-C4A0-4089-8403-F9FB5E37BE61}" type="presOf" srcId="{DED2947D-3DAB-499F-9CA8-9692C8E46E68}" destId="{49A23E03-FB00-44BC-8977-687076BF1AD9}" srcOrd="0" destOrd="0" presId="urn:microsoft.com/office/officeart/2005/8/layout/process4"/>
    <dgm:cxn modelId="{C3C52850-0AC2-48FA-99D8-DBE2682EAFF3}" type="presOf" srcId="{B060994C-F4E9-4880-B525-6348ECA8FBBA}" destId="{8881CC74-C9B0-4C27-BC6D-D8C25DB2EFA9}" srcOrd="1" destOrd="0" presId="urn:microsoft.com/office/officeart/2005/8/layout/process4"/>
    <dgm:cxn modelId="{F745ABF1-4A96-42B7-8EC1-3C37FCC3BBC8}" type="presOf" srcId="{E7088752-3D18-467F-B4BF-1CC35BE32991}" destId="{C471FA9C-7468-4B83-AA08-B00AB096B897}" srcOrd="0" destOrd="0" presId="urn:microsoft.com/office/officeart/2005/8/layout/process4"/>
    <dgm:cxn modelId="{A6CB61C9-5C19-47CB-B5DC-7EE7FC011999}" type="presOf" srcId="{E4691433-7D13-4853-A0E0-684EE85363C3}" destId="{4C15038C-EBCE-4B33-A85D-56F011618EB1}" srcOrd="0" destOrd="0" presId="urn:microsoft.com/office/officeart/2005/8/layout/process4"/>
    <dgm:cxn modelId="{C9F8F932-9189-4EF4-9B7E-61AFE53B735E}" type="presOf" srcId="{E4691433-7D13-4853-A0E0-684EE85363C3}" destId="{BF886A1D-245C-411C-AD68-212DB6006712}" srcOrd="1" destOrd="0" presId="urn:microsoft.com/office/officeart/2005/8/layout/process4"/>
    <dgm:cxn modelId="{401E6127-0AE3-46A4-BFCA-F659436C1456}" srcId="{DED2947D-3DAB-499F-9CA8-9692C8E46E68}" destId="{B060994C-F4E9-4880-B525-6348ECA8FBBA}" srcOrd="1" destOrd="0" parTransId="{7C54470E-9238-4762-9790-F756B1E5EED2}" sibTransId="{4BF982B8-2BD4-41C0-901C-B6C9259BB5F5}"/>
    <dgm:cxn modelId="{4792CDC1-E409-4D65-A798-48B8FD50E53F}" srcId="{E4691433-7D13-4853-A0E0-684EE85363C3}" destId="{56BC2491-D2DD-4189-90BD-31CEE1284AE0}" srcOrd="0" destOrd="0" parTransId="{420E0A29-1336-4FE1-A1C4-9BA8C64DE0EA}" sibTransId="{BF0E9812-E45D-49A3-A0BB-E09426A528CF}"/>
    <dgm:cxn modelId="{90DB4454-12F2-4D4E-8BAF-97BFD1CD1859}" srcId="{B060994C-F4E9-4880-B525-6348ECA8FBBA}" destId="{E7088752-3D18-467F-B4BF-1CC35BE32991}" srcOrd="0" destOrd="0" parTransId="{56B09377-B3B2-4800-8ECF-E4F9BE87EA01}" sibTransId="{1B5BF914-2E5C-44D8-8CAC-06FE155D933F}"/>
    <dgm:cxn modelId="{06BF8DC7-0675-4F51-92C2-F5B1B93D2A30}" type="presOf" srcId="{56BC2491-D2DD-4189-90BD-31CEE1284AE0}" destId="{1BF0532E-419F-4D8A-9125-03F2D131FECE}" srcOrd="0" destOrd="0" presId="urn:microsoft.com/office/officeart/2005/8/layout/process4"/>
    <dgm:cxn modelId="{88FF5948-8FF4-489F-AC52-655243AB2E90}" type="presOf" srcId="{B060994C-F4E9-4880-B525-6348ECA8FBBA}" destId="{BC9521D2-BA5A-4B10-AF05-72025A0411DA}" srcOrd="0" destOrd="0" presId="urn:microsoft.com/office/officeart/2005/8/layout/process4"/>
    <dgm:cxn modelId="{BEE40EF8-84AD-4F8A-864F-5B622A1C0F7F}" type="presParOf" srcId="{49A23E03-FB00-44BC-8977-687076BF1AD9}" destId="{7D37DF4E-9918-44EA-A53B-6D37C43AD978}" srcOrd="0" destOrd="0" presId="urn:microsoft.com/office/officeart/2005/8/layout/process4"/>
    <dgm:cxn modelId="{DA058820-AEA7-4CE4-8E45-7B3E926CC2D6}" type="presParOf" srcId="{7D37DF4E-9918-44EA-A53B-6D37C43AD978}" destId="{BC9521D2-BA5A-4B10-AF05-72025A0411DA}" srcOrd="0" destOrd="0" presId="urn:microsoft.com/office/officeart/2005/8/layout/process4"/>
    <dgm:cxn modelId="{F9514E58-0588-4C3D-AA5B-92FCF58EA6B7}" type="presParOf" srcId="{7D37DF4E-9918-44EA-A53B-6D37C43AD978}" destId="{8881CC74-C9B0-4C27-BC6D-D8C25DB2EFA9}" srcOrd="1" destOrd="0" presId="urn:microsoft.com/office/officeart/2005/8/layout/process4"/>
    <dgm:cxn modelId="{F91494FD-F9CF-443C-A5DD-1FFC5EC7BD97}" type="presParOf" srcId="{7D37DF4E-9918-44EA-A53B-6D37C43AD978}" destId="{AF92B638-4B0E-4A9C-AEBF-6D7046012C73}" srcOrd="2" destOrd="0" presId="urn:microsoft.com/office/officeart/2005/8/layout/process4"/>
    <dgm:cxn modelId="{33ADCF35-5813-4B2F-9746-E8032B345446}" type="presParOf" srcId="{AF92B638-4B0E-4A9C-AEBF-6D7046012C73}" destId="{C471FA9C-7468-4B83-AA08-B00AB096B897}" srcOrd="0" destOrd="0" presId="urn:microsoft.com/office/officeart/2005/8/layout/process4"/>
    <dgm:cxn modelId="{21A31602-58F4-4686-B7B7-980169C2EBAB}" type="presParOf" srcId="{49A23E03-FB00-44BC-8977-687076BF1AD9}" destId="{724A8714-31F6-40A9-BFD4-CB35AC3740E3}" srcOrd="1" destOrd="0" presId="urn:microsoft.com/office/officeart/2005/8/layout/process4"/>
    <dgm:cxn modelId="{7424575F-FE18-4ECC-81D0-5500639FB7A2}" type="presParOf" srcId="{49A23E03-FB00-44BC-8977-687076BF1AD9}" destId="{4C545A08-C71F-4735-B353-9DBABFEAFE04}" srcOrd="2" destOrd="0" presId="urn:microsoft.com/office/officeart/2005/8/layout/process4"/>
    <dgm:cxn modelId="{5C6B803D-A523-4EA0-BEFF-BB08BB4D0E0D}" type="presParOf" srcId="{4C545A08-C71F-4735-B353-9DBABFEAFE04}" destId="{4C15038C-EBCE-4B33-A85D-56F011618EB1}" srcOrd="0" destOrd="0" presId="urn:microsoft.com/office/officeart/2005/8/layout/process4"/>
    <dgm:cxn modelId="{F6FE9267-CCF8-4846-9CA2-5C80D4D5CFFD}" type="presParOf" srcId="{4C545A08-C71F-4735-B353-9DBABFEAFE04}" destId="{BF886A1D-245C-411C-AD68-212DB6006712}" srcOrd="1" destOrd="0" presId="urn:microsoft.com/office/officeart/2005/8/layout/process4"/>
    <dgm:cxn modelId="{3EBD6255-BF34-44B5-BA74-07C81B97538A}" type="presParOf" srcId="{4C545A08-C71F-4735-B353-9DBABFEAFE04}" destId="{5484E320-23C1-4A20-B814-A861D859C766}" srcOrd="2" destOrd="0" presId="urn:microsoft.com/office/officeart/2005/8/layout/process4"/>
    <dgm:cxn modelId="{A68E448A-A24E-4F09-B6B0-41E2BCAFFFF2}" type="presParOf" srcId="{5484E320-23C1-4A20-B814-A861D859C766}" destId="{1BF0532E-419F-4D8A-9125-03F2D131FE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D2947D-3DAB-499F-9CA8-9692C8E46E6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E4691433-7D13-4853-A0E0-684EE85363C3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530- Adquisición de Maquinarias, Equipos y Herramientas en Gral.</a:t>
          </a:r>
          <a:endParaRPr lang="es-PY" dirty="0"/>
        </a:p>
      </dgm:t>
    </dgm:pt>
    <dgm:pt modelId="{987844E5-AA68-4C3A-A52D-A03233D07593}" type="parTrans" cxnId="{786F4056-7589-4719-A3CC-5ED309201A08}">
      <dgm:prSet/>
      <dgm:spPr/>
      <dgm:t>
        <a:bodyPr/>
        <a:lstStyle/>
        <a:p>
          <a:endParaRPr lang="es-PY"/>
        </a:p>
      </dgm:t>
    </dgm:pt>
    <dgm:pt modelId="{6AC67322-6017-406C-BB63-EE284FE625BF}" type="sibTrans" cxnId="{786F4056-7589-4719-A3CC-5ED309201A08}">
      <dgm:prSet/>
      <dgm:spPr/>
      <dgm:t>
        <a:bodyPr/>
        <a:lstStyle/>
        <a:p>
          <a:endParaRPr lang="es-PY"/>
        </a:p>
      </dgm:t>
    </dgm:pt>
    <dgm:pt modelId="{56BC2491-D2DD-4189-90BD-31CEE1284AE0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212.500.000</a:t>
          </a:r>
          <a:endParaRPr lang="es-PY" b="1" dirty="0"/>
        </a:p>
      </dgm:t>
    </dgm:pt>
    <dgm:pt modelId="{420E0A29-1336-4FE1-A1C4-9BA8C64DE0EA}" type="parTrans" cxnId="{4792CDC1-E409-4D65-A798-48B8FD50E53F}">
      <dgm:prSet/>
      <dgm:spPr/>
      <dgm:t>
        <a:bodyPr/>
        <a:lstStyle/>
        <a:p>
          <a:endParaRPr lang="es-PY"/>
        </a:p>
      </dgm:t>
    </dgm:pt>
    <dgm:pt modelId="{BF0E9812-E45D-49A3-A0BB-E09426A528CF}" type="sibTrans" cxnId="{4792CDC1-E409-4D65-A798-48B8FD50E53F}">
      <dgm:prSet/>
      <dgm:spPr/>
      <dgm:t>
        <a:bodyPr/>
        <a:lstStyle/>
        <a:p>
          <a:endParaRPr lang="es-PY"/>
        </a:p>
      </dgm:t>
    </dgm:pt>
    <dgm:pt modelId="{B060994C-F4E9-4880-B525-6348ECA8FBBA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874 – Aportes y Subsidios a </a:t>
          </a:r>
          <a:r>
            <a:rPr lang="es-PY" dirty="0" err="1" smtClean="0"/>
            <a:t>Ent</a:t>
          </a:r>
          <a:r>
            <a:rPr lang="es-PY" dirty="0" smtClean="0"/>
            <a:t>. e Inst. Privadas sin Fines de Lucro</a:t>
          </a:r>
          <a:endParaRPr lang="es-PY" dirty="0"/>
        </a:p>
      </dgm:t>
    </dgm:pt>
    <dgm:pt modelId="{7C54470E-9238-4762-9790-F756B1E5EED2}" type="parTrans" cxnId="{401E6127-0AE3-46A4-BFCA-F659436C1456}">
      <dgm:prSet/>
      <dgm:spPr/>
      <dgm:t>
        <a:bodyPr/>
        <a:lstStyle/>
        <a:p>
          <a:endParaRPr lang="es-PY"/>
        </a:p>
      </dgm:t>
    </dgm:pt>
    <dgm:pt modelId="{4BF982B8-2BD4-41C0-901C-B6C9259BB5F5}" type="sibTrans" cxnId="{401E6127-0AE3-46A4-BFCA-F659436C1456}">
      <dgm:prSet/>
      <dgm:spPr/>
      <dgm:t>
        <a:bodyPr/>
        <a:lstStyle/>
        <a:p>
          <a:endParaRPr lang="es-PY"/>
        </a:p>
      </dgm:t>
    </dgm:pt>
    <dgm:pt modelId="{E7088752-3D18-467F-B4BF-1CC35BE32991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173.316.700</a:t>
          </a:r>
          <a:endParaRPr lang="es-PY" b="1" dirty="0"/>
        </a:p>
      </dgm:t>
    </dgm:pt>
    <dgm:pt modelId="{56B09377-B3B2-4800-8ECF-E4F9BE87EA01}" type="parTrans" cxnId="{90DB4454-12F2-4D4E-8BAF-97BFD1CD1859}">
      <dgm:prSet/>
      <dgm:spPr/>
      <dgm:t>
        <a:bodyPr/>
        <a:lstStyle/>
        <a:p>
          <a:endParaRPr lang="es-PY"/>
        </a:p>
      </dgm:t>
    </dgm:pt>
    <dgm:pt modelId="{1B5BF914-2E5C-44D8-8CAC-06FE155D933F}" type="sibTrans" cxnId="{90DB4454-12F2-4D4E-8BAF-97BFD1CD1859}">
      <dgm:prSet/>
      <dgm:spPr/>
      <dgm:t>
        <a:bodyPr/>
        <a:lstStyle/>
        <a:p>
          <a:endParaRPr lang="es-PY"/>
        </a:p>
      </dgm:t>
    </dgm:pt>
    <dgm:pt modelId="{49A23E03-FB00-44BC-8977-687076BF1AD9}" type="pres">
      <dgm:prSet presAssocID="{DED2947D-3DAB-499F-9CA8-9692C8E46E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7D37DF4E-9918-44EA-A53B-6D37C43AD978}" type="pres">
      <dgm:prSet presAssocID="{B060994C-F4E9-4880-B525-6348ECA8FBBA}" presName="boxAndChildren" presStyleCnt="0"/>
      <dgm:spPr/>
    </dgm:pt>
    <dgm:pt modelId="{BC9521D2-BA5A-4B10-AF05-72025A0411DA}" type="pres">
      <dgm:prSet presAssocID="{B060994C-F4E9-4880-B525-6348ECA8FBBA}" presName="parentTextBox" presStyleLbl="node1" presStyleIdx="0" presStyleCnt="2"/>
      <dgm:spPr/>
      <dgm:t>
        <a:bodyPr/>
        <a:lstStyle/>
        <a:p>
          <a:endParaRPr lang="es-PY"/>
        </a:p>
      </dgm:t>
    </dgm:pt>
    <dgm:pt modelId="{8881CC74-C9B0-4C27-BC6D-D8C25DB2EFA9}" type="pres">
      <dgm:prSet presAssocID="{B060994C-F4E9-4880-B525-6348ECA8FBBA}" presName="entireBox" presStyleLbl="node1" presStyleIdx="0" presStyleCnt="2"/>
      <dgm:spPr/>
      <dgm:t>
        <a:bodyPr/>
        <a:lstStyle/>
        <a:p>
          <a:endParaRPr lang="es-PY"/>
        </a:p>
      </dgm:t>
    </dgm:pt>
    <dgm:pt modelId="{AF92B638-4B0E-4A9C-AEBF-6D7046012C73}" type="pres">
      <dgm:prSet presAssocID="{B060994C-F4E9-4880-B525-6348ECA8FBBA}" presName="descendantBox" presStyleCnt="0"/>
      <dgm:spPr/>
    </dgm:pt>
    <dgm:pt modelId="{C471FA9C-7468-4B83-AA08-B00AB096B897}" type="pres">
      <dgm:prSet presAssocID="{E7088752-3D18-467F-B4BF-1CC35BE32991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24A8714-31F6-40A9-BFD4-CB35AC3740E3}" type="pres">
      <dgm:prSet presAssocID="{6AC67322-6017-406C-BB63-EE284FE625BF}" presName="sp" presStyleCnt="0"/>
      <dgm:spPr/>
    </dgm:pt>
    <dgm:pt modelId="{4C545A08-C71F-4735-B353-9DBABFEAFE04}" type="pres">
      <dgm:prSet presAssocID="{E4691433-7D13-4853-A0E0-684EE85363C3}" presName="arrowAndChildren" presStyleCnt="0"/>
      <dgm:spPr/>
    </dgm:pt>
    <dgm:pt modelId="{4C15038C-EBCE-4B33-A85D-56F011618EB1}" type="pres">
      <dgm:prSet presAssocID="{E4691433-7D13-4853-A0E0-684EE85363C3}" presName="parentTextArrow" presStyleLbl="node1" presStyleIdx="0" presStyleCnt="2"/>
      <dgm:spPr/>
      <dgm:t>
        <a:bodyPr/>
        <a:lstStyle/>
        <a:p>
          <a:endParaRPr lang="es-PY"/>
        </a:p>
      </dgm:t>
    </dgm:pt>
    <dgm:pt modelId="{BF886A1D-245C-411C-AD68-212DB6006712}" type="pres">
      <dgm:prSet presAssocID="{E4691433-7D13-4853-A0E0-684EE85363C3}" presName="arrow" presStyleLbl="node1" presStyleIdx="1" presStyleCnt="2" custLinFactNeighborY="-6397"/>
      <dgm:spPr/>
      <dgm:t>
        <a:bodyPr/>
        <a:lstStyle/>
        <a:p>
          <a:endParaRPr lang="es-PY"/>
        </a:p>
      </dgm:t>
    </dgm:pt>
    <dgm:pt modelId="{5484E320-23C1-4A20-B814-A861D859C766}" type="pres">
      <dgm:prSet presAssocID="{E4691433-7D13-4853-A0E0-684EE85363C3}" presName="descendantArrow" presStyleCnt="0"/>
      <dgm:spPr/>
    </dgm:pt>
    <dgm:pt modelId="{1BF0532E-419F-4D8A-9125-03F2D131FECE}" type="pres">
      <dgm:prSet presAssocID="{56BC2491-D2DD-4189-90BD-31CEE1284AE0}" presName="childTextArrow" presStyleLbl="fgAccFollowNode1" presStyleIdx="1" presStyleCnt="2" custScaleX="100000" custLinFactNeighborX="1231" custLinFactNeighborY="-838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786F4056-7589-4719-A3CC-5ED309201A08}" srcId="{DED2947D-3DAB-499F-9CA8-9692C8E46E68}" destId="{E4691433-7D13-4853-A0E0-684EE85363C3}" srcOrd="0" destOrd="0" parTransId="{987844E5-AA68-4C3A-A52D-A03233D07593}" sibTransId="{6AC67322-6017-406C-BB63-EE284FE625BF}"/>
    <dgm:cxn modelId="{D588CFF5-93E3-4076-9F78-73C3791F331D}" type="presOf" srcId="{E7088752-3D18-467F-B4BF-1CC35BE32991}" destId="{C471FA9C-7468-4B83-AA08-B00AB096B897}" srcOrd="0" destOrd="0" presId="urn:microsoft.com/office/officeart/2005/8/layout/process4"/>
    <dgm:cxn modelId="{86645C07-DE2D-4BBB-924B-404B1B8C8AAE}" type="presOf" srcId="{56BC2491-D2DD-4189-90BD-31CEE1284AE0}" destId="{1BF0532E-419F-4D8A-9125-03F2D131FECE}" srcOrd="0" destOrd="0" presId="urn:microsoft.com/office/officeart/2005/8/layout/process4"/>
    <dgm:cxn modelId="{401E6127-0AE3-46A4-BFCA-F659436C1456}" srcId="{DED2947D-3DAB-499F-9CA8-9692C8E46E68}" destId="{B060994C-F4E9-4880-B525-6348ECA8FBBA}" srcOrd="1" destOrd="0" parTransId="{7C54470E-9238-4762-9790-F756B1E5EED2}" sibTransId="{4BF982B8-2BD4-41C0-901C-B6C9259BB5F5}"/>
    <dgm:cxn modelId="{4792CDC1-E409-4D65-A798-48B8FD50E53F}" srcId="{E4691433-7D13-4853-A0E0-684EE85363C3}" destId="{56BC2491-D2DD-4189-90BD-31CEE1284AE0}" srcOrd="0" destOrd="0" parTransId="{420E0A29-1336-4FE1-A1C4-9BA8C64DE0EA}" sibTransId="{BF0E9812-E45D-49A3-A0BB-E09426A528CF}"/>
    <dgm:cxn modelId="{90DB4454-12F2-4D4E-8BAF-97BFD1CD1859}" srcId="{B060994C-F4E9-4880-B525-6348ECA8FBBA}" destId="{E7088752-3D18-467F-B4BF-1CC35BE32991}" srcOrd="0" destOrd="0" parTransId="{56B09377-B3B2-4800-8ECF-E4F9BE87EA01}" sibTransId="{1B5BF914-2E5C-44D8-8CAC-06FE155D933F}"/>
    <dgm:cxn modelId="{239C4E8F-EBA9-4072-98B5-794ACA8FDFEF}" type="presOf" srcId="{DED2947D-3DAB-499F-9CA8-9692C8E46E68}" destId="{49A23E03-FB00-44BC-8977-687076BF1AD9}" srcOrd="0" destOrd="0" presId="urn:microsoft.com/office/officeart/2005/8/layout/process4"/>
    <dgm:cxn modelId="{8725D869-D92D-430E-9539-1F3853AA02BE}" type="presOf" srcId="{E4691433-7D13-4853-A0E0-684EE85363C3}" destId="{4C15038C-EBCE-4B33-A85D-56F011618EB1}" srcOrd="0" destOrd="0" presId="urn:microsoft.com/office/officeart/2005/8/layout/process4"/>
    <dgm:cxn modelId="{FADA41AE-CD3A-4B8D-A78E-67159964BF7D}" type="presOf" srcId="{B060994C-F4E9-4880-B525-6348ECA8FBBA}" destId="{8881CC74-C9B0-4C27-BC6D-D8C25DB2EFA9}" srcOrd="1" destOrd="0" presId="urn:microsoft.com/office/officeart/2005/8/layout/process4"/>
    <dgm:cxn modelId="{8ECB4B53-0087-4480-BD42-5846634FEFF8}" type="presOf" srcId="{B060994C-F4E9-4880-B525-6348ECA8FBBA}" destId="{BC9521D2-BA5A-4B10-AF05-72025A0411DA}" srcOrd="0" destOrd="0" presId="urn:microsoft.com/office/officeart/2005/8/layout/process4"/>
    <dgm:cxn modelId="{A702E8C6-3D62-464C-96C0-20C9CDEDBD20}" type="presOf" srcId="{E4691433-7D13-4853-A0E0-684EE85363C3}" destId="{BF886A1D-245C-411C-AD68-212DB6006712}" srcOrd="1" destOrd="0" presId="urn:microsoft.com/office/officeart/2005/8/layout/process4"/>
    <dgm:cxn modelId="{AE8D0F09-E49F-47A0-8A62-58F8D1241606}" type="presParOf" srcId="{49A23E03-FB00-44BC-8977-687076BF1AD9}" destId="{7D37DF4E-9918-44EA-A53B-6D37C43AD978}" srcOrd="0" destOrd="0" presId="urn:microsoft.com/office/officeart/2005/8/layout/process4"/>
    <dgm:cxn modelId="{B50556EA-7EC9-46CC-8E51-3CCC323FF7BA}" type="presParOf" srcId="{7D37DF4E-9918-44EA-A53B-6D37C43AD978}" destId="{BC9521D2-BA5A-4B10-AF05-72025A0411DA}" srcOrd="0" destOrd="0" presId="urn:microsoft.com/office/officeart/2005/8/layout/process4"/>
    <dgm:cxn modelId="{FC4340FA-3B74-4FCA-BCE1-07D8414B7AA7}" type="presParOf" srcId="{7D37DF4E-9918-44EA-A53B-6D37C43AD978}" destId="{8881CC74-C9B0-4C27-BC6D-D8C25DB2EFA9}" srcOrd="1" destOrd="0" presId="urn:microsoft.com/office/officeart/2005/8/layout/process4"/>
    <dgm:cxn modelId="{EF09E40A-F9C2-4B01-ABCC-BB580C02C376}" type="presParOf" srcId="{7D37DF4E-9918-44EA-A53B-6D37C43AD978}" destId="{AF92B638-4B0E-4A9C-AEBF-6D7046012C73}" srcOrd="2" destOrd="0" presId="urn:microsoft.com/office/officeart/2005/8/layout/process4"/>
    <dgm:cxn modelId="{795A874E-A56F-42CF-A930-56EFD9E9D859}" type="presParOf" srcId="{AF92B638-4B0E-4A9C-AEBF-6D7046012C73}" destId="{C471FA9C-7468-4B83-AA08-B00AB096B897}" srcOrd="0" destOrd="0" presId="urn:microsoft.com/office/officeart/2005/8/layout/process4"/>
    <dgm:cxn modelId="{6AB313F4-4224-4A6F-A21E-382E51F9B6D9}" type="presParOf" srcId="{49A23E03-FB00-44BC-8977-687076BF1AD9}" destId="{724A8714-31F6-40A9-BFD4-CB35AC3740E3}" srcOrd="1" destOrd="0" presId="urn:microsoft.com/office/officeart/2005/8/layout/process4"/>
    <dgm:cxn modelId="{67BC3D82-F2A3-4FDB-A366-C0999414B438}" type="presParOf" srcId="{49A23E03-FB00-44BC-8977-687076BF1AD9}" destId="{4C545A08-C71F-4735-B353-9DBABFEAFE04}" srcOrd="2" destOrd="0" presId="urn:microsoft.com/office/officeart/2005/8/layout/process4"/>
    <dgm:cxn modelId="{09B8C18E-49B4-4868-819A-4A4C65E1EABB}" type="presParOf" srcId="{4C545A08-C71F-4735-B353-9DBABFEAFE04}" destId="{4C15038C-EBCE-4B33-A85D-56F011618EB1}" srcOrd="0" destOrd="0" presId="urn:microsoft.com/office/officeart/2005/8/layout/process4"/>
    <dgm:cxn modelId="{B14A2979-AAB8-41E1-B682-BBDE71D5ACB2}" type="presParOf" srcId="{4C545A08-C71F-4735-B353-9DBABFEAFE04}" destId="{BF886A1D-245C-411C-AD68-212DB6006712}" srcOrd="1" destOrd="0" presId="urn:microsoft.com/office/officeart/2005/8/layout/process4"/>
    <dgm:cxn modelId="{EF2FD47B-3633-4B98-B8A0-68848CFC8626}" type="presParOf" srcId="{4C545A08-C71F-4735-B353-9DBABFEAFE04}" destId="{5484E320-23C1-4A20-B814-A861D859C766}" srcOrd="2" destOrd="0" presId="urn:microsoft.com/office/officeart/2005/8/layout/process4"/>
    <dgm:cxn modelId="{B5636B56-A476-491A-98F1-1C8CB202F345}" type="presParOf" srcId="{5484E320-23C1-4A20-B814-A861D859C766}" destId="{1BF0532E-419F-4D8A-9125-03F2D131FE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D2947D-3DAB-499F-9CA8-9692C8E46E6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E4691433-7D13-4853-A0E0-684EE85363C3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260 – Servicios Técnicos y Profesionales</a:t>
          </a:r>
          <a:endParaRPr lang="es-PY" dirty="0"/>
        </a:p>
      </dgm:t>
    </dgm:pt>
    <dgm:pt modelId="{987844E5-AA68-4C3A-A52D-A03233D07593}" type="parTrans" cxnId="{786F4056-7589-4719-A3CC-5ED309201A08}">
      <dgm:prSet/>
      <dgm:spPr/>
      <dgm:t>
        <a:bodyPr/>
        <a:lstStyle/>
        <a:p>
          <a:endParaRPr lang="es-PY"/>
        </a:p>
      </dgm:t>
    </dgm:pt>
    <dgm:pt modelId="{6AC67322-6017-406C-BB63-EE284FE625BF}" type="sibTrans" cxnId="{786F4056-7589-4719-A3CC-5ED309201A08}">
      <dgm:prSet/>
      <dgm:spPr/>
      <dgm:t>
        <a:bodyPr/>
        <a:lstStyle/>
        <a:p>
          <a:endParaRPr lang="es-PY"/>
        </a:p>
      </dgm:t>
    </dgm:pt>
    <dgm:pt modelId="{56BC2491-D2DD-4189-90BD-31CEE1284AE0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150.000.000</a:t>
          </a:r>
          <a:endParaRPr lang="es-PY" b="1" dirty="0"/>
        </a:p>
      </dgm:t>
    </dgm:pt>
    <dgm:pt modelId="{420E0A29-1336-4FE1-A1C4-9BA8C64DE0EA}" type="parTrans" cxnId="{4792CDC1-E409-4D65-A798-48B8FD50E53F}">
      <dgm:prSet/>
      <dgm:spPr/>
      <dgm:t>
        <a:bodyPr/>
        <a:lstStyle/>
        <a:p>
          <a:endParaRPr lang="es-PY"/>
        </a:p>
      </dgm:t>
    </dgm:pt>
    <dgm:pt modelId="{BF0E9812-E45D-49A3-A0BB-E09426A528CF}" type="sibTrans" cxnId="{4792CDC1-E409-4D65-A798-48B8FD50E53F}">
      <dgm:prSet/>
      <dgm:spPr/>
      <dgm:t>
        <a:bodyPr/>
        <a:lstStyle/>
        <a:p>
          <a:endParaRPr lang="es-PY"/>
        </a:p>
      </dgm:t>
    </dgm:pt>
    <dgm:pt modelId="{B060994C-F4E9-4880-B525-6348ECA8FBBA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390 – Otros Bienes de Consumo</a:t>
          </a:r>
          <a:endParaRPr lang="es-PY" dirty="0"/>
        </a:p>
      </dgm:t>
    </dgm:pt>
    <dgm:pt modelId="{7C54470E-9238-4762-9790-F756B1E5EED2}" type="parTrans" cxnId="{401E6127-0AE3-46A4-BFCA-F659436C1456}">
      <dgm:prSet/>
      <dgm:spPr/>
      <dgm:t>
        <a:bodyPr/>
        <a:lstStyle/>
        <a:p>
          <a:endParaRPr lang="es-PY"/>
        </a:p>
      </dgm:t>
    </dgm:pt>
    <dgm:pt modelId="{4BF982B8-2BD4-41C0-901C-B6C9259BB5F5}" type="sibTrans" cxnId="{401E6127-0AE3-46A4-BFCA-F659436C1456}">
      <dgm:prSet/>
      <dgm:spPr/>
      <dgm:t>
        <a:bodyPr/>
        <a:lstStyle/>
        <a:p>
          <a:endParaRPr lang="es-PY"/>
        </a:p>
      </dgm:t>
    </dgm:pt>
    <dgm:pt modelId="{E7088752-3D18-467F-B4BF-1CC35BE32991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100.000.000</a:t>
          </a:r>
          <a:endParaRPr lang="es-PY" b="1" dirty="0"/>
        </a:p>
      </dgm:t>
    </dgm:pt>
    <dgm:pt modelId="{56B09377-B3B2-4800-8ECF-E4F9BE87EA01}" type="parTrans" cxnId="{90DB4454-12F2-4D4E-8BAF-97BFD1CD1859}">
      <dgm:prSet/>
      <dgm:spPr/>
      <dgm:t>
        <a:bodyPr/>
        <a:lstStyle/>
        <a:p>
          <a:endParaRPr lang="es-PY"/>
        </a:p>
      </dgm:t>
    </dgm:pt>
    <dgm:pt modelId="{1B5BF914-2E5C-44D8-8CAC-06FE155D933F}" type="sibTrans" cxnId="{90DB4454-12F2-4D4E-8BAF-97BFD1CD1859}">
      <dgm:prSet/>
      <dgm:spPr/>
      <dgm:t>
        <a:bodyPr/>
        <a:lstStyle/>
        <a:p>
          <a:endParaRPr lang="es-PY"/>
        </a:p>
      </dgm:t>
    </dgm:pt>
    <dgm:pt modelId="{49A23E03-FB00-44BC-8977-687076BF1AD9}" type="pres">
      <dgm:prSet presAssocID="{DED2947D-3DAB-499F-9CA8-9692C8E46E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7D37DF4E-9918-44EA-A53B-6D37C43AD978}" type="pres">
      <dgm:prSet presAssocID="{B060994C-F4E9-4880-B525-6348ECA8FBBA}" presName="boxAndChildren" presStyleCnt="0"/>
      <dgm:spPr/>
    </dgm:pt>
    <dgm:pt modelId="{BC9521D2-BA5A-4B10-AF05-72025A0411DA}" type="pres">
      <dgm:prSet presAssocID="{B060994C-F4E9-4880-B525-6348ECA8FBBA}" presName="parentTextBox" presStyleLbl="node1" presStyleIdx="0" presStyleCnt="2"/>
      <dgm:spPr/>
      <dgm:t>
        <a:bodyPr/>
        <a:lstStyle/>
        <a:p>
          <a:endParaRPr lang="es-PY"/>
        </a:p>
      </dgm:t>
    </dgm:pt>
    <dgm:pt modelId="{8881CC74-C9B0-4C27-BC6D-D8C25DB2EFA9}" type="pres">
      <dgm:prSet presAssocID="{B060994C-F4E9-4880-B525-6348ECA8FBBA}" presName="entireBox" presStyleLbl="node1" presStyleIdx="0" presStyleCnt="2"/>
      <dgm:spPr/>
      <dgm:t>
        <a:bodyPr/>
        <a:lstStyle/>
        <a:p>
          <a:endParaRPr lang="es-PY"/>
        </a:p>
      </dgm:t>
    </dgm:pt>
    <dgm:pt modelId="{AF92B638-4B0E-4A9C-AEBF-6D7046012C73}" type="pres">
      <dgm:prSet presAssocID="{B060994C-F4E9-4880-B525-6348ECA8FBBA}" presName="descendantBox" presStyleCnt="0"/>
      <dgm:spPr/>
    </dgm:pt>
    <dgm:pt modelId="{C471FA9C-7468-4B83-AA08-B00AB096B897}" type="pres">
      <dgm:prSet presAssocID="{E7088752-3D18-467F-B4BF-1CC35BE32991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24A8714-31F6-40A9-BFD4-CB35AC3740E3}" type="pres">
      <dgm:prSet presAssocID="{6AC67322-6017-406C-BB63-EE284FE625BF}" presName="sp" presStyleCnt="0"/>
      <dgm:spPr/>
    </dgm:pt>
    <dgm:pt modelId="{4C545A08-C71F-4735-B353-9DBABFEAFE04}" type="pres">
      <dgm:prSet presAssocID="{E4691433-7D13-4853-A0E0-684EE85363C3}" presName="arrowAndChildren" presStyleCnt="0"/>
      <dgm:spPr/>
    </dgm:pt>
    <dgm:pt modelId="{4C15038C-EBCE-4B33-A85D-56F011618EB1}" type="pres">
      <dgm:prSet presAssocID="{E4691433-7D13-4853-A0E0-684EE85363C3}" presName="parentTextArrow" presStyleLbl="node1" presStyleIdx="0" presStyleCnt="2"/>
      <dgm:spPr/>
      <dgm:t>
        <a:bodyPr/>
        <a:lstStyle/>
        <a:p>
          <a:endParaRPr lang="es-PY"/>
        </a:p>
      </dgm:t>
    </dgm:pt>
    <dgm:pt modelId="{BF886A1D-245C-411C-AD68-212DB6006712}" type="pres">
      <dgm:prSet presAssocID="{E4691433-7D13-4853-A0E0-684EE85363C3}" presName="arrow" presStyleLbl="node1" presStyleIdx="1" presStyleCnt="2" custLinFactNeighborY="-6397"/>
      <dgm:spPr/>
      <dgm:t>
        <a:bodyPr/>
        <a:lstStyle/>
        <a:p>
          <a:endParaRPr lang="es-PY"/>
        </a:p>
      </dgm:t>
    </dgm:pt>
    <dgm:pt modelId="{5484E320-23C1-4A20-B814-A861D859C766}" type="pres">
      <dgm:prSet presAssocID="{E4691433-7D13-4853-A0E0-684EE85363C3}" presName="descendantArrow" presStyleCnt="0"/>
      <dgm:spPr/>
    </dgm:pt>
    <dgm:pt modelId="{1BF0532E-419F-4D8A-9125-03F2D131FECE}" type="pres">
      <dgm:prSet presAssocID="{56BC2491-D2DD-4189-90BD-31CEE1284AE0}" presName="childTextArrow" presStyleLbl="fgAccFollowNode1" presStyleIdx="1" presStyleCnt="2" custScaleX="100000" custLinFactNeighborX="1231" custLinFactNeighborY="-838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F3BEE3C7-4AD2-465D-8BE4-19CC961CB221}" type="presOf" srcId="{56BC2491-D2DD-4189-90BD-31CEE1284AE0}" destId="{1BF0532E-419F-4D8A-9125-03F2D131FECE}" srcOrd="0" destOrd="0" presId="urn:microsoft.com/office/officeart/2005/8/layout/process4"/>
    <dgm:cxn modelId="{7F38079E-3034-435C-A827-C24759A68C25}" type="presOf" srcId="{E7088752-3D18-467F-B4BF-1CC35BE32991}" destId="{C471FA9C-7468-4B83-AA08-B00AB096B897}" srcOrd="0" destOrd="0" presId="urn:microsoft.com/office/officeart/2005/8/layout/process4"/>
    <dgm:cxn modelId="{4792CDC1-E409-4D65-A798-48B8FD50E53F}" srcId="{E4691433-7D13-4853-A0E0-684EE85363C3}" destId="{56BC2491-D2DD-4189-90BD-31CEE1284AE0}" srcOrd="0" destOrd="0" parTransId="{420E0A29-1336-4FE1-A1C4-9BA8C64DE0EA}" sibTransId="{BF0E9812-E45D-49A3-A0BB-E09426A528CF}"/>
    <dgm:cxn modelId="{90DB4454-12F2-4D4E-8BAF-97BFD1CD1859}" srcId="{B060994C-F4E9-4880-B525-6348ECA8FBBA}" destId="{E7088752-3D18-467F-B4BF-1CC35BE32991}" srcOrd="0" destOrd="0" parTransId="{56B09377-B3B2-4800-8ECF-E4F9BE87EA01}" sibTransId="{1B5BF914-2E5C-44D8-8CAC-06FE155D933F}"/>
    <dgm:cxn modelId="{786F4056-7589-4719-A3CC-5ED309201A08}" srcId="{DED2947D-3DAB-499F-9CA8-9692C8E46E68}" destId="{E4691433-7D13-4853-A0E0-684EE85363C3}" srcOrd="0" destOrd="0" parTransId="{987844E5-AA68-4C3A-A52D-A03233D07593}" sibTransId="{6AC67322-6017-406C-BB63-EE284FE625BF}"/>
    <dgm:cxn modelId="{5F3E31C7-EB29-4340-B9E5-7223AA64BDE7}" type="presOf" srcId="{E4691433-7D13-4853-A0E0-684EE85363C3}" destId="{BF886A1D-245C-411C-AD68-212DB6006712}" srcOrd="1" destOrd="0" presId="urn:microsoft.com/office/officeart/2005/8/layout/process4"/>
    <dgm:cxn modelId="{401E6127-0AE3-46A4-BFCA-F659436C1456}" srcId="{DED2947D-3DAB-499F-9CA8-9692C8E46E68}" destId="{B060994C-F4E9-4880-B525-6348ECA8FBBA}" srcOrd="1" destOrd="0" parTransId="{7C54470E-9238-4762-9790-F756B1E5EED2}" sibTransId="{4BF982B8-2BD4-41C0-901C-B6C9259BB5F5}"/>
    <dgm:cxn modelId="{62FDEBA2-6BFC-4970-8A83-A3DA25A25BE2}" type="presOf" srcId="{E4691433-7D13-4853-A0E0-684EE85363C3}" destId="{4C15038C-EBCE-4B33-A85D-56F011618EB1}" srcOrd="0" destOrd="0" presId="urn:microsoft.com/office/officeart/2005/8/layout/process4"/>
    <dgm:cxn modelId="{8AD1EEBC-D991-4D4E-9800-FD65C7408A92}" type="presOf" srcId="{DED2947D-3DAB-499F-9CA8-9692C8E46E68}" destId="{49A23E03-FB00-44BC-8977-687076BF1AD9}" srcOrd="0" destOrd="0" presId="urn:microsoft.com/office/officeart/2005/8/layout/process4"/>
    <dgm:cxn modelId="{3B7B1BA6-B480-488D-B557-1942A94E584B}" type="presOf" srcId="{B060994C-F4E9-4880-B525-6348ECA8FBBA}" destId="{BC9521D2-BA5A-4B10-AF05-72025A0411DA}" srcOrd="0" destOrd="0" presId="urn:microsoft.com/office/officeart/2005/8/layout/process4"/>
    <dgm:cxn modelId="{19DDC82C-F565-4061-BA45-FA08C0200BBF}" type="presOf" srcId="{B060994C-F4E9-4880-B525-6348ECA8FBBA}" destId="{8881CC74-C9B0-4C27-BC6D-D8C25DB2EFA9}" srcOrd="1" destOrd="0" presId="urn:microsoft.com/office/officeart/2005/8/layout/process4"/>
    <dgm:cxn modelId="{2728F625-68AB-4819-B088-4BB0C298371D}" type="presParOf" srcId="{49A23E03-FB00-44BC-8977-687076BF1AD9}" destId="{7D37DF4E-9918-44EA-A53B-6D37C43AD978}" srcOrd="0" destOrd="0" presId="urn:microsoft.com/office/officeart/2005/8/layout/process4"/>
    <dgm:cxn modelId="{DC547989-000A-4FE1-8C98-67FC4A74206B}" type="presParOf" srcId="{7D37DF4E-9918-44EA-A53B-6D37C43AD978}" destId="{BC9521D2-BA5A-4B10-AF05-72025A0411DA}" srcOrd="0" destOrd="0" presId="urn:microsoft.com/office/officeart/2005/8/layout/process4"/>
    <dgm:cxn modelId="{ECF46F23-D0D1-48EC-9144-EC6EA162CB6F}" type="presParOf" srcId="{7D37DF4E-9918-44EA-A53B-6D37C43AD978}" destId="{8881CC74-C9B0-4C27-BC6D-D8C25DB2EFA9}" srcOrd="1" destOrd="0" presId="urn:microsoft.com/office/officeart/2005/8/layout/process4"/>
    <dgm:cxn modelId="{8A5FDFB0-90DA-4EBD-BFAC-26C25F9BF444}" type="presParOf" srcId="{7D37DF4E-9918-44EA-A53B-6D37C43AD978}" destId="{AF92B638-4B0E-4A9C-AEBF-6D7046012C73}" srcOrd="2" destOrd="0" presId="urn:microsoft.com/office/officeart/2005/8/layout/process4"/>
    <dgm:cxn modelId="{09531125-92EA-40BF-829B-B07AFA318F22}" type="presParOf" srcId="{AF92B638-4B0E-4A9C-AEBF-6D7046012C73}" destId="{C471FA9C-7468-4B83-AA08-B00AB096B897}" srcOrd="0" destOrd="0" presId="urn:microsoft.com/office/officeart/2005/8/layout/process4"/>
    <dgm:cxn modelId="{F88A6EF3-1C63-4213-A660-C0202E0BC4EF}" type="presParOf" srcId="{49A23E03-FB00-44BC-8977-687076BF1AD9}" destId="{724A8714-31F6-40A9-BFD4-CB35AC3740E3}" srcOrd="1" destOrd="0" presId="urn:microsoft.com/office/officeart/2005/8/layout/process4"/>
    <dgm:cxn modelId="{99CFB670-33EF-49A5-B729-A6F82492B1A2}" type="presParOf" srcId="{49A23E03-FB00-44BC-8977-687076BF1AD9}" destId="{4C545A08-C71F-4735-B353-9DBABFEAFE04}" srcOrd="2" destOrd="0" presId="urn:microsoft.com/office/officeart/2005/8/layout/process4"/>
    <dgm:cxn modelId="{33FC503D-DC30-4278-85CD-5F7836F1B2BD}" type="presParOf" srcId="{4C545A08-C71F-4735-B353-9DBABFEAFE04}" destId="{4C15038C-EBCE-4B33-A85D-56F011618EB1}" srcOrd="0" destOrd="0" presId="urn:microsoft.com/office/officeart/2005/8/layout/process4"/>
    <dgm:cxn modelId="{322F381D-5E1C-417E-99D5-12ECC2C0D107}" type="presParOf" srcId="{4C545A08-C71F-4735-B353-9DBABFEAFE04}" destId="{BF886A1D-245C-411C-AD68-212DB6006712}" srcOrd="1" destOrd="0" presId="urn:microsoft.com/office/officeart/2005/8/layout/process4"/>
    <dgm:cxn modelId="{271C53F8-B2C6-4ACD-A1EC-DE1BA7EB9E65}" type="presParOf" srcId="{4C545A08-C71F-4735-B353-9DBABFEAFE04}" destId="{5484E320-23C1-4A20-B814-A861D859C766}" srcOrd="2" destOrd="0" presId="urn:microsoft.com/office/officeart/2005/8/layout/process4"/>
    <dgm:cxn modelId="{FC27E7C2-AD36-4082-A136-F9633F27138F}" type="presParOf" srcId="{5484E320-23C1-4A20-B814-A861D859C766}" destId="{1BF0532E-419F-4D8A-9125-03F2D131FE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D2947D-3DAB-499F-9CA8-9692C8E46E6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E4691433-7D13-4853-A0E0-684EE85363C3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520 - CONSTRUCCIONES</a:t>
          </a:r>
          <a:endParaRPr lang="es-PY" dirty="0"/>
        </a:p>
      </dgm:t>
    </dgm:pt>
    <dgm:pt modelId="{987844E5-AA68-4C3A-A52D-A03233D07593}" type="parTrans" cxnId="{786F4056-7589-4719-A3CC-5ED309201A08}">
      <dgm:prSet/>
      <dgm:spPr/>
      <dgm:t>
        <a:bodyPr/>
        <a:lstStyle/>
        <a:p>
          <a:endParaRPr lang="es-PY"/>
        </a:p>
      </dgm:t>
    </dgm:pt>
    <dgm:pt modelId="{6AC67322-6017-406C-BB63-EE284FE625BF}" type="sibTrans" cxnId="{786F4056-7589-4719-A3CC-5ED309201A08}">
      <dgm:prSet/>
      <dgm:spPr/>
      <dgm:t>
        <a:bodyPr/>
        <a:lstStyle/>
        <a:p>
          <a:endParaRPr lang="es-PY"/>
        </a:p>
      </dgm:t>
    </dgm:pt>
    <dgm:pt modelId="{56BC2491-D2DD-4189-90BD-31CEE1284AE0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6.813.526.991</a:t>
          </a:r>
          <a:endParaRPr lang="es-PY" b="1" dirty="0"/>
        </a:p>
      </dgm:t>
    </dgm:pt>
    <dgm:pt modelId="{420E0A29-1336-4FE1-A1C4-9BA8C64DE0EA}" type="parTrans" cxnId="{4792CDC1-E409-4D65-A798-48B8FD50E53F}">
      <dgm:prSet/>
      <dgm:spPr/>
      <dgm:t>
        <a:bodyPr/>
        <a:lstStyle/>
        <a:p>
          <a:endParaRPr lang="es-PY"/>
        </a:p>
      </dgm:t>
    </dgm:pt>
    <dgm:pt modelId="{BF0E9812-E45D-49A3-A0BB-E09426A528CF}" type="sibTrans" cxnId="{4792CDC1-E409-4D65-A798-48B8FD50E53F}">
      <dgm:prSet/>
      <dgm:spPr/>
      <dgm:t>
        <a:bodyPr/>
        <a:lstStyle/>
        <a:p>
          <a:endParaRPr lang="es-PY"/>
        </a:p>
      </dgm:t>
    </dgm:pt>
    <dgm:pt modelId="{E7088752-3D18-467F-B4BF-1CC35BE32991}">
      <dgm:prSet phldrT="[Texto]"/>
      <dgm:spPr/>
      <dgm:t>
        <a:bodyPr/>
        <a:lstStyle/>
        <a:p>
          <a:endParaRPr lang="es-PY" b="1" dirty="0"/>
        </a:p>
      </dgm:t>
    </dgm:pt>
    <dgm:pt modelId="{1B5BF914-2E5C-44D8-8CAC-06FE155D933F}" type="sibTrans" cxnId="{90DB4454-12F2-4D4E-8BAF-97BFD1CD1859}">
      <dgm:prSet/>
      <dgm:spPr/>
      <dgm:t>
        <a:bodyPr/>
        <a:lstStyle/>
        <a:p>
          <a:endParaRPr lang="es-PY"/>
        </a:p>
      </dgm:t>
    </dgm:pt>
    <dgm:pt modelId="{56B09377-B3B2-4800-8ECF-E4F9BE87EA01}" type="parTrans" cxnId="{90DB4454-12F2-4D4E-8BAF-97BFD1CD1859}">
      <dgm:prSet/>
      <dgm:spPr/>
      <dgm:t>
        <a:bodyPr/>
        <a:lstStyle/>
        <a:p>
          <a:endParaRPr lang="es-PY"/>
        </a:p>
      </dgm:t>
    </dgm:pt>
    <dgm:pt modelId="{49A23E03-FB00-44BC-8977-687076BF1AD9}" type="pres">
      <dgm:prSet presAssocID="{DED2947D-3DAB-499F-9CA8-9692C8E46E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18A8E6A-79CB-413F-813A-525336945A39}" type="pres">
      <dgm:prSet presAssocID="{E7088752-3D18-467F-B4BF-1CC35BE32991}" presName="boxAndChildren" presStyleCnt="0"/>
      <dgm:spPr/>
    </dgm:pt>
    <dgm:pt modelId="{8A66E782-6571-443E-A016-E09BEDE0E6EB}" type="pres">
      <dgm:prSet presAssocID="{E7088752-3D18-467F-B4BF-1CC35BE32991}" presName="parentTextBox" presStyleLbl="node1" presStyleIdx="0" presStyleCnt="2" custFlipVert="0" custScaleY="13987" custLinFactY="-100000" custLinFactNeighborX="-22942" custLinFactNeighborY="-133282"/>
      <dgm:spPr/>
      <dgm:t>
        <a:bodyPr/>
        <a:lstStyle/>
        <a:p>
          <a:endParaRPr lang="es-PY"/>
        </a:p>
      </dgm:t>
    </dgm:pt>
    <dgm:pt modelId="{724A8714-31F6-40A9-BFD4-CB35AC3740E3}" type="pres">
      <dgm:prSet presAssocID="{6AC67322-6017-406C-BB63-EE284FE625BF}" presName="sp" presStyleCnt="0"/>
      <dgm:spPr/>
    </dgm:pt>
    <dgm:pt modelId="{4C545A08-C71F-4735-B353-9DBABFEAFE04}" type="pres">
      <dgm:prSet presAssocID="{E4691433-7D13-4853-A0E0-684EE85363C3}" presName="arrowAndChildren" presStyleCnt="0"/>
      <dgm:spPr/>
    </dgm:pt>
    <dgm:pt modelId="{4C15038C-EBCE-4B33-A85D-56F011618EB1}" type="pres">
      <dgm:prSet presAssocID="{E4691433-7D13-4853-A0E0-684EE85363C3}" presName="parentTextArrow" presStyleLbl="node1" presStyleIdx="0" presStyleCnt="2"/>
      <dgm:spPr/>
      <dgm:t>
        <a:bodyPr/>
        <a:lstStyle/>
        <a:p>
          <a:endParaRPr lang="es-PY"/>
        </a:p>
      </dgm:t>
    </dgm:pt>
    <dgm:pt modelId="{BF886A1D-245C-411C-AD68-212DB6006712}" type="pres">
      <dgm:prSet presAssocID="{E4691433-7D13-4853-A0E0-684EE85363C3}" presName="arrow" presStyleLbl="node1" presStyleIdx="1" presStyleCnt="2" custLinFactNeighborY="-16726"/>
      <dgm:spPr/>
      <dgm:t>
        <a:bodyPr/>
        <a:lstStyle/>
        <a:p>
          <a:endParaRPr lang="es-PY"/>
        </a:p>
      </dgm:t>
    </dgm:pt>
    <dgm:pt modelId="{5484E320-23C1-4A20-B814-A861D859C766}" type="pres">
      <dgm:prSet presAssocID="{E4691433-7D13-4853-A0E0-684EE85363C3}" presName="descendantArrow" presStyleCnt="0"/>
      <dgm:spPr/>
    </dgm:pt>
    <dgm:pt modelId="{1BF0532E-419F-4D8A-9125-03F2D131FECE}" type="pres">
      <dgm:prSet presAssocID="{56BC2491-D2DD-4189-90BD-31CEE1284AE0}" presName="childTextArrow" presStyleLbl="fgAccFollowNode1" presStyleIdx="0" presStyleCnt="1" custScaleX="100000" custLinFactNeighborY="-383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6A089BB4-5850-4EE0-B8D0-56057B840B59}" type="presOf" srcId="{DED2947D-3DAB-499F-9CA8-9692C8E46E68}" destId="{49A23E03-FB00-44BC-8977-687076BF1AD9}" srcOrd="0" destOrd="0" presId="urn:microsoft.com/office/officeart/2005/8/layout/process4"/>
    <dgm:cxn modelId="{786F4056-7589-4719-A3CC-5ED309201A08}" srcId="{DED2947D-3DAB-499F-9CA8-9692C8E46E68}" destId="{E4691433-7D13-4853-A0E0-684EE85363C3}" srcOrd="0" destOrd="0" parTransId="{987844E5-AA68-4C3A-A52D-A03233D07593}" sibTransId="{6AC67322-6017-406C-BB63-EE284FE625BF}"/>
    <dgm:cxn modelId="{F6EF8756-A69C-4AD3-9DBC-56AD84D6FAD8}" type="presOf" srcId="{E4691433-7D13-4853-A0E0-684EE85363C3}" destId="{BF886A1D-245C-411C-AD68-212DB6006712}" srcOrd="1" destOrd="0" presId="urn:microsoft.com/office/officeart/2005/8/layout/process4"/>
    <dgm:cxn modelId="{C383AAE4-4FA2-4C06-BD89-5BAFAEB41574}" type="presOf" srcId="{E4691433-7D13-4853-A0E0-684EE85363C3}" destId="{4C15038C-EBCE-4B33-A85D-56F011618EB1}" srcOrd="0" destOrd="0" presId="urn:microsoft.com/office/officeart/2005/8/layout/process4"/>
    <dgm:cxn modelId="{4792CDC1-E409-4D65-A798-48B8FD50E53F}" srcId="{E4691433-7D13-4853-A0E0-684EE85363C3}" destId="{56BC2491-D2DD-4189-90BD-31CEE1284AE0}" srcOrd="0" destOrd="0" parTransId="{420E0A29-1336-4FE1-A1C4-9BA8C64DE0EA}" sibTransId="{BF0E9812-E45D-49A3-A0BB-E09426A528CF}"/>
    <dgm:cxn modelId="{90DB4454-12F2-4D4E-8BAF-97BFD1CD1859}" srcId="{DED2947D-3DAB-499F-9CA8-9692C8E46E68}" destId="{E7088752-3D18-467F-B4BF-1CC35BE32991}" srcOrd="1" destOrd="0" parTransId="{56B09377-B3B2-4800-8ECF-E4F9BE87EA01}" sibTransId="{1B5BF914-2E5C-44D8-8CAC-06FE155D933F}"/>
    <dgm:cxn modelId="{6257C726-5E91-49E6-8F4C-996FC5598D4E}" type="presOf" srcId="{56BC2491-D2DD-4189-90BD-31CEE1284AE0}" destId="{1BF0532E-419F-4D8A-9125-03F2D131FECE}" srcOrd="0" destOrd="0" presId="urn:microsoft.com/office/officeart/2005/8/layout/process4"/>
    <dgm:cxn modelId="{8DFBD338-C9A9-4527-B50F-AE61CFC6D55E}" type="presOf" srcId="{E7088752-3D18-467F-B4BF-1CC35BE32991}" destId="{8A66E782-6571-443E-A016-E09BEDE0E6EB}" srcOrd="0" destOrd="0" presId="urn:microsoft.com/office/officeart/2005/8/layout/process4"/>
    <dgm:cxn modelId="{72E5F744-54CA-4676-82AB-45B98D0EDD42}" type="presParOf" srcId="{49A23E03-FB00-44BC-8977-687076BF1AD9}" destId="{F18A8E6A-79CB-413F-813A-525336945A39}" srcOrd="0" destOrd="0" presId="urn:microsoft.com/office/officeart/2005/8/layout/process4"/>
    <dgm:cxn modelId="{F164778B-81A0-4AFE-AED0-FB799383FEF8}" type="presParOf" srcId="{F18A8E6A-79CB-413F-813A-525336945A39}" destId="{8A66E782-6571-443E-A016-E09BEDE0E6EB}" srcOrd="0" destOrd="0" presId="urn:microsoft.com/office/officeart/2005/8/layout/process4"/>
    <dgm:cxn modelId="{BEC52679-2299-4DFD-B370-E8AD61ED3FD0}" type="presParOf" srcId="{49A23E03-FB00-44BC-8977-687076BF1AD9}" destId="{724A8714-31F6-40A9-BFD4-CB35AC3740E3}" srcOrd="1" destOrd="0" presId="urn:microsoft.com/office/officeart/2005/8/layout/process4"/>
    <dgm:cxn modelId="{8538A06C-1EB5-424C-B131-FC04DA443938}" type="presParOf" srcId="{49A23E03-FB00-44BC-8977-687076BF1AD9}" destId="{4C545A08-C71F-4735-B353-9DBABFEAFE04}" srcOrd="2" destOrd="0" presId="urn:microsoft.com/office/officeart/2005/8/layout/process4"/>
    <dgm:cxn modelId="{20F15120-C6B1-4B42-95DB-6BEB84F324F7}" type="presParOf" srcId="{4C545A08-C71F-4735-B353-9DBABFEAFE04}" destId="{4C15038C-EBCE-4B33-A85D-56F011618EB1}" srcOrd="0" destOrd="0" presId="urn:microsoft.com/office/officeart/2005/8/layout/process4"/>
    <dgm:cxn modelId="{BB3A0247-51B7-4BB3-8B8A-4A998BECAE61}" type="presParOf" srcId="{4C545A08-C71F-4735-B353-9DBABFEAFE04}" destId="{BF886A1D-245C-411C-AD68-212DB6006712}" srcOrd="1" destOrd="0" presId="urn:microsoft.com/office/officeart/2005/8/layout/process4"/>
    <dgm:cxn modelId="{31906FC8-302B-4BC3-A4C2-1D60EBFE407C}" type="presParOf" srcId="{4C545A08-C71F-4735-B353-9DBABFEAFE04}" destId="{5484E320-23C1-4A20-B814-A861D859C766}" srcOrd="2" destOrd="0" presId="urn:microsoft.com/office/officeart/2005/8/layout/process4"/>
    <dgm:cxn modelId="{029E465A-8D62-4D17-AB62-7E1EB2FBE515}" type="presParOf" srcId="{5484E320-23C1-4A20-B814-A861D859C766}" destId="{1BF0532E-419F-4D8A-9125-03F2D131FE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D2947D-3DAB-499F-9CA8-9692C8E46E6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E4691433-7D13-4853-A0E0-684EE85363C3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520 - CONSTRUCCIONES</a:t>
          </a:r>
          <a:endParaRPr lang="es-PY" dirty="0"/>
        </a:p>
      </dgm:t>
    </dgm:pt>
    <dgm:pt modelId="{987844E5-AA68-4C3A-A52D-A03233D07593}" type="parTrans" cxnId="{786F4056-7589-4719-A3CC-5ED309201A08}">
      <dgm:prSet/>
      <dgm:spPr/>
      <dgm:t>
        <a:bodyPr/>
        <a:lstStyle/>
        <a:p>
          <a:endParaRPr lang="es-PY"/>
        </a:p>
      </dgm:t>
    </dgm:pt>
    <dgm:pt modelId="{6AC67322-6017-406C-BB63-EE284FE625BF}" type="sibTrans" cxnId="{786F4056-7589-4719-A3CC-5ED309201A08}">
      <dgm:prSet/>
      <dgm:spPr/>
      <dgm:t>
        <a:bodyPr/>
        <a:lstStyle/>
        <a:p>
          <a:endParaRPr lang="es-PY"/>
        </a:p>
      </dgm:t>
    </dgm:pt>
    <dgm:pt modelId="{56BC2491-D2DD-4189-90BD-31CEE1284AE0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6.813.526.991</a:t>
          </a:r>
          <a:endParaRPr lang="es-PY" b="1" dirty="0"/>
        </a:p>
      </dgm:t>
    </dgm:pt>
    <dgm:pt modelId="{420E0A29-1336-4FE1-A1C4-9BA8C64DE0EA}" type="parTrans" cxnId="{4792CDC1-E409-4D65-A798-48B8FD50E53F}">
      <dgm:prSet/>
      <dgm:spPr/>
      <dgm:t>
        <a:bodyPr/>
        <a:lstStyle/>
        <a:p>
          <a:endParaRPr lang="es-PY"/>
        </a:p>
      </dgm:t>
    </dgm:pt>
    <dgm:pt modelId="{BF0E9812-E45D-49A3-A0BB-E09426A528CF}" type="sibTrans" cxnId="{4792CDC1-E409-4D65-A798-48B8FD50E53F}">
      <dgm:prSet/>
      <dgm:spPr/>
      <dgm:t>
        <a:bodyPr/>
        <a:lstStyle/>
        <a:p>
          <a:endParaRPr lang="es-PY"/>
        </a:p>
      </dgm:t>
    </dgm:pt>
    <dgm:pt modelId="{E7088752-3D18-467F-B4BF-1CC35BE32991}">
      <dgm:prSet phldrT="[Texto]"/>
      <dgm:spPr/>
      <dgm:t>
        <a:bodyPr/>
        <a:lstStyle/>
        <a:p>
          <a:endParaRPr lang="es-PY" b="1" dirty="0"/>
        </a:p>
      </dgm:t>
    </dgm:pt>
    <dgm:pt modelId="{1B5BF914-2E5C-44D8-8CAC-06FE155D933F}" type="sibTrans" cxnId="{90DB4454-12F2-4D4E-8BAF-97BFD1CD1859}">
      <dgm:prSet/>
      <dgm:spPr/>
      <dgm:t>
        <a:bodyPr/>
        <a:lstStyle/>
        <a:p>
          <a:endParaRPr lang="es-PY"/>
        </a:p>
      </dgm:t>
    </dgm:pt>
    <dgm:pt modelId="{56B09377-B3B2-4800-8ECF-E4F9BE87EA01}" type="parTrans" cxnId="{90DB4454-12F2-4D4E-8BAF-97BFD1CD1859}">
      <dgm:prSet/>
      <dgm:spPr/>
      <dgm:t>
        <a:bodyPr/>
        <a:lstStyle/>
        <a:p>
          <a:endParaRPr lang="es-PY"/>
        </a:p>
      </dgm:t>
    </dgm:pt>
    <dgm:pt modelId="{49A23E03-FB00-44BC-8977-687076BF1AD9}" type="pres">
      <dgm:prSet presAssocID="{DED2947D-3DAB-499F-9CA8-9692C8E46E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18A8E6A-79CB-413F-813A-525336945A39}" type="pres">
      <dgm:prSet presAssocID="{E7088752-3D18-467F-B4BF-1CC35BE32991}" presName="boxAndChildren" presStyleCnt="0"/>
      <dgm:spPr/>
    </dgm:pt>
    <dgm:pt modelId="{8A66E782-6571-443E-A016-E09BEDE0E6EB}" type="pres">
      <dgm:prSet presAssocID="{E7088752-3D18-467F-B4BF-1CC35BE32991}" presName="parentTextBox" presStyleLbl="node1" presStyleIdx="0" presStyleCnt="2" custFlipVert="0" custScaleY="13987" custLinFactY="-100000" custLinFactNeighborX="-22942" custLinFactNeighborY="-133282"/>
      <dgm:spPr/>
      <dgm:t>
        <a:bodyPr/>
        <a:lstStyle/>
        <a:p>
          <a:endParaRPr lang="es-PY"/>
        </a:p>
      </dgm:t>
    </dgm:pt>
    <dgm:pt modelId="{724A8714-31F6-40A9-BFD4-CB35AC3740E3}" type="pres">
      <dgm:prSet presAssocID="{6AC67322-6017-406C-BB63-EE284FE625BF}" presName="sp" presStyleCnt="0"/>
      <dgm:spPr/>
    </dgm:pt>
    <dgm:pt modelId="{4C545A08-C71F-4735-B353-9DBABFEAFE04}" type="pres">
      <dgm:prSet presAssocID="{E4691433-7D13-4853-A0E0-684EE85363C3}" presName="arrowAndChildren" presStyleCnt="0"/>
      <dgm:spPr/>
    </dgm:pt>
    <dgm:pt modelId="{4C15038C-EBCE-4B33-A85D-56F011618EB1}" type="pres">
      <dgm:prSet presAssocID="{E4691433-7D13-4853-A0E0-684EE85363C3}" presName="parentTextArrow" presStyleLbl="node1" presStyleIdx="0" presStyleCnt="2"/>
      <dgm:spPr/>
      <dgm:t>
        <a:bodyPr/>
        <a:lstStyle/>
        <a:p>
          <a:endParaRPr lang="es-PY"/>
        </a:p>
      </dgm:t>
    </dgm:pt>
    <dgm:pt modelId="{BF886A1D-245C-411C-AD68-212DB6006712}" type="pres">
      <dgm:prSet presAssocID="{E4691433-7D13-4853-A0E0-684EE85363C3}" presName="arrow" presStyleLbl="node1" presStyleIdx="1" presStyleCnt="2" custLinFactNeighborY="-16726"/>
      <dgm:spPr/>
      <dgm:t>
        <a:bodyPr/>
        <a:lstStyle/>
        <a:p>
          <a:endParaRPr lang="es-PY"/>
        </a:p>
      </dgm:t>
    </dgm:pt>
    <dgm:pt modelId="{5484E320-23C1-4A20-B814-A861D859C766}" type="pres">
      <dgm:prSet presAssocID="{E4691433-7D13-4853-A0E0-684EE85363C3}" presName="descendantArrow" presStyleCnt="0"/>
      <dgm:spPr/>
    </dgm:pt>
    <dgm:pt modelId="{1BF0532E-419F-4D8A-9125-03F2D131FECE}" type="pres">
      <dgm:prSet presAssocID="{56BC2491-D2DD-4189-90BD-31CEE1284AE0}" presName="childTextArrow" presStyleLbl="fgAccFollowNode1" presStyleIdx="0" presStyleCnt="1" custScaleX="100000" custLinFactNeighborY="-383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4792CDC1-E409-4D65-A798-48B8FD50E53F}" srcId="{E4691433-7D13-4853-A0E0-684EE85363C3}" destId="{56BC2491-D2DD-4189-90BD-31CEE1284AE0}" srcOrd="0" destOrd="0" parTransId="{420E0A29-1336-4FE1-A1C4-9BA8C64DE0EA}" sibTransId="{BF0E9812-E45D-49A3-A0BB-E09426A528CF}"/>
    <dgm:cxn modelId="{90DB4454-12F2-4D4E-8BAF-97BFD1CD1859}" srcId="{DED2947D-3DAB-499F-9CA8-9692C8E46E68}" destId="{E7088752-3D18-467F-B4BF-1CC35BE32991}" srcOrd="1" destOrd="0" parTransId="{56B09377-B3B2-4800-8ECF-E4F9BE87EA01}" sibTransId="{1B5BF914-2E5C-44D8-8CAC-06FE155D933F}"/>
    <dgm:cxn modelId="{F69F17A2-6D5E-4BFA-ACD3-63A782182C2F}" type="presOf" srcId="{DED2947D-3DAB-499F-9CA8-9692C8E46E68}" destId="{49A23E03-FB00-44BC-8977-687076BF1AD9}" srcOrd="0" destOrd="0" presId="urn:microsoft.com/office/officeart/2005/8/layout/process4"/>
    <dgm:cxn modelId="{786F4056-7589-4719-A3CC-5ED309201A08}" srcId="{DED2947D-3DAB-499F-9CA8-9692C8E46E68}" destId="{E4691433-7D13-4853-A0E0-684EE85363C3}" srcOrd="0" destOrd="0" parTransId="{987844E5-AA68-4C3A-A52D-A03233D07593}" sibTransId="{6AC67322-6017-406C-BB63-EE284FE625BF}"/>
    <dgm:cxn modelId="{62E1B84B-0C96-4B7F-980E-D063DED5E4B3}" type="presOf" srcId="{E4691433-7D13-4853-A0E0-684EE85363C3}" destId="{BF886A1D-245C-411C-AD68-212DB6006712}" srcOrd="1" destOrd="0" presId="urn:microsoft.com/office/officeart/2005/8/layout/process4"/>
    <dgm:cxn modelId="{5422D746-C4A8-40E1-87AD-38681F1C663D}" type="presOf" srcId="{56BC2491-D2DD-4189-90BD-31CEE1284AE0}" destId="{1BF0532E-419F-4D8A-9125-03F2D131FECE}" srcOrd="0" destOrd="0" presId="urn:microsoft.com/office/officeart/2005/8/layout/process4"/>
    <dgm:cxn modelId="{215204E8-ADFE-4A5E-9BB6-8BD74F4F527A}" type="presOf" srcId="{E7088752-3D18-467F-B4BF-1CC35BE32991}" destId="{8A66E782-6571-443E-A016-E09BEDE0E6EB}" srcOrd="0" destOrd="0" presId="urn:microsoft.com/office/officeart/2005/8/layout/process4"/>
    <dgm:cxn modelId="{D4DCD25B-B7E0-4D80-8D57-5B8FFB85EC22}" type="presOf" srcId="{E4691433-7D13-4853-A0E0-684EE85363C3}" destId="{4C15038C-EBCE-4B33-A85D-56F011618EB1}" srcOrd="0" destOrd="0" presId="urn:microsoft.com/office/officeart/2005/8/layout/process4"/>
    <dgm:cxn modelId="{D6C1C7CF-4BD4-472D-8A2B-584BD9DC406E}" type="presParOf" srcId="{49A23E03-FB00-44BC-8977-687076BF1AD9}" destId="{F18A8E6A-79CB-413F-813A-525336945A39}" srcOrd="0" destOrd="0" presId="urn:microsoft.com/office/officeart/2005/8/layout/process4"/>
    <dgm:cxn modelId="{3CCFD9C1-93F0-416F-A4B2-9CBE361AF44B}" type="presParOf" srcId="{F18A8E6A-79CB-413F-813A-525336945A39}" destId="{8A66E782-6571-443E-A016-E09BEDE0E6EB}" srcOrd="0" destOrd="0" presId="urn:microsoft.com/office/officeart/2005/8/layout/process4"/>
    <dgm:cxn modelId="{25666A55-5928-4908-B0A9-A5B2D8945A30}" type="presParOf" srcId="{49A23E03-FB00-44BC-8977-687076BF1AD9}" destId="{724A8714-31F6-40A9-BFD4-CB35AC3740E3}" srcOrd="1" destOrd="0" presId="urn:microsoft.com/office/officeart/2005/8/layout/process4"/>
    <dgm:cxn modelId="{E29B7D9E-17B0-4D2D-8B52-228B82FC1213}" type="presParOf" srcId="{49A23E03-FB00-44BC-8977-687076BF1AD9}" destId="{4C545A08-C71F-4735-B353-9DBABFEAFE04}" srcOrd="2" destOrd="0" presId="urn:microsoft.com/office/officeart/2005/8/layout/process4"/>
    <dgm:cxn modelId="{CB2CA66A-EF7D-4829-9EF9-CCCE2AB577AD}" type="presParOf" srcId="{4C545A08-C71F-4735-B353-9DBABFEAFE04}" destId="{4C15038C-EBCE-4B33-A85D-56F011618EB1}" srcOrd="0" destOrd="0" presId="urn:microsoft.com/office/officeart/2005/8/layout/process4"/>
    <dgm:cxn modelId="{91FE9B4E-26FE-441F-8925-2024144353A3}" type="presParOf" srcId="{4C545A08-C71F-4735-B353-9DBABFEAFE04}" destId="{BF886A1D-245C-411C-AD68-212DB6006712}" srcOrd="1" destOrd="0" presId="urn:microsoft.com/office/officeart/2005/8/layout/process4"/>
    <dgm:cxn modelId="{09FE8EE8-9CE5-425D-A18B-1BD038843B82}" type="presParOf" srcId="{4C545A08-C71F-4735-B353-9DBABFEAFE04}" destId="{5484E320-23C1-4A20-B814-A861D859C766}" srcOrd="2" destOrd="0" presId="urn:microsoft.com/office/officeart/2005/8/layout/process4"/>
    <dgm:cxn modelId="{E606D35E-AB4C-40A0-BFBE-E36AA39A44AC}" type="presParOf" srcId="{5484E320-23C1-4A20-B814-A861D859C766}" destId="{1BF0532E-419F-4D8A-9125-03F2D131FE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FA3A84-413F-444B-BAC2-1524A46C55AA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PY"/>
        </a:p>
      </dgm:t>
    </dgm:pt>
    <dgm:pt modelId="{797253A0-412C-48B3-9A0A-29C79B41ACA0}">
      <dgm:prSet phldrT="[Texto]"/>
      <dgm:spPr/>
      <dgm:t>
        <a:bodyPr/>
        <a:lstStyle/>
        <a:p>
          <a:pPr algn="ctr"/>
          <a:r>
            <a:rPr lang="es-PY" b="1" dirty="0" smtClean="0"/>
            <a:t>Educación</a:t>
          </a:r>
          <a:endParaRPr lang="es-PY" b="1" dirty="0"/>
        </a:p>
      </dgm:t>
    </dgm:pt>
    <dgm:pt modelId="{23470C1F-2BCE-4813-9D76-81E1D4DDD824}" type="parTrans" cxnId="{DEB3A24A-929F-49ED-87FB-AB701973EFF3}">
      <dgm:prSet/>
      <dgm:spPr/>
      <dgm:t>
        <a:bodyPr/>
        <a:lstStyle/>
        <a:p>
          <a:endParaRPr lang="es-PY"/>
        </a:p>
      </dgm:t>
    </dgm:pt>
    <dgm:pt modelId="{34D6FE06-33F0-4092-ACCE-4F0BD4134E49}" type="sibTrans" cxnId="{DEB3A24A-929F-49ED-87FB-AB701973EFF3}">
      <dgm:prSet/>
      <dgm:spPr/>
      <dgm:t>
        <a:bodyPr/>
        <a:lstStyle/>
        <a:p>
          <a:endParaRPr lang="es-PY"/>
        </a:p>
      </dgm:t>
    </dgm:pt>
    <dgm:pt modelId="{B208461B-B85D-4727-A36A-746808618356}">
      <dgm:prSet phldrT="[Texto]"/>
      <dgm:spPr/>
      <dgm:t>
        <a:bodyPr/>
        <a:lstStyle/>
        <a:p>
          <a:pPr algn="l"/>
          <a:r>
            <a:rPr lang="es-PY" dirty="0" smtClean="0"/>
            <a:t>(-) </a:t>
          </a:r>
          <a:r>
            <a:rPr lang="es-PY" dirty="0" err="1" smtClean="0"/>
            <a:t>Construccion</a:t>
          </a:r>
          <a:r>
            <a:rPr lang="es-PY" dirty="0" smtClean="0"/>
            <a:t> de Aulas.</a:t>
          </a:r>
          <a:endParaRPr lang="es-PY" dirty="0"/>
        </a:p>
      </dgm:t>
    </dgm:pt>
    <dgm:pt modelId="{18653DE1-EBC6-49FF-B38E-5EC3A5AB5633}" type="parTrans" cxnId="{BAA93535-F936-4681-AD1F-F3404A90ACF0}">
      <dgm:prSet/>
      <dgm:spPr/>
      <dgm:t>
        <a:bodyPr/>
        <a:lstStyle/>
        <a:p>
          <a:endParaRPr lang="es-PY"/>
        </a:p>
      </dgm:t>
    </dgm:pt>
    <dgm:pt modelId="{F50E786C-11F9-4E4A-8B55-39B504623C89}" type="sibTrans" cxnId="{BAA93535-F936-4681-AD1F-F3404A90ACF0}">
      <dgm:prSet/>
      <dgm:spPr/>
      <dgm:t>
        <a:bodyPr/>
        <a:lstStyle/>
        <a:p>
          <a:endParaRPr lang="es-PY"/>
        </a:p>
      </dgm:t>
    </dgm:pt>
    <dgm:pt modelId="{7FECAC49-00FA-4F3C-8220-D7CDC5E4A499}">
      <dgm:prSet phldrT="[Texto]"/>
      <dgm:spPr/>
      <dgm:t>
        <a:bodyPr/>
        <a:lstStyle/>
        <a:p>
          <a:pPr algn="ctr"/>
          <a:r>
            <a:rPr lang="es-PY" b="1" dirty="0" smtClean="0"/>
            <a:t>Obras Publicas</a:t>
          </a:r>
          <a:endParaRPr lang="es-PY" b="1" dirty="0"/>
        </a:p>
      </dgm:t>
    </dgm:pt>
    <dgm:pt modelId="{EA75CCF4-8E5A-405A-B624-D113CE3C8DBB}" type="parTrans" cxnId="{8ADBCE86-BD26-4841-89F4-68587A771DF1}">
      <dgm:prSet/>
      <dgm:spPr/>
      <dgm:t>
        <a:bodyPr/>
        <a:lstStyle/>
        <a:p>
          <a:endParaRPr lang="es-PY"/>
        </a:p>
      </dgm:t>
    </dgm:pt>
    <dgm:pt modelId="{23F68F35-D1EC-4D94-9734-F9AA9E4C3FA1}" type="sibTrans" cxnId="{8ADBCE86-BD26-4841-89F4-68587A771DF1}">
      <dgm:prSet/>
      <dgm:spPr/>
      <dgm:t>
        <a:bodyPr/>
        <a:lstStyle/>
        <a:p>
          <a:endParaRPr lang="es-PY"/>
        </a:p>
      </dgm:t>
    </dgm:pt>
    <dgm:pt modelId="{4DF26EC6-2912-4BAE-9895-375C47BED5D3}">
      <dgm:prSet phldrT="[Texto]"/>
      <dgm:spPr/>
      <dgm:t>
        <a:bodyPr/>
        <a:lstStyle/>
        <a:p>
          <a:pPr algn="l"/>
          <a:r>
            <a:rPr lang="es-PY" dirty="0" smtClean="0"/>
            <a:t>(-) Construcción de Caminos de todo tiempo.</a:t>
          </a:r>
          <a:endParaRPr lang="es-PY" dirty="0"/>
        </a:p>
      </dgm:t>
    </dgm:pt>
    <dgm:pt modelId="{7119924B-7FF6-47B3-B58E-22171B83282E}" type="parTrans" cxnId="{B2386585-ADFB-4714-993A-BDCD378A90CD}">
      <dgm:prSet/>
      <dgm:spPr/>
      <dgm:t>
        <a:bodyPr/>
        <a:lstStyle/>
        <a:p>
          <a:endParaRPr lang="es-PY"/>
        </a:p>
      </dgm:t>
    </dgm:pt>
    <dgm:pt modelId="{ADF8D272-01CF-4962-A5A5-815803DDA1C7}" type="sibTrans" cxnId="{B2386585-ADFB-4714-993A-BDCD378A90CD}">
      <dgm:prSet/>
      <dgm:spPr/>
      <dgm:t>
        <a:bodyPr/>
        <a:lstStyle/>
        <a:p>
          <a:endParaRPr lang="es-PY"/>
        </a:p>
      </dgm:t>
    </dgm:pt>
    <dgm:pt modelId="{0FD8226F-8330-418C-9919-F26B86A0C001}">
      <dgm:prSet/>
      <dgm:spPr/>
      <dgm:t>
        <a:bodyPr/>
        <a:lstStyle/>
        <a:p>
          <a:pPr algn="l"/>
          <a:r>
            <a:rPr lang="es-PY" dirty="0" smtClean="0"/>
            <a:t>(-) Construcción de Cocinas Comedor.</a:t>
          </a:r>
        </a:p>
      </dgm:t>
    </dgm:pt>
    <dgm:pt modelId="{CF356718-19A1-41AF-99F0-21CA24901A21}" type="parTrans" cxnId="{2333E134-8E06-49ED-B9C7-648F254568CD}">
      <dgm:prSet/>
      <dgm:spPr/>
      <dgm:t>
        <a:bodyPr/>
        <a:lstStyle/>
        <a:p>
          <a:endParaRPr lang="es-PY"/>
        </a:p>
      </dgm:t>
    </dgm:pt>
    <dgm:pt modelId="{BA3D6607-0788-4613-9C91-C7640D2DC904}" type="sibTrans" cxnId="{2333E134-8E06-49ED-B9C7-648F254568CD}">
      <dgm:prSet/>
      <dgm:spPr/>
      <dgm:t>
        <a:bodyPr/>
        <a:lstStyle/>
        <a:p>
          <a:endParaRPr lang="es-PY"/>
        </a:p>
      </dgm:t>
    </dgm:pt>
    <dgm:pt modelId="{031C7D2F-28D3-47E1-927D-C7F202B47FA8}">
      <dgm:prSet/>
      <dgm:spPr/>
      <dgm:t>
        <a:bodyPr/>
        <a:lstStyle/>
        <a:p>
          <a:pPr algn="l"/>
          <a:r>
            <a:rPr lang="es-PY" dirty="0" smtClean="0"/>
            <a:t>(-) Mantenimiento de Edificios de Escuelas.</a:t>
          </a:r>
        </a:p>
      </dgm:t>
    </dgm:pt>
    <dgm:pt modelId="{1CB1210F-7135-474C-A1E3-EDFB5E9552AF}" type="parTrans" cxnId="{53185FC4-FAFB-48A3-A0EF-9DF473EB1EF6}">
      <dgm:prSet/>
      <dgm:spPr/>
      <dgm:t>
        <a:bodyPr/>
        <a:lstStyle/>
        <a:p>
          <a:endParaRPr lang="es-PY"/>
        </a:p>
      </dgm:t>
    </dgm:pt>
    <dgm:pt modelId="{FD09E999-A9E8-4F27-8204-C699CD68E921}" type="sibTrans" cxnId="{53185FC4-FAFB-48A3-A0EF-9DF473EB1EF6}">
      <dgm:prSet/>
      <dgm:spPr/>
      <dgm:t>
        <a:bodyPr/>
        <a:lstStyle/>
        <a:p>
          <a:endParaRPr lang="es-PY"/>
        </a:p>
      </dgm:t>
    </dgm:pt>
    <dgm:pt modelId="{35CC1D5C-03A2-44B6-8F2A-BAC5E0D7D2BF}">
      <dgm:prSet/>
      <dgm:spPr/>
      <dgm:t>
        <a:bodyPr/>
        <a:lstStyle/>
        <a:p>
          <a:pPr algn="l"/>
          <a:r>
            <a:rPr lang="es-PY" dirty="0" smtClean="0"/>
            <a:t>(-) Construcción de Cercos Perimetrales</a:t>
          </a:r>
        </a:p>
      </dgm:t>
    </dgm:pt>
    <dgm:pt modelId="{4F414D04-29BA-4983-983F-35C50AC1B0CD}" type="parTrans" cxnId="{75DFB076-F440-4FB7-A103-BC27317198D6}">
      <dgm:prSet/>
      <dgm:spPr/>
      <dgm:t>
        <a:bodyPr/>
        <a:lstStyle/>
        <a:p>
          <a:endParaRPr lang="es-PY"/>
        </a:p>
      </dgm:t>
    </dgm:pt>
    <dgm:pt modelId="{E0FF6138-252F-4F97-92A0-55CA61FC02DD}" type="sibTrans" cxnId="{75DFB076-F440-4FB7-A103-BC27317198D6}">
      <dgm:prSet/>
      <dgm:spPr/>
      <dgm:t>
        <a:bodyPr/>
        <a:lstStyle/>
        <a:p>
          <a:endParaRPr lang="es-PY"/>
        </a:p>
      </dgm:t>
    </dgm:pt>
    <dgm:pt modelId="{82FBEAE8-E1AA-4120-AFD3-1FE69CCCAC0F}">
      <dgm:prSet/>
      <dgm:spPr/>
      <dgm:t>
        <a:bodyPr/>
        <a:lstStyle/>
        <a:p>
          <a:pPr algn="l"/>
          <a:r>
            <a:rPr lang="es-PY" dirty="0" smtClean="0"/>
            <a:t>(-) Construcción de Acceso a distritos del Departamento.</a:t>
          </a:r>
        </a:p>
      </dgm:t>
    </dgm:pt>
    <dgm:pt modelId="{C123447A-E35B-411F-B13A-CD21DD946915}" type="parTrans" cxnId="{B410CB0B-1078-43BA-8A02-7AF197CC2205}">
      <dgm:prSet/>
      <dgm:spPr/>
      <dgm:t>
        <a:bodyPr/>
        <a:lstStyle/>
        <a:p>
          <a:endParaRPr lang="es-PY"/>
        </a:p>
      </dgm:t>
    </dgm:pt>
    <dgm:pt modelId="{777F5134-042E-47E6-98F0-DB8E468CF3BB}" type="sibTrans" cxnId="{B410CB0B-1078-43BA-8A02-7AF197CC2205}">
      <dgm:prSet/>
      <dgm:spPr/>
      <dgm:t>
        <a:bodyPr/>
        <a:lstStyle/>
        <a:p>
          <a:endParaRPr lang="es-PY"/>
        </a:p>
      </dgm:t>
    </dgm:pt>
    <dgm:pt modelId="{831FF6BD-C7FC-4ACE-BBA5-4D93206FBF93}">
      <dgm:prSet/>
      <dgm:spPr/>
      <dgm:t>
        <a:bodyPr/>
        <a:lstStyle/>
        <a:p>
          <a:pPr algn="l"/>
          <a:r>
            <a:rPr lang="es-PY" dirty="0" smtClean="0"/>
            <a:t>(-) Construcción de Centro de Desarrollo Comunitario.</a:t>
          </a:r>
        </a:p>
      </dgm:t>
    </dgm:pt>
    <dgm:pt modelId="{149CDBB9-763F-448D-B9A3-EC95EF41CC59}" type="parTrans" cxnId="{DE0190F1-1BE5-47DC-86BC-3F053F9BD676}">
      <dgm:prSet/>
      <dgm:spPr/>
      <dgm:t>
        <a:bodyPr/>
        <a:lstStyle/>
        <a:p>
          <a:endParaRPr lang="es-PY"/>
        </a:p>
      </dgm:t>
    </dgm:pt>
    <dgm:pt modelId="{F20D0808-E472-4A32-BB49-F0CBE82519F3}" type="sibTrans" cxnId="{DE0190F1-1BE5-47DC-86BC-3F053F9BD676}">
      <dgm:prSet/>
      <dgm:spPr/>
      <dgm:t>
        <a:bodyPr/>
        <a:lstStyle/>
        <a:p>
          <a:endParaRPr lang="es-PY"/>
        </a:p>
      </dgm:t>
    </dgm:pt>
    <dgm:pt modelId="{A59C889C-8BF6-499B-BE2C-45011E7127FA}">
      <dgm:prSet/>
      <dgm:spPr/>
      <dgm:t>
        <a:bodyPr/>
        <a:lstStyle/>
        <a:p>
          <a:pPr algn="l"/>
          <a:r>
            <a:rPr lang="es-PY" dirty="0" smtClean="0"/>
            <a:t>(-) Construcción de Puentes.</a:t>
          </a:r>
        </a:p>
      </dgm:t>
    </dgm:pt>
    <dgm:pt modelId="{C3F10C47-79D3-4A12-A0C2-B9AB4AE7A658}" type="parTrans" cxnId="{D62DB143-01D3-4E29-915D-88BADF6CB208}">
      <dgm:prSet/>
      <dgm:spPr/>
      <dgm:t>
        <a:bodyPr/>
        <a:lstStyle/>
        <a:p>
          <a:endParaRPr lang="es-PY"/>
        </a:p>
      </dgm:t>
    </dgm:pt>
    <dgm:pt modelId="{8464AF69-5B30-4E46-8A2C-CF578889ACFD}" type="sibTrans" cxnId="{D62DB143-01D3-4E29-915D-88BADF6CB208}">
      <dgm:prSet/>
      <dgm:spPr/>
      <dgm:t>
        <a:bodyPr/>
        <a:lstStyle/>
        <a:p>
          <a:endParaRPr lang="es-PY"/>
        </a:p>
      </dgm:t>
    </dgm:pt>
    <dgm:pt modelId="{4FAD32F9-E747-4202-8D0F-3D508CE8676A}">
      <dgm:prSet/>
      <dgm:spPr/>
      <dgm:t>
        <a:bodyPr/>
        <a:lstStyle/>
        <a:p>
          <a:pPr algn="l"/>
          <a:r>
            <a:rPr lang="es-PY" dirty="0" smtClean="0"/>
            <a:t>(-) Construcción de  Desagües Pluviales.</a:t>
          </a:r>
        </a:p>
      </dgm:t>
    </dgm:pt>
    <dgm:pt modelId="{F90ACCD6-37DA-4DF4-A673-683D3C02E51C}" type="parTrans" cxnId="{36EEF27F-2C3E-4E73-957E-FEF396486ABD}">
      <dgm:prSet/>
      <dgm:spPr/>
      <dgm:t>
        <a:bodyPr/>
        <a:lstStyle/>
        <a:p>
          <a:endParaRPr lang="es-PY"/>
        </a:p>
      </dgm:t>
    </dgm:pt>
    <dgm:pt modelId="{4B2C226A-C7AA-414E-B526-7EFE387B31CF}" type="sibTrans" cxnId="{36EEF27F-2C3E-4E73-957E-FEF396486ABD}">
      <dgm:prSet/>
      <dgm:spPr/>
      <dgm:t>
        <a:bodyPr/>
        <a:lstStyle/>
        <a:p>
          <a:endParaRPr lang="es-PY"/>
        </a:p>
      </dgm:t>
    </dgm:pt>
    <dgm:pt modelId="{6CE5206C-C1B1-4420-935E-48CB26D9678E}" type="pres">
      <dgm:prSet presAssocID="{D4FA3A84-413F-444B-BAC2-1524A46C5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304589F0-4C8E-40B7-B429-9A69F4F58F83}" type="pres">
      <dgm:prSet presAssocID="{797253A0-412C-48B3-9A0A-29C79B41ACA0}" presName="parentLin" presStyleCnt="0"/>
      <dgm:spPr/>
    </dgm:pt>
    <dgm:pt modelId="{2D05BDE6-FBB4-4C58-AC42-BBE389539332}" type="pres">
      <dgm:prSet presAssocID="{797253A0-412C-48B3-9A0A-29C79B41ACA0}" presName="parentLeftMargin" presStyleLbl="node1" presStyleIdx="0" presStyleCnt="2"/>
      <dgm:spPr/>
      <dgm:t>
        <a:bodyPr/>
        <a:lstStyle/>
        <a:p>
          <a:endParaRPr lang="es-PY"/>
        </a:p>
      </dgm:t>
    </dgm:pt>
    <dgm:pt modelId="{06974156-4F35-4B57-AB8D-532ECC584FB1}" type="pres">
      <dgm:prSet presAssocID="{797253A0-412C-48B3-9A0A-29C79B41ACA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18B6DD8-6F4A-463E-A521-5B9444CD001F}" type="pres">
      <dgm:prSet presAssocID="{797253A0-412C-48B3-9A0A-29C79B41ACA0}" presName="negativeSpace" presStyleCnt="0"/>
      <dgm:spPr/>
    </dgm:pt>
    <dgm:pt modelId="{F05E322A-E30B-4BFB-A7D0-370EDDBFFEB2}" type="pres">
      <dgm:prSet presAssocID="{797253A0-412C-48B3-9A0A-29C79B41ACA0}" presName="childText" presStyleLbl="conFgAcc1" presStyleIdx="0" presStyleCnt="2" custLinFactNeighborY="9159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B5FE248-83F3-4464-A3D3-2176D2CB5D5B}" type="pres">
      <dgm:prSet presAssocID="{34D6FE06-33F0-4092-ACCE-4F0BD4134E49}" presName="spaceBetweenRectangles" presStyleCnt="0"/>
      <dgm:spPr/>
    </dgm:pt>
    <dgm:pt modelId="{85C8BF88-D982-44DB-95FD-EFE4E93ECB61}" type="pres">
      <dgm:prSet presAssocID="{7FECAC49-00FA-4F3C-8220-D7CDC5E4A499}" presName="parentLin" presStyleCnt="0"/>
      <dgm:spPr/>
    </dgm:pt>
    <dgm:pt modelId="{89D00F8D-051F-4514-8954-D13A990403B0}" type="pres">
      <dgm:prSet presAssocID="{7FECAC49-00FA-4F3C-8220-D7CDC5E4A499}" presName="parentLeftMargin" presStyleLbl="node1" presStyleIdx="0" presStyleCnt="2"/>
      <dgm:spPr/>
      <dgm:t>
        <a:bodyPr/>
        <a:lstStyle/>
        <a:p>
          <a:endParaRPr lang="es-PY"/>
        </a:p>
      </dgm:t>
    </dgm:pt>
    <dgm:pt modelId="{9C7B02F6-4216-4928-8EAC-F33BC1EAB709}" type="pres">
      <dgm:prSet presAssocID="{7FECAC49-00FA-4F3C-8220-D7CDC5E4A4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AD9E4F2-FC6A-42F9-973E-40ACCEA8F153}" type="pres">
      <dgm:prSet presAssocID="{7FECAC49-00FA-4F3C-8220-D7CDC5E4A499}" presName="negativeSpace" presStyleCnt="0"/>
      <dgm:spPr/>
    </dgm:pt>
    <dgm:pt modelId="{9EC34209-C617-4FF9-AB27-06F75501F7C2}" type="pres">
      <dgm:prSet presAssocID="{7FECAC49-00FA-4F3C-8220-D7CDC5E4A49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C82FF893-8301-4CF4-A444-CB1D63EF8188}" type="presOf" srcId="{4DF26EC6-2912-4BAE-9895-375C47BED5D3}" destId="{9EC34209-C617-4FF9-AB27-06F75501F7C2}" srcOrd="0" destOrd="0" presId="urn:microsoft.com/office/officeart/2005/8/layout/list1"/>
    <dgm:cxn modelId="{2B29B4F4-7908-4E34-9C72-6904351A447D}" type="presOf" srcId="{35CC1D5C-03A2-44B6-8F2A-BAC5E0D7D2BF}" destId="{F05E322A-E30B-4BFB-A7D0-370EDDBFFEB2}" srcOrd="0" destOrd="3" presId="urn:microsoft.com/office/officeart/2005/8/layout/list1"/>
    <dgm:cxn modelId="{B3864863-36B7-4B22-9264-6D6D792C17FC}" type="presOf" srcId="{0FD8226F-8330-418C-9919-F26B86A0C001}" destId="{F05E322A-E30B-4BFB-A7D0-370EDDBFFEB2}" srcOrd="0" destOrd="1" presId="urn:microsoft.com/office/officeart/2005/8/layout/list1"/>
    <dgm:cxn modelId="{F1C16D07-A99B-4C93-A14E-F679EA1608D8}" type="presOf" srcId="{797253A0-412C-48B3-9A0A-29C79B41ACA0}" destId="{2D05BDE6-FBB4-4C58-AC42-BBE389539332}" srcOrd="0" destOrd="0" presId="urn:microsoft.com/office/officeart/2005/8/layout/list1"/>
    <dgm:cxn modelId="{8ADBCE86-BD26-4841-89F4-68587A771DF1}" srcId="{D4FA3A84-413F-444B-BAC2-1524A46C55AA}" destId="{7FECAC49-00FA-4F3C-8220-D7CDC5E4A499}" srcOrd="1" destOrd="0" parTransId="{EA75CCF4-8E5A-405A-B624-D113CE3C8DBB}" sibTransId="{23F68F35-D1EC-4D94-9734-F9AA9E4C3FA1}"/>
    <dgm:cxn modelId="{9DC6D324-F359-45BE-83B4-478F0A501E5A}" type="presOf" srcId="{B208461B-B85D-4727-A36A-746808618356}" destId="{F05E322A-E30B-4BFB-A7D0-370EDDBFFEB2}" srcOrd="0" destOrd="0" presId="urn:microsoft.com/office/officeart/2005/8/layout/list1"/>
    <dgm:cxn modelId="{2D15BC13-CDF2-4D1A-8571-78E181EC4523}" type="presOf" srcId="{7FECAC49-00FA-4F3C-8220-D7CDC5E4A499}" destId="{89D00F8D-051F-4514-8954-D13A990403B0}" srcOrd="0" destOrd="0" presId="urn:microsoft.com/office/officeart/2005/8/layout/list1"/>
    <dgm:cxn modelId="{4F204C44-410D-47A3-854F-D6147EC9A39B}" type="presOf" srcId="{D4FA3A84-413F-444B-BAC2-1524A46C55AA}" destId="{6CE5206C-C1B1-4420-935E-48CB26D9678E}" srcOrd="0" destOrd="0" presId="urn:microsoft.com/office/officeart/2005/8/layout/list1"/>
    <dgm:cxn modelId="{2F7A393E-B34F-4E20-ADB0-5D92295C6779}" type="presOf" srcId="{82FBEAE8-E1AA-4120-AFD3-1FE69CCCAC0F}" destId="{9EC34209-C617-4FF9-AB27-06F75501F7C2}" srcOrd="0" destOrd="1" presId="urn:microsoft.com/office/officeart/2005/8/layout/list1"/>
    <dgm:cxn modelId="{0B1D2B21-D4C8-4297-9A09-EAEB782F7950}" type="presOf" srcId="{A59C889C-8BF6-499B-BE2C-45011E7127FA}" destId="{9EC34209-C617-4FF9-AB27-06F75501F7C2}" srcOrd="0" destOrd="3" presId="urn:microsoft.com/office/officeart/2005/8/layout/list1"/>
    <dgm:cxn modelId="{D445F21F-5517-4ABF-8996-5C229CC5666D}" type="presOf" srcId="{031C7D2F-28D3-47E1-927D-C7F202B47FA8}" destId="{F05E322A-E30B-4BFB-A7D0-370EDDBFFEB2}" srcOrd="0" destOrd="2" presId="urn:microsoft.com/office/officeart/2005/8/layout/list1"/>
    <dgm:cxn modelId="{C42DBA3C-4E02-438E-9722-7DD817B02640}" type="presOf" srcId="{4FAD32F9-E747-4202-8D0F-3D508CE8676A}" destId="{9EC34209-C617-4FF9-AB27-06F75501F7C2}" srcOrd="0" destOrd="4" presId="urn:microsoft.com/office/officeart/2005/8/layout/list1"/>
    <dgm:cxn modelId="{15AD3623-A175-433A-8EB8-B731EFFFEB32}" type="presOf" srcId="{831FF6BD-C7FC-4ACE-BBA5-4D93206FBF93}" destId="{9EC34209-C617-4FF9-AB27-06F75501F7C2}" srcOrd="0" destOrd="2" presId="urn:microsoft.com/office/officeart/2005/8/layout/list1"/>
    <dgm:cxn modelId="{B2386585-ADFB-4714-993A-BDCD378A90CD}" srcId="{7FECAC49-00FA-4F3C-8220-D7CDC5E4A499}" destId="{4DF26EC6-2912-4BAE-9895-375C47BED5D3}" srcOrd="0" destOrd="0" parTransId="{7119924B-7FF6-47B3-B58E-22171B83282E}" sibTransId="{ADF8D272-01CF-4962-A5A5-815803DDA1C7}"/>
    <dgm:cxn modelId="{DEB3A24A-929F-49ED-87FB-AB701973EFF3}" srcId="{D4FA3A84-413F-444B-BAC2-1524A46C55AA}" destId="{797253A0-412C-48B3-9A0A-29C79B41ACA0}" srcOrd="0" destOrd="0" parTransId="{23470C1F-2BCE-4813-9D76-81E1D4DDD824}" sibTransId="{34D6FE06-33F0-4092-ACCE-4F0BD4134E49}"/>
    <dgm:cxn modelId="{75DFB076-F440-4FB7-A103-BC27317198D6}" srcId="{797253A0-412C-48B3-9A0A-29C79B41ACA0}" destId="{35CC1D5C-03A2-44B6-8F2A-BAC5E0D7D2BF}" srcOrd="3" destOrd="0" parTransId="{4F414D04-29BA-4983-983F-35C50AC1B0CD}" sibTransId="{E0FF6138-252F-4F97-92A0-55CA61FC02DD}"/>
    <dgm:cxn modelId="{D62DB143-01D3-4E29-915D-88BADF6CB208}" srcId="{7FECAC49-00FA-4F3C-8220-D7CDC5E4A499}" destId="{A59C889C-8BF6-499B-BE2C-45011E7127FA}" srcOrd="3" destOrd="0" parTransId="{C3F10C47-79D3-4A12-A0C2-B9AB4AE7A658}" sibTransId="{8464AF69-5B30-4E46-8A2C-CF578889ACFD}"/>
    <dgm:cxn modelId="{DE0190F1-1BE5-47DC-86BC-3F053F9BD676}" srcId="{7FECAC49-00FA-4F3C-8220-D7CDC5E4A499}" destId="{831FF6BD-C7FC-4ACE-BBA5-4D93206FBF93}" srcOrd="2" destOrd="0" parTransId="{149CDBB9-763F-448D-B9A3-EC95EF41CC59}" sibTransId="{F20D0808-E472-4A32-BB49-F0CBE82519F3}"/>
    <dgm:cxn modelId="{B0CBDFFF-3C3F-4931-AB4D-F1A81783FE77}" type="presOf" srcId="{797253A0-412C-48B3-9A0A-29C79B41ACA0}" destId="{06974156-4F35-4B57-AB8D-532ECC584FB1}" srcOrd="1" destOrd="0" presId="urn:microsoft.com/office/officeart/2005/8/layout/list1"/>
    <dgm:cxn modelId="{36EEF27F-2C3E-4E73-957E-FEF396486ABD}" srcId="{7FECAC49-00FA-4F3C-8220-D7CDC5E4A499}" destId="{4FAD32F9-E747-4202-8D0F-3D508CE8676A}" srcOrd="4" destOrd="0" parTransId="{F90ACCD6-37DA-4DF4-A673-683D3C02E51C}" sibTransId="{4B2C226A-C7AA-414E-B526-7EFE387B31CF}"/>
    <dgm:cxn modelId="{B410CB0B-1078-43BA-8A02-7AF197CC2205}" srcId="{7FECAC49-00FA-4F3C-8220-D7CDC5E4A499}" destId="{82FBEAE8-E1AA-4120-AFD3-1FE69CCCAC0F}" srcOrd="1" destOrd="0" parTransId="{C123447A-E35B-411F-B13A-CD21DD946915}" sibTransId="{777F5134-042E-47E6-98F0-DB8E468CF3BB}"/>
    <dgm:cxn modelId="{2E94FDE9-4537-4900-AE13-7343E2C37B50}" type="presOf" srcId="{7FECAC49-00FA-4F3C-8220-D7CDC5E4A499}" destId="{9C7B02F6-4216-4928-8EAC-F33BC1EAB709}" srcOrd="1" destOrd="0" presId="urn:microsoft.com/office/officeart/2005/8/layout/list1"/>
    <dgm:cxn modelId="{BAA93535-F936-4681-AD1F-F3404A90ACF0}" srcId="{797253A0-412C-48B3-9A0A-29C79B41ACA0}" destId="{B208461B-B85D-4727-A36A-746808618356}" srcOrd="0" destOrd="0" parTransId="{18653DE1-EBC6-49FF-B38E-5EC3A5AB5633}" sibTransId="{F50E786C-11F9-4E4A-8B55-39B504623C89}"/>
    <dgm:cxn modelId="{53185FC4-FAFB-48A3-A0EF-9DF473EB1EF6}" srcId="{797253A0-412C-48B3-9A0A-29C79B41ACA0}" destId="{031C7D2F-28D3-47E1-927D-C7F202B47FA8}" srcOrd="2" destOrd="0" parTransId="{1CB1210F-7135-474C-A1E3-EDFB5E9552AF}" sibTransId="{FD09E999-A9E8-4F27-8204-C699CD68E921}"/>
    <dgm:cxn modelId="{2333E134-8E06-49ED-B9C7-648F254568CD}" srcId="{797253A0-412C-48B3-9A0A-29C79B41ACA0}" destId="{0FD8226F-8330-418C-9919-F26B86A0C001}" srcOrd="1" destOrd="0" parTransId="{CF356718-19A1-41AF-99F0-21CA24901A21}" sibTransId="{BA3D6607-0788-4613-9C91-C7640D2DC904}"/>
    <dgm:cxn modelId="{3EA637E0-78B5-46CA-822B-67E5E164E7A2}" type="presParOf" srcId="{6CE5206C-C1B1-4420-935E-48CB26D9678E}" destId="{304589F0-4C8E-40B7-B429-9A69F4F58F83}" srcOrd="0" destOrd="0" presId="urn:microsoft.com/office/officeart/2005/8/layout/list1"/>
    <dgm:cxn modelId="{7D3AA7AB-0B3F-42BA-A1CF-655F70006023}" type="presParOf" srcId="{304589F0-4C8E-40B7-B429-9A69F4F58F83}" destId="{2D05BDE6-FBB4-4C58-AC42-BBE389539332}" srcOrd="0" destOrd="0" presId="urn:microsoft.com/office/officeart/2005/8/layout/list1"/>
    <dgm:cxn modelId="{9D18C7D6-42E4-48CB-9A3C-170202C62285}" type="presParOf" srcId="{304589F0-4C8E-40B7-B429-9A69F4F58F83}" destId="{06974156-4F35-4B57-AB8D-532ECC584FB1}" srcOrd="1" destOrd="0" presId="urn:microsoft.com/office/officeart/2005/8/layout/list1"/>
    <dgm:cxn modelId="{382EF9B2-C2E0-413C-B135-9F708A5BE2E2}" type="presParOf" srcId="{6CE5206C-C1B1-4420-935E-48CB26D9678E}" destId="{718B6DD8-6F4A-463E-A521-5B9444CD001F}" srcOrd="1" destOrd="0" presId="urn:microsoft.com/office/officeart/2005/8/layout/list1"/>
    <dgm:cxn modelId="{35E0D9EA-A1EF-4B0B-A3D2-54077DE9B416}" type="presParOf" srcId="{6CE5206C-C1B1-4420-935E-48CB26D9678E}" destId="{F05E322A-E30B-4BFB-A7D0-370EDDBFFEB2}" srcOrd="2" destOrd="0" presId="urn:microsoft.com/office/officeart/2005/8/layout/list1"/>
    <dgm:cxn modelId="{BEC24CB9-5E41-457F-BEA7-8745168A8EB0}" type="presParOf" srcId="{6CE5206C-C1B1-4420-935E-48CB26D9678E}" destId="{3B5FE248-83F3-4464-A3D3-2176D2CB5D5B}" srcOrd="3" destOrd="0" presId="urn:microsoft.com/office/officeart/2005/8/layout/list1"/>
    <dgm:cxn modelId="{F7BF7918-B4FE-4256-9E6F-8D862C39868D}" type="presParOf" srcId="{6CE5206C-C1B1-4420-935E-48CB26D9678E}" destId="{85C8BF88-D982-44DB-95FD-EFE4E93ECB61}" srcOrd="4" destOrd="0" presId="urn:microsoft.com/office/officeart/2005/8/layout/list1"/>
    <dgm:cxn modelId="{8C798EFB-F1B7-40AA-9EC6-15F45B0E1A6B}" type="presParOf" srcId="{85C8BF88-D982-44DB-95FD-EFE4E93ECB61}" destId="{89D00F8D-051F-4514-8954-D13A990403B0}" srcOrd="0" destOrd="0" presId="urn:microsoft.com/office/officeart/2005/8/layout/list1"/>
    <dgm:cxn modelId="{567F0573-8817-4043-A416-5EE410AAD7B1}" type="presParOf" srcId="{85C8BF88-D982-44DB-95FD-EFE4E93ECB61}" destId="{9C7B02F6-4216-4928-8EAC-F33BC1EAB709}" srcOrd="1" destOrd="0" presId="urn:microsoft.com/office/officeart/2005/8/layout/list1"/>
    <dgm:cxn modelId="{1D7CF126-E6CE-48B2-A150-2AAEEC5C85FC}" type="presParOf" srcId="{6CE5206C-C1B1-4420-935E-48CB26D9678E}" destId="{6AD9E4F2-FC6A-42F9-973E-40ACCEA8F153}" srcOrd="5" destOrd="0" presId="urn:microsoft.com/office/officeart/2005/8/layout/list1"/>
    <dgm:cxn modelId="{12ADCC3D-1191-48A3-9FA7-0B2F7CFB0171}" type="presParOf" srcId="{6CE5206C-C1B1-4420-935E-48CB26D9678E}" destId="{9EC34209-C617-4FF9-AB27-06F75501F7C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D2947D-3DAB-499F-9CA8-9692C8E46E6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E4691433-7D13-4853-A0E0-684EE85363C3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848- Transferencia para Alimentación Escolar</a:t>
          </a:r>
          <a:endParaRPr lang="es-PY" dirty="0"/>
        </a:p>
      </dgm:t>
    </dgm:pt>
    <dgm:pt modelId="{987844E5-AA68-4C3A-A52D-A03233D07593}" type="parTrans" cxnId="{786F4056-7589-4719-A3CC-5ED309201A08}">
      <dgm:prSet/>
      <dgm:spPr/>
      <dgm:t>
        <a:bodyPr/>
        <a:lstStyle/>
        <a:p>
          <a:endParaRPr lang="es-PY"/>
        </a:p>
      </dgm:t>
    </dgm:pt>
    <dgm:pt modelId="{6AC67322-6017-406C-BB63-EE284FE625BF}" type="sibTrans" cxnId="{786F4056-7589-4719-A3CC-5ED309201A08}">
      <dgm:prSet/>
      <dgm:spPr/>
      <dgm:t>
        <a:bodyPr/>
        <a:lstStyle/>
        <a:p>
          <a:endParaRPr lang="es-PY"/>
        </a:p>
      </dgm:t>
    </dgm:pt>
    <dgm:pt modelId="{56BC2491-D2DD-4189-90BD-31CEE1284AE0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2.075.220.573</a:t>
          </a:r>
          <a:endParaRPr lang="es-PY" b="1" dirty="0"/>
        </a:p>
      </dgm:t>
    </dgm:pt>
    <dgm:pt modelId="{420E0A29-1336-4FE1-A1C4-9BA8C64DE0EA}" type="parTrans" cxnId="{4792CDC1-E409-4D65-A798-48B8FD50E53F}">
      <dgm:prSet/>
      <dgm:spPr/>
      <dgm:t>
        <a:bodyPr/>
        <a:lstStyle/>
        <a:p>
          <a:endParaRPr lang="es-PY"/>
        </a:p>
      </dgm:t>
    </dgm:pt>
    <dgm:pt modelId="{BF0E9812-E45D-49A3-A0BB-E09426A528CF}" type="sibTrans" cxnId="{4792CDC1-E409-4D65-A798-48B8FD50E53F}">
      <dgm:prSet/>
      <dgm:spPr/>
      <dgm:t>
        <a:bodyPr/>
        <a:lstStyle/>
        <a:p>
          <a:endParaRPr lang="es-PY"/>
        </a:p>
      </dgm:t>
    </dgm:pt>
    <dgm:pt modelId="{E7088752-3D18-467F-B4BF-1CC35BE32991}">
      <dgm:prSet phldrT="[Texto]"/>
      <dgm:spPr/>
      <dgm:t>
        <a:bodyPr/>
        <a:lstStyle/>
        <a:p>
          <a:endParaRPr lang="es-PY" b="1" dirty="0"/>
        </a:p>
      </dgm:t>
    </dgm:pt>
    <dgm:pt modelId="{1B5BF914-2E5C-44D8-8CAC-06FE155D933F}" type="sibTrans" cxnId="{90DB4454-12F2-4D4E-8BAF-97BFD1CD1859}">
      <dgm:prSet/>
      <dgm:spPr/>
      <dgm:t>
        <a:bodyPr/>
        <a:lstStyle/>
        <a:p>
          <a:endParaRPr lang="es-PY"/>
        </a:p>
      </dgm:t>
    </dgm:pt>
    <dgm:pt modelId="{56B09377-B3B2-4800-8ECF-E4F9BE87EA01}" type="parTrans" cxnId="{90DB4454-12F2-4D4E-8BAF-97BFD1CD1859}">
      <dgm:prSet/>
      <dgm:spPr/>
      <dgm:t>
        <a:bodyPr/>
        <a:lstStyle/>
        <a:p>
          <a:endParaRPr lang="es-PY"/>
        </a:p>
      </dgm:t>
    </dgm:pt>
    <dgm:pt modelId="{49A23E03-FB00-44BC-8977-687076BF1AD9}" type="pres">
      <dgm:prSet presAssocID="{DED2947D-3DAB-499F-9CA8-9692C8E46E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18A8E6A-79CB-413F-813A-525336945A39}" type="pres">
      <dgm:prSet presAssocID="{E7088752-3D18-467F-B4BF-1CC35BE32991}" presName="boxAndChildren" presStyleCnt="0"/>
      <dgm:spPr/>
    </dgm:pt>
    <dgm:pt modelId="{8A66E782-6571-443E-A016-E09BEDE0E6EB}" type="pres">
      <dgm:prSet presAssocID="{E7088752-3D18-467F-B4BF-1CC35BE32991}" presName="parentTextBox" presStyleLbl="node1" presStyleIdx="0" presStyleCnt="2" custFlipVert="0" custScaleY="13987" custLinFactY="-100000" custLinFactNeighborX="-22942" custLinFactNeighborY="-133282"/>
      <dgm:spPr/>
      <dgm:t>
        <a:bodyPr/>
        <a:lstStyle/>
        <a:p>
          <a:endParaRPr lang="es-PY"/>
        </a:p>
      </dgm:t>
    </dgm:pt>
    <dgm:pt modelId="{724A8714-31F6-40A9-BFD4-CB35AC3740E3}" type="pres">
      <dgm:prSet presAssocID="{6AC67322-6017-406C-BB63-EE284FE625BF}" presName="sp" presStyleCnt="0"/>
      <dgm:spPr/>
    </dgm:pt>
    <dgm:pt modelId="{4C545A08-C71F-4735-B353-9DBABFEAFE04}" type="pres">
      <dgm:prSet presAssocID="{E4691433-7D13-4853-A0E0-684EE85363C3}" presName="arrowAndChildren" presStyleCnt="0"/>
      <dgm:spPr/>
    </dgm:pt>
    <dgm:pt modelId="{4C15038C-EBCE-4B33-A85D-56F011618EB1}" type="pres">
      <dgm:prSet presAssocID="{E4691433-7D13-4853-A0E0-684EE85363C3}" presName="parentTextArrow" presStyleLbl="node1" presStyleIdx="0" presStyleCnt="2"/>
      <dgm:spPr/>
      <dgm:t>
        <a:bodyPr/>
        <a:lstStyle/>
        <a:p>
          <a:endParaRPr lang="es-PY"/>
        </a:p>
      </dgm:t>
    </dgm:pt>
    <dgm:pt modelId="{BF886A1D-245C-411C-AD68-212DB6006712}" type="pres">
      <dgm:prSet presAssocID="{E4691433-7D13-4853-A0E0-684EE85363C3}" presName="arrow" presStyleLbl="node1" presStyleIdx="1" presStyleCnt="2" custLinFactNeighborY="-16726"/>
      <dgm:spPr/>
      <dgm:t>
        <a:bodyPr/>
        <a:lstStyle/>
        <a:p>
          <a:endParaRPr lang="es-PY"/>
        </a:p>
      </dgm:t>
    </dgm:pt>
    <dgm:pt modelId="{5484E320-23C1-4A20-B814-A861D859C766}" type="pres">
      <dgm:prSet presAssocID="{E4691433-7D13-4853-A0E0-684EE85363C3}" presName="descendantArrow" presStyleCnt="0"/>
      <dgm:spPr/>
    </dgm:pt>
    <dgm:pt modelId="{1BF0532E-419F-4D8A-9125-03F2D131FECE}" type="pres">
      <dgm:prSet presAssocID="{56BC2491-D2DD-4189-90BD-31CEE1284AE0}" presName="childTextArrow" presStyleLbl="fgAccFollowNode1" presStyleIdx="0" presStyleCnt="1" custScaleX="100000" custLinFactNeighborY="-383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4792CDC1-E409-4D65-A798-48B8FD50E53F}" srcId="{E4691433-7D13-4853-A0E0-684EE85363C3}" destId="{56BC2491-D2DD-4189-90BD-31CEE1284AE0}" srcOrd="0" destOrd="0" parTransId="{420E0A29-1336-4FE1-A1C4-9BA8C64DE0EA}" sibTransId="{BF0E9812-E45D-49A3-A0BB-E09426A528CF}"/>
    <dgm:cxn modelId="{90DB4454-12F2-4D4E-8BAF-97BFD1CD1859}" srcId="{DED2947D-3DAB-499F-9CA8-9692C8E46E68}" destId="{E7088752-3D18-467F-B4BF-1CC35BE32991}" srcOrd="1" destOrd="0" parTransId="{56B09377-B3B2-4800-8ECF-E4F9BE87EA01}" sibTransId="{1B5BF914-2E5C-44D8-8CAC-06FE155D933F}"/>
    <dgm:cxn modelId="{786F4056-7589-4719-A3CC-5ED309201A08}" srcId="{DED2947D-3DAB-499F-9CA8-9692C8E46E68}" destId="{E4691433-7D13-4853-A0E0-684EE85363C3}" srcOrd="0" destOrd="0" parTransId="{987844E5-AA68-4C3A-A52D-A03233D07593}" sibTransId="{6AC67322-6017-406C-BB63-EE284FE625BF}"/>
    <dgm:cxn modelId="{616B0F76-18BE-4023-A46D-C2FDE7E63E13}" type="presOf" srcId="{56BC2491-D2DD-4189-90BD-31CEE1284AE0}" destId="{1BF0532E-419F-4D8A-9125-03F2D131FECE}" srcOrd="0" destOrd="0" presId="urn:microsoft.com/office/officeart/2005/8/layout/process4"/>
    <dgm:cxn modelId="{E5F445D5-CB3A-479A-9C25-C73D255F1334}" type="presOf" srcId="{E4691433-7D13-4853-A0E0-684EE85363C3}" destId="{BF886A1D-245C-411C-AD68-212DB6006712}" srcOrd="1" destOrd="0" presId="urn:microsoft.com/office/officeart/2005/8/layout/process4"/>
    <dgm:cxn modelId="{70EA47CD-E0F9-44E6-8A4B-D222175EAA26}" type="presOf" srcId="{DED2947D-3DAB-499F-9CA8-9692C8E46E68}" destId="{49A23E03-FB00-44BC-8977-687076BF1AD9}" srcOrd="0" destOrd="0" presId="urn:microsoft.com/office/officeart/2005/8/layout/process4"/>
    <dgm:cxn modelId="{9A5B2445-C88D-413C-8F57-3EAAB81863DE}" type="presOf" srcId="{E4691433-7D13-4853-A0E0-684EE85363C3}" destId="{4C15038C-EBCE-4B33-A85D-56F011618EB1}" srcOrd="0" destOrd="0" presId="urn:microsoft.com/office/officeart/2005/8/layout/process4"/>
    <dgm:cxn modelId="{0163EF77-9C7C-45A1-8B2A-28CD0E77E851}" type="presOf" srcId="{E7088752-3D18-467F-B4BF-1CC35BE32991}" destId="{8A66E782-6571-443E-A016-E09BEDE0E6EB}" srcOrd="0" destOrd="0" presId="urn:microsoft.com/office/officeart/2005/8/layout/process4"/>
    <dgm:cxn modelId="{4DD512D7-66AC-4905-85C6-0209772CD4EF}" type="presParOf" srcId="{49A23E03-FB00-44BC-8977-687076BF1AD9}" destId="{F18A8E6A-79CB-413F-813A-525336945A39}" srcOrd="0" destOrd="0" presId="urn:microsoft.com/office/officeart/2005/8/layout/process4"/>
    <dgm:cxn modelId="{94D4D701-ABF1-4091-A812-04FF4E364E7D}" type="presParOf" srcId="{F18A8E6A-79CB-413F-813A-525336945A39}" destId="{8A66E782-6571-443E-A016-E09BEDE0E6EB}" srcOrd="0" destOrd="0" presId="urn:microsoft.com/office/officeart/2005/8/layout/process4"/>
    <dgm:cxn modelId="{1D99E6DE-A75F-4028-8929-35241C0B2C73}" type="presParOf" srcId="{49A23E03-FB00-44BC-8977-687076BF1AD9}" destId="{724A8714-31F6-40A9-BFD4-CB35AC3740E3}" srcOrd="1" destOrd="0" presId="urn:microsoft.com/office/officeart/2005/8/layout/process4"/>
    <dgm:cxn modelId="{53DBDFC9-8775-4AC6-BECE-0F1AE20B0D6E}" type="presParOf" srcId="{49A23E03-FB00-44BC-8977-687076BF1AD9}" destId="{4C545A08-C71F-4735-B353-9DBABFEAFE04}" srcOrd="2" destOrd="0" presId="urn:microsoft.com/office/officeart/2005/8/layout/process4"/>
    <dgm:cxn modelId="{2DF1DE98-4870-4C26-B0FA-92CB431B5309}" type="presParOf" srcId="{4C545A08-C71F-4735-B353-9DBABFEAFE04}" destId="{4C15038C-EBCE-4B33-A85D-56F011618EB1}" srcOrd="0" destOrd="0" presId="urn:microsoft.com/office/officeart/2005/8/layout/process4"/>
    <dgm:cxn modelId="{7B47D33B-1AC0-4A91-98BE-708D54A7FDD8}" type="presParOf" srcId="{4C545A08-C71F-4735-B353-9DBABFEAFE04}" destId="{BF886A1D-245C-411C-AD68-212DB6006712}" srcOrd="1" destOrd="0" presId="urn:microsoft.com/office/officeart/2005/8/layout/process4"/>
    <dgm:cxn modelId="{C0095AEE-03B4-4E0E-BF4C-E53C1590FC8F}" type="presParOf" srcId="{4C545A08-C71F-4735-B353-9DBABFEAFE04}" destId="{5484E320-23C1-4A20-B814-A861D859C766}" srcOrd="2" destOrd="0" presId="urn:microsoft.com/office/officeart/2005/8/layout/process4"/>
    <dgm:cxn modelId="{6E3BDB59-6CD8-4527-B028-65DFDADF0A51}" type="presParOf" srcId="{5484E320-23C1-4A20-B814-A861D859C766}" destId="{1BF0532E-419F-4D8A-9125-03F2D131FE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D2947D-3DAB-499F-9CA8-9692C8E46E6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E4691433-7D13-4853-A0E0-684EE85363C3}">
      <dgm:prSet phldrT="[Texto]"/>
      <dgm:spPr>
        <a:solidFill>
          <a:srgbClr val="FF0000"/>
        </a:solidFill>
      </dgm:spPr>
      <dgm:t>
        <a:bodyPr/>
        <a:lstStyle/>
        <a:p>
          <a:r>
            <a:rPr lang="es-PY" dirty="0" smtClean="0"/>
            <a:t>848- Transferencia para Alimentación Escolar</a:t>
          </a:r>
          <a:endParaRPr lang="es-PY" dirty="0"/>
        </a:p>
      </dgm:t>
    </dgm:pt>
    <dgm:pt modelId="{987844E5-AA68-4C3A-A52D-A03233D07593}" type="parTrans" cxnId="{786F4056-7589-4719-A3CC-5ED309201A08}">
      <dgm:prSet/>
      <dgm:spPr/>
      <dgm:t>
        <a:bodyPr/>
        <a:lstStyle/>
        <a:p>
          <a:endParaRPr lang="es-PY"/>
        </a:p>
      </dgm:t>
    </dgm:pt>
    <dgm:pt modelId="{6AC67322-6017-406C-BB63-EE284FE625BF}" type="sibTrans" cxnId="{786F4056-7589-4719-A3CC-5ED309201A08}">
      <dgm:prSet/>
      <dgm:spPr/>
      <dgm:t>
        <a:bodyPr/>
        <a:lstStyle/>
        <a:p>
          <a:endParaRPr lang="es-PY"/>
        </a:p>
      </dgm:t>
    </dgm:pt>
    <dgm:pt modelId="{56BC2491-D2DD-4189-90BD-31CEE1284AE0}">
      <dgm:prSet phldrT="[Texto]"/>
      <dgm:spPr/>
      <dgm:t>
        <a:bodyPr/>
        <a:lstStyle/>
        <a:p>
          <a:r>
            <a:rPr lang="es-PY" dirty="0" smtClean="0"/>
            <a:t>- </a:t>
          </a:r>
          <a:r>
            <a:rPr lang="es-PY" b="1" dirty="0" smtClean="0"/>
            <a:t>2.075.220.573</a:t>
          </a:r>
          <a:endParaRPr lang="es-PY" b="1" dirty="0"/>
        </a:p>
      </dgm:t>
    </dgm:pt>
    <dgm:pt modelId="{420E0A29-1336-4FE1-A1C4-9BA8C64DE0EA}" type="parTrans" cxnId="{4792CDC1-E409-4D65-A798-48B8FD50E53F}">
      <dgm:prSet/>
      <dgm:spPr/>
      <dgm:t>
        <a:bodyPr/>
        <a:lstStyle/>
        <a:p>
          <a:endParaRPr lang="es-PY"/>
        </a:p>
      </dgm:t>
    </dgm:pt>
    <dgm:pt modelId="{BF0E9812-E45D-49A3-A0BB-E09426A528CF}" type="sibTrans" cxnId="{4792CDC1-E409-4D65-A798-48B8FD50E53F}">
      <dgm:prSet/>
      <dgm:spPr/>
      <dgm:t>
        <a:bodyPr/>
        <a:lstStyle/>
        <a:p>
          <a:endParaRPr lang="es-PY"/>
        </a:p>
      </dgm:t>
    </dgm:pt>
    <dgm:pt modelId="{E7088752-3D18-467F-B4BF-1CC35BE32991}">
      <dgm:prSet phldrT="[Texto]"/>
      <dgm:spPr/>
      <dgm:t>
        <a:bodyPr/>
        <a:lstStyle/>
        <a:p>
          <a:endParaRPr lang="es-PY" b="1" dirty="0"/>
        </a:p>
      </dgm:t>
    </dgm:pt>
    <dgm:pt modelId="{1B5BF914-2E5C-44D8-8CAC-06FE155D933F}" type="sibTrans" cxnId="{90DB4454-12F2-4D4E-8BAF-97BFD1CD1859}">
      <dgm:prSet/>
      <dgm:spPr/>
      <dgm:t>
        <a:bodyPr/>
        <a:lstStyle/>
        <a:p>
          <a:endParaRPr lang="es-PY"/>
        </a:p>
      </dgm:t>
    </dgm:pt>
    <dgm:pt modelId="{56B09377-B3B2-4800-8ECF-E4F9BE87EA01}" type="parTrans" cxnId="{90DB4454-12F2-4D4E-8BAF-97BFD1CD1859}">
      <dgm:prSet/>
      <dgm:spPr/>
      <dgm:t>
        <a:bodyPr/>
        <a:lstStyle/>
        <a:p>
          <a:endParaRPr lang="es-PY"/>
        </a:p>
      </dgm:t>
    </dgm:pt>
    <dgm:pt modelId="{49A23E03-FB00-44BC-8977-687076BF1AD9}" type="pres">
      <dgm:prSet presAssocID="{DED2947D-3DAB-499F-9CA8-9692C8E46E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18A8E6A-79CB-413F-813A-525336945A39}" type="pres">
      <dgm:prSet presAssocID="{E7088752-3D18-467F-B4BF-1CC35BE32991}" presName="boxAndChildren" presStyleCnt="0"/>
      <dgm:spPr/>
    </dgm:pt>
    <dgm:pt modelId="{8A66E782-6571-443E-A016-E09BEDE0E6EB}" type="pres">
      <dgm:prSet presAssocID="{E7088752-3D18-467F-B4BF-1CC35BE32991}" presName="parentTextBox" presStyleLbl="node1" presStyleIdx="0" presStyleCnt="2" custFlipVert="0" custScaleY="13987" custLinFactY="-100000" custLinFactNeighborX="-22942" custLinFactNeighborY="-133282"/>
      <dgm:spPr/>
      <dgm:t>
        <a:bodyPr/>
        <a:lstStyle/>
        <a:p>
          <a:endParaRPr lang="es-PY"/>
        </a:p>
      </dgm:t>
    </dgm:pt>
    <dgm:pt modelId="{724A8714-31F6-40A9-BFD4-CB35AC3740E3}" type="pres">
      <dgm:prSet presAssocID="{6AC67322-6017-406C-BB63-EE284FE625BF}" presName="sp" presStyleCnt="0"/>
      <dgm:spPr/>
    </dgm:pt>
    <dgm:pt modelId="{4C545A08-C71F-4735-B353-9DBABFEAFE04}" type="pres">
      <dgm:prSet presAssocID="{E4691433-7D13-4853-A0E0-684EE85363C3}" presName="arrowAndChildren" presStyleCnt="0"/>
      <dgm:spPr/>
    </dgm:pt>
    <dgm:pt modelId="{4C15038C-EBCE-4B33-A85D-56F011618EB1}" type="pres">
      <dgm:prSet presAssocID="{E4691433-7D13-4853-A0E0-684EE85363C3}" presName="parentTextArrow" presStyleLbl="node1" presStyleIdx="0" presStyleCnt="2"/>
      <dgm:spPr/>
      <dgm:t>
        <a:bodyPr/>
        <a:lstStyle/>
        <a:p>
          <a:endParaRPr lang="es-PY"/>
        </a:p>
      </dgm:t>
    </dgm:pt>
    <dgm:pt modelId="{BF886A1D-245C-411C-AD68-212DB6006712}" type="pres">
      <dgm:prSet presAssocID="{E4691433-7D13-4853-A0E0-684EE85363C3}" presName="arrow" presStyleLbl="node1" presStyleIdx="1" presStyleCnt="2" custLinFactNeighborY="-16726"/>
      <dgm:spPr/>
      <dgm:t>
        <a:bodyPr/>
        <a:lstStyle/>
        <a:p>
          <a:endParaRPr lang="es-PY"/>
        </a:p>
      </dgm:t>
    </dgm:pt>
    <dgm:pt modelId="{5484E320-23C1-4A20-B814-A861D859C766}" type="pres">
      <dgm:prSet presAssocID="{E4691433-7D13-4853-A0E0-684EE85363C3}" presName="descendantArrow" presStyleCnt="0"/>
      <dgm:spPr/>
    </dgm:pt>
    <dgm:pt modelId="{1BF0532E-419F-4D8A-9125-03F2D131FECE}" type="pres">
      <dgm:prSet presAssocID="{56BC2491-D2DD-4189-90BD-31CEE1284AE0}" presName="childTextArrow" presStyleLbl="fgAccFollowNode1" presStyleIdx="0" presStyleCnt="1" custScaleX="100000" custLinFactNeighborY="-383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44033533-CFD5-47C9-B6A1-AF40568F7C60}" type="presOf" srcId="{E4691433-7D13-4853-A0E0-684EE85363C3}" destId="{BF886A1D-245C-411C-AD68-212DB6006712}" srcOrd="1" destOrd="0" presId="urn:microsoft.com/office/officeart/2005/8/layout/process4"/>
    <dgm:cxn modelId="{4792CDC1-E409-4D65-A798-48B8FD50E53F}" srcId="{E4691433-7D13-4853-A0E0-684EE85363C3}" destId="{56BC2491-D2DD-4189-90BD-31CEE1284AE0}" srcOrd="0" destOrd="0" parTransId="{420E0A29-1336-4FE1-A1C4-9BA8C64DE0EA}" sibTransId="{BF0E9812-E45D-49A3-A0BB-E09426A528CF}"/>
    <dgm:cxn modelId="{99CB6E69-B1A5-4BFB-81B5-58BF3E6F6D14}" type="presOf" srcId="{DED2947D-3DAB-499F-9CA8-9692C8E46E68}" destId="{49A23E03-FB00-44BC-8977-687076BF1AD9}" srcOrd="0" destOrd="0" presId="urn:microsoft.com/office/officeart/2005/8/layout/process4"/>
    <dgm:cxn modelId="{40AC995C-3931-4F63-9C95-8D7857EE4C52}" type="presOf" srcId="{E4691433-7D13-4853-A0E0-684EE85363C3}" destId="{4C15038C-EBCE-4B33-A85D-56F011618EB1}" srcOrd="0" destOrd="0" presId="urn:microsoft.com/office/officeart/2005/8/layout/process4"/>
    <dgm:cxn modelId="{90DB4454-12F2-4D4E-8BAF-97BFD1CD1859}" srcId="{DED2947D-3DAB-499F-9CA8-9692C8E46E68}" destId="{E7088752-3D18-467F-B4BF-1CC35BE32991}" srcOrd="1" destOrd="0" parTransId="{56B09377-B3B2-4800-8ECF-E4F9BE87EA01}" sibTransId="{1B5BF914-2E5C-44D8-8CAC-06FE155D933F}"/>
    <dgm:cxn modelId="{786F4056-7589-4719-A3CC-5ED309201A08}" srcId="{DED2947D-3DAB-499F-9CA8-9692C8E46E68}" destId="{E4691433-7D13-4853-A0E0-684EE85363C3}" srcOrd="0" destOrd="0" parTransId="{987844E5-AA68-4C3A-A52D-A03233D07593}" sibTransId="{6AC67322-6017-406C-BB63-EE284FE625BF}"/>
    <dgm:cxn modelId="{92FBD38F-2B17-4D1D-B076-576F2D91A172}" type="presOf" srcId="{E7088752-3D18-467F-B4BF-1CC35BE32991}" destId="{8A66E782-6571-443E-A016-E09BEDE0E6EB}" srcOrd="0" destOrd="0" presId="urn:microsoft.com/office/officeart/2005/8/layout/process4"/>
    <dgm:cxn modelId="{5FBDD453-E31B-4DDC-BCBA-F4732A9FC921}" type="presOf" srcId="{56BC2491-D2DD-4189-90BD-31CEE1284AE0}" destId="{1BF0532E-419F-4D8A-9125-03F2D131FECE}" srcOrd="0" destOrd="0" presId="urn:microsoft.com/office/officeart/2005/8/layout/process4"/>
    <dgm:cxn modelId="{7B8F9E19-DEF7-44C8-B182-06A5476676B8}" type="presParOf" srcId="{49A23E03-FB00-44BC-8977-687076BF1AD9}" destId="{F18A8E6A-79CB-413F-813A-525336945A39}" srcOrd="0" destOrd="0" presId="urn:microsoft.com/office/officeart/2005/8/layout/process4"/>
    <dgm:cxn modelId="{794B202D-0BAC-439A-8B0F-6A3B45736990}" type="presParOf" srcId="{F18A8E6A-79CB-413F-813A-525336945A39}" destId="{8A66E782-6571-443E-A016-E09BEDE0E6EB}" srcOrd="0" destOrd="0" presId="urn:microsoft.com/office/officeart/2005/8/layout/process4"/>
    <dgm:cxn modelId="{62A85C7A-8310-4A97-B23E-36D07B730596}" type="presParOf" srcId="{49A23E03-FB00-44BC-8977-687076BF1AD9}" destId="{724A8714-31F6-40A9-BFD4-CB35AC3740E3}" srcOrd="1" destOrd="0" presId="urn:microsoft.com/office/officeart/2005/8/layout/process4"/>
    <dgm:cxn modelId="{962439C4-ED51-46A4-8242-824EFA2E5012}" type="presParOf" srcId="{49A23E03-FB00-44BC-8977-687076BF1AD9}" destId="{4C545A08-C71F-4735-B353-9DBABFEAFE04}" srcOrd="2" destOrd="0" presId="urn:microsoft.com/office/officeart/2005/8/layout/process4"/>
    <dgm:cxn modelId="{DC0C1FA7-D978-4325-9B25-76F67212BC4A}" type="presParOf" srcId="{4C545A08-C71F-4735-B353-9DBABFEAFE04}" destId="{4C15038C-EBCE-4B33-A85D-56F011618EB1}" srcOrd="0" destOrd="0" presId="urn:microsoft.com/office/officeart/2005/8/layout/process4"/>
    <dgm:cxn modelId="{C54C8DBD-9E8D-452E-954A-9CED4EA0AB09}" type="presParOf" srcId="{4C545A08-C71F-4735-B353-9DBABFEAFE04}" destId="{BF886A1D-245C-411C-AD68-212DB6006712}" srcOrd="1" destOrd="0" presId="urn:microsoft.com/office/officeart/2005/8/layout/process4"/>
    <dgm:cxn modelId="{DC88942F-B46E-417B-9322-E7D2D1EDFDF0}" type="presParOf" srcId="{4C545A08-C71F-4735-B353-9DBABFEAFE04}" destId="{5484E320-23C1-4A20-B814-A861D859C766}" srcOrd="2" destOrd="0" presId="urn:microsoft.com/office/officeart/2005/8/layout/process4"/>
    <dgm:cxn modelId="{3ADB0DFB-1604-4E6F-875C-28F3890109A7}" type="presParOf" srcId="{5484E320-23C1-4A20-B814-A861D859C766}" destId="{1BF0532E-419F-4D8A-9125-03F2D131FE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1CC74-C9B0-4C27-BC6D-D8C25DB2EFA9}">
      <dsp:nvSpPr>
        <dsp:cNvPr id="0" name=""/>
        <dsp:cNvSpPr/>
      </dsp:nvSpPr>
      <dsp:spPr>
        <a:xfrm>
          <a:off x="0" y="2138921"/>
          <a:ext cx="6277338" cy="1403363"/>
        </a:xfrm>
        <a:prstGeom prst="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kern="1200" dirty="0" smtClean="0"/>
            <a:t>848 – TRANSFERENCIA PARA </a:t>
          </a:r>
          <a:r>
            <a:rPr lang="es-PY" sz="1700" b="1" kern="1200" dirty="0" smtClean="0"/>
            <a:t>ALIMENTACION</a:t>
          </a:r>
          <a:r>
            <a:rPr lang="es-PY" sz="1700" kern="1200" dirty="0" smtClean="0"/>
            <a:t> ESCOLAR</a:t>
          </a:r>
          <a:endParaRPr lang="es-PY" sz="1700" kern="1200" dirty="0"/>
        </a:p>
      </dsp:txBody>
      <dsp:txXfrm>
        <a:off x="0" y="2138921"/>
        <a:ext cx="6277338" cy="757816"/>
      </dsp:txXfrm>
    </dsp:sp>
    <dsp:sp modelId="{C471FA9C-7468-4B83-AA08-B00AB096B897}">
      <dsp:nvSpPr>
        <dsp:cNvPr id="0" name=""/>
        <dsp:cNvSpPr/>
      </dsp:nvSpPr>
      <dsp:spPr>
        <a:xfrm>
          <a:off x="0" y="2868670"/>
          <a:ext cx="6277338" cy="6455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3500" kern="1200" dirty="0" smtClean="0"/>
            <a:t>- </a:t>
          </a:r>
          <a:r>
            <a:rPr lang="es-PY" sz="3500" b="1" kern="1200" dirty="0" smtClean="0"/>
            <a:t>2.075.220.573</a:t>
          </a:r>
          <a:endParaRPr lang="es-PY" sz="3500" b="1" kern="1200" dirty="0"/>
        </a:p>
      </dsp:txBody>
      <dsp:txXfrm>
        <a:off x="0" y="2868670"/>
        <a:ext cx="6277338" cy="645547"/>
      </dsp:txXfrm>
    </dsp:sp>
    <dsp:sp modelId="{BF886A1D-245C-411C-AD68-212DB6006712}">
      <dsp:nvSpPr>
        <dsp:cNvPr id="0" name=""/>
        <dsp:cNvSpPr/>
      </dsp:nvSpPr>
      <dsp:spPr>
        <a:xfrm rot="10800000">
          <a:off x="0" y="0"/>
          <a:ext cx="6277338" cy="2158373"/>
        </a:xfrm>
        <a:prstGeom prst="upArrowCallou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kern="1200" dirty="0" smtClean="0"/>
            <a:t>520 - CONSTRUCCIONES</a:t>
          </a:r>
          <a:endParaRPr lang="es-PY" sz="1700" kern="1200" dirty="0"/>
        </a:p>
      </dsp:txBody>
      <dsp:txXfrm rot="-10800000">
        <a:off x="0" y="0"/>
        <a:ext cx="6277338" cy="757589"/>
      </dsp:txXfrm>
    </dsp:sp>
    <dsp:sp modelId="{1BF0532E-419F-4D8A-9125-03F2D131FECE}">
      <dsp:nvSpPr>
        <dsp:cNvPr id="0" name=""/>
        <dsp:cNvSpPr/>
      </dsp:nvSpPr>
      <dsp:spPr>
        <a:xfrm>
          <a:off x="0" y="705087"/>
          <a:ext cx="6277338" cy="6453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3500" kern="1200" dirty="0" smtClean="0"/>
            <a:t>- </a:t>
          </a:r>
          <a:r>
            <a:rPr lang="es-PY" sz="3500" b="1" kern="1200" dirty="0" smtClean="0"/>
            <a:t>6.813.526.991</a:t>
          </a:r>
          <a:endParaRPr lang="es-PY" sz="3500" b="1" kern="1200" dirty="0"/>
        </a:p>
      </dsp:txBody>
      <dsp:txXfrm>
        <a:off x="0" y="705087"/>
        <a:ext cx="6277338" cy="6453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E322A-E30B-4BFB-A7D0-370EDDBFFEB2}">
      <dsp:nvSpPr>
        <dsp:cNvPr id="0" name=""/>
        <dsp:cNvSpPr/>
      </dsp:nvSpPr>
      <dsp:spPr>
        <a:xfrm>
          <a:off x="0" y="861805"/>
          <a:ext cx="6912768" cy="1658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6508" tIns="562356" rIns="53650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2700" kern="1200" dirty="0" smtClean="0"/>
            <a:t>(-) 260.000 Raciones de Almuerzo.</a:t>
          </a:r>
          <a:endParaRPr lang="es-PY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2700" kern="1200" dirty="0" smtClean="0"/>
            <a:t>(-) 2.000 Ni</a:t>
          </a:r>
          <a:r>
            <a:rPr lang="es-ES" sz="2700" kern="1200" dirty="0" err="1" smtClean="0"/>
            <a:t>ños</a:t>
          </a:r>
          <a:r>
            <a:rPr lang="es-ES" sz="2700" kern="1200" dirty="0" smtClean="0"/>
            <a:t> sin Almuerzo. (</a:t>
          </a:r>
          <a:r>
            <a:rPr lang="en-US" sz="2700" kern="1200" dirty="0" smtClean="0"/>
            <a:t>20%)</a:t>
          </a:r>
          <a:endParaRPr lang="es-PY" sz="2700" kern="1200" dirty="0" smtClean="0"/>
        </a:p>
      </dsp:txBody>
      <dsp:txXfrm>
        <a:off x="0" y="861805"/>
        <a:ext cx="6912768" cy="1658474"/>
      </dsp:txXfrm>
    </dsp:sp>
    <dsp:sp modelId="{06974156-4F35-4B57-AB8D-532ECC584FB1}">
      <dsp:nvSpPr>
        <dsp:cNvPr id="0" name=""/>
        <dsp:cNvSpPr/>
      </dsp:nvSpPr>
      <dsp:spPr>
        <a:xfrm>
          <a:off x="345638" y="231642"/>
          <a:ext cx="4838937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700" b="1" kern="1200" dirty="0" smtClean="0"/>
            <a:t>Almuerzo Escolar</a:t>
          </a:r>
          <a:endParaRPr lang="es-PY" sz="2700" b="1" kern="1200" dirty="0"/>
        </a:p>
      </dsp:txBody>
      <dsp:txXfrm>
        <a:off x="384546" y="270550"/>
        <a:ext cx="4761121" cy="7192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6E782-6571-443E-A016-E09BEDE0E6EB}">
      <dsp:nvSpPr>
        <dsp:cNvPr id="0" name=""/>
        <dsp:cNvSpPr/>
      </dsp:nvSpPr>
      <dsp:spPr>
        <a:xfrm>
          <a:off x="0" y="0"/>
          <a:ext cx="6277338" cy="139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500" b="1" kern="1200" dirty="0"/>
        </a:p>
      </dsp:txBody>
      <dsp:txXfrm>
        <a:off x="0" y="0"/>
        <a:ext cx="6277338" cy="139126"/>
      </dsp:txXfrm>
    </dsp:sp>
    <dsp:sp modelId="{BF886A1D-245C-411C-AD68-212DB6006712}">
      <dsp:nvSpPr>
        <dsp:cNvPr id="0" name=""/>
        <dsp:cNvSpPr/>
      </dsp:nvSpPr>
      <dsp:spPr>
        <a:xfrm rot="10800000">
          <a:off x="0" y="0"/>
          <a:ext cx="6277338" cy="1529820"/>
        </a:xfrm>
        <a:prstGeom prst="upArrowCallou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848- Transferencia para Alimentación Escolar</a:t>
          </a:r>
          <a:endParaRPr lang="es-PY" sz="1800" kern="1200" dirty="0"/>
        </a:p>
      </dsp:txBody>
      <dsp:txXfrm rot="-10800000">
        <a:off x="0" y="0"/>
        <a:ext cx="6277338" cy="536966"/>
      </dsp:txXfrm>
    </dsp:sp>
    <dsp:sp modelId="{1BF0532E-419F-4D8A-9125-03F2D131FECE}">
      <dsp:nvSpPr>
        <dsp:cNvPr id="0" name=""/>
        <dsp:cNvSpPr/>
      </dsp:nvSpPr>
      <dsp:spPr>
        <a:xfrm>
          <a:off x="0" y="520513"/>
          <a:ext cx="6277338" cy="4574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/>
            <a:t>- </a:t>
          </a:r>
          <a:r>
            <a:rPr lang="es-PY" sz="2500" b="1" kern="1200" dirty="0" smtClean="0"/>
            <a:t>2.075.220.573</a:t>
          </a:r>
          <a:endParaRPr lang="es-PY" sz="2500" b="1" kern="1200" dirty="0"/>
        </a:p>
      </dsp:txBody>
      <dsp:txXfrm>
        <a:off x="0" y="520513"/>
        <a:ext cx="6277338" cy="4574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E322A-E30B-4BFB-A7D0-370EDDBFFEB2}">
      <dsp:nvSpPr>
        <dsp:cNvPr id="0" name=""/>
        <dsp:cNvSpPr/>
      </dsp:nvSpPr>
      <dsp:spPr>
        <a:xfrm>
          <a:off x="0" y="378279"/>
          <a:ext cx="6912768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6508" tIns="416560" rIns="53650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 el </a:t>
          </a:r>
          <a:r>
            <a:rPr lang="en-US" sz="2000" kern="1200" dirty="0" err="1" smtClean="0"/>
            <a:t>Presupuesto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asignado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</a:t>
          </a:r>
          <a:r>
            <a:rPr lang="en-US" sz="2000" kern="1200" dirty="0" smtClean="0"/>
            <a:t> el </a:t>
          </a:r>
          <a:r>
            <a:rPr lang="en-US" sz="2000" kern="1200" dirty="0" err="1" smtClean="0"/>
            <a:t>Ejercicio</a:t>
          </a:r>
          <a:r>
            <a:rPr lang="en-US" sz="2000" kern="1200" dirty="0" smtClean="0"/>
            <a:t> Fiscal 2.018 se </a:t>
          </a:r>
          <a:r>
            <a:rPr lang="en-US" sz="2000" kern="1200" dirty="0" err="1" smtClean="0"/>
            <a:t>cubria</a:t>
          </a:r>
          <a:r>
            <a:rPr lang="en-US" sz="2000" kern="1200" dirty="0" smtClean="0"/>
            <a:t> tan solo 110 Dias </a:t>
          </a:r>
          <a:r>
            <a:rPr lang="en-US" sz="2000" kern="1200" dirty="0" err="1" smtClean="0"/>
            <a:t>Clase</a:t>
          </a:r>
          <a:r>
            <a:rPr lang="en-US" sz="2000" kern="1200" dirty="0" smtClean="0"/>
            <a:t>. Con el </a:t>
          </a:r>
          <a:r>
            <a:rPr lang="en-US" sz="2000" kern="1200" dirty="0" err="1" smtClean="0"/>
            <a:t>presente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recorte</a:t>
          </a:r>
          <a:r>
            <a:rPr lang="en-US" sz="2000" kern="1200" dirty="0" smtClean="0"/>
            <a:t> se </a:t>
          </a:r>
          <a:r>
            <a:rPr lang="en-US" sz="2000" kern="1200" dirty="0" err="1" smtClean="0"/>
            <a:t>estaria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disminuyendo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aun</a:t>
          </a:r>
          <a:r>
            <a:rPr lang="en-US" sz="2000" kern="1200" dirty="0" smtClean="0"/>
            <a:t> mas la </a:t>
          </a:r>
          <a:r>
            <a:rPr lang="en-US" sz="2000" kern="1200" dirty="0" err="1" smtClean="0"/>
            <a:t>cantidad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dias</a:t>
          </a:r>
          <a:r>
            <a:rPr lang="en-US" sz="2000" kern="1200" dirty="0" smtClean="0"/>
            <a:t> y </a:t>
          </a:r>
          <a:r>
            <a:rPr lang="en-US" sz="2000" kern="1200" dirty="0" err="1" smtClean="0"/>
            <a:t>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tambien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afectando</a:t>
          </a:r>
          <a:r>
            <a:rPr lang="en-US" sz="2000" kern="1200" dirty="0" smtClean="0"/>
            <a:t> a mas de 2.000 Ni</a:t>
          </a:r>
          <a:r>
            <a:rPr lang="es-PY" sz="2000" kern="1200" dirty="0" err="1" smtClean="0"/>
            <a:t>ños</a:t>
          </a:r>
          <a:r>
            <a:rPr lang="es-PY" sz="2000" kern="1200" dirty="0" smtClean="0"/>
            <a:t>.</a:t>
          </a:r>
          <a:r>
            <a:rPr lang="en-US" sz="2000" kern="1200" dirty="0" smtClean="0"/>
            <a:t>  </a:t>
          </a:r>
          <a:endParaRPr lang="es-PY" sz="2000" kern="1200" dirty="0"/>
        </a:p>
      </dsp:txBody>
      <dsp:txXfrm>
        <a:off x="0" y="378279"/>
        <a:ext cx="6912768" cy="2142000"/>
      </dsp:txXfrm>
    </dsp:sp>
    <dsp:sp modelId="{06974156-4F35-4B57-AB8D-532ECC584FB1}">
      <dsp:nvSpPr>
        <dsp:cNvPr id="0" name=""/>
        <dsp:cNvSpPr/>
      </dsp:nvSpPr>
      <dsp:spPr>
        <a:xfrm>
          <a:off x="345638" y="41539"/>
          <a:ext cx="4838937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Almuerzo Escolar</a:t>
          </a:r>
          <a:endParaRPr lang="es-PY" sz="2000" b="1" kern="1200" dirty="0"/>
        </a:p>
      </dsp:txBody>
      <dsp:txXfrm>
        <a:off x="374459" y="70360"/>
        <a:ext cx="4781295" cy="5327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F3A7B-D9BA-4B11-88F1-C13EE2947829}">
      <dsp:nvSpPr>
        <dsp:cNvPr id="0" name=""/>
        <dsp:cNvSpPr/>
      </dsp:nvSpPr>
      <dsp:spPr>
        <a:xfrm>
          <a:off x="0" y="0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A6A98-6C70-402B-8EC8-EFE6E617EFA6}">
      <dsp:nvSpPr>
        <dsp:cNvPr id="0" name=""/>
        <dsp:cNvSpPr/>
      </dsp:nvSpPr>
      <dsp:spPr>
        <a:xfrm>
          <a:off x="0" y="0"/>
          <a:ext cx="1641782" cy="177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b="1" kern="1200" dirty="0" smtClean="0"/>
            <a:t>520 - Construcciones</a:t>
          </a:r>
          <a:endParaRPr lang="es-PY" sz="1700" b="1" kern="1200" dirty="0"/>
        </a:p>
      </dsp:txBody>
      <dsp:txXfrm>
        <a:off x="0" y="0"/>
        <a:ext cx="1641782" cy="1779971"/>
      </dsp:txXfrm>
    </dsp:sp>
    <dsp:sp modelId="{D746953A-8CC2-4625-B439-96D5CB4FC37B}">
      <dsp:nvSpPr>
        <dsp:cNvPr id="0" name=""/>
        <dsp:cNvSpPr/>
      </dsp:nvSpPr>
      <dsp:spPr>
        <a:xfrm>
          <a:off x="1764916" y="80828"/>
          <a:ext cx="6443995" cy="1616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Reposición del Recorte de Gs. 6.813.526.991  e Incremento para Obras de Construcción de Desagües </a:t>
          </a:r>
          <a:r>
            <a:rPr lang="es-PY" sz="1900" kern="1200" dirty="0" smtClean="0"/>
            <a:t>Pluviales, Construccion de</a:t>
          </a:r>
          <a:r>
            <a:rPr lang="es-PY" sz="1900" kern="1200" baseline="0" dirty="0" smtClean="0"/>
            <a:t> Acceso a Sitios Historicos</a:t>
          </a:r>
          <a:r>
            <a:rPr lang="es-PY" sz="1900" kern="1200" dirty="0" smtClean="0"/>
            <a:t>.</a:t>
          </a:r>
          <a:endParaRPr lang="es-PY" sz="1900" kern="1200" dirty="0"/>
        </a:p>
      </dsp:txBody>
      <dsp:txXfrm>
        <a:off x="1764916" y="80828"/>
        <a:ext cx="6443995" cy="1616576"/>
      </dsp:txXfrm>
    </dsp:sp>
    <dsp:sp modelId="{764CC461-9CFC-4ADF-8347-7AB579413D5E}">
      <dsp:nvSpPr>
        <dsp:cNvPr id="0" name=""/>
        <dsp:cNvSpPr/>
      </dsp:nvSpPr>
      <dsp:spPr>
        <a:xfrm>
          <a:off x="1641782" y="1697404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BF8BC-5E1F-4B03-B33F-606674885A55}">
      <dsp:nvSpPr>
        <dsp:cNvPr id="0" name=""/>
        <dsp:cNvSpPr/>
      </dsp:nvSpPr>
      <dsp:spPr>
        <a:xfrm>
          <a:off x="0" y="1779971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73A30-074D-49EB-962E-F9CB2B975523}">
      <dsp:nvSpPr>
        <dsp:cNvPr id="0" name=""/>
        <dsp:cNvSpPr/>
      </dsp:nvSpPr>
      <dsp:spPr>
        <a:xfrm>
          <a:off x="0" y="1779971"/>
          <a:ext cx="1641782" cy="177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b="1" kern="1200" dirty="0" smtClean="0"/>
            <a:t>848 – Transferencia para Alimentación Escolar.</a:t>
          </a:r>
          <a:endParaRPr lang="es-PY" sz="1700" b="1" kern="1200" dirty="0"/>
        </a:p>
      </dsp:txBody>
      <dsp:txXfrm>
        <a:off x="0" y="1779971"/>
        <a:ext cx="1641782" cy="1779971"/>
      </dsp:txXfrm>
    </dsp:sp>
    <dsp:sp modelId="{6CBDE7D4-085A-4B60-B5F1-8DBED162EA1D}">
      <dsp:nvSpPr>
        <dsp:cNvPr id="0" name=""/>
        <dsp:cNvSpPr/>
      </dsp:nvSpPr>
      <dsp:spPr>
        <a:xfrm>
          <a:off x="1764916" y="1860800"/>
          <a:ext cx="6443995" cy="1616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Reposición del Recorte de Gs. 2.075.220.573  e Incremento para cubrir el 100% de Días </a:t>
          </a:r>
          <a:r>
            <a:rPr lang="es-PY" sz="1900" kern="1200" dirty="0" smtClean="0"/>
            <a:t>Clase,</a:t>
          </a:r>
          <a:r>
            <a:rPr lang="es-PY" sz="1900" kern="1200" baseline="0" dirty="0" smtClean="0"/>
            <a:t> asi como tambien cubrir las Deudas Pendiente de Pago de la Administracion Anterior que asciende a mas de Gs. 6.000.000.000.</a:t>
          </a:r>
          <a:endParaRPr lang="es-PY" sz="1900" kern="1200" dirty="0"/>
        </a:p>
      </dsp:txBody>
      <dsp:txXfrm>
        <a:off x="1764916" y="1860800"/>
        <a:ext cx="6443995" cy="1616576"/>
      </dsp:txXfrm>
    </dsp:sp>
    <dsp:sp modelId="{FA0C7027-8E63-4271-8AE8-B854410EB30D}">
      <dsp:nvSpPr>
        <dsp:cNvPr id="0" name=""/>
        <dsp:cNvSpPr/>
      </dsp:nvSpPr>
      <dsp:spPr>
        <a:xfrm>
          <a:off x="1641782" y="3477376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F3A7B-D9BA-4B11-88F1-C13EE2947829}">
      <dsp:nvSpPr>
        <dsp:cNvPr id="0" name=""/>
        <dsp:cNvSpPr/>
      </dsp:nvSpPr>
      <dsp:spPr>
        <a:xfrm>
          <a:off x="0" y="0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A6A98-6C70-402B-8EC8-EFE6E617EFA6}">
      <dsp:nvSpPr>
        <dsp:cNvPr id="0" name=""/>
        <dsp:cNvSpPr/>
      </dsp:nvSpPr>
      <dsp:spPr>
        <a:xfrm>
          <a:off x="0" y="0"/>
          <a:ext cx="1641782" cy="177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/>
            <a:t>842 – Aporte a </a:t>
          </a:r>
          <a:r>
            <a:rPr lang="es-PY" sz="1800" b="1" kern="1200" dirty="0" err="1" smtClean="0"/>
            <a:t>Ent</a:t>
          </a:r>
          <a:r>
            <a:rPr lang="es-PY" sz="1800" b="1" kern="1200" dirty="0" smtClean="0"/>
            <a:t>. Educativas e Inst. sin Fines de Lucro</a:t>
          </a:r>
          <a:endParaRPr lang="es-PY" sz="1800" b="1" kern="1200" dirty="0"/>
        </a:p>
      </dsp:txBody>
      <dsp:txXfrm>
        <a:off x="0" y="0"/>
        <a:ext cx="1641782" cy="1779971"/>
      </dsp:txXfrm>
    </dsp:sp>
    <dsp:sp modelId="{D746953A-8CC2-4625-B439-96D5CB4FC37B}">
      <dsp:nvSpPr>
        <dsp:cNvPr id="0" name=""/>
        <dsp:cNvSpPr/>
      </dsp:nvSpPr>
      <dsp:spPr>
        <a:xfrm>
          <a:off x="1764916" y="80828"/>
          <a:ext cx="6443995" cy="1616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900" kern="1200" dirty="0" smtClean="0"/>
            <a:t>Reposición del Recorte de Gs. 360.000.000  e Incremento para cumplir con fines misionales.  </a:t>
          </a:r>
          <a:endParaRPr lang="es-PY" sz="2900" kern="1200" dirty="0"/>
        </a:p>
      </dsp:txBody>
      <dsp:txXfrm>
        <a:off x="1764916" y="80828"/>
        <a:ext cx="6443995" cy="1616576"/>
      </dsp:txXfrm>
    </dsp:sp>
    <dsp:sp modelId="{764CC461-9CFC-4ADF-8347-7AB579413D5E}">
      <dsp:nvSpPr>
        <dsp:cNvPr id="0" name=""/>
        <dsp:cNvSpPr/>
      </dsp:nvSpPr>
      <dsp:spPr>
        <a:xfrm>
          <a:off x="1641782" y="1697404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BF8BC-5E1F-4B03-B33F-606674885A55}">
      <dsp:nvSpPr>
        <dsp:cNvPr id="0" name=""/>
        <dsp:cNvSpPr/>
      </dsp:nvSpPr>
      <dsp:spPr>
        <a:xfrm>
          <a:off x="0" y="1779971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73A30-074D-49EB-962E-F9CB2B975523}">
      <dsp:nvSpPr>
        <dsp:cNvPr id="0" name=""/>
        <dsp:cNvSpPr/>
      </dsp:nvSpPr>
      <dsp:spPr>
        <a:xfrm>
          <a:off x="0" y="1779971"/>
          <a:ext cx="1641782" cy="177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/>
            <a:t>360 – Combustibles y Lubricantes.</a:t>
          </a:r>
          <a:endParaRPr lang="es-PY" sz="1800" b="1" kern="1200" dirty="0"/>
        </a:p>
      </dsp:txBody>
      <dsp:txXfrm>
        <a:off x="0" y="1779971"/>
        <a:ext cx="1641782" cy="1779971"/>
      </dsp:txXfrm>
    </dsp:sp>
    <dsp:sp modelId="{6CBDE7D4-085A-4B60-B5F1-8DBED162EA1D}">
      <dsp:nvSpPr>
        <dsp:cNvPr id="0" name=""/>
        <dsp:cNvSpPr/>
      </dsp:nvSpPr>
      <dsp:spPr>
        <a:xfrm>
          <a:off x="1764916" y="1860800"/>
          <a:ext cx="6443995" cy="1616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900" kern="1200" dirty="0" smtClean="0"/>
            <a:t>Reposición del Recorte de Gs. 300.000.000 .</a:t>
          </a:r>
          <a:endParaRPr lang="es-PY" sz="2900" kern="1200" dirty="0"/>
        </a:p>
      </dsp:txBody>
      <dsp:txXfrm>
        <a:off x="1764916" y="1860800"/>
        <a:ext cx="6443995" cy="1616576"/>
      </dsp:txXfrm>
    </dsp:sp>
    <dsp:sp modelId="{FA0C7027-8E63-4271-8AE8-B854410EB30D}">
      <dsp:nvSpPr>
        <dsp:cNvPr id="0" name=""/>
        <dsp:cNvSpPr/>
      </dsp:nvSpPr>
      <dsp:spPr>
        <a:xfrm>
          <a:off x="1641782" y="3477376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F3A7B-D9BA-4B11-88F1-C13EE2947829}">
      <dsp:nvSpPr>
        <dsp:cNvPr id="0" name=""/>
        <dsp:cNvSpPr/>
      </dsp:nvSpPr>
      <dsp:spPr>
        <a:xfrm>
          <a:off x="0" y="0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A6A98-6C70-402B-8EC8-EFE6E617EFA6}">
      <dsp:nvSpPr>
        <dsp:cNvPr id="0" name=""/>
        <dsp:cNvSpPr/>
      </dsp:nvSpPr>
      <dsp:spPr>
        <a:xfrm>
          <a:off x="0" y="0"/>
          <a:ext cx="1641782" cy="177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/>
            <a:t>530 – Adquisición de Maquinarias, Equipos y Herramientas en Gral.</a:t>
          </a:r>
          <a:endParaRPr lang="es-PY" sz="1600" b="1" kern="1200" dirty="0"/>
        </a:p>
      </dsp:txBody>
      <dsp:txXfrm>
        <a:off x="0" y="0"/>
        <a:ext cx="1641782" cy="1779971"/>
      </dsp:txXfrm>
    </dsp:sp>
    <dsp:sp modelId="{D746953A-8CC2-4625-B439-96D5CB4FC37B}">
      <dsp:nvSpPr>
        <dsp:cNvPr id="0" name=""/>
        <dsp:cNvSpPr/>
      </dsp:nvSpPr>
      <dsp:spPr>
        <a:xfrm>
          <a:off x="1764916" y="80828"/>
          <a:ext cx="6443995" cy="1616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300" kern="1200" dirty="0" smtClean="0"/>
            <a:t>Reposición del Recorte de Gs. 212.500.000 e Incremento para Adquisición de Retro Anfibio y Colectivo Institucional para representación en espacios Culturales, Deportivos, etc.  </a:t>
          </a:r>
          <a:endParaRPr lang="es-PY" sz="2300" kern="1200" dirty="0"/>
        </a:p>
      </dsp:txBody>
      <dsp:txXfrm>
        <a:off x="1764916" y="80828"/>
        <a:ext cx="6443995" cy="1616576"/>
      </dsp:txXfrm>
    </dsp:sp>
    <dsp:sp modelId="{764CC461-9CFC-4ADF-8347-7AB579413D5E}">
      <dsp:nvSpPr>
        <dsp:cNvPr id="0" name=""/>
        <dsp:cNvSpPr/>
      </dsp:nvSpPr>
      <dsp:spPr>
        <a:xfrm>
          <a:off x="1641782" y="1697404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BF8BC-5E1F-4B03-B33F-606674885A55}">
      <dsp:nvSpPr>
        <dsp:cNvPr id="0" name=""/>
        <dsp:cNvSpPr/>
      </dsp:nvSpPr>
      <dsp:spPr>
        <a:xfrm>
          <a:off x="0" y="1779971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73A30-074D-49EB-962E-F9CB2B975523}">
      <dsp:nvSpPr>
        <dsp:cNvPr id="0" name=""/>
        <dsp:cNvSpPr/>
      </dsp:nvSpPr>
      <dsp:spPr>
        <a:xfrm>
          <a:off x="0" y="1779971"/>
          <a:ext cx="1641782" cy="177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/>
            <a:t>874 – Transferencias de Capital al Sector Privado.</a:t>
          </a:r>
          <a:endParaRPr lang="es-PY" sz="1600" b="1" kern="1200" dirty="0"/>
        </a:p>
      </dsp:txBody>
      <dsp:txXfrm>
        <a:off x="0" y="1779971"/>
        <a:ext cx="1641782" cy="1779971"/>
      </dsp:txXfrm>
    </dsp:sp>
    <dsp:sp modelId="{6CBDE7D4-085A-4B60-B5F1-8DBED162EA1D}">
      <dsp:nvSpPr>
        <dsp:cNvPr id="0" name=""/>
        <dsp:cNvSpPr/>
      </dsp:nvSpPr>
      <dsp:spPr>
        <a:xfrm>
          <a:off x="1764916" y="1868970"/>
          <a:ext cx="6443995" cy="10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300" kern="1200" dirty="0" smtClean="0"/>
            <a:t>Reposición del Recorte de Gs. 173.316.700  e Incremento para cumplir con fines misionales.  </a:t>
          </a:r>
        </a:p>
      </dsp:txBody>
      <dsp:txXfrm>
        <a:off x="1764916" y="1868970"/>
        <a:ext cx="6443995" cy="1010365"/>
      </dsp:txXfrm>
    </dsp:sp>
    <dsp:sp modelId="{FA0C7027-8E63-4271-8AE8-B854410EB30D}">
      <dsp:nvSpPr>
        <dsp:cNvPr id="0" name=""/>
        <dsp:cNvSpPr/>
      </dsp:nvSpPr>
      <dsp:spPr>
        <a:xfrm>
          <a:off x="1641782" y="2879336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F3A7B-D9BA-4B11-88F1-C13EE2947829}">
      <dsp:nvSpPr>
        <dsp:cNvPr id="0" name=""/>
        <dsp:cNvSpPr/>
      </dsp:nvSpPr>
      <dsp:spPr>
        <a:xfrm>
          <a:off x="0" y="0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A6A98-6C70-402B-8EC8-EFE6E617EFA6}">
      <dsp:nvSpPr>
        <dsp:cNvPr id="0" name=""/>
        <dsp:cNvSpPr/>
      </dsp:nvSpPr>
      <dsp:spPr>
        <a:xfrm>
          <a:off x="0" y="0"/>
          <a:ext cx="1641782" cy="177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/>
            <a:t>260 – Servicios Técnicos y Profesionales</a:t>
          </a:r>
          <a:r>
            <a:rPr lang="es-PY" sz="1800" kern="1200" dirty="0" smtClean="0"/>
            <a:t>.</a:t>
          </a:r>
          <a:endParaRPr lang="es-PY" sz="1800" kern="1200" dirty="0"/>
        </a:p>
      </dsp:txBody>
      <dsp:txXfrm>
        <a:off x="0" y="0"/>
        <a:ext cx="1641782" cy="1779971"/>
      </dsp:txXfrm>
    </dsp:sp>
    <dsp:sp modelId="{D746953A-8CC2-4625-B439-96D5CB4FC37B}">
      <dsp:nvSpPr>
        <dsp:cNvPr id="0" name=""/>
        <dsp:cNvSpPr/>
      </dsp:nvSpPr>
      <dsp:spPr>
        <a:xfrm>
          <a:off x="1764916" y="80828"/>
          <a:ext cx="6443995" cy="1616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kern="1200" dirty="0" smtClean="0"/>
            <a:t>Reposición del Recorte de Gs. 150.000.000 e Incremento para Contratar Profesionales para Elaboración de Proyectos de Obras.  </a:t>
          </a:r>
          <a:endParaRPr lang="es-PY" sz="2000" kern="1200" dirty="0"/>
        </a:p>
      </dsp:txBody>
      <dsp:txXfrm>
        <a:off x="1764916" y="80828"/>
        <a:ext cx="6443995" cy="1616576"/>
      </dsp:txXfrm>
    </dsp:sp>
    <dsp:sp modelId="{764CC461-9CFC-4ADF-8347-7AB579413D5E}">
      <dsp:nvSpPr>
        <dsp:cNvPr id="0" name=""/>
        <dsp:cNvSpPr/>
      </dsp:nvSpPr>
      <dsp:spPr>
        <a:xfrm>
          <a:off x="1641782" y="1697404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BF8BC-5E1F-4B03-B33F-606674885A55}">
      <dsp:nvSpPr>
        <dsp:cNvPr id="0" name=""/>
        <dsp:cNvSpPr/>
      </dsp:nvSpPr>
      <dsp:spPr>
        <a:xfrm>
          <a:off x="0" y="1779971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73A30-074D-49EB-962E-F9CB2B975523}">
      <dsp:nvSpPr>
        <dsp:cNvPr id="0" name=""/>
        <dsp:cNvSpPr/>
      </dsp:nvSpPr>
      <dsp:spPr>
        <a:xfrm>
          <a:off x="0" y="1779971"/>
          <a:ext cx="1641782" cy="177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/>
            <a:t>390 – Otros Bienes de Consumo.</a:t>
          </a:r>
          <a:endParaRPr lang="es-PY" sz="1800" b="1" kern="1200" dirty="0"/>
        </a:p>
      </dsp:txBody>
      <dsp:txXfrm>
        <a:off x="0" y="1779971"/>
        <a:ext cx="1641782" cy="1779971"/>
      </dsp:txXfrm>
    </dsp:sp>
    <dsp:sp modelId="{6CBDE7D4-085A-4B60-B5F1-8DBED162EA1D}">
      <dsp:nvSpPr>
        <dsp:cNvPr id="0" name=""/>
        <dsp:cNvSpPr/>
      </dsp:nvSpPr>
      <dsp:spPr>
        <a:xfrm>
          <a:off x="1764916" y="1868970"/>
          <a:ext cx="6443995" cy="10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kern="1200" dirty="0" smtClean="0"/>
            <a:t>Reposición del Recorte de Gs. 100.000.000  e Incremento para Adquisición de Cubiertas el Parque Automotor.  </a:t>
          </a:r>
        </a:p>
      </dsp:txBody>
      <dsp:txXfrm>
        <a:off x="1764916" y="1868970"/>
        <a:ext cx="6443995" cy="1010365"/>
      </dsp:txXfrm>
    </dsp:sp>
    <dsp:sp modelId="{FA0C7027-8E63-4271-8AE8-B854410EB30D}">
      <dsp:nvSpPr>
        <dsp:cNvPr id="0" name=""/>
        <dsp:cNvSpPr/>
      </dsp:nvSpPr>
      <dsp:spPr>
        <a:xfrm>
          <a:off x="1641782" y="2879336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F3A7B-D9BA-4B11-88F1-C13EE2947829}">
      <dsp:nvSpPr>
        <dsp:cNvPr id="0" name=""/>
        <dsp:cNvSpPr/>
      </dsp:nvSpPr>
      <dsp:spPr>
        <a:xfrm>
          <a:off x="0" y="0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A6A98-6C70-402B-8EC8-EFE6E617EFA6}">
      <dsp:nvSpPr>
        <dsp:cNvPr id="0" name=""/>
        <dsp:cNvSpPr/>
      </dsp:nvSpPr>
      <dsp:spPr>
        <a:xfrm>
          <a:off x="0" y="0"/>
          <a:ext cx="1641782" cy="195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b="1" kern="1200" dirty="0" smtClean="0"/>
            <a:t>111 </a:t>
          </a:r>
          <a:r>
            <a:rPr lang="es-PY" sz="2500" b="1" kern="1200" dirty="0" smtClean="0"/>
            <a:t>– </a:t>
          </a:r>
          <a:r>
            <a:rPr lang="es-PY" sz="2500" b="1" kern="1200" dirty="0" smtClean="0"/>
            <a:t>Sueldos</a:t>
          </a:r>
          <a:r>
            <a:rPr lang="es-PY" sz="2500" kern="1200" dirty="0" smtClean="0"/>
            <a:t>.</a:t>
          </a:r>
          <a:endParaRPr lang="es-PY" sz="2500" kern="1200" dirty="0"/>
        </a:p>
      </dsp:txBody>
      <dsp:txXfrm>
        <a:off x="0" y="0"/>
        <a:ext cx="1641782" cy="1959991"/>
      </dsp:txXfrm>
    </dsp:sp>
    <dsp:sp modelId="{D746953A-8CC2-4625-B439-96D5CB4FC37B}">
      <dsp:nvSpPr>
        <dsp:cNvPr id="0" name=""/>
        <dsp:cNvSpPr/>
      </dsp:nvSpPr>
      <dsp:spPr>
        <a:xfrm>
          <a:off x="1764916" y="70915"/>
          <a:ext cx="6443995" cy="181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050" kern="1200" dirty="0" smtClean="0"/>
            <a:t>Creacion</a:t>
          </a:r>
          <a:r>
            <a:rPr lang="es-PY" sz="1050" kern="1200" baseline="0" dirty="0" smtClean="0"/>
            <a:t> de Creditos Presupuestarios para 6 Funcionarios con rango de Secretarios Departamentales despedidos en el periodo anterior que cuentan con Sentencia Definitiva de Reposicion</a:t>
          </a:r>
          <a:r>
            <a:rPr lang="es-PY" sz="1050" kern="1200" dirty="0" smtClean="0"/>
            <a:t>. Funcionarios con años de  Antigüedad.</a:t>
          </a: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050" kern="1200" dirty="0" smtClean="0"/>
            <a:t>Fabian Ojeda:</a:t>
          </a:r>
          <a:r>
            <a:rPr lang="es-PY" sz="1050" kern="1200" baseline="0" dirty="0" smtClean="0"/>
            <a:t> 21 Años de Antiguedad</a:t>
          </a: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050" kern="1200" baseline="0" dirty="0" smtClean="0"/>
            <a:t>Ismael Sosa: 15 Años de Antiguedad</a:t>
          </a: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050" kern="1200" baseline="0" dirty="0" smtClean="0"/>
            <a:t>Regina Raquel Echeverria: 15 Años de Antiguedad</a:t>
          </a: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050" kern="1200" baseline="0" dirty="0" smtClean="0"/>
            <a:t>Alberto Torres: 15 Años de Antiguedad</a:t>
          </a: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050" kern="1200" baseline="0" dirty="0" smtClean="0"/>
            <a:t>Narciso Vazquez: 15 Años de Antiguedad</a:t>
          </a: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050" kern="1200" baseline="0" dirty="0" smtClean="0"/>
            <a:t>Juan Borba: 13 Años de Antiguedad</a:t>
          </a:r>
          <a:endParaRPr lang="es-PY" sz="1050" kern="1200" dirty="0"/>
        </a:p>
      </dsp:txBody>
      <dsp:txXfrm>
        <a:off x="1764916" y="70915"/>
        <a:ext cx="6443995" cy="1817839"/>
      </dsp:txXfrm>
    </dsp:sp>
    <dsp:sp modelId="{764CC461-9CFC-4ADF-8347-7AB579413D5E}">
      <dsp:nvSpPr>
        <dsp:cNvPr id="0" name=""/>
        <dsp:cNvSpPr/>
      </dsp:nvSpPr>
      <dsp:spPr>
        <a:xfrm>
          <a:off x="1641782" y="1888755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BF8BC-5E1F-4B03-B33F-606674885A55}">
      <dsp:nvSpPr>
        <dsp:cNvPr id="0" name=""/>
        <dsp:cNvSpPr/>
      </dsp:nvSpPr>
      <dsp:spPr>
        <a:xfrm>
          <a:off x="0" y="1959991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73A30-074D-49EB-962E-F9CB2B975523}">
      <dsp:nvSpPr>
        <dsp:cNvPr id="0" name=""/>
        <dsp:cNvSpPr/>
      </dsp:nvSpPr>
      <dsp:spPr>
        <a:xfrm>
          <a:off x="0" y="1959991"/>
          <a:ext cx="1641782" cy="195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b="1" kern="1200" dirty="0" smtClean="0"/>
            <a:t>114 </a:t>
          </a:r>
          <a:r>
            <a:rPr lang="es-PY" sz="2500" b="1" kern="1200" dirty="0" smtClean="0"/>
            <a:t>– </a:t>
          </a:r>
          <a:r>
            <a:rPr lang="es-PY" sz="2500" b="1" kern="1200" dirty="0" smtClean="0"/>
            <a:t>Aguinado</a:t>
          </a:r>
          <a:endParaRPr lang="es-PY" sz="2500" b="1" kern="1200" dirty="0"/>
        </a:p>
      </dsp:txBody>
      <dsp:txXfrm>
        <a:off x="0" y="1959991"/>
        <a:ext cx="1641782" cy="1959991"/>
      </dsp:txXfrm>
    </dsp:sp>
    <dsp:sp modelId="{6CBDE7D4-085A-4B60-B5F1-8DBED162EA1D}">
      <dsp:nvSpPr>
        <dsp:cNvPr id="0" name=""/>
        <dsp:cNvSpPr/>
      </dsp:nvSpPr>
      <dsp:spPr>
        <a:xfrm>
          <a:off x="1764916" y="2057991"/>
          <a:ext cx="6443995" cy="111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Incremento de Creditos</a:t>
          </a:r>
          <a:r>
            <a:rPr lang="es-PY" sz="1800" kern="1200" baseline="0" dirty="0" smtClean="0"/>
            <a:t> Presupuestarios para cubrir Aguinaldo en caso de Creacion de Sueldos para Funcionarios que deben ser reincorporados según Sentencia Definitiva</a:t>
          </a:r>
          <a:r>
            <a:rPr lang="es-PY" sz="1800" kern="1200" dirty="0" smtClean="0"/>
            <a:t>.  </a:t>
          </a:r>
          <a:endParaRPr lang="es-PY" sz="1800" kern="1200" dirty="0" smtClean="0"/>
        </a:p>
      </dsp:txBody>
      <dsp:txXfrm>
        <a:off x="1764916" y="2057991"/>
        <a:ext cx="6443995" cy="1112550"/>
      </dsp:txXfrm>
    </dsp:sp>
    <dsp:sp modelId="{FA0C7027-8E63-4271-8AE8-B854410EB30D}">
      <dsp:nvSpPr>
        <dsp:cNvPr id="0" name=""/>
        <dsp:cNvSpPr/>
      </dsp:nvSpPr>
      <dsp:spPr>
        <a:xfrm>
          <a:off x="1641782" y="3170541"/>
          <a:ext cx="65671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1CC74-C9B0-4C27-BC6D-D8C25DB2EFA9}">
      <dsp:nvSpPr>
        <dsp:cNvPr id="0" name=""/>
        <dsp:cNvSpPr/>
      </dsp:nvSpPr>
      <dsp:spPr>
        <a:xfrm>
          <a:off x="0" y="1139326"/>
          <a:ext cx="6277338" cy="747521"/>
        </a:xfrm>
        <a:prstGeom prst="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300" kern="1200" dirty="0" smtClean="0"/>
            <a:t>360 – Combustibles y Lubricantes</a:t>
          </a:r>
          <a:endParaRPr lang="es-PY" sz="1300" kern="1200" dirty="0"/>
        </a:p>
      </dsp:txBody>
      <dsp:txXfrm>
        <a:off x="0" y="1139326"/>
        <a:ext cx="6277338" cy="403661"/>
      </dsp:txXfrm>
    </dsp:sp>
    <dsp:sp modelId="{C471FA9C-7468-4B83-AA08-B00AB096B897}">
      <dsp:nvSpPr>
        <dsp:cNvPr id="0" name=""/>
        <dsp:cNvSpPr/>
      </dsp:nvSpPr>
      <dsp:spPr>
        <a:xfrm>
          <a:off x="0" y="1528037"/>
          <a:ext cx="6277338" cy="343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- </a:t>
          </a:r>
          <a:r>
            <a:rPr lang="es-PY" sz="1900" b="1" kern="1200" dirty="0" smtClean="0"/>
            <a:t>300.000.000</a:t>
          </a:r>
          <a:endParaRPr lang="es-PY" sz="1900" b="1" kern="1200" dirty="0"/>
        </a:p>
      </dsp:txBody>
      <dsp:txXfrm>
        <a:off x="0" y="1528037"/>
        <a:ext cx="6277338" cy="343859"/>
      </dsp:txXfrm>
    </dsp:sp>
    <dsp:sp modelId="{BF886A1D-245C-411C-AD68-212DB6006712}">
      <dsp:nvSpPr>
        <dsp:cNvPr id="0" name=""/>
        <dsp:cNvSpPr/>
      </dsp:nvSpPr>
      <dsp:spPr>
        <a:xfrm rot="10800000">
          <a:off x="0" y="0"/>
          <a:ext cx="6277338" cy="1149687"/>
        </a:xfrm>
        <a:prstGeom prst="upArrowCallou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300" kern="1200" dirty="0" smtClean="0"/>
            <a:t>842- Aporte a Entidades Educativas e Instituciones sin Fines de Lucro</a:t>
          </a:r>
          <a:endParaRPr lang="es-PY" sz="1300" kern="1200" dirty="0"/>
        </a:p>
      </dsp:txBody>
      <dsp:txXfrm rot="-10800000">
        <a:off x="0" y="0"/>
        <a:ext cx="6277338" cy="403540"/>
      </dsp:txXfrm>
    </dsp:sp>
    <dsp:sp modelId="{1BF0532E-419F-4D8A-9125-03F2D131FECE}">
      <dsp:nvSpPr>
        <dsp:cNvPr id="0" name=""/>
        <dsp:cNvSpPr/>
      </dsp:nvSpPr>
      <dsp:spPr>
        <a:xfrm>
          <a:off x="0" y="375574"/>
          <a:ext cx="6277338" cy="343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- </a:t>
          </a:r>
          <a:r>
            <a:rPr lang="es-PY" sz="1900" b="1" kern="1200" dirty="0" smtClean="0"/>
            <a:t>360.000.000</a:t>
          </a:r>
          <a:endParaRPr lang="es-PY" sz="1900" b="1" kern="1200" dirty="0"/>
        </a:p>
      </dsp:txBody>
      <dsp:txXfrm>
        <a:off x="0" y="375574"/>
        <a:ext cx="6277338" cy="343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1CC74-C9B0-4C27-BC6D-D8C25DB2EFA9}">
      <dsp:nvSpPr>
        <dsp:cNvPr id="0" name=""/>
        <dsp:cNvSpPr/>
      </dsp:nvSpPr>
      <dsp:spPr>
        <a:xfrm>
          <a:off x="0" y="1173437"/>
          <a:ext cx="6277338" cy="769901"/>
        </a:xfrm>
        <a:prstGeom prst="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400" kern="1200" dirty="0" smtClean="0"/>
            <a:t>874 – Aportes y Subsidios a </a:t>
          </a:r>
          <a:r>
            <a:rPr lang="es-PY" sz="1400" kern="1200" dirty="0" err="1" smtClean="0"/>
            <a:t>Ent</a:t>
          </a:r>
          <a:r>
            <a:rPr lang="es-PY" sz="1400" kern="1200" dirty="0" smtClean="0"/>
            <a:t>. e Inst. Privadas sin Fines de Lucro</a:t>
          </a:r>
          <a:endParaRPr lang="es-PY" sz="1400" kern="1200" dirty="0"/>
        </a:p>
      </dsp:txBody>
      <dsp:txXfrm>
        <a:off x="0" y="1173437"/>
        <a:ext cx="6277338" cy="415747"/>
      </dsp:txXfrm>
    </dsp:sp>
    <dsp:sp modelId="{C471FA9C-7468-4B83-AA08-B00AB096B897}">
      <dsp:nvSpPr>
        <dsp:cNvPr id="0" name=""/>
        <dsp:cNvSpPr/>
      </dsp:nvSpPr>
      <dsp:spPr>
        <a:xfrm>
          <a:off x="0" y="1573786"/>
          <a:ext cx="6277338" cy="354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- </a:t>
          </a:r>
          <a:r>
            <a:rPr lang="es-PY" sz="1900" b="1" kern="1200" dirty="0" smtClean="0"/>
            <a:t>173.316.700</a:t>
          </a:r>
          <a:endParaRPr lang="es-PY" sz="1900" b="1" kern="1200" dirty="0"/>
        </a:p>
      </dsp:txBody>
      <dsp:txXfrm>
        <a:off x="0" y="1573786"/>
        <a:ext cx="6277338" cy="354154"/>
      </dsp:txXfrm>
    </dsp:sp>
    <dsp:sp modelId="{BF886A1D-245C-411C-AD68-212DB6006712}">
      <dsp:nvSpPr>
        <dsp:cNvPr id="0" name=""/>
        <dsp:cNvSpPr/>
      </dsp:nvSpPr>
      <dsp:spPr>
        <a:xfrm rot="10800000">
          <a:off x="0" y="0"/>
          <a:ext cx="6277338" cy="1184109"/>
        </a:xfrm>
        <a:prstGeom prst="upArrowCallou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400" kern="1200" dirty="0" smtClean="0"/>
            <a:t>530- Adquisición de Maquinarias, Equipos y Herramientas en Gral.</a:t>
          </a:r>
          <a:endParaRPr lang="es-PY" sz="1400" kern="1200" dirty="0"/>
        </a:p>
      </dsp:txBody>
      <dsp:txXfrm rot="-10800000">
        <a:off x="0" y="0"/>
        <a:ext cx="6277338" cy="415622"/>
      </dsp:txXfrm>
    </dsp:sp>
    <dsp:sp modelId="{1BF0532E-419F-4D8A-9125-03F2D131FECE}">
      <dsp:nvSpPr>
        <dsp:cNvPr id="0" name=""/>
        <dsp:cNvSpPr/>
      </dsp:nvSpPr>
      <dsp:spPr>
        <a:xfrm>
          <a:off x="0" y="386819"/>
          <a:ext cx="6277338" cy="354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- </a:t>
          </a:r>
          <a:r>
            <a:rPr lang="es-PY" sz="1900" b="1" kern="1200" dirty="0" smtClean="0"/>
            <a:t>212.500.000</a:t>
          </a:r>
          <a:endParaRPr lang="es-PY" sz="1900" b="1" kern="1200" dirty="0"/>
        </a:p>
      </dsp:txBody>
      <dsp:txXfrm>
        <a:off x="0" y="386819"/>
        <a:ext cx="6277338" cy="354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1CC74-C9B0-4C27-BC6D-D8C25DB2EFA9}">
      <dsp:nvSpPr>
        <dsp:cNvPr id="0" name=""/>
        <dsp:cNvSpPr/>
      </dsp:nvSpPr>
      <dsp:spPr>
        <a:xfrm>
          <a:off x="0" y="1139326"/>
          <a:ext cx="6277338" cy="747521"/>
        </a:xfrm>
        <a:prstGeom prst="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300" kern="1200" dirty="0" smtClean="0"/>
            <a:t>390 – Otros Bienes de Consumo</a:t>
          </a:r>
          <a:endParaRPr lang="es-PY" sz="1300" kern="1200" dirty="0"/>
        </a:p>
      </dsp:txBody>
      <dsp:txXfrm>
        <a:off x="0" y="1139326"/>
        <a:ext cx="6277338" cy="403661"/>
      </dsp:txXfrm>
    </dsp:sp>
    <dsp:sp modelId="{C471FA9C-7468-4B83-AA08-B00AB096B897}">
      <dsp:nvSpPr>
        <dsp:cNvPr id="0" name=""/>
        <dsp:cNvSpPr/>
      </dsp:nvSpPr>
      <dsp:spPr>
        <a:xfrm>
          <a:off x="0" y="1528037"/>
          <a:ext cx="6277338" cy="343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- </a:t>
          </a:r>
          <a:r>
            <a:rPr lang="es-PY" sz="1900" b="1" kern="1200" dirty="0" smtClean="0"/>
            <a:t>100.000.000</a:t>
          </a:r>
          <a:endParaRPr lang="es-PY" sz="1900" b="1" kern="1200" dirty="0"/>
        </a:p>
      </dsp:txBody>
      <dsp:txXfrm>
        <a:off x="0" y="1528037"/>
        <a:ext cx="6277338" cy="343859"/>
      </dsp:txXfrm>
    </dsp:sp>
    <dsp:sp modelId="{BF886A1D-245C-411C-AD68-212DB6006712}">
      <dsp:nvSpPr>
        <dsp:cNvPr id="0" name=""/>
        <dsp:cNvSpPr/>
      </dsp:nvSpPr>
      <dsp:spPr>
        <a:xfrm rot="10800000">
          <a:off x="0" y="0"/>
          <a:ext cx="6277338" cy="1149687"/>
        </a:xfrm>
        <a:prstGeom prst="upArrowCallou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300" kern="1200" dirty="0" smtClean="0"/>
            <a:t>260 – Servicios Técnicos y Profesionales</a:t>
          </a:r>
          <a:endParaRPr lang="es-PY" sz="1300" kern="1200" dirty="0"/>
        </a:p>
      </dsp:txBody>
      <dsp:txXfrm rot="-10800000">
        <a:off x="0" y="0"/>
        <a:ext cx="6277338" cy="403540"/>
      </dsp:txXfrm>
    </dsp:sp>
    <dsp:sp modelId="{1BF0532E-419F-4D8A-9125-03F2D131FECE}">
      <dsp:nvSpPr>
        <dsp:cNvPr id="0" name=""/>
        <dsp:cNvSpPr/>
      </dsp:nvSpPr>
      <dsp:spPr>
        <a:xfrm>
          <a:off x="0" y="375574"/>
          <a:ext cx="6277338" cy="343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- </a:t>
          </a:r>
          <a:r>
            <a:rPr lang="es-PY" sz="1900" b="1" kern="1200" dirty="0" smtClean="0"/>
            <a:t>150.000.000</a:t>
          </a:r>
          <a:endParaRPr lang="es-PY" sz="1900" b="1" kern="1200" dirty="0"/>
        </a:p>
      </dsp:txBody>
      <dsp:txXfrm>
        <a:off x="0" y="375574"/>
        <a:ext cx="6277338" cy="343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6E782-6571-443E-A016-E09BEDE0E6EB}">
      <dsp:nvSpPr>
        <dsp:cNvPr id="0" name=""/>
        <dsp:cNvSpPr/>
      </dsp:nvSpPr>
      <dsp:spPr>
        <a:xfrm>
          <a:off x="0" y="0"/>
          <a:ext cx="6277338" cy="139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500" b="1" kern="1200" dirty="0"/>
        </a:p>
      </dsp:txBody>
      <dsp:txXfrm>
        <a:off x="0" y="0"/>
        <a:ext cx="6277338" cy="139126"/>
      </dsp:txXfrm>
    </dsp:sp>
    <dsp:sp modelId="{BF886A1D-245C-411C-AD68-212DB6006712}">
      <dsp:nvSpPr>
        <dsp:cNvPr id="0" name=""/>
        <dsp:cNvSpPr/>
      </dsp:nvSpPr>
      <dsp:spPr>
        <a:xfrm rot="10800000">
          <a:off x="0" y="0"/>
          <a:ext cx="6277338" cy="1529820"/>
        </a:xfrm>
        <a:prstGeom prst="upArrowCallou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520 - CONSTRUCCIONES</a:t>
          </a:r>
          <a:endParaRPr lang="es-PY" sz="1800" kern="1200" dirty="0"/>
        </a:p>
      </dsp:txBody>
      <dsp:txXfrm rot="-10800000">
        <a:off x="0" y="0"/>
        <a:ext cx="6277338" cy="536966"/>
      </dsp:txXfrm>
    </dsp:sp>
    <dsp:sp modelId="{1BF0532E-419F-4D8A-9125-03F2D131FECE}">
      <dsp:nvSpPr>
        <dsp:cNvPr id="0" name=""/>
        <dsp:cNvSpPr/>
      </dsp:nvSpPr>
      <dsp:spPr>
        <a:xfrm>
          <a:off x="0" y="520513"/>
          <a:ext cx="6277338" cy="4574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/>
            <a:t>- </a:t>
          </a:r>
          <a:r>
            <a:rPr lang="es-PY" sz="2500" b="1" kern="1200" dirty="0" smtClean="0"/>
            <a:t>6.813.526.991</a:t>
          </a:r>
          <a:endParaRPr lang="es-PY" sz="2500" b="1" kern="1200" dirty="0"/>
        </a:p>
      </dsp:txBody>
      <dsp:txXfrm>
        <a:off x="0" y="520513"/>
        <a:ext cx="6277338" cy="457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6E782-6571-443E-A016-E09BEDE0E6EB}">
      <dsp:nvSpPr>
        <dsp:cNvPr id="0" name=""/>
        <dsp:cNvSpPr/>
      </dsp:nvSpPr>
      <dsp:spPr>
        <a:xfrm>
          <a:off x="0" y="0"/>
          <a:ext cx="6277338" cy="114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500" b="1" kern="1200" dirty="0"/>
        </a:p>
      </dsp:txBody>
      <dsp:txXfrm>
        <a:off x="0" y="0"/>
        <a:ext cx="6277338" cy="114930"/>
      </dsp:txXfrm>
    </dsp:sp>
    <dsp:sp modelId="{BF886A1D-245C-411C-AD68-212DB6006712}">
      <dsp:nvSpPr>
        <dsp:cNvPr id="0" name=""/>
        <dsp:cNvSpPr/>
      </dsp:nvSpPr>
      <dsp:spPr>
        <a:xfrm rot="10800000">
          <a:off x="0" y="0"/>
          <a:ext cx="6277338" cy="1263764"/>
        </a:xfrm>
        <a:prstGeom prst="upArrowCallou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400" kern="1200" dirty="0" smtClean="0"/>
            <a:t>520 - CONSTRUCCIONES</a:t>
          </a:r>
          <a:endParaRPr lang="es-PY" sz="1400" kern="1200" dirty="0"/>
        </a:p>
      </dsp:txBody>
      <dsp:txXfrm rot="-10800000">
        <a:off x="0" y="0"/>
        <a:ext cx="6277338" cy="443581"/>
      </dsp:txXfrm>
    </dsp:sp>
    <dsp:sp modelId="{1BF0532E-419F-4D8A-9125-03F2D131FECE}">
      <dsp:nvSpPr>
        <dsp:cNvPr id="0" name=""/>
        <dsp:cNvSpPr/>
      </dsp:nvSpPr>
      <dsp:spPr>
        <a:xfrm>
          <a:off x="0" y="429989"/>
          <a:ext cx="6277338" cy="3778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100" kern="1200" dirty="0" smtClean="0"/>
            <a:t>- </a:t>
          </a:r>
          <a:r>
            <a:rPr lang="es-PY" sz="2100" b="1" kern="1200" dirty="0" smtClean="0"/>
            <a:t>6.813.526.991</a:t>
          </a:r>
          <a:endParaRPr lang="es-PY" sz="2100" b="1" kern="1200" dirty="0"/>
        </a:p>
      </dsp:txBody>
      <dsp:txXfrm>
        <a:off x="0" y="429989"/>
        <a:ext cx="6277338" cy="3778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E322A-E30B-4BFB-A7D0-370EDDBFFEB2}">
      <dsp:nvSpPr>
        <dsp:cNvPr id="0" name=""/>
        <dsp:cNvSpPr/>
      </dsp:nvSpPr>
      <dsp:spPr>
        <a:xfrm>
          <a:off x="0" y="420028"/>
          <a:ext cx="5502124" cy="136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7026" tIns="291592" rIns="4270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400" kern="1200" dirty="0" smtClean="0"/>
            <a:t>(-) </a:t>
          </a:r>
          <a:r>
            <a:rPr lang="es-PY" sz="1400" kern="1200" dirty="0" err="1" smtClean="0"/>
            <a:t>Construccion</a:t>
          </a:r>
          <a:r>
            <a:rPr lang="es-PY" sz="1400" kern="1200" dirty="0" smtClean="0"/>
            <a:t> de Aulas.</a:t>
          </a:r>
          <a:endParaRPr lang="es-PY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400" kern="1200" dirty="0" smtClean="0"/>
            <a:t>(-) Construcción de Cocinas Comedor.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400" kern="1200" dirty="0" smtClean="0"/>
            <a:t>(-) Mantenimiento de Edificios de Escuelas.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400" kern="1200" dirty="0" smtClean="0"/>
            <a:t>(-) Construcción de Cercos Perimetrales</a:t>
          </a:r>
        </a:p>
      </dsp:txBody>
      <dsp:txXfrm>
        <a:off x="0" y="420028"/>
        <a:ext cx="5502124" cy="1367100"/>
      </dsp:txXfrm>
    </dsp:sp>
    <dsp:sp modelId="{06974156-4F35-4B57-AB8D-532ECC584FB1}">
      <dsp:nvSpPr>
        <dsp:cNvPr id="0" name=""/>
        <dsp:cNvSpPr/>
      </dsp:nvSpPr>
      <dsp:spPr>
        <a:xfrm>
          <a:off x="275106" y="144143"/>
          <a:ext cx="3851487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577" tIns="0" rIns="145577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400" b="1" kern="1200" dirty="0" smtClean="0"/>
            <a:t>Educación</a:t>
          </a:r>
          <a:endParaRPr lang="es-PY" sz="1400" b="1" kern="1200" dirty="0"/>
        </a:p>
      </dsp:txBody>
      <dsp:txXfrm>
        <a:off x="295281" y="164318"/>
        <a:ext cx="3811137" cy="372930"/>
      </dsp:txXfrm>
    </dsp:sp>
    <dsp:sp modelId="{9EC34209-C617-4FF9-AB27-06F75501F7C2}">
      <dsp:nvSpPr>
        <dsp:cNvPr id="0" name=""/>
        <dsp:cNvSpPr/>
      </dsp:nvSpPr>
      <dsp:spPr>
        <a:xfrm>
          <a:off x="0" y="2000124"/>
          <a:ext cx="5502124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99955"/>
              <a:satOff val="48584"/>
              <a:lumOff val="50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7026" tIns="291592" rIns="4270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400" kern="1200" dirty="0" smtClean="0"/>
            <a:t>(-) Construcción de Caminos de todo tiempo.</a:t>
          </a:r>
          <a:endParaRPr lang="es-PY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400" kern="1200" dirty="0" smtClean="0"/>
            <a:t>(-) Construcción de Acceso a distritos del Departamento.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400" kern="1200" dirty="0" smtClean="0"/>
            <a:t>(-) Construcción de Centro de Desarrollo Comunitario.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400" kern="1200" dirty="0" smtClean="0"/>
            <a:t>(-) Construcción de Puentes.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400" kern="1200" dirty="0" smtClean="0"/>
            <a:t>(-) Construcción de  Desagües Pluviales.</a:t>
          </a:r>
        </a:p>
      </dsp:txBody>
      <dsp:txXfrm>
        <a:off x="0" y="2000124"/>
        <a:ext cx="5502124" cy="1631700"/>
      </dsp:txXfrm>
    </dsp:sp>
    <dsp:sp modelId="{9C7B02F6-4216-4928-8EAC-F33BC1EAB709}">
      <dsp:nvSpPr>
        <dsp:cNvPr id="0" name=""/>
        <dsp:cNvSpPr/>
      </dsp:nvSpPr>
      <dsp:spPr>
        <a:xfrm>
          <a:off x="275106" y="1793484"/>
          <a:ext cx="3851487" cy="413280"/>
        </a:xfrm>
        <a:prstGeom prst="roundRect">
          <a:avLst/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577" tIns="0" rIns="145577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400" b="1" kern="1200" dirty="0" smtClean="0"/>
            <a:t>Obras Publicas</a:t>
          </a:r>
          <a:endParaRPr lang="es-PY" sz="1400" b="1" kern="1200" dirty="0"/>
        </a:p>
      </dsp:txBody>
      <dsp:txXfrm>
        <a:off x="295281" y="1813659"/>
        <a:ext cx="3811137" cy="372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6E782-6571-443E-A016-E09BEDE0E6EB}">
      <dsp:nvSpPr>
        <dsp:cNvPr id="0" name=""/>
        <dsp:cNvSpPr/>
      </dsp:nvSpPr>
      <dsp:spPr>
        <a:xfrm>
          <a:off x="0" y="0"/>
          <a:ext cx="6277338" cy="139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500" b="1" kern="1200" dirty="0"/>
        </a:p>
      </dsp:txBody>
      <dsp:txXfrm>
        <a:off x="0" y="0"/>
        <a:ext cx="6277338" cy="139126"/>
      </dsp:txXfrm>
    </dsp:sp>
    <dsp:sp modelId="{BF886A1D-245C-411C-AD68-212DB6006712}">
      <dsp:nvSpPr>
        <dsp:cNvPr id="0" name=""/>
        <dsp:cNvSpPr/>
      </dsp:nvSpPr>
      <dsp:spPr>
        <a:xfrm rot="10800000">
          <a:off x="0" y="0"/>
          <a:ext cx="6277338" cy="1529820"/>
        </a:xfrm>
        <a:prstGeom prst="upArrowCallou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848- Transferencia para Alimentación Escolar</a:t>
          </a:r>
          <a:endParaRPr lang="es-PY" sz="1800" kern="1200" dirty="0"/>
        </a:p>
      </dsp:txBody>
      <dsp:txXfrm rot="-10800000">
        <a:off x="0" y="0"/>
        <a:ext cx="6277338" cy="536966"/>
      </dsp:txXfrm>
    </dsp:sp>
    <dsp:sp modelId="{1BF0532E-419F-4D8A-9125-03F2D131FECE}">
      <dsp:nvSpPr>
        <dsp:cNvPr id="0" name=""/>
        <dsp:cNvSpPr/>
      </dsp:nvSpPr>
      <dsp:spPr>
        <a:xfrm>
          <a:off x="0" y="520513"/>
          <a:ext cx="6277338" cy="4574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/>
            <a:t>- </a:t>
          </a:r>
          <a:r>
            <a:rPr lang="es-PY" sz="2500" b="1" kern="1200" dirty="0" smtClean="0"/>
            <a:t>2.075.220.573</a:t>
          </a:r>
          <a:endParaRPr lang="es-PY" sz="2500" b="1" kern="1200" dirty="0"/>
        </a:p>
      </dsp:txBody>
      <dsp:txXfrm>
        <a:off x="0" y="520513"/>
        <a:ext cx="6277338" cy="457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6E782-6571-443E-A016-E09BEDE0E6EB}">
      <dsp:nvSpPr>
        <dsp:cNvPr id="0" name=""/>
        <dsp:cNvSpPr/>
      </dsp:nvSpPr>
      <dsp:spPr>
        <a:xfrm>
          <a:off x="0" y="0"/>
          <a:ext cx="6277338" cy="139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500" b="1" kern="1200" dirty="0"/>
        </a:p>
      </dsp:txBody>
      <dsp:txXfrm>
        <a:off x="0" y="0"/>
        <a:ext cx="6277338" cy="139126"/>
      </dsp:txXfrm>
    </dsp:sp>
    <dsp:sp modelId="{BF886A1D-245C-411C-AD68-212DB6006712}">
      <dsp:nvSpPr>
        <dsp:cNvPr id="0" name=""/>
        <dsp:cNvSpPr/>
      </dsp:nvSpPr>
      <dsp:spPr>
        <a:xfrm rot="10800000">
          <a:off x="0" y="0"/>
          <a:ext cx="6277338" cy="1529820"/>
        </a:xfrm>
        <a:prstGeom prst="upArrowCallou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848- Transferencia para Alimentación Escolar</a:t>
          </a:r>
          <a:endParaRPr lang="es-PY" sz="1800" kern="1200" dirty="0"/>
        </a:p>
      </dsp:txBody>
      <dsp:txXfrm rot="-10800000">
        <a:off x="0" y="0"/>
        <a:ext cx="6277338" cy="536966"/>
      </dsp:txXfrm>
    </dsp:sp>
    <dsp:sp modelId="{1BF0532E-419F-4D8A-9125-03F2D131FECE}">
      <dsp:nvSpPr>
        <dsp:cNvPr id="0" name=""/>
        <dsp:cNvSpPr/>
      </dsp:nvSpPr>
      <dsp:spPr>
        <a:xfrm>
          <a:off x="0" y="520513"/>
          <a:ext cx="6277338" cy="4574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/>
            <a:t>- </a:t>
          </a:r>
          <a:r>
            <a:rPr lang="es-PY" sz="2500" b="1" kern="1200" dirty="0" smtClean="0"/>
            <a:t>2.075.220.573</a:t>
          </a:r>
          <a:endParaRPr lang="es-PY" sz="2500" b="1" kern="1200" dirty="0"/>
        </a:p>
      </dsp:txBody>
      <dsp:txXfrm>
        <a:off x="0" y="520513"/>
        <a:ext cx="6277338" cy="457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6AD741E-6F03-4E3A-9AC9-594518FF79A5}" type="datetimeFigureOut">
              <a:rPr lang="es-PY" smtClean="0"/>
              <a:t>16/10/18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CC6C44-FCC7-4B60-9E42-1F91F868FECA}" type="slidenum">
              <a:rPr lang="es-PY" smtClean="0"/>
              <a:t>‹Nr.›</a:t>
            </a:fld>
            <a:endParaRPr lang="es-PY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7.xml"/><Relationship Id="rId12" Type="http://schemas.openxmlformats.org/officeDocument/2006/relationships/diagramColors" Target="../diagrams/colors7.xml"/><Relationship Id="rId13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diagramData" Target="../diagrams/data7.xml"/><Relationship Id="rId10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0.xml"/><Relationship Id="rId12" Type="http://schemas.openxmlformats.org/officeDocument/2006/relationships/diagramColors" Target="../diagrams/colors10.xml"/><Relationship Id="rId13" Type="http://schemas.microsoft.com/office/2007/relationships/diagramDrawing" Target="../diagrams/drawing1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9" Type="http://schemas.openxmlformats.org/officeDocument/2006/relationships/diagramData" Target="../diagrams/data10.xml"/><Relationship Id="rId10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2.xml"/><Relationship Id="rId12" Type="http://schemas.openxmlformats.org/officeDocument/2006/relationships/diagramColors" Target="../diagrams/colors12.xml"/><Relationship Id="rId13" Type="http://schemas.microsoft.com/office/2007/relationships/diagramDrawing" Target="../diagrams/drawing1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diagramData" Target="../diagrams/data11.xml"/><Relationship Id="rId5" Type="http://schemas.openxmlformats.org/officeDocument/2006/relationships/diagramLayout" Target="../diagrams/layout11.xml"/><Relationship Id="rId6" Type="http://schemas.openxmlformats.org/officeDocument/2006/relationships/diagramQuickStyle" Target="../diagrams/quickStyle11.xml"/><Relationship Id="rId7" Type="http://schemas.openxmlformats.org/officeDocument/2006/relationships/diagramColors" Target="../diagrams/colors11.xml"/><Relationship Id="rId8" Type="http://schemas.microsoft.com/office/2007/relationships/diagramDrawing" Target="../diagrams/drawing11.xml"/><Relationship Id="rId9" Type="http://schemas.openxmlformats.org/officeDocument/2006/relationships/diagramData" Target="../diagrams/data12.xml"/><Relationship Id="rId10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3.xml"/><Relationship Id="rId5" Type="http://schemas.openxmlformats.org/officeDocument/2006/relationships/diagramLayout" Target="../diagrams/layout13.xml"/><Relationship Id="rId6" Type="http://schemas.openxmlformats.org/officeDocument/2006/relationships/diagramQuickStyle" Target="../diagrams/quickStyle13.xml"/><Relationship Id="rId7" Type="http://schemas.openxmlformats.org/officeDocument/2006/relationships/diagramColors" Target="../diagrams/colors13.xml"/><Relationship Id="rId8" Type="http://schemas.microsoft.com/office/2007/relationships/diagramDrawing" Target="../diagrams/drawing1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4.xml"/><Relationship Id="rId5" Type="http://schemas.openxmlformats.org/officeDocument/2006/relationships/diagramLayout" Target="../diagrams/layout14.xml"/><Relationship Id="rId6" Type="http://schemas.openxmlformats.org/officeDocument/2006/relationships/diagramQuickStyle" Target="../diagrams/quickStyle14.xml"/><Relationship Id="rId7" Type="http://schemas.openxmlformats.org/officeDocument/2006/relationships/diagramColors" Target="../diagrams/colors14.xml"/><Relationship Id="rId8" Type="http://schemas.microsoft.com/office/2007/relationships/diagramDrawing" Target="../diagrams/drawing1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5.xml"/><Relationship Id="rId5" Type="http://schemas.openxmlformats.org/officeDocument/2006/relationships/diagramLayout" Target="../diagrams/layout15.xml"/><Relationship Id="rId6" Type="http://schemas.openxmlformats.org/officeDocument/2006/relationships/diagramQuickStyle" Target="../diagrams/quickStyle15.xml"/><Relationship Id="rId7" Type="http://schemas.openxmlformats.org/officeDocument/2006/relationships/diagramColors" Target="../diagrams/colors15.xml"/><Relationship Id="rId8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6.xml"/><Relationship Id="rId5" Type="http://schemas.openxmlformats.org/officeDocument/2006/relationships/diagramLayout" Target="../diagrams/layout16.xml"/><Relationship Id="rId6" Type="http://schemas.openxmlformats.org/officeDocument/2006/relationships/diagramQuickStyle" Target="../diagrams/quickStyle16.xml"/><Relationship Id="rId7" Type="http://schemas.openxmlformats.org/officeDocument/2006/relationships/diagramColors" Target="../diagrams/colors16.xml"/><Relationship Id="rId8" Type="http://schemas.microsoft.com/office/2007/relationships/diagramDrawing" Target="../diagrams/drawing1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7.xml"/><Relationship Id="rId5" Type="http://schemas.openxmlformats.org/officeDocument/2006/relationships/diagramLayout" Target="../diagrams/layout17.xml"/><Relationship Id="rId6" Type="http://schemas.openxmlformats.org/officeDocument/2006/relationships/diagramQuickStyle" Target="../diagrams/quickStyle17.xml"/><Relationship Id="rId7" Type="http://schemas.openxmlformats.org/officeDocument/2006/relationships/diagramColors" Target="../diagrams/colors17.xml"/><Relationship Id="rId8" Type="http://schemas.microsoft.com/office/2007/relationships/diagramDrawing" Target="../diagrams/drawing1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3.xml"/><Relationship Id="rId12" Type="http://schemas.openxmlformats.org/officeDocument/2006/relationships/diagramColors" Target="../diagrams/colors3.xml"/><Relationship Id="rId13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diagramData" Target="../diagrams/data3.xml"/><Relationship Id="rId10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879849"/>
          </a:xfrm>
        </p:spPr>
        <p:txBody>
          <a:bodyPr>
            <a:normAutofit fontScale="90000"/>
          </a:bodyPr>
          <a:lstStyle/>
          <a:p>
            <a:r>
              <a:rPr lang="es-PY" sz="6000" dirty="0" smtClean="0">
                <a:solidFill>
                  <a:schemeClr val="tx1"/>
                </a:solidFill>
              </a:rPr>
              <a:t>«ANTEPROYECTO PRESUPUESTO 2019»</a:t>
            </a:r>
            <a:endParaRPr lang="es-PY" sz="60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PY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GOBERNACION DE ÑEEMBUCU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475"/>
            <a:ext cx="2871686" cy="151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1800200" cy="141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1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652477" cy="504056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«OBJETO DE GASTO - CONSTRUCCIONES»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04921197"/>
              </p:ext>
            </p:extLst>
          </p:nvPr>
        </p:nvGraphicFramePr>
        <p:xfrm>
          <a:off x="1615480" y="1772816"/>
          <a:ext cx="6277339" cy="136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1989428"/>
              </p:ext>
            </p:extLst>
          </p:nvPr>
        </p:nvGraphicFramePr>
        <p:xfrm>
          <a:off x="1979712" y="2924944"/>
          <a:ext cx="5502125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586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441119"/>
            <a:ext cx="7652477" cy="936104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«OBJETO DE GASTO – TRANSFERENCIA PARA ALIMENTACION ESCOLAR»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505507004"/>
              </p:ext>
            </p:extLst>
          </p:nvPr>
        </p:nvGraphicFramePr>
        <p:xfrm>
          <a:off x="1607975" y="2492896"/>
          <a:ext cx="6277339" cy="16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73014"/>
              </p:ext>
            </p:extLst>
          </p:nvPr>
        </p:nvGraphicFramePr>
        <p:xfrm>
          <a:off x="899592" y="4149080"/>
          <a:ext cx="7469204" cy="11219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9372"/>
                <a:gridCol w="529372"/>
                <a:gridCol w="441143"/>
                <a:gridCol w="2524397"/>
                <a:gridCol w="1096397"/>
                <a:gridCol w="2348523"/>
              </a:tblGrid>
              <a:tr h="390437">
                <a:tc gridSpan="3"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Programa</a:t>
                      </a:r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Sector Afectado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F.F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Monto</a:t>
                      </a:r>
                      <a:r>
                        <a:rPr lang="es-PY" baseline="0" dirty="0" smtClean="0"/>
                        <a:t> Gs.</a:t>
                      </a:r>
                      <a:endParaRPr lang="es-PY" dirty="0"/>
                    </a:p>
                  </a:txBody>
                  <a:tcPr/>
                </a:tc>
              </a:tr>
              <a:tr h="335124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 smtClean="0"/>
                        <a:t>Sector</a:t>
                      </a:r>
                      <a:r>
                        <a:rPr lang="es-PY" baseline="0" dirty="0" smtClean="0"/>
                        <a:t> Educativo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30-003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 -1.733.712.885 </a:t>
                      </a:r>
                    </a:p>
                  </a:txBody>
                  <a:tcPr/>
                </a:tc>
              </a:tr>
              <a:tr h="335124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 smtClean="0"/>
                        <a:t>Sector</a:t>
                      </a:r>
                      <a:r>
                        <a:rPr lang="es-PY" baseline="0" dirty="0" smtClean="0"/>
                        <a:t> Educativo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30-007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 -341.507.688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7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441119"/>
            <a:ext cx="7652477" cy="936104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«OBJETO DE GASTO – TRANSFERENCIA PARA ALIMENTACION ESCOLAR»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55934859"/>
              </p:ext>
            </p:extLst>
          </p:nvPr>
        </p:nvGraphicFramePr>
        <p:xfrm>
          <a:off x="1607975" y="2492896"/>
          <a:ext cx="6277339" cy="16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536750344"/>
              </p:ext>
            </p:extLst>
          </p:nvPr>
        </p:nvGraphicFramePr>
        <p:xfrm>
          <a:off x="1331640" y="3789040"/>
          <a:ext cx="69127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651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441119"/>
            <a:ext cx="7652477" cy="936104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«OBJETO DE GASTO – TRANSFERENCIA PARA ALIMENTACION ESCOLAR»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99962317"/>
              </p:ext>
            </p:extLst>
          </p:nvPr>
        </p:nvGraphicFramePr>
        <p:xfrm>
          <a:off x="1607975" y="2492896"/>
          <a:ext cx="6277339" cy="16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20159551"/>
              </p:ext>
            </p:extLst>
          </p:nvPr>
        </p:nvGraphicFramePr>
        <p:xfrm>
          <a:off x="1331640" y="4077072"/>
          <a:ext cx="69127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398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475424"/>
            <a:ext cx="7652477" cy="748423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«ESTADO  ACTUAL RESIDENCIA UNIVERSITARIA»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uario\Desktop\Nueva carpeta (3)\WhatsApp Image 2018-08-22 at 16.14.39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207376" cy="23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uario\Desktop\Nueva carpeta (3)\WhatsApp Image 2018-08-22 at 16.14.39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75858"/>
            <a:ext cx="2304256" cy="23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esktop\Nueva carpeta (3)\WhatsApp Image 2018-08-22 at 16.14.39 (6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68" y="2523801"/>
            <a:ext cx="3238666" cy="2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475424"/>
            <a:ext cx="7652477" cy="748423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«ESTADO  ACTUAL RESIDENCIA UNIVERSITARIA»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uario\Desktop\Nueva carpeta (3)\WhatsApp Image 2018-08-22 at 16.14.3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1" y="2384884"/>
            <a:ext cx="3839749" cy="28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Desktop\Nueva carpeta (3)\WhatsApp Image 2018-08-22 at 16.14.39 (9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84884"/>
            <a:ext cx="3839749" cy="28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652477" cy="748423"/>
          </a:xfrm>
        </p:spPr>
        <p:txBody>
          <a:bodyPr>
            <a:normAutofit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«ESTADO  ACTUAL MAQUINARIAS»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uario\Desktop\Nueva carpeta (3)\WhatsApp Image 2018-08-22 at 16.15.1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532650" cy="26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ario\Desktop\Nueva carpeta (3)\WhatsApp Image 2018-08-22 at 16.15.12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59" y="2057252"/>
            <a:ext cx="3510581" cy="26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uario\Desktop\Nueva carpeta (3)\WhatsApp Image 2018-08-22 at 16.15.12 (3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63" y="414908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652477" cy="748423"/>
          </a:xfrm>
        </p:spPr>
        <p:txBody>
          <a:bodyPr>
            <a:normAutofit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«ESTADO  ACTUAL MAQUINARIAS»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uario\Desktop\Nueva carpeta (3)\WhatsApp Image 2018-08-22 at 16.15.12 (4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240360" cy="40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uario\Desktop\Nueva carpeta (3)\WhatsApp Image 2018-08-22 at 16.15.12 (5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45179"/>
            <a:ext cx="3600400" cy="40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652477" cy="748423"/>
          </a:xfrm>
        </p:spPr>
        <p:txBody>
          <a:bodyPr>
            <a:normAutofit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«ESTADO  ACTUAL MAQUINARIAS»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uario\Desktop\Nueva carpeta (3)\WhatsApp Image 2018-08-22 at 16.15.12 (6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916832"/>
            <a:ext cx="3724672" cy="27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uario\Desktop\Nueva carpeta (3)\WhatsApp Image 2018-08-22 at 16.15.12 (7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168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uario\Desktop\Nueva carpeta (3)\WhatsApp Image 2018-08-22 at 16.15.12 (8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2884579" cy="21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652477" cy="748423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«SOLICITUD A LA COMISION BICAMERAL DE PRESUPUESTO»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48493596"/>
              </p:ext>
            </p:extLst>
          </p:nvPr>
        </p:nvGraphicFramePr>
        <p:xfrm>
          <a:off x="611560" y="2389336"/>
          <a:ext cx="8208912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17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7661" y="1441119"/>
            <a:ext cx="7772400" cy="655713"/>
          </a:xfrm>
        </p:spPr>
        <p:txBody>
          <a:bodyPr>
            <a:normAutofit/>
          </a:bodyPr>
          <a:lstStyle/>
          <a:p>
            <a:r>
              <a:rPr lang="es-PY" sz="3600" dirty="0" smtClean="0">
                <a:solidFill>
                  <a:schemeClr val="tx1"/>
                </a:solidFill>
              </a:rPr>
              <a:t>«ASPECTOS GENERALES»</a:t>
            </a:r>
            <a:endParaRPr lang="es-PY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552206" cy="4039344"/>
          </a:xfrm>
        </p:spPr>
        <p:txBody>
          <a:bodyPr>
            <a:normAutofit lnSpcReduction="10000"/>
          </a:bodyPr>
          <a:lstStyle/>
          <a:p>
            <a:pPr algn="just"/>
            <a:r>
              <a:rPr lang="es-PY" dirty="0" smtClean="0">
                <a:solidFill>
                  <a:schemeClr val="tx1"/>
                </a:solidFill>
              </a:rPr>
              <a:t>El Departamento de Ñeembucú es uno </a:t>
            </a:r>
            <a:r>
              <a:rPr lang="es-PY" dirty="0">
                <a:solidFill>
                  <a:schemeClr val="tx1"/>
                </a:solidFill>
              </a:rPr>
              <a:t>de los </a:t>
            </a:r>
            <a:r>
              <a:rPr lang="es-PY" dirty="0" smtClean="0">
                <a:solidFill>
                  <a:schemeClr val="tx1"/>
                </a:solidFill>
              </a:rPr>
              <a:t>diecisiete Departamentos</a:t>
            </a:r>
            <a:r>
              <a:rPr lang="es-PY" dirty="0">
                <a:solidFill>
                  <a:schemeClr val="tx1"/>
                </a:solidFill>
              </a:rPr>
              <a:t> que, junto </a:t>
            </a:r>
            <a:r>
              <a:rPr lang="es-PY" dirty="0" smtClean="0">
                <a:solidFill>
                  <a:schemeClr val="tx1"/>
                </a:solidFill>
              </a:rPr>
              <a:t>con Asunción, Distrito Capital, </a:t>
            </a:r>
            <a:r>
              <a:rPr lang="es-PY" dirty="0">
                <a:solidFill>
                  <a:schemeClr val="tx1"/>
                </a:solidFill>
              </a:rPr>
              <a:t>forman </a:t>
            </a:r>
            <a:r>
              <a:rPr lang="es-PY" dirty="0" smtClean="0">
                <a:solidFill>
                  <a:schemeClr val="tx1"/>
                </a:solidFill>
              </a:rPr>
              <a:t>la Republica del Paraguay. </a:t>
            </a:r>
            <a:r>
              <a:rPr lang="es-PY" dirty="0">
                <a:solidFill>
                  <a:schemeClr val="tx1"/>
                </a:solidFill>
              </a:rPr>
              <a:t>Su capital y ciudad más poblada </a:t>
            </a:r>
            <a:r>
              <a:rPr lang="es-PY" dirty="0" smtClean="0">
                <a:solidFill>
                  <a:schemeClr val="tx1"/>
                </a:solidFill>
              </a:rPr>
              <a:t>es Pilar. </a:t>
            </a:r>
            <a:r>
              <a:rPr lang="es-PY" dirty="0">
                <a:solidFill>
                  <a:schemeClr val="tx1"/>
                </a:solidFill>
              </a:rPr>
              <a:t>Está ubicado al extremo suroeste de </a:t>
            </a:r>
            <a:r>
              <a:rPr lang="es-PY" dirty="0" smtClean="0">
                <a:solidFill>
                  <a:schemeClr val="tx1"/>
                </a:solidFill>
              </a:rPr>
              <a:t>la Región Oriental del </a:t>
            </a:r>
            <a:r>
              <a:rPr lang="es-PY" dirty="0">
                <a:solidFill>
                  <a:schemeClr val="tx1"/>
                </a:solidFill>
              </a:rPr>
              <a:t>país, limitando al norte </a:t>
            </a:r>
            <a:r>
              <a:rPr lang="es-PY" dirty="0" smtClean="0">
                <a:solidFill>
                  <a:schemeClr val="tx1"/>
                </a:solidFill>
              </a:rPr>
              <a:t>con Central, </a:t>
            </a:r>
            <a:r>
              <a:rPr lang="es-PY" dirty="0">
                <a:solidFill>
                  <a:schemeClr val="tx1"/>
                </a:solidFill>
              </a:rPr>
              <a:t>al este </a:t>
            </a:r>
            <a:r>
              <a:rPr lang="es-PY" dirty="0" smtClean="0">
                <a:solidFill>
                  <a:schemeClr val="tx1"/>
                </a:solidFill>
              </a:rPr>
              <a:t>con Paraguarí</a:t>
            </a:r>
            <a:r>
              <a:rPr lang="es-PY" dirty="0">
                <a:solidFill>
                  <a:schemeClr val="tx1"/>
                </a:solidFill>
              </a:rPr>
              <a:t>  </a:t>
            </a:r>
            <a:r>
              <a:rPr lang="es-PY" dirty="0" smtClean="0">
                <a:solidFill>
                  <a:schemeClr val="tx1"/>
                </a:solidFill>
              </a:rPr>
              <a:t>y Misiones</a:t>
            </a:r>
            <a:r>
              <a:rPr lang="es-PY" dirty="0">
                <a:solidFill>
                  <a:schemeClr val="tx1"/>
                </a:solidFill>
              </a:rPr>
              <a:t> y al sur con </a:t>
            </a:r>
            <a:r>
              <a:rPr lang="es-PY" dirty="0" smtClean="0">
                <a:solidFill>
                  <a:schemeClr val="tx1"/>
                </a:solidFill>
              </a:rPr>
              <a:t>el Rio Paraná</a:t>
            </a:r>
            <a:r>
              <a:rPr lang="es-PY" dirty="0">
                <a:solidFill>
                  <a:schemeClr val="tx1"/>
                </a:solidFill>
              </a:rPr>
              <a:t>  que lo separa </a:t>
            </a:r>
            <a:r>
              <a:rPr lang="es-PY" dirty="0" smtClean="0">
                <a:solidFill>
                  <a:schemeClr val="tx1"/>
                </a:solidFill>
              </a:rPr>
              <a:t>de Argentina, </a:t>
            </a:r>
            <a:r>
              <a:rPr lang="es-PY" dirty="0">
                <a:solidFill>
                  <a:schemeClr val="tx1"/>
                </a:solidFill>
              </a:rPr>
              <a:t>y al oeste con </a:t>
            </a:r>
            <a:r>
              <a:rPr lang="es-PY" dirty="0" smtClean="0">
                <a:solidFill>
                  <a:schemeClr val="tx1"/>
                </a:solidFill>
              </a:rPr>
              <a:t>el Rio Paraguay</a:t>
            </a:r>
            <a:r>
              <a:rPr lang="es-PY" dirty="0">
                <a:solidFill>
                  <a:schemeClr val="tx1"/>
                </a:solidFill>
              </a:rPr>
              <a:t> que lo separa igualmente de Argentina. </a:t>
            </a:r>
            <a:r>
              <a:rPr lang="es-PY" dirty="0" smtClean="0">
                <a:solidFill>
                  <a:schemeClr val="tx1"/>
                </a:solidFill>
              </a:rPr>
              <a:t>Cuenta con aproximadamente  90.000 habitantes</a:t>
            </a:r>
            <a:r>
              <a:rPr lang="es-PY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59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652477" cy="748423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«SOLICITUD A LA COMISION BICAMERAL DE PRESUPUESTO»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87872309"/>
              </p:ext>
            </p:extLst>
          </p:nvPr>
        </p:nvGraphicFramePr>
        <p:xfrm>
          <a:off x="611560" y="2533352"/>
          <a:ext cx="8208912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75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652477" cy="748423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«SOLICITUD A LA COMISION BICAMERAL DE PRESUPUESTO»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92962670"/>
              </p:ext>
            </p:extLst>
          </p:nvPr>
        </p:nvGraphicFramePr>
        <p:xfrm>
          <a:off x="611560" y="2533352"/>
          <a:ext cx="8208912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00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652477" cy="748423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«SOLICITUD A LA COMISION BICAMERAL DE PRESUPUESTO»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84685135"/>
              </p:ext>
            </p:extLst>
          </p:nvPr>
        </p:nvGraphicFramePr>
        <p:xfrm>
          <a:off x="611560" y="2533352"/>
          <a:ext cx="8208912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1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652477" cy="748423"/>
          </a:xfrm>
        </p:spPr>
        <p:txBody>
          <a:bodyPr>
            <a:normAutofit fontScale="90000"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«SOLICITUD A LA COMISION BICAMERAL DE PRESUPUESTO»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06273518"/>
              </p:ext>
            </p:extLst>
          </p:nvPr>
        </p:nvGraphicFramePr>
        <p:xfrm>
          <a:off x="611560" y="2533352"/>
          <a:ext cx="8208912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64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879849"/>
          </a:xfrm>
        </p:spPr>
        <p:txBody>
          <a:bodyPr>
            <a:normAutofit fontScale="90000"/>
          </a:bodyPr>
          <a:lstStyle/>
          <a:p>
            <a:r>
              <a:rPr lang="es-PY" sz="6000" dirty="0" smtClean="0">
                <a:solidFill>
                  <a:schemeClr val="tx1"/>
                </a:solidFill>
              </a:rPr>
              <a:t>«ANTEPROYECTO PRESUPUESTO 2019»</a:t>
            </a:r>
            <a:endParaRPr lang="es-PY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96493" cy="864096"/>
          </a:xfrm>
        </p:spPr>
        <p:txBody>
          <a:bodyPr>
            <a:normAutofit fontScale="90000"/>
          </a:bodyPr>
          <a:lstStyle/>
          <a:p>
            <a:r>
              <a:rPr lang="es-PY" sz="3600" dirty="0" smtClean="0">
                <a:solidFill>
                  <a:schemeClr val="tx1"/>
                </a:solidFill>
              </a:rPr>
              <a:t>«ANALISIS COMPARATIVO PRESUPUESTO»</a:t>
            </a:r>
            <a:endParaRPr lang="es-PY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4236"/>
              </p:ext>
            </p:extLst>
          </p:nvPr>
        </p:nvGraphicFramePr>
        <p:xfrm>
          <a:off x="309139" y="2492896"/>
          <a:ext cx="8640960" cy="1752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76872"/>
                <a:gridCol w="1512168"/>
                <a:gridCol w="1584176"/>
                <a:gridCol w="1584176"/>
                <a:gridCol w="683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Gobierno</a:t>
                      </a:r>
                      <a:r>
                        <a:rPr lang="en-US" baseline="0" dirty="0" smtClean="0"/>
                        <a:t> Departamental de </a:t>
                      </a:r>
                      <a:r>
                        <a:rPr lang="es-ES" baseline="0" dirty="0" smtClean="0"/>
                        <a:t>Ñeembucú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2.018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2.019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Variación</a:t>
                      </a:r>
                      <a:r>
                        <a:rPr lang="es-PY" baseline="0" dirty="0" smtClean="0"/>
                        <a:t> 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%</a:t>
                      </a:r>
                      <a:endParaRPr lang="es-P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 smtClean="0"/>
                        <a:t>Programa de Administración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6.853.998.436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7.325.685.184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0" u="none" strike="noStrike" kern="1200" dirty="0" smtClean="0">
                          <a:effectLst/>
                        </a:rPr>
                        <a:t>471.686.748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s-PY" sz="1600" b="0" u="none" strike="noStrike" kern="1200" dirty="0" smtClean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 smtClean="0"/>
                        <a:t>Programa de Acción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65.274.806.486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54.688.533.614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-10.586.272.872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s-PY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Y" b="1" dirty="0" smtClean="0"/>
                        <a:t>TOTAL</a:t>
                      </a:r>
                      <a:endParaRPr lang="es-P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72.128.804.922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62.014..218.798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-10.114.586.124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- 14</a:t>
                      </a:r>
                      <a:endParaRPr lang="es-PY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450912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dirty="0" smtClean="0"/>
              <a:t>La variación es de Guaraníes Diez Mil Ciento Catorce Millones Quinientos Ochenta y Seis Mil Ciento Veinte y Cuatro. Que representa una </a:t>
            </a:r>
            <a:r>
              <a:rPr lang="es-PY" b="1" dirty="0" smtClean="0"/>
              <a:t>DISMINUCION</a:t>
            </a:r>
            <a:r>
              <a:rPr lang="es-PY" dirty="0" smtClean="0"/>
              <a:t> del </a:t>
            </a:r>
            <a:r>
              <a:rPr lang="es-PY" b="1" dirty="0" smtClean="0"/>
              <a:t>14%</a:t>
            </a:r>
            <a:r>
              <a:rPr lang="es-PY" dirty="0" smtClean="0"/>
              <a:t> en el Total del Presupuesto General de Gastos para la Gobernación de Ñeembucú.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55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96493" cy="864096"/>
          </a:xfrm>
        </p:spPr>
        <p:txBody>
          <a:bodyPr>
            <a:normAutofit fontScale="90000"/>
          </a:bodyPr>
          <a:lstStyle/>
          <a:p>
            <a:r>
              <a:rPr lang="es-PY" sz="3600" dirty="0" smtClean="0">
                <a:solidFill>
                  <a:schemeClr val="tx1"/>
                </a:solidFill>
              </a:rPr>
              <a:t>«ANALISIS COMPARATIVO PROGRAMA DE ADMINISTRACION»</a:t>
            </a:r>
            <a:endParaRPr lang="es-PY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52037"/>
              </p:ext>
            </p:extLst>
          </p:nvPr>
        </p:nvGraphicFramePr>
        <p:xfrm>
          <a:off x="251520" y="2708920"/>
          <a:ext cx="8640960" cy="1483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99043"/>
                <a:gridCol w="1581097"/>
                <a:gridCol w="1564312"/>
                <a:gridCol w="16965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Programa</a:t>
                      </a:r>
                      <a:r>
                        <a:rPr lang="es-PY" baseline="0" dirty="0" smtClean="0"/>
                        <a:t> de Administración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2.018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2.019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Variación</a:t>
                      </a:r>
                      <a:r>
                        <a:rPr lang="es-PY" baseline="0" dirty="0" smtClean="0"/>
                        <a:t> </a:t>
                      </a:r>
                      <a:endParaRPr lang="es-P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 smtClean="0"/>
                        <a:t>01 Administración Ejecutiva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5.353.950.004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5.353.012.138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u="none" strike="noStrike" kern="1200" dirty="0" smtClean="0">
                          <a:effectLst/>
                        </a:rPr>
                        <a:t>- 937.866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 smtClean="0"/>
                        <a:t>02 Junta</a:t>
                      </a:r>
                      <a:r>
                        <a:rPr lang="es-PY" baseline="0" dirty="0" smtClean="0"/>
                        <a:t> Departamental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1.500.048.432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1.972.673.046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472.624.614</a:t>
                      </a:r>
                      <a:endParaRPr lang="es-PY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Y" b="1" dirty="0" smtClean="0"/>
                        <a:t>TOTAL</a:t>
                      </a:r>
                      <a:endParaRPr lang="es-P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6.853.998.436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7.325.685.184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471.686.748</a:t>
                      </a:r>
                      <a:endParaRPr lang="es-PY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95536" y="450912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dirty="0" smtClean="0"/>
              <a:t>La variación de Incremento en el Programa de Junta Departamental se halla visualizado en mayor parte en el Objeto de Gastos de </a:t>
            </a:r>
            <a:r>
              <a:rPr lang="es-PY" b="1" dirty="0" smtClean="0"/>
              <a:t>DIETAS</a:t>
            </a:r>
            <a:r>
              <a:rPr lang="es-PY" dirty="0" smtClean="0"/>
              <a:t> teniendo en cuenta el aumento en la Cantidad de Concejales Departamentales a partir del presente periodo. Este incremento no se observa en los Gastos de Representación  por lo que debe tomarse las medidas correctivas pertinentes.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606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96493" cy="864096"/>
          </a:xfrm>
        </p:spPr>
        <p:txBody>
          <a:bodyPr>
            <a:normAutofit fontScale="90000"/>
          </a:bodyPr>
          <a:lstStyle/>
          <a:p>
            <a:r>
              <a:rPr lang="es-PY" sz="3600" dirty="0" smtClean="0">
                <a:solidFill>
                  <a:schemeClr val="tx1"/>
                </a:solidFill>
              </a:rPr>
              <a:t>«ANALISIS COMPARATIVO PROGRAMA DE ACCION»</a:t>
            </a:r>
            <a:endParaRPr lang="es-PY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01933"/>
              </p:ext>
            </p:extLst>
          </p:nvPr>
        </p:nvGraphicFramePr>
        <p:xfrm>
          <a:off x="251520" y="2564904"/>
          <a:ext cx="8640960" cy="298472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99043"/>
                <a:gridCol w="1581097"/>
                <a:gridCol w="1564312"/>
                <a:gridCol w="16965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Desarrollo Social</a:t>
                      </a:r>
                      <a:r>
                        <a:rPr lang="es-PY" baseline="0" dirty="0" smtClean="0"/>
                        <a:t> Equitativo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2.018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2.019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Variación</a:t>
                      </a:r>
                      <a:r>
                        <a:rPr lang="es-PY" baseline="0" dirty="0" smtClean="0"/>
                        <a:t> </a:t>
                      </a:r>
                      <a:endParaRPr lang="es-P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 smtClean="0"/>
                        <a:t>01 Sector Educativo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25.822.439.851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22.005.975.410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u="none" strike="noStrike" kern="1200" dirty="0" smtClean="0">
                          <a:effectLst/>
                        </a:rPr>
                        <a:t>- 3.816.464.441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 smtClean="0"/>
                        <a:t>02 Sector</a:t>
                      </a:r>
                      <a:r>
                        <a:rPr lang="es-PY" baseline="0" dirty="0" smtClean="0"/>
                        <a:t> Salud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855.245.870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1.653.906.814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PY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798.660.944 </a:t>
                      </a:r>
                      <a:endParaRPr lang="es-PY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 smtClean="0"/>
                        <a:t>03 Sector Obras Publicas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36.649.912.120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28.723.976.114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- 7.925.936.006</a:t>
                      </a:r>
                      <a:endParaRPr lang="es-PY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8848">
                <a:tc>
                  <a:txBody>
                    <a:bodyPr/>
                    <a:lstStyle/>
                    <a:p>
                      <a:r>
                        <a:rPr lang="es-PY" dirty="0" smtClean="0"/>
                        <a:t>04 Sector</a:t>
                      </a:r>
                      <a:r>
                        <a:rPr lang="es-PY" baseline="0" dirty="0" smtClean="0"/>
                        <a:t> Desarrollo Social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545.200.000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236.000.000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- 309.200.000</a:t>
                      </a:r>
                      <a:endParaRPr lang="es-PY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 smtClean="0"/>
                        <a:t>05 Sector Desarrollo</a:t>
                      </a:r>
                      <a:r>
                        <a:rPr lang="es-PY" baseline="0" dirty="0" smtClean="0"/>
                        <a:t> Productivo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1.352.508.645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1.965.675.276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613.166.631</a:t>
                      </a:r>
                      <a:endParaRPr lang="es-PY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Y" dirty="0" smtClean="0"/>
                        <a:t>06 Cooperación</a:t>
                      </a:r>
                      <a:r>
                        <a:rPr lang="es-PY" baseline="0" dirty="0" smtClean="0"/>
                        <a:t> para el Desarrollo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49.500.000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103.000.000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53.500.000</a:t>
                      </a:r>
                      <a:endParaRPr lang="es-PY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Y" b="1" dirty="0" smtClean="0"/>
                        <a:t>TOTAL</a:t>
                      </a:r>
                      <a:endParaRPr lang="es-P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65.274.806.486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u="none" strike="noStrike" kern="1200" dirty="0" smtClean="0">
                          <a:effectLst/>
                        </a:rPr>
                        <a:t>54.688.533.614</a:t>
                      </a:r>
                      <a:endParaRPr lang="es-PY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- 10.586.272.872</a:t>
                      </a:r>
                      <a:endParaRPr lang="es-PY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7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652477" cy="986753"/>
          </a:xfrm>
        </p:spPr>
        <p:txBody>
          <a:bodyPr>
            <a:normAutofit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«RUBROS MAS AFECTADOS EN EL RECORTE PRESUPUESTARIO»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67094553"/>
              </p:ext>
            </p:extLst>
          </p:nvPr>
        </p:nvGraphicFramePr>
        <p:xfrm>
          <a:off x="1607029" y="2492896"/>
          <a:ext cx="6277339" cy="354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84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652477" cy="986753"/>
          </a:xfrm>
        </p:spPr>
        <p:txBody>
          <a:bodyPr>
            <a:normAutofit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«RUBROS MAS AFECTADOS EN EL RECORTE PRESUPUESTARIO»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629972562"/>
              </p:ext>
            </p:extLst>
          </p:nvPr>
        </p:nvGraphicFramePr>
        <p:xfrm>
          <a:off x="1654898" y="2276872"/>
          <a:ext cx="6277339" cy="188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33100779"/>
              </p:ext>
            </p:extLst>
          </p:nvPr>
        </p:nvGraphicFramePr>
        <p:xfrm>
          <a:off x="1619672" y="4293096"/>
          <a:ext cx="6277339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174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652477" cy="986753"/>
          </a:xfrm>
        </p:spPr>
        <p:txBody>
          <a:bodyPr>
            <a:normAutofit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«RUBROS MAS AFECTADOS EN EL RECORTE PRESUPUESTARIO»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93918085"/>
              </p:ext>
            </p:extLst>
          </p:nvPr>
        </p:nvGraphicFramePr>
        <p:xfrm>
          <a:off x="1654898" y="2276872"/>
          <a:ext cx="6277339" cy="188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07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652477" cy="626713"/>
          </a:xfrm>
        </p:spPr>
        <p:txBody>
          <a:bodyPr>
            <a:normAutofit/>
          </a:bodyPr>
          <a:lstStyle/>
          <a:p>
            <a:r>
              <a:rPr lang="es-PY" sz="2800" dirty="0" smtClean="0">
                <a:solidFill>
                  <a:schemeClr val="tx1"/>
                </a:solidFill>
              </a:rPr>
              <a:t>«OBJETO DE GASTO - CONSTRUCCIONES»</a:t>
            </a:r>
            <a:endParaRPr lang="es-P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1" y="264114"/>
            <a:ext cx="2235120" cy="11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75"/>
            <a:ext cx="1440160" cy="11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40286856"/>
              </p:ext>
            </p:extLst>
          </p:nvPr>
        </p:nvGraphicFramePr>
        <p:xfrm>
          <a:off x="1612978" y="1844824"/>
          <a:ext cx="6277339" cy="16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22137"/>
              </p:ext>
            </p:extLst>
          </p:nvPr>
        </p:nvGraphicFramePr>
        <p:xfrm>
          <a:off x="911222" y="3356992"/>
          <a:ext cx="7469204" cy="29507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9372"/>
                <a:gridCol w="529372"/>
                <a:gridCol w="441143"/>
                <a:gridCol w="2524397"/>
                <a:gridCol w="1096397"/>
                <a:gridCol w="2348523"/>
              </a:tblGrid>
              <a:tr h="390437">
                <a:tc gridSpan="3"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Programa</a:t>
                      </a:r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Sector Afectado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F.F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Monto</a:t>
                      </a:r>
                      <a:r>
                        <a:rPr lang="es-PY" baseline="0" dirty="0" smtClean="0"/>
                        <a:t> Gs.</a:t>
                      </a:r>
                      <a:endParaRPr lang="es-PY" dirty="0"/>
                    </a:p>
                  </a:txBody>
                  <a:tcPr/>
                </a:tc>
              </a:tr>
              <a:tr h="335124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 smtClean="0"/>
                        <a:t>Sector</a:t>
                      </a:r>
                      <a:r>
                        <a:rPr lang="es-PY" baseline="0" dirty="0" smtClean="0"/>
                        <a:t> Educativo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30-003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 -2.849.214.977</a:t>
                      </a:r>
                      <a:endParaRPr lang="es-PY" dirty="0"/>
                    </a:p>
                  </a:txBody>
                  <a:tcPr/>
                </a:tc>
              </a:tr>
              <a:tr h="335124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3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 smtClean="0"/>
                        <a:t>Sector</a:t>
                      </a:r>
                      <a:r>
                        <a:rPr lang="es-PY" baseline="0" dirty="0" smtClean="0"/>
                        <a:t> Obras Publicas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10-001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-1.373.831.085</a:t>
                      </a:r>
                      <a:endParaRPr lang="es-PY" dirty="0"/>
                    </a:p>
                  </a:txBody>
                  <a:tcPr/>
                </a:tc>
              </a:tr>
              <a:tr h="335124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3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 smtClean="0"/>
                        <a:t>Sector Obras Publicas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30-003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-1.155.808.590</a:t>
                      </a:r>
                      <a:endParaRPr lang="es-PY" dirty="0"/>
                    </a:p>
                  </a:txBody>
                  <a:tcPr/>
                </a:tc>
              </a:tr>
              <a:tr h="335124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3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 smtClean="0"/>
                        <a:t>Sector Obras Publicas 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30-006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-535.501.846</a:t>
                      </a:r>
                      <a:endParaRPr lang="es-PY" dirty="0"/>
                    </a:p>
                  </a:txBody>
                  <a:tcPr/>
                </a:tc>
              </a:tr>
              <a:tr h="335124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3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 smtClean="0"/>
                        <a:t>Sector Obras Publicas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30-007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-344.985.558</a:t>
                      </a:r>
                      <a:endParaRPr lang="es-PY" dirty="0"/>
                    </a:p>
                  </a:txBody>
                  <a:tcPr/>
                </a:tc>
              </a:tr>
              <a:tr h="335124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3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 smtClean="0"/>
                        <a:t>Sector Obras Publicas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30-008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-149.438.675</a:t>
                      </a:r>
                      <a:endParaRPr lang="es-PY" dirty="0"/>
                    </a:p>
                  </a:txBody>
                  <a:tcPr/>
                </a:tc>
              </a:tr>
              <a:tr h="335124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2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3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 smtClean="0"/>
                        <a:t>Sector Obras Publicas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30-011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dirty="0" smtClean="0"/>
                        <a:t>-404.746.260</a:t>
                      </a:r>
                      <a:endParaRPr lang="es-P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1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522</TotalTime>
  <Words>1063</Words>
  <Application>Microsoft Macintosh PowerPoint</Application>
  <PresentationFormat>Presentación en pantalla (4:3)</PresentationFormat>
  <Paragraphs>224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Calibri</vt:lpstr>
      <vt:lpstr>Century Gothic</vt:lpstr>
      <vt:lpstr>Courier New</vt:lpstr>
      <vt:lpstr>Palatino Linotype</vt:lpstr>
      <vt:lpstr>Arial</vt:lpstr>
      <vt:lpstr>Ejecutivo</vt:lpstr>
      <vt:lpstr>«ANTEPROYECTO PRESUPUESTO 2019»</vt:lpstr>
      <vt:lpstr>«ASPECTOS GENERALES»</vt:lpstr>
      <vt:lpstr>«ANALISIS COMPARATIVO PRESUPUESTO»</vt:lpstr>
      <vt:lpstr>«ANALISIS COMPARATIVO PROGRAMA DE ADMINISTRACION»</vt:lpstr>
      <vt:lpstr>«ANALISIS COMPARATIVO PROGRAMA DE ACCION»</vt:lpstr>
      <vt:lpstr>«RUBROS MAS AFECTADOS EN EL RECORTE PRESUPUESTARIO»</vt:lpstr>
      <vt:lpstr>«RUBROS MAS AFECTADOS EN EL RECORTE PRESUPUESTARIO»</vt:lpstr>
      <vt:lpstr>«RUBROS MAS AFECTADOS EN EL RECORTE PRESUPUESTARIO»</vt:lpstr>
      <vt:lpstr>«OBJETO DE GASTO - CONSTRUCCIONES»</vt:lpstr>
      <vt:lpstr>«OBJETO DE GASTO - CONSTRUCCIONES»</vt:lpstr>
      <vt:lpstr>«OBJETO DE GASTO – TRANSFERENCIA PARA ALIMENTACION ESCOLAR»</vt:lpstr>
      <vt:lpstr>«OBJETO DE GASTO – TRANSFERENCIA PARA ALIMENTACION ESCOLAR»</vt:lpstr>
      <vt:lpstr>«OBJETO DE GASTO – TRANSFERENCIA PARA ALIMENTACION ESCOLAR»</vt:lpstr>
      <vt:lpstr>«ESTADO  ACTUAL RESIDENCIA UNIVERSITARIA»</vt:lpstr>
      <vt:lpstr>«ESTADO  ACTUAL RESIDENCIA UNIVERSITARIA»</vt:lpstr>
      <vt:lpstr>«ESTADO  ACTUAL MAQUINARIAS»</vt:lpstr>
      <vt:lpstr>«ESTADO  ACTUAL MAQUINARIAS»</vt:lpstr>
      <vt:lpstr>«ESTADO  ACTUAL MAQUINARIAS»</vt:lpstr>
      <vt:lpstr>«SOLICITUD A LA COMISION BICAMERAL DE PRESUPUESTO»</vt:lpstr>
      <vt:lpstr>«SOLICITUD A LA COMISION BICAMERAL DE PRESUPUESTO»</vt:lpstr>
      <vt:lpstr>«SOLICITUD A LA COMISION BICAMERAL DE PRESUPUESTO»</vt:lpstr>
      <vt:lpstr>«SOLICITUD A LA COMISION BICAMERAL DE PRESUPUESTO»</vt:lpstr>
      <vt:lpstr>«SOLICITUD A LA COMISION BICAMERAL DE PRESUPUESTO»</vt:lpstr>
      <vt:lpstr>«ANTEPROYECTO PRESUPUESTO 2019»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«ANTEPROYECTO PRESUPUESTO 2019»</dc:title>
  <dc:creator>Luffi</dc:creator>
  <cp:lastModifiedBy>Usuario de Microsoft Office</cp:lastModifiedBy>
  <cp:revision>42</cp:revision>
  <dcterms:created xsi:type="dcterms:W3CDTF">2018-10-14T18:50:37Z</dcterms:created>
  <dcterms:modified xsi:type="dcterms:W3CDTF">2018-10-16T14:49:49Z</dcterms:modified>
</cp:coreProperties>
</file>