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46"/>
  </p:notesMasterIdLst>
  <p:sldIdLst>
    <p:sldId id="258" r:id="rId2"/>
    <p:sldId id="257" r:id="rId3"/>
    <p:sldId id="259" r:id="rId4"/>
    <p:sldId id="260" r:id="rId5"/>
    <p:sldId id="266" r:id="rId6"/>
    <p:sldId id="262" r:id="rId7"/>
    <p:sldId id="263" r:id="rId8"/>
    <p:sldId id="264" r:id="rId9"/>
    <p:sldId id="265" r:id="rId10"/>
    <p:sldId id="267" r:id="rId11"/>
    <p:sldId id="269" r:id="rId12"/>
    <p:sldId id="297" r:id="rId13"/>
    <p:sldId id="298" r:id="rId14"/>
    <p:sldId id="271" r:id="rId15"/>
    <p:sldId id="272" r:id="rId16"/>
    <p:sldId id="273" r:id="rId17"/>
    <p:sldId id="274" r:id="rId18"/>
    <p:sldId id="275" r:id="rId19"/>
    <p:sldId id="276" r:id="rId20"/>
    <p:sldId id="278" r:id="rId21"/>
    <p:sldId id="279" r:id="rId22"/>
    <p:sldId id="280" r:id="rId23"/>
    <p:sldId id="281" r:id="rId24"/>
    <p:sldId id="282" r:id="rId25"/>
    <p:sldId id="283" r:id="rId26"/>
    <p:sldId id="284" r:id="rId27"/>
    <p:sldId id="285" r:id="rId28"/>
    <p:sldId id="286" r:id="rId29"/>
    <p:sldId id="287" r:id="rId30"/>
    <p:sldId id="288" r:id="rId31"/>
    <p:sldId id="299" r:id="rId32"/>
    <p:sldId id="289" r:id="rId33"/>
    <p:sldId id="290" r:id="rId34"/>
    <p:sldId id="292" r:id="rId35"/>
    <p:sldId id="291" r:id="rId36"/>
    <p:sldId id="300" r:id="rId37"/>
    <p:sldId id="293" r:id="rId38"/>
    <p:sldId id="294" r:id="rId39"/>
    <p:sldId id="295" r:id="rId40"/>
    <p:sldId id="302" r:id="rId41"/>
    <p:sldId id="303" r:id="rId42"/>
    <p:sldId id="301" r:id="rId43"/>
    <p:sldId id="296" r:id="rId44"/>
    <p:sldId id="261" r:id="rId45"/>
  </p:sldIdLst>
  <p:sldSz cx="12192000" cy="6858000"/>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1813"/>
    <a:srgbClr val="990000"/>
    <a:srgbClr val="006600"/>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67" d="100"/>
          <a:sy n="67" d="100"/>
        </p:scale>
        <p:origin x="7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jpe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pn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image" Target="../media/image12.png"/></Relationships>
</file>

<file path=ppt/diagrams/_rels/data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image" Target="../media/image15.jpeg"/></Relationships>
</file>

<file path=ppt/diagrams/_rels/data7.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image" Target="../media/image15.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91D593-86C5-4A36-9A17-7772D4F3847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PY"/>
        </a:p>
      </dgm:t>
    </dgm:pt>
    <dgm:pt modelId="{7FD749AB-5206-4C9C-BA77-CDCF677E10B2}">
      <dgm:prSet phldrT="[Texto]"/>
      <dgm:spPr>
        <a:solidFill>
          <a:srgbClr val="7E1813"/>
        </a:solidFill>
      </dgm:spPr>
      <dgm:t>
        <a:bodyPr/>
        <a:lstStyle/>
        <a:p>
          <a:r>
            <a:rPr lang="es-ES" b="0" i="0" dirty="0" smtClean="0">
              <a:latin typeface="Rockwell" panose="02060603020205020403" pitchFamily="18" charset="0"/>
            </a:rPr>
            <a:t>Lograr la </a:t>
          </a:r>
          <a:r>
            <a:rPr lang="es-ES" b="1" i="0" dirty="0" smtClean="0">
              <a:latin typeface="Rockwell" panose="02060603020205020403" pitchFamily="18" charset="0"/>
            </a:rPr>
            <a:t>calidad académica </a:t>
          </a:r>
          <a:r>
            <a:rPr lang="es-ES" b="0" i="0" dirty="0" smtClean="0">
              <a:latin typeface="Rockwell" panose="02060603020205020403" pitchFamily="18" charset="0"/>
            </a:rPr>
            <a:t>de acuerdo a los estándares nacionales e internacionales</a:t>
          </a:r>
          <a:endParaRPr lang="es-PY" dirty="0">
            <a:latin typeface="Rockwell" panose="02060603020205020403" pitchFamily="18" charset="0"/>
          </a:endParaRPr>
        </a:p>
      </dgm:t>
    </dgm:pt>
    <dgm:pt modelId="{E176F0DC-3738-4B00-BE95-E3A6ED3EEF1E}" type="parTrans" cxnId="{B2EB1255-0EA4-4EEE-B1FD-5CD18785E72E}">
      <dgm:prSet/>
      <dgm:spPr/>
      <dgm:t>
        <a:bodyPr/>
        <a:lstStyle/>
        <a:p>
          <a:endParaRPr lang="es-PY"/>
        </a:p>
      </dgm:t>
    </dgm:pt>
    <dgm:pt modelId="{D7209957-38DB-46A6-A526-84A187DA8A64}" type="sibTrans" cxnId="{B2EB1255-0EA4-4EEE-B1FD-5CD18785E72E}">
      <dgm:prSet/>
      <dgm:spPr>
        <a:ln>
          <a:solidFill>
            <a:srgbClr val="7E1813"/>
          </a:solidFill>
        </a:ln>
      </dgm:spPr>
      <dgm:t>
        <a:bodyPr/>
        <a:lstStyle/>
        <a:p>
          <a:endParaRPr lang="es-PY"/>
        </a:p>
      </dgm:t>
    </dgm:pt>
    <dgm:pt modelId="{A5B9B38A-F7DD-4F50-A0DF-14E2C6882D94}">
      <dgm:prSet phldrT="[Texto]"/>
      <dgm:spPr>
        <a:solidFill>
          <a:srgbClr val="7E1813"/>
        </a:solidFill>
      </dgm:spPr>
      <dgm:t>
        <a:bodyPr/>
        <a:lstStyle/>
        <a:p>
          <a:r>
            <a:rPr lang="es-ES" b="0" i="0" dirty="0" smtClean="0">
              <a:latin typeface="Rockwell" panose="02060603020205020403" pitchFamily="18" charset="0"/>
            </a:rPr>
            <a:t>Desarrollar la </a:t>
          </a:r>
          <a:r>
            <a:rPr lang="es-ES" b="1" i="0" dirty="0" smtClean="0">
              <a:latin typeface="Rockwell" panose="02060603020205020403" pitchFamily="18" charset="0"/>
            </a:rPr>
            <a:t>investigación</a:t>
          </a:r>
          <a:r>
            <a:rPr lang="es-ES" b="0" i="0" dirty="0" smtClean="0">
              <a:latin typeface="Rockwell" panose="02060603020205020403" pitchFamily="18" charset="0"/>
            </a:rPr>
            <a:t> en la Universidad Nacional de Caaguazú, atendiendo a las necesidades prioritarias y emergentes, a nivel regional, nacional e internacional</a:t>
          </a:r>
          <a:endParaRPr lang="es-PY" dirty="0">
            <a:latin typeface="Rockwell" panose="02060603020205020403" pitchFamily="18" charset="0"/>
          </a:endParaRPr>
        </a:p>
      </dgm:t>
    </dgm:pt>
    <dgm:pt modelId="{9C0E0A7A-FDC4-4AAC-8EBD-6C3CD39EADF3}" type="parTrans" cxnId="{C135121A-8D55-4DC7-9802-DAEC024733AD}">
      <dgm:prSet/>
      <dgm:spPr/>
      <dgm:t>
        <a:bodyPr/>
        <a:lstStyle/>
        <a:p>
          <a:endParaRPr lang="es-PY"/>
        </a:p>
      </dgm:t>
    </dgm:pt>
    <dgm:pt modelId="{5C6DEA25-AE8B-4D3F-9CF8-2B48FE066097}" type="sibTrans" cxnId="{C135121A-8D55-4DC7-9802-DAEC024733AD}">
      <dgm:prSet/>
      <dgm:spPr/>
      <dgm:t>
        <a:bodyPr/>
        <a:lstStyle/>
        <a:p>
          <a:endParaRPr lang="es-PY"/>
        </a:p>
      </dgm:t>
    </dgm:pt>
    <dgm:pt modelId="{404D605B-EB1B-41EB-8A47-23E7E5E59475}">
      <dgm:prSet phldrT="[Texto]"/>
      <dgm:spPr>
        <a:solidFill>
          <a:srgbClr val="7E1813"/>
        </a:solidFill>
      </dgm:spPr>
      <dgm:t>
        <a:bodyPr/>
        <a:lstStyle/>
        <a:p>
          <a:r>
            <a:rPr lang="es-ES" b="0" i="0" dirty="0" smtClean="0">
              <a:latin typeface="Rockwell" panose="02060603020205020403" pitchFamily="18" charset="0"/>
            </a:rPr>
            <a:t>Desarrollar las acciones tendientes a </a:t>
          </a:r>
          <a:r>
            <a:rPr lang="es-ES" b="1" i="0" dirty="0" smtClean="0">
              <a:latin typeface="Rockwell" panose="02060603020205020403" pitchFamily="18" charset="0"/>
            </a:rPr>
            <a:t>mejorar la calidad de vida </a:t>
          </a:r>
          <a:r>
            <a:rPr lang="es-ES" b="0" i="0" dirty="0" smtClean="0">
              <a:latin typeface="Rockwell" panose="02060603020205020403" pitchFamily="18" charset="0"/>
            </a:rPr>
            <a:t>de los departamentos de Caaguazú, San Pedro y Caazapá.</a:t>
          </a:r>
          <a:endParaRPr lang="es-PY" dirty="0">
            <a:latin typeface="Rockwell" panose="02060603020205020403" pitchFamily="18" charset="0"/>
          </a:endParaRPr>
        </a:p>
      </dgm:t>
    </dgm:pt>
    <dgm:pt modelId="{5B247DD1-03D7-40C4-9D6F-3A4B19C45184}" type="parTrans" cxnId="{ED620BAB-3B16-4803-AF2B-3935F90052EA}">
      <dgm:prSet/>
      <dgm:spPr/>
      <dgm:t>
        <a:bodyPr/>
        <a:lstStyle/>
        <a:p>
          <a:endParaRPr lang="es-PY"/>
        </a:p>
      </dgm:t>
    </dgm:pt>
    <dgm:pt modelId="{A0AFF916-37DD-44DF-BE89-C3C5047EB193}" type="sibTrans" cxnId="{ED620BAB-3B16-4803-AF2B-3935F90052EA}">
      <dgm:prSet/>
      <dgm:spPr/>
      <dgm:t>
        <a:bodyPr/>
        <a:lstStyle/>
        <a:p>
          <a:endParaRPr lang="es-PY"/>
        </a:p>
      </dgm:t>
    </dgm:pt>
    <dgm:pt modelId="{3A822291-DDD5-4DFC-98F0-26F8B11139D0}" type="pres">
      <dgm:prSet presAssocID="{0D91D593-86C5-4A36-9A17-7772D4F38472}" presName="Name0" presStyleCnt="0">
        <dgm:presLayoutVars>
          <dgm:chMax val="7"/>
          <dgm:chPref val="7"/>
          <dgm:dir/>
        </dgm:presLayoutVars>
      </dgm:prSet>
      <dgm:spPr/>
      <dgm:t>
        <a:bodyPr/>
        <a:lstStyle/>
        <a:p>
          <a:endParaRPr lang="es-PY"/>
        </a:p>
      </dgm:t>
    </dgm:pt>
    <dgm:pt modelId="{183BB9B3-D4B3-4D03-BDA2-402042DBCBF7}" type="pres">
      <dgm:prSet presAssocID="{0D91D593-86C5-4A36-9A17-7772D4F38472}" presName="Name1" presStyleCnt="0"/>
      <dgm:spPr/>
    </dgm:pt>
    <dgm:pt modelId="{97BA0FCD-3C18-48B4-9F96-2EBF1F51017C}" type="pres">
      <dgm:prSet presAssocID="{0D91D593-86C5-4A36-9A17-7772D4F38472}" presName="cycle" presStyleCnt="0"/>
      <dgm:spPr/>
    </dgm:pt>
    <dgm:pt modelId="{6EEA2140-407D-4474-AE34-9F544BACAABF}" type="pres">
      <dgm:prSet presAssocID="{0D91D593-86C5-4A36-9A17-7772D4F38472}" presName="srcNode" presStyleLbl="node1" presStyleIdx="0" presStyleCnt="3"/>
      <dgm:spPr/>
    </dgm:pt>
    <dgm:pt modelId="{2A8BB563-450E-49F4-9872-27C39CAD79FF}" type="pres">
      <dgm:prSet presAssocID="{0D91D593-86C5-4A36-9A17-7772D4F38472}" presName="conn" presStyleLbl="parChTrans1D2" presStyleIdx="0" presStyleCnt="1"/>
      <dgm:spPr/>
      <dgm:t>
        <a:bodyPr/>
        <a:lstStyle/>
        <a:p>
          <a:endParaRPr lang="es-PY"/>
        </a:p>
      </dgm:t>
    </dgm:pt>
    <dgm:pt modelId="{D1C516E8-F2F3-452F-9BC8-91D79BFEF041}" type="pres">
      <dgm:prSet presAssocID="{0D91D593-86C5-4A36-9A17-7772D4F38472}" presName="extraNode" presStyleLbl="node1" presStyleIdx="0" presStyleCnt="3"/>
      <dgm:spPr/>
    </dgm:pt>
    <dgm:pt modelId="{1AA9C372-C7FE-453B-8E0C-ADDAFA526526}" type="pres">
      <dgm:prSet presAssocID="{0D91D593-86C5-4A36-9A17-7772D4F38472}" presName="dstNode" presStyleLbl="node1" presStyleIdx="0" presStyleCnt="3"/>
      <dgm:spPr/>
    </dgm:pt>
    <dgm:pt modelId="{96EFC408-ADC3-4F48-9442-45D6773E8532}" type="pres">
      <dgm:prSet presAssocID="{7FD749AB-5206-4C9C-BA77-CDCF677E10B2}" presName="text_1" presStyleLbl="node1" presStyleIdx="0" presStyleCnt="3" custScaleX="101895">
        <dgm:presLayoutVars>
          <dgm:bulletEnabled val="1"/>
        </dgm:presLayoutVars>
      </dgm:prSet>
      <dgm:spPr/>
      <dgm:t>
        <a:bodyPr/>
        <a:lstStyle/>
        <a:p>
          <a:endParaRPr lang="es-PY"/>
        </a:p>
      </dgm:t>
    </dgm:pt>
    <dgm:pt modelId="{6E2722E1-9CCB-4A7E-B8F8-18633E188168}" type="pres">
      <dgm:prSet presAssocID="{7FD749AB-5206-4C9C-BA77-CDCF677E10B2}" presName="accent_1" presStyleCnt="0"/>
      <dgm:spPr/>
    </dgm:pt>
    <dgm:pt modelId="{DD8F7CC6-D643-4E49-9FC3-5874DC40420A}" type="pres">
      <dgm:prSet presAssocID="{7FD749AB-5206-4C9C-BA77-CDCF677E10B2}" presName="accentRepeatNode" presStyleLbl="solidFgAcc1" presStyleIdx="0" presStyleCnt="3"/>
      <dgm:spPr>
        <a:ln>
          <a:solidFill>
            <a:srgbClr val="7E1813"/>
          </a:solidFill>
        </a:ln>
      </dgm:spPr>
    </dgm:pt>
    <dgm:pt modelId="{04E8A2AF-5866-4F36-84D4-69A6883DD456}" type="pres">
      <dgm:prSet presAssocID="{A5B9B38A-F7DD-4F50-A0DF-14E2C6882D94}" presName="text_2" presStyleLbl="node1" presStyleIdx="1" presStyleCnt="3">
        <dgm:presLayoutVars>
          <dgm:bulletEnabled val="1"/>
        </dgm:presLayoutVars>
      </dgm:prSet>
      <dgm:spPr/>
      <dgm:t>
        <a:bodyPr/>
        <a:lstStyle/>
        <a:p>
          <a:endParaRPr lang="es-PY"/>
        </a:p>
      </dgm:t>
    </dgm:pt>
    <dgm:pt modelId="{3FA73651-9F8F-4443-A0A4-07B9A54CB1CC}" type="pres">
      <dgm:prSet presAssocID="{A5B9B38A-F7DD-4F50-A0DF-14E2C6882D94}" presName="accent_2" presStyleCnt="0"/>
      <dgm:spPr/>
    </dgm:pt>
    <dgm:pt modelId="{6948DB54-FF58-45FC-BAB9-38C87030AA58}" type="pres">
      <dgm:prSet presAssocID="{A5B9B38A-F7DD-4F50-A0DF-14E2C6882D94}" presName="accentRepeatNode" presStyleLbl="solidFgAcc1" presStyleIdx="1" presStyleCnt="3"/>
      <dgm:spPr>
        <a:ln>
          <a:solidFill>
            <a:srgbClr val="7E1813"/>
          </a:solidFill>
        </a:ln>
      </dgm:spPr>
    </dgm:pt>
    <dgm:pt modelId="{3208F342-7657-4E56-BD32-460FDCC7581B}" type="pres">
      <dgm:prSet presAssocID="{404D605B-EB1B-41EB-8A47-23E7E5E59475}" presName="text_3" presStyleLbl="node1" presStyleIdx="2" presStyleCnt="3">
        <dgm:presLayoutVars>
          <dgm:bulletEnabled val="1"/>
        </dgm:presLayoutVars>
      </dgm:prSet>
      <dgm:spPr/>
      <dgm:t>
        <a:bodyPr/>
        <a:lstStyle/>
        <a:p>
          <a:endParaRPr lang="es-PY"/>
        </a:p>
      </dgm:t>
    </dgm:pt>
    <dgm:pt modelId="{82CF7E6C-E814-44EB-A9DB-2BCDDD7C4679}" type="pres">
      <dgm:prSet presAssocID="{404D605B-EB1B-41EB-8A47-23E7E5E59475}" presName="accent_3" presStyleCnt="0"/>
      <dgm:spPr/>
    </dgm:pt>
    <dgm:pt modelId="{49BE3495-1F72-4EA6-8B9D-39B554B9867F}" type="pres">
      <dgm:prSet presAssocID="{404D605B-EB1B-41EB-8A47-23E7E5E59475}" presName="accentRepeatNode" presStyleLbl="solidFgAcc1" presStyleIdx="2" presStyleCnt="3"/>
      <dgm:spPr>
        <a:ln>
          <a:solidFill>
            <a:srgbClr val="7E1813"/>
          </a:solidFill>
        </a:ln>
      </dgm:spPr>
    </dgm:pt>
  </dgm:ptLst>
  <dgm:cxnLst>
    <dgm:cxn modelId="{B2EB1255-0EA4-4EEE-B1FD-5CD18785E72E}" srcId="{0D91D593-86C5-4A36-9A17-7772D4F38472}" destId="{7FD749AB-5206-4C9C-BA77-CDCF677E10B2}" srcOrd="0" destOrd="0" parTransId="{E176F0DC-3738-4B00-BE95-E3A6ED3EEF1E}" sibTransId="{D7209957-38DB-46A6-A526-84A187DA8A64}"/>
    <dgm:cxn modelId="{467BFCF1-242E-4C0C-A639-FCF2C415D07F}" type="presOf" srcId="{404D605B-EB1B-41EB-8A47-23E7E5E59475}" destId="{3208F342-7657-4E56-BD32-460FDCC7581B}" srcOrd="0" destOrd="0" presId="urn:microsoft.com/office/officeart/2008/layout/VerticalCurvedList"/>
    <dgm:cxn modelId="{7AE14C09-8001-4A27-941D-DBED90A5159B}" type="presOf" srcId="{0D91D593-86C5-4A36-9A17-7772D4F38472}" destId="{3A822291-DDD5-4DFC-98F0-26F8B11139D0}" srcOrd="0" destOrd="0" presId="urn:microsoft.com/office/officeart/2008/layout/VerticalCurvedList"/>
    <dgm:cxn modelId="{7632A16E-DB67-44C7-A22F-7EB9F3D74DBC}" type="presOf" srcId="{A5B9B38A-F7DD-4F50-A0DF-14E2C6882D94}" destId="{04E8A2AF-5866-4F36-84D4-69A6883DD456}" srcOrd="0" destOrd="0" presId="urn:microsoft.com/office/officeart/2008/layout/VerticalCurvedList"/>
    <dgm:cxn modelId="{1C11C341-2563-4DC8-BD24-CC3436D00B03}" type="presOf" srcId="{7FD749AB-5206-4C9C-BA77-CDCF677E10B2}" destId="{96EFC408-ADC3-4F48-9442-45D6773E8532}" srcOrd="0" destOrd="0" presId="urn:microsoft.com/office/officeart/2008/layout/VerticalCurvedList"/>
    <dgm:cxn modelId="{C135121A-8D55-4DC7-9802-DAEC024733AD}" srcId="{0D91D593-86C5-4A36-9A17-7772D4F38472}" destId="{A5B9B38A-F7DD-4F50-A0DF-14E2C6882D94}" srcOrd="1" destOrd="0" parTransId="{9C0E0A7A-FDC4-4AAC-8EBD-6C3CD39EADF3}" sibTransId="{5C6DEA25-AE8B-4D3F-9CF8-2B48FE066097}"/>
    <dgm:cxn modelId="{ED620BAB-3B16-4803-AF2B-3935F90052EA}" srcId="{0D91D593-86C5-4A36-9A17-7772D4F38472}" destId="{404D605B-EB1B-41EB-8A47-23E7E5E59475}" srcOrd="2" destOrd="0" parTransId="{5B247DD1-03D7-40C4-9D6F-3A4B19C45184}" sibTransId="{A0AFF916-37DD-44DF-BE89-C3C5047EB193}"/>
    <dgm:cxn modelId="{00AE3E13-DDD5-4E6E-B178-196D5A7FA252}" type="presOf" srcId="{D7209957-38DB-46A6-A526-84A187DA8A64}" destId="{2A8BB563-450E-49F4-9872-27C39CAD79FF}" srcOrd="0" destOrd="0" presId="urn:microsoft.com/office/officeart/2008/layout/VerticalCurvedList"/>
    <dgm:cxn modelId="{F05D0737-70AA-4BDD-8029-FDFD479DA94D}" type="presParOf" srcId="{3A822291-DDD5-4DFC-98F0-26F8B11139D0}" destId="{183BB9B3-D4B3-4D03-BDA2-402042DBCBF7}" srcOrd="0" destOrd="0" presId="urn:microsoft.com/office/officeart/2008/layout/VerticalCurvedList"/>
    <dgm:cxn modelId="{4ECABB65-2D59-47FD-9D3B-7C228953634D}" type="presParOf" srcId="{183BB9B3-D4B3-4D03-BDA2-402042DBCBF7}" destId="{97BA0FCD-3C18-48B4-9F96-2EBF1F51017C}" srcOrd="0" destOrd="0" presId="urn:microsoft.com/office/officeart/2008/layout/VerticalCurvedList"/>
    <dgm:cxn modelId="{047BA7D8-B5D2-41F8-BD1C-BEADF9C265A1}" type="presParOf" srcId="{97BA0FCD-3C18-48B4-9F96-2EBF1F51017C}" destId="{6EEA2140-407D-4474-AE34-9F544BACAABF}" srcOrd="0" destOrd="0" presId="urn:microsoft.com/office/officeart/2008/layout/VerticalCurvedList"/>
    <dgm:cxn modelId="{8C4A6DEF-F9E1-452B-BB19-9D17804244B1}" type="presParOf" srcId="{97BA0FCD-3C18-48B4-9F96-2EBF1F51017C}" destId="{2A8BB563-450E-49F4-9872-27C39CAD79FF}" srcOrd="1" destOrd="0" presId="urn:microsoft.com/office/officeart/2008/layout/VerticalCurvedList"/>
    <dgm:cxn modelId="{2AF952F2-71EC-4A64-A26E-952DF472B1D1}" type="presParOf" srcId="{97BA0FCD-3C18-48B4-9F96-2EBF1F51017C}" destId="{D1C516E8-F2F3-452F-9BC8-91D79BFEF041}" srcOrd="2" destOrd="0" presId="urn:microsoft.com/office/officeart/2008/layout/VerticalCurvedList"/>
    <dgm:cxn modelId="{9954E314-3D0A-4678-B0A3-1741EBC45579}" type="presParOf" srcId="{97BA0FCD-3C18-48B4-9F96-2EBF1F51017C}" destId="{1AA9C372-C7FE-453B-8E0C-ADDAFA526526}" srcOrd="3" destOrd="0" presId="urn:microsoft.com/office/officeart/2008/layout/VerticalCurvedList"/>
    <dgm:cxn modelId="{73A3D6B0-5344-4760-9A98-BC4B420E49D0}" type="presParOf" srcId="{183BB9B3-D4B3-4D03-BDA2-402042DBCBF7}" destId="{96EFC408-ADC3-4F48-9442-45D6773E8532}" srcOrd="1" destOrd="0" presId="urn:microsoft.com/office/officeart/2008/layout/VerticalCurvedList"/>
    <dgm:cxn modelId="{2F3CAA01-D821-4E7F-9350-49D2A5CB1F21}" type="presParOf" srcId="{183BB9B3-D4B3-4D03-BDA2-402042DBCBF7}" destId="{6E2722E1-9CCB-4A7E-B8F8-18633E188168}" srcOrd="2" destOrd="0" presId="urn:microsoft.com/office/officeart/2008/layout/VerticalCurvedList"/>
    <dgm:cxn modelId="{8D86B7A6-C9CB-4673-A8E9-CBE3435A391A}" type="presParOf" srcId="{6E2722E1-9CCB-4A7E-B8F8-18633E188168}" destId="{DD8F7CC6-D643-4E49-9FC3-5874DC40420A}" srcOrd="0" destOrd="0" presId="urn:microsoft.com/office/officeart/2008/layout/VerticalCurvedList"/>
    <dgm:cxn modelId="{D3C9BD6E-B8D7-4742-8722-37806643BC46}" type="presParOf" srcId="{183BB9B3-D4B3-4D03-BDA2-402042DBCBF7}" destId="{04E8A2AF-5866-4F36-84D4-69A6883DD456}" srcOrd="3" destOrd="0" presId="urn:microsoft.com/office/officeart/2008/layout/VerticalCurvedList"/>
    <dgm:cxn modelId="{D64A38FE-9C04-4803-9B93-EA1930AE99AF}" type="presParOf" srcId="{183BB9B3-D4B3-4D03-BDA2-402042DBCBF7}" destId="{3FA73651-9F8F-4443-A0A4-07B9A54CB1CC}" srcOrd="4" destOrd="0" presId="urn:microsoft.com/office/officeart/2008/layout/VerticalCurvedList"/>
    <dgm:cxn modelId="{15F584A3-7669-4421-9956-15B5DE07A2AC}" type="presParOf" srcId="{3FA73651-9F8F-4443-A0A4-07B9A54CB1CC}" destId="{6948DB54-FF58-45FC-BAB9-38C87030AA58}" srcOrd="0" destOrd="0" presId="urn:microsoft.com/office/officeart/2008/layout/VerticalCurvedList"/>
    <dgm:cxn modelId="{EA1C0041-8837-4161-ABEE-3A7B3EC99B9B}" type="presParOf" srcId="{183BB9B3-D4B3-4D03-BDA2-402042DBCBF7}" destId="{3208F342-7657-4E56-BD32-460FDCC7581B}" srcOrd="5" destOrd="0" presId="urn:microsoft.com/office/officeart/2008/layout/VerticalCurvedList"/>
    <dgm:cxn modelId="{A3480AC7-78E1-4029-A13C-2B05ECB6A9E4}" type="presParOf" srcId="{183BB9B3-D4B3-4D03-BDA2-402042DBCBF7}" destId="{82CF7E6C-E814-44EB-A9DB-2BCDDD7C4679}" srcOrd="6" destOrd="0" presId="urn:microsoft.com/office/officeart/2008/layout/VerticalCurvedList"/>
    <dgm:cxn modelId="{AF07B033-B796-4DFC-912A-BD2882B0908E}" type="presParOf" srcId="{82CF7E6C-E814-44EB-A9DB-2BCDDD7C4679}" destId="{49BE3495-1F72-4EA6-8B9D-39B554B9867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E5E7FD-1E1C-461F-872C-FBC1611E0AE0}"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s-PY"/>
        </a:p>
      </dgm:t>
    </dgm:pt>
    <dgm:pt modelId="{9C034317-E975-4863-BBAF-196D5481BDBA}">
      <dgm:prSet phldrT="[Texto]"/>
      <dgm:spPr>
        <a:solidFill>
          <a:srgbClr val="7E1813"/>
        </a:solidFill>
      </dgm:spPr>
      <dgm:t>
        <a:bodyPr/>
        <a:lstStyle/>
        <a:p>
          <a:r>
            <a:rPr lang="es-PY" b="1" dirty="0" smtClean="0">
              <a:effectLst/>
              <a:latin typeface="Rockwell" panose="02060603020205020403" pitchFamily="18" charset="0"/>
              <a:ea typeface="Calibri" panose="020F0502020204030204" pitchFamily="34" charset="0"/>
              <a:cs typeface="Times New Roman" panose="02020603050405020304" pitchFamily="18" charset="0"/>
            </a:rPr>
            <a:t>Facultad de Ciencias de la Salud</a:t>
          </a:r>
          <a:endParaRPr lang="es-PY" dirty="0">
            <a:latin typeface="Rockwell" panose="02060603020205020403" pitchFamily="18" charset="0"/>
          </a:endParaRPr>
        </a:p>
      </dgm:t>
    </dgm:pt>
    <dgm:pt modelId="{697CD21F-8AA8-4C72-BDD4-94F4701BC276}" type="parTrans" cxnId="{CFFB4C56-83D8-44D7-AE9D-9DEC0D2319E3}">
      <dgm:prSet/>
      <dgm:spPr/>
      <dgm:t>
        <a:bodyPr/>
        <a:lstStyle/>
        <a:p>
          <a:endParaRPr lang="es-PY">
            <a:latin typeface="Rockwell" panose="02060603020205020403" pitchFamily="18" charset="0"/>
          </a:endParaRPr>
        </a:p>
      </dgm:t>
    </dgm:pt>
    <dgm:pt modelId="{991FABD4-A70C-464F-B998-7F6C5E999464}" type="sibTrans" cxnId="{CFFB4C56-83D8-44D7-AE9D-9DEC0D2319E3}">
      <dgm:prSet/>
      <dgm:spPr/>
      <dgm:t>
        <a:bodyPr/>
        <a:lstStyle/>
        <a:p>
          <a:endParaRPr lang="es-PY">
            <a:latin typeface="Rockwell" panose="02060603020205020403" pitchFamily="18" charset="0"/>
          </a:endParaRPr>
        </a:p>
      </dgm:t>
    </dgm:pt>
    <dgm:pt modelId="{0705AFCF-D077-455A-9054-B5C0646EF937}">
      <dgm:prSet phldrT="[Texto]"/>
      <dgm:spPr>
        <a:ln>
          <a:solidFill>
            <a:srgbClr val="7E1813"/>
          </a:solidFill>
        </a:ln>
      </dgm:spPr>
      <dgm:t>
        <a:bodyPr/>
        <a:lstStyle/>
        <a:p>
          <a:r>
            <a:rPr lang="es-PY" dirty="0" smtClean="0">
              <a:effectLst/>
              <a:latin typeface="Rockwell" panose="02060603020205020403" pitchFamily="18" charset="0"/>
              <a:ea typeface="Times New Roman" panose="02020603050405020304" pitchFamily="18" charset="0"/>
              <a:cs typeface="Times New Roman" panose="02020603050405020304" pitchFamily="18" charset="0"/>
            </a:rPr>
            <a:t>Carrera: LICENCIATURA EN NUTRICIÓN: 16 cargos docentes</a:t>
          </a:r>
          <a:endParaRPr lang="es-PY" dirty="0">
            <a:latin typeface="Rockwell" panose="02060603020205020403" pitchFamily="18" charset="0"/>
          </a:endParaRPr>
        </a:p>
      </dgm:t>
    </dgm:pt>
    <dgm:pt modelId="{65001406-31C4-4CB6-A9B1-61F721BD6BF3}" type="parTrans" cxnId="{9D5D9B5E-27EC-4A92-AD3E-F08FABF855BC}">
      <dgm:prSet/>
      <dgm:spPr>
        <a:ln>
          <a:solidFill>
            <a:srgbClr val="7E1813"/>
          </a:solidFill>
        </a:ln>
      </dgm:spPr>
      <dgm:t>
        <a:bodyPr/>
        <a:lstStyle/>
        <a:p>
          <a:endParaRPr lang="es-PY">
            <a:latin typeface="Rockwell" panose="02060603020205020403" pitchFamily="18" charset="0"/>
          </a:endParaRPr>
        </a:p>
      </dgm:t>
    </dgm:pt>
    <dgm:pt modelId="{977D4BA6-0237-4177-A89B-AA9F063BBF12}" type="sibTrans" cxnId="{9D5D9B5E-27EC-4A92-AD3E-F08FABF855BC}">
      <dgm:prSet/>
      <dgm:spPr/>
      <dgm:t>
        <a:bodyPr/>
        <a:lstStyle/>
        <a:p>
          <a:endParaRPr lang="es-PY">
            <a:latin typeface="Rockwell" panose="02060603020205020403" pitchFamily="18" charset="0"/>
          </a:endParaRPr>
        </a:p>
      </dgm:t>
    </dgm:pt>
    <dgm:pt modelId="{C58226AC-ECA4-47C2-B689-29C2DD3DC83E}">
      <dgm:prSet phldrT="[Texto]"/>
      <dgm:spPr>
        <a:solidFill>
          <a:srgbClr val="7E1813"/>
        </a:solidFill>
      </dgm:spPr>
      <dgm:t>
        <a:bodyPr/>
        <a:lstStyle/>
        <a:p>
          <a:r>
            <a:rPr lang="es-PY" b="1" dirty="0" smtClean="0">
              <a:effectLst/>
              <a:latin typeface="Rockwell" panose="02060603020205020403" pitchFamily="18" charset="0"/>
              <a:ea typeface="Calibri" panose="020F0502020204030204" pitchFamily="34" charset="0"/>
              <a:cs typeface="Times New Roman" panose="02020603050405020304" pitchFamily="18" charset="0"/>
            </a:rPr>
            <a:t>Facultad De Ciencias de la Producción Filial Dpto. 2 San Pedro</a:t>
          </a:r>
          <a:endParaRPr lang="es-PY" dirty="0">
            <a:latin typeface="Rockwell" panose="02060603020205020403" pitchFamily="18" charset="0"/>
          </a:endParaRPr>
        </a:p>
      </dgm:t>
    </dgm:pt>
    <dgm:pt modelId="{600252D9-6B1E-4A54-A7F6-F42907C7AE65}" type="parTrans" cxnId="{12123C4F-28AE-469C-85A4-37B99C35877C}">
      <dgm:prSet/>
      <dgm:spPr/>
      <dgm:t>
        <a:bodyPr/>
        <a:lstStyle/>
        <a:p>
          <a:endParaRPr lang="es-PY">
            <a:latin typeface="Rockwell" panose="02060603020205020403" pitchFamily="18" charset="0"/>
          </a:endParaRPr>
        </a:p>
      </dgm:t>
    </dgm:pt>
    <dgm:pt modelId="{BB5451DC-A624-4252-AF06-3A2E2DF9C609}" type="sibTrans" cxnId="{12123C4F-28AE-469C-85A4-37B99C35877C}">
      <dgm:prSet/>
      <dgm:spPr/>
      <dgm:t>
        <a:bodyPr/>
        <a:lstStyle/>
        <a:p>
          <a:endParaRPr lang="es-PY">
            <a:latin typeface="Rockwell" panose="02060603020205020403" pitchFamily="18" charset="0"/>
          </a:endParaRPr>
        </a:p>
      </dgm:t>
    </dgm:pt>
    <dgm:pt modelId="{24337327-193E-4F1F-8EB4-8271530BD24D}">
      <dgm:prSet phldrT="[Texto]"/>
      <dgm:spPr>
        <a:ln>
          <a:solidFill>
            <a:srgbClr val="7E1813"/>
          </a:solidFill>
        </a:ln>
      </dgm:spPr>
      <dgm:t>
        <a:bodyPr/>
        <a:lstStyle/>
        <a:p>
          <a:r>
            <a:rPr lang="es-PY" dirty="0" smtClean="0">
              <a:effectLst/>
              <a:latin typeface="Rockwell" panose="02060603020205020403" pitchFamily="18" charset="0"/>
              <a:ea typeface="Calibri" panose="020F0502020204030204" pitchFamily="34" charset="0"/>
              <a:cs typeface="Times New Roman" panose="02020603050405020304" pitchFamily="18" charset="0"/>
            </a:rPr>
            <a:t>Carrera: Ingeniería Agronómica - FILIAL CHORÉ: 20 cargos docentes</a:t>
          </a:r>
          <a:endParaRPr lang="es-PY" dirty="0">
            <a:latin typeface="Rockwell" panose="02060603020205020403" pitchFamily="18" charset="0"/>
          </a:endParaRPr>
        </a:p>
      </dgm:t>
    </dgm:pt>
    <dgm:pt modelId="{7B25A56F-D00F-4F12-8EBD-48655BC8A90F}" type="parTrans" cxnId="{D2139666-8A95-42CD-8771-8948AA7D95E7}">
      <dgm:prSet/>
      <dgm:spPr>
        <a:ln>
          <a:solidFill>
            <a:srgbClr val="7E1813"/>
          </a:solidFill>
        </a:ln>
      </dgm:spPr>
      <dgm:t>
        <a:bodyPr/>
        <a:lstStyle/>
        <a:p>
          <a:endParaRPr lang="es-PY">
            <a:latin typeface="Rockwell" panose="02060603020205020403" pitchFamily="18" charset="0"/>
          </a:endParaRPr>
        </a:p>
      </dgm:t>
    </dgm:pt>
    <dgm:pt modelId="{2C54EF14-EF0C-4717-AE0E-302D3BA3F661}" type="sibTrans" cxnId="{D2139666-8A95-42CD-8771-8948AA7D95E7}">
      <dgm:prSet/>
      <dgm:spPr/>
      <dgm:t>
        <a:bodyPr/>
        <a:lstStyle/>
        <a:p>
          <a:endParaRPr lang="es-PY">
            <a:latin typeface="Rockwell" panose="02060603020205020403" pitchFamily="18" charset="0"/>
          </a:endParaRPr>
        </a:p>
      </dgm:t>
    </dgm:pt>
    <dgm:pt modelId="{2CBF1ED9-59F6-46EF-AC5B-9F01AAB1FAB9}">
      <dgm:prSet phldrT="[Texto]"/>
      <dgm:spPr>
        <a:ln>
          <a:solidFill>
            <a:srgbClr val="7E1813"/>
          </a:solidFill>
        </a:ln>
      </dgm:spPr>
      <dgm:t>
        <a:bodyPr/>
        <a:lstStyle/>
        <a:p>
          <a:r>
            <a:rPr lang="es-PY" dirty="0" smtClean="0">
              <a:effectLst/>
              <a:latin typeface="Rockwell" panose="02060603020205020403" pitchFamily="18" charset="0"/>
              <a:ea typeface="Calibri" panose="020F0502020204030204" pitchFamily="34" charset="0"/>
              <a:cs typeface="Times New Roman" panose="02020603050405020304" pitchFamily="18" charset="0"/>
            </a:rPr>
            <a:t>Carrera:  Medicina Veterinaria - FILIAL CHORÉ: 20 cargos docentes</a:t>
          </a:r>
          <a:endParaRPr lang="es-PY" dirty="0">
            <a:latin typeface="Rockwell" panose="02060603020205020403" pitchFamily="18" charset="0"/>
          </a:endParaRPr>
        </a:p>
      </dgm:t>
    </dgm:pt>
    <dgm:pt modelId="{280112C2-F117-432C-A281-8F7C7B68D686}" type="parTrans" cxnId="{0965FAED-2BFB-4B55-B588-0F9BE5069D90}">
      <dgm:prSet/>
      <dgm:spPr>
        <a:solidFill>
          <a:srgbClr val="7E1813"/>
        </a:solidFill>
        <a:ln>
          <a:solidFill>
            <a:srgbClr val="7E1813"/>
          </a:solidFill>
        </a:ln>
      </dgm:spPr>
      <dgm:t>
        <a:bodyPr/>
        <a:lstStyle/>
        <a:p>
          <a:endParaRPr lang="es-PY">
            <a:latin typeface="Rockwell" panose="02060603020205020403" pitchFamily="18" charset="0"/>
          </a:endParaRPr>
        </a:p>
      </dgm:t>
    </dgm:pt>
    <dgm:pt modelId="{63319AF3-C94C-45E0-B7E2-819C43A17B81}" type="sibTrans" cxnId="{0965FAED-2BFB-4B55-B588-0F9BE5069D90}">
      <dgm:prSet/>
      <dgm:spPr/>
      <dgm:t>
        <a:bodyPr/>
        <a:lstStyle/>
        <a:p>
          <a:endParaRPr lang="es-PY">
            <a:latin typeface="Rockwell" panose="02060603020205020403" pitchFamily="18" charset="0"/>
          </a:endParaRPr>
        </a:p>
      </dgm:t>
    </dgm:pt>
    <dgm:pt modelId="{B68DB71F-DC4A-4E24-AF9A-1CDA2FC6F65A}">
      <dgm:prSet/>
      <dgm:spPr>
        <a:ln>
          <a:solidFill>
            <a:srgbClr val="7E1813"/>
          </a:solidFill>
        </a:ln>
      </dgm:spPr>
      <dgm:t>
        <a:bodyPr/>
        <a:lstStyle/>
        <a:p>
          <a:r>
            <a:rPr lang="es-PY" dirty="0" smtClean="0">
              <a:effectLst/>
              <a:latin typeface="Rockwell" panose="02060603020205020403" pitchFamily="18" charset="0"/>
              <a:ea typeface="Calibri" panose="020F0502020204030204" pitchFamily="34" charset="0"/>
              <a:cs typeface="Times New Roman" panose="02020603050405020304" pitchFamily="18" charset="0"/>
            </a:rPr>
            <a:t>Carrera: Ingeniería Agronómica - FILIAL SANTA ROSA DEL AGUARAY: 30 cargos docentes</a:t>
          </a:r>
          <a:endParaRPr lang="es-PY" dirty="0">
            <a:latin typeface="Rockwell" panose="02060603020205020403" pitchFamily="18" charset="0"/>
          </a:endParaRPr>
        </a:p>
      </dgm:t>
    </dgm:pt>
    <dgm:pt modelId="{5A9911E3-0F98-4B00-913A-00193EE4AF55}" type="parTrans" cxnId="{3EB5FEE6-C1A4-4AF8-8A22-0524F0EC219E}">
      <dgm:prSet/>
      <dgm:spPr>
        <a:ln>
          <a:solidFill>
            <a:srgbClr val="7E1813"/>
          </a:solidFill>
        </a:ln>
      </dgm:spPr>
      <dgm:t>
        <a:bodyPr/>
        <a:lstStyle/>
        <a:p>
          <a:endParaRPr lang="es-PY">
            <a:latin typeface="Rockwell" panose="02060603020205020403" pitchFamily="18" charset="0"/>
          </a:endParaRPr>
        </a:p>
      </dgm:t>
    </dgm:pt>
    <dgm:pt modelId="{3AE0D268-5158-4C6D-B739-18A3ED360773}" type="sibTrans" cxnId="{3EB5FEE6-C1A4-4AF8-8A22-0524F0EC219E}">
      <dgm:prSet/>
      <dgm:spPr/>
      <dgm:t>
        <a:bodyPr/>
        <a:lstStyle/>
        <a:p>
          <a:endParaRPr lang="es-PY">
            <a:latin typeface="Rockwell" panose="02060603020205020403" pitchFamily="18" charset="0"/>
          </a:endParaRPr>
        </a:p>
      </dgm:t>
    </dgm:pt>
    <dgm:pt modelId="{01BBD77B-5A40-407F-A8CD-40E5BE801F77}" type="pres">
      <dgm:prSet presAssocID="{FDE5E7FD-1E1C-461F-872C-FBC1611E0AE0}" presName="diagram" presStyleCnt="0">
        <dgm:presLayoutVars>
          <dgm:chPref val="1"/>
          <dgm:dir/>
          <dgm:animOne val="branch"/>
          <dgm:animLvl val="lvl"/>
          <dgm:resizeHandles/>
        </dgm:presLayoutVars>
      </dgm:prSet>
      <dgm:spPr/>
      <dgm:t>
        <a:bodyPr/>
        <a:lstStyle/>
        <a:p>
          <a:endParaRPr lang="es-PY"/>
        </a:p>
      </dgm:t>
    </dgm:pt>
    <dgm:pt modelId="{999044DB-86DA-4115-967E-70A253DB4B6C}" type="pres">
      <dgm:prSet presAssocID="{9C034317-E975-4863-BBAF-196D5481BDBA}" presName="root" presStyleCnt="0"/>
      <dgm:spPr/>
    </dgm:pt>
    <dgm:pt modelId="{8367241E-CA6C-4E1D-ACF6-1CCA3054F0FF}" type="pres">
      <dgm:prSet presAssocID="{9C034317-E975-4863-BBAF-196D5481BDBA}" presName="rootComposite" presStyleCnt="0"/>
      <dgm:spPr/>
    </dgm:pt>
    <dgm:pt modelId="{0D628CCC-5592-4CF6-B1B2-F88574B02302}" type="pres">
      <dgm:prSet presAssocID="{9C034317-E975-4863-BBAF-196D5481BDBA}" presName="rootText" presStyleLbl="node1" presStyleIdx="0" presStyleCnt="2"/>
      <dgm:spPr/>
      <dgm:t>
        <a:bodyPr/>
        <a:lstStyle/>
        <a:p>
          <a:endParaRPr lang="es-PY"/>
        </a:p>
      </dgm:t>
    </dgm:pt>
    <dgm:pt modelId="{91267474-FEDB-4BB4-BAA5-83586973778C}" type="pres">
      <dgm:prSet presAssocID="{9C034317-E975-4863-BBAF-196D5481BDBA}" presName="rootConnector" presStyleLbl="node1" presStyleIdx="0" presStyleCnt="2"/>
      <dgm:spPr/>
      <dgm:t>
        <a:bodyPr/>
        <a:lstStyle/>
        <a:p>
          <a:endParaRPr lang="es-PY"/>
        </a:p>
      </dgm:t>
    </dgm:pt>
    <dgm:pt modelId="{C53842E6-05F2-41A7-ADFC-551D2531506B}" type="pres">
      <dgm:prSet presAssocID="{9C034317-E975-4863-BBAF-196D5481BDBA}" presName="childShape" presStyleCnt="0"/>
      <dgm:spPr/>
    </dgm:pt>
    <dgm:pt modelId="{2A386010-2462-4227-89FE-85530DC0912B}" type="pres">
      <dgm:prSet presAssocID="{65001406-31C4-4CB6-A9B1-61F721BD6BF3}" presName="Name13" presStyleLbl="parChTrans1D2" presStyleIdx="0" presStyleCnt="4"/>
      <dgm:spPr/>
      <dgm:t>
        <a:bodyPr/>
        <a:lstStyle/>
        <a:p>
          <a:endParaRPr lang="es-PY"/>
        </a:p>
      </dgm:t>
    </dgm:pt>
    <dgm:pt modelId="{CE8955F8-E39B-408C-BDC4-331CD12C55E2}" type="pres">
      <dgm:prSet presAssocID="{0705AFCF-D077-455A-9054-B5C0646EF937}" presName="childText" presStyleLbl="bgAcc1" presStyleIdx="0" presStyleCnt="4" custScaleX="184646">
        <dgm:presLayoutVars>
          <dgm:bulletEnabled val="1"/>
        </dgm:presLayoutVars>
      </dgm:prSet>
      <dgm:spPr/>
      <dgm:t>
        <a:bodyPr/>
        <a:lstStyle/>
        <a:p>
          <a:endParaRPr lang="es-PY"/>
        </a:p>
      </dgm:t>
    </dgm:pt>
    <dgm:pt modelId="{BE916353-1833-4560-BD52-52C0D1882DD5}" type="pres">
      <dgm:prSet presAssocID="{C58226AC-ECA4-47C2-B689-29C2DD3DC83E}" presName="root" presStyleCnt="0"/>
      <dgm:spPr/>
    </dgm:pt>
    <dgm:pt modelId="{C459A367-7F44-405C-A490-5C514D466E7B}" type="pres">
      <dgm:prSet presAssocID="{C58226AC-ECA4-47C2-B689-29C2DD3DC83E}" presName="rootComposite" presStyleCnt="0"/>
      <dgm:spPr/>
    </dgm:pt>
    <dgm:pt modelId="{D12A47D1-0764-4C6A-B4C7-CE71738CF375}" type="pres">
      <dgm:prSet presAssocID="{C58226AC-ECA4-47C2-B689-29C2DD3DC83E}" presName="rootText" presStyleLbl="node1" presStyleIdx="1" presStyleCnt="2"/>
      <dgm:spPr/>
      <dgm:t>
        <a:bodyPr/>
        <a:lstStyle/>
        <a:p>
          <a:endParaRPr lang="es-PY"/>
        </a:p>
      </dgm:t>
    </dgm:pt>
    <dgm:pt modelId="{FC1AD3BB-6A0B-4B0C-B054-23A31873D4F6}" type="pres">
      <dgm:prSet presAssocID="{C58226AC-ECA4-47C2-B689-29C2DD3DC83E}" presName="rootConnector" presStyleLbl="node1" presStyleIdx="1" presStyleCnt="2"/>
      <dgm:spPr/>
      <dgm:t>
        <a:bodyPr/>
        <a:lstStyle/>
        <a:p>
          <a:endParaRPr lang="es-PY"/>
        </a:p>
      </dgm:t>
    </dgm:pt>
    <dgm:pt modelId="{4CF44D00-8A8A-4ADB-BC29-EB387EE03871}" type="pres">
      <dgm:prSet presAssocID="{C58226AC-ECA4-47C2-B689-29C2DD3DC83E}" presName="childShape" presStyleCnt="0"/>
      <dgm:spPr/>
    </dgm:pt>
    <dgm:pt modelId="{F7DAB085-D107-4120-B6D6-611B1498F774}" type="pres">
      <dgm:prSet presAssocID="{7B25A56F-D00F-4F12-8EBD-48655BC8A90F}" presName="Name13" presStyleLbl="parChTrans1D2" presStyleIdx="1" presStyleCnt="4"/>
      <dgm:spPr/>
      <dgm:t>
        <a:bodyPr/>
        <a:lstStyle/>
        <a:p>
          <a:endParaRPr lang="es-PY"/>
        </a:p>
      </dgm:t>
    </dgm:pt>
    <dgm:pt modelId="{7FA07535-1080-4C02-8A0F-E0A51AE38ADC}" type="pres">
      <dgm:prSet presAssocID="{24337327-193E-4F1F-8EB4-8271530BD24D}" presName="childText" presStyleLbl="bgAcc1" presStyleIdx="1" presStyleCnt="4" custScaleX="396161">
        <dgm:presLayoutVars>
          <dgm:bulletEnabled val="1"/>
        </dgm:presLayoutVars>
      </dgm:prSet>
      <dgm:spPr/>
      <dgm:t>
        <a:bodyPr/>
        <a:lstStyle/>
        <a:p>
          <a:endParaRPr lang="es-PY"/>
        </a:p>
      </dgm:t>
    </dgm:pt>
    <dgm:pt modelId="{B82FCF9F-EA6F-4199-9F15-47B235F598E2}" type="pres">
      <dgm:prSet presAssocID="{280112C2-F117-432C-A281-8F7C7B68D686}" presName="Name13" presStyleLbl="parChTrans1D2" presStyleIdx="2" presStyleCnt="4"/>
      <dgm:spPr/>
      <dgm:t>
        <a:bodyPr/>
        <a:lstStyle/>
        <a:p>
          <a:endParaRPr lang="es-PY"/>
        </a:p>
      </dgm:t>
    </dgm:pt>
    <dgm:pt modelId="{1319FE2F-16EC-41D0-98BE-63DC357FE753}" type="pres">
      <dgm:prSet presAssocID="{2CBF1ED9-59F6-46EF-AC5B-9F01AAB1FAB9}" presName="childText" presStyleLbl="bgAcc1" presStyleIdx="2" presStyleCnt="4" custScaleX="393981">
        <dgm:presLayoutVars>
          <dgm:bulletEnabled val="1"/>
        </dgm:presLayoutVars>
      </dgm:prSet>
      <dgm:spPr/>
      <dgm:t>
        <a:bodyPr/>
        <a:lstStyle/>
        <a:p>
          <a:endParaRPr lang="es-PY"/>
        </a:p>
      </dgm:t>
    </dgm:pt>
    <dgm:pt modelId="{07DF5564-D46D-429F-B84E-C6D15A34856C}" type="pres">
      <dgm:prSet presAssocID="{5A9911E3-0F98-4B00-913A-00193EE4AF55}" presName="Name13" presStyleLbl="parChTrans1D2" presStyleIdx="3" presStyleCnt="4"/>
      <dgm:spPr/>
      <dgm:t>
        <a:bodyPr/>
        <a:lstStyle/>
        <a:p>
          <a:endParaRPr lang="es-PY"/>
        </a:p>
      </dgm:t>
    </dgm:pt>
    <dgm:pt modelId="{D69D1A7E-AB46-4265-B304-AD1D64AC7FAF}" type="pres">
      <dgm:prSet presAssocID="{B68DB71F-DC4A-4E24-AF9A-1CDA2FC6F65A}" presName="childText" presStyleLbl="bgAcc1" presStyleIdx="3" presStyleCnt="4" custScaleX="394338">
        <dgm:presLayoutVars>
          <dgm:bulletEnabled val="1"/>
        </dgm:presLayoutVars>
      </dgm:prSet>
      <dgm:spPr/>
      <dgm:t>
        <a:bodyPr/>
        <a:lstStyle/>
        <a:p>
          <a:endParaRPr lang="es-PY"/>
        </a:p>
      </dgm:t>
    </dgm:pt>
  </dgm:ptLst>
  <dgm:cxnLst>
    <dgm:cxn modelId="{545C3978-F3F6-4816-BAD9-0AE9C858B2E5}" type="presOf" srcId="{C58226AC-ECA4-47C2-B689-29C2DD3DC83E}" destId="{FC1AD3BB-6A0B-4B0C-B054-23A31873D4F6}" srcOrd="1" destOrd="0" presId="urn:microsoft.com/office/officeart/2005/8/layout/hierarchy3"/>
    <dgm:cxn modelId="{D50FE351-86D4-4449-B3EA-CB7269D85884}" type="presOf" srcId="{FDE5E7FD-1E1C-461F-872C-FBC1611E0AE0}" destId="{01BBD77B-5A40-407F-A8CD-40E5BE801F77}" srcOrd="0" destOrd="0" presId="urn:microsoft.com/office/officeart/2005/8/layout/hierarchy3"/>
    <dgm:cxn modelId="{D2139666-8A95-42CD-8771-8948AA7D95E7}" srcId="{C58226AC-ECA4-47C2-B689-29C2DD3DC83E}" destId="{24337327-193E-4F1F-8EB4-8271530BD24D}" srcOrd="0" destOrd="0" parTransId="{7B25A56F-D00F-4F12-8EBD-48655BC8A90F}" sibTransId="{2C54EF14-EF0C-4717-AE0E-302D3BA3F661}"/>
    <dgm:cxn modelId="{ED9383A0-7D37-461A-B86C-D3BB760AB309}" type="presOf" srcId="{24337327-193E-4F1F-8EB4-8271530BD24D}" destId="{7FA07535-1080-4C02-8A0F-E0A51AE38ADC}" srcOrd="0" destOrd="0" presId="urn:microsoft.com/office/officeart/2005/8/layout/hierarchy3"/>
    <dgm:cxn modelId="{56D77723-7A19-4534-AF45-65499C3A49CD}" type="presOf" srcId="{9C034317-E975-4863-BBAF-196D5481BDBA}" destId="{0D628CCC-5592-4CF6-B1B2-F88574B02302}" srcOrd="0" destOrd="0" presId="urn:microsoft.com/office/officeart/2005/8/layout/hierarchy3"/>
    <dgm:cxn modelId="{CFFB4C56-83D8-44D7-AE9D-9DEC0D2319E3}" srcId="{FDE5E7FD-1E1C-461F-872C-FBC1611E0AE0}" destId="{9C034317-E975-4863-BBAF-196D5481BDBA}" srcOrd="0" destOrd="0" parTransId="{697CD21F-8AA8-4C72-BDD4-94F4701BC276}" sibTransId="{991FABD4-A70C-464F-B998-7F6C5E999464}"/>
    <dgm:cxn modelId="{A984B92E-B1DB-4439-88AA-DE88FC3ED0E7}" type="presOf" srcId="{0705AFCF-D077-455A-9054-B5C0646EF937}" destId="{CE8955F8-E39B-408C-BDC4-331CD12C55E2}" srcOrd="0" destOrd="0" presId="urn:microsoft.com/office/officeart/2005/8/layout/hierarchy3"/>
    <dgm:cxn modelId="{2A3A4885-20A0-48A4-81CC-494C0FF0D349}" type="presOf" srcId="{65001406-31C4-4CB6-A9B1-61F721BD6BF3}" destId="{2A386010-2462-4227-89FE-85530DC0912B}" srcOrd="0" destOrd="0" presId="urn:microsoft.com/office/officeart/2005/8/layout/hierarchy3"/>
    <dgm:cxn modelId="{12123C4F-28AE-469C-85A4-37B99C35877C}" srcId="{FDE5E7FD-1E1C-461F-872C-FBC1611E0AE0}" destId="{C58226AC-ECA4-47C2-B689-29C2DD3DC83E}" srcOrd="1" destOrd="0" parTransId="{600252D9-6B1E-4A54-A7F6-F42907C7AE65}" sibTransId="{BB5451DC-A624-4252-AF06-3A2E2DF9C609}"/>
    <dgm:cxn modelId="{9DB94749-1F91-4FB8-90D1-E6914CB0B6FB}" type="presOf" srcId="{9C034317-E975-4863-BBAF-196D5481BDBA}" destId="{91267474-FEDB-4BB4-BAA5-83586973778C}" srcOrd="1" destOrd="0" presId="urn:microsoft.com/office/officeart/2005/8/layout/hierarchy3"/>
    <dgm:cxn modelId="{94992DFA-D01E-4703-87FB-4EB45B7C37F2}" type="presOf" srcId="{2CBF1ED9-59F6-46EF-AC5B-9F01AAB1FAB9}" destId="{1319FE2F-16EC-41D0-98BE-63DC357FE753}" srcOrd="0" destOrd="0" presId="urn:microsoft.com/office/officeart/2005/8/layout/hierarchy3"/>
    <dgm:cxn modelId="{9D5D9B5E-27EC-4A92-AD3E-F08FABF855BC}" srcId="{9C034317-E975-4863-BBAF-196D5481BDBA}" destId="{0705AFCF-D077-455A-9054-B5C0646EF937}" srcOrd="0" destOrd="0" parTransId="{65001406-31C4-4CB6-A9B1-61F721BD6BF3}" sibTransId="{977D4BA6-0237-4177-A89B-AA9F063BBF12}"/>
    <dgm:cxn modelId="{5C6B5CA9-7496-4876-91F7-AE7E561802ED}" type="presOf" srcId="{7B25A56F-D00F-4F12-8EBD-48655BC8A90F}" destId="{F7DAB085-D107-4120-B6D6-611B1498F774}" srcOrd="0" destOrd="0" presId="urn:microsoft.com/office/officeart/2005/8/layout/hierarchy3"/>
    <dgm:cxn modelId="{0965FAED-2BFB-4B55-B588-0F9BE5069D90}" srcId="{C58226AC-ECA4-47C2-B689-29C2DD3DC83E}" destId="{2CBF1ED9-59F6-46EF-AC5B-9F01AAB1FAB9}" srcOrd="1" destOrd="0" parTransId="{280112C2-F117-432C-A281-8F7C7B68D686}" sibTransId="{63319AF3-C94C-45E0-B7E2-819C43A17B81}"/>
    <dgm:cxn modelId="{3068E0E7-7397-4233-870A-4933596AF940}" type="presOf" srcId="{280112C2-F117-432C-A281-8F7C7B68D686}" destId="{B82FCF9F-EA6F-4199-9F15-47B235F598E2}" srcOrd="0" destOrd="0" presId="urn:microsoft.com/office/officeart/2005/8/layout/hierarchy3"/>
    <dgm:cxn modelId="{88A87859-BD2D-41AA-9113-06B44072207F}" type="presOf" srcId="{B68DB71F-DC4A-4E24-AF9A-1CDA2FC6F65A}" destId="{D69D1A7E-AB46-4265-B304-AD1D64AC7FAF}" srcOrd="0" destOrd="0" presId="urn:microsoft.com/office/officeart/2005/8/layout/hierarchy3"/>
    <dgm:cxn modelId="{3EB5FEE6-C1A4-4AF8-8A22-0524F0EC219E}" srcId="{C58226AC-ECA4-47C2-B689-29C2DD3DC83E}" destId="{B68DB71F-DC4A-4E24-AF9A-1CDA2FC6F65A}" srcOrd="2" destOrd="0" parTransId="{5A9911E3-0F98-4B00-913A-00193EE4AF55}" sibTransId="{3AE0D268-5158-4C6D-B739-18A3ED360773}"/>
    <dgm:cxn modelId="{66E565B8-728E-49B5-801C-318909870E73}" type="presOf" srcId="{5A9911E3-0F98-4B00-913A-00193EE4AF55}" destId="{07DF5564-D46D-429F-B84E-C6D15A34856C}" srcOrd="0" destOrd="0" presId="urn:microsoft.com/office/officeart/2005/8/layout/hierarchy3"/>
    <dgm:cxn modelId="{5FAA1F0B-769F-43D7-B4B5-B5B783091AD0}" type="presOf" srcId="{C58226AC-ECA4-47C2-B689-29C2DD3DC83E}" destId="{D12A47D1-0764-4C6A-B4C7-CE71738CF375}" srcOrd="0" destOrd="0" presId="urn:microsoft.com/office/officeart/2005/8/layout/hierarchy3"/>
    <dgm:cxn modelId="{76387647-58B7-4B19-8C9F-5194B19E4351}" type="presParOf" srcId="{01BBD77B-5A40-407F-A8CD-40E5BE801F77}" destId="{999044DB-86DA-4115-967E-70A253DB4B6C}" srcOrd="0" destOrd="0" presId="urn:microsoft.com/office/officeart/2005/8/layout/hierarchy3"/>
    <dgm:cxn modelId="{28469F44-9CD2-43E1-AD87-E65774C5B74F}" type="presParOf" srcId="{999044DB-86DA-4115-967E-70A253DB4B6C}" destId="{8367241E-CA6C-4E1D-ACF6-1CCA3054F0FF}" srcOrd="0" destOrd="0" presId="urn:microsoft.com/office/officeart/2005/8/layout/hierarchy3"/>
    <dgm:cxn modelId="{706EF6B2-A9F7-4C6F-A97D-332C7A1C19CE}" type="presParOf" srcId="{8367241E-CA6C-4E1D-ACF6-1CCA3054F0FF}" destId="{0D628CCC-5592-4CF6-B1B2-F88574B02302}" srcOrd="0" destOrd="0" presId="urn:microsoft.com/office/officeart/2005/8/layout/hierarchy3"/>
    <dgm:cxn modelId="{3CA2212C-EA7B-41C5-9316-1CF52A04E554}" type="presParOf" srcId="{8367241E-CA6C-4E1D-ACF6-1CCA3054F0FF}" destId="{91267474-FEDB-4BB4-BAA5-83586973778C}" srcOrd="1" destOrd="0" presId="urn:microsoft.com/office/officeart/2005/8/layout/hierarchy3"/>
    <dgm:cxn modelId="{561728D0-5118-42F4-B18B-D252A25EC292}" type="presParOf" srcId="{999044DB-86DA-4115-967E-70A253DB4B6C}" destId="{C53842E6-05F2-41A7-ADFC-551D2531506B}" srcOrd="1" destOrd="0" presId="urn:microsoft.com/office/officeart/2005/8/layout/hierarchy3"/>
    <dgm:cxn modelId="{B6A62029-B450-4052-B770-E819AFFC6520}" type="presParOf" srcId="{C53842E6-05F2-41A7-ADFC-551D2531506B}" destId="{2A386010-2462-4227-89FE-85530DC0912B}" srcOrd="0" destOrd="0" presId="urn:microsoft.com/office/officeart/2005/8/layout/hierarchy3"/>
    <dgm:cxn modelId="{AB7F6CCA-830E-4810-8F34-023D27E8DA39}" type="presParOf" srcId="{C53842E6-05F2-41A7-ADFC-551D2531506B}" destId="{CE8955F8-E39B-408C-BDC4-331CD12C55E2}" srcOrd="1" destOrd="0" presId="urn:microsoft.com/office/officeart/2005/8/layout/hierarchy3"/>
    <dgm:cxn modelId="{A53C4889-ACA9-4C28-98B6-33BD90D9A4AD}" type="presParOf" srcId="{01BBD77B-5A40-407F-A8CD-40E5BE801F77}" destId="{BE916353-1833-4560-BD52-52C0D1882DD5}" srcOrd="1" destOrd="0" presId="urn:microsoft.com/office/officeart/2005/8/layout/hierarchy3"/>
    <dgm:cxn modelId="{597CC1D0-53FA-416B-AFFF-FE640EF5F0DA}" type="presParOf" srcId="{BE916353-1833-4560-BD52-52C0D1882DD5}" destId="{C459A367-7F44-405C-A490-5C514D466E7B}" srcOrd="0" destOrd="0" presId="urn:microsoft.com/office/officeart/2005/8/layout/hierarchy3"/>
    <dgm:cxn modelId="{96E50865-4BE9-4A63-AFDA-B24800E5AB47}" type="presParOf" srcId="{C459A367-7F44-405C-A490-5C514D466E7B}" destId="{D12A47D1-0764-4C6A-B4C7-CE71738CF375}" srcOrd="0" destOrd="0" presId="urn:microsoft.com/office/officeart/2005/8/layout/hierarchy3"/>
    <dgm:cxn modelId="{D245A019-9B32-42F7-893C-8AAB608C5D30}" type="presParOf" srcId="{C459A367-7F44-405C-A490-5C514D466E7B}" destId="{FC1AD3BB-6A0B-4B0C-B054-23A31873D4F6}" srcOrd="1" destOrd="0" presId="urn:microsoft.com/office/officeart/2005/8/layout/hierarchy3"/>
    <dgm:cxn modelId="{9FA9E23F-571E-4021-B80C-C7DD4D74AF02}" type="presParOf" srcId="{BE916353-1833-4560-BD52-52C0D1882DD5}" destId="{4CF44D00-8A8A-4ADB-BC29-EB387EE03871}" srcOrd="1" destOrd="0" presId="urn:microsoft.com/office/officeart/2005/8/layout/hierarchy3"/>
    <dgm:cxn modelId="{3E0F6491-97CA-4F3E-9306-C55B8E4262B4}" type="presParOf" srcId="{4CF44D00-8A8A-4ADB-BC29-EB387EE03871}" destId="{F7DAB085-D107-4120-B6D6-611B1498F774}" srcOrd="0" destOrd="0" presId="urn:microsoft.com/office/officeart/2005/8/layout/hierarchy3"/>
    <dgm:cxn modelId="{6B2C6D15-8538-41EE-9959-73AA566595F1}" type="presParOf" srcId="{4CF44D00-8A8A-4ADB-BC29-EB387EE03871}" destId="{7FA07535-1080-4C02-8A0F-E0A51AE38ADC}" srcOrd="1" destOrd="0" presId="urn:microsoft.com/office/officeart/2005/8/layout/hierarchy3"/>
    <dgm:cxn modelId="{A7C4EDE6-BD58-4900-B4C8-34BB7FAF62E7}" type="presParOf" srcId="{4CF44D00-8A8A-4ADB-BC29-EB387EE03871}" destId="{B82FCF9F-EA6F-4199-9F15-47B235F598E2}" srcOrd="2" destOrd="0" presId="urn:microsoft.com/office/officeart/2005/8/layout/hierarchy3"/>
    <dgm:cxn modelId="{0C33B06B-BB67-46CA-926A-96BCB6935BB9}" type="presParOf" srcId="{4CF44D00-8A8A-4ADB-BC29-EB387EE03871}" destId="{1319FE2F-16EC-41D0-98BE-63DC357FE753}" srcOrd="3" destOrd="0" presId="urn:microsoft.com/office/officeart/2005/8/layout/hierarchy3"/>
    <dgm:cxn modelId="{AEF78497-6A77-4FC3-A954-CE0CB70B5D76}" type="presParOf" srcId="{4CF44D00-8A8A-4ADB-BC29-EB387EE03871}" destId="{07DF5564-D46D-429F-B84E-C6D15A34856C}" srcOrd="4" destOrd="0" presId="urn:microsoft.com/office/officeart/2005/8/layout/hierarchy3"/>
    <dgm:cxn modelId="{BE6A78EF-8450-48A9-AC5F-362B3D856C5C}" type="presParOf" srcId="{4CF44D00-8A8A-4ADB-BC29-EB387EE03871}" destId="{D69D1A7E-AB46-4265-B304-AD1D64AC7FA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E5E7FD-1E1C-461F-872C-FBC1611E0AE0}"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s-PY"/>
        </a:p>
      </dgm:t>
    </dgm:pt>
    <dgm:pt modelId="{9C034317-E975-4863-BBAF-196D5481BDBA}">
      <dgm:prSet phldrT="[Texto]" custT="1"/>
      <dgm:spPr>
        <a:solidFill>
          <a:srgbClr val="7E1813"/>
        </a:solidFill>
      </dgm:spPr>
      <dgm:t>
        <a:bodyPr/>
        <a:lstStyle/>
        <a:p>
          <a:r>
            <a:rPr lang="es-PY" sz="1200" b="1" dirty="0" smtClean="0">
              <a:latin typeface="Rockwell" panose="02060603020205020403" pitchFamily="18" charset="0"/>
              <a:cs typeface="Arial" panose="020B0604020202020204" pitchFamily="34" charset="0"/>
            </a:rPr>
            <a:t>FACULTAD DE CIENCIAS DE LA PRODUCCIÓN – FILIAL DPTO. 6 CAAZAPÁ</a:t>
          </a:r>
          <a:endParaRPr lang="es-PY" sz="1200" dirty="0">
            <a:latin typeface="Rockwell" panose="02060603020205020403" pitchFamily="18" charset="0"/>
          </a:endParaRPr>
        </a:p>
      </dgm:t>
    </dgm:pt>
    <dgm:pt modelId="{697CD21F-8AA8-4C72-BDD4-94F4701BC276}" type="parTrans" cxnId="{CFFB4C56-83D8-44D7-AE9D-9DEC0D2319E3}">
      <dgm:prSet/>
      <dgm:spPr/>
      <dgm:t>
        <a:bodyPr/>
        <a:lstStyle/>
        <a:p>
          <a:endParaRPr lang="es-PY" sz="1200">
            <a:latin typeface="Rockwell" panose="02060603020205020403" pitchFamily="18" charset="0"/>
          </a:endParaRPr>
        </a:p>
      </dgm:t>
    </dgm:pt>
    <dgm:pt modelId="{991FABD4-A70C-464F-B998-7F6C5E999464}" type="sibTrans" cxnId="{CFFB4C56-83D8-44D7-AE9D-9DEC0D2319E3}">
      <dgm:prSet/>
      <dgm:spPr/>
      <dgm:t>
        <a:bodyPr/>
        <a:lstStyle/>
        <a:p>
          <a:endParaRPr lang="es-PY" sz="1200">
            <a:latin typeface="Rockwell" panose="02060603020205020403" pitchFamily="18" charset="0"/>
          </a:endParaRPr>
        </a:p>
      </dgm:t>
    </dgm:pt>
    <dgm:pt modelId="{0705AFCF-D077-455A-9054-B5C0646EF937}">
      <dgm:prSet phldrT="[Texto]" custT="1"/>
      <dgm:spPr>
        <a:ln>
          <a:solidFill>
            <a:srgbClr val="7E1813"/>
          </a:solidFill>
        </a:ln>
      </dgm:spPr>
      <dgm:t>
        <a:bodyPr/>
        <a:lstStyle/>
        <a:p>
          <a:r>
            <a:rPr lang="es-PY" sz="2000" dirty="0" smtClean="0">
              <a:latin typeface="Rockwell" panose="02060603020205020403" pitchFamily="18" charset="0"/>
              <a:cs typeface="Arial" panose="020B0604020202020204" pitchFamily="34" charset="0"/>
            </a:rPr>
            <a:t>Carrera/Fuerza: Ingeniería Zootécnica - Ingeniería Agroforestal - SAN JUAN NEPOMUCENO: 6 Cargos docentes</a:t>
          </a:r>
          <a:endParaRPr lang="es-PY" sz="2000" dirty="0">
            <a:latin typeface="Rockwell" panose="02060603020205020403" pitchFamily="18" charset="0"/>
          </a:endParaRPr>
        </a:p>
      </dgm:t>
    </dgm:pt>
    <dgm:pt modelId="{65001406-31C4-4CB6-A9B1-61F721BD6BF3}" type="parTrans" cxnId="{9D5D9B5E-27EC-4A92-AD3E-F08FABF855BC}">
      <dgm:prSet/>
      <dgm:spPr>
        <a:ln>
          <a:solidFill>
            <a:srgbClr val="7E1813"/>
          </a:solidFill>
        </a:ln>
      </dgm:spPr>
      <dgm:t>
        <a:bodyPr/>
        <a:lstStyle/>
        <a:p>
          <a:endParaRPr lang="es-PY" sz="1200">
            <a:latin typeface="Rockwell" panose="02060603020205020403" pitchFamily="18" charset="0"/>
          </a:endParaRPr>
        </a:p>
      </dgm:t>
    </dgm:pt>
    <dgm:pt modelId="{977D4BA6-0237-4177-A89B-AA9F063BBF12}" type="sibTrans" cxnId="{9D5D9B5E-27EC-4A92-AD3E-F08FABF855BC}">
      <dgm:prSet/>
      <dgm:spPr/>
      <dgm:t>
        <a:bodyPr/>
        <a:lstStyle/>
        <a:p>
          <a:endParaRPr lang="es-PY" sz="1200">
            <a:latin typeface="Rockwell" panose="02060603020205020403" pitchFamily="18" charset="0"/>
          </a:endParaRPr>
        </a:p>
      </dgm:t>
    </dgm:pt>
    <dgm:pt modelId="{C58226AC-ECA4-47C2-B689-29C2DD3DC83E}">
      <dgm:prSet phldrT="[Texto]" custT="1"/>
      <dgm:spPr>
        <a:solidFill>
          <a:srgbClr val="7E1813"/>
        </a:solidFill>
      </dgm:spPr>
      <dgm:t>
        <a:bodyPr/>
        <a:lstStyle/>
        <a:p>
          <a:r>
            <a:rPr lang="es-PY" sz="1200" b="1" dirty="0" smtClean="0">
              <a:latin typeface="Rockwell" panose="02060603020205020403" pitchFamily="18" charset="0"/>
              <a:cs typeface="Arial" panose="020B0604020202020204" pitchFamily="34" charset="0"/>
            </a:rPr>
            <a:t>FACULTAD DE CIENCIAS DE LA PRODUCCIÓN SEDE CORONEL OVIEDO</a:t>
          </a:r>
          <a:endParaRPr lang="es-PY" sz="1200" dirty="0">
            <a:latin typeface="Rockwell" panose="02060603020205020403" pitchFamily="18" charset="0"/>
          </a:endParaRPr>
        </a:p>
      </dgm:t>
    </dgm:pt>
    <dgm:pt modelId="{600252D9-6B1E-4A54-A7F6-F42907C7AE65}" type="parTrans" cxnId="{12123C4F-28AE-469C-85A4-37B99C35877C}">
      <dgm:prSet/>
      <dgm:spPr/>
      <dgm:t>
        <a:bodyPr/>
        <a:lstStyle/>
        <a:p>
          <a:endParaRPr lang="es-PY" sz="1200">
            <a:latin typeface="Rockwell" panose="02060603020205020403" pitchFamily="18" charset="0"/>
          </a:endParaRPr>
        </a:p>
      </dgm:t>
    </dgm:pt>
    <dgm:pt modelId="{BB5451DC-A624-4252-AF06-3A2E2DF9C609}" type="sibTrans" cxnId="{12123C4F-28AE-469C-85A4-37B99C35877C}">
      <dgm:prSet/>
      <dgm:spPr/>
      <dgm:t>
        <a:bodyPr/>
        <a:lstStyle/>
        <a:p>
          <a:endParaRPr lang="es-PY" sz="1200">
            <a:latin typeface="Rockwell" panose="02060603020205020403" pitchFamily="18" charset="0"/>
          </a:endParaRPr>
        </a:p>
      </dgm:t>
    </dgm:pt>
    <dgm:pt modelId="{24337327-193E-4F1F-8EB4-8271530BD24D}">
      <dgm:prSet phldrT="[Texto]" custT="1"/>
      <dgm:spPr>
        <a:ln>
          <a:solidFill>
            <a:srgbClr val="7E1813"/>
          </a:solidFill>
        </a:ln>
      </dgm:spPr>
      <dgm:t>
        <a:bodyPr/>
        <a:lstStyle/>
        <a:p>
          <a:r>
            <a:rPr lang="es-PY" sz="2400" dirty="0" smtClean="0">
              <a:latin typeface="Rockwell" panose="02060603020205020403" pitchFamily="18" charset="0"/>
              <a:cs typeface="Arial" panose="020B0604020202020204" pitchFamily="34" charset="0"/>
            </a:rPr>
            <a:t>Carrera: Ingeniería en Producción y Medicina Veterinaria: 35 Cargos docentes</a:t>
          </a:r>
          <a:endParaRPr lang="es-PY" sz="2400" dirty="0">
            <a:latin typeface="Rockwell" panose="02060603020205020403" pitchFamily="18" charset="0"/>
          </a:endParaRPr>
        </a:p>
      </dgm:t>
    </dgm:pt>
    <dgm:pt modelId="{7B25A56F-D00F-4F12-8EBD-48655BC8A90F}" type="parTrans" cxnId="{D2139666-8A95-42CD-8771-8948AA7D95E7}">
      <dgm:prSet/>
      <dgm:spPr>
        <a:ln>
          <a:solidFill>
            <a:srgbClr val="7E1813"/>
          </a:solidFill>
        </a:ln>
      </dgm:spPr>
      <dgm:t>
        <a:bodyPr/>
        <a:lstStyle/>
        <a:p>
          <a:endParaRPr lang="es-PY" sz="1200">
            <a:latin typeface="Rockwell" panose="02060603020205020403" pitchFamily="18" charset="0"/>
          </a:endParaRPr>
        </a:p>
      </dgm:t>
    </dgm:pt>
    <dgm:pt modelId="{2C54EF14-EF0C-4717-AE0E-302D3BA3F661}" type="sibTrans" cxnId="{D2139666-8A95-42CD-8771-8948AA7D95E7}">
      <dgm:prSet/>
      <dgm:spPr/>
      <dgm:t>
        <a:bodyPr/>
        <a:lstStyle/>
        <a:p>
          <a:endParaRPr lang="es-PY" sz="1200">
            <a:latin typeface="Rockwell" panose="02060603020205020403" pitchFamily="18" charset="0"/>
          </a:endParaRPr>
        </a:p>
      </dgm:t>
    </dgm:pt>
    <dgm:pt modelId="{2CBF1ED9-59F6-46EF-AC5B-9F01AAB1FAB9}">
      <dgm:prSet phldrT="[Texto]" custT="1"/>
      <dgm:spPr>
        <a:ln>
          <a:solidFill>
            <a:srgbClr val="7E1813"/>
          </a:solidFill>
        </a:ln>
      </dgm:spPr>
      <dgm:t>
        <a:bodyPr/>
        <a:lstStyle/>
        <a:p>
          <a:r>
            <a:rPr lang="es-PY" sz="2400" dirty="0" smtClean="0">
              <a:latin typeface="Rockwell" panose="02060603020205020403" pitchFamily="18" charset="0"/>
              <a:cs typeface="Arial" panose="020B0604020202020204" pitchFamily="34" charset="0"/>
            </a:rPr>
            <a:t>Carrera: Ingeniería Agroforestal: 20 cargos docentes</a:t>
          </a:r>
          <a:endParaRPr lang="es-PY" sz="2400" dirty="0">
            <a:latin typeface="Rockwell" panose="02060603020205020403" pitchFamily="18" charset="0"/>
          </a:endParaRPr>
        </a:p>
      </dgm:t>
    </dgm:pt>
    <dgm:pt modelId="{280112C2-F117-432C-A281-8F7C7B68D686}" type="parTrans" cxnId="{0965FAED-2BFB-4B55-B588-0F9BE5069D90}">
      <dgm:prSet/>
      <dgm:spPr>
        <a:solidFill>
          <a:srgbClr val="7E1813"/>
        </a:solidFill>
        <a:ln>
          <a:solidFill>
            <a:srgbClr val="7E1813"/>
          </a:solidFill>
        </a:ln>
      </dgm:spPr>
      <dgm:t>
        <a:bodyPr/>
        <a:lstStyle/>
        <a:p>
          <a:endParaRPr lang="es-PY" sz="1200">
            <a:latin typeface="Rockwell" panose="02060603020205020403" pitchFamily="18" charset="0"/>
          </a:endParaRPr>
        </a:p>
      </dgm:t>
    </dgm:pt>
    <dgm:pt modelId="{63319AF3-C94C-45E0-B7E2-819C43A17B81}" type="sibTrans" cxnId="{0965FAED-2BFB-4B55-B588-0F9BE5069D90}">
      <dgm:prSet/>
      <dgm:spPr/>
      <dgm:t>
        <a:bodyPr/>
        <a:lstStyle/>
        <a:p>
          <a:endParaRPr lang="es-PY" sz="1200">
            <a:latin typeface="Rockwell" panose="02060603020205020403" pitchFamily="18" charset="0"/>
          </a:endParaRPr>
        </a:p>
      </dgm:t>
    </dgm:pt>
    <dgm:pt modelId="{B68DB71F-DC4A-4E24-AF9A-1CDA2FC6F65A}">
      <dgm:prSet custT="1"/>
      <dgm:spPr>
        <a:ln>
          <a:solidFill>
            <a:srgbClr val="7E1813"/>
          </a:solidFill>
        </a:ln>
      </dgm:spPr>
      <dgm:t>
        <a:bodyPr/>
        <a:lstStyle/>
        <a:p>
          <a:r>
            <a:rPr lang="es-PY" sz="2400" dirty="0" smtClean="0">
              <a:latin typeface="Rockwell" panose="02060603020205020403" pitchFamily="18" charset="0"/>
              <a:cs typeface="Arial" panose="020B0604020202020204" pitchFamily="34" charset="0"/>
            </a:rPr>
            <a:t>Carrera: Ingeniería Agronómica: 35 cargos docentes</a:t>
          </a:r>
          <a:endParaRPr lang="es-PY" sz="2400" dirty="0">
            <a:latin typeface="Rockwell" panose="02060603020205020403" pitchFamily="18" charset="0"/>
          </a:endParaRPr>
        </a:p>
      </dgm:t>
    </dgm:pt>
    <dgm:pt modelId="{5A9911E3-0F98-4B00-913A-00193EE4AF55}" type="parTrans" cxnId="{3EB5FEE6-C1A4-4AF8-8A22-0524F0EC219E}">
      <dgm:prSet/>
      <dgm:spPr>
        <a:ln>
          <a:solidFill>
            <a:srgbClr val="7E1813"/>
          </a:solidFill>
        </a:ln>
      </dgm:spPr>
      <dgm:t>
        <a:bodyPr/>
        <a:lstStyle/>
        <a:p>
          <a:endParaRPr lang="es-PY" sz="1200">
            <a:latin typeface="Rockwell" panose="02060603020205020403" pitchFamily="18" charset="0"/>
          </a:endParaRPr>
        </a:p>
      </dgm:t>
    </dgm:pt>
    <dgm:pt modelId="{3AE0D268-5158-4C6D-B739-18A3ED360773}" type="sibTrans" cxnId="{3EB5FEE6-C1A4-4AF8-8A22-0524F0EC219E}">
      <dgm:prSet/>
      <dgm:spPr/>
      <dgm:t>
        <a:bodyPr/>
        <a:lstStyle/>
        <a:p>
          <a:endParaRPr lang="es-PY" sz="1200">
            <a:latin typeface="Rockwell" panose="02060603020205020403" pitchFamily="18" charset="0"/>
          </a:endParaRPr>
        </a:p>
      </dgm:t>
    </dgm:pt>
    <dgm:pt modelId="{07EEDCD8-96AB-4054-9E8F-84031A866A7A}">
      <dgm:prSet custT="1"/>
      <dgm:spPr>
        <a:ln>
          <a:solidFill>
            <a:srgbClr val="7E1813"/>
          </a:solidFill>
        </a:ln>
      </dgm:spPr>
      <dgm:t>
        <a:bodyPr/>
        <a:lstStyle/>
        <a:p>
          <a:r>
            <a:rPr lang="es-PY" sz="2400" dirty="0" smtClean="0">
              <a:latin typeface="Rockwell" panose="02060603020205020403" pitchFamily="18" charset="0"/>
              <a:cs typeface="Arial" panose="020B0604020202020204" pitchFamily="34" charset="0"/>
            </a:rPr>
            <a:t>Carrera: Ingeniería Agroforestal: 17 cargos docentes</a:t>
          </a:r>
          <a:endParaRPr lang="es-PY" sz="2400" dirty="0">
            <a:latin typeface="Rockwell" panose="02060603020205020403" pitchFamily="18" charset="0"/>
          </a:endParaRPr>
        </a:p>
      </dgm:t>
    </dgm:pt>
    <dgm:pt modelId="{8E945F37-D64D-44A5-80D6-4BE5C9EEC83B}" type="parTrans" cxnId="{B2C1B6ED-7C83-4CD0-84AA-F6D9C9742A97}">
      <dgm:prSet/>
      <dgm:spPr>
        <a:ln>
          <a:solidFill>
            <a:srgbClr val="7E1813"/>
          </a:solidFill>
        </a:ln>
      </dgm:spPr>
      <dgm:t>
        <a:bodyPr/>
        <a:lstStyle/>
        <a:p>
          <a:endParaRPr lang="es-PY" sz="1200">
            <a:latin typeface="Rockwell" panose="02060603020205020403" pitchFamily="18" charset="0"/>
          </a:endParaRPr>
        </a:p>
      </dgm:t>
    </dgm:pt>
    <dgm:pt modelId="{4E2C674B-E9C2-48F9-881A-5B9788516123}" type="sibTrans" cxnId="{B2C1B6ED-7C83-4CD0-84AA-F6D9C9742A97}">
      <dgm:prSet/>
      <dgm:spPr/>
      <dgm:t>
        <a:bodyPr/>
        <a:lstStyle/>
        <a:p>
          <a:endParaRPr lang="es-PY" sz="1200">
            <a:latin typeface="Rockwell" panose="02060603020205020403" pitchFamily="18" charset="0"/>
          </a:endParaRPr>
        </a:p>
      </dgm:t>
    </dgm:pt>
    <dgm:pt modelId="{01BBD77B-5A40-407F-A8CD-40E5BE801F77}" type="pres">
      <dgm:prSet presAssocID="{FDE5E7FD-1E1C-461F-872C-FBC1611E0AE0}" presName="diagram" presStyleCnt="0">
        <dgm:presLayoutVars>
          <dgm:chPref val="1"/>
          <dgm:dir/>
          <dgm:animOne val="branch"/>
          <dgm:animLvl val="lvl"/>
          <dgm:resizeHandles/>
        </dgm:presLayoutVars>
      </dgm:prSet>
      <dgm:spPr/>
      <dgm:t>
        <a:bodyPr/>
        <a:lstStyle/>
        <a:p>
          <a:endParaRPr lang="es-PY"/>
        </a:p>
      </dgm:t>
    </dgm:pt>
    <dgm:pt modelId="{999044DB-86DA-4115-967E-70A253DB4B6C}" type="pres">
      <dgm:prSet presAssocID="{9C034317-E975-4863-BBAF-196D5481BDBA}" presName="root" presStyleCnt="0"/>
      <dgm:spPr/>
    </dgm:pt>
    <dgm:pt modelId="{8367241E-CA6C-4E1D-ACF6-1CCA3054F0FF}" type="pres">
      <dgm:prSet presAssocID="{9C034317-E975-4863-BBAF-196D5481BDBA}" presName="rootComposite" presStyleCnt="0"/>
      <dgm:spPr/>
    </dgm:pt>
    <dgm:pt modelId="{0D628CCC-5592-4CF6-B1B2-F88574B02302}" type="pres">
      <dgm:prSet presAssocID="{9C034317-E975-4863-BBAF-196D5481BDBA}" presName="rootText" presStyleLbl="node1" presStyleIdx="0" presStyleCnt="2"/>
      <dgm:spPr/>
      <dgm:t>
        <a:bodyPr/>
        <a:lstStyle/>
        <a:p>
          <a:endParaRPr lang="es-PY"/>
        </a:p>
      </dgm:t>
    </dgm:pt>
    <dgm:pt modelId="{91267474-FEDB-4BB4-BAA5-83586973778C}" type="pres">
      <dgm:prSet presAssocID="{9C034317-E975-4863-BBAF-196D5481BDBA}" presName="rootConnector" presStyleLbl="node1" presStyleIdx="0" presStyleCnt="2"/>
      <dgm:spPr/>
      <dgm:t>
        <a:bodyPr/>
        <a:lstStyle/>
        <a:p>
          <a:endParaRPr lang="es-PY"/>
        </a:p>
      </dgm:t>
    </dgm:pt>
    <dgm:pt modelId="{C53842E6-05F2-41A7-ADFC-551D2531506B}" type="pres">
      <dgm:prSet presAssocID="{9C034317-E975-4863-BBAF-196D5481BDBA}" presName="childShape" presStyleCnt="0"/>
      <dgm:spPr/>
    </dgm:pt>
    <dgm:pt modelId="{2A386010-2462-4227-89FE-85530DC0912B}" type="pres">
      <dgm:prSet presAssocID="{65001406-31C4-4CB6-A9B1-61F721BD6BF3}" presName="Name13" presStyleLbl="parChTrans1D2" presStyleIdx="0" presStyleCnt="5"/>
      <dgm:spPr/>
      <dgm:t>
        <a:bodyPr/>
        <a:lstStyle/>
        <a:p>
          <a:endParaRPr lang="es-PY"/>
        </a:p>
      </dgm:t>
    </dgm:pt>
    <dgm:pt modelId="{CE8955F8-E39B-408C-BDC4-331CD12C55E2}" type="pres">
      <dgm:prSet presAssocID="{0705AFCF-D077-455A-9054-B5C0646EF937}" presName="childText" presStyleLbl="bgAcc1" presStyleIdx="0" presStyleCnt="5" custScaleX="269015" custScaleY="177468">
        <dgm:presLayoutVars>
          <dgm:bulletEnabled val="1"/>
        </dgm:presLayoutVars>
      </dgm:prSet>
      <dgm:spPr/>
      <dgm:t>
        <a:bodyPr/>
        <a:lstStyle/>
        <a:p>
          <a:endParaRPr lang="es-PY"/>
        </a:p>
      </dgm:t>
    </dgm:pt>
    <dgm:pt modelId="{BE916353-1833-4560-BD52-52C0D1882DD5}" type="pres">
      <dgm:prSet presAssocID="{C58226AC-ECA4-47C2-B689-29C2DD3DC83E}" presName="root" presStyleCnt="0"/>
      <dgm:spPr/>
    </dgm:pt>
    <dgm:pt modelId="{C459A367-7F44-405C-A490-5C514D466E7B}" type="pres">
      <dgm:prSet presAssocID="{C58226AC-ECA4-47C2-B689-29C2DD3DC83E}" presName="rootComposite" presStyleCnt="0"/>
      <dgm:spPr/>
    </dgm:pt>
    <dgm:pt modelId="{D12A47D1-0764-4C6A-B4C7-CE71738CF375}" type="pres">
      <dgm:prSet presAssocID="{C58226AC-ECA4-47C2-B689-29C2DD3DC83E}" presName="rootText" presStyleLbl="node1" presStyleIdx="1" presStyleCnt="2"/>
      <dgm:spPr/>
      <dgm:t>
        <a:bodyPr/>
        <a:lstStyle/>
        <a:p>
          <a:endParaRPr lang="es-PY"/>
        </a:p>
      </dgm:t>
    </dgm:pt>
    <dgm:pt modelId="{FC1AD3BB-6A0B-4B0C-B054-23A31873D4F6}" type="pres">
      <dgm:prSet presAssocID="{C58226AC-ECA4-47C2-B689-29C2DD3DC83E}" presName="rootConnector" presStyleLbl="node1" presStyleIdx="1" presStyleCnt="2"/>
      <dgm:spPr/>
      <dgm:t>
        <a:bodyPr/>
        <a:lstStyle/>
        <a:p>
          <a:endParaRPr lang="es-PY"/>
        </a:p>
      </dgm:t>
    </dgm:pt>
    <dgm:pt modelId="{4CF44D00-8A8A-4ADB-BC29-EB387EE03871}" type="pres">
      <dgm:prSet presAssocID="{C58226AC-ECA4-47C2-B689-29C2DD3DC83E}" presName="childShape" presStyleCnt="0"/>
      <dgm:spPr/>
    </dgm:pt>
    <dgm:pt modelId="{F7DAB085-D107-4120-B6D6-611B1498F774}" type="pres">
      <dgm:prSet presAssocID="{7B25A56F-D00F-4F12-8EBD-48655BC8A90F}" presName="Name13" presStyleLbl="parChTrans1D2" presStyleIdx="1" presStyleCnt="5"/>
      <dgm:spPr/>
      <dgm:t>
        <a:bodyPr/>
        <a:lstStyle/>
        <a:p>
          <a:endParaRPr lang="es-PY"/>
        </a:p>
      </dgm:t>
    </dgm:pt>
    <dgm:pt modelId="{7FA07535-1080-4C02-8A0F-E0A51AE38ADC}" type="pres">
      <dgm:prSet presAssocID="{24337327-193E-4F1F-8EB4-8271530BD24D}" presName="childText" presStyleLbl="bgAcc1" presStyleIdx="1" presStyleCnt="5" custScaleX="489539">
        <dgm:presLayoutVars>
          <dgm:bulletEnabled val="1"/>
        </dgm:presLayoutVars>
      </dgm:prSet>
      <dgm:spPr/>
      <dgm:t>
        <a:bodyPr/>
        <a:lstStyle/>
        <a:p>
          <a:endParaRPr lang="es-PY"/>
        </a:p>
      </dgm:t>
    </dgm:pt>
    <dgm:pt modelId="{B82FCF9F-EA6F-4199-9F15-47B235F598E2}" type="pres">
      <dgm:prSet presAssocID="{280112C2-F117-432C-A281-8F7C7B68D686}" presName="Name13" presStyleLbl="parChTrans1D2" presStyleIdx="2" presStyleCnt="5"/>
      <dgm:spPr/>
      <dgm:t>
        <a:bodyPr/>
        <a:lstStyle/>
        <a:p>
          <a:endParaRPr lang="es-PY"/>
        </a:p>
      </dgm:t>
    </dgm:pt>
    <dgm:pt modelId="{1319FE2F-16EC-41D0-98BE-63DC357FE753}" type="pres">
      <dgm:prSet presAssocID="{2CBF1ED9-59F6-46EF-AC5B-9F01AAB1FAB9}" presName="childText" presStyleLbl="bgAcc1" presStyleIdx="2" presStyleCnt="5" custScaleX="486446">
        <dgm:presLayoutVars>
          <dgm:bulletEnabled val="1"/>
        </dgm:presLayoutVars>
      </dgm:prSet>
      <dgm:spPr/>
      <dgm:t>
        <a:bodyPr/>
        <a:lstStyle/>
        <a:p>
          <a:endParaRPr lang="es-PY"/>
        </a:p>
      </dgm:t>
    </dgm:pt>
    <dgm:pt modelId="{07DF5564-D46D-429F-B84E-C6D15A34856C}" type="pres">
      <dgm:prSet presAssocID="{5A9911E3-0F98-4B00-913A-00193EE4AF55}" presName="Name13" presStyleLbl="parChTrans1D2" presStyleIdx="3" presStyleCnt="5"/>
      <dgm:spPr/>
      <dgm:t>
        <a:bodyPr/>
        <a:lstStyle/>
        <a:p>
          <a:endParaRPr lang="es-PY"/>
        </a:p>
      </dgm:t>
    </dgm:pt>
    <dgm:pt modelId="{D69D1A7E-AB46-4265-B304-AD1D64AC7FAF}" type="pres">
      <dgm:prSet presAssocID="{B68DB71F-DC4A-4E24-AF9A-1CDA2FC6F65A}" presName="childText" presStyleLbl="bgAcc1" presStyleIdx="3" presStyleCnt="5" custScaleX="488245">
        <dgm:presLayoutVars>
          <dgm:bulletEnabled val="1"/>
        </dgm:presLayoutVars>
      </dgm:prSet>
      <dgm:spPr/>
      <dgm:t>
        <a:bodyPr/>
        <a:lstStyle/>
        <a:p>
          <a:endParaRPr lang="es-PY"/>
        </a:p>
      </dgm:t>
    </dgm:pt>
    <dgm:pt modelId="{3F2FD22E-A69A-4CB3-ABAA-CCFA229FBB84}" type="pres">
      <dgm:prSet presAssocID="{8E945F37-D64D-44A5-80D6-4BE5C9EEC83B}" presName="Name13" presStyleLbl="parChTrans1D2" presStyleIdx="4" presStyleCnt="5"/>
      <dgm:spPr/>
      <dgm:t>
        <a:bodyPr/>
        <a:lstStyle/>
        <a:p>
          <a:endParaRPr lang="es-PY"/>
        </a:p>
      </dgm:t>
    </dgm:pt>
    <dgm:pt modelId="{0C26C8D4-97AD-4300-994B-888B3BC9821F}" type="pres">
      <dgm:prSet presAssocID="{07EEDCD8-96AB-4054-9E8F-84031A866A7A}" presName="childText" presStyleLbl="bgAcc1" presStyleIdx="4" presStyleCnt="5" custScaleX="486796">
        <dgm:presLayoutVars>
          <dgm:bulletEnabled val="1"/>
        </dgm:presLayoutVars>
      </dgm:prSet>
      <dgm:spPr/>
      <dgm:t>
        <a:bodyPr/>
        <a:lstStyle/>
        <a:p>
          <a:endParaRPr lang="es-PY"/>
        </a:p>
      </dgm:t>
    </dgm:pt>
  </dgm:ptLst>
  <dgm:cxnLst>
    <dgm:cxn modelId="{C5F0D7E5-4D93-44B9-9A19-C4F0F0FE8875}" type="presOf" srcId="{07EEDCD8-96AB-4054-9E8F-84031A866A7A}" destId="{0C26C8D4-97AD-4300-994B-888B3BC9821F}" srcOrd="0" destOrd="0" presId="urn:microsoft.com/office/officeart/2005/8/layout/hierarchy3"/>
    <dgm:cxn modelId="{D2139666-8A95-42CD-8771-8948AA7D95E7}" srcId="{C58226AC-ECA4-47C2-B689-29C2DD3DC83E}" destId="{24337327-193E-4F1F-8EB4-8271530BD24D}" srcOrd="0" destOrd="0" parTransId="{7B25A56F-D00F-4F12-8EBD-48655BC8A90F}" sibTransId="{2C54EF14-EF0C-4717-AE0E-302D3BA3F661}"/>
    <dgm:cxn modelId="{0941E237-7645-4445-890F-EFD97EFE5269}" type="presOf" srcId="{FDE5E7FD-1E1C-461F-872C-FBC1611E0AE0}" destId="{01BBD77B-5A40-407F-A8CD-40E5BE801F77}" srcOrd="0" destOrd="0" presId="urn:microsoft.com/office/officeart/2005/8/layout/hierarchy3"/>
    <dgm:cxn modelId="{760A8DF7-7E43-41B1-B90E-643B98F15525}" type="presOf" srcId="{9C034317-E975-4863-BBAF-196D5481BDBA}" destId="{91267474-FEDB-4BB4-BAA5-83586973778C}" srcOrd="1" destOrd="0" presId="urn:microsoft.com/office/officeart/2005/8/layout/hierarchy3"/>
    <dgm:cxn modelId="{0A3768F9-A331-4769-9886-61B8C5B76118}" type="presOf" srcId="{280112C2-F117-432C-A281-8F7C7B68D686}" destId="{B82FCF9F-EA6F-4199-9F15-47B235F598E2}" srcOrd="0" destOrd="0" presId="urn:microsoft.com/office/officeart/2005/8/layout/hierarchy3"/>
    <dgm:cxn modelId="{38C315C1-B866-42D8-85FF-E4D992585D08}" type="presOf" srcId="{9C034317-E975-4863-BBAF-196D5481BDBA}" destId="{0D628CCC-5592-4CF6-B1B2-F88574B02302}" srcOrd="0" destOrd="0" presId="urn:microsoft.com/office/officeart/2005/8/layout/hierarchy3"/>
    <dgm:cxn modelId="{CFFB4C56-83D8-44D7-AE9D-9DEC0D2319E3}" srcId="{FDE5E7FD-1E1C-461F-872C-FBC1611E0AE0}" destId="{9C034317-E975-4863-BBAF-196D5481BDBA}" srcOrd="0" destOrd="0" parTransId="{697CD21F-8AA8-4C72-BDD4-94F4701BC276}" sibTransId="{991FABD4-A70C-464F-B998-7F6C5E999464}"/>
    <dgm:cxn modelId="{4CA62DDC-F2EC-416A-994F-3C504D328528}" type="presOf" srcId="{24337327-193E-4F1F-8EB4-8271530BD24D}" destId="{7FA07535-1080-4C02-8A0F-E0A51AE38ADC}" srcOrd="0" destOrd="0" presId="urn:microsoft.com/office/officeart/2005/8/layout/hierarchy3"/>
    <dgm:cxn modelId="{12123C4F-28AE-469C-85A4-37B99C35877C}" srcId="{FDE5E7FD-1E1C-461F-872C-FBC1611E0AE0}" destId="{C58226AC-ECA4-47C2-B689-29C2DD3DC83E}" srcOrd="1" destOrd="0" parTransId="{600252D9-6B1E-4A54-A7F6-F42907C7AE65}" sibTransId="{BB5451DC-A624-4252-AF06-3A2E2DF9C609}"/>
    <dgm:cxn modelId="{69078263-C397-4037-AE57-E1445265C5E1}" type="presOf" srcId="{8E945F37-D64D-44A5-80D6-4BE5C9EEC83B}" destId="{3F2FD22E-A69A-4CB3-ABAA-CCFA229FBB84}" srcOrd="0" destOrd="0" presId="urn:microsoft.com/office/officeart/2005/8/layout/hierarchy3"/>
    <dgm:cxn modelId="{9D5D9B5E-27EC-4A92-AD3E-F08FABF855BC}" srcId="{9C034317-E975-4863-BBAF-196D5481BDBA}" destId="{0705AFCF-D077-455A-9054-B5C0646EF937}" srcOrd="0" destOrd="0" parTransId="{65001406-31C4-4CB6-A9B1-61F721BD6BF3}" sibTransId="{977D4BA6-0237-4177-A89B-AA9F063BBF12}"/>
    <dgm:cxn modelId="{4D1725E7-6BDD-4761-B827-D9A8FF092974}" type="presOf" srcId="{C58226AC-ECA4-47C2-B689-29C2DD3DC83E}" destId="{D12A47D1-0764-4C6A-B4C7-CE71738CF375}" srcOrd="0" destOrd="0" presId="urn:microsoft.com/office/officeart/2005/8/layout/hierarchy3"/>
    <dgm:cxn modelId="{27D9DCF9-BDBE-4F04-99F8-6C6D3A3E22F5}" type="presOf" srcId="{2CBF1ED9-59F6-46EF-AC5B-9F01AAB1FAB9}" destId="{1319FE2F-16EC-41D0-98BE-63DC357FE753}" srcOrd="0" destOrd="0" presId="urn:microsoft.com/office/officeart/2005/8/layout/hierarchy3"/>
    <dgm:cxn modelId="{E437B992-1499-4639-945B-3B278A669ABB}" type="presOf" srcId="{0705AFCF-D077-455A-9054-B5C0646EF937}" destId="{CE8955F8-E39B-408C-BDC4-331CD12C55E2}" srcOrd="0" destOrd="0" presId="urn:microsoft.com/office/officeart/2005/8/layout/hierarchy3"/>
    <dgm:cxn modelId="{EAC9B679-BEF6-4E36-91A0-5994781D09CE}" type="presOf" srcId="{65001406-31C4-4CB6-A9B1-61F721BD6BF3}" destId="{2A386010-2462-4227-89FE-85530DC0912B}" srcOrd="0" destOrd="0" presId="urn:microsoft.com/office/officeart/2005/8/layout/hierarchy3"/>
    <dgm:cxn modelId="{1434094F-C5BB-4728-A5A5-B657960DB53B}" type="presOf" srcId="{5A9911E3-0F98-4B00-913A-00193EE4AF55}" destId="{07DF5564-D46D-429F-B84E-C6D15A34856C}" srcOrd="0" destOrd="0" presId="urn:microsoft.com/office/officeart/2005/8/layout/hierarchy3"/>
    <dgm:cxn modelId="{0965FAED-2BFB-4B55-B588-0F9BE5069D90}" srcId="{C58226AC-ECA4-47C2-B689-29C2DD3DC83E}" destId="{2CBF1ED9-59F6-46EF-AC5B-9F01AAB1FAB9}" srcOrd="1" destOrd="0" parTransId="{280112C2-F117-432C-A281-8F7C7B68D686}" sibTransId="{63319AF3-C94C-45E0-B7E2-819C43A17B81}"/>
    <dgm:cxn modelId="{5B47E646-CE7E-42A7-B6D5-52415B985B1E}" type="presOf" srcId="{7B25A56F-D00F-4F12-8EBD-48655BC8A90F}" destId="{F7DAB085-D107-4120-B6D6-611B1498F774}" srcOrd="0" destOrd="0" presId="urn:microsoft.com/office/officeart/2005/8/layout/hierarchy3"/>
    <dgm:cxn modelId="{935412B0-3692-41AB-998C-2E40554741FC}" type="presOf" srcId="{C58226AC-ECA4-47C2-B689-29C2DD3DC83E}" destId="{FC1AD3BB-6A0B-4B0C-B054-23A31873D4F6}" srcOrd="1" destOrd="0" presId="urn:microsoft.com/office/officeart/2005/8/layout/hierarchy3"/>
    <dgm:cxn modelId="{F0D4638F-B752-4EEE-963B-3E927A8E8847}" type="presOf" srcId="{B68DB71F-DC4A-4E24-AF9A-1CDA2FC6F65A}" destId="{D69D1A7E-AB46-4265-B304-AD1D64AC7FAF}" srcOrd="0" destOrd="0" presId="urn:microsoft.com/office/officeart/2005/8/layout/hierarchy3"/>
    <dgm:cxn modelId="{3EB5FEE6-C1A4-4AF8-8A22-0524F0EC219E}" srcId="{C58226AC-ECA4-47C2-B689-29C2DD3DC83E}" destId="{B68DB71F-DC4A-4E24-AF9A-1CDA2FC6F65A}" srcOrd="2" destOrd="0" parTransId="{5A9911E3-0F98-4B00-913A-00193EE4AF55}" sibTransId="{3AE0D268-5158-4C6D-B739-18A3ED360773}"/>
    <dgm:cxn modelId="{B2C1B6ED-7C83-4CD0-84AA-F6D9C9742A97}" srcId="{C58226AC-ECA4-47C2-B689-29C2DD3DC83E}" destId="{07EEDCD8-96AB-4054-9E8F-84031A866A7A}" srcOrd="3" destOrd="0" parTransId="{8E945F37-D64D-44A5-80D6-4BE5C9EEC83B}" sibTransId="{4E2C674B-E9C2-48F9-881A-5B9788516123}"/>
    <dgm:cxn modelId="{A170DBD8-3CDF-435A-89EC-AAA4B41AFDC6}" type="presParOf" srcId="{01BBD77B-5A40-407F-A8CD-40E5BE801F77}" destId="{999044DB-86DA-4115-967E-70A253DB4B6C}" srcOrd="0" destOrd="0" presId="urn:microsoft.com/office/officeart/2005/8/layout/hierarchy3"/>
    <dgm:cxn modelId="{DC104149-B376-4D4A-8E2B-EA6072C49B71}" type="presParOf" srcId="{999044DB-86DA-4115-967E-70A253DB4B6C}" destId="{8367241E-CA6C-4E1D-ACF6-1CCA3054F0FF}" srcOrd="0" destOrd="0" presId="urn:microsoft.com/office/officeart/2005/8/layout/hierarchy3"/>
    <dgm:cxn modelId="{449A68B2-46E0-4179-B58B-9CC101B2FEAC}" type="presParOf" srcId="{8367241E-CA6C-4E1D-ACF6-1CCA3054F0FF}" destId="{0D628CCC-5592-4CF6-B1B2-F88574B02302}" srcOrd="0" destOrd="0" presId="urn:microsoft.com/office/officeart/2005/8/layout/hierarchy3"/>
    <dgm:cxn modelId="{C33D855A-0575-4D14-9B0B-D58AE6EFC4A8}" type="presParOf" srcId="{8367241E-CA6C-4E1D-ACF6-1CCA3054F0FF}" destId="{91267474-FEDB-4BB4-BAA5-83586973778C}" srcOrd="1" destOrd="0" presId="urn:microsoft.com/office/officeart/2005/8/layout/hierarchy3"/>
    <dgm:cxn modelId="{D6A82000-3E7C-478C-AE2A-FEE9BE00F2A8}" type="presParOf" srcId="{999044DB-86DA-4115-967E-70A253DB4B6C}" destId="{C53842E6-05F2-41A7-ADFC-551D2531506B}" srcOrd="1" destOrd="0" presId="urn:microsoft.com/office/officeart/2005/8/layout/hierarchy3"/>
    <dgm:cxn modelId="{00C0B8A7-CC45-4A98-A934-B3CBEAA85620}" type="presParOf" srcId="{C53842E6-05F2-41A7-ADFC-551D2531506B}" destId="{2A386010-2462-4227-89FE-85530DC0912B}" srcOrd="0" destOrd="0" presId="urn:microsoft.com/office/officeart/2005/8/layout/hierarchy3"/>
    <dgm:cxn modelId="{802551DF-1EBF-43FA-B25A-B651D03C20AD}" type="presParOf" srcId="{C53842E6-05F2-41A7-ADFC-551D2531506B}" destId="{CE8955F8-E39B-408C-BDC4-331CD12C55E2}" srcOrd="1" destOrd="0" presId="urn:microsoft.com/office/officeart/2005/8/layout/hierarchy3"/>
    <dgm:cxn modelId="{EDC40C6C-23B0-445A-B304-4B47BBA81766}" type="presParOf" srcId="{01BBD77B-5A40-407F-A8CD-40E5BE801F77}" destId="{BE916353-1833-4560-BD52-52C0D1882DD5}" srcOrd="1" destOrd="0" presId="urn:microsoft.com/office/officeart/2005/8/layout/hierarchy3"/>
    <dgm:cxn modelId="{46F60CDA-AECA-45FF-9042-B65DC18A142F}" type="presParOf" srcId="{BE916353-1833-4560-BD52-52C0D1882DD5}" destId="{C459A367-7F44-405C-A490-5C514D466E7B}" srcOrd="0" destOrd="0" presId="urn:microsoft.com/office/officeart/2005/8/layout/hierarchy3"/>
    <dgm:cxn modelId="{79727006-6865-43DD-B8F1-AB9C34A97A85}" type="presParOf" srcId="{C459A367-7F44-405C-A490-5C514D466E7B}" destId="{D12A47D1-0764-4C6A-B4C7-CE71738CF375}" srcOrd="0" destOrd="0" presId="urn:microsoft.com/office/officeart/2005/8/layout/hierarchy3"/>
    <dgm:cxn modelId="{13C55181-A5C0-4D41-8F06-3168B6315ABE}" type="presParOf" srcId="{C459A367-7F44-405C-A490-5C514D466E7B}" destId="{FC1AD3BB-6A0B-4B0C-B054-23A31873D4F6}" srcOrd="1" destOrd="0" presId="urn:microsoft.com/office/officeart/2005/8/layout/hierarchy3"/>
    <dgm:cxn modelId="{A66DC537-FCE6-42F7-ADCF-32DB259CD8DA}" type="presParOf" srcId="{BE916353-1833-4560-BD52-52C0D1882DD5}" destId="{4CF44D00-8A8A-4ADB-BC29-EB387EE03871}" srcOrd="1" destOrd="0" presId="urn:microsoft.com/office/officeart/2005/8/layout/hierarchy3"/>
    <dgm:cxn modelId="{F5D670D2-4629-40DC-B6B9-8BCD3170917E}" type="presParOf" srcId="{4CF44D00-8A8A-4ADB-BC29-EB387EE03871}" destId="{F7DAB085-D107-4120-B6D6-611B1498F774}" srcOrd="0" destOrd="0" presId="urn:microsoft.com/office/officeart/2005/8/layout/hierarchy3"/>
    <dgm:cxn modelId="{5C1512E9-DB36-42E4-9B86-3692CF17DD8D}" type="presParOf" srcId="{4CF44D00-8A8A-4ADB-BC29-EB387EE03871}" destId="{7FA07535-1080-4C02-8A0F-E0A51AE38ADC}" srcOrd="1" destOrd="0" presId="urn:microsoft.com/office/officeart/2005/8/layout/hierarchy3"/>
    <dgm:cxn modelId="{5F903FBE-90E1-4030-AF4F-AA8A0079647D}" type="presParOf" srcId="{4CF44D00-8A8A-4ADB-BC29-EB387EE03871}" destId="{B82FCF9F-EA6F-4199-9F15-47B235F598E2}" srcOrd="2" destOrd="0" presId="urn:microsoft.com/office/officeart/2005/8/layout/hierarchy3"/>
    <dgm:cxn modelId="{93E939FE-F0BF-45E1-9837-D4EABD234544}" type="presParOf" srcId="{4CF44D00-8A8A-4ADB-BC29-EB387EE03871}" destId="{1319FE2F-16EC-41D0-98BE-63DC357FE753}" srcOrd="3" destOrd="0" presId="urn:microsoft.com/office/officeart/2005/8/layout/hierarchy3"/>
    <dgm:cxn modelId="{4C335798-5018-41DF-A17D-CF31368DEEFA}" type="presParOf" srcId="{4CF44D00-8A8A-4ADB-BC29-EB387EE03871}" destId="{07DF5564-D46D-429F-B84E-C6D15A34856C}" srcOrd="4" destOrd="0" presId="urn:microsoft.com/office/officeart/2005/8/layout/hierarchy3"/>
    <dgm:cxn modelId="{AAFBF894-3D69-4F36-84A5-D1395B923CAD}" type="presParOf" srcId="{4CF44D00-8A8A-4ADB-BC29-EB387EE03871}" destId="{D69D1A7E-AB46-4265-B304-AD1D64AC7FAF}" srcOrd="5" destOrd="0" presId="urn:microsoft.com/office/officeart/2005/8/layout/hierarchy3"/>
    <dgm:cxn modelId="{7F762A41-5514-4AF1-8EA7-E8D2A6EA09D1}" type="presParOf" srcId="{4CF44D00-8A8A-4ADB-BC29-EB387EE03871}" destId="{3F2FD22E-A69A-4CB3-ABAA-CCFA229FBB84}" srcOrd="6" destOrd="0" presId="urn:microsoft.com/office/officeart/2005/8/layout/hierarchy3"/>
    <dgm:cxn modelId="{73345773-8B60-425C-AA99-1C33A4E82D10}" type="presParOf" srcId="{4CF44D00-8A8A-4ADB-BC29-EB387EE03871}" destId="{0C26C8D4-97AD-4300-994B-888B3BC9821F}"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E5E7FD-1E1C-461F-872C-FBC1611E0AE0}"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s-PY"/>
        </a:p>
      </dgm:t>
    </dgm:pt>
    <dgm:pt modelId="{9C034317-E975-4863-BBAF-196D5481BDBA}">
      <dgm:prSet phldrT="[Texto]"/>
      <dgm:spPr>
        <a:solidFill>
          <a:srgbClr val="7E1813"/>
        </a:solidFill>
      </dgm:spPr>
      <dgm:t>
        <a:bodyPr/>
        <a:lstStyle/>
        <a:p>
          <a:r>
            <a:rPr lang="es-PY" b="1" dirty="0" smtClean="0">
              <a:latin typeface="Rockwell" panose="02060603020205020403" pitchFamily="18" charset="0"/>
              <a:cs typeface="Arial" panose="020B0604020202020204" pitchFamily="34" charset="0"/>
            </a:rPr>
            <a:t>FACULTAD DE CIENCIAS Y TECNOLOGÍAS</a:t>
          </a:r>
          <a:endParaRPr lang="es-PY" dirty="0">
            <a:latin typeface="Rockwell" panose="02060603020205020403" pitchFamily="18" charset="0"/>
          </a:endParaRPr>
        </a:p>
      </dgm:t>
    </dgm:pt>
    <dgm:pt modelId="{697CD21F-8AA8-4C72-BDD4-94F4701BC276}" type="parTrans" cxnId="{CFFB4C56-83D8-44D7-AE9D-9DEC0D2319E3}">
      <dgm:prSet/>
      <dgm:spPr/>
      <dgm:t>
        <a:bodyPr/>
        <a:lstStyle/>
        <a:p>
          <a:endParaRPr lang="es-PY">
            <a:latin typeface="Rockwell" panose="02060603020205020403" pitchFamily="18" charset="0"/>
          </a:endParaRPr>
        </a:p>
      </dgm:t>
    </dgm:pt>
    <dgm:pt modelId="{991FABD4-A70C-464F-B998-7F6C5E999464}" type="sibTrans" cxnId="{CFFB4C56-83D8-44D7-AE9D-9DEC0D2319E3}">
      <dgm:prSet/>
      <dgm:spPr/>
      <dgm:t>
        <a:bodyPr/>
        <a:lstStyle/>
        <a:p>
          <a:endParaRPr lang="es-PY">
            <a:latin typeface="Rockwell" panose="02060603020205020403" pitchFamily="18" charset="0"/>
          </a:endParaRPr>
        </a:p>
      </dgm:t>
    </dgm:pt>
    <dgm:pt modelId="{0705AFCF-D077-455A-9054-B5C0646EF937}">
      <dgm:prSet phldrT="[Texto]" custT="1"/>
      <dgm:spPr>
        <a:ln>
          <a:solidFill>
            <a:srgbClr val="7E1813"/>
          </a:solidFill>
        </a:ln>
      </dgm:spPr>
      <dgm:t>
        <a:bodyPr/>
        <a:lstStyle/>
        <a:p>
          <a:r>
            <a:rPr lang="es-PY" sz="2000" dirty="0" smtClean="0">
              <a:latin typeface="Rockwell" panose="02060603020205020403" pitchFamily="18" charset="0"/>
              <a:cs typeface="Arial" panose="020B0604020202020204" pitchFamily="34" charset="0"/>
            </a:rPr>
            <a:t>Ingeniería Civil: 20 cargos docentes</a:t>
          </a:r>
          <a:endParaRPr lang="es-PY" sz="2000" dirty="0">
            <a:latin typeface="Rockwell" panose="02060603020205020403" pitchFamily="18" charset="0"/>
          </a:endParaRPr>
        </a:p>
      </dgm:t>
    </dgm:pt>
    <dgm:pt modelId="{65001406-31C4-4CB6-A9B1-61F721BD6BF3}" type="parTrans" cxnId="{9D5D9B5E-27EC-4A92-AD3E-F08FABF855BC}">
      <dgm:prSet/>
      <dgm:spPr>
        <a:ln>
          <a:solidFill>
            <a:srgbClr val="7E1813"/>
          </a:solidFill>
        </a:ln>
      </dgm:spPr>
      <dgm:t>
        <a:bodyPr/>
        <a:lstStyle/>
        <a:p>
          <a:endParaRPr lang="es-PY">
            <a:latin typeface="Rockwell" panose="02060603020205020403" pitchFamily="18" charset="0"/>
          </a:endParaRPr>
        </a:p>
      </dgm:t>
    </dgm:pt>
    <dgm:pt modelId="{977D4BA6-0237-4177-A89B-AA9F063BBF12}" type="sibTrans" cxnId="{9D5D9B5E-27EC-4A92-AD3E-F08FABF855BC}">
      <dgm:prSet/>
      <dgm:spPr/>
      <dgm:t>
        <a:bodyPr/>
        <a:lstStyle/>
        <a:p>
          <a:endParaRPr lang="es-PY">
            <a:latin typeface="Rockwell" panose="02060603020205020403" pitchFamily="18" charset="0"/>
          </a:endParaRPr>
        </a:p>
      </dgm:t>
    </dgm:pt>
    <dgm:pt modelId="{C58226AC-ECA4-47C2-B689-29C2DD3DC83E}">
      <dgm:prSet phldrT="[Texto]"/>
      <dgm:spPr>
        <a:solidFill>
          <a:srgbClr val="7E1813"/>
        </a:solidFill>
      </dgm:spPr>
      <dgm:t>
        <a:bodyPr/>
        <a:lstStyle/>
        <a:p>
          <a:r>
            <a:rPr lang="es-PY" b="1" dirty="0" smtClean="0">
              <a:latin typeface="Rockwell" panose="02060603020205020403" pitchFamily="18" charset="0"/>
              <a:cs typeface="Arial" panose="020B0604020202020204" pitchFamily="34" charset="0"/>
            </a:rPr>
            <a:t>FACULTAD DE ODONTOLOGÍA</a:t>
          </a:r>
          <a:endParaRPr lang="es-PY" dirty="0">
            <a:latin typeface="Rockwell" panose="02060603020205020403" pitchFamily="18" charset="0"/>
          </a:endParaRPr>
        </a:p>
      </dgm:t>
    </dgm:pt>
    <dgm:pt modelId="{600252D9-6B1E-4A54-A7F6-F42907C7AE65}" type="parTrans" cxnId="{12123C4F-28AE-469C-85A4-37B99C35877C}">
      <dgm:prSet/>
      <dgm:spPr/>
      <dgm:t>
        <a:bodyPr/>
        <a:lstStyle/>
        <a:p>
          <a:endParaRPr lang="es-PY">
            <a:latin typeface="Rockwell" panose="02060603020205020403" pitchFamily="18" charset="0"/>
          </a:endParaRPr>
        </a:p>
      </dgm:t>
    </dgm:pt>
    <dgm:pt modelId="{BB5451DC-A624-4252-AF06-3A2E2DF9C609}" type="sibTrans" cxnId="{12123C4F-28AE-469C-85A4-37B99C35877C}">
      <dgm:prSet/>
      <dgm:spPr/>
      <dgm:t>
        <a:bodyPr/>
        <a:lstStyle/>
        <a:p>
          <a:endParaRPr lang="es-PY">
            <a:latin typeface="Rockwell" panose="02060603020205020403" pitchFamily="18" charset="0"/>
          </a:endParaRPr>
        </a:p>
      </dgm:t>
    </dgm:pt>
    <dgm:pt modelId="{24337327-193E-4F1F-8EB4-8271530BD24D}">
      <dgm:prSet phldrT="[Texto]" custT="1"/>
      <dgm:spPr>
        <a:ln>
          <a:solidFill>
            <a:srgbClr val="7E1813"/>
          </a:solidFill>
        </a:ln>
      </dgm:spPr>
      <dgm:t>
        <a:bodyPr/>
        <a:lstStyle/>
        <a:p>
          <a:r>
            <a:rPr lang="es-PY" sz="2000" dirty="0" smtClean="0">
              <a:latin typeface="Rockwell" panose="02060603020205020403" pitchFamily="18" charset="0"/>
              <a:cs typeface="Arial" panose="020B0604020202020204" pitchFamily="34" charset="0"/>
            </a:rPr>
            <a:t>Carrera de Odontología: 20 cargos docentes</a:t>
          </a:r>
          <a:endParaRPr lang="es-PY" sz="2000" dirty="0">
            <a:latin typeface="Rockwell" panose="02060603020205020403" pitchFamily="18" charset="0"/>
          </a:endParaRPr>
        </a:p>
      </dgm:t>
    </dgm:pt>
    <dgm:pt modelId="{7B25A56F-D00F-4F12-8EBD-48655BC8A90F}" type="parTrans" cxnId="{D2139666-8A95-42CD-8771-8948AA7D95E7}">
      <dgm:prSet/>
      <dgm:spPr>
        <a:ln>
          <a:solidFill>
            <a:srgbClr val="7E1813"/>
          </a:solidFill>
        </a:ln>
      </dgm:spPr>
      <dgm:t>
        <a:bodyPr/>
        <a:lstStyle/>
        <a:p>
          <a:endParaRPr lang="es-PY">
            <a:latin typeface="Rockwell" panose="02060603020205020403" pitchFamily="18" charset="0"/>
          </a:endParaRPr>
        </a:p>
      </dgm:t>
    </dgm:pt>
    <dgm:pt modelId="{2C54EF14-EF0C-4717-AE0E-302D3BA3F661}" type="sibTrans" cxnId="{D2139666-8A95-42CD-8771-8948AA7D95E7}">
      <dgm:prSet/>
      <dgm:spPr/>
      <dgm:t>
        <a:bodyPr/>
        <a:lstStyle/>
        <a:p>
          <a:endParaRPr lang="es-PY">
            <a:latin typeface="Rockwell" panose="02060603020205020403" pitchFamily="18" charset="0"/>
          </a:endParaRPr>
        </a:p>
      </dgm:t>
    </dgm:pt>
    <dgm:pt modelId="{01BBD77B-5A40-407F-A8CD-40E5BE801F77}" type="pres">
      <dgm:prSet presAssocID="{FDE5E7FD-1E1C-461F-872C-FBC1611E0AE0}" presName="diagram" presStyleCnt="0">
        <dgm:presLayoutVars>
          <dgm:chPref val="1"/>
          <dgm:dir/>
          <dgm:animOne val="branch"/>
          <dgm:animLvl val="lvl"/>
          <dgm:resizeHandles/>
        </dgm:presLayoutVars>
      </dgm:prSet>
      <dgm:spPr/>
      <dgm:t>
        <a:bodyPr/>
        <a:lstStyle/>
        <a:p>
          <a:endParaRPr lang="es-PY"/>
        </a:p>
      </dgm:t>
    </dgm:pt>
    <dgm:pt modelId="{999044DB-86DA-4115-967E-70A253DB4B6C}" type="pres">
      <dgm:prSet presAssocID="{9C034317-E975-4863-BBAF-196D5481BDBA}" presName="root" presStyleCnt="0"/>
      <dgm:spPr/>
    </dgm:pt>
    <dgm:pt modelId="{8367241E-CA6C-4E1D-ACF6-1CCA3054F0FF}" type="pres">
      <dgm:prSet presAssocID="{9C034317-E975-4863-BBAF-196D5481BDBA}" presName="rootComposite" presStyleCnt="0"/>
      <dgm:spPr/>
    </dgm:pt>
    <dgm:pt modelId="{0D628CCC-5592-4CF6-B1B2-F88574B02302}" type="pres">
      <dgm:prSet presAssocID="{9C034317-E975-4863-BBAF-196D5481BDBA}" presName="rootText" presStyleLbl="node1" presStyleIdx="0" presStyleCnt="2" custLinFactY="-12089" custLinFactNeighborX="45241" custLinFactNeighborY="-100000"/>
      <dgm:spPr/>
      <dgm:t>
        <a:bodyPr/>
        <a:lstStyle/>
        <a:p>
          <a:endParaRPr lang="es-PY"/>
        </a:p>
      </dgm:t>
    </dgm:pt>
    <dgm:pt modelId="{91267474-FEDB-4BB4-BAA5-83586973778C}" type="pres">
      <dgm:prSet presAssocID="{9C034317-E975-4863-BBAF-196D5481BDBA}" presName="rootConnector" presStyleLbl="node1" presStyleIdx="0" presStyleCnt="2"/>
      <dgm:spPr/>
      <dgm:t>
        <a:bodyPr/>
        <a:lstStyle/>
        <a:p>
          <a:endParaRPr lang="es-PY"/>
        </a:p>
      </dgm:t>
    </dgm:pt>
    <dgm:pt modelId="{C53842E6-05F2-41A7-ADFC-551D2531506B}" type="pres">
      <dgm:prSet presAssocID="{9C034317-E975-4863-BBAF-196D5481BDBA}" presName="childShape" presStyleCnt="0"/>
      <dgm:spPr/>
    </dgm:pt>
    <dgm:pt modelId="{2A386010-2462-4227-89FE-85530DC0912B}" type="pres">
      <dgm:prSet presAssocID="{65001406-31C4-4CB6-A9B1-61F721BD6BF3}" presName="Name13" presStyleLbl="parChTrans1D2" presStyleIdx="0" presStyleCnt="2"/>
      <dgm:spPr/>
      <dgm:t>
        <a:bodyPr/>
        <a:lstStyle/>
        <a:p>
          <a:endParaRPr lang="es-PY"/>
        </a:p>
      </dgm:t>
    </dgm:pt>
    <dgm:pt modelId="{CE8955F8-E39B-408C-BDC4-331CD12C55E2}" type="pres">
      <dgm:prSet presAssocID="{0705AFCF-D077-455A-9054-B5C0646EF937}" presName="childText" presStyleLbl="bgAcc1" presStyleIdx="0" presStyleCnt="2" custScaleX="269015" custLinFactY="15360" custLinFactNeighborX="92844" custLinFactNeighborY="100000">
        <dgm:presLayoutVars>
          <dgm:bulletEnabled val="1"/>
        </dgm:presLayoutVars>
      </dgm:prSet>
      <dgm:spPr/>
      <dgm:t>
        <a:bodyPr/>
        <a:lstStyle/>
        <a:p>
          <a:endParaRPr lang="es-PY"/>
        </a:p>
      </dgm:t>
    </dgm:pt>
    <dgm:pt modelId="{BE916353-1833-4560-BD52-52C0D1882DD5}" type="pres">
      <dgm:prSet presAssocID="{C58226AC-ECA4-47C2-B689-29C2DD3DC83E}" presName="root" presStyleCnt="0"/>
      <dgm:spPr/>
    </dgm:pt>
    <dgm:pt modelId="{C459A367-7F44-405C-A490-5C514D466E7B}" type="pres">
      <dgm:prSet presAssocID="{C58226AC-ECA4-47C2-B689-29C2DD3DC83E}" presName="rootComposite" presStyleCnt="0"/>
      <dgm:spPr/>
    </dgm:pt>
    <dgm:pt modelId="{D12A47D1-0764-4C6A-B4C7-CE71738CF375}" type="pres">
      <dgm:prSet presAssocID="{C58226AC-ECA4-47C2-B689-29C2DD3DC83E}" presName="rootText" presStyleLbl="node1" presStyleIdx="1" presStyleCnt="2" custLinFactNeighborX="-47266" custLinFactNeighborY="-35112"/>
      <dgm:spPr/>
      <dgm:t>
        <a:bodyPr/>
        <a:lstStyle/>
        <a:p>
          <a:endParaRPr lang="es-PY"/>
        </a:p>
      </dgm:t>
    </dgm:pt>
    <dgm:pt modelId="{FC1AD3BB-6A0B-4B0C-B054-23A31873D4F6}" type="pres">
      <dgm:prSet presAssocID="{C58226AC-ECA4-47C2-B689-29C2DD3DC83E}" presName="rootConnector" presStyleLbl="node1" presStyleIdx="1" presStyleCnt="2"/>
      <dgm:spPr/>
      <dgm:t>
        <a:bodyPr/>
        <a:lstStyle/>
        <a:p>
          <a:endParaRPr lang="es-PY"/>
        </a:p>
      </dgm:t>
    </dgm:pt>
    <dgm:pt modelId="{4CF44D00-8A8A-4ADB-BC29-EB387EE03871}" type="pres">
      <dgm:prSet presAssocID="{C58226AC-ECA4-47C2-B689-29C2DD3DC83E}" presName="childShape" presStyleCnt="0"/>
      <dgm:spPr/>
    </dgm:pt>
    <dgm:pt modelId="{F7DAB085-D107-4120-B6D6-611B1498F774}" type="pres">
      <dgm:prSet presAssocID="{7B25A56F-D00F-4F12-8EBD-48655BC8A90F}" presName="Name13" presStyleLbl="parChTrans1D2" presStyleIdx="1" presStyleCnt="2"/>
      <dgm:spPr/>
      <dgm:t>
        <a:bodyPr/>
        <a:lstStyle/>
        <a:p>
          <a:endParaRPr lang="es-PY"/>
        </a:p>
      </dgm:t>
    </dgm:pt>
    <dgm:pt modelId="{7FA07535-1080-4C02-8A0F-E0A51AE38ADC}" type="pres">
      <dgm:prSet presAssocID="{24337327-193E-4F1F-8EB4-8271530BD24D}" presName="childText" presStyleLbl="bgAcc1" presStyleIdx="1" presStyleCnt="2" custScaleX="308056">
        <dgm:presLayoutVars>
          <dgm:bulletEnabled val="1"/>
        </dgm:presLayoutVars>
      </dgm:prSet>
      <dgm:spPr/>
      <dgm:t>
        <a:bodyPr/>
        <a:lstStyle/>
        <a:p>
          <a:endParaRPr lang="es-PY"/>
        </a:p>
      </dgm:t>
    </dgm:pt>
  </dgm:ptLst>
  <dgm:cxnLst>
    <dgm:cxn modelId="{DF6DA8DE-E2F9-4D15-95A4-CEAD082CCAA1}" type="presOf" srcId="{C58226AC-ECA4-47C2-B689-29C2DD3DC83E}" destId="{FC1AD3BB-6A0B-4B0C-B054-23A31873D4F6}" srcOrd="1" destOrd="0" presId="urn:microsoft.com/office/officeart/2005/8/layout/hierarchy3"/>
    <dgm:cxn modelId="{D2139666-8A95-42CD-8771-8948AA7D95E7}" srcId="{C58226AC-ECA4-47C2-B689-29C2DD3DC83E}" destId="{24337327-193E-4F1F-8EB4-8271530BD24D}" srcOrd="0" destOrd="0" parTransId="{7B25A56F-D00F-4F12-8EBD-48655BC8A90F}" sibTransId="{2C54EF14-EF0C-4717-AE0E-302D3BA3F661}"/>
    <dgm:cxn modelId="{96FAC989-A52C-40F9-BE6B-2D1A678894FD}" type="presOf" srcId="{65001406-31C4-4CB6-A9B1-61F721BD6BF3}" destId="{2A386010-2462-4227-89FE-85530DC0912B}" srcOrd="0" destOrd="0" presId="urn:microsoft.com/office/officeart/2005/8/layout/hierarchy3"/>
    <dgm:cxn modelId="{8726C701-1631-4B41-8F81-86FF6E157C45}" type="presOf" srcId="{9C034317-E975-4863-BBAF-196D5481BDBA}" destId="{0D628CCC-5592-4CF6-B1B2-F88574B02302}" srcOrd="0" destOrd="0" presId="urn:microsoft.com/office/officeart/2005/8/layout/hierarchy3"/>
    <dgm:cxn modelId="{2CAD22D5-0002-4F9F-9BE0-21F3E3601F37}" type="presOf" srcId="{0705AFCF-D077-455A-9054-B5C0646EF937}" destId="{CE8955F8-E39B-408C-BDC4-331CD12C55E2}" srcOrd="0" destOrd="0" presId="urn:microsoft.com/office/officeart/2005/8/layout/hierarchy3"/>
    <dgm:cxn modelId="{CFFB4C56-83D8-44D7-AE9D-9DEC0D2319E3}" srcId="{FDE5E7FD-1E1C-461F-872C-FBC1611E0AE0}" destId="{9C034317-E975-4863-BBAF-196D5481BDBA}" srcOrd="0" destOrd="0" parTransId="{697CD21F-8AA8-4C72-BDD4-94F4701BC276}" sibTransId="{991FABD4-A70C-464F-B998-7F6C5E999464}"/>
    <dgm:cxn modelId="{12123C4F-28AE-469C-85A4-37B99C35877C}" srcId="{FDE5E7FD-1E1C-461F-872C-FBC1611E0AE0}" destId="{C58226AC-ECA4-47C2-B689-29C2DD3DC83E}" srcOrd="1" destOrd="0" parTransId="{600252D9-6B1E-4A54-A7F6-F42907C7AE65}" sibTransId="{BB5451DC-A624-4252-AF06-3A2E2DF9C609}"/>
    <dgm:cxn modelId="{9D5D9B5E-27EC-4A92-AD3E-F08FABF855BC}" srcId="{9C034317-E975-4863-BBAF-196D5481BDBA}" destId="{0705AFCF-D077-455A-9054-B5C0646EF937}" srcOrd="0" destOrd="0" parTransId="{65001406-31C4-4CB6-A9B1-61F721BD6BF3}" sibTransId="{977D4BA6-0237-4177-A89B-AA9F063BBF12}"/>
    <dgm:cxn modelId="{6098C3E4-65CD-46E1-8645-67E7839ED5DE}" type="presOf" srcId="{9C034317-E975-4863-BBAF-196D5481BDBA}" destId="{91267474-FEDB-4BB4-BAA5-83586973778C}" srcOrd="1" destOrd="0" presId="urn:microsoft.com/office/officeart/2005/8/layout/hierarchy3"/>
    <dgm:cxn modelId="{81591057-ED00-4386-BA84-425D68C4DE81}" type="presOf" srcId="{FDE5E7FD-1E1C-461F-872C-FBC1611E0AE0}" destId="{01BBD77B-5A40-407F-A8CD-40E5BE801F77}" srcOrd="0" destOrd="0" presId="urn:microsoft.com/office/officeart/2005/8/layout/hierarchy3"/>
    <dgm:cxn modelId="{A87A3E92-7505-4D91-83D2-17A1C9F6663C}" type="presOf" srcId="{24337327-193E-4F1F-8EB4-8271530BD24D}" destId="{7FA07535-1080-4C02-8A0F-E0A51AE38ADC}" srcOrd="0" destOrd="0" presId="urn:microsoft.com/office/officeart/2005/8/layout/hierarchy3"/>
    <dgm:cxn modelId="{D046A8CB-6C2D-49FA-B58F-5C567D98ECA7}" type="presOf" srcId="{C58226AC-ECA4-47C2-B689-29C2DD3DC83E}" destId="{D12A47D1-0764-4C6A-B4C7-CE71738CF375}" srcOrd="0" destOrd="0" presId="urn:microsoft.com/office/officeart/2005/8/layout/hierarchy3"/>
    <dgm:cxn modelId="{2B9F5EBA-3DE8-4CDF-AECF-5D057DB59BA5}" type="presOf" srcId="{7B25A56F-D00F-4F12-8EBD-48655BC8A90F}" destId="{F7DAB085-D107-4120-B6D6-611B1498F774}" srcOrd="0" destOrd="0" presId="urn:microsoft.com/office/officeart/2005/8/layout/hierarchy3"/>
    <dgm:cxn modelId="{6B325A27-B151-4DF8-9BA3-7A9CE7D0F4EC}" type="presParOf" srcId="{01BBD77B-5A40-407F-A8CD-40E5BE801F77}" destId="{999044DB-86DA-4115-967E-70A253DB4B6C}" srcOrd="0" destOrd="0" presId="urn:microsoft.com/office/officeart/2005/8/layout/hierarchy3"/>
    <dgm:cxn modelId="{21B5DC01-1E83-4AFB-B465-A1DFAEF5441C}" type="presParOf" srcId="{999044DB-86DA-4115-967E-70A253DB4B6C}" destId="{8367241E-CA6C-4E1D-ACF6-1CCA3054F0FF}" srcOrd="0" destOrd="0" presId="urn:microsoft.com/office/officeart/2005/8/layout/hierarchy3"/>
    <dgm:cxn modelId="{96A39476-CE9F-4F25-A219-5D220CBA82B3}" type="presParOf" srcId="{8367241E-CA6C-4E1D-ACF6-1CCA3054F0FF}" destId="{0D628CCC-5592-4CF6-B1B2-F88574B02302}" srcOrd="0" destOrd="0" presId="urn:microsoft.com/office/officeart/2005/8/layout/hierarchy3"/>
    <dgm:cxn modelId="{8A7D4AAC-4810-4423-8B03-B2FC47B3F0F6}" type="presParOf" srcId="{8367241E-CA6C-4E1D-ACF6-1CCA3054F0FF}" destId="{91267474-FEDB-4BB4-BAA5-83586973778C}" srcOrd="1" destOrd="0" presId="urn:microsoft.com/office/officeart/2005/8/layout/hierarchy3"/>
    <dgm:cxn modelId="{25C65EED-5C64-454F-84B6-44307ED98BFC}" type="presParOf" srcId="{999044DB-86DA-4115-967E-70A253DB4B6C}" destId="{C53842E6-05F2-41A7-ADFC-551D2531506B}" srcOrd="1" destOrd="0" presId="urn:microsoft.com/office/officeart/2005/8/layout/hierarchy3"/>
    <dgm:cxn modelId="{1B132117-40C9-4D5B-BFD4-844424CDE576}" type="presParOf" srcId="{C53842E6-05F2-41A7-ADFC-551D2531506B}" destId="{2A386010-2462-4227-89FE-85530DC0912B}" srcOrd="0" destOrd="0" presId="urn:microsoft.com/office/officeart/2005/8/layout/hierarchy3"/>
    <dgm:cxn modelId="{F3CC70DC-5411-4B38-A655-8A7E7516656D}" type="presParOf" srcId="{C53842E6-05F2-41A7-ADFC-551D2531506B}" destId="{CE8955F8-E39B-408C-BDC4-331CD12C55E2}" srcOrd="1" destOrd="0" presId="urn:microsoft.com/office/officeart/2005/8/layout/hierarchy3"/>
    <dgm:cxn modelId="{65143206-09CE-4853-9310-ABF5436D5E40}" type="presParOf" srcId="{01BBD77B-5A40-407F-A8CD-40E5BE801F77}" destId="{BE916353-1833-4560-BD52-52C0D1882DD5}" srcOrd="1" destOrd="0" presId="urn:microsoft.com/office/officeart/2005/8/layout/hierarchy3"/>
    <dgm:cxn modelId="{D80F5ADE-5505-4618-A4EF-D586DE77AAA9}" type="presParOf" srcId="{BE916353-1833-4560-BD52-52C0D1882DD5}" destId="{C459A367-7F44-405C-A490-5C514D466E7B}" srcOrd="0" destOrd="0" presId="urn:microsoft.com/office/officeart/2005/8/layout/hierarchy3"/>
    <dgm:cxn modelId="{AEFE8558-8FB8-4D97-8827-237FF98605E2}" type="presParOf" srcId="{C459A367-7F44-405C-A490-5C514D466E7B}" destId="{D12A47D1-0764-4C6A-B4C7-CE71738CF375}" srcOrd="0" destOrd="0" presId="urn:microsoft.com/office/officeart/2005/8/layout/hierarchy3"/>
    <dgm:cxn modelId="{BC606DE2-8FD1-4B0B-9496-93E832777061}" type="presParOf" srcId="{C459A367-7F44-405C-A490-5C514D466E7B}" destId="{FC1AD3BB-6A0B-4B0C-B054-23A31873D4F6}" srcOrd="1" destOrd="0" presId="urn:microsoft.com/office/officeart/2005/8/layout/hierarchy3"/>
    <dgm:cxn modelId="{BED59D50-5BA1-4919-8F8A-AFED539CEB1F}" type="presParOf" srcId="{BE916353-1833-4560-BD52-52C0D1882DD5}" destId="{4CF44D00-8A8A-4ADB-BC29-EB387EE03871}" srcOrd="1" destOrd="0" presId="urn:microsoft.com/office/officeart/2005/8/layout/hierarchy3"/>
    <dgm:cxn modelId="{4672CF3B-5037-4E42-AC9A-87B23532F960}" type="presParOf" srcId="{4CF44D00-8A8A-4ADB-BC29-EB387EE03871}" destId="{F7DAB085-D107-4120-B6D6-611B1498F774}" srcOrd="0" destOrd="0" presId="urn:microsoft.com/office/officeart/2005/8/layout/hierarchy3"/>
    <dgm:cxn modelId="{152465C8-E190-4C21-A510-20BE6EC5EB81}" type="presParOf" srcId="{4CF44D00-8A8A-4ADB-BC29-EB387EE03871}" destId="{7FA07535-1080-4C02-8A0F-E0A51AE38AD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D536D3-A593-45A6-92AE-BCCA26B7C737}" type="doc">
      <dgm:prSet loTypeId="urn:microsoft.com/office/officeart/2005/8/layout/vList3" loCatId="list" qsTypeId="urn:microsoft.com/office/officeart/2005/8/quickstyle/simple1" qsCatId="simple" csTypeId="urn:microsoft.com/office/officeart/2005/8/colors/accent1_2" csCatId="accent1" phldr="1"/>
      <dgm:spPr/>
    </dgm:pt>
    <dgm:pt modelId="{B7FB54EE-3E7F-431C-B5B8-607831E6B3A2}">
      <dgm:prSet phldrT="[Texto]"/>
      <dgm:spPr>
        <a:solidFill>
          <a:srgbClr val="FF6600"/>
        </a:solidFill>
      </dgm:spPr>
      <dgm:t>
        <a:bodyPr/>
        <a:lstStyle/>
        <a:p>
          <a:r>
            <a:rPr lang="es-PY" b="1" dirty="0" smtClean="0">
              <a:solidFill>
                <a:schemeClr val="tx1"/>
              </a:solidFill>
              <a:latin typeface="Rockwell" panose="02060603020205020403" pitchFamily="18" charset="0"/>
            </a:rPr>
            <a:t>Facultad Ciencias de la Producción</a:t>
          </a:r>
          <a:endParaRPr lang="es-PY" dirty="0"/>
        </a:p>
      </dgm:t>
    </dgm:pt>
    <dgm:pt modelId="{68055991-1481-4A5C-BEC6-884ECD42CF08}" type="parTrans" cxnId="{F626E2A7-6058-4F72-8E48-087057AA5B20}">
      <dgm:prSet/>
      <dgm:spPr/>
      <dgm:t>
        <a:bodyPr/>
        <a:lstStyle/>
        <a:p>
          <a:endParaRPr lang="es-PY"/>
        </a:p>
      </dgm:t>
    </dgm:pt>
    <dgm:pt modelId="{F85C3155-DE66-4D2D-969C-7BEB07569663}" type="sibTrans" cxnId="{F626E2A7-6058-4F72-8E48-087057AA5B20}">
      <dgm:prSet/>
      <dgm:spPr/>
      <dgm:t>
        <a:bodyPr/>
        <a:lstStyle/>
        <a:p>
          <a:endParaRPr lang="es-PY"/>
        </a:p>
      </dgm:t>
    </dgm:pt>
    <dgm:pt modelId="{1090E508-25AD-4DD5-A6D4-536B9E3C05BC}">
      <dgm:prSet phldrT="[Texto]"/>
      <dgm:spPr>
        <a:solidFill>
          <a:srgbClr val="006600"/>
        </a:solidFill>
      </dgm:spPr>
      <dgm:t>
        <a:bodyPr/>
        <a:lstStyle/>
        <a:p>
          <a:r>
            <a:rPr lang="es-PY" b="1" dirty="0" smtClean="0">
              <a:solidFill>
                <a:schemeClr val="tx1"/>
              </a:solidFill>
              <a:latin typeface="Rockwell" panose="02060603020205020403" pitchFamily="18" charset="0"/>
            </a:rPr>
            <a:t>Facultad de Ciencias de la Salud</a:t>
          </a:r>
          <a:endParaRPr lang="es-PY" dirty="0"/>
        </a:p>
      </dgm:t>
    </dgm:pt>
    <dgm:pt modelId="{80AE0593-1104-48F1-A59E-B1929186E246}" type="parTrans" cxnId="{84120B64-B536-4BEC-A5EB-5EDB68DA5741}">
      <dgm:prSet/>
      <dgm:spPr/>
      <dgm:t>
        <a:bodyPr/>
        <a:lstStyle/>
        <a:p>
          <a:endParaRPr lang="es-PY"/>
        </a:p>
      </dgm:t>
    </dgm:pt>
    <dgm:pt modelId="{8D90C1BE-7A13-4FEC-99AA-BB4383884A95}" type="sibTrans" cxnId="{84120B64-B536-4BEC-A5EB-5EDB68DA5741}">
      <dgm:prSet/>
      <dgm:spPr/>
      <dgm:t>
        <a:bodyPr/>
        <a:lstStyle/>
        <a:p>
          <a:endParaRPr lang="es-PY"/>
        </a:p>
      </dgm:t>
    </dgm:pt>
    <dgm:pt modelId="{AC59C65A-ADB8-489F-92D3-6EFB43D495DB}">
      <dgm:prSet phldrT="[Texto]"/>
      <dgm:spPr>
        <a:solidFill>
          <a:srgbClr val="FF0000"/>
        </a:solidFill>
      </dgm:spPr>
      <dgm:t>
        <a:bodyPr/>
        <a:lstStyle/>
        <a:p>
          <a:r>
            <a:rPr lang="es-PY" b="1" dirty="0" smtClean="0">
              <a:solidFill>
                <a:schemeClr val="tx1"/>
              </a:solidFill>
              <a:latin typeface="Rockwell" panose="02060603020205020403" pitchFamily="18" charset="0"/>
            </a:rPr>
            <a:t>Facultad de Ciencias Sociales y Políticas</a:t>
          </a:r>
          <a:endParaRPr lang="es-PY" dirty="0"/>
        </a:p>
      </dgm:t>
    </dgm:pt>
    <dgm:pt modelId="{EEF2F800-2731-44B6-9F41-5B66E7B9103D}" type="parTrans" cxnId="{4DB3F553-ACBB-4CC3-94C4-42F5B3754796}">
      <dgm:prSet/>
      <dgm:spPr/>
      <dgm:t>
        <a:bodyPr/>
        <a:lstStyle/>
        <a:p>
          <a:endParaRPr lang="es-PY"/>
        </a:p>
      </dgm:t>
    </dgm:pt>
    <dgm:pt modelId="{35EF4D51-C5DD-441E-BB69-7DDCACDC0E24}" type="sibTrans" cxnId="{4DB3F553-ACBB-4CC3-94C4-42F5B3754796}">
      <dgm:prSet/>
      <dgm:spPr/>
      <dgm:t>
        <a:bodyPr/>
        <a:lstStyle/>
        <a:p>
          <a:endParaRPr lang="es-PY"/>
        </a:p>
      </dgm:t>
    </dgm:pt>
    <dgm:pt modelId="{DBBE7725-9BC8-4547-88D1-99F29A226EA2}">
      <dgm:prSet/>
      <dgm:spPr>
        <a:solidFill>
          <a:srgbClr val="FFFF00"/>
        </a:solidFill>
      </dgm:spPr>
      <dgm:t>
        <a:bodyPr/>
        <a:lstStyle/>
        <a:p>
          <a:r>
            <a:rPr lang="es-PY" b="1" dirty="0" smtClean="0">
              <a:solidFill>
                <a:schemeClr val="tx1"/>
              </a:solidFill>
              <a:latin typeface="Rockwell" panose="02060603020205020403" pitchFamily="18" charset="0"/>
            </a:rPr>
            <a:t>Facultad de Ciencias Económicas</a:t>
          </a:r>
          <a:endParaRPr lang="es-PY" dirty="0"/>
        </a:p>
      </dgm:t>
    </dgm:pt>
    <dgm:pt modelId="{36E3BAEA-1D91-432F-AE19-93747F25E9A2}" type="parTrans" cxnId="{10D4170E-DC96-4A1F-A1E5-74212A81C336}">
      <dgm:prSet/>
      <dgm:spPr/>
      <dgm:t>
        <a:bodyPr/>
        <a:lstStyle/>
        <a:p>
          <a:endParaRPr lang="es-PY"/>
        </a:p>
      </dgm:t>
    </dgm:pt>
    <dgm:pt modelId="{8BB5D840-CB84-4D06-847D-06FB68CC9CA0}" type="sibTrans" cxnId="{10D4170E-DC96-4A1F-A1E5-74212A81C336}">
      <dgm:prSet/>
      <dgm:spPr/>
      <dgm:t>
        <a:bodyPr/>
        <a:lstStyle/>
        <a:p>
          <a:endParaRPr lang="es-PY"/>
        </a:p>
      </dgm:t>
    </dgm:pt>
    <dgm:pt modelId="{E94DD86F-5AEB-4F0C-AAF8-F04AA5AB78C7}" type="pres">
      <dgm:prSet presAssocID="{E9D536D3-A593-45A6-92AE-BCCA26B7C737}" presName="linearFlow" presStyleCnt="0">
        <dgm:presLayoutVars>
          <dgm:dir/>
          <dgm:resizeHandles val="exact"/>
        </dgm:presLayoutVars>
      </dgm:prSet>
      <dgm:spPr/>
    </dgm:pt>
    <dgm:pt modelId="{649FFBF9-9996-45F2-BC72-EC901C0BF267}" type="pres">
      <dgm:prSet presAssocID="{B7FB54EE-3E7F-431C-B5B8-607831E6B3A2}" presName="composite" presStyleCnt="0"/>
      <dgm:spPr/>
    </dgm:pt>
    <dgm:pt modelId="{AD66DD58-B1B4-4A6F-91E0-8B148E7CDDD3}" type="pres">
      <dgm:prSet presAssocID="{B7FB54EE-3E7F-431C-B5B8-607831E6B3A2}"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296314E6-2D09-4553-B747-4B84C8AB1D75}" type="pres">
      <dgm:prSet presAssocID="{B7FB54EE-3E7F-431C-B5B8-607831E6B3A2}" presName="txShp" presStyleLbl="node1" presStyleIdx="0" presStyleCnt="4">
        <dgm:presLayoutVars>
          <dgm:bulletEnabled val="1"/>
        </dgm:presLayoutVars>
      </dgm:prSet>
      <dgm:spPr/>
      <dgm:t>
        <a:bodyPr/>
        <a:lstStyle/>
        <a:p>
          <a:endParaRPr lang="es-PY"/>
        </a:p>
      </dgm:t>
    </dgm:pt>
    <dgm:pt modelId="{6D2ECD65-41FA-472A-9266-A362E37FBCBF}" type="pres">
      <dgm:prSet presAssocID="{F85C3155-DE66-4D2D-969C-7BEB07569663}" presName="spacing" presStyleCnt="0"/>
      <dgm:spPr/>
    </dgm:pt>
    <dgm:pt modelId="{A0A8573F-EC7E-4F4F-BDCE-BA794F42D299}" type="pres">
      <dgm:prSet presAssocID="{DBBE7725-9BC8-4547-88D1-99F29A226EA2}" presName="composite" presStyleCnt="0"/>
      <dgm:spPr/>
    </dgm:pt>
    <dgm:pt modelId="{B62F0071-8FE8-4D77-997D-A3F687619E30}" type="pres">
      <dgm:prSet presAssocID="{DBBE7725-9BC8-4547-88D1-99F29A226EA2}"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pt>
    <dgm:pt modelId="{B7467C5E-0BCC-48E5-852D-4C3644F06193}" type="pres">
      <dgm:prSet presAssocID="{DBBE7725-9BC8-4547-88D1-99F29A226EA2}" presName="txShp" presStyleLbl="node1" presStyleIdx="1" presStyleCnt="4" custLinFactNeighborY="8425">
        <dgm:presLayoutVars>
          <dgm:bulletEnabled val="1"/>
        </dgm:presLayoutVars>
      </dgm:prSet>
      <dgm:spPr/>
      <dgm:t>
        <a:bodyPr/>
        <a:lstStyle/>
        <a:p>
          <a:endParaRPr lang="es-PY"/>
        </a:p>
      </dgm:t>
    </dgm:pt>
    <dgm:pt modelId="{6BB95257-884E-4083-8FAD-2A4EC9AD7941}" type="pres">
      <dgm:prSet presAssocID="{8BB5D840-CB84-4D06-847D-06FB68CC9CA0}" presName="spacing" presStyleCnt="0"/>
      <dgm:spPr/>
    </dgm:pt>
    <dgm:pt modelId="{DFFA4E61-DDF8-47F3-AB05-FD2DE3F5C6A5}" type="pres">
      <dgm:prSet presAssocID="{1090E508-25AD-4DD5-A6D4-536B9E3C05BC}" presName="composite" presStyleCnt="0"/>
      <dgm:spPr/>
    </dgm:pt>
    <dgm:pt modelId="{45A843ED-6E5A-4CB1-A27C-1275FAA39359}" type="pres">
      <dgm:prSet presAssocID="{1090E508-25AD-4DD5-A6D4-536B9E3C05BC}"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3ACC25FC-1376-4F0A-A2EF-DDEEA4A96FFF}" type="pres">
      <dgm:prSet presAssocID="{1090E508-25AD-4DD5-A6D4-536B9E3C05BC}" presName="txShp" presStyleLbl="node1" presStyleIdx="2" presStyleCnt="4">
        <dgm:presLayoutVars>
          <dgm:bulletEnabled val="1"/>
        </dgm:presLayoutVars>
      </dgm:prSet>
      <dgm:spPr/>
      <dgm:t>
        <a:bodyPr/>
        <a:lstStyle/>
        <a:p>
          <a:endParaRPr lang="es-PY"/>
        </a:p>
      </dgm:t>
    </dgm:pt>
    <dgm:pt modelId="{AF5A42EC-5E72-4DEA-85C0-612F335D0AA8}" type="pres">
      <dgm:prSet presAssocID="{8D90C1BE-7A13-4FEC-99AA-BB4383884A95}" presName="spacing" presStyleCnt="0"/>
      <dgm:spPr/>
    </dgm:pt>
    <dgm:pt modelId="{2CCCD47E-865C-445A-AB9D-A346AF68FD41}" type="pres">
      <dgm:prSet presAssocID="{AC59C65A-ADB8-489F-92D3-6EFB43D495DB}" presName="composite" presStyleCnt="0"/>
      <dgm:spPr/>
    </dgm:pt>
    <dgm:pt modelId="{CB573135-A809-4262-8160-18391E10FE9E}" type="pres">
      <dgm:prSet presAssocID="{AC59C65A-ADB8-489F-92D3-6EFB43D495DB}"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418143EA-5D9F-4F68-9C9E-932CE7135B40}" type="pres">
      <dgm:prSet presAssocID="{AC59C65A-ADB8-489F-92D3-6EFB43D495DB}" presName="txShp" presStyleLbl="node1" presStyleIdx="3" presStyleCnt="4">
        <dgm:presLayoutVars>
          <dgm:bulletEnabled val="1"/>
        </dgm:presLayoutVars>
      </dgm:prSet>
      <dgm:spPr/>
      <dgm:t>
        <a:bodyPr/>
        <a:lstStyle/>
        <a:p>
          <a:endParaRPr lang="es-PY"/>
        </a:p>
      </dgm:t>
    </dgm:pt>
  </dgm:ptLst>
  <dgm:cxnLst>
    <dgm:cxn modelId="{10D4170E-DC96-4A1F-A1E5-74212A81C336}" srcId="{E9D536D3-A593-45A6-92AE-BCCA26B7C737}" destId="{DBBE7725-9BC8-4547-88D1-99F29A226EA2}" srcOrd="1" destOrd="0" parTransId="{36E3BAEA-1D91-432F-AE19-93747F25E9A2}" sibTransId="{8BB5D840-CB84-4D06-847D-06FB68CC9CA0}"/>
    <dgm:cxn modelId="{F626E2A7-6058-4F72-8E48-087057AA5B20}" srcId="{E9D536D3-A593-45A6-92AE-BCCA26B7C737}" destId="{B7FB54EE-3E7F-431C-B5B8-607831E6B3A2}" srcOrd="0" destOrd="0" parTransId="{68055991-1481-4A5C-BEC6-884ECD42CF08}" sibTransId="{F85C3155-DE66-4D2D-969C-7BEB07569663}"/>
    <dgm:cxn modelId="{0090E4D0-2017-4909-B2A3-4A88C86F9605}" type="presOf" srcId="{E9D536D3-A593-45A6-92AE-BCCA26B7C737}" destId="{E94DD86F-5AEB-4F0C-AAF8-F04AA5AB78C7}" srcOrd="0" destOrd="0" presId="urn:microsoft.com/office/officeart/2005/8/layout/vList3"/>
    <dgm:cxn modelId="{027C8A27-DC0B-473F-B80C-95B436A0F8E9}" type="presOf" srcId="{DBBE7725-9BC8-4547-88D1-99F29A226EA2}" destId="{B7467C5E-0BCC-48E5-852D-4C3644F06193}" srcOrd="0" destOrd="0" presId="urn:microsoft.com/office/officeart/2005/8/layout/vList3"/>
    <dgm:cxn modelId="{47000586-CA53-43F0-BD8C-0B2C59F3054D}" type="presOf" srcId="{1090E508-25AD-4DD5-A6D4-536B9E3C05BC}" destId="{3ACC25FC-1376-4F0A-A2EF-DDEEA4A96FFF}" srcOrd="0" destOrd="0" presId="urn:microsoft.com/office/officeart/2005/8/layout/vList3"/>
    <dgm:cxn modelId="{1E960F30-C056-43E1-82C0-3008C79FFA5F}" type="presOf" srcId="{B7FB54EE-3E7F-431C-B5B8-607831E6B3A2}" destId="{296314E6-2D09-4553-B747-4B84C8AB1D75}" srcOrd="0" destOrd="0" presId="urn:microsoft.com/office/officeart/2005/8/layout/vList3"/>
    <dgm:cxn modelId="{8D9FAB09-9992-4EA5-A929-71020C49D93F}" type="presOf" srcId="{AC59C65A-ADB8-489F-92D3-6EFB43D495DB}" destId="{418143EA-5D9F-4F68-9C9E-932CE7135B40}" srcOrd="0" destOrd="0" presId="urn:microsoft.com/office/officeart/2005/8/layout/vList3"/>
    <dgm:cxn modelId="{4DB3F553-ACBB-4CC3-94C4-42F5B3754796}" srcId="{E9D536D3-A593-45A6-92AE-BCCA26B7C737}" destId="{AC59C65A-ADB8-489F-92D3-6EFB43D495DB}" srcOrd="3" destOrd="0" parTransId="{EEF2F800-2731-44B6-9F41-5B66E7B9103D}" sibTransId="{35EF4D51-C5DD-441E-BB69-7DDCACDC0E24}"/>
    <dgm:cxn modelId="{84120B64-B536-4BEC-A5EB-5EDB68DA5741}" srcId="{E9D536D3-A593-45A6-92AE-BCCA26B7C737}" destId="{1090E508-25AD-4DD5-A6D4-536B9E3C05BC}" srcOrd="2" destOrd="0" parTransId="{80AE0593-1104-48F1-A59E-B1929186E246}" sibTransId="{8D90C1BE-7A13-4FEC-99AA-BB4383884A95}"/>
    <dgm:cxn modelId="{C2C90446-CDF3-49D7-913C-37421872A51C}" type="presParOf" srcId="{E94DD86F-5AEB-4F0C-AAF8-F04AA5AB78C7}" destId="{649FFBF9-9996-45F2-BC72-EC901C0BF267}" srcOrd="0" destOrd="0" presId="urn:microsoft.com/office/officeart/2005/8/layout/vList3"/>
    <dgm:cxn modelId="{A32CE7DB-EF1D-4BB2-B8E9-04458B7155B3}" type="presParOf" srcId="{649FFBF9-9996-45F2-BC72-EC901C0BF267}" destId="{AD66DD58-B1B4-4A6F-91E0-8B148E7CDDD3}" srcOrd="0" destOrd="0" presId="urn:microsoft.com/office/officeart/2005/8/layout/vList3"/>
    <dgm:cxn modelId="{EFFF43C0-DFF8-4F2D-BB37-6E8CEB7592EC}" type="presParOf" srcId="{649FFBF9-9996-45F2-BC72-EC901C0BF267}" destId="{296314E6-2D09-4553-B747-4B84C8AB1D75}" srcOrd="1" destOrd="0" presId="urn:microsoft.com/office/officeart/2005/8/layout/vList3"/>
    <dgm:cxn modelId="{80133762-3247-4EA6-A7B9-2E51747DC55D}" type="presParOf" srcId="{E94DD86F-5AEB-4F0C-AAF8-F04AA5AB78C7}" destId="{6D2ECD65-41FA-472A-9266-A362E37FBCBF}" srcOrd="1" destOrd="0" presId="urn:microsoft.com/office/officeart/2005/8/layout/vList3"/>
    <dgm:cxn modelId="{8DF80D85-9826-43E1-B39D-C3E640BF62CF}" type="presParOf" srcId="{E94DD86F-5AEB-4F0C-AAF8-F04AA5AB78C7}" destId="{A0A8573F-EC7E-4F4F-BDCE-BA794F42D299}" srcOrd="2" destOrd="0" presId="urn:microsoft.com/office/officeart/2005/8/layout/vList3"/>
    <dgm:cxn modelId="{A927E1E1-0116-48E9-AC85-546E9DC43EAD}" type="presParOf" srcId="{A0A8573F-EC7E-4F4F-BDCE-BA794F42D299}" destId="{B62F0071-8FE8-4D77-997D-A3F687619E30}" srcOrd="0" destOrd="0" presId="urn:microsoft.com/office/officeart/2005/8/layout/vList3"/>
    <dgm:cxn modelId="{69DA7352-3ED9-4D68-A17C-B67B169A4561}" type="presParOf" srcId="{A0A8573F-EC7E-4F4F-BDCE-BA794F42D299}" destId="{B7467C5E-0BCC-48E5-852D-4C3644F06193}" srcOrd="1" destOrd="0" presId="urn:microsoft.com/office/officeart/2005/8/layout/vList3"/>
    <dgm:cxn modelId="{7FE317F8-72F0-4F50-9AA7-204B1DDADE9E}" type="presParOf" srcId="{E94DD86F-5AEB-4F0C-AAF8-F04AA5AB78C7}" destId="{6BB95257-884E-4083-8FAD-2A4EC9AD7941}" srcOrd="3" destOrd="0" presId="urn:microsoft.com/office/officeart/2005/8/layout/vList3"/>
    <dgm:cxn modelId="{0B6775F7-6D57-4254-8F91-B7C685CE35B1}" type="presParOf" srcId="{E94DD86F-5AEB-4F0C-AAF8-F04AA5AB78C7}" destId="{DFFA4E61-DDF8-47F3-AB05-FD2DE3F5C6A5}" srcOrd="4" destOrd="0" presId="urn:microsoft.com/office/officeart/2005/8/layout/vList3"/>
    <dgm:cxn modelId="{DFE51BAC-220E-4C36-80C4-C1836CC98261}" type="presParOf" srcId="{DFFA4E61-DDF8-47F3-AB05-FD2DE3F5C6A5}" destId="{45A843ED-6E5A-4CB1-A27C-1275FAA39359}" srcOrd="0" destOrd="0" presId="urn:microsoft.com/office/officeart/2005/8/layout/vList3"/>
    <dgm:cxn modelId="{0BC94F07-46DC-4B14-926F-995D9AB0B53A}" type="presParOf" srcId="{DFFA4E61-DDF8-47F3-AB05-FD2DE3F5C6A5}" destId="{3ACC25FC-1376-4F0A-A2EF-DDEEA4A96FFF}" srcOrd="1" destOrd="0" presId="urn:microsoft.com/office/officeart/2005/8/layout/vList3"/>
    <dgm:cxn modelId="{CF59466C-E227-432C-9DFB-49C9BE2FA4A4}" type="presParOf" srcId="{E94DD86F-5AEB-4F0C-AAF8-F04AA5AB78C7}" destId="{AF5A42EC-5E72-4DEA-85C0-612F335D0AA8}" srcOrd="5" destOrd="0" presId="urn:microsoft.com/office/officeart/2005/8/layout/vList3"/>
    <dgm:cxn modelId="{C58443D0-C5EB-4634-866D-1FBC0A39567D}" type="presParOf" srcId="{E94DD86F-5AEB-4F0C-AAF8-F04AA5AB78C7}" destId="{2CCCD47E-865C-445A-AB9D-A346AF68FD41}" srcOrd="6" destOrd="0" presId="urn:microsoft.com/office/officeart/2005/8/layout/vList3"/>
    <dgm:cxn modelId="{5E5E2B88-0CBE-41B7-9C15-81D770E0AB2C}" type="presParOf" srcId="{2CCCD47E-865C-445A-AB9D-A346AF68FD41}" destId="{CB573135-A809-4262-8160-18391E10FE9E}" srcOrd="0" destOrd="0" presId="urn:microsoft.com/office/officeart/2005/8/layout/vList3"/>
    <dgm:cxn modelId="{F921141B-6FE9-4CAA-AA59-FCDC70951CEB}" type="presParOf" srcId="{2CCCD47E-865C-445A-AB9D-A346AF68FD41}" destId="{418143EA-5D9F-4F68-9C9E-932CE7135B4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D536D3-A593-45A6-92AE-BCCA26B7C737}" type="doc">
      <dgm:prSet loTypeId="urn:microsoft.com/office/officeart/2005/8/layout/vList3" loCatId="list" qsTypeId="urn:microsoft.com/office/officeart/2005/8/quickstyle/simple1" qsCatId="simple" csTypeId="urn:microsoft.com/office/officeart/2005/8/colors/accent1_2" csCatId="accent1" phldr="1"/>
      <dgm:spPr/>
    </dgm:pt>
    <dgm:pt modelId="{B7FB54EE-3E7F-431C-B5B8-607831E6B3A2}">
      <dgm:prSet phldrT="[Texto]"/>
      <dgm:spPr>
        <a:solidFill>
          <a:srgbClr val="7030A0"/>
        </a:solidFill>
      </dgm:spPr>
      <dgm:t>
        <a:bodyPr/>
        <a:lstStyle/>
        <a:p>
          <a:r>
            <a:rPr lang="es-PY" b="1" dirty="0" smtClean="0">
              <a:solidFill>
                <a:schemeClr val="tx1"/>
              </a:solidFill>
              <a:latin typeface="Rockwell" panose="02060603020205020403" pitchFamily="18" charset="0"/>
            </a:rPr>
            <a:t>Facultad de Ciencias Médicas</a:t>
          </a:r>
          <a:endParaRPr lang="es-PY" dirty="0"/>
        </a:p>
      </dgm:t>
    </dgm:pt>
    <dgm:pt modelId="{68055991-1481-4A5C-BEC6-884ECD42CF08}" type="parTrans" cxnId="{F626E2A7-6058-4F72-8E48-087057AA5B20}">
      <dgm:prSet/>
      <dgm:spPr/>
      <dgm:t>
        <a:bodyPr/>
        <a:lstStyle/>
        <a:p>
          <a:endParaRPr lang="es-PY"/>
        </a:p>
      </dgm:t>
    </dgm:pt>
    <dgm:pt modelId="{F85C3155-DE66-4D2D-969C-7BEB07569663}" type="sibTrans" cxnId="{F626E2A7-6058-4F72-8E48-087057AA5B20}">
      <dgm:prSet/>
      <dgm:spPr/>
      <dgm:t>
        <a:bodyPr/>
        <a:lstStyle/>
        <a:p>
          <a:endParaRPr lang="es-PY"/>
        </a:p>
      </dgm:t>
    </dgm:pt>
    <dgm:pt modelId="{1090E508-25AD-4DD5-A6D4-536B9E3C05BC}">
      <dgm:prSet phldrT="[Texto]"/>
      <dgm:spPr>
        <a:solidFill>
          <a:schemeClr val="bg2">
            <a:lumMod val="50000"/>
          </a:schemeClr>
        </a:solidFill>
      </dgm:spPr>
      <dgm:t>
        <a:bodyPr/>
        <a:lstStyle/>
        <a:p>
          <a:r>
            <a:rPr lang="es-PY" b="1" dirty="0" smtClean="0">
              <a:solidFill>
                <a:schemeClr val="tx1"/>
              </a:solidFill>
              <a:latin typeface="Rockwell" panose="02060603020205020403" pitchFamily="18" charset="0"/>
            </a:rPr>
            <a:t>Facultad de Ciencias y Tecnologías</a:t>
          </a:r>
          <a:endParaRPr lang="es-PY" dirty="0"/>
        </a:p>
      </dgm:t>
    </dgm:pt>
    <dgm:pt modelId="{80AE0593-1104-48F1-A59E-B1929186E246}" type="parTrans" cxnId="{84120B64-B536-4BEC-A5EB-5EDB68DA5741}">
      <dgm:prSet/>
      <dgm:spPr/>
      <dgm:t>
        <a:bodyPr/>
        <a:lstStyle/>
        <a:p>
          <a:endParaRPr lang="es-PY"/>
        </a:p>
      </dgm:t>
    </dgm:pt>
    <dgm:pt modelId="{8D90C1BE-7A13-4FEC-99AA-BB4383884A95}" type="sibTrans" cxnId="{84120B64-B536-4BEC-A5EB-5EDB68DA5741}">
      <dgm:prSet/>
      <dgm:spPr/>
      <dgm:t>
        <a:bodyPr/>
        <a:lstStyle/>
        <a:p>
          <a:endParaRPr lang="es-PY"/>
        </a:p>
      </dgm:t>
    </dgm:pt>
    <dgm:pt modelId="{AC59C65A-ADB8-489F-92D3-6EFB43D495DB}">
      <dgm:prSet phldrT="[Texto]"/>
      <dgm:spPr>
        <a:solidFill>
          <a:schemeClr val="accent2">
            <a:lumMod val="50000"/>
          </a:schemeClr>
        </a:solidFill>
      </dgm:spPr>
      <dgm:t>
        <a:bodyPr/>
        <a:lstStyle/>
        <a:p>
          <a:r>
            <a:rPr lang="es-PY" dirty="0" smtClean="0">
              <a:solidFill>
                <a:schemeClr val="tx1"/>
              </a:solidFill>
              <a:latin typeface="Rockwell" panose="02060603020205020403" pitchFamily="18" charset="0"/>
            </a:rPr>
            <a:t>Escuela Superior de Arte y Desarrollo de Talentos</a:t>
          </a:r>
          <a:endParaRPr lang="es-PY" dirty="0"/>
        </a:p>
      </dgm:t>
    </dgm:pt>
    <dgm:pt modelId="{EEF2F800-2731-44B6-9F41-5B66E7B9103D}" type="parTrans" cxnId="{4DB3F553-ACBB-4CC3-94C4-42F5B3754796}">
      <dgm:prSet/>
      <dgm:spPr/>
      <dgm:t>
        <a:bodyPr/>
        <a:lstStyle/>
        <a:p>
          <a:endParaRPr lang="es-PY"/>
        </a:p>
      </dgm:t>
    </dgm:pt>
    <dgm:pt modelId="{35EF4D51-C5DD-441E-BB69-7DDCACDC0E24}" type="sibTrans" cxnId="{4DB3F553-ACBB-4CC3-94C4-42F5B3754796}">
      <dgm:prSet/>
      <dgm:spPr/>
      <dgm:t>
        <a:bodyPr/>
        <a:lstStyle/>
        <a:p>
          <a:endParaRPr lang="es-PY"/>
        </a:p>
      </dgm:t>
    </dgm:pt>
    <dgm:pt modelId="{DBBE7725-9BC8-4547-88D1-99F29A226EA2}">
      <dgm:prSet/>
      <dgm:spPr>
        <a:solidFill>
          <a:srgbClr val="990000"/>
        </a:solidFill>
      </dgm:spPr>
      <dgm:t>
        <a:bodyPr/>
        <a:lstStyle/>
        <a:p>
          <a:r>
            <a:rPr lang="es-PY" b="1" dirty="0" smtClean="0">
              <a:solidFill>
                <a:schemeClr val="tx1"/>
              </a:solidFill>
              <a:latin typeface="Rockwell" panose="02060603020205020403" pitchFamily="18" charset="0"/>
            </a:rPr>
            <a:t>Facultad de Odontología</a:t>
          </a:r>
          <a:endParaRPr lang="es-PY" dirty="0"/>
        </a:p>
      </dgm:t>
    </dgm:pt>
    <dgm:pt modelId="{36E3BAEA-1D91-432F-AE19-93747F25E9A2}" type="parTrans" cxnId="{10D4170E-DC96-4A1F-A1E5-74212A81C336}">
      <dgm:prSet/>
      <dgm:spPr/>
      <dgm:t>
        <a:bodyPr/>
        <a:lstStyle/>
        <a:p>
          <a:endParaRPr lang="es-PY"/>
        </a:p>
      </dgm:t>
    </dgm:pt>
    <dgm:pt modelId="{8BB5D840-CB84-4D06-847D-06FB68CC9CA0}" type="sibTrans" cxnId="{10D4170E-DC96-4A1F-A1E5-74212A81C336}">
      <dgm:prSet/>
      <dgm:spPr/>
      <dgm:t>
        <a:bodyPr/>
        <a:lstStyle/>
        <a:p>
          <a:endParaRPr lang="es-PY"/>
        </a:p>
      </dgm:t>
    </dgm:pt>
    <dgm:pt modelId="{E94DD86F-5AEB-4F0C-AAF8-F04AA5AB78C7}" type="pres">
      <dgm:prSet presAssocID="{E9D536D3-A593-45A6-92AE-BCCA26B7C737}" presName="linearFlow" presStyleCnt="0">
        <dgm:presLayoutVars>
          <dgm:dir/>
          <dgm:resizeHandles val="exact"/>
        </dgm:presLayoutVars>
      </dgm:prSet>
      <dgm:spPr/>
    </dgm:pt>
    <dgm:pt modelId="{649FFBF9-9996-45F2-BC72-EC901C0BF267}" type="pres">
      <dgm:prSet presAssocID="{B7FB54EE-3E7F-431C-B5B8-607831E6B3A2}" presName="composite" presStyleCnt="0"/>
      <dgm:spPr/>
    </dgm:pt>
    <dgm:pt modelId="{AD66DD58-B1B4-4A6F-91E0-8B148E7CDDD3}" type="pres">
      <dgm:prSet presAssocID="{B7FB54EE-3E7F-431C-B5B8-607831E6B3A2}"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96314E6-2D09-4553-B747-4B84C8AB1D75}" type="pres">
      <dgm:prSet presAssocID="{B7FB54EE-3E7F-431C-B5B8-607831E6B3A2}" presName="txShp" presStyleLbl="node1" presStyleIdx="0" presStyleCnt="4">
        <dgm:presLayoutVars>
          <dgm:bulletEnabled val="1"/>
        </dgm:presLayoutVars>
      </dgm:prSet>
      <dgm:spPr/>
      <dgm:t>
        <a:bodyPr/>
        <a:lstStyle/>
        <a:p>
          <a:endParaRPr lang="es-PY"/>
        </a:p>
      </dgm:t>
    </dgm:pt>
    <dgm:pt modelId="{6D2ECD65-41FA-472A-9266-A362E37FBCBF}" type="pres">
      <dgm:prSet presAssocID="{F85C3155-DE66-4D2D-969C-7BEB07569663}" presName="spacing" presStyleCnt="0"/>
      <dgm:spPr/>
    </dgm:pt>
    <dgm:pt modelId="{A0A8573F-EC7E-4F4F-BDCE-BA794F42D299}" type="pres">
      <dgm:prSet presAssocID="{DBBE7725-9BC8-4547-88D1-99F29A226EA2}" presName="composite" presStyleCnt="0"/>
      <dgm:spPr/>
    </dgm:pt>
    <dgm:pt modelId="{B62F0071-8FE8-4D77-997D-A3F687619E30}" type="pres">
      <dgm:prSet presAssocID="{DBBE7725-9BC8-4547-88D1-99F29A226EA2}"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B7467C5E-0BCC-48E5-852D-4C3644F06193}" type="pres">
      <dgm:prSet presAssocID="{DBBE7725-9BC8-4547-88D1-99F29A226EA2}" presName="txShp" presStyleLbl="node1" presStyleIdx="1" presStyleCnt="4" custLinFactNeighborY="8425">
        <dgm:presLayoutVars>
          <dgm:bulletEnabled val="1"/>
        </dgm:presLayoutVars>
      </dgm:prSet>
      <dgm:spPr/>
      <dgm:t>
        <a:bodyPr/>
        <a:lstStyle/>
        <a:p>
          <a:endParaRPr lang="es-PY"/>
        </a:p>
      </dgm:t>
    </dgm:pt>
    <dgm:pt modelId="{6BB95257-884E-4083-8FAD-2A4EC9AD7941}" type="pres">
      <dgm:prSet presAssocID="{8BB5D840-CB84-4D06-847D-06FB68CC9CA0}" presName="spacing" presStyleCnt="0"/>
      <dgm:spPr/>
    </dgm:pt>
    <dgm:pt modelId="{DFFA4E61-DDF8-47F3-AB05-FD2DE3F5C6A5}" type="pres">
      <dgm:prSet presAssocID="{1090E508-25AD-4DD5-A6D4-536B9E3C05BC}" presName="composite" presStyleCnt="0"/>
      <dgm:spPr/>
    </dgm:pt>
    <dgm:pt modelId="{45A843ED-6E5A-4CB1-A27C-1275FAA39359}" type="pres">
      <dgm:prSet presAssocID="{1090E508-25AD-4DD5-A6D4-536B9E3C05BC}"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3ACC25FC-1376-4F0A-A2EF-DDEEA4A96FFF}" type="pres">
      <dgm:prSet presAssocID="{1090E508-25AD-4DD5-A6D4-536B9E3C05BC}" presName="txShp" presStyleLbl="node1" presStyleIdx="2" presStyleCnt="4">
        <dgm:presLayoutVars>
          <dgm:bulletEnabled val="1"/>
        </dgm:presLayoutVars>
      </dgm:prSet>
      <dgm:spPr/>
      <dgm:t>
        <a:bodyPr/>
        <a:lstStyle/>
        <a:p>
          <a:endParaRPr lang="es-PY"/>
        </a:p>
      </dgm:t>
    </dgm:pt>
    <dgm:pt modelId="{AF5A42EC-5E72-4DEA-85C0-612F335D0AA8}" type="pres">
      <dgm:prSet presAssocID="{8D90C1BE-7A13-4FEC-99AA-BB4383884A95}" presName="spacing" presStyleCnt="0"/>
      <dgm:spPr/>
    </dgm:pt>
    <dgm:pt modelId="{2CCCD47E-865C-445A-AB9D-A346AF68FD41}" type="pres">
      <dgm:prSet presAssocID="{AC59C65A-ADB8-489F-92D3-6EFB43D495DB}" presName="composite" presStyleCnt="0"/>
      <dgm:spPr/>
    </dgm:pt>
    <dgm:pt modelId="{CB573135-A809-4262-8160-18391E10FE9E}" type="pres">
      <dgm:prSet presAssocID="{AC59C65A-ADB8-489F-92D3-6EFB43D495DB}"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418143EA-5D9F-4F68-9C9E-932CE7135B40}" type="pres">
      <dgm:prSet presAssocID="{AC59C65A-ADB8-489F-92D3-6EFB43D495DB}" presName="txShp" presStyleLbl="node1" presStyleIdx="3" presStyleCnt="4">
        <dgm:presLayoutVars>
          <dgm:bulletEnabled val="1"/>
        </dgm:presLayoutVars>
      </dgm:prSet>
      <dgm:spPr/>
      <dgm:t>
        <a:bodyPr/>
        <a:lstStyle/>
        <a:p>
          <a:endParaRPr lang="es-PY"/>
        </a:p>
      </dgm:t>
    </dgm:pt>
  </dgm:ptLst>
  <dgm:cxnLst>
    <dgm:cxn modelId="{10D4170E-DC96-4A1F-A1E5-74212A81C336}" srcId="{E9D536D3-A593-45A6-92AE-BCCA26B7C737}" destId="{DBBE7725-9BC8-4547-88D1-99F29A226EA2}" srcOrd="1" destOrd="0" parTransId="{36E3BAEA-1D91-432F-AE19-93747F25E9A2}" sibTransId="{8BB5D840-CB84-4D06-847D-06FB68CC9CA0}"/>
    <dgm:cxn modelId="{6D76F373-8C10-4CFE-8027-E2DA8A52EE2B}" type="presOf" srcId="{AC59C65A-ADB8-489F-92D3-6EFB43D495DB}" destId="{418143EA-5D9F-4F68-9C9E-932CE7135B40}" srcOrd="0" destOrd="0" presId="urn:microsoft.com/office/officeart/2005/8/layout/vList3"/>
    <dgm:cxn modelId="{F626E2A7-6058-4F72-8E48-087057AA5B20}" srcId="{E9D536D3-A593-45A6-92AE-BCCA26B7C737}" destId="{B7FB54EE-3E7F-431C-B5B8-607831E6B3A2}" srcOrd="0" destOrd="0" parTransId="{68055991-1481-4A5C-BEC6-884ECD42CF08}" sibTransId="{F85C3155-DE66-4D2D-969C-7BEB07569663}"/>
    <dgm:cxn modelId="{45F99147-6F83-4616-83E3-AC248EAA1870}" type="presOf" srcId="{DBBE7725-9BC8-4547-88D1-99F29A226EA2}" destId="{B7467C5E-0BCC-48E5-852D-4C3644F06193}" srcOrd="0" destOrd="0" presId="urn:microsoft.com/office/officeart/2005/8/layout/vList3"/>
    <dgm:cxn modelId="{27DA324C-99C1-4DB3-B17F-EEE7BF0CC748}" type="presOf" srcId="{1090E508-25AD-4DD5-A6D4-536B9E3C05BC}" destId="{3ACC25FC-1376-4F0A-A2EF-DDEEA4A96FFF}" srcOrd="0" destOrd="0" presId="urn:microsoft.com/office/officeart/2005/8/layout/vList3"/>
    <dgm:cxn modelId="{8BD01B19-2237-4FEC-92E2-BC5667279C1C}" type="presOf" srcId="{B7FB54EE-3E7F-431C-B5B8-607831E6B3A2}" destId="{296314E6-2D09-4553-B747-4B84C8AB1D75}" srcOrd="0" destOrd="0" presId="urn:microsoft.com/office/officeart/2005/8/layout/vList3"/>
    <dgm:cxn modelId="{4DB3F553-ACBB-4CC3-94C4-42F5B3754796}" srcId="{E9D536D3-A593-45A6-92AE-BCCA26B7C737}" destId="{AC59C65A-ADB8-489F-92D3-6EFB43D495DB}" srcOrd="3" destOrd="0" parTransId="{EEF2F800-2731-44B6-9F41-5B66E7B9103D}" sibTransId="{35EF4D51-C5DD-441E-BB69-7DDCACDC0E24}"/>
    <dgm:cxn modelId="{6AF5B433-3372-4216-A459-45A530F9BB4B}" type="presOf" srcId="{E9D536D3-A593-45A6-92AE-BCCA26B7C737}" destId="{E94DD86F-5AEB-4F0C-AAF8-F04AA5AB78C7}" srcOrd="0" destOrd="0" presId="urn:microsoft.com/office/officeart/2005/8/layout/vList3"/>
    <dgm:cxn modelId="{84120B64-B536-4BEC-A5EB-5EDB68DA5741}" srcId="{E9D536D3-A593-45A6-92AE-BCCA26B7C737}" destId="{1090E508-25AD-4DD5-A6D4-536B9E3C05BC}" srcOrd="2" destOrd="0" parTransId="{80AE0593-1104-48F1-A59E-B1929186E246}" sibTransId="{8D90C1BE-7A13-4FEC-99AA-BB4383884A95}"/>
    <dgm:cxn modelId="{C6DDBC8C-FADA-424E-98CC-DC140CDF6223}" type="presParOf" srcId="{E94DD86F-5AEB-4F0C-AAF8-F04AA5AB78C7}" destId="{649FFBF9-9996-45F2-BC72-EC901C0BF267}" srcOrd="0" destOrd="0" presId="urn:microsoft.com/office/officeart/2005/8/layout/vList3"/>
    <dgm:cxn modelId="{E543D113-58B0-49CE-91E3-2963F9C4A3BF}" type="presParOf" srcId="{649FFBF9-9996-45F2-BC72-EC901C0BF267}" destId="{AD66DD58-B1B4-4A6F-91E0-8B148E7CDDD3}" srcOrd="0" destOrd="0" presId="urn:microsoft.com/office/officeart/2005/8/layout/vList3"/>
    <dgm:cxn modelId="{558DDA7C-9CC9-4B87-B925-1296EAA2FAF7}" type="presParOf" srcId="{649FFBF9-9996-45F2-BC72-EC901C0BF267}" destId="{296314E6-2D09-4553-B747-4B84C8AB1D75}" srcOrd="1" destOrd="0" presId="urn:microsoft.com/office/officeart/2005/8/layout/vList3"/>
    <dgm:cxn modelId="{A82D7E7B-91C2-4447-873D-2D31D46EF846}" type="presParOf" srcId="{E94DD86F-5AEB-4F0C-AAF8-F04AA5AB78C7}" destId="{6D2ECD65-41FA-472A-9266-A362E37FBCBF}" srcOrd="1" destOrd="0" presId="urn:microsoft.com/office/officeart/2005/8/layout/vList3"/>
    <dgm:cxn modelId="{E7296ACA-0BBD-428A-A470-FA2460C0C483}" type="presParOf" srcId="{E94DD86F-5AEB-4F0C-AAF8-F04AA5AB78C7}" destId="{A0A8573F-EC7E-4F4F-BDCE-BA794F42D299}" srcOrd="2" destOrd="0" presId="urn:microsoft.com/office/officeart/2005/8/layout/vList3"/>
    <dgm:cxn modelId="{BE0A7AB0-216C-4EDD-84FC-C557E550E9AF}" type="presParOf" srcId="{A0A8573F-EC7E-4F4F-BDCE-BA794F42D299}" destId="{B62F0071-8FE8-4D77-997D-A3F687619E30}" srcOrd="0" destOrd="0" presId="urn:microsoft.com/office/officeart/2005/8/layout/vList3"/>
    <dgm:cxn modelId="{5F85986C-0084-49F7-9980-FB317247F188}" type="presParOf" srcId="{A0A8573F-EC7E-4F4F-BDCE-BA794F42D299}" destId="{B7467C5E-0BCC-48E5-852D-4C3644F06193}" srcOrd="1" destOrd="0" presId="urn:microsoft.com/office/officeart/2005/8/layout/vList3"/>
    <dgm:cxn modelId="{857784FE-C6D3-4EF4-AE04-D40C61D65D46}" type="presParOf" srcId="{E94DD86F-5AEB-4F0C-AAF8-F04AA5AB78C7}" destId="{6BB95257-884E-4083-8FAD-2A4EC9AD7941}" srcOrd="3" destOrd="0" presId="urn:microsoft.com/office/officeart/2005/8/layout/vList3"/>
    <dgm:cxn modelId="{506400D4-FBC5-47C4-B850-125219CDF8C2}" type="presParOf" srcId="{E94DD86F-5AEB-4F0C-AAF8-F04AA5AB78C7}" destId="{DFFA4E61-DDF8-47F3-AB05-FD2DE3F5C6A5}" srcOrd="4" destOrd="0" presId="urn:microsoft.com/office/officeart/2005/8/layout/vList3"/>
    <dgm:cxn modelId="{41DA4031-64E3-4C75-8C9C-0D6F106A542B}" type="presParOf" srcId="{DFFA4E61-DDF8-47F3-AB05-FD2DE3F5C6A5}" destId="{45A843ED-6E5A-4CB1-A27C-1275FAA39359}" srcOrd="0" destOrd="0" presId="urn:microsoft.com/office/officeart/2005/8/layout/vList3"/>
    <dgm:cxn modelId="{71EF0369-AECE-452F-89BE-5813B55556AB}" type="presParOf" srcId="{DFFA4E61-DDF8-47F3-AB05-FD2DE3F5C6A5}" destId="{3ACC25FC-1376-4F0A-A2EF-DDEEA4A96FFF}" srcOrd="1" destOrd="0" presId="urn:microsoft.com/office/officeart/2005/8/layout/vList3"/>
    <dgm:cxn modelId="{17A55C2C-8991-4514-AE36-4EB8819E616D}" type="presParOf" srcId="{E94DD86F-5AEB-4F0C-AAF8-F04AA5AB78C7}" destId="{AF5A42EC-5E72-4DEA-85C0-612F335D0AA8}" srcOrd="5" destOrd="0" presId="urn:microsoft.com/office/officeart/2005/8/layout/vList3"/>
    <dgm:cxn modelId="{3BB87210-3795-4D8B-B0CF-CCAA36D8A7CA}" type="presParOf" srcId="{E94DD86F-5AEB-4F0C-AAF8-F04AA5AB78C7}" destId="{2CCCD47E-865C-445A-AB9D-A346AF68FD41}" srcOrd="6" destOrd="0" presId="urn:microsoft.com/office/officeart/2005/8/layout/vList3"/>
    <dgm:cxn modelId="{3AEB63FC-DB03-4135-A6F4-1BDE2B725D80}" type="presParOf" srcId="{2CCCD47E-865C-445A-AB9D-A346AF68FD41}" destId="{CB573135-A809-4262-8160-18391E10FE9E}" srcOrd="0" destOrd="0" presId="urn:microsoft.com/office/officeart/2005/8/layout/vList3"/>
    <dgm:cxn modelId="{EDF9B67C-1C9D-4362-9DD8-13EAF4A2622D}" type="presParOf" srcId="{2CCCD47E-865C-445A-AB9D-A346AF68FD41}" destId="{418143EA-5D9F-4F68-9C9E-932CE7135B40}"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455506-7968-4205-91B6-CA9DFF6B1426}" type="doc">
      <dgm:prSet loTypeId="urn:microsoft.com/office/officeart/2005/8/layout/vList3" loCatId="list" qsTypeId="urn:microsoft.com/office/officeart/2005/8/quickstyle/simple5" qsCatId="simple" csTypeId="urn:microsoft.com/office/officeart/2005/8/colors/accent0_1" csCatId="mainScheme" phldr="1"/>
      <dgm:spPr/>
    </dgm:pt>
    <dgm:pt modelId="{924D4367-21BD-4799-9E51-3E13C5CBF4F3}">
      <dgm:prSet phldrT="[Texto]" custT="1"/>
      <dgm:spPr>
        <a:solidFill>
          <a:srgbClr val="7E1813"/>
        </a:solidFill>
      </dgm:spPr>
      <dgm:t>
        <a:bodyPr/>
        <a:lstStyle/>
        <a:p>
          <a:r>
            <a:rPr lang="es-PY" sz="2000" spc="300" dirty="0" smtClean="0">
              <a:solidFill>
                <a:schemeClr val="bg1"/>
              </a:solidFill>
              <a:latin typeface="Rockwell" panose="02060603020205020403" pitchFamily="18" charset="0"/>
            </a:rPr>
            <a:t>Contaduría Pública, </a:t>
          </a:r>
        </a:p>
        <a:p>
          <a:r>
            <a:rPr lang="es-PY" sz="2000" spc="300" dirty="0" smtClean="0">
              <a:solidFill>
                <a:schemeClr val="bg1"/>
              </a:solidFill>
              <a:latin typeface="Rockwell" panose="02060603020205020403" pitchFamily="18" charset="0"/>
            </a:rPr>
            <a:t>FCE(2017</a:t>
          </a:r>
          <a:r>
            <a:rPr lang="es-PY" sz="1800" spc="300" dirty="0" smtClean="0">
              <a:solidFill>
                <a:schemeClr val="bg1"/>
              </a:solidFill>
              <a:latin typeface="Rockwell" panose="02060603020205020403" pitchFamily="18" charset="0"/>
            </a:rPr>
            <a:t>)</a:t>
          </a:r>
          <a:endParaRPr lang="es-PY" sz="1800" spc="300" dirty="0">
            <a:solidFill>
              <a:schemeClr val="bg1"/>
            </a:solidFill>
            <a:latin typeface="Rockwell" panose="02060603020205020403" pitchFamily="18" charset="0"/>
          </a:endParaRPr>
        </a:p>
      </dgm:t>
    </dgm:pt>
    <dgm:pt modelId="{35C1168E-174D-456F-B745-2C97F9D7C714}" type="parTrans" cxnId="{55054A5E-22B7-492C-96E0-B122DEC7488A}">
      <dgm:prSet/>
      <dgm:spPr/>
      <dgm:t>
        <a:bodyPr/>
        <a:lstStyle/>
        <a:p>
          <a:endParaRPr lang="es-PY" spc="300">
            <a:latin typeface="Rockwell" panose="02060603020205020403" pitchFamily="18" charset="0"/>
          </a:endParaRPr>
        </a:p>
      </dgm:t>
    </dgm:pt>
    <dgm:pt modelId="{DDC709A9-3597-4089-A6F4-5683CADE9E28}" type="sibTrans" cxnId="{55054A5E-22B7-492C-96E0-B122DEC7488A}">
      <dgm:prSet/>
      <dgm:spPr/>
      <dgm:t>
        <a:bodyPr/>
        <a:lstStyle/>
        <a:p>
          <a:endParaRPr lang="es-PY" spc="300">
            <a:latin typeface="Rockwell" panose="02060603020205020403" pitchFamily="18" charset="0"/>
          </a:endParaRPr>
        </a:p>
      </dgm:t>
    </dgm:pt>
    <dgm:pt modelId="{76C1D0BA-3454-412B-B066-2FB1F9B0B87D}">
      <dgm:prSet phldrT="[Texto]" custT="1"/>
      <dgm:spPr>
        <a:solidFill>
          <a:srgbClr val="7E1813"/>
        </a:solidFill>
      </dgm:spPr>
      <dgm:t>
        <a:bodyPr/>
        <a:lstStyle/>
        <a:p>
          <a:r>
            <a:rPr lang="es-PY" sz="2000" spc="300" dirty="0" smtClean="0">
              <a:solidFill>
                <a:schemeClr val="bg1"/>
              </a:solidFill>
              <a:latin typeface="Rockwell" panose="02060603020205020403" pitchFamily="18" charset="0"/>
            </a:rPr>
            <a:t>Licenciatura en Enfermería, </a:t>
          </a:r>
        </a:p>
        <a:p>
          <a:r>
            <a:rPr lang="es-PY" sz="2000" spc="300" dirty="0" smtClean="0">
              <a:solidFill>
                <a:schemeClr val="bg1"/>
              </a:solidFill>
              <a:latin typeface="Rockwell" panose="02060603020205020403" pitchFamily="18" charset="0"/>
            </a:rPr>
            <a:t>FCS (2017)</a:t>
          </a:r>
          <a:endParaRPr lang="es-PY" sz="2000" spc="300" dirty="0">
            <a:solidFill>
              <a:schemeClr val="bg1"/>
            </a:solidFill>
            <a:latin typeface="Rockwell" panose="02060603020205020403" pitchFamily="18" charset="0"/>
          </a:endParaRPr>
        </a:p>
      </dgm:t>
    </dgm:pt>
    <dgm:pt modelId="{9E58636C-0CE1-48B9-8D49-E0ADA14A7B1A}" type="parTrans" cxnId="{E7BFC0C9-2403-4A27-BA07-6666D5B23A30}">
      <dgm:prSet/>
      <dgm:spPr/>
      <dgm:t>
        <a:bodyPr/>
        <a:lstStyle/>
        <a:p>
          <a:endParaRPr lang="es-PY" spc="300">
            <a:latin typeface="Rockwell" panose="02060603020205020403" pitchFamily="18" charset="0"/>
          </a:endParaRPr>
        </a:p>
      </dgm:t>
    </dgm:pt>
    <dgm:pt modelId="{E0261BC3-FA40-4C7D-A950-A99330552638}" type="sibTrans" cxnId="{E7BFC0C9-2403-4A27-BA07-6666D5B23A30}">
      <dgm:prSet/>
      <dgm:spPr/>
      <dgm:t>
        <a:bodyPr/>
        <a:lstStyle/>
        <a:p>
          <a:endParaRPr lang="es-PY" spc="300">
            <a:latin typeface="Rockwell" panose="02060603020205020403" pitchFamily="18" charset="0"/>
          </a:endParaRPr>
        </a:p>
      </dgm:t>
    </dgm:pt>
    <dgm:pt modelId="{A5968A35-96C0-4756-B3ED-540DA28971B1}">
      <dgm:prSet phldrT="[Texto]" custT="1"/>
      <dgm:spPr>
        <a:solidFill>
          <a:srgbClr val="7E1813"/>
        </a:solidFill>
      </dgm:spPr>
      <dgm:t>
        <a:bodyPr/>
        <a:lstStyle/>
        <a:p>
          <a:r>
            <a:rPr lang="es-PY" sz="2000" spc="300" dirty="0" smtClean="0">
              <a:solidFill>
                <a:schemeClr val="bg1"/>
              </a:solidFill>
              <a:latin typeface="Rockwell" panose="02060603020205020403" pitchFamily="18" charset="0"/>
            </a:rPr>
            <a:t>Ingeniería en Electricidad, </a:t>
          </a:r>
        </a:p>
        <a:p>
          <a:r>
            <a:rPr lang="es-PY" sz="2000" spc="300" dirty="0" err="1" smtClean="0">
              <a:solidFill>
                <a:schemeClr val="bg1"/>
              </a:solidFill>
              <a:latin typeface="Rockwell" panose="02060603020205020403" pitchFamily="18" charset="0"/>
            </a:rPr>
            <a:t>FCyT</a:t>
          </a:r>
          <a:r>
            <a:rPr lang="es-PY" sz="2000" spc="300" dirty="0" smtClean="0">
              <a:solidFill>
                <a:schemeClr val="bg1"/>
              </a:solidFill>
              <a:latin typeface="Rockwell" panose="02060603020205020403" pitchFamily="18" charset="0"/>
            </a:rPr>
            <a:t> (2017)</a:t>
          </a:r>
          <a:endParaRPr lang="es-PY" sz="2000" spc="300" dirty="0">
            <a:solidFill>
              <a:schemeClr val="bg1"/>
            </a:solidFill>
            <a:latin typeface="Rockwell" panose="02060603020205020403" pitchFamily="18" charset="0"/>
          </a:endParaRPr>
        </a:p>
      </dgm:t>
    </dgm:pt>
    <dgm:pt modelId="{6C1A3B69-3E1F-4EAF-9BD4-6181A800856B}" type="parTrans" cxnId="{188F4B68-C45C-4D5E-9422-87E9B2666B7A}">
      <dgm:prSet/>
      <dgm:spPr/>
      <dgm:t>
        <a:bodyPr/>
        <a:lstStyle/>
        <a:p>
          <a:endParaRPr lang="es-PY" spc="300">
            <a:latin typeface="Rockwell" panose="02060603020205020403" pitchFamily="18" charset="0"/>
          </a:endParaRPr>
        </a:p>
      </dgm:t>
    </dgm:pt>
    <dgm:pt modelId="{976B6F47-0EAF-43D6-8F84-BEAA78D3C3BE}" type="sibTrans" cxnId="{188F4B68-C45C-4D5E-9422-87E9B2666B7A}">
      <dgm:prSet/>
      <dgm:spPr/>
      <dgm:t>
        <a:bodyPr/>
        <a:lstStyle/>
        <a:p>
          <a:endParaRPr lang="es-PY" spc="300">
            <a:latin typeface="Rockwell" panose="02060603020205020403" pitchFamily="18" charset="0"/>
          </a:endParaRPr>
        </a:p>
      </dgm:t>
    </dgm:pt>
    <dgm:pt modelId="{9B4E9A5A-F07A-462D-A983-DFBF8C56A266}">
      <dgm:prSet custT="1"/>
      <dgm:spPr>
        <a:solidFill>
          <a:srgbClr val="7E1813"/>
        </a:solidFill>
      </dgm:spPr>
      <dgm:t>
        <a:bodyPr/>
        <a:lstStyle/>
        <a:p>
          <a:r>
            <a:rPr lang="es-PY" sz="2000" spc="300" dirty="0" smtClean="0">
              <a:solidFill>
                <a:schemeClr val="bg1"/>
              </a:solidFill>
              <a:latin typeface="Rockwell" panose="02060603020205020403" pitchFamily="18" charset="0"/>
            </a:rPr>
            <a:t>Administración de </a:t>
          </a:r>
          <a:r>
            <a:rPr lang="es-PY" sz="2000" spc="300" dirty="0" smtClean="0">
              <a:solidFill>
                <a:schemeClr val="bg1"/>
              </a:solidFill>
              <a:latin typeface="Rockwell" panose="02060603020205020403" pitchFamily="18" charset="0"/>
            </a:rPr>
            <a:t>Empresas</a:t>
          </a:r>
          <a:r>
            <a:rPr lang="es-PY" sz="2000" spc="300" dirty="0" smtClean="0">
              <a:solidFill>
                <a:schemeClr val="bg1"/>
              </a:solidFill>
              <a:latin typeface="Rockwell" panose="02060603020205020403" pitchFamily="18" charset="0"/>
            </a:rPr>
            <a:t>, </a:t>
          </a:r>
        </a:p>
        <a:p>
          <a:r>
            <a:rPr lang="es-PY" sz="2000" spc="300" dirty="0" smtClean="0">
              <a:solidFill>
                <a:schemeClr val="bg1"/>
              </a:solidFill>
              <a:latin typeface="Rockwell" panose="02060603020205020403" pitchFamily="18" charset="0"/>
            </a:rPr>
            <a:t>FCE (2018)</a:t>
          </a:r>
          <a:endParaRPr lang="es-PY" sz="2000" spc="300" dirty="0">
            <a:solidFill>
              <a:schemeClr val="bg1"/>
            </a:solidFill>
            <a:latin typeface="Rockwell" panose="02060603020205020403" pitchFamily="18" charset="0"/>
          </a:endParaRPr>
        </a:p>
      </dgm:t>
    </dgm:pt>
    <dgm:pt modelId="{B661E4C9-0794-4B75-A70D-522927389FF8}" type="parTrans" cxnId="{3AE0F2BE-0584-4B7F-8C98-7585164F3D86}">
      <dgm:prSet/>
      <dgm:spPr/>
      <dgm:t>
        <a:bodyPr/>
        <a:lstStyle/>
        <a:p>
          <a:endParaRPr lang="es-PY" spc="300">
            <a:latin typeface="Rockwell" panose="02060603020205020403" pitchFamily="18" charset="0"/>
          </a:endParaRPr>
        </a:p>
      </dgm:t>
    </dgm:pt>
    <dgm:pt modelId="{47625CBF-F9F8-49FE-86DA-8A9340FF81BA}" type="sibTrans" cxnId="{3AE0F2BE-0584-4B7F-8C98-7585164F3D86}">
      <dgm:prSet/>
      <dgm:spPr/>
      <dgm:t>
        <a:bodyPr/>
        <a:lstStyle/>
        <a:p>
          <a:endParaRPr lang="es-PY" spc="300">
            <a:latin typeface="Rockwell" panose="02060603020205020403" pitchFamily="18" charset="0"/>
          </a:endParaRPr>
        </a:p>
      </dgm:t>
    </dgm:pt>
    <dgm:pt modelId="{5B8A5315-03AD-48E9-91C0-917D70EC65D7}" type="pres">
      <dgm:prSet presAssocID="{66455506-7968-4205-91B6-CA9DFF6B1426}" presName="linearFlow" presStyleCnt="0">
        <dgm:presLayoutVars>
          <dgm:dir/>
          <dgm:resizeHandles val="exact"/>
        </dgm:presLayoutVars>
      </dgm:prSet>
      <dgm:spPr/>
    </dgm:pt>
    <dgm:pt modelId="{0DEDCF7A-7354-4D4E-8AB7-6AF8CD3FA989}" type="pres">
      <dgm:prSet presAssocID="{924D4367-21BD-4799-9E51-3E13C5CBF4F3}" presName="composite" presStyleCnt="0"/>
      <dgm:spPr/>
    </dgm:pt>
    <dgm:pt modelId="{0ABF4A20-51C2-40D4-B4D5-9462856ADA96}" type="pres">
      <dgm:prSet presAssocID="{924D4367-21BD-4799-9E51-3E13C5CBF4F3}"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 modelId="{B0256AEC-CACF-4F8B-9BB7-6EDB4DBF4B8A}" type="pres">
      <dgm:prSet presAssocID="{924D4367-21BD-4799-9E51-3E13C5CBF4F3}" presName="txShp" presStyleLbl="node1" presStyleIdx="0" presStyleCnt="4">
        <dgm:presLayoutVars>
          <dgm:bulletEnabled val="1"/>
        </dgm:presLayoutVars>
      </dgm:prSet>
      <dgm:spPr/>
      <dgm:t>
        <a:bodyPr/>
        <a:lstStyle/>
        <a:p>
          <a:endParaRPr lang="es-PY"/>
        </a:p>
      </dgm:t>
    </dgm:pt>
    <dgm:pt modelId="{CC21B3D5-8948-4AE2-8085-EAD28A0DD831}" type="pres">
      <dgm:prSet presAssocID="{DDC709A9-3597-4089-A6F4-5683CADE9E28}" presName="spacing" presStyleCnt="0"/>
      <dgm:spPr/>
    </dgm:pt>
    <dgm:pt modelId="{990CFE84-323F-4DE7-81D6-7ADD0FD83271}" type="pres">
      <dgm:prSet presAssocID="{76C1D0BA-3454-412B-B066-2FB1F9B0B87D}" presName="composite" presStyleCnt="0"/>
      <dgm:spPr/>
    </dgm:pt>
    <dgm:pt modelId="{C6792141-A373-4479-BA2E-54232ED26107}" type="pres">
      <dgm:prSet presAssocID="{76C1D0BA-3454-412B-B066-2FB1F9B0B87D}"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6E68A037-F27F-43FD-8F8B-0E9C1DA48AB8}" type="pres">
      <dgm:prSet presAssocID="{76C1D0BA-3454-412B-B066-2FB1F9B0B87D}" presName="txShp" presStyleLbl="node1" presStyleIdx="1" presStyleCnt="4">
        <dgm:presLayoutVars>
          <dgm:bulletEnabled val="1"/>
        </dgm:presLayoutVars>
      </dgm:prSet>
      <dgm:spPr/>
      <dgm:t>
        <a:bodyPr/>
        <a:lstStyle/>
        <a:p>
          <a:endParaRPr lang="es-PY"/>
        </a:p>
      </dgm:t>
    </dgm:pt>
    <dgm:pt modelId="{6B6777D6-6772-4E0A-8793-F4B49EEB34DB}" type="pres">
      <dgm:prSet presAssocID="{E0261BC3-FA40-4C7D-A950-A99330552638}" presName="spacing" presStyleCnt="0"/>
      <dgm:spPr/>
    </dgm:pt>
    <dgm:pt modelId="{19C55727-DD64-4255-8677-4161A758F752}" type="pres">
      <dgm:prSet presAssocID="{A5968A35-96C0-4756-B3ED-540DA28971B1}" presName="composite" presStyleCnt="0"/>
      <dgm:spPr/>
    </dgm:pt>
    <dgm:pt modelId="{E3319261-7546-4E09-B446-2524EBC7178F}" type="pres">
      <dgm:prSet presAssocID="{A5968A35-96C0-4756-B3ED-540DA28971B1}" presName="imgShp" presStyleLbl="fgImgPlace1" presStyleIdx="2" presStyleCnt="4" custLinFactNeighborX="449" custLinFactNeighborY="-1836"/>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9A60D377-9772-42BA-9D63-635EBBCF0438}" type="pres">
      <dgm:prSet presAssocID="{A5968A35-96C0-4756-B3ED-540DA28971B1}" presName="txShp" presStyleLbl="node1" presStyleIdx="2" presStyleCnt="4">
        <dgm:presLayoutVars>
          <dgm:bulletEnabled val="1"/>
        </dgm:presLayoutVars>
      </dgm:prSet>
      <dgm:spPr/>
      <dgm:t>
        <a:bodyPr/>
        <a:lstStyle/>
        <a:p>
          <a:endParaRPr lang="es-PY"/>
        </a:p>
      </dgm:t>
    </dgm:pt>
    <dgm:pt modelId="{932154AF-8A6F-4FE2-BB1E-CDF30FCB73E1}" type="pres">
      <dgm:prSet presAssocID="{976B6F47-0EAF-43D6-8F84-BEAA78D3C3BE}" presName="spacing" presStyleCnt="0"/>
      <dgm:spPr/>
    </dgm:pt>
    <dgm:pt modelId="{AE0BE3FC-ADBE-4529-8E1C-93A1F35DF42C}" type="pres">
      <dgm:prSet presAssocID="{9B4E9A5A-F07A-462D-A983-DFBF8C56A266}" presName="composite" presStyleCnt="0"/>
      <dgm:spPr/>
    </dgm:pt>
    <dgm:pt modelId="{C9C468F6-2E60-49A7-98C4-305AAE7146BA}" type="pres">
      <dgm:prSet presAssocID="{9B4E9A5A-F07A-462D-A983-DFBF8C56A266}" presName="imgShp" presStyleLbl="fgImgPlace1" presStyleIdx="3" presStyleCnt="4" custLinFactNeighborX="172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 modelId="{F6A40AF3-4B95-4B47-90E5-D8DA1B70B7AD}" type="pres">
      <dgm:prSet presAssocID="{9B4E9A5A-F07A-462D-A983-DFBF8C56A266}" presName="txShp" presStyleLbl="node1" presStyleIdx="3" presStyleCnt="4">
        <dgm:presLayoutVars>
          <dgm:bulletEnabled val="1"/>
        </dgm:presLayoutVars>
      </dgm:prSet>
      <dgm:spPr/>
      <dgm:t>
        <a:bodyPr/>
        <a:lstStyle/>
        <a:p>
          <a:endParaRPr lang="es-PY"/>
        </a:p>
      </dgm:t>
    </dgm:pt>
  </dgm:ptLst>
  <dgm:cxnLst>
    <dgm:cxn modelId="{796D1110-FF4B-48D8-BA2A-A54F6DCBE711}" type="presOf" srcId="{66455506-7968-4205-91B6-CA9DFF6B1426}" destId="{5B8A5315-03AD-48E9-91C0-917D70EC65D7}" srcOrd="0" destOrd="0" presId="urn:microsoft.com/office/officeart/2005/8/layout/vList3"/>
    <dgm:cxn modelId="{3AE0F2BE-0584-4B7F-8C98-7585164F3D86}" srcId="{66455506-7968-4205-91B6-CA9DFF6B1426}" destId="{9B4E9A5A-F07A-462D-A983-DFBF8C56A266}" srcOrd="3" destOrd="0" parTransId="{B661E4C9-0794-4B75-A70D-522927389FF8}" sibTransId="{47625CBF-F9F8-49FE-86DA-8A9340FF81BA}"/>
    <dgm:cxn modelId="{55054A5E-22B7-492C-96E0-B122DEC7488A}" srcId="{66455506-7968-4205-91B6-CA9DFF6B1426}" destId="{924D4367-21BD-4799-9E51-3E13C5CBF4F3}" srcOrd="0" destOrd="0" parTransId="{35C1168E-174D-456F-B745-2C97F9D7C714}" sibTransId="{DDC709A9-3597-4089-A6F4-5683CADE9E28}"/>
    <dgm:cxn modelId="{D31EA23F-1E77-4BAC-AC73-2CFEB02310A6}" type="presOf" srcId="{76C1D0BA-3454-412B-B066-2FB1F9B0B87D}" destId="{6E68A037-F27F-43FD-8F8B-0E9C1DA48AB8}" srcOrd="0" destOrd="0" presId="urn:microsoft.com/office/officeart/2005/8/layout/vList3"/>
    <dgm:cxn modelId="{E7BFC0C9-2403-4A27-BA07-6666D5B23A30}" srcId="{66455506-7968-4205-91B6-CA9DFF6B1426}" destId="{76C1D0BA-3454-412B-B066-2FB1F9B0B87D}" srcOrd="1" destOrd="0" parTransId="{9E58636C-0CE1-48B9-8D49-E0ADA14A7B1A}" sibTransId="{E0261BC3-FA40-4C7D-A950-A99330552638}"/>
    <dgm:cxn modelId="{4F6744A7-CC56-4650-AE56-58F71D16C8ED}" type="presOf" srcId="{924D4367-21BD-4799-9E51-3E13C5CBF4F3}" destId="{B0256AEC-CACF-4F8B-9BB7-6EDB4DBF4B8A}" srcOrd="0" destOrd="0" presId="urn:microsoft.com/office/officeart/2005/8/layout/vList3"/>
    <dgm:cxn modelId="{188F4B68-C45C-4D5E-9422-87E9B2666B7A}" srcId="{66455506-7968-4205-91B6-CA9DFF6B1426}" destId="{A5968A35-96C0-4756-B3ED-540DA28971B1}" srcOrd="2" destOrd="0" parTransId="{6C1A3B69-3E1F-4EAF-9BD4-6181A800856B}" sibTransId="{976B6F47-0EAF-43D6-8F84-BEAA78D3C3BE}"/>
    <dgm:cxn modelId="{9AFDB40B-6842-4154-A0B0-5508B9F09A6E}" type="presOf" srcId="{9B4E9A5A-F07A-462D-A983-DFBF8C56A266}" destId="{F6A40AF3-4B95-4B47-90E5-D8DA1B70B7AD}" srcOrd="0" destOrd="0" presId="urn:microsoft.com/office/officeart/2005/8/layout/vList3"/>
    <dgm:cxn modelId="{7C4DEF7D-CEB5-4DEF-8BF9-A88C5C81BDB3}" type="presOf" srcId="{A5968A35-96C0-4756-B3ED-540DA28971B1}" destId="{9A60D377-9772-42BA-9D63-635EBBCF0438}" srcOrd="0" destOrd="0" presId="urn:microsoft.com/office/officeart/2005/8/layout/vList3"/>
    <dgm:cxn modelId="{239DAA55-1A2E-44F3-A3D5-EFF7423B496F}" type="presParOf" srcId="{5B8A5315-03AD-48E9-91C0-917D70EC65D7}" destId="{0DEDCF7A-7354-4D4E-8AB7-6AF8CD3FA989}" srcOrd="0" destOrd="0" presId="urn:microsoft.com/office/officeart/2005/8/layout/vList3"/>
    <dgm:cxn modelId="{DEDAC3EB-8BCE-492F-AD88-89FB7C5F2F9F}" type="presParOf" srcId="{0DEDCF7A-7354-4D4E-8AB7-6AF8CD3FA989}" destId="{0ABF4A20-51C2-40D4-B4D5-9462856ADA96}" srcOrd="0" destOrd="0" presId="urn:microsoft.com/office/officeart/2005/8/layout/vList3"/>
    <dgm:cxn modelId="{915501D3-D4D0-41EA-B625-37C3287A55FB}" type="presParOf" srcId="{0DEDCF7A-7354-4D4E-8AB7-6AF8CD3FA989}" destId="{B0256AEC-CACF-4F8B-9BB7-6EDB4DBF4B8A}" srcOrd="1" destOrd="0" presId="urn:microsoft.com/office/officeart/2005/8/layout/vList3"/>
    <dgm:cxn modelId="{AE6AA13A-988A-4B49-BC42-E9A6F696FF73}" type="presParOf" srcId="{5B8A5315-03AD-48E9-91C0-917D70EC65D7}" destId="{CC21B3D5-8948-4AE2-8085-EAD28A0DD831}" srcOrd="1" destOrd="0" presId="urn:microsoft.com/office/officeart/2005/8/layout/vList3"/>
    <dgm:cxn modelId="{7E760A13-1ECC-4207-9A67-9B2BEB0E485F}" type="presParOf" srcId="{5B8A5315-03AD-48E9-91C0-917D70EC65D7}" destId="{990CFE84-323F-4DE7-81D6-7ADD0FD83271}" srcOrd="2" destOrd="0" presId="urn:microsoft.com/office/officeart/2005/8/layout/vList3"/>
    <dgm:cxn modelId="{705D066F-04F0-409C-B73B-F3D19E462693}" type="presParOf" srcId="{990CFE84-323F-4DE7-81D6-7ADD0FD83271}" destId="{C6792141-A373-4479-BA2E-54232ED26107}" srcOrd="0" destOrd="0" presId="urn:microsoft.com/office/officeart/2005/8/layout/vList3"/>
    <dgm:cxn modelId="{D13259A1-BC0C-4D2E-B578-D540465807BD}" type="presParOf" srcId="{990CFE84-323F-4DE7-81D6-7ADD0FD83271}" destId="{6E68A037-F27F-43FD-8F8B-0E9C1DA48AB8}" srcOrd="1" destOrd="0" presId="urn:microsoft.com/office/officeart/2005/8/layout/vList3"/>
    <dgm:cxn modelId="{1539EF1E-3D78-40B6-B10D-365F6B72AAD2}" type="presParOf" srcId="{5B8A5315-03AD-48E9-91C0-917D70EC65D7}" destId="{6B6777D6-6772-4E0A-8793-F4B49EEB34DB}" srcOrd="3" destOrd="0" presId="urn:microsoft.com/office/officeart/2005/8/layout/vList3"/>
    <dgm:cxn modelId="{8E2527E6-1F4A-44E1-9BBF-601F3545C622}" type="presParOf" srcId="{5B8A5315-03AD-48E9-91C0-917D70EC65D7}" destId="{19C55727-DD64-4255-8677-4161A758F752}" srcOrd="4" destOrd="0" presId="urn:microsoft.com/office/officeart/2005/8/layout/vList3"/>
    <dgm:cxn modelId="{72EAD8F6-F2BF-47C7-84F7-8C0D07FD60CE}" type="presParOf" srcId="{19C55727-DD64-4255-8677-4161A758F752}" destId="{E3319261-7546-4E09-B446-2524EBC7178F}" srcOrd="0" destOrd="0" presId="urn:microsoft.com/office/officeart/2005/8/layout/vList3"/>
    <dgm:cxn modelId="{BAC2071A-6B9A-447E-A7FE-5A32FAC7DBD7}" type="presParOf" srcId="{19C55727-DD64-4255-8677-4161A758F752}" destId="{9A60D377-9772-42BA-9D63-635EBBCF0438}" srcOrd="1" destOrd="0" presId="urn:microsoft.com/office/officeart/2005/8/layout/vList3"/>
    <dgm:cxn modelId="{6F31AF12-3B9F-4CCF-A7D7-F6A5588088FF}" type="presParOf" srcId="{5B8A5315-03AD-48E9-91C0-917D70EC65D7}" destId="{932154AF-8A6F-4FE2-BB1E-CDF30FCB73E1}" srcOrd="5" destOrd="0" presId="urn:microsoft.com/office/officeart/2005/8/layout/vList3"/>
    <dgm:cxn modelId="{C8365EC6-2315-4A4E-B164-69DCD1E222E5}" type="presParOf" srcId="{5B8A5315-03AD-48E9-91C0-917D70EC65D7}" destId="{AE0BE3FC-ADBE-4529-8E1C-93A1F35DF42C}" srcOrd="6" destOrd="0" presId="urn:microsoft.com/office/officeart/2005/8/layout/vList3"/>
    <dgm:cxn modelId="{D247B3A3-1B0C-4B99-8812-0A138191053F}" type="presParOf" srcId="{AE0BE3FC-ADBE-4529-8E1C-93A1F35DF42C}" destId="{C9C468F6-2E60-49A7-98C4-305AAE7146BA}" srcOrd="0" destOrd="0" presId="urn:microsoft.com/office/officeart/2005/8/layout/vList3"/>
    <dgm:cxn modelId="{FF73F6E1-55FC-449F-8782-0197A10DBB25}" type="presParOf" srcId="{AE0BE3FC-ADBE-4529-8E1C-93A1F35DF42C}" destId="{F6A40AF3-4B95-4B47-90E5-D8DA1B70B7AD}"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990E4C-7DA5-421C-B5F5-79EA3887BB6D}" type="doc">
      <dgm:prSet loTypeId="urn:microsoft.com/office/officeart/2005/8/layout/vList3" loCatId="list" qsTypeId="urn:microsoft.com/office/officeart/2005/8/quickstyle/simple5" qsCatId="simple" csTypeId="urn:microsoft.com/office/officeart/2005/8/colors/accent1_2" csCatId="accent1" phldr="1"/>
      <dgm:spPr/>
    </dgm:pt>
    <dgm:pt modelId="{4BB02DD7-5ED1-4AC9-8A76-7632B28B929F}">
      <dgm:prSet phldrT="[Texto]" custT="1"/>
      <dgm:spPr>
        <a:solidFill>
          <a:srgbClr val="7E1813"/>
        </a:solidFill>
      </dgm:spPr>
      <dgm:t>
        <a:bodyPr/>
        <a:lstStyle/>
        <a:p>
          <a:r>
            <a:rPr lang="es-PY" sz="2500" spc="300" dirty="0" smtClean="0">
              <a:latin typeface="Rockwell" panose="02060603020205020403" pitchFamily="18" charset="0"/>
            </a:rPr>
            <a:t>Ingeniería </a:t>
          </a:r>
          <a:r>
            <a:rPr lang="es-PY" sz="2500" spc="300" dirty="0" smtClean="0">
              <a:latin typeface="Rockwell" panose="02060603020205020403" pitchFamily="18" charset="0"/>
            </a:rPr>
            <a:t>Zootécnica</a:t>
          </a:r>
          <a:r>
            <a:rPr lang="es-PY" sz="2500" spc="300" dirty="0" smtClean="0">
              <a:latin typeface="Rockwell" panose="02060603020205020403" pitchFamily="18" charset="0"/>
            </a:rPr>
            <a:t>, </a:t>
          </a:r>
        </a:p>
        <a:p>
          <a:r>
            <a:rPr lang="es-PY" sz="2500" spc="300" dirty="0" smtClean="0">
              <a:latin typeface="Rockwell" panose="02060603020205020403" pitchFamily="18" charset="0"/>
            </a:rPr>
            <a:t>FCP</a:t>
          </a:r>
          <a:endParaRPr lang="es-PY" sz="2500" spc="300" dirty="0">
            <a:latin typeface="Rockwell" panose="02060603020205020403" pitchFamily="18" charset="0"/>
          </a:endParaRPr>
        </a:p>
      </dgm:t>
    </dgm:pt>
    <dgm:pt modelId="{25A48C46-ECE8-40F0-A903-B56A266E7AC9}" type="parTrans" cxnId="{CD2958A0-4C0D-4925-B708-28C0BEC4E824}">
      <dgm:prSet/>
      <dgm:spPr/>
      <dgm:t>
        <a:bodyPr/>
        <a:lstStyle/>
        <a:p>
          <a:endParaRPr lang="es-PY"/>
        </a:p>
      </dgm:t>
    </dgm:pt>
    <dgm:pt modelId="{9DBE02C4-F6A3-4123-9995-BBAD2CE788AE}" type="sibTrans" cxnId="{CD2958A0-4C0D-4925-B708-28C0BEC4E824}">
      <dgm:prSet/>
      <dgm:spPr/>
      <dgm:t>
        <a:bodyPr/>
        <a:lstStyle/>
        <a:p>
          <a:endParaRPr lang="es-PY"/>
        </a:p>
      </dgm:t>
    </dgm:pt>
    <dgm:pt modelId="{63F75D82-E633-452B-AF88-4CD28C4D0721}">
      <dgm:prSet phldrT="[Texto]" custT="1"/>
      <dgm:spPr>
        <a:solidFill>
          <a:srgbClr val="7E1813"/>
        </a:solidFill>
      </dgm:spPr>
      <dgm:t>
        <a:bodyPr/>
        <a:lstStyle/>
        <a:p>
          <a:r>
            <a:rPr lang="es-PY" sz="2500" spc="300" dirty="0" smtClean="0">
              <a:latin typeface="Rockwell" panose="02060603020205020403" pitchFamily="18" charset="0"/>
            </a:rPr>
            <a:t>Medicina, </a:t>
          </a:r>
        </a:p>
        <a:p>
          <a:r>
            <a:rPr lang="es-PY" sz="2500" spc="300" dirty="0" smtClean="0">
              <a:latin typeface="Rockwell" panose="02060603020205020403" pitchFamily="18" charset="0"/>
            </a:rPr>
            <a:t>FCM</a:t>
          </a:r>
          <a:endParaRPr lang="es-PY" sz="2500" spc="300" dirty="0">
            <a:latin typeface="Rockwell" panose="02060603020205020403" pitchFamily="18" charset="0"/>
          </a:endParaRPr>
        </a:p>
      </dgm:t>
    </dgm:pt>
    <dgm:pt modelId="{EA2BFD7E-5F66-4CA5-B003-5F745B81BB95}" type="parTrans" cxnId="{9BA1E136-C9DA-4865-BB1C-A68C812A3538}">
      <dgm:prSet/>
      <dgm:spPr/>
      <dgm:t>
        <a:bodyPr/>
        <a:lstStyle/>
        <a:p>
          <a:endParaRPr lang="es-PY"/>
        </a:p>
      </dgm:t>
    </dgm:pt>
    <dgm:pt modelId="{3F8C7E74-3F5B-41C3-AB0E-2982BDAF6A29}" type="sibTrans" cxnId="{9BA1E136-C9DA-4865-BB1C-A68C812A3538}">
      <dgm:prSet/>
      <dgm:spPr/>
      <dgm:t>
        <a:bodyPr/>
        <a:lstStyle/>
        <a:p>
          <a:endParaRPr lang="es-PY"/>
        </a:p>
      </dgm:t>
    </dgm:pt>
    <dgm:pt modelId="{86966FD5-BF89-478F-8BF3-DA5170C4A65C}" type="pres">
      <dgm:prSet presAssocID="{87990E4C-7DA5-421C-B5F5-79EA3887BB6D}" presName="linearFlow" presStyleCnt="0">
        <dgm:presLayoutVars>
          <dgm:dir/>
          <dgm:resizeHandles val="exact"/>
        </dgm:presLayoutVars>
      </dgm:prSet>
      <dgm:spPr/>
    </dgm:pt>
    <dgm:pt modelId="{19B259D5-E42F-411C-97AB-DF6761F6C89B}" type="pres">
      <dgm:prSet presAssocID="{4BB02DD7-5ED1-4AC9-8A76-7632B28B929F}" presName="composite" presStyleCnt="0"/>
      <dgm:spPr/>
    </dgm:pt>
    <dgm:pt modelId="{1699DE07-9B7D-44B3-8103-4B1E41EEB5D7}" type="pres">
      <dgm:prSet presAssocID="{4BB02DD7-5ED1-4AC9-8A76-7632B28B929F}"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69A26981-F1DD-46E6-BF84-82FF9BF89DD7}" type="pres">
      <dgm:prSet presAssocID="{4BB02DD7-5ED1-4AC9-8A76-7632B28B929F}" presName="txShp" presStyleLbl="node1" presStyleIdx="0" presStyleCnt="2">
        <dgm:presLayoutVars>
          <dgm:bulletEnabled val="1"/>
        </dgm:presLayoutVars>
      </dgm:prSet>
      <dgm:spPr/>
      <dgm:t>
        <a:bodyPr/>
        <a:lstStyle/>
        <a:p>
          <a:endParaRPr lang="es-PY"/>
        </a:p>
      </dgm:t>
    </dgm:pt>
    <dgm:pt modelId="{A400C3B6-B943-493E-83F1-1D5EBC94F217}" type="pres">
      <dgm:prSet presAssocID="{9DBE02C4-F6A3-4123-9995-BBAD2CE788AE}" presName="spacing" presStyleCnt="0"/>
      <dgm:spPr/>
    </dgm:pt>
    <dgm:pt modelId="{7AC47531-87C9-4FE8-804D-BB220FCF6C78}" type="pres">
      <dgm:prSet presAssocID="{63F75D82-E633-452B-AF88-4CD28C4D0721}" presName="composite" presStyleCnt="0"/>
      <dgm:spPr/>
    </dgm:pt>
    <dgm:pt modelId="{DED31A9B-0E69-48AC-B80D-AF076327E167}" type="pres">
      <dgm:prSet presAssocID="{63F75D82-E633-452B-AF88-4CD28C4D0721}"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F4A1A2CC-7C9D-4681-996E-44EF891E15EB}" type="pres">
      <dgm:prSet presAssocID="{63F75D82-E633-452B-AF88-4CD28C4D0721}" presName="txShp" presStyleLbl="node1" presStyleIdx="1" presStyleCnt="2">
        <dgm:presLayoutVars>
          <dgm:bulletEnabled val="1"/>
        </dgm:presLayoutVars>
      </dgm:prSet>
      <dgm:spPr/>
      <dgm:t>
        <a:bodyPr/>
        <a:lstStyle/>
        <a:p>
          <a:endParaRPr lang="es-PY"/>
        </a:p>
      </dgm:t>
    </dgm:pt>
  </dgm:ptLst>
  <dgm:cxnLst>
    <dgm:cxn modelId="{CD2958A0-4C0D-4925-B708-28C0BEC4E824}" srcId="{87990E4C-7DA5-421C-B5F5-79EA3887BB6D}" destId="{4BB02DD7-5ED1-4AC9-8A76-7632B28B929F}" srcOrd="0" destOrd="0" parTransId="{25A48C46-ECE8-40F0-A903-B56A266E7AC9}" sibTransId="{9DBE02C4-F6A3-4123-9995-BBAD2CE788AE}"/>
    <dgm:cxn modelId="{06AB5CA8-4C9A-4E52-8D20-3592A0E4C8BF}" type="presOf" srcId="{4BB02DD7-5ED1-4AC9-8A76-7632B28B929F}" destId="{69A26981-F1DD-46E6-BF84-82FF9BF89DD7}" srcOrd="0" destOrd="0" presId="urn:microsoft.com/office/officeart/2005/8/layout/vList3"/>
    <dgm:cxn modelId="{9B33AAAD-32D9-4D38-8D04-A8570C784F8B}" type="presOf" srcId="{87990E4C-7DA5-421C-B5F5-79EA3887BB6D}" destId="{86966FD5-BF89-478F-8BF3-DA5170C4A65C}" srcOrd="0" destOrd="0" presId="urn:microsoft.com/office/officeart/2005/8/layout/vList3"/>
    <dgm:cxn modelId="{9BA1E136-C9DA-4865-BB1C-A68C812A3538}" srcId="{87990E4C-7DA5-421C-B5F5-79EA3887BB6D}" destId="{63F75D82-E633-452B-AF88-4CD28C4D0721}" srcOrd="1" destOrd="0" parTransId="{EA2BFD7E-5F66-4CA5-B003-5F745B81BB95}" sibTransId="{3F8C7E74-3F5B-41C3-AB0E-2982BDAF6A29}"/>
    <dgm:cxn modelId="{B9471B2F-E240-4997-99A0-2E16F53710B7}" type="presOf" srcId="{63F75D82-E633-452B-AF88-4CD28C4D0721}" destId="{F4A1A2CC-7C9D-4681-996E-44EF891E15EB}" srcOrd="0" destOrd="0" presId="urn:microsoft.com/office/officeart/2005/8/layout/vList3"/>
    <dgm:cxn modelId="{5A907389-B3AB-4AF5-A29E-5D1BE428E600}" type="presParOf" srcId="{86966FD5-BF89-478F-8BF3-DA5170C4A65C}" destId="{19B259D5-E42F-411C-97AB-DF6761F6C89B}" srcOrd="0" destOrd="0" presId="urn:microsoft.com/office/officeart/2005/8/layout/vList3"/>
    <dgm:cxn modelId="{610498EE-C083-4BBA-B639-1AD6CDDFF418}" type="presParOf" srcId="{19B259D5-E42F-411C-97AB-DF6761F6C89B}" destId="{1699DE07-9B7D-44B3-8103-4B1E41EEB5D7}" srcOrd="0" destOrd="0" presId="urn:microsoft.com/office/officeart/2005/8/layout/vList3"/>
    <dgm:cxn modelId="{36611E60-516F-488A-9321-6E1460E3F4FF}" type="presParOf" srcId="{19B259D5-E42F-411C-97AB-DF6761F6C89B}" destId="{69A26981-F1DD-46E6-BF84-82FF9BF89DD7}" srcOrd="1" destOrd="0" presId="urn:microsoft.com/office/officeart/2005/8/layout/vList3"/>
    <dgm:cxn modelId="{2F7B3E3D-8CD5-4378-85AC-CF4E88651F9D}" type="presParOf" srcId="{86966FD5-BF89-478F-8BF3-DA5170C4A65C}" destId="{A400C3B6-B943-493E-83F1-1D5EBC94F217}" srcOrd="1" destOrd="0" presId="urn:microsoft.com/office/officeart/2005/8/layout/vList3"/>
    <dgm:cxn modelId="{3E004158-0D55-4C99-9F4E-9032A2B54D41}" type="presParOf" srcId="{86966FD5-BF89-478F-8BF3-DA5170C4A65C}" destId="{7AC47531-87C9-4FE8-804D-BB220FCF6C78}" srcOrd="2" destOrd="0" presId="urn:microsoft.com/office/officeart/2005/8/layout/vList3"/>
    <dgm:cxn modelId="{267A76B3-6A89-4727-B937-99F2CF5844A2}" type="presParOf" srcId="{7AC47531-87C9-4FE8-804D-BB220FCF6C78}" destId="{DED31A9B-0E69-48AC-B80D-AF076327E167}" srcOrd="0" destOrd="0" presId="urn:microsoft.com/office/officeart/2005/8/layout/vList3"/>
    <dgm:cxn modelId="{E2485064-C06E-4289-AAC6-734976ACCEDE}" type="presParOf" srcId="{7AC47531-87C9-4FE8-804D-BB220FCF6C78}" destId="{F4A1A2CC-7C9D-4681-996E-44EF891E15E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455506-7968-4205-91B6-CA9DFF6B1426}" type="doc">
      <dgm:prSet loTypeId="urn:microsoft.com/office/officeart/2005/8/layout/vList3" loCatId="list" qsTypeId="urn:microsoft.com/office/officeart/2005/8/quickstyle/simple5" qsCatId="simple" csTypeId="urn:microsoft.com/office/officeart/2005/8/colors/accent0_1" csCatId="mainScheme" phldr="1"/>
      <dgm:spPr/>
    </dgm:pt>
    <dgm:pt modelId="{924D4367-21BD-4799-9E51-3E13C5CBF4F3}">
      <dgm:prSet phldrT="[Texto]"/>
      <dgm:spPr>
        <a:solidFill>
          <a:srgbClr val="7E1813"/>
        </a:solidFill>
      </dgm:spPr>
      <dgm:t>
        <a:bodyPr/>
        <a:lstStyle/>
        <a:p>
          <a:r>
            <a:rPr lang="es-ES" spc="300" dirty="0" smtClean="0">
              <a:solidFill>
                <a:schemeClr val="bg1"/>
              </a:solidFill>
              <a:latin typeface="Rockwell" panose="02060603020205020403" pitchFamily="18" charset="0"/>
            </a:rPr>
            <a:t>Abogacía,</a:t>
          </a:r>
        </a:p>
        <a:p>
          <a:r>
            <a:rPr lang="es-PY" spc="300" dirty="0" err="1" smtClean="0">
              <a:solidFill>
                <a:schemeClr val="bg1"/>
              </a:solidFill>
              <a:latin typeface="Rockwell" panose="02060603020205020403" pitchFamily="18" charset="0"/>
            </a:rPr>
            <a:t>FCSyP</a:t>
          </a:r>
          <a:endParaRPr lang="es-PY" spc="300" dirty="0">
            <a:solidFill>
              <a:schemeClr val="bg1"/>
            </a:solidFill>
            <a:latin typeface="Rockwell" panose="02060603020205020403" pitchFamily="18" charset="0"/>
          </a:endParaRPr>
        </a:p>
      </dgm:t>
    </dgm:pt>
    <dgm:pt modelId="{35C1168E-174D-456F-B745-2C97F9D7C714}" type="parTrans" cxnId="{55054A5E-22B7-492C-96E0-B122DEC7488A}">
      <dgm:prSet/>
      <dgm:spPr/>
      <dgm:t>
        <a:bodyPr/>
        <a:lstStyle/>
        <a:p>
          <a:endParaRPr lang="es-PY" spc="300">
            <a:latin typeface="Rockwell" panose="02060603020205020403" pitchFamily="18" charset="0"/>
          </a:endParaRPr>
        </a:p>
      </dgm:t>
    </dgm:pt>
    <dgm:pt modelId="{DDC709A9-3597-4089-A6F4-5683CADE9E28}" type="sibTrans" cxnId="{55054A5E-22B7-492C-96E0-B122DEC7488A}">
      <dgm:prSet/>
      <dgm:spPr/>
      <dgm:t>
        <a:bodyPr/>
        <a:lstStyle/>
        <a:p>
          <a:endParaRPr lang="es-PY" spc="300">
            <a:latin typeface="Rockwell" panose="02060603020205020403" pitchFamily="18" charset="0"/>
          </a:endParaRPr>
        </a:p>
      </dgm:t>
    </dgm:pt>
    <dgm:pt modelId="{76C1D0BA-3454-412B-B066-2FB1F9B0B87D}">
      <dgm:prSet phldrT="[Texto]"/>
      <dgm:spPr>
        <a:solidFill>
          <a:srgbClr val="7E1813"/>
        </a:solidFill>
      </dgm:spPr>
      <dgm:t>
        <a:bodyPr/>
        <a:lstStyle/>
        <a:p>
          <a:r>
            <a:rPr lang="es-ES" spc="300" dirty="0" smtClean="0">
              <a:solidFill>
                <a:schemeClr val="bg1"/>
              </a:solidFill>
              <a:latin typeface="Rockwell" panose="02060603020205020403" pitchFamily="18" charset="0"/>
            </a:rPr>
            <a:t>Odontología,</a:t>
          </a:r>
        </a:p>
        <a:p>
          <a:r>
            <a:rPr lang="es-PY" spc="300" dirty="0" smtClean="0">
              <a:solidFill>
                <a:schemeClr val="bg1"/>
              </a:solidFill>
              <a:latin typeface="Rockwell" panose="02060603020205020403" pitchFamily="18" charset="0"/>
            </a:rPr>
            <a:t>FO</a:t>
          </a:r>
          <a:endParaRPr lang="es-PY" spc="300" dirty="0">
            <a:solidFill>
              <a:schemeClr val="bg1"/>
            </a:solidFill>
            <a:latin typeface="Rockwell" panose="02060603020205020403" pitchFamily="18" charset="0"/>
          </a:endParaRPr>
        </a:p>
      </dgm:t>
    </dgm:pt>
    <dgm:pt modelId="{9E58636C-0CE1-48B9-8D49-E0ADA14A7B1A}" type="parTrans" cxnId="{E7BFC0C9-2403-4A27-BA07-6666D5B23A30}">
      <dgm:prSet/>
      <dgm:spPr/>
      <dgm:t>
        <a:bodyPr/>
        <a:lstStyle/>
        <a:p>
          <a:endParaRPr lang="es-PY" spc="300">
            <a:latin typeface="Rockwell" panose="02060603020205020403" pitchFamily="18" charset="0"/>
          </a:endParaRPr>
        </a:p>
      </dgm:t>
    </dgm:pt>
    <dgm:pt modelId="{E0261BC3-FA40-4C7D-A950-A99330552638}" type="sibTrans" cxnId="{E7BFC0C9-2403-4A27-BA07-6666D5B23A30}">
      <dgm:prSet/>
      <dgm:spPr/>
      <dgm:t>
        <a:bodyPr/>
        <a:lstStyle/>
        <a:p>
          <a:endParaRPr lang="es-PY" spc="300">
            <a:latin typeface="Rockwell" panose="02060603020205020403" pitchFamily="18" charset="0"/>
          </a:endParaRPr>
        </a:p>
      </dgm:t>
    </dgm:pt>
    <dgm:pt modelId="{A5968A35-96C0-4756-B3ED-540DA28971B1}">
      <dgm:prSet phldrT="[Texto]"/>
      <dgm:spPr>
        <a:solidFill>
          <a:srgbClr val="7E1813"/>
        </a:solidFill>
      </dgm:spPr>
      <dgm:t>
        <a:bodyPr/>
        <a:lstStyle/>
        <a:p>
          <a:r>
            <a:rPr lang="es-ES" spc="300" dirty="0" smtClean="0">
              <a:solidFill>
                <a:schemeClr val="bg1"/>
              </a:solidFill>
              <a:latin typeface="Rockwell" panose="02060603020205020403" pitchFamily="18" charset="0"/>
            </a:rPr>
            <a:t>Ingeniería en Informática,</a:t>
          </a:r>
        </a:p>
        <a:p>
          <a:r>
            <a:rPr lang="es-PY" spc="300" dirty="0" err="1" smtClean="0">
              <a:solidFill>
                <a:schemeClr val="bg1"/>
              </a:solidFill>
              <a:latin typeface="Rockwell" panose="02060603020205020403" pitchFamily="18" charset="0"/>
            </a:rPr>
            <a:t>FCyT</a:t>
          </a:r>
          <a:endParaRPr lang="es-PY" spc="300" dirty="0">
            <a:solidFill>
              <a:schemeClr val="bg1"/>
            </a:solidFill>
            <a:latin typeface="Rockwell" panose="02060603020205020403" pitchFamily="18" charset="0"/>
          </a:endParaRPr>
        </a:p>
      </dgm:t>
    </dgm:pt>
    <dgm:pt modelId="{6C1A3B69-3E1F-4EAF-9BD4-6181A800856B}" type="parTrans" cxnId="{188F4B68-C45C-4D5E-9422-87E9B2666B7A}">
      <dgm:prSet/>
      <dgm:spPr/>
      <dgm:t>
        <a:bodyPr/>
        <a:lstStyle/>
        <a:p>
          <a:endParaRPr lang="es-PY" spc="300">
            <a:latin typeface="Rockwell" panose="02060603020205020403" pitchFamily="18" charset="0"/>
          </a:endParaRPr>
        </a:p>
      </dgm:t>
    </dgm:pt>
    <dgm:pt modelId="{976B6F47-0EAF-43D6-8F84-BEAA78D3C3BE}" type="sibTrans" cxnId="{188F4B68-C45C-4D5E-9422-87E9B2666B7A}">
      <dgm:prSet/>
      <dgm:spPr/>
      <dgm:t>
        <a:bodyPr/>
        <a:lstStyle/>
        <a:p>
          <a:endParaRPr lang="es-PY" spc="300">
            <a:latin typeface="Rockwell" panose="02060603020205020403" pitchFamily="18" charset="0"/>
          </a:endParaRPr>
        </a:p>
      </dgm:t>
    </dgm:pt>
    <dgm:pt modelId="{5B8A5315-03AD-48E9-91C0-917D70EC65D7}" type="pres">
      <dgm:prSet presAssocID="{66455506-7968-4205-91B6-CA9DFF6B1426}" presName="linearFlow" presStyleCnt="0">
        <dgm:presLayoutVars>
          <dgm:dir/>
          <dgm:resizeHandles val="exact"/>
        </dgm:presLayoutVars>
      </dgm:prSet>
      <dgm:spPr/>
    </dgm:pt>
    <dgm:pt modelId="{0DEDCF7A-7354-4D4E-8AB7-6AF8CD3FA989}" type="pres">
      <dgm:prSet presAssocID="{924D4367-21BD-4799-9E51-3E13C5CBF4F3}" presName="composite" presStyleCnt="0"/>
      <dgm:spPr/>
    </dgm:pt>
    <dgm:pt modelId="{0ABF4A20-51C2-40D4-B4D5-9462856ADA96}" type="pres">
      <dgm:prSet presAssocID="{924D4367-21BD-4799-9E51-3E13C5CBF4F3}"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0256AEC-CACF-4F8B-9BB7-6EDB4DBF4B8A}" type="pres">
      <dgm:prSet presAssocID="{924D4367-21BD-4799-9E51-3E13C5CBF4F3}" presName="txShp" presStyleLbl="node1" presStyleIdx="0" presStyleCnt="3">
        <dgm:presLayoutVars>
          <dgm:bulletEnabled val="1"/>
        </dgm:presLayoutVars>
      </dgm:prSet>
      <dgm:spPr/>
      <dgm:t>
        <a:bodyPr/>
        <a:lstStyle/>
        <a:p>
          <a:endParaRPr lang="es-PY"/>
        </a:p>
      </dgm:t>
    </dgm:pt>
    <dgm:pt modelId="{CC21B3D5-8948-4AE2-8085-EAD28A0DD831}" type="pres">
      <dgm:prSet presAssocID="{DDC709A9-3597-4089-A6F4-5683CADE9E28}" presName="spacing" presStyleCnt="0"/>
      <dgm:spPr/>
    </dgm:pt>
    <dgm:pt modelId="{990CFE84-323F-4DE7-81D6-7ADD0FD83271}" type="pres">
      <dgm:prSet presAssocID="{76C1D0BA-3454-412B-B066-2FB1F9B0B87D}" presName="composite" presStyleCnt="0"/>
      <dgm:spPr/>
    </dgm:pt>
    <dgm:pt modelId="{C6792141-A373-4479-BA2E-54232ED26107}" type="pres">
      <dgm:prSet presAssocID="{76C1D0BA-3454-412B-B066-2FB1F9B0B87D}"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6E68A037-F27F-43FD-8F8B-0E9C1DA48AB8}" type="pres">
      <dgm:prSet presAssocID="{76C1D0BA-3454-412B-B066-2FB1F9B0B87D}" presName="txShp" presStyleLbl="node1" presStyleIdx="1" presStyleCnt="3">
        <dgm:presLayoutVars>
          <dgm:bulletEnabled val="1"/>
        </dgm:presLayoutVars>
      </dgm:prSet>
      <dgm:spPr/>
      <dgm:t>
        <a:bodyPr/>
        <a:lstStyle/>
        <a:p>
          <a:endParaRPr lang="es-PY"/>
        </a:p>
      </dgm:t>
    </dgm:pt>
    <dgm:pt modelId="{6B6777D6-6772-4E0A-8793-F4B49EEB34DB}" type="pres">
      <dgm:prSet presAssocID="{E0261BC3-FA40-4C7D-A950-A99330552638}" presName="spacing" presStyleCnt="0"/>
      <dgm:spPr/>
    </dgm:pt>
    <dgm:pt modelId="{19C55727-DD64-4255-8677-4161A758F752}" type="pres">
      <dgm:prSet presAssocID="{A5968A35-96C0-4756-B3ED-540DA28971B1}" presName="composite" presStyleCnt="0"/>
      <dgm:spPr/>
    </dgm:pt>
    <dgm:pt modelId="{E3319261-7546-4E09-B446-2524EBC7178F}" type="pres">
      <dgm:prSet presAssocID="{A5968A35-96C0-4756-B3ED-540DA28971B1}" presName="imgShp" presStyleLbl="fgImgPlace1" presStyleIdx="2" presStyleCnt="3" custLinFactNeighborX="7345" custLinFactNeighborY="-1836"/>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9A60D377-9772-42BA-9D63-635EBBCF0438}" type="pres">
      <dgm:prSet presAssocID="{A5968A35-96C0-4756-B3ED-540DA28971B1}" presName="txShp" presStyleLbl="node1" presStyleIdx="2" presStyleCnt="3">
        <dgm:presLayoutVars>
          <dgm:bulletEnabled val="1"/>
        </dgm:presLayoutVars>
      </dgm:prSet>
      <dgm:spPr/>
      <dgm:t>
        <a:bodyPr/>
        <a:lstStyle/>
        <a:p>
          <a:endParaRPr lang="es-PY"/>
        </a:p>
      </dgm:t>
    </dgm:pt>
  </dgm:ptLst>
  <dgm:cxnLst>
    <dgm:cxn modelId="{DE46656F-AEF6-47A4-9E0B-35C26DA93707}" type="presOf" srcId="{A5968A35-96C0-4756-B3ED-540DA28971B1}" destId="{9A60D377-9772-42BA-9D63-635EBBCF0438}" srcOrd="0" destOrd="0" presId="urn:microsoft.com/office/officeart/2005/8/layout/vList3"/>
    <dgm:cxn modelId="{A3F78D61-B184-4531-843F-F48F67799402}" type="presOf" srcId="{66455506-7968-4205-91B6-CA9DFF6B1426}" destId="{5B8A5315-03AD-48E9-91C0-917D70EC65D7}" srcOrd="0" destOrd="0" presId="urn:microsoft.com/office/officeart/2005/8/layout/vList3"/>
    <dgm:cxn modelId="{55054A5E-22B7-492C-96E0-B122DEC7488A}" srcId="{66455506-7968-4205-91B6-CA9DFF6B1426}" destId="{924D4367-21BD-4799-9E51-3E13C5CBF4F3}" srcOrd="0" destOrd="0" parTransId="{35C1168E-174D-456F-B745-2C97F9D7C714}" sibTransId="{DDC709A9-3597-4089-A6F4-5683CADE9E28}"/>
    <dgm:cxn modelId="{91E4AC8D-80DB-4EF0-B5C2-4E9424E474A4}" type="presOf" srcId="{924D4367-21BD-4799-9E51-3E13C5CBF4F3}" destId="{B0256AEC-CACF-4F8B-9BB7-6EDB4DBF4B8A}" srcOrd="0" destOrd="0" presId="urn:microsoft.com/office/officeart/2005/8/layout/vList3"/>
    <dgm:cxn modelId="{E7BFC0C9-2403-4A27-BA07-6666D5B23A30}" srcId="{66455506-7968-4205-91B6-CA9DFF6B1426}" destId="{76C1D0BA-3454-412B-B066-2FB1F9B0B87D}" srcOrd="1" destOrd="0" parTransId="{9E58636C-0CE1-48B9-8D49-E0ADA14A7B1A}" sibTransId="{E0261BC3-FA40-4C7D-A950-A99330552638}"/>
    <dgm:cxn modelId="{EF00234B-D36D-43C4-B152-6D537EA5AD01}" type="presOf" srcId="{76C1D0BA-3454-412B-B066-2FB1F9B0B87D}" destId="{6E68A037-F27F-43FD-8F8B-0E9C1DA48AB8}" srcOrd="0" destOrd="0" presId="urn:microsoft.com/office/officeart/2005/8/layout/vList3"/>
    <dgm:cxn modelId="{188F4B68-C45C-4D5E-9422-87E9B2666B7A}" srcId="{66455506-7968-4205-91B6-CA9DFF6B1426}" destId="{A5968A35-96C0-4756-B3ED-540DA28971B1}" srcOrd="2" destOrd="0" parTransId="{6C1A3B69-3E1F-4EAF-9BD4-6181A800856B}" sibTransId="{976B6F47-0EAF-43D6-8F84-BEAA78D3C3BE}"/>
    <dgm:cxn modelId="{A47D2163-1272-4A78-894B-ED39DDBDEDF4}" type="presParOf" srcId="{5B8A5315-03AD-48E9-91C0-917D70EC65D7}" destId="{0DEDCF7A-7354-4D4E-8AB7-6AF8CD3FA989}" srcOrd="0" destOrd="0" presId="urn:microsoft.com/office/officeart/2005/8/layout/vList3"/>
    <dgm:cxn modelId="{D943B357-6CF5-462B-AECF-75056F66A2AA}" type="presParOf" srcId="{0DEDCF7A-7354-4D4E-8AB7-6AF8CD3FA989}" destId="{0ABF4A20-51C2-40D4-B4D5-9462856ADA96}" srcOrd="0" destOrd="0" presId="urn:microsoft.com/office/officeart/2005/8/layout/vList3"/>
    <dgm:cxn modelId="{4692FF89-A397-4AAE-B71B-3A6C14EF4840}" type="presParOf" srcId="{0DEDCF7A-7354-4D4E-8AB7-6AF8CD3FA989}" destId="{B0256AEC-CACF-4F8B-9BB7-6EDB4DBF4B8A}" srcOrd="1" destOrd="0" presId="urn:microsoft.com/office/officeart/2005/8/layout/vList3"/>
    <dgm:cxn modelId="{D61BFE67-FAE8-4D14-A1A1-66703F01C451}" type="presParOf" srcId="{5B8A5315-03AD-48E9-91C0-917D70EC65D7}" destId="{CC21B3D5-8948-4AE2-8085-EAD28A0DD831}" srcOrd="1" destOrd="0" presId="urn:microsoft.com/office/officeart/2005/8/layout/vList3"/>
    <dgm:cxn modelId="{F60F7A95-277A-4C7F-887A-1FFA12E687E2}" type="presParOf" srcId="{5B8A5315-03AD-48E9-91C0-917D70EC65D7}" destId="{990CFE84-323F-4DE7-81D6-7ADD0FD83271}" srcOrd="2" destOrd="0" presId="urn:microsoft.com/office/officeart/2005/8/layout/vList3"/>
    <dgm:cxn modelId="{768450B3-DFD7-422E-837B-A0A1C9C9BCFD}" type="presParOf" srcId="{990CFE84-323F-4DE7-81D6-7ADD0FD83271}" destId="{C6792141-A373-4479-BA2E-54232ED26107}" srcOrd="0" destOrd="0" presId="urn:microsoft.com/office/officeart/2005/8/layout/vList3"/>
    <dgm:cxn modelId="{21B503CA-8FB4-4186-939E-DF832C778D21}" type="presParOf" srcId="{990CFE84-323F-4DE7-81D6-7ADD0FD83271}" destId="{6E68A037-F27F-43FD-8F8B-0E9C1DA48AB8}" srcOrd="1" destOrd="0" presId="urn:microsoft.com/office/officeart/2005/8/layout/vList3"/>
    <dgm:cxn modelId="{3B7667AB-239B-4F4E-AFA0-B8B6A59E4887}" type="presParOf" srcId="{5B8A5315-03AD-48E9-91C0-917D70EC65D7}" destId="{6B6777D6-6772-4E0A-8793-F4B49EEB34DB}" srcOrd="3" destOrd="0" presId="urn:microsoft.com/office/officeart/2005/8/layout/vList3"/>
    <dgm:cxn modelId="{5D8F9D10-84B0-4A14-9F24-132ABD252C6F}" type="presParOf" srcId="{5B8A5315-03AD-48E9-91C0-917D70EC65D7}" destId="{19C55727-DD64-4255-8677-4161A758F752}" srcOrd="4" destOrd="0" presId="urn:microsoft.com/office/officeart/2005/8/layout/vList3"/>
    <dgm:cxn modelId="{46683D06-D4B3-41EA-BA7F-0D7DBA055B89}" type="presParOf" srcId="{19C55727-DD64-4255-8677-4161A758F752}" destId="{E3319261-7546-4E09-B446-2524EBC7178F}" srcOrd="0" destOrd="0" presId="urn:microsoft.com/office/officeart/2005/8/layout/vList3"/>
    <dgm:cxn modelId="{66B969F4-0E12-4E68-983C-07C969E6D6EF}" type="presParOf" srcId="{19C55727-DD64-4255-8677-4161A758F752}" destId="{9A60D377-9772-42BA-9D63-635EBBCF0438}"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455506-7968-4205-91B6-CA9DFF6B1426}" type="doc">
      <dgm:prSet loTypeId="urn:microsoft.com/office/officeart/2005/8/layout/vList3" loCatId="list" qsTypeId="urn:microsoft.com/office/officeart/2005/8/quickstyle/simple5" qsCatId="simple" csTypeId="urn:microsoft.com/office/officeart/2005/8/colors/accent0_1" csCatId="mainScheme" phldr="1"/>
      <dgm:spPr/>
    </dgm:pt>
    <dgm:pt modelId="{A5968A35-96C0-4756-B3ED-540DA28971B1}">
      <dgm:prSet phldrT="[Texto]" custT="1"/>
      <dgm:spPr>
        <a:solidFill>
          <a:srgbClr val="7E1813"/>
        </a:solidFill>
      </dgm:spPr>
      <dgm:t>
        <a:bodyPr/>
        <a:lstStyle/>
        <a:p>
          <a:r>
            <a:rPr lang="es-ES" sz="3500" spc="300" dirty="0" smtClean="0">
              <a:solidFill>
                <a:schemeClr val="bg1"/>
              </a:solidFill>
              <a:latin typeface="Rockwell" panose="02060603020205020403" pitchFamily="18" charset="0"/>
            </a:rPr>
            <a:t>Ingeniería Civil, </a:t>
          </a:r>
        </a:p>
        <a:p>
          <a:r>
            <a:rPr lang="es-ES" sz="3500" spc="300" dirty="0" err="1" smtClean="0">
              <a:solidFill>
                <a:schemeClr val="bg1"/>
              </a:solidFill>
              <a:latin typeface="Rockwell" panose="02060603020205020403" pitchFamily="18" charset="0"/>
            </a:rPr>
            <a:t>FCyT</a:t>
          </a:r>
          <a:endParaRPr lang="es-PY" sz="3500" spc="300" dirty="0">
            <a:solidFill>
              <a:schemeClr val="bg1"/>
            </a:solidFill>
            <a:latin typeface="Rockwell" panose="02060603020205020403" pitchFamily="18" charset="0"/>
          </a:endParaRPr>
        </a:p>
      </dgm:t>
    </dgm:pt>
    <dgm:pt modelId="{6C1A3B69-3E1F-4EAF-9BD4-6181A800856B}" type="parTrans" cxnId="{188F4B68-C45C-4D5E-9422-87E9B2666B7A}">
      <dgm:prSet/>
      <dgm:spPr/>
      <dgm:t>
        <a:bodyPr/>
        <a:lstStyle/>
        <a:p>
          <a:endParaRPr lang="es-PY" spc="300">
            <a:latin typeface="Rockwell" panose="02060603020205020403" pitchFamily="18" charset="0"/>
          </a:endParaRPr>
        </a:p>
      </dgm:t>
    </dgm:pt>
    <dgm:pt modelId="{976B6F47-0EAF-43D6-8F84-BEAA78D3C3BE}" type="sibTrans" cxnId="{188F4B68-C45C-4D5E-9422-87E9B2666B7A}">
      <dgm:prSet/>
      <dgm:spPr/>
      <dgm:t>
        <a:bodyPr/>
        <a:lstStyle/>
        <a:p>
          <a:endParaRPr lang="es-PY" spc="300">
            <a:latin typeface="Rockwell" panose="02060603020205020403" pitchFamily="18" charset="0"/>
          </a:endParaRPr>
        </a:p>
      </dgm:t>
    </dgm:pt>
    <dgm:pt modelId="{5B8A5315-03AD-48E9-91C0-917D70EC65D7}" type="pres">
      <dgm:prSet presAssocID="{66455506-7968-4205-91B6-CA9DFF6B1426}" presName="linearFlow" presStyleCnt="0">
        <dgm:presLayoutVars>
          <dgm:dir/>
          <dgm:resizeHandles val="exact"/>
        </dgm:presLayoutVars>
      </dgm:prSet>
      <dgm:spPr/>
    </dgm:pt>
    <dgm:pt modelId="{19C55727-DD64-4255-8677-4161A758F752}" type="pres">
      <dgm:prSet presAssocID="{A5968A35-96C0-4756-B3ED-540DA28971B1}" presName="composite" presStyleCnt="0"/>
      <dgm:spPr/>
    </dgm:pt>
    <dgm:pt modelId="{E3319261-7546-4E09-B446-2524EBC7178F}" type="pres">
      <dgm:prSet presAssocID="{A5968A35-96C0-4756-B3ED-540DA28971B1}" presName="imgShp" presStyleLbl="fgImgPlace1" presStyleIdx="0" presStyleCnt="1" custLinFactNeighborX="7345" custLinFactNeighborY="-1836"/>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9A60D377-9772-42BA-9D63-635EBBCF0438}" type="pres">
      <dgm:prSet presAssocID="{A5968A35-96C0-4756-B3ED-540DA28971B1}" presName="txShp" presStyleLbl="node1" presStyleIdx="0" presStyleCnt="1" custLinFactNeighborX="430" custLinFactNeighborY="1909">
        <dgm:presLayoutVars>
          <dgm:bulletEnabled val="1"/>
        </dgm:presLayoutVars>
      </dgm:prSet>
      <dgm:spPr/>
      <dgm:t>
        <a:bodyPr/>
        <a:lstStyle/>
        <a:p>
          <a:endParaRPr lang="es-PY"/>
        </a:p>
      </dgm:t>
    </dgm:pt>
  </dgm:ptLst>
  <dgm:cxnLst>
    <dgm:cxn modelId="{188F4B68-C45C-4D5E-9422-87E9B2666B7A}" srcId="{66455506-7968-4205-91B6-CA9DFF6B1426}" destId="{A5968A35-96C0-4756-B3ED-540DA28971B1}" srcOrd="0" destOrd="0" parTransId="{6C1A3B69-3E1F-4EAF-9BD4-6181A800856B}" sibTransId="{976B6F47-0EAF-43D6-8F84-BEAA78D3C3BE}"/>
    <dgm:cxn modelId="{BBBC7373-7166-4507-8851-645342E08836}" type="presOf" srcId="{A5968A35-96C0-4756-B3ED-540DA28971B1}" destId="{9A60D377-9772-42BA-9D63-635EBBCF0438}" srcOrd="0" destOrd="0" presId="urn:microsoft.com/office/officeart/2005/8/layout/vList3"/>
    <dgm:cxn modelId="{1675AECF-8CCD-409F-94D4-6DAB846E341B}" type="presOf" srcId="{66455506-7968-4205-91B6-CA9DFF6B1426}" destId="{5B8A5315-03AD-48E9-91C0-917D70EC65D7}" srcOrd="0" destOrd="0" presId="urn:microsoft.com/office/officeart/2005/8/layout/vList3"/>
    <dgm:cxn modelId="{5F992994-C9F2-4D0D-B310-3BED1EE4A1C6}" type="presParOf" srcId="{5B8A5315-03AD-48E9-91C0-917D70EC65D7}" destId="{19C55727-DD64-4255-8677-4161A758F752}" srcOrd="0" destOrd="0" presId="urn:microsoft.com/office/officeart/2005/8/layout/vList3"/>
    <dgm:cxn modelId="{C3B257A6-A4BD-48CA-8566-EAA2D74D78FC}" type="presParOf" srcId="{19C55727-DD64-4255-8677-4161A758F752}" destId="{E3319261-7546-4E09-B446-2524EBC7178F}" srcOrd="0" destOrd="0" presId="urn:microsoft.com/office/officeart/2005/8/layout/vList3"/>
    <dgm:cxn modelId="{8C4C21DC-DF02-49FC-99B7-BF6AE326891C}" type="presParOf" srcId="{19C55727-DD64-4255-8677-4161A758F752}" destId="{9A60D377-9772-42BA-9D63-635EBBCF0438}"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BECF74-3B3F-4728-99F2-44CB66CE7B26}"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PY"/>
        </a:p>
      </dgm:t>
    </dgm:pt>
    <dgm:pt modelId="{0B445D84-BB7B-4DD5-97F7-392B6CC470C5}">
      <dgm:prSet phldrT="[Texto]"/>
      <dgm:spPr/>
      <dgm:t>
        <a:bodyPr/>
        <a:lstStyle/>
        <a:p>
          <a:r>
            <a:rPr lang="es-PY" dirty="0" smtClean="0"/>
            <a:t>A 5 años</a:t>
          </a:r>
          <a:endParaRPr lang="es-PY" dirty="0"/>
        </a:p>
      </dgm:t>
    </dgm:pt>
    <dgm:pt modelId="{A6015EEF-7084-492F-B0A3-BA1065B2FBC0}" type="parTrans" cxnId="{8BE64C92-D249-4F02-9C46-431AF253C1F5}">
      <dgm:prSet/>
      <dgm:spPr/>
      <dgm:t>
        <a:bodyPr/>
        <a:lstStyle/>
        <a:p>
          <a:endParaRPr lang="es-PY"/>
        </a:p>
      </dgm:t>
    </dgm:pt>
    <dgm:pt modelId="{B05A5917-7BEC-4BCA-8D71-0BDB9794AC1D}" type="sibTrans" cxnId="{8BE64C92-D249-4F02-9C46-431AF253C1F5}">
      <dgm:prSet/>
      <dgm:spPr/>
      <dgm:t>
        <a:bodyPr/>
        <a:lstStyle/>
        <a:p>
          <a:endParaRPr lang="es-PY"/>
        </a:p>
      </dgm:t>
    </dgm:pt>
    <dgm:pt modelId="{72A56CB3-9128-400C-8A52-6A01AA2D458A}">
      <dgm:prSet phldrT="[Texto]" custT="1"/>
      <dgm:spPr/>
      <dgm:t>
        <a:bodyPr/>
        <a:lstStyle/>
        <a:p>
          <a:r>
            <a:rPr lang="es-PY" sz="1800" b="1" dirty="0" smtClean="0">
              <a:latin typeface="Rockwell" panose="02060603020205020403" pitchFamily="18" charset="0"/>
            </a:rPr>
            <a:t>3% </a:t>
          </a:r>
          <a:r>
            <a:rPr lang="es-PY" sz="2000" b="1" dirty="0" smtClean="0">
              <a:latin typeface="Rockwell" panose="02060603020205020403" pitchFamily="18" charset="0"/>
            </a:rPr>
            <a:t>Doctores</a:t>
          </a:r>
          <a:endParaRPr lang="es-PY" sz="1800" b="1" dirty="0">
            <a:latin typeface="Rockwell" panose="02060603020205020403" pitchFamily="18" charset="0"/>
          </a:endParaRPr>
        </a:p>
      </dgm:t>
    </dgm:pt>
    <dgm:pt modelId="{55BF47BE-3780-448D-8794-D069B47A5D4C}" type="parTrans" cxnId="{1C0C40EB-6CD9-4B4B-B82F-1FBD5690BB98}">
      <dgm:prSet/>
      <dgm:spPr/>
      <dgm:t>
        <a:bodyPr/>
        <a:lstStyle/>
        <a:p>
          <a:endParaRPr lang="es-PY"/>
        </a:p>
      </dgm:t>
    </dgm:pt>
    <dgm:pt modelId="{6BB23AA0-1899-4806-A381-7C7CF2A63B67}" type="sibTrans" cxnId="{1C0C40EB-6CD9-4B4B-B82F-1FBD5690BB98}">
      <dgm:prSet/>
      <dgm:spPr/>
      <dgm:t>
        <a:bodyPr/>
        <a:lstStyle/>
        <a:p>
          <a:endParaRPr lang="es-PY"/>
        </a:p>
      </dgm:t>
    </dgm:pt>
    <dgm:pt modelId="{02BBA44D-020B-4830-8982-8DB5523EAE28}">
      <dgm:prSet phldrT="[Texto]"/>
      <dgm:spPr/>
      <dgm:t>
        <a:bodyPr/>
        <a:lstStyle/>
        <a:p>
          <a:r>
            <a:rPr lang="es-PY" dirty="0" smtClean="0"/>
            <a:t>A 10 años</a:t>
          </a:r>
          <a:endParaRPr lang="es-PY" dirty="0"/>
        </a:p>
      </dgm:t>
    </dgm:pt>
    <dgm:pt modelId="{A0599D46-1F68-4895-93F1-245431305133}" type="parTrans" cxnId="{A0C2812D-BF14-4CB8-B5EE-DE7BB4E5A61B}">
      <dgm:prSet/>
      <dgm:spPr/>
      <dgm:t>
        <a:bodyPr/>
        <a:lstStyle/>
        <a:p>
          <a:endParaRPr lang="es-PY"/>
        </a:p>
      </dgm:t>
    </dgm:pt>
    <dgm:pt modelId="{A016E733-90F4-4943-8981-28CAB252A2A2}" type="sibTrans" cxnId="{A0C2812D-BF14-4CB8-B5EE-DE7BB4E5A61B}">
      <dgm:prSet/>
      <dgm:spPr/>
      <dgm:t>
        <a:bodyPr/>
        <a:lstStyle/>
        <a:p>
          <a:endParaRPr lang="es-PY"/>
        </a:p>
      </dgm:t>
    </dgm:pt>
    <dgm:pt modelId="{0877DA85-8A2F-4F65-9AC9-BF15966D69EC}">
      <dgm:prSet phldrT="[Texto]" custT="1"/>
      <dgm:spPr/>
      <dgm:t>
        <a:bodyPr/>
        <a:lstStyle/>
        <a:p>
          <a:r>
            <a:rPr lang="es-PY" sz="2000" b="1" dirty="0" smtClean="0">
              <a:latin typeface="Rockwell" panose="02060603020205020403" pitchFamily="18" charset="0"/>
            </a:rPr>
            <a:t>7% Doctor</a:t>
          </a:r>
        </a:p>
      </dgm:t>
    </dgm:pt>
    <dgm:pt modelId="{E29AE8D7-3FEF-4858-BCB5-1F51196D320D}" type="parTrans" cxnId="{D5189DA8-33F9-4AD0-AC6D-82F48ABD58B5}">
      <dgm:prSet/>
      <dgm:spPr/>
      <dgm:t>
        <a:bodyPr/>
        <a:lstStyle/>
        <a:p>
          <a:endParaRPr lang="es-PY"/>
        </a:p>
      </dgm:t>
    </dgm:pt>
    <dgm:pt modelId="{D662CD3F-9DBE-4E11-AC2D-625C08236013}" type="sibTrans" cxnId="{D5189DA8-33F9-4AD0-AC6D-82F48ABD58B5}">
      <dgm:prSet/>
      <dgm:spPr/>
      <dgm:t>
        <a:bodyPr/>
        <a:lstStyle/>
        <a:p>
          <a:endParaRPr lang="es-PY"/>
        </a:p>
      </dgm:t>
    </dgm:pt>
    <dgm:pt modelId="{F7603C88-0016-448C-A16D-58A94B62700A}">
      <dgm:prSet/>
      <dgm:spPr/>
      <dgm:t>
        <a:bodyPr/>
        <a:lstStyle/>
        <a:p>
          <a:r>
            <a:rPr lang="es-PY" dirty="0" smtClean="0"/>
            <a:t>A 20 años</a:t>
          </a:r>
          <a:endParaRPr lang="es-PY" dirty="0"/>
        </a:p>
      </dgm:t>
    </dgm:pt>
    <dgm:pt modelId="{872BE988-EA6A-4806-8842-28C0006B00CC}" type="parTrans" cxnId="{F2B4D5F1-1FC6-431D-99B4-ACB22EB3F467}">
      <dgm:prSet/>
      <dgm:spPr/>
      <dgm:t>
        <a:bodyPr/>
        <a:lstStyle/>
        <a:p>
          <a:endParaRPr lang="es-PY"/>
        </a:p>
      </dgm:t>
    </dgm:pt>
    <dgm:pt modelId="{6A6106DE-0B2E-4E4D-828D-AA553B8669C9}" type="sibTrans" cxnId="{F2B4D5F1-1FC6-431D-99B4-ACB22EB3F467}">
      <dgm:prSet/>
      <dgm:spPr/>
      <dgm:t>
        <a:bodyPr/>
        <a:lstStyle/>
        <a:p>
          <a:endParaRPr lang="es-PY"/>
        </a:p>
      </dgm:t>
    </dgm:pt>
    <dgm:pt modelId="{8A02D94C-E45F-436E-8B8A-D51CC45879C1}">
      <dgm:prSet phldrT="[Texto]" custT="1"/>
      <dgm:spPr/>
      <dgm:t>
        <a:bodyPr/>
        <a:lstStyle/>
        <a:p>
          <a:r>
            <a:rPr lang="es-PY" sz="2000" b="1" dirty="0" smtClean="0">
              <a:latin typeface="Rockwell" panose="02060603020205020403" pitchFamily="18" charset="0"/>
            </a:rPr>
            <a:t>20% Magister</a:t>
          </a:r>
          <a:endParaRPr lang="es-PY" sz="2000" b="1" dirty="0">
            <a:latin typeface="Rockwell" panose="02060603020205020403" pitchFamily="18" charset="0"/>
          </a:endParaRPr>
        </a:p>
      </dgm:t>
    </dgm:pt>
    <dgm:pt modelId="{008CFF9C-4BA4-4609-BEC7-B4738DEA470F}" type="sibTrans" cxnId="{BB5E4903-E81B-46D8-9005-7402E2D6B713}">
      <dgm:prSet/>
      <dgm:spPr/>
      <dgm:t>
        <a:bodyPr/>
        <a:lstStyle/>
        <a:p>
          <a:endParaRPr lang="es-PY"/>
        </a:p>
      </dgm:t>
    </dgm:pt>
    <dgm:pt modelId="{7824C560-8764-49DB-90E9-9C0A5F1CD274}" type="parTrans" cxnId="{BB5E4903-E81B-46D8-9005-7402E2D6B713}">
      <dgm:prSet/>
      <dgm:spPr/>
      <dgm:t>
        <a:bodyPr/>
        <a:lstStyle/>
        <a:p>
          <a:endParaRPr lang="es-PY"/>
        </a:p>
      </dgm:t>
    </dgm:pt>
    <dgm:pt modelId="{D6BA9CC4-2DB5-4400-B460-565746C5DE25}">
      <dgm:prSet phldrT="[Texto]" custT="1"/>
      <dgm:spPr/>
      <dgm:t>
        <a:bodyPr/>
        <a:lstStyle/>
        <a:p>
          <a:r>
            <a:rPr lang="es-PY" sz="2000" b="1" dirty="0" smtClean="0">
              <a:latin typeface="Rockwell" panose="02060603020205020403" pitchFamily="18" charset="0"/>
            </a:rPr>
            <a:t>10% Magister</a:t>
          </a:r>
          <a:endParaRPr lang="es-PY" sz="2000" b="1" dirty="0">
            <a:latin typeface="Rockwell" panose="02060603020205020403" pitchFamily="18" charset="0"/>
          </a:endParaRPr>
        </a:p>
      </dgm:t>
    </dgm:pt>
    <dgm:pt modelId="{4609D32B-D31E-4709-9FA2-507E2789B55C}" type="sibTrans" cxnId="{BA9A510B-5B53-437F-82A1-9303D6CC0603}">
      <dgm:prSet/>
      <dgm:spPr/>
      <dgm:t>
        <a:bodyPr/>
        <a:lstStyle/>
        <a:p>
          <a:endParaRPr lang="es-PY"/>
        </a:p>
      </dgm:t>
    </dgm:pt>
    <dgm:pt modelId="{64DB97AA-2ECD-4E57-ABA8-A1B232E35099}" type="parTrans" cxnId="{BA9A510B-5B53-437F-82A1-9303D6CC0603}">
      <dgm:prSet/>
      <dgm:spPr/>
      <dgm:t>
        <a:bodyPr/>
        <a:lstStyle/>
        <a:p>
          <a:endParaRPr lang="es-PY"/>
        </a:p>
      </dgm:t>
    </dgm:pt>
    <dgm:pt modelId="{6EC84376-FF83-43EC-9DFE-4F933E048627}">
      <dgm:prSet phldrT="[Texto]"/>
      <dgm:spPr/>
      <dgm:t>
        <a:bodyPr/>
        <a:lstStyle/>
        <a:p>
          <a:r>
            <a:rPr lang="es-PY" b="1" dirty="0" smtClean="0">
              <a:latin typeface="Rockwell" panose="02060603020205020403" pitchFamily="18" charset="0"/>
            </a:rPr>
            <a:t>15% Magister</a:t>
          </a:r>
          <a:endParaRPr lang="es-PY" b="1" dirty="0">
            <a:latin typeface="Rockwell" panose="02060603020205020403" pitchFamily="18" charset="0"/>
          </a:endParaRPr>
        </a:p>
      </dgm:t>
    </dgm:pt>
    <dgm:pt modelId="{6541BB49-E5A0-4CCA-85A7-CE289A8C3F80}" type="parTrans" cxnId="{E032DA4A-D2DC-4C40-A6A2-DB25960CD926}">
      <dgm:prSet/>
      <dgm:spPr/>
      <dgm:t>
        <a:bodyPr/>
        <a:lstStyle/>
        <a:p>
          <a:endParaRPr lang="es-PY"/>
        </a:p>
      </dgm:t>
    </dgm:pt>
    <dgm:pt modelId="{3177A546-33FF-4792-A926-C1E7ABF3EA47}" type="sibTrans" cxnId="{E032DA4A-D2DC-4C40-A6A2-DB25960CD926}">
      <dgm:prSet/>
      <dgm:spPr/>
      <dgm:t>
        <a:bodyPr/>
        <a:lstStyle/>
        <a:p>
          <a:endParaRPr lang="es-PY"/>
        </a:p>
      </dgm:t>
    </dgm:pt>
    <dgm:pt modelId="{6689A1A6-34FF-4BE9-802C-3437F4FD5C8E}">
      <dgm:prSet phldrT="[Texto]"/>
      <dgm:spPr/>
      <dgm:t>
        <a:bodyPr/>
        <a:lstStyle/>
        <a:p>
          <a:r>
            <a:rPr lang="es-PY" b="1" dirty="0" smtClean="0">
              <a:latin typeface="Rockwell" panose="02060603020205020403" pitchFamily="18" charset="0"/>
            </a:rPr>
            <a:t>5% Doctor</a:t>
          </a:r>
        </a:p>
      </dgm:t>
    </dgm:pt>
    <dgm:pt modelId="{20BB1C2F-E3E0-4647-8001-6F7DC6788A02}" type="parTrans" cxnId="{A5119FF8-CDE1-44E6-96CA-DC612DD4646D}">
      <dgm:prSet/>
      <dgm:spPr/>
      <dgm:t>
        <a:bodyPr/>
        <a:lstStyle/>
        <a:p>
          <a:endParaRPr lang="es-PY"/>
        </a:p>
      </dgm:t>
    </dgm:pt>
    <dgm:pt modelId="{5A67F0D4-7D13-4EB9-A94B-55FA2B5DFC03}" type="sibTrans" cxnId="{A5119FF8-CDE1-44E6-96CA-DC612DD4646D}">
      <dgm:prSet/>
      <dgm:spPr/>
      <dgm:t>
        <a:bodyPr/>
        <a:lstStyle/>
        <a:p>
          <a:endParaRPr lang="es-PY"/>
        </a:p>
      </dgm:t>
    </dgm:pt>
    <dgm:pt modelId="{5A93AE99-4D87-48C5-8E0C-E45086F81773}" type="pres">
      <dgm:prSet presAssocID="{52BECF74-3B3F-4728-99F2-44CB66CE7B26}" presName="layout" presStyleCnt="0">
        <dgm:presLayoutVars>
          <dgm:chMax/>
          <dgm:chPref/>
          <dgm:dir/>
          <dgm:resizeHandles/>
        </dgm:presLayoutVars>
      </dgm:prSet>
      <dgm:spPr/>
      <dgm:t>
        <a:bodyPr/>
        <a:lstStyle/>
        <a:p>
          <a:endParaRPr lang="es-PY"/>
        </a:p>
      </dgm:t>
    </dgm:pt>
    <dgm:pt modelId="{0B94955D-8B71-4A89-9DBC-51B7F30C189A}" type="pres">
      <dgm:prSet presAssocID="{0B445D84-BB7B-4DD5-97F7-392B6CC470C5}" presName="root" presStyleCnt="0">
        <dgm:presLayoutVars>
          <dgm:chMax/>
          <dgm:chPref/>
        </dgm:presLayoutVars>
      </dgm:prSet>
      <dgm:spPr/>
    </dgm:pt>
    <dgm:pt modelId="{2D4828F5-993B-416F-8449-0AAF25ADE436}" type="pres">
      <dgm:prSet presAssocID="{0B445D84-BB7B-4DD5-97F7-392B6CC470C5}" presName="rootComposite" presStyleCnt="0">
        <dgm:presLayoutVars/>
      </dgm:prSet>
      <dgm:spPr/>
    </dgm:pt>
    <dgm:pt modelId="{172E0C2D-2453-4B7E-84AC-A1E03517DC85}" type="pres">
      <dgm:prSet presAssocID="{0B445D84-BB7B-4DD5-97F7-392B6CC470C5}" presName="ParentAccent" presStyleLbl="alignNode1" presStyleIdx="0" presStyleCnt="3"/>
      <dgm:spPr>
        <a:solidFill>
          <a:srgbClr val="7E1813"/>
        </a:solidFill>
        <a:ln>
          <a:solidFill>
            <a:srgbClr val="7E1813"/>
          </a:solidFill>
        </a:ln>
      </dgm:spPr>
    </dgm:pt>
    <dgm:pt modelId="{1216C2D6-3632-4BCF-88AF-97CFD7FBFD63}" type="pres">
      <dgm:prSet presAssocID="{0B445D84-BB7B-4DD5-97F7-392B6CC470C5}" presName="ParentSmallAccent" presStyleLbl="fgAcc1" presStyleIdx="0" presStyleCnt="3"/>
      <dgm:spPr/>
    </dgm:pt>
    <dgm:pt modelId="{F527F0DB-F0FA-450F-BF11-6086817FB079}" type="pres">
      <dgm:prSet presAssocID="{0B445D84-BB7B-4DD5-97F7-392B6CC470C5}" presName="Parent" presStyleLbl="revTx" presStyleIdx="0" presStyleCnt="9">
        <dgm:presLayoutVars>
          <dgm:chMax/>
          <dgm:chPref val="4"/>
          <dgm:bulletEnabled val="1"/>
        </dgm:presLayoutVars>
      </dgm:prSet>
      <dgm:spPr/>
      <dgm:t>
        <a:bodyPr/>
        <a:lstStyle/>
        <a:p>
          <a:endParaRPr lang="es-PY"/>
        </a:p>
      </dgm:t>
    </dgm:pt>
    <dgm:pt modelId="{CD4036F2-22D6-4120-A801-C26917FE6328}" type="pres">
      <dgm:prSet presAssocID="{0B445D84-BB7B-4DD5-97F7-392B6CC470C5}" presName="childShape" presStyleCnt="0">
        <dgm:presLayoutVars>
          <dgm:chMax val="0"/>
          <dgm:chPref val="0"/>
        </dgm:presLayoutVars>
      </dgm:prSet>
      <dgm:spPr/>
    </dgm:pt>
    <dgm:pt modelId="{9AE1668C-FA8E-46C2-B1D9-E77710A6C781}" type="pres">
      <dgm:prSet presAssocID="{D6BA9CC4-2DB5-4400-B460-565746C5DE25}" presName="childComposite" presStyleCnt="0">
        <dgm:presLayoutVars>
          <dgm:chMax val="0"/>
          <dgm:chPref val="0"/>
        </dgm:presLayoutVars>
      </dgm:prSet>
      <dgm:spPr/>
    </dgm:pt>
    <dgm:pt modelId="{F1988ADA-8DA4-4828-A9D1-E34AC93C1E78}" type="pres">
      <dgm:prSet presAssocID="{D6BA9CC4-2DB5-4400-B460-565746C5DE25}" presName="ChildAccent" presStyleLbl="solidFgAcc1" presStyleIdx="0" presStyleCnt="6"/>
      <dgm:spPr/>
    </dgm:pt>
    <dgm:pt modelId="{E8E039DF-E06B-486F-A6C2-51A2260A2D21}" type="pres">
      <dgm:prSet presAssocID="{D6BA9CC4-2DB5-4400-B460-565746C5DE25}" presName="Child" presStyleLbl="revTx" presStyleIdx="1" presStyleCnt="9" custLinFactNeighborX="1998" custLinFactNeighborY="97645">
        <dgm:presLayoutVars>
          <dgm:chMax val="0"/>
          <dgm:chPref val="0"/>
          <dgm:bulletEnabled val="1"/>
        </dgm:presLayoutVars>
      </dgm:prSet>
      <dgm:spPr/>
      <dgm:t>
        <a:bodyPr/>
        <a:lstStyle/>
        <a:p>
          <a:endParaRPr lang="es-PY"/>
        </a:p>
      </dgm:t>
    </dgm:pt>
    <dgm:pt modelId="{F8B3425B-8DBC-4452-9C3A-39A96E5FC135}" type="pres">
      <dgm:prSet presAssocID="{72A56CB3-9128-400C-8A52-6A01AA2D458A}" presName="childComposite" presStyleCnt="0">
        <dgm:presLayoutVars>
          <dgm:chMax val="0"/>
          <dgm:chPref val="0"/>
        </dgm:presLayoutVars>
      </dgm:prSet>
      <dgm:spPr/>
    </dgm:pt>
    <dgm:pt modelId="{13AF7C94-8268-4C22-AF08-E5EBCDADBABA}" type="pres">
      <dgm:prSet presAssocID="{72A56CB3-9128-400C-8A52-6A01AA2D458A}" presName="ChildAccent" presStyleLbl="solidFgAcc1" presStyleIdx="1" presStyleCnt="6"/>
      <dgm:spPr/>
    </dgm:pt>
    <dgm:pt modelId="{FC6D2326-E426-415F-BAD1-190F06D100E7}" type="pres">
      <dgm:prSet presAssocID="{72A56CB3-9128-400C-8A52-6A01AA2D458A}" presName="Child" presStyleLbl="revTx" presStyleIdx="2" presStyleCnt="9" custLinFactY="-3068" custLinFactNeighborX="8986" custLinFactNeighborY="-100000">
        <dgm:presLayoutVars>
          <dgm:chMax val="0"/>
          <dgm:chPref val="0"/>
          <dgm:bulletEnabled val="1"/>
        </dgm:presLayoutVars>
      </dgm:prSet>
      <dgm:spPr/>
      <dgm:t>
        <a:bodyPr/>
        <a:lstStyle/>
        <a:p>
          <a:endParaRPr lang="es-PY"/>
        </a:p>
      </dgm:t>
    </dgm:pt>
    <dgm:pt modelId="{8E5CB210-1807-4FB4-BF8E-AA389C3C771B}" type="pres">
      <dgm:prSet presAssocID="{02BBA44D-020B-4830-8982-8DB5523EAE28}" presName="root" presStyleCnt="0">
        <dgm:presLayoutVars>
          <dgm:chMax/>
          <dgm:chPref/>
        </dgm:presLayoutVars>
      </dgm:prSet>
      <dgm:spPr/>
    </dgm:pt>
    <dgm:pt modelId="{17921FF8-AE99-4C23-A9E1-FFF694CEFA3C}" type="pres">
      <dgm:prSet presAssocID="{02BBA44D-020B-4830-8982-8DB5523EAE28}" presName="rootComposite" presStyleCnt="0">
        <dgm:presLayoutVars/>
      </dgm:prSet>
      <dgm:spPr/>
    </dgm:pt>
    <dgm:pt modelId="{18953BDF-0A08-4432-8AAB-B21D8D7EAFBE}" type="pres">
      <dgm:prSet presAssocID="{02BBA44D-020B-4830-8982-8DB5523EAE28}" presName="ParentAccent" presStyleLbl="alignNode1" presStyleIdx="1" presStyleCnt="3" custLinFactNeighborX="1441"/>
      <dgm:spPr>
        <a:solidFill>
          <a:srgbClr val="7E1813"/>
        </a:solidFill>
        <a:ln>
          <a:solidFill>
            <a:srgbClr val="7E1813"/>
          </a:solidFill>
        </a:ln>
      </dgm:spPr>
    </dgm:pt>
    <dgm:pt modelId="{9E44222C-70E7-4FAA-B517-873A17A489F1}" type="pres">
      <dgm:prSet presAssocID="{02BBA44D-020B-4830-8982-8DB5523EAE28}" presName="ParentSmallAccent" presStyleLbl="fgAcc1" presStyleIdx="1" presStyleCnt="3"/>
      <dgm:spPr/>
    </dgm:pt>
    <dgm:pt modelId="{27B0985F-A8AC-4537-8DFC-3432B05B9416}" type="pres">
      <dgm:prSet presAssocID="{02BBA44D-020B-4830-8982-8DB5523EAE28}" presName="Parent" presStyleLbl="revTx" presStyleIdx="3" presStyleCnt="9">
        <dgm:presLayoutVars>
          <dgm:chMax/>
          <dgm:chPref val="4"/>
          <dgm:bulletEnabled val="1"/>
        </dgm:presLayoutVars>
      </dgm:prSet>
      <dgm:spPr/>
      <dgm:t>
        <a:bodyPr/>
        <a:lstStyle/>
        <a:p>
          <a:endParaRPr lang="es-PY"/>
        </a:p>
      </dgm:t>
    </dgm:pt>
    <dgm:pt modelId="{60E23BE2-7AA8-4C47-882D-7294482E0E79}" type="pres">
      <dgm:prSet presAssocID="{02BBA44D-020B-4830-8982-8DB5523EAE28}" presName="childShape" presStyleCnt="0">
        <dgm:presLayoutVars>
          <dgm:chMax val="0"/>
          <dgm:chPref val="0"/>
        </dgm:presLayoutVars>
      </dgm:prSet>
      <dgm:spPr/>
    </dgm:pt>
    <dgm:pt modelId="{9B940C9A-3221-402C-8A0B-59ADBA9838D8}" type="pres">
      <dgm:prSet presAssocID="{8A02D94C-E45F-436E-8B8A-D51CC45879C1}" presName="childComposite" presStyleCnt="0">
        <dgm:presLayoutVars>
          <dgm:chMax val="0"/>
          <dgm:chPref val="0"/>
        </dgm:presLayoutVars>
      </dgm:prSet>
      <dgm:spPr/>
    </dgm:pt>
    <dgm:pt modelId="{7D58530D-8317-4C35-A907-10275FFC541A}" type="pres">
      <dgm:prSet presAssocID="{8A02D94C-E45F-436E-8B8A-D51CC45879C1}" presName="ChildAccent" presStyleLbl="solidFgAcc1" presStyleIdx="2" presStyleCnt="6"/>
      <dgm:spPr/>
    </dgm:pt>
    <dgm:pt modelId="{FF5D579F-CA9C-4B32-AAC3-7EF14C0DCBC3}" type="pres">
      <dgm:prSet presAssocID="{8A02D94C-E45F-436E-8B8A-D51CC45879C1}" presName="Child" presStyleLbl="revTx" presStyleIdx="4" presStyleCnt="9" custLinFactX="11870" custLinFactY="356" custLinFactNeighborX="100000" custLinFactNeighborY="100000">
        <dgm:presLayoutVars>
          <dgm:chMax val="0"/>
          <dgm:chPref val="0"/>
          <dgm:bulletEnabled val="1"/>
        </dgm:presLayoutVars>
      </dgm:prSet>
      <dgm:spPr/>
      <dgm:t>
        <a:bodyPr/>
        <a:lstStyle/>
        <a:p>
          <a:endParaRPr lang="es-PY"/>
        </a:p>
      </dgm:t>
    </dgm:pt>
    <dgm:pt modelId="{BE7CDCF2-7F13-4033-872C-DB738E7868F5}" type="pres">
      <dgm:prSet presAssocID="{6EC84376-FF83-43EC-9DFE-4F933E048627}" presName="childComposite" presStyleCnt="0">
        <dgm:presLayoutVars>
          <dgm:chMax val="0"/>
          <dgm:chPref val="0"/>
        </dgm:presLayoutVars>
      </dgm:prSet>
      <dgm:spPr/>
    </dgm:pt>
    <dgm:pt modelId="{D7FF6F93-345A-4E5E-BB74-16F21581467F}" type="pres">
      <dgm:prSet presAssocID="{6EC84376-FF83-43EC-9DFE-4F933E048627}" presName="ChildAccent" presStyleLbl="solidFgAcc1" presStyleIdx="3" presStyleCnt="6"/>
      <dgm:spPr/>
    </dgm:pt>
    <dgm:pt modelId="{184835E3-D5DB-4DE7-98A3-8A9A0C6FCB2E}" type="pres">
      <dgm:prSet presAssocID="{6EC84376-FF83-43EC-9DFE-4F933E048627}" presName="Child" presStyleLbl="revTx" presStyleIdx="5" presStyleCnt="9" custLinFactNeighborX="1500" custLinFactNeighborY="5423">
        <dgm:presLayoutVars>
          <dgm:chMax val="0"/>
          <dgm:chPref val="0"/>
          <dgm:bulletEnabled val="1"/>
        </dgm:presLayoutVars>
      </dgm:prSet>
      <dgm:spPr/>
      <dgm:t>
        <a:bodyPr/>
        <a:lstStyle/>
        <a:p>
          <a:endParaRPr lang="es-PY"/>
        </a:p>
      </dgm:t>
    </dgm:pt>
    <dgm:pt modelId="{EC069C32-1F76-4705-A730-C004E2276B25}" type="pres">
      <dgm:prSet presAssocID="{6689A1A6-34FF-4BE9-802C-3437F4FD5C8E}" presName="childComposite" presStyleCnt="0">
        <dgm:presLayoutVars>
          <dgm:chMax val="0"/>
          <dgm:chPref val="0"/>
        </dgm:presLayoutVars>
      </dgm:prSet>
      <dgm:spPr/>
    </dgm:pt>
    <dgm:pt modelId="{8DCBDC73-C403-4E11-B0B5-4985865B5A1D}" type="pres">
      <dgm:prSet presAssocID="{6689A1A6-34FF-4BE9-802C-3437F4FD5C8E}" presName="ChildAccent" presStyleLbl="solidFgAcc1" presStyleIdx="4" presStyleCnt="6" custLinFactX="700000" custLinFactY="-200000" custLinFactNeighborX="737478" custLinFactNeighborY="-255489"/>
      <dgm:spPr/>
    </dgm:pt>
    <dgm:pt modelId="{108E4D67-6C97-4C71-9F98-2FB0EA1CF41B}" type="pres">
      <dgm:prSet presAssocID="{6689A1A6-34FF-4BE9-802C-3437F4FD5C8E}" presName="Child" presStyleLbl="revTx" presStyleIdx="6" presStyleCnt="9" custLinFactY="-95287" custLinFactNeighborX="6490" custLinFactNeighborY="-100000">
        <dgm:presLayoutVars>
          <dgm:chMax val="0"/>
          <dgm:chPref val="0"/>
          <dgm:bulletEnabled val="1"/>
        </dgm:presLayoutVars>
      </dgm:prSet>
      <dgm:spPr/>
      <dgm:t>
        <a:bodyPr/>
        <a:lstStyle/>
        <a:p>
          <a:endParaRPr lang="es-PY"/>
        </a:p>
      </dgm:t>
    </dgm:pt>
    <dgm:pt modelId="{D47983E2-E10E-44F7-A3F1-2F037DAFE3C6}" type="pres">
      <dgm:prSet presAssocID="{0877DA85-8A2F-4F65-9AC9-BF15966D69EC}" presName="childComposite" presStyleCnt="0">
        <dgm:presLayoutVars>
          <dgm:chMax val="0"/>
          <dgm:chPref val="0"/>
        </dgm:presLayoutVars>
      </dgm:prSet>
      <dgm:spPr/>
    </dgm:pt>
    <dgm:pt modelId="{79A4E38E-B0E8-4AAF-98DE-861C1C7E2443}" type="pres">
      <dgm:prSet presAssocID="{0877DA85-8A2F-4F65-9AC9-BF15966D69EC}" presName="ChildAccent" presStyleLbl="solidFgAcc1" presStyleIdx="5" presStyleCnt="6" custLinFactX="700000" custLinFactY="-200000" custLinFactNeighborX="741378" custLinFactNeighborY="-274731"/>
      <dgm:spPr/>
    </dgm:pt>
    <dgm:pt modelId="{00F97288-D6F3-409D-8FB4-DF447A222803}" type="pres">
      <dgm:prSet presAssocID="{0877DA85-8A2F-4F65-9AC9-BF15966D69EC}" presName="Child" presStyleLbl="revTx" presStyleIdx="7" presStyleCnt="9" custLinFactX="17915" custLinFactY="-100000" custLinFactNeighborX="100000" custLinFactNeighborY="-195642">
        <dgm:presLayoutVars>
          <dgm:chMax val="0"/>
          <dgm:chPref val="0"/>
          <dgm:bulletEnabled val="1"/>
        </dgm:presLayoutVars>
      </dgm:prSet>
      <dgm:spPr/>
      <dgm:t>
        <a:bodyPr/>
        <a:lstStyle/>
        <a:p>
          <a:endParaRPr lang="es-PY"/>
        </a:p>
      </dgm:t>
    </dgm:pt>
    <dgm:pt modelId="{38817859-CA89-44CC-956C-D8A8834FECE2}" type="pres">
      <dgm:prSet presAssocID="{F7603C88-0016-448C-A16D-58A94B62700A}" presName="root" presStyleCnt="0">
        <dgm:presLayoutVars>
          <dgm:chMax/>
          <dgm:chPref/>
        </dgm:presLayoutVars>
      </dgm:prSet>
      <dgm:spPr/>
    </dgm:pt>
    <dgm:pt modelId="{985F1CC2-F128-4963-B747-0A0ED228ABA9}" type="pres">
      <dgm:prSet presAssocID="{F7603C88-0016-448C-A16D-58A94B62700A}" presName="rootComposite" presStyleCnt="0">
        <dgm:presLayoutVars/>
      </dgm:prSet>
      <dgm:spPr/>
    </dgm:pt>
    <dgm:pt modelId="{C8B2DC69-581B-4484-A45E-A956F92ED875}" type="pres">
      <dgm:prSet presAssocID="{F7603C88-0016-448C-A16D-58A94B62700A}" presName="ParentAccent" presStyleLbl="alignNode1" presStyleIdx="2" presStyleCnt="3" custLinFactNeighborX="1393"/>
      <dgm:spPr>
        <a:solidFill>
          <a:srgbClr val="7E1813"/>
        </a:solidFill>
        <a:ln>
          <a:solidFill>
            <a:srgbClr val="7E1813"/>
          </a:solidFill>
        </a:ln>
      </dgm:spPr>
    </dgm:pt>
    <dgm:pt modelId="{499C2E2B-294C-4F84-87EF-F317301FE06B}" type="pres">
      <dgm:prSet presAssocID="{F7603C88-0016-448C-A16D-58A94B62700A}" presName="ParentSmallAccent" presStyleLbl="fgAcc1" presStyleIdx="2" presStyleCnt="3"/>
      <dgm:spPr/>
    </dgm:pt>
    <dgm:pt modelId="{E0FEEB00-8A63-4F81-89AA-8C9AC9BED9DF}" type="pres">
      <dgm:prSet presAssocID="{F7603C88-0016-448C-A16D-58A94B62700A}" presName="Parent" presStyleLbl="revTx" presStyleIdx="8" presStyleCnt="9">
        <dgm:presLayoutVars>
          <dgm:chMax/>
          <dgm:chPref val="4"/>
          <dgm:bulletEnabled val="1"/>
        </dgm:presLayoutVars>
      </dgm:prSet>
      <dgm:spPr/>
      <dgm:t>
        <a:bodyPr/>
        <a:lstStyle/>
        <a:p>
          <a:endParaRPr lang="es-PY"/>
        </a:p>
      </dgm:t>
    </dgm:pt>
    <dgm:pt modelId="{25E33861-6E23-493E-971A-99D3811179CF}" type="pres">
      <dgm:prSet presAssocID="{F7603C88-0016-448C-A16D-58A94B62700A}" presName="childShape" presStyleCnt="0">
        <dgm:presLayoutVars>
          <dgm:chMax val="0"/>
          <dgm:chPref val="0"/>
        </dgm:presLayoutVars>
      </dgm:prSet>
      <dgm:spPr/>
    </dgm:pt>
  </dgm:ptLst>
  <dgm:cxnLst>
    <dgm:cxn modelId="{E032DA4A-D2DC-4C40-A6A2-DB25960CD926}" srcId="{02BBA44D-020B-4830-8982-8DB5523EAE28}" destId="{6EC84376-FF83-43EC-9DFE-4F933E048627}" srcOrd="1" destOrd="0" parTransId="{6541BB49-E5A0-4CCA-85A7-CE289A8C3F80}" sibTransId="{3177A546-33FF-4792-A926-C1E7ABF3EA47}"/>
    <dgm:cxn modelId="{99982DFC-194E-40EE-B710-23F1FB76D593}" type="presOf" srcId="{52BECF74-3B3F-4728-99F2-44CB66CE7B26}" destId="{5A93AE99-4D87-48C5-8E0C-E45086F81773}" srcOrd="0" destOrd="0" presId="urn:microsoft.com/office/officeart/2008/layout/SquareAccentList"/>
    <dgm:cxn modelId="{E39238C4-49C3-49B2-9626-8C1E8985545D}" type="presOf" srcId="{6EC84376-FF83-43EC-9DFE-4F933E048627}" destId="{184835E3-D5DB-4DE7-98A3-8A9A0C6FCB2E}" srcOrd="0" destOrd="0" presId="urn:microsoft.com/office/officeart/2008/layout/SquareAccentList"/>
    <dgm:cxn modelId="{A5119FF8-CDE1-44E6-96CA-DC612DD4646D}" srcId="{02BBA44D-020B-4830-8982-8DB5523EAE28}" destId="{6689A1A6-34FF-4BE9-802C-3437F4FD5C8E}" srcOrd="2" destOrd="0" parTransId="{20BB1C2F-E3E0-4647-8001-6F7DC6788A02}" sibTransId="{5A67F0D4-7D13-4EB9-A94B-55FA2B5DFC03}"/>
    <dgm:cxn modelId="{8BE64C92-D249-4F02-9C46-431AF253C1F5}" srcId="{52BECF74-3B3F-4728-99F2-44CB66CE7B26}" destId="{0B445D84-BB7B-4DD5-97F7-392B6CC470C5}" srcOrd="0" destOrd="0" parTransId="{A6015EEF-7084-492F-B0A3-BA1065B2FBC0}" sibTransId="{B05A5917-7BEC-4BCA-8D71-0BDB9794AC1D}"/>
    <dgm:cxn modelId="{1C0C40EB-6CD9-4B4B-B82F-1FBD5690BB98}" srcId="{0B445D84-BB7B-4DD5-97F7-392B6CC470C5}" destId="{72A56CB3-9128-400C-8A52-6A01AA2D458A}" srcOrd="1" destOrd="0" parTransId="{55BF47BE-3780-448D-8794-D069B47A5D4C}" sibTransId="{6BB23AA0-1899-4806-A381-7C7CF2A63B67}"/>
    <dgm:cxn modelId="{D5189DA8-33F9-4AD0-AC6D-82F48ABD58B5}" srcId="{02BBA44D-020B-4830-8982-8DB5523EAE28}" destId="{0877DA85-8A2F-4F65-9AC9-BF15966D69EC}" srcOrd="3" destOrd="0" parTransId="{E29AE8D7-3FEF-4858-BCB5-1F51196D320D}" sibTransId="{D662CD3F-9DBE-4E11-AC2D-625C08236013}"/>
    <dgm:cxn modelId="{CFAD2034-5CF1-464F-9C4C-EDFD640F969C}" type="presOf" srcId="{0877DA85-8A2F-4F65-9AC9-BF15966D69EC}" destId="{00F97288-D6F3-409D-8FB4-DF447A222803}" srcOrd="0" destOrd="0" presId="urn:microsoft.com/office/officeart/2008/layout/SquareAccentList"/>
    <dgm:cxn modelId="{BA9A510B-5B53-437F-82A1-9303D6CC0603}" srcId="{0B445D84-BB7B-4DD5-97F7-392B6CC470C5}" destId="{D6BA9CC4-2DB5-4400-B460-565746C5DE25}" srcOrd="0" destOrd="0" parTransId="{64DB97AA-2ECD-4E57-ABA8-A1B232E35099}" sibTransId="{4609D32B-D31E-4709-9FA2-507E2789B55C}"/>
    <dgm:cxn modelId="{A0C2812D-BF14-4CB8-B5EE-DE7BB4E5A61B}" srcId="{52BECF74-3B3F-4728-99F2-44CB66CE7B26}" destId="{02BBA44D-020B-4830-8982-8DB5523EAE28}" srcOrd="1" destOrd="0" parTransId="{A0599D46-1F68-4895-93F1-245431305133}" sibTransId="{A016E733-90F4-4943-8981-28CAB252A2A2}"/>
    <dgm:cxn modelId="{F2B4D5F1-1FC6-431D-99B4-ACB22EB3F467}" srcId="{52BECF74-3B3F-4728-99F2-44CB66CE7B26}" destId="{F7603C88-0016-448C-A16D-58A94B62700A}" srcOrd="2" destOrd="0" parTransId="{872BE988-EA6A-4806-8842-28C0006B00CC}" sibTransId="{6A6106DE-0B2E-4E4D-828D-AA553B8669C9}"/>
    <dgm:cxn modelId="{016C1FB7-05E9-4AA4-AA9F-18DA56ACE348}" type="presOf" srcId="{D6BA9CC4-2DB5-4400-B460-565746C5DE25}" destId="{E8E039DF-E06B-486F-A6C2-51A2260A2D21}" srcOrd="0" destOrd="0" presId="urn:microsoft.com/office/officeart/2008/layout/SquareAccentList"/>
    <dgm:cxn modelId="{31FE7F94-E619-4805-9517-290764F4A599}" type="presOf" srcId="{02BBA44D-020B-4830-8982-8DB5523EAE28}" destId="{27B0985F-A8AC-4537-8DFC-3432B05B9416}" srcOrd="0" destOrd="0" presId="urn:microsoft.com/office/officeart/2008/layout/SquareAccentList"/>
    <dgm:cxn modelId="{CD9BC405-7E4D-4603-B42E-4198C1183756}" type="presOf" srcId="{0B445D84-BB7B-4DD5-97F7-392B6CC470C5}" destId="{F527F0DB-F0FA-450F-BF11-6086817FB079}" srcOrd="0" destOrd="0" presId="urn:microsoft.com/office/officeart/2008/layout/SquareAccentList"/>
    <dgm:cxn modelId="{386CBEAE-3A61-4434-94DC-A5DE81B550AA}" type="presOf" srcId="{F7603C88-0016-448C-A16D-58A94B62700A}" destId="{E0FEEB00-8A63-4F81-89AA-8C9AC9BED9DF}" srcOrd="0" destOrd="0" presId="urn:microsoft.com/office/officeart/2008/layout/SquareAccentList"/>
    <dgm:cxn modelId="{D0053601-F688-4A18-A69C-BB4954CD478C}" type="presOf" srcId="{8A02D94C-E45F-436E-8B8A-D51CC45879C1}" destId="{FF5D579F-CA9C-4B32-AAC3-7EF14C0DCBC3}" srcOrd="0" destOrd="0" presId="urn:microsoft.com/office/officeart/2008/layout/SquareAccentList"/>
    <dgm:cxn modelId="{D2757A2B-66AD-4435-AA67-46C990B3A69B}" type="presOf" srcId="{6689A1A6-34FF-4BE9-802C-3437F4FD5C8E}" destId="{108E4D67-6C97-4C71-9F98-2FB0EA1CF41B}" srcOrd="0" destOrd="0" presId="urn:microsoft.com/office/officeart/2008/layout/SquareAccentList"/>
    <dgm:cxn modelId="{352F769F-A404-4335-8D22-9B5C6AEE68E0}" type="presOf" srcId="{72A56CB3-9128-400C-8A52-6A01AA2D458A}" destId="{FC6D2326-E426-415F-BAD1-190F06D100E7}" srcOrd="0" destOrd="0" presId="urn:microsoft.com/office/officeart/2008/layout/SquareAccentList"/>
    <dgm:cxn modelId="{BB5E4903-E81B-46D8-9005-7402E2D6B713}" srcId="{02BBA44D-020B-4830-8982-8DB5523EAE28}" destId="{8A02D94C-E45F-436E-8B8A-D51CC45879C1}" srcOrd="0" destOrd="0" parTransId="{7824C560-8764-49DB-90E9-9C0A5F1CD274}" sibTransId="{008CFF9C-4BA4-4609-BEC7-B4738DEA470F}"/>
    <dgm:cxn modelId="{D5F73802-FBC4-463B-B159-38F450629223}" type="presParOf" srcId="{5A93AE99-4D87-48C5-8E0C-E45086F81773}" destId="{0B94955D-8B71-4A89-9DBC-51B7F30C189A}" srcOrd="0" destOrd="0" presId="urn:microsoft.com/office/officeart/2008/layout/SquareAccentList"/>
    <dgm:cxn modelId="{CA6C0330-9429-49FE-827A-AE8782339ADC}" type="presParOf" srcId="{0B94955D-8B71-4A89-9DBC-51B7F30C189A}" destId="{2D4828F5-993B-416F-8449-0AAF25ADE436}" srcOrd="0" destOrd="0" presId="urn:microsoft.com/office/officeart/2008/layout/SquareAccentList"/>
    <dgm:cxn modelId="{BB11D5CD-A5A3-4D73-8604-B23CE524FE0C}" type="presParOf" srcId="{2D4828F5-993B-416F-8449-0AAF25ADE436}" destId="{172E0C2D-2453-4B7E-84AC-A1E03517DC85}" srcOrd="0" destOrd="0" presId="urn:microsoft.com/office/officeart/2008/layout/SquareAccentList"/>
    <dgm:cxn modelId="{4028924F-2EBF-4741-8826-43040272BD0B}" type="presParOf" srcId="{2D4828F5-993B-416F-8449-0AAF25ADE436}" destId="{1216C2D6-3632-4BCF-88AF-97CFD7FBFD63}" srcOrd="1" destOrd="0" presId="urn:microsoft.com/office/officeart/2008/layout/SquareAccentList"/>
    <dgm:cxn modelId="{62DE3121-1B2D-45B6-9174-63D5708CC777}" type="presParOf" srcId="{2D4828F5-993B-416F-8449-0AAF25ADE436}" destId="{F527F0DB-F0FA-450F-BF11-6086817FB079}" srcOrd="2" destOrd="0" presId="urn:microsoft.com/office/officeart/2008/layout/SquareAccentList"/>
    <dgm:cxn modelId="{24301503-4EC1-4E24-8420-9C37929F8BE7}" type="presParOf" srcId="{0B94955D-8B71-4A89-9DBC-51B7F30C189A}" destId="{CD4036F2-22D6-4120-A801-C26917FE6328}" srcOrd="1" destOrd="0" presId="urn:microsoft.com/office/officeart/2008/layout/SquareAccentList"/>
    <dgm:cxn modelId="{6955EC60-029E-45BD-A9D2-5D62EE900A0A}" type="presParOf" srcId="{CD4036F2-22D6-4120-A801-C26917FE6328}" destId="{9AE1668C-FA8E-46C2-B1D9-E77710A6C781}" srcOrd="0" destOrd="0" presId="urn:microsoft.com/office/officeart/2008/layout/SquareAccentList"/>
    <dgm:cxn modelId="{B98FE778-5219-447A-B495-9692B36C8E8C}" type="presParOf" srcId="{9AE1668C-FA8E-46C2-B1D9-E77710A6C781}" destId="{F1988ADA-8DA4-4828-A9D1-E34AC93C1E78}" srcOrd="0" destOrd="0" presId="urn:microsoft.com/office/officeart/2008/layout/SquareAccentList"/>
    <dgm:cxn modelId="{B285C72E-79D2-4F33-B7E2-2139D7BE22EC}" type="presParOf" srcId="{9AE1668C-FA8E-46C2-B1D9-E77710A6C781}" destId="{E8E039DF-E06B-486F-A6C2-51A2260A2D21}" srcOrd="1" destOrd="0" presId="urn:microsoft.com/office/officeart/2008/layout/SquareAccentList"/>
    <dgm:cxn modelId="{DDABBA62-B336-4D07-B3CA-BF280E6ACEA6}" type="presParOf" srcId="{CD4036F2-22D6-4120-A801-C26917FE6328}" destId="{F8B3425B-8DBC-4452-9C3A-39A96E5FC135}" srcOrd="1" destOrd="0" presId="urn:microsoft.com/office/officeart/2008/layout/SquareAccentList"/>
    <dgm:cxn modelId="{FCB7EEC8-C91E-4FA8-8C58-2A019DDF73FF}" type="presParOf" srcId="{F8B3425B-8DBC-4452-9C3A-39A96E5FC135}" destId="{13AF7C94-8268-4C22-AF08-E5EBCDADBABA}" srcOrd="0" destOrd="0" presId="urn:microsoft.com/office/officeart/2008/layout/SquareAccentList"/>
    <dgm:cxn modelId="{3D9234E8-1B88-49C7-9452-EEAAE40D7CF6}" type="presParOf" srcId="{F8B3425B-8DBC-4452-9C3A-39A96E5FC135}" destId="{FC6D2326-E426-415F-BAD1-190F06D100E7}" srcOrd="1" destOrd="0" presId="urn:microsoft.com/office/officeart/2008/layout/SquareAccentList"/>
    <dgm:cxn modelId="{57A33AF6-DF09-4719-9527-2AF85708C874}" type="presParOf" srcId="{5A93AE99-4D87-48C5-8E0C-E45086F81773}" destId="{8E5CB210-1807-4FB4-BF8E-AA389C3C771B}" srcOrd="1" destOrd="0" presId="urn:microsoft.com/office/officeart/2008/layout/SquareAccentList"/>
    <dgm:cxn modelId="{73A92809-DF6F-4025-8588-22A8EF990D71}" type="presParOf" srcId="{8E5CB210-1807-4FB4-BF8E-AA389C3C771B}" destId="{17921FF8-AE99-4C23-A9E1-FFF694CEFA3C}" srcOrd="0" destOrd="0" presId="urn:microsoft.com/office/officeart/2008/layout/SquareAccentList"/>
    <dgm:cxn modelId="{F3CE4D3B-4C3A-4C9C-A08C-E832F219F045}" type="presParOf" srcId="{17921FF8-AE99-4C23-A9E1-FFF694CEFA3C}" destId="{18953BDF-0A08-4432-8AAB-B21D8D7EAFBE}" srcOrd="0" destOrd="0" presId="urn:microsoft.com/office/officeart/2008/layout/SquareAccentList"/>
    <dgm:cxn modelId="{01F0F66B-B767-40E4-A581-2B1355FE78C5}" type="presParOf" srcId="{17921FF8-AE99-4C23-A9E1-FFF694CEFA3C}" destId="{9E44222C-70E7-4FAA-B517-873A17A489F1}" srcOrd="1" destOrd="0" presId="urn:microsoft.com/office/officeart/2008/layout/SquareAccentList"/>
    <dgm:cxn modelId="{1BBC2467-EAA3-413F-932D-F5D314853EAB}" type="presParOf" srcId="{17921FF8-AE99-4C23-A9E1-FFF694CEFA3C}" destId="{27B0985F-A8AC-4537-8DFC-3432B05B9416}" srcOrd="2" destOrd="0" presId="urn:microsoft.com/office/officeart/2008/layout/SquareAccentList"/>
    <dgm:cxn modelId="{20040D6B-DEDB-43EB-A578-B3C3DC6EEC65}" type="presParOf" srcId="{8E5CB210-1807-4FB4-BF8E-AA389C3C771B}" destId="{60E23BE2-7AA8-4C47-882D-7294482E0E79}" srcOrd="1" destOrd="0" presId="urn:microsoft.com/office/officeart/2008/layout/SquareAccentList"/>
    <dgm:cxn modelId="{323CC128-DE05-471E-ACC6-852E84C7D9DB}" type="presParOf" srcId="{60E23BE2-7AA8-4C47-882D-7294482E0E79}" destId="{9B940C9A-3221-402C-8A0B-59ADBA9838D8}" srcOrd="0" destOrd="0" presId="urn:microsoft.com/office/officeart/2008/layout/SquareAccentList"/>
    <dgm:cxn modelId="{A720EFA1-C5ED-423C-BD0E-C7C5092B341C}" type="presParOf" srcId="{9B940C9A-3221-402C-8A0B-59ADBA9838D8}" destId="{7D58530D-8317-4C35-A907-10275FFC541A}" srcOrd="0" destOrd="0" presId="urn:microsoft.com/office/officeart/2008/layout/SquareAccentList"/>
    <dgm:cxn modelId="{65E54AB6-FEEB-40F7-B5F1-D7EEDCD0F987}" type="presParOf" srcId="{9B940C9A-3221-402C-8A0B-59ADBA9838D8}" destId="{FF5D579F-CA9C-4B32-AAC3-7EF14C0DCBC3}" srcOrd="1" destOrd="0" presId="urn:microsoft.com/office/officeart/2008/layout/SquareAccentList"/>
    <dgm:cxn modelId="{155133F1-5C1A-48AE-9FC9-69DF5FE0BA83}" type="presParOf" srcId="{60E23BE2-7AA8-4C47-882D-7294482E0E79}" destId="{BE7CDCF2-7F13-4033-872C-DB738E7868F5}" srcOrd="1" destOrd="0" presId="urn:microsoft.com/office/officeart/2008/layout/SquareAccentList"/>
    <dgm:cxn modelId="{330C8A1F-8B4A-49FF-8C6F-9732BAE801CC}" type="presParOf" srcId="{BE7CDCF2-7F13-4033-872C-DB738E7868F5}" destId="{D7FF6F93-345A-4E5E-BB74-16F21581467F}" srcOrd="0" destOrd="0" presId="urn:microsoft.com/office/officeart/2008/layout/SquareAccentList"/>
    <dgm:cxn modelId="{88B26FD6-5B70-4DF7-8F5D-AC3B304B97D1}" type="presParOf" srcId="{BE7CDCF2-7F13-4033-872C-DB738E7868F5}" destId="{184835E3-D5DB-4DE7-98A3-8A9A0C6FCB2E}" srcOrd="1" destOrd="0" presId="urn:microsoft.com/office/officeart/2008/layout/SquareAccentList"/>
    <dgm:cxn modelId="{7F6CFBED-8915-4D9E-82CA-09105897D083}" type="presParOf" srcId="{60E23BE2-7AA8-4C47-882D-7294482E0E79}" destId="{EC069C32-1F76-4705-A730-C004E2276B25}" srcOrd="2" destOrd="0" presId="urn:microsoft.com/office/officeart/2008/layout/SquareAccentList"/>
    <dgm:cxn modelId="{5EE2D949-DF7B-4D4B-9234-88151F3CDB7A}" type="presParOf" srcId="{EC069C32-1F76-4705-A730-C004E2276B25}" destId="{8DCBDC73-C403-4E11-B0B5-4985865B5A1D}" srcOrd="0" destOrd="0" presId="urn:microsoft.com/office/officeart/2008/layout/SquareAccentList"/>
    <dgm:cxn modelId="{AA2688B2-90E2-4774-9B9E-5D9BBC9A6002}" type="presParOf" srcId="{EC069C32-1F76-4705-A730-C004E2276B25}" destId="{108E4D67-6C97-4C71-9F98-2FB0EA1CF41B}" srcOrd="1" destOrd="0" presId="urn:microsoft.com/office/officeart/2008/layout/SquareAccentList"/>
    <dgm:cxn modelId="{19F0679A-8785-4217-8169-6DCCE72401D0}" type="presParOf" srcId="{60E23BE2-7AA8-4C47-882D-7294482E0E79}" destId="{D47983E2-E10E-44F7-A3F1-2F037DAFE3C6}" srcOrd="3" destOrd="0" presId="urn:microsoft.com/office/officeart/2008/layout/SquareAccentList"/>
    <dgm:cxn modelId="{D7A22F95-441A-42FA-884C-329F9156E1CD}" type="presParOf" srcId="{D47983E2-E10E-44F7-A3F1-2F037DAFE3C6}" destId="{79A4E38E-B0E8-4AAF-98DE-861C1C7E2443}" srcOrd="0" destOrd="0" presId="urn:microsoft.com/office/officeart/2008/layout/SquareAccentList"/>
    <dgm:cxn modelId="{01E9A5E4-FAAA-44A1-AB67-4B026C438B93}" type="presParOf" srcId="{D47983E2-E10E-44F7-A3F1-2F037DAFE3C6}" destId="{00F97288-D6F3-409D-8FB4-DF447A222803}" srcOrd="1" destOrd="0" presId="urn:microsoft.com/office/officeart/2008/layout/SquareAccentList"/>
    <dgm:cxn modelId="{881A456C-BAA0-418C-B39A-BE8E38D62420}" type="presParOf" srcId="{5A93AE99-4D87-48C5-8E0C-E45086F81773}" destId="{38817859-CA89-44CC-956C-D8A8834FECE2}" srcOrd="2" destOrd="0" presId="urn:microsoft.com/office/officeart/2008/layout/SquareAccentList"/>
    <dgm:cxn modelId="{E11038F8-4949-4B65-B8AF-D04048628733}" type="presParOf" srcId="{38817859-CA89-44CC-956C-D8A8834FECE2}" destId="{985F1CC2-F128-4963-B747-0A0ED228ABA9}" srcOrd="0" destOrd="0" presId="urn:microsoft.com/office/officeart/2008/layout/SquareAccentList"/>
    <dgm:cxn modelId="{8202DAD2-F1DE-40C2-93C4-C63116B30F75}" type="presParOf" srcId="{985F1CC2-F128-4963-B747-0A0ED228ABA9}" destId="{C8B2DC69-581B-4484-A45E-A956F92ED875}" srcOrd="0" destOrd="0" presId="urn:microsoft.com/office/officeart/2008/layout/SquareAccentList"/>
    <dgm:cxn modelId="{5E36F491-4671-4EFD-979D-8701299359C3}" type="presParOf" srcId="{985F1CC2-F128-4963-B747-0A0ED228ABA9}" destId="{499C2E2B-294C-4F84-87EF-F317301FE06B}" srcOrd="1" destOrd="0" presId="urn:microsoft.com/office/officeart/2008/layout/SquareAccentList"/>
    <dgm:cxn modelId="{7568D270-05BA-4C61-B4ED-167EC34F47E4}" type="presParOf" srcId="{985F1CC2-F128-4963-B747-0A0ED228ABA9}" destId="{E0FEEB00-8A63-4F81-89AA-8C9AC9BED9DF}" srcOrd="2" destOrd="0" presId="urn:microsoft.com/office/officeart/2008/layout/SquareAccentList"/>
    <dgm:cxn modelId="{3CBBFEF5-4392-41E6-B772-055882E05251}" type="presParOf" srcId="{38817859-CA89-44CC-956C-D8A8834FECE2}" destId="{25E33861-6E23-493E-971A-99D3811179CF}"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E5E7FD-1E1C-461F-872C-FBC1611E0AE0}"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s-PY"/>
        </a:p>
      </dgm:t>
    </dgm:pt>
    <dgm:pt modelId="{9C034317-E975-4863-BBAF-196D5481BDBA}">
      <dgm:prSet phldrT="[Texto]"/>
      <dgm:spPr>
        <a:solidFill>
          <a:srgbClr val="7E1813"/>
        </a:solidFill>
      </dgm:spPr>
      <dgm:t>
        <a:bodyPr/>
        <a:lstStyle/>
        <a:p>
          <a:r>
            <a:rPr lang="es-PY" b="1" dirty="0" smtClean="0">
              <a:effectLst/>
              <a:latin typeface="Rockwell" panose="02060603020205020403" pitchFamily="18" charset="0"/>
              <a:ea typeface="Calibri" panose="020F0502020204030204" pitchFamily="34" charset="0"/>
              <a:cs typeface="Times New Roman" panose="02020603050405020304" pitchFamily="18" charset="0"/>
            </a:rPr>
            <a:t>RECTORADO</a:t>
          </a:r>
          <a:endParaRPr lang="es-PY" dirty="0">
            <a:latin typeface="Rockwell" panose="02060603020205020403" pitchFamily="18" charset="0"/>
          </a:endParaRPr>
        </a:p>
      </dgm:t>
    </dgm:pt>
    <dgm:pt modelId="{697CD21F-8AA8-4C72-BDD4-94F4701BC276}" type="parTrans" cxnId="{CFFB4C56-83D8-44D7-AE9D-9DEC0D2319E3}">
      <dgm:prSet/>
      <dgm:spPr/>
      <dgm:t>
        <a:bodyPr/>
        <a:lstStyle/>
        <a:p>
          <a:endParaRPr lang="es-PY">
            <a:latin typeface="Rockwell" panose="02060603020205020403" pitchFamily="18" charset="0"/>
          </a:endParaRPr>
        </a:p>
      </dgm:t>
    </dgm:pt>
    <dgm:pt modelId="{991FABD4-A70C-464F-B998-7F6C5E999464}" type="sibTrans" cxnId="{CFFB4C56-83D8-44D7-AE9D-9DEC0D2319E3}">
      <dgm:prSet/>
      <dgm:spPr/>
      <dgm:t>
        <a:bodyPr/>
        <a:lstStyle/>
        <a:p>
          <a:endParaRPr lang="es-PY">
            <a:latin typeface="Rockwell" panose="02060603020205020403" pitchFamily="18" charset="0"/>
          </a:endParaRPr>
        </a:p>
      </dgm:t>
    </dgm:pt>
    <dgm:pt modelId="{0705AFCF-D077-455A-9054-B5C0646EF937}">
      <dgm:prSet phldrT="[Texto]"/>
      <dgm:spPr>
        <a:ln>
          <a:solidFill>
            <a:srgbClr val="7E1813"/>
          </a:solidFill>
        </a:ln>
      </dgm:spPr>
      <dgm:t>
        <a:bodyPr/>
        <a:lstStyle/>
        <a:p>
          <a:r>
            <a:rPr lang="es-PY" dirty="0" smtClean="0">
              <a:effectLst/>
              <a:latin typeface="Rockwell" panose="02060603020205020403" pitchFamily="18" charset="0"/>
              <a:ea typeface="Calibri" panose="020F0502020204030204" pitchFamily="34" charset="0"/>
              <a:cs typeface="Times New Roman" panose="02020603050405020304" pitchFamily="18" charset="0"/>
            </a:rPr>
            <a:t>Docente Investigador: 10 cargos docentes</a:t>
          </a:r>
          <a:endParaRPr lang="es-PY" dirty="0">
            <a:latin typeface="Rockwell" panose="02060603020205020403" pitchFamily="18" charset="0"/>
          </a:endParaRPr>
        </a:p>
      </dgm:t>
    </dgm:pt>
    <dgm:pt modelId="{65001406-31C4-4CB6-A9B1-61F721BD6BF3}" type="parTrans" cxnId="{9D5D9B5E-27EC-4A92-AD3E-F08FABF855BC}">
      <dgm:prSet/>
      <dgm:spPr>
        <a:ln>
          <a:solidFill>
            <a:srgbClr val="7E1813"/>
          </a:solidFill>
        </a:ln>
      </dgm:spPr>
      <dgm:t>
        <a:bodyPr/>
        <a:lstStyle/>
        <a:p>
          <a:endParaRPr lang="es-PY">
            <a:latin typeface="Rockwell" panose="02060603020205020403" pitchFamily="18" charset="0"/>
          </a:endParaRPr>
        </a:p>
      </dgm:t>
    </dgm:pt>
    <dgm:pt modelId="{977D4BA6-0237-4177-A89B-AA9F063BBF12}" type="sibTrans" cxnId="{9D5D9B5E-27EC-4A92-AD3E-F08FABF855BC}">
      <dgm:prSet/>
      <dgm:spPr/>
      <dgm:t>
        <a:bodyPr/>
        <a:lstStyle/>
        <a:p>
          <a:endParaRPr lang="es-PY">
            <a:latin typeface="Rockwell" panose="02060603020205020403" pitchFamily="18" charset="0"/>
          </a:endParaRPr>
        </a:p>
      </dgm:t>
    </dgm:pt>
    <dgm:pt modelId="{C58226AC-ECA4-47C2-B689-29C2DD3DC83E}">
      <dgm:prSet phldrT="[Texto]"/>
      <dgm:spPr>
        <a:solidFill>
          <a:srgbClr val="7E1813"/>
        </a:solidFill>
      </dgm:spPr>
      <dgm:t>
        <a:bodyPr/>
        <a:lstStyle/>
        <a:p>
          <a:r>
            <a:rPr lang="es-PY" b="1" dirty="0" smtClean="0">
              <a:effectLst/>
              <a:latin typeface="Rockwell" panose="02060603020205020403" pitchFamily="18" charset="0"/>
              <a:ea typeface="Calibri" panose="020F0502020204030204" pitchFamily="34" charset="0"/>
              <a:cs typeface="Times New Roman" panose="02020603050405020304" pitchFamily="18" charset="0"/>
            </a:rPr>
            <a:t>Facultad de Ciencias Económicas </a:t>
          </a:r>
          <a:endParaRPr lang="es-PY" dirty="0">
            <a:latin typeface="Rockwell" panose="02060603020205020403" pitchFamily="18" charset="0"/>
          </a:endParaRPr>
        </a:p>
      </dgm:t>
    </dgm:pt>
    <dgm:pt modelId="{600252D9-6B1E-4A54-A7F6-F42907C7AE65}" type="parTrans" cxnId="{12123C4F-28AE-469C-85A4-37B99C35877C}">
      <dgm:prSet/>
      <dgm:spPr/>
      <dgm:t>
        <a:bodyPr/>
        <a:lstStyle/>
        <a:p>
          <a:endParaRPr lang="es-PY">
            <a:latin typeface="Rockwell" panose="02060603020205020403" pitchFamily="18" charset="0"/>
          </a:endParaRPr>
        </a:p>
      </dgm:t>
    </dgm:pt>
    <dgm:pt modelId="{BB5451DC-A624-4252-AF06-3A2E2DF9C609}" type="sibTrans" cxnId="{12123C4F-28AE-469C-85A4-37B99C35877C}">
      <dgm:prSet/>
      <dgm:spPr/>
      <dgm:t>
        <a:bodyPr/>
        <a:lstStyle/>
        <a:p>
          <a:endParaRPr lang="es-PY">
            <a:latin typeface="Rockwell" panose="02060603020205020403" pitchFamily="18" charset="0"/>
          </a:endParaRPr>
        </a:p>
      </dgm:t>
    </dgm:pt>
    <dgm:pt modelId="{24337327-193E-4F1F-8EB4-8271530BD24D}">
      <dgm:prSet phldrT="[Texto]"/>
      <dgm:spPr>
        <a:ln>
          <a:solidFill>
            <a:srgbClr val="7E1813"/>
          </a:solidFill>
        </a:ln>
      </dgm:spPr>
      <dgm:t>
        <a:bodyPr/>
        <a:lstStyle/>
        <a:p>
          <a:r>
            <a:rPr lang="es-PY" dirty="0" smtClean="0">
              <a:effectLst/>
              <a:latin typeface="Rockwell" panose="02060603020205020403" pitchFamily="18" charset="0"/>
              <a:ea typeface="Calibri" panose="020F0502020204030204" pitchFamily="34" charset="0"/>
              <a:cs typeface="Times New Roman" panose="02020603050405020304" pitchFamily="18" charset="0"/>
            </a:rPr>
            <a:t>Carrera de Ingeniería Comercial SEDE: 35 cargos docentes</a:t>
          </a:r>
          <a:endParaRPr lang="es-PY" dirty="0">
            <a:latin typeface="Rockwell" panose="02060603020205020403" pitchFamily="18" charset="0"/>
          </a:endParaRPr>
        </a:p>
      </dgm:t>
    </dgm:pt>
    <dgm:pt modelId="{7B25A56F-D00F-4F12-8EBD-48655BC8A90F}" type="parTrans" cxnId="{D2139666-8A95-42CD-8771-8948AA7D95E7}">
      <dgm:prSet/>
      <dgm:spPr>
        <a:ln>
          <a:solidFill>
            <a:srgbClr val="7E1813"/>
          </a:solidFill>
        </a:ln>
      </dgm:spPr>
      <dgm:t>
        <a:bodyPr/>
        <a:lstStyle/>
        <a:p>
          <a:endParaRPr lang="es-PY">
            <a:latin typeface="Rockwell" panose="02060603020205020403" pitchFamily="18" charset="0"/>
          </a:endParaRPr>
        </a:p>
      </dgm:t>
    </dgm:pt>
    <dgm:pt modelId="{2C54EF14-EF0C-4717-AE0E-302D3BA3F661}" type="sibTrans" cxnId="{D2139666-8A95-42CD-8771-8948AA7D95E7}">
      <dgm:prSet/>
      <dgm:spPr/>
      <dgm:t>
        <a:bodyPr/>
        <a:lstStyle/>
        <a:p>
          <a:endParaRPr lang="es-PY">
            <a:latin typeface="Rockwell" panose="02060603020205020403" pitchFamily="18" charset="0"/>
          </a:endParaRPr>
        </a:p>
      </dgm:t>
    </dgm:pt>
    <dgm:pt modelId="{2CBF1ED9-59F6-46EF-AC5B-9F01AAB1FAB9}">
      <dgm:prSet phldrT="[Texto]"/>
      <dgm:spPr>
        <a:ln>
          <a:solidFill>
            <a:srgbClr val="7E1813"/>
          </a:solidFill>
        </a:ln>
      </dgm:spPr>
      <dgm:t>
        <a:bodyPr/>
        <a:lstStyle/>
        <a:p>
          <a:r>
            <a:rPr lang="es-PY" dirty="0" smtClean="0">
              <a:effectLst/>
              <a:latin typeface="Rockwell" panose="02060603020205020403" pitchFamily="18" charset="0"/>
              <a:ea typeface="Calibri" panose="020F0502020204030204" pitchFamily="34" charset="0"/>
              <a:cs typeface="Times New Roman" panose="02020603050405020304" pitchFamily="18" charset="0"/>
            </a:rPr>
            <a:t>Facultad de Ciencias Económicas – Filial Caaguazú, Carrera de Contaduría Pública - Filial Caaguazú: 20 cargos docentes</a:t>
          </a:r>
          <a:endParaRPr lang="es-PY" dirty="0">
            <a:latin typeface="Rockwell" panose="02060603020205020403" pitchFamily="18" charset="0"/>
          </a:endParaRPr>
        </a:p>
      </dgm:t>
    </dgm:pt>
    <dgm:pt modelId="{280112C2-F117-432C-A281-8F7C7B68D686}" type="parTrans" cxnId="{0965FAED-2BFB-4B55-B588-0F9BE5069D90}">
      <dgm:prSet/>
      <dgm:spPr>
        <a:solidFill>
          <a:srgbClr val="7E1813"/>
        </a:solidFill>
        <a:ln>
          <a:solidFill>
            <a:srgbClr val="7E1813"/>
          </a:solidFill>
        </a:ln>
      </dgm:spPr>
      <dgm:t>
        <a:bodyPr/>
        <a:lstStyle/>
        <a:p>
          <a:endParaRPr lang="es-PY">
            <a:latin typeface="Rockwell" panose="02060603020205020403" pitchFamily="18" charset="0"/>
          </a:endParaRPr>
        </a:p>
      </dgm:t>
    </dgm:pt>
    <dgm:pt modelId="{63319AF3-C94C-45E0-B7E2-819C43A17B81}" type="sibTrans" cxnId="{0965FAED-2BFB-4B55-B588-0F9BE5069D90}">
      <dgm:prSet/>
      <dgm:spPr/>
      <dgm:t>
        <a:bodyPr/>
        <a:lstStyle/>
        <a:p>
          <a:endParaRPr lang="es-PY">
            <a:latin typeface="Rockwell" panose="02060603020205020403" pitchFamily="18" charset="0"/>
          </a:endParaRPr>
        </a:p>
      </dgm:t>
    </dgm:pt>
    <dgm:pt modelId="{01BBD77B-5A40-407F-A8CD-40E5BE801F77}" type="pres">
      <dgm:prSet presAssocID="{FDE5E7FD-1E1C-461F-872C-FBC1611E0AE0}" presName="diagram" presStyleCnt="0">
        <dgm:presLayoutVars>
          <dgm:chPref val="1"/>
          <dgm:dir/>
          <dgm:animOne val="branch"/>
          <dgm:animLvl val="lvl"/>
          <dgm:resizeHandles/>
        </dgm:presLayoutVars>
      </dgm:prSet>
      <dgm:spPr/>
      <dgm:t>
        <a:bodyPr/>
        <a:lstStyle/>
        <a:p>
          <a:endParaRPr lang="es-PY"/>
        </a:p>
      </dgm:t>
    </dgm:pt>
    <dgm:pt modelId="{999044DB-86DA-4115-967E-70A253DB4B6C}" type="pres">
      <dgm:prSet presAssocID="{9C034317-E975-4863-BBAF-196D5481BDBA}" presName="root" presStyleCnt="0"/>
      <dgm:spPr/>
    </dgm:pt>
    <dgm:pt modelId="{8367241E-CA6C-4E1D-ACF6-1CCA3054F0FF}" type="pres">
      <dgm:prSet presAssocID="{9C034317-E975-4863-BBAF-196D5481BDBA}" presName="rootComposite" presStyleCnt="0"/>
      <dgm:spPr/>
    </dgm:pt>
    <dgm:pt modelId="{0D628CCC-5592-4CF6-B1B2-F88574B02302}" type="pres">
      <dgm:prSet presAssocID="{9C034317-E975-4863-BBAF-196D5481BDBA}" presName="rootText" presStyleLbl="node1" presStyleIdx="0" presStyleCnt="2"/>
      <dgm:spPr/>
      <dgm:t>
        <a:bodyPr/>
        <a:lstStyle/>
        <a:p>
          <a:endParaRPr lang="es-PY"/>
        </a:p>
      </dgm:t>
    </dgm:pt>
    <dgm:pt modelId="{91267474-FEDB-4BB4-BAA5-83586973778C}" type="pres">
      <dgm:prSet presAssocID="{9C034317-E975-4863-BBAF-196D5481BDBA}" presName="rootConnector" presStyleLbl="node1" presStyleIdx="0" presStyleCnt="2"/>
      <dgm:spPr/>
      <dgm:t>
        <a:bodyPr/>
        <a:lstStyle/>
        <a:p>
          <a:endParaRPr lang="es-PY"/>
        </a:p>
      </dgm:t>
    </dgm:pt>
    <dgm:pt modelId="{C53842E6-05F2-41A7-ADFC-551D2531506B}" type="pres">
      <dgm:prSet presAssocID="{9C034317-E975-4863-BBAF-196D5481BDBA}" presName="childShape" presStyleCnt="0"/>
      <dgm:spPr/>
    </dgm:pt>
    <dgm:pt modelId="{2A386010-2462-4227-89FE-85530DC0912B}" type="pres">
      <dgm:prSet presAssocID="{65001406-31C4-4CB6-A9B1-61F721BD6BF3}" presName="Name13" presStyleLbl="parChTrans1D2" presStyleIdx="0" presStyleCnt="3"/>
      <dgm:spPr/>
      <dgm:t>
        <a:bodyPr/>
        <a:lstStyle/>
        <a:p>
          <a:endParaRPr lang="es-PY"/>
        </a:p>
      </dgm:t>
    </dgm:pt>
    <dgm:pt modelId="{CE8955F8-E39B-408C-BDC4-331CD12C55E2}" type="pres">
      <dgm:prSet presAssocID="{0705AFCF-D077-455A-9054-B5C0646EF937}" presName="childText" presStyleLbl="bgAcc1" presStyleIdx="0" presStyleCnt="3" custScaleX="163549">
        <dgm:presLayoutVars>
          <dgm:bulletEnabled val="1"/>
        </dgm:presLayoutVars>
      </dgm:prSet>
      <dgm:spPr/>
      <dgm:t>
        <a:bodyPr/>
        <a:lstStyle/>
        <a:p>
          <a:endParaRPr lang="es-PY"/>
        </a:p>
      </dgm:t>
    </dgm:pt>
    <dgm:pt modelId="{BE916353-1833-4560-BD52-52C0D1882DD5}" type="pres">
      <dgm:prSet presAssocID="{C58226AC-ECA4-47C2-B689-29C2DD3DC83E}" presName="root" presStyleCnt="0"/>
      <dgm:spPr/>
    </dgm:pt>
    <dgm:pt modelId="{C459A367-7F44-405C-A490-5C514D466E7B}" type="pres">
      <dgm:prSet presAssocID="{C58226AC-ECA4-47C2-B689-29C2DD3DC83E}" presName="rootComposite" presStyleCnt="0"/>
      <dgm:spPr/>
    </dgm:pt>
    <dgm:pt modelId="{D12A47D1-0764-4C6A-B4C7-CE71738CF375}" type="pres">
      <dgm:prSet presAssocID="{C58226AC-ECA4-47C2-B689-29C2DD3DC83E}" presName="rootText" presStyleLbl="node1" presStyleIdx="1" presStyleCnt="2"/>
      <dgm:spPr/>
      <dgm:t>
        <a:bodyPr/>
        <a:lstStyle/>
        <a:p>
          <a:endParaRPr lang="es-PY"/>
        </a:p>
      </dgm:t>
    </dgm:pt>
    <dgm:pt modelId="{FC1AD3BB-6A0B-4B0C-B054-23A31873D4F6}" type="pres">
      <dgm:prSet presAssocID="{C58226AC-ECA4-47C2-B689-29C2DD3DC83E}" presName="rootConnector" presStyleLbl="node1" presStyleIdx="1" presStyleCnt="2"/>
      <dgm:spPr/>
      <dgm:t>
        <a:bodyPr/>
        <a:lstStyle/>
        <a:p>
          <a:endParaRPr lang="es-PY"/>
        </a:p>
      </dgm:t>
    </dgm:pt>
    <dgm:pt modelId="{4CF44D00-8A8A-4ADB-BC29-EB387EE03871}" type="pres">
      <dgm:prSet presAssocID="{C58226AC-ECA4-47C2-B689-29C2DD3DC83E}" presName="childShape" presStyleCnt="0"/>
      <dgm:spPr/>
    </dgm:pt>
    <dgm:pt modelId="{F7DAB085-D107-4120-B6D6-611B1498F774}" type="pres">
      <dgm:prSet presAssocID="{7B25A56F-D00F-4F12-8EBD-48655BC8A90F}" presName="Name13" presStyleLbl="parChTrans1D2" presStyleIdx="1" presStyleCnt="3"/>
      <dgm:spPr/>
      <dgm:t>
        <a:bodyPr/>
        <a:lstStyle/>
        <a:p>
          <a:endParaRPr lang="es-PY"/>
        </a:p>
      </dgm:t>
    </dgm:pt>
    <dgm:pt modelId="{7FA07535-1080-4C02-8A0F-E0A51AE38ADC}" type="pres">
      <dgm:prSet presAssocID="{24337327-193E-4F1F-8EB4-8271530BD24D}" presName="childText" presStyleLbl="bgAcc1" presStyleIdx="1" presStyleCnt="3" custScaleX="308056">
        <dgm:presLayoutVars>
          <dgm:bulletEnabled val="1"/>
        </dgm:presLayoutVars>
      </dgm:prSet>
      <dgm:spPr/>
      <dgm:t>
        <a:bodyPr/>
        <a:lstStyle/>
        <a:p>
          <a:endParaRPr lang="es-PY"/>
        </a:p>
      </dgm:t>
    </dgm:pt>
    <dgm:pt modelId="{B82FCF9F-EA6F-4199-9F15-47B235F598E2}" type="pres">
      <dgm:prSet presAssocID="{280112C2-F117-432C-A281-8F7C7B68D686}" presName="Name13" presStyleLbl="parChTrans1D2" presStyleIdx="2" presStyleCnt="3"/>
      <dgm:spPr/>
      <dgm:t>
        <a:bodyPr/>
        <a:lstStyle/>
        <a:p>
          <a:endParaRPr lang="es-PY"/>
        </a:p>
      </dgm:t>
    </dgm:pt>
    <dgm:pt modelId="{1319FE2F-16EC-41D0-98BE-63DC357FE753}" type="pres">
      <dgm:prSet presAssocID="{2CBF1ED9-59F6-46EF-AC5B-9F01AAB1FAB9}" presName="childText" presStyleLbl="bgAcc1" presStyleIdx="2" presStyleCnt="3" custScaleX="310236">
        <dgm:presLayoutVars>
          <dgm:bulletEnabled val="1"/>
        </dgm:presLayoutVars>
      </dgm:prSet>
      <dgm:spPr/>
      <dgm:t>
        <a:bodyPr/>
        <a:lstStyle/>
        <a:p>
          <a:endParaRPr lang="es-PY"/>
        </a:p>
      </dgm:t>
    </dgm:pt>
  </dgm:ptLst>
  <dgm:cxnLst>
    <dgm:cxn modelId="{F44AD138-6D1D-45ED-B12B-592F841E6332}" type="presOf" srcId="{2CBF1ED9-59F6-46EF-AC5B-9F01AAB1FAB9}" destId="{1319FE2F-16EC-41D0-98BE-63DC357FE753}" srcOrd="0" destOrd="0" presId="urn:microsoft.com/office/officeart/2005/8/layout/hierarchy3"/>
    <dgm:cxn modelId="{E7B5ED8C-A349-445F-A3FE-3834046CB582}" type="presOf" srcId="{0705AFCF-D077-455A-9054-B5C0646EF937}" destId="{CE8955F8-E39B-408C-BDC4-331CD12C55E2}" srcOrd="0" destOrd="0" presId="urn:microsoft.com/office/officeart/2005/8/layout/hierarchy3"/>
    <dgm:cxn modelId="{D2139666-8A95-42CD-8771-8948AA7D95E7}" srcId="{C58226AC-ECA4-47C2-B689-29C2DD3DC83E}" destId="{24337327-193E-4F1F-8EB4-8271530BD24D}" srcOrd="0" destOrd="0" parTransId="{7B25A56F-D00F-4F12-8EBD-48655BC8A90F}" sibTransId="{2C54EF14-EF0C-4717-AE0E-302D3BA3F661}"/>
    <dgm:cxn modelId="{AB1C8291-13A8-46FD-8AF4-8A2C659A587C}" type="presOf" srcId="{FDE5E7FD-1E1C-461F-872C-FBC1611E0AE0}" destId="{01BBD77B-5A40-407F-A8CD-40E5BE801F77}" srcOrd="0" destOrd="0" presId="urn:microsoft.com/office/officeart/2005/8/layout/hierarchy3"/>
    <dgm:cxn modelId="{CFFB4C56-83D8-44D7-AE9D-9DEC0D2319E3}" srcId="{FDE5E7FD-1E1C-461F-872C-FBC1611E0AE0}" destId="{9C034317-E975-4863-BBAF-196D5481BDBA}" srcOrd="0" destOrd="0" parTransId="{697CD21F-8AA8-4C72-BDD4-94F4701BC276}" sibTransId="{991FABD4-A70C-464F-B998-7F6C5E999464}"/>
    <dgm:cxn modelId="{12123C4F-28AE-469C-85A4-37B99C35877C}" srcId="{FDE5E7FD-1E1C-461F-872C-FBC1611E0AE0}" destId="{C58226AC-ECA4-47C2-B689-29C2DD3DC83E}" srcOrd="1" destOrd="0" parTransId="{600252D9-6B1E-4A54-A7F6-F42907C7AE65}" sibTransId="{BB5451DC-A624-4252-AF06-3A2E2DF9C609}"/>
    <dgm:cxn modelId="{5E731154-887F-446F-9BC9-3801468D80DA}" type="presOf" srcId="{C58226AC-ECA4-47C2-B689-29C2DD3DC83E}" destId="{FC1AD3BB-6A0B-4B0C-B054-23A31873D4F6}" srcOrd="1" destOrd="0" presId="urn:microsoft.com/office/officeart/2005/8/layout/hierarchy3"/>
    <dgm:cxn modelId="{1B3649A3-7C37-4B48-928F-0D9995579DC8}" type="presOf" srcId="{9C034317-E975-4863-BBAF-196D5481BDBA}" destId="{91267474-FEDB-4BB4-BAA5-83586973778C}" srcOrd="1" destOrd="0" presId="urn:microsoft.com/office/officeart/2005/8/layout/hierarchy3"/>
    <dgm:cxn modelId="{9D5D9B5E-27EC-4A92-AD3E-F08FABF855BC}" srcId="{9C034317-E975-4863-BBAF-196D5481BDBA}" destId="{0705AFCF-D077-455A-9054-B5C0646EF937}" srcOrd="0" destOrd="0" parTransId="{65001406-31C4-4CB6-A9B1-61F721BD6BF3}" sibTransId="{977D4BA6-0237-4177-A89B-AA9F063BBF12}"/>
    <dgm:cxn modelId="{25788DCC-DFA7-4F5F-9E95-723A6627752F}" type="presOf" srcId="{65001406-31C4-4CB6-A9B1-61F721BD6BF3}" destId="{2A386010-2462-4227-89FE-85530DC0912B}" srcOrd="0" destOrd="0" presId="urn:microsoft.com/office/officeart/2005/8/layout/hierarchy3"/>
    <dgm:cxn modelId="{5F615255-F831-451D-98B0-DC10821AAF45}" type="presOf" srcId="{24337327-193E-4F1F-8EB4-8271530BD24D}" destId="{7FA07535-1080-4C02-8A0F-E0A51AE38ADC}" srcOrd="0" destOrd="0" presId="urn:microsoft.com/office/officeart/2005/8/layout/hierarchy3"/>
    <dgm:cxn modelId="{E1BAFFD8-CFFB-4756-9BC7-02869CA82EE0}" type="presOf" srcId="{9C034317-E975-4863-BBAF-196D5481BDBA}" destId="{0D628CCC-5592-4CF6-B1B2-F88574B02302}" srcOrd="0" destOrd="0" presId="urn:microsoft.com/office/officeart/2005/8/layout/hierarchy3"/>
    <dgm:cxn modelId="{0965FAED-2BFB-4B55-B588-0F9BE5069D90}" srcId="{C58226AC-ECA4-47C2-B689-29C2DD3DC83E}" destId="{2CBF1ED9-59F6-46EF-AC5B-9F01AAB1FAB9}" srcOrd="1" destOrd="0" parTransId="{280112C2-F117-432C-A281-8F7C7B68D686}" sibTransId="{63319AF3-C94C-45E0-B7E2-819C43A17B81}"/>
    <dgm:cxn modelId="{F0DA73C1-D918-4A0D-9ACF-28523ACE1487}" type="presOf" srcId="{C58226AC-ECA4-47C2-B689-29C2DD3DC83E}" destId="{D12A47D1-0764-4C6A-B4C7-CE71738CF375}" srcOrd="0" destOrd="0" presId="urn:microsoft.com/office/officeart/2005/8/layout/hierarchy3"/>
    <dgm:cxn modelId="{70BAC56D-1B21-4545-93A8-11CDCB952173}" type="presOf" srcId="{7B25A56F-D00F-4F12-8EBD-48655BC8A90F}" destId="{F7DAB085-D107-4120-B6D6-611B1498F774}" srcOrd="0" destOrd="0" presId="urn:microsoft.com/office/officeart/2005/8/layout/hierarchy3"/>
    <dgm:cxn modelId="{B795BB4A-9B22-4724-A09A-85DA9113DD8A}" type="presOf" srcId="{280112C2-F117-432C-A281-8F7C7B68D686}" destId="{B82FCF9F-EA6F-4199-9F15-47B235F598E2}" srcOrd="0" destOrd="0" presId="urn:microsoft.com/office/officeart/2005/8/layout/hierarchy3"/>
    <dgm:cxn modelId="{63BC0A09-A838-4D88-9FB5-258EC104EE90}" type="presParOf" srcId="{01BBD77B-5A40-407F-A8CD-40E5BE801F77}" destId="{999044DB-86DA-4115-967E-70A253DB4B6C}" srcOrd="0" destOrd="0" presId="urn:microsoft.com/office/officeart/2005/8/layout/hierarchy3"/>
    <dgm:cxn modelId="{EAEBEF0C-A804-4767-A836-E0E030BEE3A9}" type="presParOf" srcId="{999044DB-86DA-4115-967E-70A253DB4B6C}" destId="{8367241E-CA6C-4E1D-ACF6-1CCA3054F0FF}" srcOrd="0" destOrd="0" presId="urn:microsoft.com/office/officeart/2005/8/layout/hierarchy3"/>
    <dgm:cxn modelId="{7057AB60-5429-42C9-B247-41D9B8D075F0}" type="presParOf" srcId="{8367241E-CA6C-4E1D-ACF6-1CCA3054F0FF}" destId="{0D628CCC-5592-4CF6-B1B2-F88574B02302}" srcOrd="0" destOrd="0" presId="urn:microsoft.com/office/officeart/2005/8/layout/hierarchy3"/>
    <dgm:cxn modelId="{B3E84E6A-9F9B-4364-8789-7B86F3CE9CA2}" type="presParOf" srcId="{8367241E-CA6C-4E1D-ACF6-1CCA3054F0FF}" destId="{91267474-FEDB-4BB4-BAA5-83586973778C}" srcOrd="1" destOrd="0" presId="urn:microsoft.com/office/officeart/2005/8/layout/hierarchy3"/>
    <dgm:cxn modelId="{990669BD-D53A-4ACE-881B-7DD0BEC7DB07}" type="presParOf" srcId="{999044DB-86DA-4115-967E-70A253DB4B6C}" destId="{C53842E6-05F2-41A7-ADFC-551D2531506B}" srcOrd="1" destOrd="0" presId="urn:microsoft.com/office/officeart/2005/8/layout/hierarchy3"/>
    <dgm:cxn modelId="{F1ECCE5A-08D2-495E-A464-34654FA62CDD}" type="presParOf" srcId="{C53842E6-05F2-41A7-ADFC-551D2531506B}" destId="{2A386010-2462-4227-89FE-85530DC0912B}" srcOrd="0" destOrd="0" presId="urn:microsoft.com/office/officeart/2005/8/layout/hierarchy3"/>
    <dgm:cxn modelId="{BD3543D8-1E65-440B-90F9-FF9B1AB81F14}" type="presParOf" srcId="{C53842E6-05F2-41A7-ADFC-551D2531506B}" destId="{CE8955F8-E39B-408C-BDC4-331CD12C55E2}" srcOrd="1" destOrd="0" presId="urn:microsoft.com/office/officeart/2005/8/layout/hierarchy3"/>
    <dgm:cxn modelId="{3A1632D0-989A-4A36-BC5C-FCD523D9B825}" type="presParOf" srcId="{01BBD77B-5A40-407F-A8CD-40E5BE801F77}" destId="{BE916353-1833-4560-BD52-52C0D1882DD5}" srcOrd="1" destOrd="0" presId="urn:microsoft.com/office/officeart/2005/8/layout/hierarchy3"/>
    <dgm:cxn modelId="{1F288E1F-38B1-4C51-BC80-C909AD731075}" type="presParOf" srcId="{BE916353-1833-4560-BD52-52C0D1882DD5}" destId="{C459A367-7F44-405C-A490-5C514D466E7B}" srcOrd="0" destOrd="0" presId="urn:microsoft.com/office/officeart/2005/8/layout/hierarchy3"/>
    <dgm:cxn modelId="{43682872-9A80-46B3-8210-B60ED73DE07C}" type="presParOf" srcId="{C459A367-7F44-405C-A490-5C514D466E7B}" destId="{D12A47D1-0764-4C6A-B4C7-CE71738CF375}" srcOrd="0" destOrd="0" presId="urn:microsoft.com/office/officeart/2005/8/layout/hierarchy3"/>
    <dgm:cxn modelId="{144A9A43-5924-4B52-9E2C-971FD28A5953}" type="presParOf" srcId="{C459A367-7F44-405C-A490-5C514D466E7B}" destId="{FC1AD3BB-6A0B-4B0C-B054-23A31873D4F6}" srcOrd="1" destOrd="0" presId="urn:microsoft.com/office/officeart/2005/8/layout/hierarchy3"/>
    <dgm:cxn modelId="{CDDB68A0-C6AE-437B-9836-ABE5F1CCCE91}" type="presParOf" srcId="{BE916353-1833-4560-BD52-52C0D1882DD5}" destId="{4CF44D00-8A8A-4ADB-BC29-EB387EE03871}" srcOrd="1" destOrd="0" presId="urn:microsoft.com/office/officeart/2005/8/layout/hierarchy3"/>
    <dgm:cxn modelId="{625E0F41-BF4D-4922-8B77-9BD0192DB49D}" type="presParOf" srcId="{4CF44D00-8A8A-4ADB-BC29-EB387EE03871}" destId="{F7DAB085-D107-4120-B6D6-611B1498F774}" srcOrd="0" destOrd="0" presId="urn:microsoft.com/office/officeart/2005/8/layout/hierarchy3"/>
    <dgm:cxn modelId="{0E398FFC-8C71-4969-848B-0117D6D80276}" type="presParOf" srcId="{4CF44D00-8A8A-4ADB-BC29-EB387EE03871}" destId="{7FA07535-1080-4C02-8A0F-E0A51AE38ADC}" srcOrd="1" destOrd="0" presId="urn:microsoft.com/office/officeart/2005/8/layout/hierarchy3"/>
    <dgm:cxn modelId="{EEF3A3CE-5DC6-44D3-A4F0-092D55D0D461}" type="presParOf" srcId="{4CF44D00-8A8A-4ADB-BC29-EB387EE03871}" destId="{B82FCF9F-EA6F-4199-9F15-47B235F598E2}" srcOrd="2" destOrd="0" presId="urn:microsoft.com/office/officeart/2005/8/layout/hierarchy3"/>
    <dgm:cxn modelId="{0B535F8F-38AD-4200-B4ED-E04DF4BE7055}" type="presParOf" srcId="{4CF44D00-8A8A-4ADB-BC29-EB387EE03871}" destId="{1319FE2F-16EC-41D0-98BE-63DC357FE75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BB563-450E-49F4-9872-27C39CAD79FF}">
      <dsp:nvSpPr>
        <dsp:cNvPr id="0" name=""/>
        <dsp:cNvSpPr/>
      </dsp:nvSpPr>
      <dsp:spPr>
        <a:xfrm>
          <a:off x="-5394033" y="-817905"/>
          <a:ext cx="6359683" cy="6359683"/>
        </a:xfrm>
        <a:prstGeom prst="blockArc">
          <a:avLst>
            <a:gd name="adj1" fmla="val 18900000"/>
            <a:gd name="adj2" fmla="val 2700000"/>
            <a:gd name="adj3" fmla="val 340"/>
          </a:avLst>
        </a:prstGeom>
        <a:noFill/>
        <a:ln w="12700" cap="flat" cmpd="sng" algn="ctr">
          <a:solidFill>
            <a:srgbClr val="7E1813"/>
          </a:solidFill>
          <a:prstDash val="solid"/>
          <a:miter lim="800000"/>
        </a:ln>
        <a:effectLst/>
      </dsp:spPr>
      <dsp:style>
        <a:lnRef idx="2">
          <a:scrgbClr r="0" g="0" b="0"/>
        </a:lnRef>
        <a:fillRef idx="0">
          <a:scrgbClr r="0" g="0" b="0"/>
        </a:fillRef>
        <a:effectRef idx="0">
          <a:scrgbClr r="0" g="0" b="0"/>
        </a:effectRef>
        <a:fontRef idx="minor"/>
      </dsp:style>
    </dsp:sp>
    <dsp:sp modelId="{96EFC408-ADC3-4F48-9442-45D6773E8532}">
      <dsp:nvSpPr>
        <dsp:cNvPr id="0" name=""/>
        <dsp:cNvSpPr/>
      </dsp:nvSpPr>
      <dsp:spPr>
        <a:xfrm>
          <a:off x="495023" y="472387"/>
          <a:ext cx="11517613" cy="944774"/>
        </a:xfrm>
        <a:prstGeom prst="rect">
          <a:avLst/>
        </a:prstGeom>
        <a:solidFill>
          <a:srgbClr val="7E18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915" tIns="50800" rIns="50800" bIns="50800" numCol="1" spcCol="1270" anchor="ctr" anchorCtr="0">
          <a:noAutofit/>
        </a:bodyPr>
        <a:lstStyle/>
        <a:p>
          <a:pPr lvl="0" algn="l" defTabSz="889000">
            <a:lnSpc>
              <a:spcPct val="90000"/>
            </a:lnSpc>
            <a:spcBef>
              <a:spcPct val="0"/>
            </a:spcBef>
            <a:spcAft>
              <a:spcPct val="35000"/>
            </a:spcAft>
          </a:pPr>
          <a:r>
            <a:rPr lang="es-ES" sz="2000" b="0" i="0" kern="1200" dirty="0" smtClean="0">
              <a:latin typeface="Rockwell" panose="02060603020205020403" pitchFamily="18" charset="0"/>
            </a:rPr>
            <a:t>Lograr la </a:t>
          </a:r>
          <a:r>
            <a:rPr lang="es-ES" sz="2000" b="1" i="0" kern="1200" dirty="0" smtClean="0">
              <a:latin typeface="Rockwell" panose="02060603020205020403" pitchFamily="18" charset="0"/>
            </a:rPr>
            <a:t>calidad académica </a:t>
          </a:r>
          <a:r>
            <a:rPr lang="es-ES" sz="2000" b="0" i="0" kern="1200" dirty="0" smtClean="0">
              <a:latin typeface="Rockwell" panose="02060603020205020403" pitchFamily="18" charset="0"/>
            </a:rPr>
            <a:t>de acuerdo a los estándares nacionales e internacionales</a:t>
          </a:r>
          <a:endParaRPr lang="es-PY" sz="2000" kern="1200" dirty="0">
            <a:latin typeface="Rockwell" panose="02060603020205020403" pitchFamily="18" charset="0"/>
          </a:endParaRPr>
        </a:p>
      </dsp:txBody>
      <dsp:txXfrm>
        <a:off x="495023" y="472387"/>
        <a:ext cx="11517613" cy="944774"/>
      </dsp:txXfrm>
    </dsp:sp>
    <dsp:sp modelId="{DD8F7CC6-D643-4E49-9FC3-5874DC40420A}">
      <dsp:nvSpPr>
        <dsp:cNvPr id="0" name=""/>
        <dsp:cNvSpPr/>
      </dsp:nvSpPr>
      <dsp:spPr>
        <a:xfrm>
          <a:off x="11639" y="354290"/>
          <a:ext cx="1180968" cy="1180968"/>
        </a:xfrm>
        <a:prstGeom prst="ellipse">
          <a:avLst/>
        </a:prstGeom>
        <a:solidFill>
          <a:schemeClr val="lt1">
            <a:hueOff val="0"/>
            <a:satOff val="0"/>
            <a:lumOff val="0"/>
            <a:alphaOff val="0"/>
          </a:schemeClr>
        </a:solidFill>
        <a:ln w="12700" cap="flat" cmpd="sng" algn="ctr">
          <a:solidFill>
            <a:srgbClr val="7E1813"/>
          </a:solidFill>
          <a:prstDash val="solid"/>
          <a:miter lim="800000"/>
        </a:ln>
        <a:effectLst/>
      </dsp:spPr>
      <dsp:style>
        <a:lnRef idx="2">
          <a:scrgbClr r="0" g="0" b="0"/>
        </a:lnRef>
        <a:fillRef idx="1">
          <a:scrgbClr r="0" g="0" b="0"/>
        </a:fillRef>
        <a:effectRef idx="0">
          <a:scrgbClr r="0" g="0" b="0"/>
        </a:effectRef>
        <a:fontRef idx="minor"/>
      </dsp:style>
    </dsp:sp>
    <dsp:sp modelId="{04E8A2AF-5866-4F36-84D4-69A6883DD456}">
      <dsp:nvSpPr>
        <dsp:cNvPr id="0" name=""/>
        <dsp:cNvSpPr/>
      </dsp:nvSpPr>
      <dsp:spPr>
        <a:xfrm>
          <a:off x="945549" y="1889548"/>
          <a:ext cx="10959988" cy="944774"/>
        </a:xfrm>
        <a:prstGeom prst="rect">
          <a:avLst/>
        </a:prstGeom>
        <a:solidFill>
          <a:srgbClr val="7E18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915" tIns="50800" rIns="50800" bIns="50800" numCol="1" spcCol="1270" anchor="ctr" anchorCtr="0">
          <a:noAutofit/>
        </a:bodyPr>
        <a:lstStyle/>
        <a:p>
          <a:pPr lvl="0" algn="l" defTabSz="889000">
            <a:lnSpc>
              <a:spcPct val="90000"/>
            </a:lnSpc>
            <a:spcBef>
              <a:spcPct val="0"/>
            </a:spcBef>
            <a:spcAft>
              <a:spcPct val="35000"/>
            </a:spcAft>
          </a:pPr>
          <a:r>
            <a:rPr lang="es-ES" sz="2000" b="0" i="0" kern="1200" dirty="0" smtClean="0">
              <a:latin typeface="Rockwell" panose="02060603020205020403" pitchFamily="18" charset="0"/>
            </a:rPr>
            <a:t>Desarrollar la </a:t>
          </a:r>
          <a:r>
            <a:rPr lang="es-ES" sz="2000" b="1" i="0" kern="1200" dirty="0" smtClean="0">
              <a:latin typeface="Rockwell" panose="02060603020205020403" pitchFamily="18" charset="0"/>
            </a:rPr>
            <a:t>investigación</a:t>
          </a:r>
          <a:r>
            <a:rPr lang="es-ES" sz="2000" b="0" i="0" kern="1200" dirty="0" smtClean="0">
              <a:latin typeface="Rockwell" panose="02060603020205020403" pitchFamily="18" charset="0"/>
            </a:rPr>
            <a:t> en la Universidad Nacional de Caaguazú, atendiendo a las necesidades prioritarias y emergentes, a nivel regional, nacional e internacional</a:t>
          </a:r>
          <a:endParaRPr lang="es-PY" sz="2000" kern="1200" dirty="0">
            <a:latin typeface="Rockwell" panose="02060603020205020403" pitchFamily="18" charset="0"/>
          </a:endParaRPr>
        </a:p>
      </dsp:txBody>
      <dsp:txXfrm>
        <a:off x="945549" y="1889548"/>
        <a:ext cx="10959988" cy="944774"/>
      </dsp:txXfrm>
    </dsp:sp>
    <dsp:sp modelId="{6948DB54-FF58-45FC-BAB9-38C87030AA58}">
      <dsp:nvSpPr>
        <dsp:cNvPr id="0" name=""/>
        <dsp:cNvSpPr/>
      </dsp:nvSpPr>
      <dsp:spPr>
        <a:xfrm>
          <a:off x="355065" y="1771452"/>
          <a:ext cx="1180968" cy="1180968"/>
        </a:xfrm>
        <a:prstGeom prst="ellipse">
          <a:avLst/>
        </a:prstGeom>
        <a:solidFill>
          <a:schemeClr val="lt1">
            <a:hueOff val="0"/>
            <a:satOff val="0"/>
            <a:lumOff val="0"/>
            <a:alphaOff val="0"/>
          </a:schemeClr>
        </a:solidFill>
        <a:ln w="12700" cap="flat" cmpd="sng" algn="ctr">
          <a:solidFill>
            <a:srgbClr val="7E1813"/>
          </a:solidFill>
          <a:prstDash val="solid"/>
          <a:miter lim="800000"/>
        </a:ln>
        <a:effectLst/>
      </dsp:spPr>
      <dsp:style>
        <a:lnRef idx="2">
          <a:scrgbClr r="0" g="0" b="0"/>
        </a:lnRef>
        <a:fillRef idx="1">
          <a:scrgbClr r="0" g="0" b="0"/>
        </a:fillRef>
        <a:effectRef idx="0">
          <a:scrgbClr r="0" g="0" b="0"/>
        </a:effectRef>
        <a:fontRef idx="minor"/>
      </dsp:style>
    </dsp:sp>
    <dsp:sp modelId="{3208F342-7657-4E56-BD32-460FDCC7581B}">
      <dsp:nvSpPr>
        <dsp:cNvPr id="0" name=""/>
        <dsp:cNvSpPr/>
      </dsp:nvSpPr>
      <dsp:spPr>
        <a:xfrm>
          <a:off x="602123" y="3306710"/>
          <a:ext cx="11303414" cy="944774"/>
        </a:xfrm>
        <a:prstGeom prst="rect">
          <a:avLst/>
        </a:prstGeom>
        <a:solidFill>
          <a:srgbClr val="7E18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915" tIns="50800" rIns="50800" bIns="50800" numCol="1" spcCol="1270" anchor="ctr" anchorCtr="0">
          <a:noAutofit/>
        </a:bodyPr>
        <a:lstStyle/>
        <a:p>
          <a:pPr lvl="0" algn="l" defTabSz="889000">
            <a:lnSpc>
              <a:spcPct val="90000"/>
            </a:lnSpc>
            <a:spcBef>
              <a:spcPct val="0"/>
            </a:spcBef>
            <a:spcAft>
              <a:spcPct val="35000"/>
            </a:spcAft>
          </a:pPr>
          <a:r>
            <a:rPr lang="es-ES" sz="2000" b="0" i="0" kern="1200" dirty="0" smtClean="0">
              <a:latin typeface="Rockwell" panose="02060603020205020403" pitchFamily="18" charset="0"/>
            </a:rPr>
            <a:t>Desarrollar las acciones tendientes a </a:t>
          </a:r>
          <a:r>
            <a:rPr lang="es-ES" sz="2000" b="1" i="0" kern="1200" dirty="0" smtClean="0">
              <a:latin typeface="Rockwell" panose="02060603020205020403" pitchFamily="18" charset="0"/>
            </a:rPr>
            <a:t>mejorar la calidad de vida </a:t>
          </a:r>
          <a:r>
            <a:rPr lang="es-ES" sz="2000" b="0" i="0" kern="1200" dirty="0" smtClean="0">
              <a:latin typeface="Rockwell" panose="02060603020205020403" pitchFamily="18" charset="0"/>
            </a:rPr>
            <a:t>de los departamentos de Caaguazú, San Pedro y Caazapá.</a:t>
          </a:r>
          <a:endParaRPr lang="es-PY" sz="2000" kern="1200" dirty="0">
            <a:latin typeface="Rockwell" panose="02060603020205020403" pitchFamily="18" charset="0"/>
          </a:endParaRPr>
        </a:p>
      </dsp:txBody>
      <dsp:txXfrm>
        <a:off x="602123" y="3306710"/>
        <a:ext cx="11303414" cy="944774"/>
      </dsp:txXfrm>
    </dsp:sp>
    <dsp:sp modelId="{49BE3495-1F72-4EA6-8B9D-39B554B9867F}">
      <dsp:nvSpPr>
        <dsp:cNvPr id="0" name=""/>
        <dsp:cNvSpPr/>
      </dsp:nvSpPr>
      <dsp:spPr>
        <a:xfrm>
          <a:off x="11639" y="3188613"/>
          <a:ext cx="1180968" cy="1180968"/>
        </a:xfrm>
        <a:prstGeom prst="ellipse">
          <a:avLst/>
        </a:prstGeom>
        <a:solidFill>
          <a:schemeClr val="lt1">
            <a:hueOff val="0"/>
            <a:satOff val="0"/>
            <a:lumOff val="0"/>
            <a:alphaOff val="0"/>
          </a:schemeClr>
        </a:solidFill>
        <a:ln w="12700" cap="flat" cmpd="sng" algn="ctr">
          <a:solidFill>
            <a:srgbClr val="7E1813"/>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28CCC-5592-4CF6-B1B2-F88574B02302}">
      <dsp:nvSpPr>
        <dsp:cNvPr id="0" name=""/>
        <dsp:cNvSpPr/>
      </dsp:nvSpPr>
      <dsp:spPr>
        <a:xfrm>
          <a:off x="879783" y="1696"/>
          <a:ext cx="2161424" cy="1080712"/>
        </a:xfrm>
        <a:prstGeom prst="roundRect">
          <a:avLst>
            <a:gd name="adj" fmla="val 10000"/>
          </a:avLst>
        </a:prstGeom>
        <a:solidFill>
          <a:srgbClr val="7E181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PY" sz="1800" b="1" kern="1200" dirty="0" smtClean="0">
              <a:effectLst/>
              <a:latin typeface="Rockwell" panose="02060603020205020403" pitchFamily="18" charset="0"/>
              <a:ea typeface="Calibri" panose="020F0502020204030204" pitchFamily="34" charset="0"/>
              <a:cs typeface="Times New Roman" panose="02020603050405020304" pitchFamily="18" charset="0"/>
            </a:rPr>
            <a:t>Facultad de Ciencias de la Salud</a:t>
          </a:r>
          <a:endParaRPr lang="es-PY" sz="1800" kern="1200" dirty="0">
            <a:latin typeface="Rockwell" panose="02060603020205020403" pitchFamily="18" charset="0"/>
          </a:endParaRPr>
        </a:p>
      </dsp:txBody>
      <dsp:txXfrm>
        <a:off x="911436" y="33349"/>
        <a:ext cx="2098118" cy="1017406"/>
      </dsp:txXfrm>
    </dsp:sp>
    <dsp:sp modelId="{2A386010-2462-4227-89FE-85530DC0912B}">
      <dsp:nvSpPr>
        <dsp:cNvPr id="0" name=""/>
        <dsp:cNvSpPr/>
      </dsp:nvSpPr>
      <dsp:spPr>
        <a:xfrm>
          <a:off x="1095926" y="1082408"/>
          <a:ext cx="216142" cy="810534"/>
        </a:xfrm>
        <a:custGeom>
          <a:avLst/>
          <a:gdLst/>
          <a:ahLst/>
          <a:cxnLst/>
          <a:rect l="0" t="0" r="0" b="0"/>
          <a:pathLst>
            <a:path>
              <a:moveTo>
                <a:pt x="0" y="0"/>
              </a:moveTo>
              <a:lnTo>
                <a:pt x="0" y="810534"/>
              </a:lnTo>
              <a:lnTo>
                <a:pt x="216142" y="810534"/>
              </a:lnTo>
            </a:path>
          </a:pathLst>
        </a:custGeom>
        <a:noFill/>
        <a:ln w="12700" cap="flat" cmpd="sng" algn="ctr">
          <a:solidFill>
            <a:srgbClr val="7E1813"/>
          </a:solidFill>
          <a:prstDash val="solid"/>
          <a:miter lim="800000"/>
        </a:ln>
        <a:effectLst/>
      </dsp:spPr>
      <dsp:style>
        <a:lnRef idx="2">
          <a:scrgbClr r="0" g="0" b="0"/>
        </a:lnRef>
        <a:fillRef idx="0">
          <a:scrgbClr r="0" g="0" b="0"/>
        </a:fillRef>
        <a:effectRef idx="0">
          <a:scrgbClr r="0" g="0" b="0"/>
        </a:effectRef>
        <a:fontRef idx="minor"/>
      </dsp:style>
    </dsp:sp>
    <dsp:sp modelId="{CE8955F8-E39B-408C-BDC4-331CD12C55E2}">
      <dsp:nvSpPr>
        <dsp:cNvPr id="0" name=""/>
        <dsp:cNvSpPr/>
      </dsp:nvSpPr>
      <dsp:spPr>
        <a:xfrm>
          <a:off x="1312068" y="1352586"/>
          <a:ext cx="3192786" cy="1080712"/>
        </a:xfrm>
        <a:prstGeom prst="roundRect">
          <a:avLst>
            <a:gd name="adj" fmla="val 10000"/>
          </a:avLst>
        </a:prstGeom>
        <a:solidFill>
          <a:schemeClr val="lt1">
            <a:alpha val="90000"/>
            <a:hueOff val="0"/>
            <a:satOff val="0"/>
            <a:lumOff val="0"/>
            <a:alphaOff val="0"/>
          </a:schemeClr>
        </a:solidFill>
        <a:ln w="6350" cap="flat" cmpd="sng" algn="ctr">
          <a:solidFill>
            <a:srgbClr val="7E1813"/>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PY" sz="2100" kern="1200" dirty="0" smtClean="0">
              <a:effectLst/>
              <a:latin typeface="Rockwell" panose="02060603020205020403" pitchFamily="18" charset="0"/>
              <a:ea typeface="Times New Roman" panose="02020603050405020304" pitchFamily="18" charset="0"/>
              <a:cs typeface="Times New Roman" panose="02020603050405020304" pitchFamily="18" charset="0"/>
            </a:rPr>
            <a:t>Carrera: LICENCIATURA EN NUTRICIÓN: 16 cargos docentes</a:t>
          </a:r>
          <a:endParaRPr lang="es-PY" sz="2100" kern="1200" dirty="0">
            <a:latin typeface="Rockwell" panose="02060603020205020403" pitchFamily="18" charset="0"/>
          </a:endParaRPr>
        </a:p>
      </dsp:txBody>
      <dsp:txXfrm>
        <a:off x="1343721" y="1384239"/>
        <a:ext cx="3129480" cy="1017406"/>
      </dsp:txXfrm>
    </dsp:sp>
    <dsp:sp modelId="{D12A47D1-0764-4C6A-B4C7-CE71738CF375}">
      <dsp:nvSpPr>
        <dsp:cNvPr id="0" name=""/>
        <dsp:cNvSpPr/>
      </dsp:nvSpPr>
      <dsp:spPr>
        <a:xfrm>
          <a:off x="4612926" y="1696"/>
          <a:ext cx="2161424" cy="1080712"/>
        </a:xfrm>
        <a:prstGeom prst="roundRect">
          <a:avLst>
            <a:gd name="adj" fmla="val 10000"/>
          </a:avLst>
        </a:prstGeom>
        <a:solidFill>
          <a:srgbClr val="7E181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PY" sz="1800" b="1" kern="1200" dirty="0" smtClean="0">
              <a:effectLst/>
              <a:latin typeface="Rockwell" panose="02060603020205020403" pitchFamily="18" charset="0"/>
              <a:ea typeface="Calibri" panose="020F0502020204030204" pitchFamily="34" charset="0"/>
              <a:cs typeface="Times New Roman" panose="02020603050405020304" pitchFamily="18" charset="0"/>
            </a:rPr>
            <a:t>Facultad De Ciencias de la Producción Filial Dpto. 2 San Pedro</a:t>
          </a:r>
          <a:endParaRPr lang="es-PY" sz="1800" kern="1200" dirty="0">
            <a:latin typeface="Rockwell" panose="02060603020205020403" pitchFamily="18" charset="0"/>
          </a:endParaRPr>
        </a:p>
      </dsp:txBody>
      <dsp:txXfrm>
        <a:off x="4644579" y="33349"/>
        <a:ext cx="2098118" cy="1017406"/>
      </dsp:txXfrm>
    </dsp:sp>
    <dsp:sp modelId="{F7DAB085-D107-4120-B6D6-611B1498F774}">
      <dsp:nvSpPr>
        <dsp:cNvPr id="0" name=""/>
        <dsp:cNvSpPr/>
      </dsp:nvSpPr>
      <dsp:spPr>
        <a:xfrm>
          <a:off x="4829068" y="1082408"/>
          <a:ext cx="216142" cy="810534"/>
        </a:xfrm>
        <a:custGeom>
          <a:avLst/>
          <a:gdLst/>
          <a:ahLst/>
          <a:cxnLst/>
          <a:rect l="0" t="0" r="0" b="0"/>
          <a:pathLst>
            <a:path>
              <a:moveTo>
                <a:pt x="0" y="0"/>
              </a:moveTo>
              <a:lnTo>
                <a:pt x="0" y="810534"/>
              </a:lnTo>
              <a:lnTo>
                <a:pt x="216142" y="810534"/>
              </a:lnTo>
            </a:path>
          </a:pathLst>
        </a:custGeom>
        <a:noFill/>
        <a:ln w="12700" cap="flat" cmpd="sng" algn="ctr">
          <a:solidFill>
            <a:srgbClr val="7E1813"/>
          </a:solidFill>
          <a:prstDash val="solid"/>
          <a:miter lim="800000"/>
        </a:ln>
        <a:effectLst/>
      </dsp:spPr>
      <dsp:style>
        <a:lnRef idx="2">
          <a:scrgbClr r="0" g="0" b="0"/>
        </a:lnRef>
        <a:fillRef idx="0">
          <a:scrgbClr r="0" g="0" b="0"/>
        </a:fillRef>
        <a:effectRef idx="0">
          <a:scrgbClr r="0" g="0" b="0"/>
        </a:effectRef>
        <a:fontRef idx="minor"/>
      </dsp:style>
    </dsp:sp>
    <dsp:sp modelId="{7FA07535-1080-4C02-8A0F-E0A51AE38ADC}">
      <dsp:nvSpPr>
        <dsp:cNvPr id="0" name=""/>
        <dsp:cNvSpPr/>
      </dsp:nvSpPr>
      <dsp:spPr>
        <a:xfrm>
          <a:off x="5045210" y="1352586"/>
          <a:ext cx="6850175" cy="1080712"/>
        </a:xfrm>
        <a:prstGeom prst="roundRect">
          <a:avLst>
            <a:gd name="adj" fmla="val 10000"/>
          </a:avLst>
        </a:prstGeom>
        <a:solidFill>
          <a:schemeClr val="lt1">
            <a:alpha val="90000"/>
            <a:hueOff val="0"/>
            <a:satOff val="0"/>
            <a:lumOff val="0"/>
            <a:alphaOff val="0"/>
          </a:schemeClr>
        </a:solidFill>
        <a:ln w="6350" cap="flat" cmpd="sng" algn="ctr">
          <a:solidFill>
            <a:srgbClr val="7E1813"/>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PY" sz="2100" kern="1200" dirty="0" smtClean="0">
              <a:effectLst/>
              <a:latin typeface="Rockwell" panose="02060603020205020403" pitchFamily="18" charset="0"/>
              <a:ea typeface="Calibri" panose="020F0502020204030204" pitchFamily="34" charset="0"/>
              <a:cs typeface="Times New Roman" panose="02020603050405020304" pitchFamily="18" charset="0"/>
            </a:rPr>
            <a:t>Carrera: Ingeniería Agronómica - FILIAL CHORÉ: 20 cargos docentes</a:t>
          </a:r>
          <a:endParaRPr lang="es-PY" sz="2100" kern="1200" dirty="0">
            <a:latin typeface="Rockwell" panose="02060603020205020403" pitchFamily="18" charset="0"/>
          </a:endParaRPr>
        </a:p>
      </dsp:txBody>
      <dsp:txXfrm>
        <a:off x="5076863" y="1384239"/>
        <a:ext cx="6786869" cy="1017406"/>
      </dsp:txXfrm>
    </dsp:sp>
    <dsp:sp modelId="{B82FCF9F-EA6F-4199-9F15-47B235F598E2}">
      <dsp:nvSpPr>
        <dsp:cNvPr id="0" name=""/>
        <dsp:cNvSpPr/>
      </dsp:nvSpPr>
      <dsp:spPr>
        <a:xfrm>
          <a:off x="4829068" y="1082408"/>
          <a:ext cx="216142" cy="2161424"/>
        </a:xfrm>
        <a:custGeom>
          <a:avLst/>
          <a:gdLst/>
          <a:ahLst/>
          <a:cxnLst/>
          <a:rect l="0" t="0" r="0" b="0"/>
          <a:pathLst>
            <a:path>
              <a:moveTo>
                <a:pt x="0" y="0"/>
              </a:moveTo>
              <a:lnTo>
                <a:pt x="0" y="2161424"/>
              </a:lnTo>
              <a:lnTo>
                <a:pt x="216142" y="2161424"/>
              </a:lnTo>
            </a:path>
          </a:pathLst>
        </a:custGeom>
        <a:noFill/>
        <a:ln w="12700" cap="flat" cmpd="sng" algn="ctr">
          <a:solidFill>
            <a:srgbClr val="7E1813"/>
          </a:solidFill>
          <a:prstDash val="solid"/>
          <a:miter lim="800000"/>
        </a:ln>
        <a:effectLst/>
      </dsp:spPr>
      <dsp:style>
        <a:lnRef idx="2">
          <a:scrgbClr r="0" g="0" b="0"/>
        </a:lnRef>
        <a:fillRef idx="0">
          <a:scrgbClr r="0" g="0" b="0"/>
        </a:fillRef>
        <a:effectRef idx="0">
          <a:scrgbClr r="0" g="0" b="0"/>
        </a:effectRef>
        <a:fontRef idx="minor"/>
      </dsp:style>
    </dsp:sp>
    <dsp:sp modelId="{1319FE2F-16EC-41D0-98BE-63DC357FE753}">
      <dsp:nvSpPr>
        <dsp:cNvPr id="0" name=""/>
        <dsp:cNvSpPr/>
      </dsp:nvSpPr>
      <dsp:spPr>
        <a:xfrm>
          <a:off x="5045210" y="2703477"/>
          <a:ext cx="6812479" cy="1080712"/>
        </a:xfrm>
        <a:prstGeom prst="roundRect">
          <a:avLst>
            <a:gd name="adj" fmla="val 10000"/>
          </a:avLst>
        </a:prstGeom>
        <a:solidFill>
          <a:schemeClr val="lt1">
            <a:alpha val="90000"/>
            <a:hueOff val="0"/>
            <a:satOff val="0"/>
            <a:lumOff val="0"/>
            <a:alphaOff val="0"/>
          </a:schemeClr>
        </a:solidFill>
        <a:ln w="6350" cap="flat" cmpd="sng" algn="ctr">
          <a:solidFill>
            <a:srgbClr val="7E1813"/>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PY" sz="2100" kern="1200" dirty="0" smtClean="0">
              <a:effectLst/>
              <a:latin typeface="Rockwell" panose="02060603020205020403" pitchFamily="18" charset="0"/>
              <a:ea typeface="Calibri" panose="020F0502020204030204" pitchFamily="34" charset="0"/>
              <a:cs typeface="Times New Roman" panose="02020603050405020304" pitchFamily="18" charset="0"/>
            </a:rPr>
            <a:t>Carrera:  Medicina Veterinaria - FILIAL CHORÉ: 20 cargos docentes</a:t>
          </a:r>
          <a:endParaRPr lang="es-PY" sz="2100" kern="1200" dirty="0">
            <a:latin typeface="Rockwell" panose="02060603020205020403" pitchFamily="18" charset="0"/>
          </a:endParaRPr>
        </a:p>
      </dsp:txBody>
      <dsp:txXfrm>
        <a:off x="5076863" y="2735130"/>
        <a:ext cx="6749173" cy="1017406"/>
      </dsp:txXfrm>
    </dsp:sp>
    <dsp:sp modelId="{07DF5564-D46D-429F-B84E-C6D15A34856C}">
      <dsp:nvSpPr>
        <dsp:cNvPr id="0" name=""/>
        <dsp:cNvSpPr/>
      </dsp:nvSpPr>
      <dsp:spPr>
        <a:xfrm>
          <a:off x="4829068" y="1082408"/>
          <a:ext cx="216142" cy="3512314"/>
        </a:xfrm>
        <a:custGeom>
          <a:avLst/>
          <a:gdLst/>
          <a:ahLst/>
          <a:cxnLst/>
          <a:rect l="0" t="0" r="0" b="0"/>
          <a:pathLst>
            <a:path>
              <a:moveTo>
                <a:pt x="0" y="0"/>
              </a:moveTo>
              <a:lnTo>
                <a:pt x="0" y="3512314"/>
              </a:lnTo>
              <a:lnTo>
                <a:pt x="216142" y="3512314"/>
              </a:lnTo>
            </a:path>
          </a:pathLst>
        </a:custGeom>
        <a:noFill/>
        <a:ln w="12700" cap="flat" cmpd="sng" algn="ctr">
          <a:solidFill>
            <a:srgbClr val="7E1813"/>
          </a:solidFill>
          <a:prstDash val="solid"/>
          <a:miter lim="800000"/>
        </a:ln>
        <a:effectLst/>
      </dsp:spPr>
      <dsp:style>
        <a:lnRef idx="2">
          <a:scrgbClr r="0" g="0" b="0"/>
        </a:lnRef>
        <a:fillRef idx="0">
          <a:scrgbClr r="0" g="0" b="0"/>
        </a:fillRef>
        <a:effectRef idx="0">
          <a:scrgbClr r="0" g="0" b="0"/>
        </a:effectRef>
        <a:fontRef idx="minor"/>
      </dsp:style>
    </dsp:sp>
    <dsp:sp modelId="{D69D1A7E-AB46-4265-B304-AD1D64AC7FAF}">
      <dsp:nvSpPr>
        <dsp:cNvPr id="0" name=""/>
        <dsp:cNvSpPr/>
      </dsp:nvSpPr>
      <dsp:spPr>
        <a:xfrm>
          <a:off x="5045210" y="4054367"/>
          <a:ext cx="6818653" cy="1080712"/>
        </a:xfrm>
        <a:prstGeom prst="roundRect">
          <a:avLst>
            <a:gd name="adj" fmla="val 10000"/>
          </a:avLst>
        </a:prstGeom>
        <a:solidFill>
          <a:schemeClr val="lt1">
            <a:alpha val="90000"/>
            <a:hueOff val="0"/>
            <a:satOff val="0"/>
            <a:lumOff val="0"/>
            <a:alphaOff val="0"/>
          </a:schemeClr>
        </a:solidFill>
        <a:ln w="6350" cap="flat" cmpd="sng" algn="ctr">
          <a:solidFill>
            <a:srgbClr val="7E1813"/>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PY" sz="2100" kern="1200" dirty="0" smtClean="0">
              <a:effectLst/>
              <a:latin typeface="Rockwell" panose="02060603020205020403" pitchFamily="18" charset="0"/>
              <a:ea typeface="Calibri" panose="020F0502020204030204" pitchFamily="34" charset="0"/>
              <a:cs typeface="Times New Roman" panose="02020603050405020304" pitchFamily="18" charset="0"/>
            </a:rPr>
            <a:t>Carrera: Ingeniería Agronómica - FILIAL SANTA ROSA DEL AGUARAY: 30 cargos docentes</a:t>
          </a:r>
          <a:endParaRPr lang="es-PY" sz="2100" kern="1200" dirty="0">
            <a:latin typeface="Rockwell" panose="02060603020205020403" pitchFamily="18" charset="0"/>
          </a:endParaRPr>
        </a:p>
      </dsp:txBody>
      <dsp:txXfrm>
        <a:off x="5076863" y="4086020"/>
        <a:ext cx="6755347" cy="10174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28CCC-5592-4CF6-B1B2-F88574B02302}">
      <dsp:nvSpPr>
        <dsp:cNvPr id="0" name=""/>
        <dsp:cNvSpPr/>
      </dsp:nvSpPr>
      <dsp:spPr>
        <a:xfrm>
          <a:off x="224817" y="4169"/>
          <a:ext cx="1709478" cy="854739"/>
        </a:xfrm>
        <a:prstGeom prst="roundRect">
          <a:avLst>
            <a:gd name="adj" fmla="val 10000"/>
          </a:avLst>
        </a:prstGeom>
        <a:solidFill>
          <a:srgbClr val="7E181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PY" sz="1200" b="1" kern="1200" dirty="0" smtClean="0">
              <a:latin typeface="Rockwell" panose="02060603020205020403" pitchFamily="18" charset="0"/>
              <a:cs typeface="Arial" panose="020B0604020202020204" pitchFamily="34" charset="0"/>
            </a:rPr>
            <a:t>FACULTAD DE CIENCIAS DE LA PRODUCCIÓN – FILIAL DPTO. 6 CAAZAPÁ</a:t>
          </a:r>
          <a:endParaRPr lang="es-PY" sz="1200" kern="1200" dirty="0">
            <a:latin typeface="Rockwell" panose="02060603020205020403" pitchFamily="18" charset="0"/>
          </a:endParaRPr>
        </a:p>
      </dsp:txBody>
      <dsp:txXfrm>
        <a:off x="249851" y="29203"/>
        <a:ext cx="1659410" cy="804671"/>
      </dsp:txXfrm>
    </dsp:sp>
    <dsp:sp modelId="{2A386010-2462-4227-89FE-85530DC0912B}">
      <dsp:nvSpPr>
        <dsp:cNvPr id="0" name=""/>
        <dsp:cNvSpPr/>
      </dsp:nvSpPr>
      <dsp:spPr>
        <a:xfrm>
          <a:off x="395765" y="858909"/>
          <a:ext cx="170947" cy="972129"/>
        </a:xfrm>
        <a:custGeom>
          <a:avLst/>
          <a:gdLst/>
          <a:ahLst/>
          <a:cxnLst/>
          <a:rect l="0" t="0" r="0" b="0"/>
          <a:pathLst>
            <a:path>
              <a:moveTo>
                <a:pt x="0" y="0"/>
              </a:moveTo>
              <a:lnTo>
                <a:pt x="0" y="972129"/>
              </a:lnTo>
              <a:lnTo>
                <a:pt x="170947" y="972129"/>
              </a:lnTo>
            </a:path>
          </a:pathLst>
        </a:custGeom>
        <a:noFill/>
        <a:ln w="12700" cap="flat" cmpd="sng" algn="ctr">
          <a:solidFill>
            <a:srgbClr val="7E1813"/>
          </a:solidFill>
          <a:prstDash val="solid"/>
          <a:miter lim="800000"/>
        </a:ln>
        <a:effectLst/>
      </dsp:spPr>
      <dsp:style>
        <a:lnRef idx="2">
          <a:scrgbClr r="0" g="0" b="0"/>
        </a:lnRef>
        <a:fillRef idx="0">
          <a:scrgbClr r="0" g="0" b="0"/>
        </a:fillRef>
        <a:effectRef idx="0">
          <a:scrgbClr r="0" g="0" b="0"/>
        </a:effectRef>
        <a:fontRef idx="minor"/>
      </dsp:style>
    </dsp:sp>
    <dsp:sp modelId="{CE8955F8-E39B-408C-BDC4-331CD12C55E2}">
      <dsp:nvSpPr>
        <dsp:cNvPr id="0" name=""/>
        <dsp:cNvSpPr/>
      </dsp:nvSpPr>
      <dsp:spPr>
        <a:xfrm>
          <a:off x="566713" y="1072594"/>
          <a:ext cx="3679003" cy="1516888"/>
        </a:xfrm>
        <a:prstGeom prst="roundRect">
          <a:avLst>
            <a:gd name="adj" fmla="val 10000"/>
          </a:avLst>
        </a:prstGeom>
        <a:solidFill>
          <a:schemeClr val="lt1">
            <a:alpha val="90000"/>
            <a:hueOff val="0"/>
            <a:satOff val="0"/>
            <a:lumOff val="0"/>
            <a:alphaOff val="0"/>
          </a:schemeClr>
        </a:solidFill>
        <a:ln w="6350" cap="flat" cmpd="sng" algn="ctr">
          <a:solidFill>
            <a:srgbClr val="7E1813"/>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PY" sz="2000" kern="1200" dirty="0" smtClean="0">
              <a:latin typeface="Rockwell" panose="02060603020205020403" pitchFamily="18" charset="0"/>
              <a:cs typeface="Arial" panose="020B0604020202020204" pitchFamily="34" charset="0"/>
            </a:rPr>
            <a:t>Carrera/Fuerza: Ingeniería Zootécnica - Ingeniería Agroforestal - SAN JUAN NEPOMUCENO: 6 Cargos docentes</a:t>
          </a:r>
          <a:endParaRPr lang="es-PY" sz="2000" kern="1200" dirty="0">
            <a:latin typeface="Rockwell" panose="02060603020205020403" pitchFamily="18" charset="0"/>
          </a:endParaRPr>
        </a:p>
      </dsp:txBody>
      <dsp:txXfrm>
        <a:off x="611141" y="1117022"/>
        <a:ext cx="3590147" cy="1428032"/>
      </dsp:txXfrm>
    </dsp:sp>
    <dsp:sp modelId="{D12A47D1-0764-4C6A-B4C7-CE71738CF375}">
      <dsp:nvSpPr>
        <dsp:cNvPr id="0" name=""/>
        <dsp:cNvSpPr/>
      </dsp:nvSpPr>
      <dsp:spPr>
        <a:xfrm>
          <a:off x="4331190" y="4169"/>
          <a:ext cx="1709478" cy="854739"/>
        </a:xfrm>
        <a:prstGeom prst="roundRect">
          <a:avLst>
            <a:gd name="adj" fmla="val 10000"/>
          </a:avLst>
        </a:prstGeom>
        <a:solidFill>
          <a:srgbClr val="7E181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PY" sz="1200" b="1" kern="1200" dirty="0" smtClean="0">
              <a:latin typeface="Rockwell" panose="02060603020205020403" pitchFamily="18" charset="0"/>
              <a:cs typeface="Arial" panose="020B0604020202020204" pitchFamily="34" charset="0"/>
            </a:rPr>
            <a:t>FACULTAD DE CIENCIAS DE LA PRODUCCIÓN SEDE CORONEL OVIEDO</a:t>
          </a:r>
          <a:endParaRPr lang="es-PY" sz="1200" kern="1200" dirty="0">
            <a:latin typeface="Rockwell" panose="02060603020205020403" pitchFamily="18" charset="0"/>
          </a:endParaRPr>
        </a:p>
      </dsp:txBody>
      <dsp:txXfrm>
        <a:off x="4356224" y="29203"/>
        <a:ext cx="1659410" cy="804671"/>
      </dsp:txXfrm>
    </dsp:sp>
    <dsp:sp modelId="{F7DAB085-D107-4120-B6D6-611B1498F774}">
      <dsp:nvSpPr>
        <dsp:cNvPr id="0" name=""/>
        <dsp:cNvSpPr/>
      </dsp:nvSpPr>
      <dsp:spPr>
        <a:xfrm>
          <a:off x="4502138" y="858909"/>
          <a:ext cx="170947" cy="641054"/>
        </a:xfrm>
        <a:custGeom>
          <a:avLst/>
          <a:gdLst/>
          <a:ahLst/>
          <a:cxnLst/>
          <a:rect l="0" t="0" r="0" b="0"/>
          <a:pathLst>
            <a:path>
              <a:moveTo>
                <a:pt x="0" y="0"/>
              </a:moveTo>
              <a:lnTo>
                <a:pt x="0" y="641054"/>
              </a:lnTo>
              <a:lnTo>
                <a:pt x="170947" y="641054"/>
              </a:lnTo>
            </a:path>
          </a:pathLst>
        </a:custGeom>
        <a:noFill/>
        <a:ln w="12700" cap="flat" cmpd="sng" algn="ctr">
          <a:solidFill>
            <a:srgbClr val="7E1813"/>
          </a:solidFill>
          <a:prstDash val="solid"/>
          <a:miter lim="800000"/>
        </a:ln>
        <a:effectLst/>
      </dsp:spPr>
      <dsp:style>
        <a:lnRef idx="2">
          <a:scrgbClr r="0" g="0" b="0"/>
        </a:lnRef>
        <a:fillRef idx="0">
          <a:scrgbClr r="0" g="0" b="0"/>
        </a:fillRef>
        <a:effectRef idx="0">
          <a:scrgbClr r="0" g="0" b="0"/>
        </a:effectRef>
        <a:fontRef idx="minor"/>
      </dsp:style>
    </dsp:sp>
    <dsp:sp modelId="{7FA07535-1080-4C02-8A0F-E0A51AE38ADC}">
      <dsp:nvSpPr>
        <dsp:cNvPr id="0" name=""/>
        <dsp:cNvSpPr/>
      </dsp:nvSpPr>
      <dsp:spPr>
        <a:xfrm>
          <a:off x="4673086" y="1072594"/>
          <a:ext cx="6694851" cy="854739"/>
        </a:xfrm>
        <a:prstGeom prst="roundRect">
          <a:avLst>
            <a:gd name="adj" fmla="val 10000"/>
          </a:avLst>
        </a:prstGeom>
        <a:solidFill>
          <a:schemeClr val="lt1">
            <a:alpha val="90000"/>
            <a:hueOff val="0"/>
            <a:satOff val="0"/>
            <a:lumOff val="0"/>
            <a:alphaOff val="0"/>
          </a:schemeClr>
        </a:solidFill>
        <a:ln w="6350" cap="flat" cmpd="sng" algn="ctr">
          <a:solidFill>
            <a:srgbClr val="7E1813"/>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PY" sz="2400" kern="1200" dirty="0" smtClean="0">
              <a:latin typeface="Rockwell" panose="02060603020205020403" pitchFamily="18" charset="0"/>
              <a:cs typeface="Arial" panose="020B0604020202020204" pitchFamily="34" charset="0"/>
            </a:rPr>
            <a:t>Carrera: Ingeniería en Producción y Medicina Veterinaria: 35 Cargos docentes</a:t>
          </a:r>
          <a:endParaRPr lang="es-PY" sz="2400" kern="1200" dirty="0">
            <a:latin typeface="Rockwell" panose="02060603020205020403" pitchFamily="18" charset="0"/>
          </a:endParaRPr>
        </a:p>
      </dsp:txBody>
      <dsp:txXfrm>
        <a:off x="4698120" y="1097628"/>
        <a:ext cx="6644783" cy="804671"/>
      </dsp:txXfrm>
    </dsp:sp>
    <dsp:sp modelId="{B82FCF9F-EA6F-4199-9F15-47B235F598E2}">
      <dsp:nvSpPr>
        <dsp:cNvPr id="0" name=""/>
        <dsp:cNvSpPr/>
      </dsp:nvSpPr>
      <dsp:spPr>
        <a:xfrm>
          <a:off x="4502138" y="858909"/>
          <a:ext cx="170947" cy="1709478"/>
        </a:xfrm>
        <a:custGeom>
          <a:avLst/>
          <a:gdLst/>
          <a:ahLst/>
          <a:cxnLst/>
          <a:rect l="0" t="0" r="0" b="0"/>
          <a:pathLst>
            <a:path>
              <a:moveTo>
                <a:pt x="0" y="0"/>
              </a:moveTo>
              <a:lnTo>
                <a:pt x="0" y="1709478"/>
              </a:lnTo>
              <a:lnTo>
                <a:pt x="170947" y="1709478"/>
              </a:lnTo>
            </a:path>
          </a:pathLst>
        </a:custGeom>
        <a:noFill/>
        <a:ln w="12700" cap="flat" cmpd="sng" algn="ctr">
          <a:solidFill>
            <a:srgbClr val="7E1813"/>
          </a:solidFill>
          <a:prstDash val="solid"/>
          <a:miter lim="800000"/>
        </a:ln>
        <a:effectLst/>
      </dsp:spPr>
      <dsp:style>
        <a:lnRef idx="2">
          <a:scrgbClr r="0" g="0" b="0"/>
        </a:lnRef>
        <a:fillRef idx="0">
          <a:scrgbClr r="0" g="0" b="0"/>
        </a:fillRef>
        <a:effectRef idx="0">
          <a:scrgbClr r="0" g="0" b="0"/>
        </a:effectRef>
        <a:fontRef idx="minor"/>
      </dsp:style>
    </dsp:sp>
    <dsp:sp modelId="{1319FE2F-16EC-41D0-98BE-63DC357FE753}">
      <dsp:nvSpPr>
        <dsp:cNvPr id="0" name=""/>
        <dsp:cNvSpPr/>
      </dsp:nvSpPr>
      <dsp:spPr>
        <a:xfrm>
          <a:off x="4673086" y="2141018"/>
          <a:ext cx="6652552" cy="854739"/>
        </a:xfrm>
        <a:prstGeom prst="roundRect">
          <a:avLst>
            <a:gd name="adj" fmla="val 10000"/>
          </a:avLst>
        </a:prstGeom>
        <a:solidFill>
          <a:schemeClr val="lt1">
            <a:alpha val="90000"/>
            <a:hueOff val="0"/>
            <a:satOff val="0"/>
            <a:lumOff val="0"/>
            <a:alphaOff val="0"/>
          </a:schemeClr>
        </a:solidFill>
        <a:ln w="6350" cap="flat" cmpd="sng" algn="ctr">
          <a:solidFill>
            <a:srgbClr val="7E1813"/>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PY" sz="2400" kern="1200" dirty="0" smtClean="0">
              <a:latin typeface="Rockwell" panose="02060603020205020403" pitchFamily="18" charset="0"/>
              <a:cs typeface="Arial" panose="020B0604020202020204" pitchFamily="34" charset="0"/>
            </a:rPr>
            <a:t>Carrera: Ingeniería Agroforestal: 20 cargos docentes</a:t>
          </a:r>
          <a:endParaRPr lang="es-PY" sz="2400" kern="1200" dirty="0">
            <a:latin typeface="Rockwell" panose="02060603020205020403" pitchFamily="18" charset="0"/>
          </a:endParaRPr>
        </a:p>
      </dsp:txBody>
      <dsp:txXfrm>
        <a:off x="4698120" y="2166052"/>
        <a:ext cx="6602484" cy="804671"/>
      </dsp:txXfrm>
    </dsp:sp>
    <dsp:sp modelId="{07DF5564-D46D-429F-B84E-C6D15A34856C}">
      <dsp:nvSpPr>
        <dsp:cNvPr id="0" name=""/>
        <dsp:cNvSpPr/>
      </dsp:nvSpPr>
      <dsp:spPr>
        <a:xfrm>
          <a:off x="4502138" y="858909"/>
          <a:ext cx="170947" cy="2777902"/>
        </a:xfrm>
        <a:custGeom>
          <a:avLst/>
          <a:gdLst/>
          <a:ahLst/>
          <a:cxnLst/>
          <a:rect l="0" t="0" r="0" b="0"/>
          <a:pathLst>
            <a:path>
              <a:moveTo>
                <a:pt x="0" y="0"/>
              </a:moveTo>
              <a:lnTo>
                <a:pt x="0" y="2777902"/>
              </a:lnTo>
              <a:lnTo>
                <a:pt x="170947" y="2777902"/>
              </a:lnTo>
            </a:path>
          </a:pathLst>
        </a:custGeom>
        <a:noFill/>
        <a:ln w="12700" cap="flat" cmpd="sng" algn="ctr">
          <a:solidFill>
            <a:srgbClr val="7E1813"/>
          </a:solidFill>
          <a:prstDash val="solid"/>
          <a:miter lim="800000"/>
        </a:ln>
        <a:effectLst/>
      </dsp:spPr>
      <dsp:style>
        <a:lnRef idx="2">
          <a:scrgbClr r="0" g="0" b="0"/>
        </a:lnRef>
        <a:fillRef idx="0">
          <a:scrgbClr r="0" g="0" b="0"/>
        </a:fillRef>
        <a:effectRef idx="0">
          <a:scrgbClr r="0" g="0" b="0"/>
        </a:effectRef>
        <a:fontRef idx="minor"/>
      </dsp:style>
    </dsp:sp>
    <dsp:sp modelId="{D69D1A7E-AB46-4265-B304-AD1D64AC7FAF}">
      <dsp:nvSpPr>
        <dsp:cNvPr id="0" name=""/>
        <dsp:cNvSpPr/>
      </dsp:nvSpPr>
      <dsp:spPr>
        <a:xfrm>
          <a:off x="4673086" y="3209442"/>
          <a:ext cx="6677155" cy="854739"/>
        </a:xfrm>
        <a:prstGeom prst="roundRect">
          <a:avLst>
            <a:gd name="adj" fmla="val 10000"/>
          </a:avLst>
        </a:prstGeom>
        <a:solidFill>
          <a:schemeClr val="lt1">
            <a:alpha val="90000"/>
            <a:hueOff val="0"/>
            <a:satOff val="0"/>
            <a:lumOff val="0"/>
            <a:alphaOff val="0"/>
          </a:schemeClr>
        </a:solidFill>
        <a:ln w="6350" cap="flat" cmpd="sng" algn="ctr">
          <a:solidFill>
            <a:srgbClr val="7E1813"/>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PY" sz="2400" kern="1200" dirty="0" smtClean="0">
              <a:latin typeface="Rockwell" panose="02060603020205020403" pitchFamily="18" charset="0"/>
              <a:cs typeface="Arial" panose="020B0604020202020204" pitchFamily="34" charset="0"/>
            </a:rPr>
            <a:t>Carrera: Ingeniería Agronómica: 35 cargos docentes</a:t>
          </a:r>
          <a:endParaRPr lang="es-PY" sz="2400" kern="1200" dirty="0">
            <a:latin typeface="Rockwell" panose="02060603020205020403" pitchFamily="18" charset="0"/>
          </a:endParaRPr>
        </a:p>
      </dsp:txBody>
      <dsp:txXfrm>
        <a:off x="4698120" y="3234476"/>
        <a:ext cx="6627087" cy="804671"/>
      </dsp:txXfrm>
    </dsp:sp>
    <dsp:sp modelId="{3F2FD22E-A69A-4CB3-ABAA-CCFA229FBB84}">
      <dsp:nvSpPr>
        <dsp:cNvPr id="0" name=""/>
        <dsp:cNvSpPr/>
      </dsp:nvSpPr>
      <dsp:spPr>
        <a:xfrm>
          <a:off x="4502138" y="858909"/>
          <a:ext cx="170947" cy="3846327"/>
        </a:xfrm>
        <a:custGeom>
          <a:avLst/>
          <a:gdLst/>
          <a:ahLst/>
          <a:cxnLst/>
          <a:rect l="0" t="0" r="0" b="0"/>
          <a:pathLst>
            <a:path>
              <a:moveTo>
                <a:pt x="0" y="0"/>
              </a:moveTo>
              <a:lnTo>
                <a:pt x="0" y="3846327"/>
              </a:lnTo>
              <a:lnTo>
                <a:pt x="170947" y="3846327"/>
              </a:lnTo>
            </a:path>
          </a:pathLst>
        </a:custGeom>
        <a:noFill/>
        <a:ln w="12700" cap="flat" cmpd="sng" algn="ctr">
          <a:solidFill>
            <a:srgbClr val="7E1813"/>
          </a:solidFill>
          <a:prstDash val="solid"/>
          <a:miter lim="800000"/>
        </a:ln>
        <a:effectLst/>
      </dsp:spPr>
      <dsp:style>
        <a:lnRef idx="2">
          <a:scrgbClr r="0" g="0" b="0"/>
        </a:lnRef>
        <a:fillRef idx="0">
          <a:scrgbClr r="0" g="0" b="0"/>
        </a:fillRef>
        <a:effectRef idx="0">
          <a:scrgbClr r="0" g="0" b="0"/>
        </a:effectRef>
        <a:fontRef idx="minor"/>
      </dsp:style>
    </dsp:sp>
    <dsp:sp modelId="{0C26C8D4-97AD-4300-994B-888B3BC9821F}">
      <dsp:nvSpPr>
        <dsp:cNvPr id="0" name=""/>
        <dsp:cNvSpPr/>
      </dsp:nvSpPr>
      <dsp:spPr>
        <a:xfrm>
          <a:off x="4673086" y="4277866"/>
          <a:ext cx="6657339" cy="854739"/>
        </a:xfrm>
        <a:prstGeom prst="roundRect">
          <a:avLst>
            <a:gd name="adj" fmla="val 10000"/>
          </a:avLst>
        </a:prstGeom>
        <a:solidFill>
          <a:schemeClr val="lt1">
            <a:alpha val="90000"/>
            <a:hueOff val="0"/>
            <a:satOff val="0"/>
            <a:lumOff val="0"/>
            <a:alphaOff val="0"/>
          </a:schemeClr>
        </a:solidFill>
        <a:ln w="6350" cap="flat" cmpd="sng" algn="ctr">
          <a:solidFill>
            <a:srgbClr val="7E1813"/>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PY" sz="2400" kern="1200" dirty="0" smtClean="0">
              <a:latin typeface="Rockwell" panose="02060603020205020403" pitchFamily="18" charset="0"/>
              <a:cs typeface="Arial" panose="020B0604020202020204" pitchFamily="34" charset="0"/>
            </a:rPr>
            <a:t>Carrera: Ingeniería Agroforestal: 17 cargos docentes</a:t>
          </a:r>
          <a:endParaRPr lang="es-PY" sz="2400" kern="1200" dirty="0">
            <a:latin typeface="Rockwell" panose="02060603020205020403" pitchFamily="18" charset="0"/>
          </a:endParaRPr>
        </a:p>
      </dsp:txBody>
      <dsp:txXfrm>
        <a:off x="4698120" y="4302900"/>
        <a:ext cx="6607271" cy="8046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28CCC-5592-4CF6-B1B2-F88574B02302}">
      <dsp:nvSpPr>
        <dsp:cNvPr id="0" name=""/>
        <dsp:cNvSpPr/>
      </dsp:nvSpPr>
      <dsp:spPr>
        <a:xfrm>
          <a:off x="1029259" y="0"/>
          <a:ext cx="2268192" cy="1134096"/>
        </a:xfrm>
        <a:prstGeom prst="roundRect">
          <a:avLst>
            <a:gd name="adj" fmla="val 10000"/>
          </a:avLst>
        </a:prstGeom>
        <a:solidFill>
          <a:srgbClr val="7E181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PY" sz="2000" b="1" kern="1200" dirty="0" smtClean="0">
              <a:latin typeface="Rockwell" panose="02060603020205020403" pitchFamily="18" charset="0"/>
              <a:cs typeface="Arial" panose="020B0604020202020204" pitchFamily="34" charset="0"/>
            </a:rPr>
            <a:t>FACULTAD DE CIENCIAS Y TECNOLOGÍAS</a:t>
          </a:r>
          <a:endParaRPr lang="es-PY" sz="2000" kern="1200" dirty="0">
            <a:latin typeface="Rockwell" panose="02060603020205020403" pitchFamily="18" charset="0"/>
          </a:endParaRPr>
        </a:p>
      </dsp:txBody>
      <dsp:txXfrm>
        <a:off x="1062476" y="33217"/>
        <a:ext cx="2201758" cy="1067662"/>
      </dsp:txXfrm>
    </dsp:sp>
    <dsp:sp modelId="{2A386010-2462-4227-89FE-85530DC0912B}">
      <dsp:nvSpPr>
        <dsp:cNvPr id="0" name=""/>
        <dsp:cNvSpPr/>
      </dsp:nvSpPr>
      <dsp:spPr>
        <a:xfrm>
          <a:off x="1256078" y="1134096"/>
          <a:ext cx="885370" cy="3309507"/>
        </a:xfrm>
        <a:custGeom>
          <a:avLst/>
          <a:gdLst/>
          <a:ahLst/>
          <a:cxnLst/>
          <a:rect l="0" t="0" r="0" b="0"/>
          <a:pathLst>
            <a:path>
              <a:moveTo>
                <a:pt x="0" y="0"/>
              </a:moveTo>
              <a:lnTo>
                <a:pt x="0" y="3309507"/>
              </a:lnTo>
              <a:lnTo>
                <a:pt x="885370" y="3309507"/>
              </a:lnTo>
            </a:path>
          </a:pathLst>
        </a:custGeom>
        <a:noFill/>
        <a:ln w="12700" cap="flat" cmpd="sng" algn="ctr">
          <a:solidFill>
            <a:srgbClr val="7E1813"/>
          </a:solidFill>
          <a:prstDash val="solid"/>
          <a:miter lim="800000"/>
        </a:ln>
        <a:effectLst/>
      </dsp:spPr>
      <dsp:style>
        <a:lnRef idx="2">
          <a:scrgbClr r="0" g="0" b="0"/>
        </a:lnRef>
        <a:fillRef idx="0">
          <a:scrgbClr r="0" g="0" b="0"/>
        </a:fillRef>
        <a:effectRef idx="0">
          <a:scrgbClr r="0" g="0" b="0"/>
        </a:effectRef>
        <a:fontRef idx="minor"/>
      </dsp:style>
    </dsp:sp>
    <dsp:sp modelId="{CE8955F8-E39B-408C-BDC4-331CD12C55E2}">
      <dsp:nvSpPr>
        <dsp:cNvPr id="0" name=""/>
        <dsp:cNvSpPr/>
      </dsp:nvSpPr>
      <dsp:spPr>
        <a:xfrm>
          <a:off x="2141448" y="3876555"/>
          <a:ext cx="4881421" cy="1134096"/>
        </a:xfrm>
        <a:prstGeom prst="roundRect">
          <a:avLst>
            <a:gd name="adj" fmla="val 10000"/>
          </a:avLst>
        </a:prstGeom>
        <a:solidFill>
          <a:schemeClr val="lt1">
            <a:alpha val="90000"/>
            <a:hueOff val="0"/>
            <a:satOff val="0"/>
            <a:lumOff val="0"/>
            <a:alphaOff val="0"/>
          </a:schemeClr>
        </a:solidFill>
        <a:ln w="6350" cap="flat" cmpd="sng" algn="ctr">
          <a:solidFill>
            <a:srgbClr val="7E1813"/>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PY" sz="2000" kern="1200" dirty="0" smtClean="0">
              <a:latin typeface="Rockwell" panose="02060603020205020403" pitchFamily="18" charset="0"/>
              <a:cs typeface="Arial" panose="020B0604020202020204" pitchFamily="34" charset="0"/>
            </a:rPr>
            <a:t>Ingeniería Civil: 20 cargos docentes</a:t>
          </a:r>
          <a:endParaRPr lang="es-PY" sz="2000" kern="1200" dirty="0">
            <a:latin typeface="Rockwell" panose="02060603020205020403" pitchFamily="18" charset="0"/>
          </a:endParaRPr>
        </a:p>
      </dsp:txBody>
      <dsp:txXfrm>
        <a:off x="2174665" y="3909772"/>
        <a:ext cx="4814987" cy="1067662"/>
      </dsp:txXfrm>
    </dsp:sp>
    <dsp:sp modelId="{D12A47D1-0764-4C6A-B4C7-CE71738CF375}">
      <dsp:nvSpPr>
        <dsp:cNvPr id="0" name=""/>
        <dsp:cNvSpPr/>
      </dsp:nvSpPr>
      <dsp:spPr>
        <a:xfrm>
          <a:off x="4379492" y="831264"/>
          <a:ext cx="2268192" cy="1134096"/>
        </a:xfrm>
        <a:prstGeom prst="roundRect">
          <a:avLst>
            <a:gd name="adj" fmla="val 10000"/>
          </a:avLst>
        </a:prstGeom>
        <a:solidFill>
          <a:srgbClr val="7E181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PY" sz="2000" b="1" kern="1200" dirty="0" smtClean="0">
              <a:latin typeface="Rockwell" panose="02060603020205020403" pitchFamily="18" charset="0"/>
              <a:cs typeface="Arial" panose="020B0604020202020204" pitchFamily="34" charset="0"/>
            </a:rPr>
            <a:t>FACULTAD DE ODONTOLOGÍA</a:t>
          </a:r>
          <a:endParaRPr lang="es-PY" sz="2000" kern="1200" dirty="0">
            <a:latin typeface="Rockwell" panose="02060603020205020403" pitchFamily="18" charset="0"/>
          </a:endParaRPr>
        </a:p>
      </dsp:txBody>
      <dsp:txXfrm>
        <a:off x="4412709" y="864481"/>
        <a:ext cx="2201758" cy="1067662"/>
      </dsp:txXfrm>
    </dsp:sp>
    <dsp:sp modelId="{F7DAB085-D107-4120-B6D6-611B1498F774}">
      <dsp:nvSpPr>
        <dsp:cNvPr id="0" name=""/>
        <dsp:cNvSpPr/>
      </dsp:nvSpPr>
      <dsp:spPr>
        <a:xfrm>
          <a:off x="4606311" y="1965360"/>
          <a:ext cx="1298902" cy="1248775"/>
        </a:xfrm>
        <a:custGeom>
          <a:avLst/>
          <a:gdLst/>
          <a:ahLst/>
          <a:cxnLst/>
          <a:rect l="0" t="0" r="0" b="0"/>
          <a:pathLst>
            <a:path>
              <a:moveTo>
                <a:pt x="0" y="0"/>
              </a:moveTo>
              <a:lnTo>
                <a:pt x="0" y="1248775"/>
              </a:lnTo>
              <a:lnTo>
                <a:pt x="1298902" y="1248775"/>
              </a:lnTo>
            </a:path>
          </a:pathLst>
        </a:custGeom>
        <a:noFill/>
        <a:ln w="12700" cap="flat" cmpd="sng" algn="ctr">
          <a:solidFill>
            <a:srgbClr val="7E1813"/>
          </a:solidFill>
          <a:prstDash val="solid"/>
          <a:miter lim="800000"/>
        </a:ln>
        <a:effectLst/>
      </dsp:spPr>
      <dsp:style>
        <a:lnRef idx="2">
          <a:scrgbClr r="0" g="0" b="0"/>
        </a:lnRef>
        <a:fillRef idx="0">
          <a:scrgbClr r="0" g="0" b="0"/>
        </a:fillRef>
        <a:effectRef idx="0">
          <a:scrgbClr r="0" g="0" b="0"/>
        </a:effectRef>
        <a:fontRef idx="minor"/>
      </dsp:style>
    </dsp:sp>
    <dsp:sp modelId="{7FA07535-1080-4C02-8A0F-E0A51AE38ADC}">
      <dsp:nvSpPr>
        <dsp:cNvPr id="0" name=""/>
        <dsp:cNvSpPr/>
      </dsp:nvSpPr>
      <dsp:spPr>
        <a:xfrm>
          <a:off x="5905214" y="2647088"/>
          <a:ext cx="5589841" cy="1134096"/>
        </a:xfrm>
        <a:prstGeom prst="roundRect">
          <a:avLst>
            <a:gd name="adj" fmla="val 10000"/>
          </a:avLst>
        </a:prstGeom>
        <a:solidFill>
          <a:schemeClr val="lt1">
            <a:alpha val="90000"/>
            <a:hueOff val="0"/>
            <a:satOff val="0"/>
            <a:lumOff val="0"/>
            <a:alphaOff val="0"/>
          </a:schemeClr>
        </a:solidFill>
        <a:ln w="6350" cap="flat" cmpd="sng" algn="ctr">
          <a:solidFill>
            <a:srgbClr val="7E1813"/>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PY" sz="2000" kern="1200" dirty="0" smtClean="0">
              <a:latin typeface="Rockwell" panose="02060603020205020403" pitchFamily="18" charset="0"/>
              <a:cs typeface="Arial" panose="020B0604020202020204" pitchFamily="34" charset="0"/>
            </a:rPr>
            <a:t>Carrera de Odontología: 20 cargos docentes</a:t>
          </a:r>
          <a:endParaRPr lang="es-PY" sz="2000" kern="1200" dirty="0">
            <a:latin typeface="Rockwell" panose="02060603020205020403" pitchFamily="18" charset="0"/>
          </a:endParaRPr>
        </a:p>
      </dsp:txBody>
      <dsp:txXfrm>
        <a:off x="5938431" y="2680305"/>
        <a:ext cx="5523407" cy="1067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314E6-2D09-4553-B747-4B84C8AB1D75}">
      <dsp:nvSpPr>
        <dsp:cNvPr id="0" name=""/>
        <dsp:cNvSpPr/>
      </dsp:nvSpPr>
      <dsp:spPr>
        <a:xfrm rot="10800000">
          <a:off x="1326675" y="523"/>
          <a:ext cx="4425442" cy="847983"/>
        </a:xfrm>
        <a:prstGeom prst="homePlate">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937" tIns="91440" rIns="170688" bIns="91440" numCol="1" spcCol="1270" anchor="ctr" anchorCtr="0">
          <a:noAutofit/>
        </a:bodyPr>
        <a:lstStyle/>
        <a:p>
          <a:pPr lvl="0" algn="ctr" defTabSz="1066800">
            <a:lnSpc>
              <a:spcPct val="90000"/>
            </a:lnSpc>
            <a:spcBef>
              <a:spcPct val="0"/>
            </a:spcBef>
            <a:spcAft>
              <a:spcPct val="35000"/>
            </a:spcAft>
          </a:pPr>
          <a:r>
            <a:rPr lang="es-PY" sz="2400" b="1" kern="1200" dirty="0" smtClean="0">
              <a:solidFill>
                <a:schemeClr val="tx1"/>
              </a:solidFill>
              <a:latin typeface="Rockwell" panose="02060603020205020403" pitchFamily="18" charset="0"/>
            </a:rPr>
            <a:t>Facultad Ciencias de la Producción</a:t>
          </a:r>
          <a:endParaRPr lang="es-PY" sz="2400" kern="1200" dirty="0"/>
        </a:p>
      </dsp:txBody>
      <dsp:txXfrm rot="10800000">
        <a:off x="1538671" y="523"/>
        <a:ext cx="4213446" cy="847983"/>
      </dsp:txXfrm>
    </dsp:sp>
    <dsp:sp modelId="{AD66DD58-B1B4-4A6F-91E0-8B148E7CDDD3}">
      <dsp:nvSpPr>
        <dsp:cNvPr id="0" name=""/>
        <dsp:cNvSpPr/>
      </dsp:nvSpPr>
      <dsp:spPr>
        <a:xfrm>
          <a:off x="902683" y="523"/>
          <a:ext cx="847983" cy="84798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467C5E-0BCC-48E5-852D-4C3644F06193}">
      <dsp:nvSpPr>
        <dsp:cNvPr id="0" name=""/>
        <dsp:cNvSpPr/>
      </dsp:nvSpPr>
      <dsp:spPr>
        <a:xfrm rot="10800000">
          <a:off x="1326675" y="1173079"/>
          <a:ext cx="4425442" cy="847983"/>
        </a:xfrm>
        <a:prstGeom prst="homePlat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937" tIns="91440" rIns="170688" bIns="91440" numCol="1" spcCol="1270" anchor="ctr" anchorCtr="0">
          <a:noAutofit/>
        </a:bodyPr>
        <a:lstStyle/>
        <a:p>
          <a:pPr lvl="0" algn="ctr" defTabSz="1066800">
            <a:lnSpc>
              <a:spcPct val="90000"/>
            </a:lnSpc>
            <a:spcBef>
              <a:spcPct val="0"/>
            </a:spcBef>
            <a:spcAft>
              <a:spcPct val="35000"/>
            </a:spcAft>
          </a:pPr>
          <a:r>
            <a:rPr lang="es-PY" sz="2400" b="1" kern="1200" dirty="0" smtClean="0">
              <a:solidFill>
                <a:schemeClr val="tx1"/>
              </a:solidFill>
              <a:latin typeface="Rockwell" panose="02060603020205020403" pitchFamily="18" charset="0"/>
            </a:rPr>
            <a:t>Facultad de Ciencias Económicas</a:t>
          </a:r>
          <a:endParaRPr lang="es-PY" sz="2400" kern="1200" dirty="0"/>
        </a:p>
      </dsp:txBody>
      <dsp:txXfrm rot="10800000">
        <a:off x="1538671" y="1173079"/>
        <a:ext cx="4213446" cy="847983"/>
      </dsp:txXfrm>
    </dsp:sp>
    <dsp:sp modelId="{B62F0071-8FE8-4D77-997D-A3F687619E30}">
      <dsp:nvSpPr>
        <dsp:cNvPr id="0" name=""/>
        <dsp:cNvSpPr/>
      </dsp:nvSpPr>
      <dsp:spPr>
        <a:xfrm>
          <a:off x="902683" y="1101636"/>
          <a:ext cx="847983" cy="84798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CC25FC-1376-4F0A-A2EF-DDEEA4A96FFF}">
      <dsp:nvSpPr>
        <dsp:cNvPr id="0" name=""/>
        <dsp:cNvSpPr/>
      </dsp:nvSpPr>
      <dsp:spPr>
        <a:xfrm rot="10800000">
          <a:off x="1326675" y="2202749"/>
          <a:ext cx="4425442" cy="847983"/>
        </a:xfrm>
        <a:prstGeom prst="homePlate">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937" tIns="91440" rIns="170688" bIns="91440" numCol="1" spcCol="1270" anchor="ctr" anchorCtr="0">
          <a:noAutofit/>
        </a:bodyPr>
        <a:lstStyle/>
        <a:p>
          <a:pPr lvl="0" algn="ctr" defTabSz="1066800">
            <a:lnSpc>
              <a:spcPct val="90000"/>
            </a:lnSpc>
            <a:spcBef>
              <a:spcPct val="0"/>
            </a:spcBef>
            <a:spcAft>
              <a:spcPct val="35000"/>
            </a:spcAft>
          </a:pPr>
          <a:r>
            <a:rPr lang="es-PY" sz="2400" b="1" kern="1200" dirty="0" smtClean="0">
              <a:solidFill>
                <a:schemeClr val="tx1"/>
              </a:solidFill>
              <a:latin typeface="Rockwell" panose="02060603020205020403" pitchFamily="18" charset="0"/>
            </a:rPr>
            <a:t>Facultad de Ciencias de la Salud</a:t>
          </a:r>
          <a:endParaRPr lang="es-PY" sz="2400" kern="1200" dirty="0"/>
        </a:p>
      </dsp:txBody>
      <dsp:txXfrm rot="10800000">
        <a:off x="1538671" y="2202749"/>
        <a:ext cx="4213446" cy="847983"/>
      </dsp:txXfrm>
    </dsp:sp>
    <dsp:sp modelId="{45A843ED-6E5A-4CB1-A27C-1275FAA39359}">
      <dsp:nvSpPr>
        <dsp:cNvPr id="0" name=""/>
        <dsp:cNvSpPr/>
      </dsp:nvSpPr>
      <dsp:spPr>
        <a:xfrm>
          <a:off x="902683" y="2202749"/>
          <a:ext cx="847983" cy="84798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8143EA-5D9F-4F68-9C9E-932CE7135B40}">
      <dsp:nvSpPr>
        <dsp:cNvPr id="0" name=""/>
        <dsp:cNvSpPr/>
      </dsp:nvSpPr>
      <dsp:spPr>
        <a:xfrm rot="10800000">
          <a:off x="1326675" y="3303862"/>
          <a:ext cx="4425442" cy="847983"/>
        </a:xfrm>
        <a:prstGeom prst="homePlat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937" tIns="91440" rIns="170688" bIns="91440" numCol="1" spcCol="1270" anchor="ctr" anchorCtr="0">
          <a:noAutofit/>
        </a:bodyPr>
        <a:lstStyle/>
        <a:p>
          <a:pPr lvl="0" algn="ctr" defTabSz="1066800">
            <a:lnSpc>
              <a:spcPct val="90000"/>
            </a:lnSpc>
            <a:spcBef>
              <a:spcPct val="0"/>
            </a:spcBef>
            <a:spcAft>
              <a:spcPct val="35000"/>
            </a:spcAft>
          </a:pPr>
          <a:r>
            <a:rPr lang="es-PY" sz="2400" b="1" kern="1200" dirty="0" smtClean="0">
              <a:solidFill>
                <a:schemeClr val="tx1"/>
              </a:solidFill>
              <a:latin typeface="Rockwell" panose="02060603020205020403" pitchFamily="18" charset="0"/>
            </a:rPr>
            <a:t>Facultad de Ciencias Sociales y Políticas</a:t>
          </a:r>
          <a:endParaRPr lang="es-PY" sz="2400" kern="1200" dirty="0"/>
        </a:p>
      </dsp:txBody>
      <dsp:txXfrm rot="10800000">
        <a:off x="1538671" y="3303862"/>
        <a:ext cx="4213446" cy="847983"/>
      </dsp:txXfrm>
    </dsp:sp>
    <dsp:sp modelId="{CB573135-A809-4262-8160-18391E10FE9E}">
      <dsp:nvSpPr>
        <dsp:cNvPr id="0" name=""/>
        <dsp:cNvSpPr/>
      </dsp:nvSpPr>
      <dsp:spPr>
        <a:xfrm>
          <a:off x="902683" y="3303862"/>
          <a:ext cx="847983" cy="84798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314E6-2D09-4553-B747-4B84C8AB1D75}">
      <dsp:nvSpPr>
        <dsp:cNvPr id="0" name=""/>
        <dsp:cNvSpPr/>
      </dsp:nvSpPr>
      <dsp:spPr>
        <a:xfrm rot="10800000">
          <a:off x="1342627" y="544"/>
          <a:ext cx="4488783" cy="847975"/>
        </a:xfrm>
        <a:prstGeom prst="homePlat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933" tIns="91440" rIns="170688" bIns="91440" numCol="1" spcCol="1270" anchor="ctr" anchorCtr="0">
          <a:noAutofit/>
        </a:bodyPr>
        <a:lstStyle/>
        <a:p>
          <a:pPr lvl="0" algn="ctr" defTabSz="1066800">
            <a:lnSpc>
              <a:spcPct val="90000"/>
            </a:lnSpc>
            <a:spcBef>
              <a:spcPct val="0"/>
            </a:spcBef>
            <a:spcAft>
              <a:spcPct val="35000"/>
            </a:spcAft>
          </a:pPr>
          <a:r>
            <a:rPr lang="es-PY" sz="2400" b="1" kern="1200" dirty="0" smtClean="0">
              <a:solidFill>
                <a:schemeClr val="tx1"/>
              </a:solidFill>
              <a:latin typeface="Rockwell" panose="02060603020205020403" pitchFamily="18" charset="0"/>
            </a:rPr>
            <a:t>Facultad de Ciencias Médicas</a:t>
          </a:r>
          <a:endParaRPr lang="es-PY" sz="2400" kern="1200" dirty="0"/>
        </a:p>
      </dsp:txBody>
      <dsp:txXfrm rot="10800000">
        <a:off x="1554621" y="544"/>
        <a:ext cx="4276789" cy="847975"/>
      </dsp:txXfrm>
    </dsp:sp>
    <dsp:sp modelId="{AD66DD58-B1B4-4A6F-91E0-8B148E7CDDD3}">
      <dsp:nvSpPr>
        <dsp:cNvPr id="0" name=""/>
        <dsp:cNvSpPr/>
      </dsp:nvSpPr>
      <dsp:spPr>
        <a:xfrm>
          <a:off x="918639" y="544"/>
          <a:ext cx="847975" cy="84797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467C5E-0BCC-48E5-852D-4C3644F06193}">
      <dsp:nvSpPr>
        <dsp:cNvPr id="0" name=""/>
        <dsp:cNvSpPr/>
      </dsp:nvSpPr>
      <dsp:spPr>
        <a:xfrm rot="10800000">
          <a:off x="1342627" y="1173088"/>
          <a:ext cx="4488783" cy="847975"/>
        </a:xfrm>
        <a:prstGeom prst="homePlate">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933" tIns="91440" rIns="170688" bIns="91440" numCol="1" spcCol="1270" anchor="ctr" anchorCtr="0">
          <a:noAutofit/>
        </a:bodyPr>
        <a:lstStyle/>
        <a:p>
          <a:pPr lvl="0" algn="ctr" defTabSz="1066800">
            <a:lnSpc>
              <a:spcPct val="90000"/>
            </a:lnSpc>
            <a:spcBef>
              <a:spcPct val="0"/>
            </a:spcBef>
            <a:spcAft>
              <a:spcPct val="35000"/>
            </a:spcAft>
          </a:pPr>
          <a:r>
            <a:rPr lang="es-PY" sz="2400" b="1" kern="1200" dirty="0" smtClean="0">
              <a:solidFill>
                <a:schemeClr val="tx1"/>
              </a:solidFill>
              <a:latin typeface="Rockwell" panose="02060603020205020403" pitchFamily="18" charset="0"/>
            </a:rPr>
            <a:t>Facultad de Odontología</a:t>
          </a:r>
          <a:endParaRPr lang="es-PY" sz="2400" kern="1200" dirty="0"/>
        </a:p>
      </dsp:txBody>
      <dsp:txXfrm rot="10800000">
        <a:off x="1554621" y="1173088"/>
        <a:ext cx="4276789" cy="847975"/>
      </dsp:txXfrm>
    </dsp:sp>
    <dsp:sp modelId="{B62F0071-8FE8-4D77-997D-A3F687619E30}">
      <dsp:nvSpPr>
        <dsp:cNvPr id="0" name=""/>
        <dsp:cNvSpPr/>
      </dsp:nvSpPr>
      <dsp:spPr>
        <a:xfrm>
          <a:off x="918639" y="1101646"/>
          <a:ext cx="847975" cy="84797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CC25FC-1376-4F0A-A2EF-DDEEA4A96FFF}">
      <dsp:nvSpPr>
        <dsp:cNvPr id="0" name=""/>
        <dsp:cNvSpPr/>
      </dsp:nvSpPr>
      <dsp:spPr>
        <a:xfrm rot="10800000">
          <a:off x="1342627" y="2202748"/>
          <a:ext cx="4488783" cy="847975"/>
        </a:xfrm>
        <a:prstGeom prst="homePlate">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933" tIns="91440" rIns="170688" bIns="91440" numCol="1" spcCol="1270" anchor="ctr" anchorCtr="0">
          <a:noAutofit/>
        </a:bodyPr>
        <a:lstStyle/>
        <a:p>
          <a:pPr lvl="0" algn="ctr" defTabSz="1066800">
            <a:lnSpc>
              <a:spcPct val="90000"/>
            </a:lnSpc>
            <a:spcBef>
              <a:spcPct val="0"/>
            </a:spcBef>
            <a:spcAft>
              <a:spcPct val="35000"/>
            </a:spcAft>
          </a:pPr>
          <a:r>
            <a:rPr lang="es-PY" sz="2400" b="1" kern="1200" dirty="0" smtClean="0">
              <a:solidFill>
                <a:schemeClr val="tx1"/>
              </a:solidFill>
              <a:latin typeface="Rockwell" panose="02060603020205020403" pitchFamily="18" charset="0"/>
            </a:rPr>
            <a:t>Facultad de Ciencias y Tecnologías</a:t>
          </a:r>
          <a:endParaRPr lang="es-PY" sz="2400" kern="1200" dirty="0"/>
        </a:p>
      </dsp:txBody>
      <dsp:txXfrm rot="10800000">
        <a:off x="1554621" y="2202748"/>
        <a:ext cx="4276789" cy="847975"/>
      </dsp:txXfrm>
    </dsp:sp>
    <dsp:sp modelId="{45A843ED-6E5A-4CB1-A27C-1275FAA39359}">
      <dsp:nvSpPr>
        <dsp:cNvPr id="0" name=""/>
        <dsp:cNvSpPr/>
      </dsp:nvSpPr>
      <dsp:spPr>
        <a:xfrm>
          <a:off x="918639" y="2202748"/>
          <a:ext cx="847975" cy="84797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8143EA-5D9F-4F68-9C9E-932CE7135B40}">
      <dsp:nvSpPr>
        <dsp:cNvPr id="0" name=""/>
        <dsp:cNvSpPr/>
      </dsp:nvSpPr>
      <dsp:spPr>
        <a:xfrm rot="10800000">
          <a:off x="1342627" y="3303850"/>
          <a:ext cx="4488783" cy="847975"/>
        </a:xfrm>
        <a:prstGeom prst="homePlat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933" tIns="91440" rIns="170688" bIns="91440" numCol="1" spcCol="1270" anchor="ctr" anchorCtr="0">
          <a:noAutofit/>
        </a:bodyPr>
        <a:lstStyle/>
        <a:p>
          <a:pPr lvl="0" algn="ctr" defTabSz="1066800">
            <a:lnSpc>
              <a:spcPct val="90000"/>
            </a:lnSpc>
            <a:spcBef>
              <a:spcPct val="0"/>
            </a:spcBef>
            <a:spcAft>
              <a:spcPct val="35000"/>
            </a:spcAft>
          </a:pPr>
          <a:r>
            <a:rPr lang="es-PY" sz="2400" kern="1200" dirty="0" smtClean="0">
              <a:solidFill>
                <a:schemeClr val="tx1"/>
              </a:solidFill>
              <a:latin typeface="Rockwell" panose="02060603020205020403" pitchFamily="18" charset="0"/>
            </a:rPr>
            <a:t>Escuela Superior de Arte y Desarrollo de Talentos</a:t>
          </a:r>
          <a:endParaRPr lang="es-PY" sz="2400" kern="1200" dirty="0"/>
        </a:p>
      </dsp:txBody>
      <dsp:txXfrm rot="10800000">
        <a:off x="1554621" y="3303850"/>
        <a:ext cx="4276789" cy="847975"/>
      </dsp:txXfrm>
    </dsp:sp>
    <dsp:sp modelId="{CB573135-A809-4262-8160-18391E10FE9E}">
      <dsp:nvSpPr>
        <dsp:cNvPr id="0" name=""/>
        <dsp:cNvSpPr/>
      </dsp:nvSpPr>
      <dsp:spPr>
        <a:xfrm>
          <a:off x="918639" y="3303850"/>
          <a:ext cx="847975" cy="84797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56AEC-CACF-4F8B-9BB7-6EDB4DBF4B8A}">
      <dsp:nvSpPr>
        <dsp:cNvPr id="0" name=""/>
        <dsp:cNvSpPr/>
      </dsp:nvSpPr>
      <dsp:spPr>
        <a:xfrm rot="10800000">
          <a:off x="1861364" y="3518"/>
          <a:ext cx="6567370" cy="828709"/>
        </a:xfrm>
        <a:prstGeom prst="homePlate">
          <a:avLst/>
        </a:prstGeom>
        <a:solidFill>
          <a:srgbClr val="7E181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5438" tIns="76200" rIns="142240" bIns="76200" numCol="1" spcCol="1270" anchor="ctr" anchorCtr="0">
          <a:noAutofit/>
        </a:bodyPr>
        <a:lstStyle/>
        <a:p>
          <a:pPr lvl="0" algn="ctr" defTabSz="889000">
            <a:lnSpc>
              <a:spcPct val="90000"/>
            </a:lnSpc>
            <a:spcBef>
              <a:spcPct val="0"/>
            </a:spcBef>
            <a:spcAft>
              <a:spcPct val="35000"/>
            </a:spcAft>
          </a:pPr>
          <a:r>
            <a:rPr lang="es-PY" sz="2000" kern="1200" spc="300" dirty="0" smtClean="0">
              <a:solidFill>
                <a:schemeClr val="bg1"/>
              </a:solidFill>
              <a:latin typeface="Rockwell" panose="02060603020205020403" pitchFamily="18" charset="0"/>
            </a:rPr>
            <a:t>Contaduría Pública, </a:t>
          </a:r>
        </a:p>
        <a:p>
          <a:pPr lvl="0" algn="ctr" defTabSz="889000">
            <a:lnSpc>
              <a:spcPct val="90000"/>
            </a:lnSpc>
            <a:spcBef>
              <a:spcPct val="0"/>
            </a:spcBef>
            <a:spcAft>
              <a:spcPct val="35000"/>
            </a:spcAft>
          </a:pPr>
          <a:r>
            <a:rPr lang="es-PY" sz="2000" kern="1200" spc="300" dirty="0" smtClean="0">
              <a:solidFill>
                <a:schemeClr val="bg1"/>
              </a:solidFill>
              <a:latin typeface="Rockwell" panose="02060603020205020403" pitchFamily="18" charset="0"/>
            </a:rPr>
            <a:t>FCE(2017</a:t>
          </a:r>
          <a:r>
            <a:rPr lang="es-PY" sz="1800" kern="1200" spc="300" dirty="0" smtClean="0">
              <a:solidFill>
                <a:schemeClr val="bg1"/>
              </a:solidFill>
              <a:latin typeface="Rockwell" panose="02060603020205020403" pitchFamily="18" charset="0"/>
            </a:rPr>
            <a:t>)</a:t>
          </a:r>
          <a:endParaRPr lang="es-PY" sz="1800" kern="1200" spc="300" dirty="0">
            <a:solidFill>
              <a:schemeClr val="bg1"/>
            </a:solidFill>
            <a:latin typeface="Rockwell" panose="02060603020205020403" pitchFamily="18" charset="0"/>
          </a:endParaRPr>
        </a:p>
      </dsp:txBody>
      <dsp:txXfrm rot="10800000">
        <a:off x="2068541" y="3518"/>
        <a:ext cx="6360193" cy="828709"/>
      </dsp:txXfrm>
    </dsp:sp>
    <dsp:sp modelId="{0ABF4A20-51C2-40D4-B4D5-9462856ADA96}">
      <dsp:nvSpPr>
        <dsp:cNvPr id="0" name=""/>
        <dsp:cNvSpPr/>
      </dsp:nvSpPr>
      <dsp:spPr>
        <a:xfrm>
          <a:off x="1447010" y="3518"/>
          <a:ext cx="828709" cy="82870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E68A037-F27F-43FD-8F8B-0E9C1DA48AB8}">
      <dsp:nvSpPr>
        <dsp:cNvPr id="0" name=""/>
        <dsp:cNvSpPr/>
      </dsp:nvSpPr>
      <dsp:spPr>
        <a:xfrm rot="10800000">
          <a:off x="1861364" y="1079603"/>
          <a:ext cx="6567370" cy="828709"/>
        </a:xfrm>
        <a:prstGeom prst="homePlate">
          <a:avLst/>
        </a:prstGeom>
        <a:solidFill>
          <a:srgbClr val="7E181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5438" tIns="76200" rIns="142240" bIns="76200" numCol="1" spcCol="1270" anchor="ctr" anchorCtr="0">
          <a:noAutofit/>
        </a:bodyPr>
        <a:lstStyle/>
        <a:p>
          <a:pPr lvl="0" algn="ctr" defTabSz="889000">
            <a:lnSpc>
              <a:spcPct val="90000"/>
            </a:lnSpc>
            <a:spcBef>
              <a:spcPct val="0"/>
            </a:spcBef>
            <a:spcAft>
              <a:spcPct val="35000"/>
            </a:spcAft>
          </a:pPr>
          <a:r>
            <a:rPr lang="es-PY" sz="2000" kern="1200" spc="300" dirty="0" smtClean="0">
              <a:solidFill>
                <a:schemeClr val="bg1"/>
              </a:solidFill>
              <a:latin typeface="Rockwell" panose="02060603020205020403" pitchFamily="18" charset="0"/>
            </a:rPr>
            <a:t>Licenciatura en Enfermería, </a:t>
          </a:r>
        </a:p>
        <a:p>
          <a:pPr lvl="0" algn="ctr" defTabSz="889000">
            <a:lnSpc>
              <a:spcPct val="90000"/>
            </a:lnSpc>
            <a:spcBef>
              <a:spcPct val="0"/>
            </a:spcBef>
            <a:spcAft>
              <a:spcPct val="35000"/>
            </a:spcAft>
          </a:pPr>
          <a:r>
            <a:rPr lang="es-PY" sz="2000" kern="1200" spc="300" dirty="0" smtClean="0">
              <a:solidFill>
                <a:schemeClr val="bg1"/>
              </a:solidFill>
              <a:latin typeface="Rockwell" panose="02060603020205020403" pitchFamily="18" charset="0"/>
            </a:rPr>
            <a:t>FCS (2017)</a:t>
          </a:r>
          <a:endParaRPr lang="es-PY" sz="2000" kern="1200" spc="300" dirty="0">
            <a:solidFill>
              <a:schemeClr val="bg1"/>
            </a:solidFill>
            <a:latin typeface="Rockwell" panose="02060603020205020403" pitchFamily="18" charset="0"/>
          </a:endParaRPr>
        </a:p>
      </dsp:txBody>
      <dsp:txXfrm rot="10800000">
        <a:off x="2068541" y="1079603"/>
        <a:ext cx="6360193" cy="828709"/>
      </dsp:txXfrm>
    </dsp:sp>
    <dsp:sp modelId="{C6792141-A373-4479-BA2E-54232ED26107}">
      <dsp:nvSpPr>
        <dsp:cNvPr id="0" name=""/>
        <dsp:cNvSpPr/>
      </dsp:nvSpPr>
      <dsp:spPr>
        <a:xfrm>
          <a:off x="1447010" y="1079603"/>
          <a:ext cx="828709" cy="82870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A60D377-9772-42BA-9D63-635EBBCF0438}">
      <dsp:nvSpPr>
        <dsp:cNvPr id="0" name=""/>
        <dsp:cNvSpPr/>
      </dsp:nvSpPr>
      <dsp:spPr>
        <a:xfrm rot="10800000">
          <a:off x="1861364" y="2155687"/>
          <a:ext cx="6567370" cy="828709"/>
        </a:xfrm>
        <a:prstGeom prst="homePlate">
          <a:avLst/>
        </a:prstGeom>
        <a:solidFill>
          <a:srgbClr val="7E181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5438" tIns="76200" rIns="142240" bIns="76200" numCol="1" spcCol="1270" anchor="ctr" anchorCtr="0">
          <a:noAutofit/>
        </a:bodyPr>
        <a:lstStyle/>
        <a:p>
          <a:pPr lvl="0" algn="ctr" defTabSz="889000">
            <a:lnSpc>
              <a:spcPct val="90000"/>
            </a:lnSpc>
            <a:spcBef>
              <a:spcPct val="0"/>
            </a:spcBef>
            <a:spcAft>
              <a:spcPct val="35000"/>
            </a:spcAft>
          </a:pPr>
          <a:r>
            <a:rPr lang="es-PY" sz="2000" kern="1200" spc="300" dirty="0" smtClean="0">
              <a:solidFill>
                <a:schemeClr val="bg1"/>
              </a:solidFill>
              <a:latin typeface="Rockwell" panose="02060603020205020403" pitchFamily="18" charset="0"/>
            </a:rPr>
            <a:t>Ingeniería en Electricidad, </a:t>
          </a:r>
        </a:p>
        <a:p>
          <a:pPr lvl="0" algn="ctr" defTabSz="889000">
            <a:lnSpc>
              <a:spcPct val="90000"/>
            </a:lnSpc>
            <a:spcBef>
              <a:spcPct val="0"/>
            </a:spcBef>
            <a:spcAft>
              <a:spcPct val="35000"/>
            </a:spcAft>
          </a:pPr>
          <a:r>
            <a:rPr lang="es-PY" sz="2000" kern="1200" spc="300" dirty="0" err="1" smtClean="0">
              <a:solidFill>
                <a:schemeClr val="bg1"/>
              </a:solidFill>
              <a:latin typeface="Rockwell" panose="02060603020205020403" pitchFamily="18" charset="0"/>
            </a:rPr>
            <a:t>FCyT</a:t>
          </a:r>
          <a:r>
            <a:rPr lang="es-PY" sz="2000" kern="1200" spc="300" dirty="0" smtClean="0">
              <a:solidFill>
                <a:schemeClr val="bg1"/>
              </a:solidFill>
              <a:latin typeface="Rockwell" panose="02060603020205020403" pitchFamily="18" charset="0"/>
            </a:rPr>
            <a:t> (2017)</a:t>
          </a:r>
          <a:endParaRPr lang="es-PY" sz="2000" kern="1200" spc="300" dirty="0">
            <a:solidFill>
              <a:schemeClr val="bg1"/>
            </a:solidFill>
            <a:latin typeface="Rockwell" panose="02060603020205020403" pitchFamily="18" charset="0"/>
          </a:endParaRPr>
        </a:p>
      </dsp:txBody>
      <dsp:txXfrm rot="10800000">
        <a:off x="2068541" y="2155687"/>
        <a:ext cx="6360193" cy="828709"/>
      </dsp:txXfrm>
    </dsp:sp>
    <dsp:sp modelId="{E3319261-7546-4E09-B446-2524EBC7178F}">
      <dsp:nvSpPr>
        <dsp:cNvPr id="0" name=""/>
        <dsp:cNvSpPr/>
      </dsp:nvSpPr>
      <dsp:spPr>
        <a:xfrm>
          <a:off x="1450730" y="2140472"/>
          <a:ext cx="828709" cy="82870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6A40AF3-4B95-4B47-90E5-D8DA1B70B7AD}">
      <dsp:nvSpPr>
        <dsp:cNvPr id="0" name=""/>
        <dsp:cNvSpPr/>
      </dsp:nvSpPr>
      <dsp:spPr>
        <a:xfrm rot="10800000">
          <a:off x="1861364" y="3231772"/>
          <a:ext cx="6567370" cy="828709"/>
        </a:xfrm>
        <a:prstGeom prst="homePlate">
          <a:avLst/>
        </a:prstGeom>
        <a:solidFill>
          <a:srgbClr val="7E181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5438" tIns="76200" rIns="142240" bIns="76200" numCol="1" spcCol="1270" anchor="ctr" anchorCtr="0">
          <a:noAutofit/>
        </a:bodyPr>
        <a:lstStyle/>
        <a:p>
          <a:pPr lvl="0" algn="ctr" defTabSz="889000">
            <a:lnSpc>
              <a:spcPct val="90000"/>
            </a:lnSpc>
            <a:spcBef>
              <a:spcPct val="0"/>
            </a:spcBef>
            <a:spcAft>
              <a:spcPct val="35000"/>
            </a:spcAft>
          </a:pPr>
          <a:r>
            <a:rPr lang="es-PY" sz="2000" kern="1200" spc="300" dirty="0" smtClean="0">
              <a:solidFill>
                <a:schemeClr val="bg1"/>
              </a:solidFill>
              <a:latin typeface="Rockwell" panose="02060603020205020403" pitchFamily="18" charset="0"/>
            </a:rPr>
            <a:t>Administración de </a:t>
          </a:r>
          <a:r>
            <a:rPr lang="es-PY" sz="2000" kern="1200" spc="300" dirty="0" smtClean="0">
              <a:solidFill>
                <a:schemeClr val="bg1"/>
              </a:solidFill>
              <a:latin typeface="Rockwell" panose="02060603020205020403" pitchFamily="18" charset="0"/>
            </a:rPr>
            <a:t>Empresas</a:t>
          </a:r>
          <a:r>
            <a:rPr lang="es-PY" sz="2000" kern="1200" spc="300" dirty="0" smtClean="0">
              <a:solidFill>
                <a:schemeClr val="bg1"/>
              </a:solidFill>
              <a:latin typeface="Rockwell" panose="02060603020205020403" pitchFamily="18" charset="0"/>
            </a:rPr>
            <a:t>, </a:t>
          </a:r>
        </a:p>
        <a:p>
          <a:pPr lvl="0" algn="ctr" defTabSz="889000">
            <a:lnSpc>
              <a:spcPct val="90000"/>
            </a:lnSpc>
            <a:spcBef>
              <a:spcPct val="0"/>
            </a:spcBef>
            <a:spcAft>
              <a:spcPct val="35000"/>
            </a:spcAft>
          </a:pPr>
          <a:r>
            <a:rPr lang="es-PY" sz="2000" kern="1200" spc="300" dirty="0" smtClean="0">
              <a:solidFill>
                <a:schemeClr val="bg1"/>
              </a:solidFill>
              <a:latin typeface="Rockwell" panose="02060603020205020403" pitchFamily="18" charset="0"/>
            </a:rPr>
            <a:t>FCE (2018)</a:t>
          </a:r>
          <a:endParaRPr lang="es-PY" sz="2000" kern="1200" spc="300" dirty="0">
            <a:solidFill>
              <a:schemeClr val="bg1"/>
            </a:solidFill>
            <a:latin typeface="Rockwell" panose="02060603020205020403" pitchFamily="18" charset="0"/>
          </a:endParaRPr>
        </a:p>
      </dsp:txBody>
      <dsp:txXfrm rot="10800000">
        <a:off x="2068541" y="3231772"/>
        <a:ext cx="6360193" cy="828709"/>
      </dsp:txXfrm>
    </dsp:sp>
    <dsp:sp modelId="{C9C468F6-2E60-49A7-98C4-305AAE7146BA}">
      <dsp:nvSpPr>
        <dsp:cNvPr id="0" name=""/>
        <dsp:cNvSpPr/>
      </dsp:nvSpPr>
      <dsp:spPr>
        <a:xfrm>
          <a:off x="1461296" y="3231772"/>
          <a:ext cx="828709" cy="82870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26981-F1DD-46E6-BF84-82FF9BF89DD7}">
      <dsp:nvSpPr>
        <dsp:cNvPr id="0" name=""/>
        <dsp:cNvSpPr/>
      </dsp:nvSpPr>
      <dsp:spPr>
        <a:xfrm rot="10800000">
          <a:off x="1574070" y="254"/>
          <a:ext cx="5329421" cy="926790"/>
        </a:xfrm>
        <a:prstGeom prst="homePlate">
          <a:avLst/>
        </a:prstGeom>
        <a:solidFill>
          <a:srgbClr val="7E181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8689" tIns="95250" rIns="177800" bIns="95250" numCol="1" spcCol="1270" anchor="ctr" anchorCtr="0">
          <a:noAutofit/>
        </a:bodyPr>
        <a:lstStyle/>
        <a:p>
          <a:pPr lvl="0" algn="ctr" defTabSz="1111250">
            <a:lnSpc>
              <a:spcPct val="90000"/>
            </a:lnSpc>
            <a:spcBef>
              <a:spcPct val="0"/>
            </a:spcBef>
            <a:spcAft>
              <a:spcPct val="35000"/>
            </a:spcAft>
          </a:pPr>
          <a:r>
            <a:rPr lang="es-PY" sz="2500" kern="1200" spc="300" dirty="0" smtClean="0">
              <a:latin typeface="Rockwell" panose="02060603020205020403" pitchFamily="18" charset="0"/>
            </a:rPr>
            <a:t>Ingeniería </a:t>
          </a:r>
          <a:r>
            <a:rPr lang="es-PY" sz="2500" kern="1200" spc="300" dirty="0" smtClean="0">
              <a:latin typeface="Rockwell" panose="02060603020205020403" pitchFamily="18" charset="0"/>
            </a:rPr>
            <a:t>Zootécnica</a:t>
          </a:r>
          <a:r>
            <a:rPr lang="es-PY" sz="2500" kern="1200" spc="300" dirty="0" smtClean="0">
              <a:latin typeface="Rockwell" panose="02060603020205020403" pitchFamily="18" charset="0"/>
            </a:rPr>
            <a:t>, </a:t>
          </a:r>
        </a:p>
        <a:p>
          <a:pPr lvl="0" algn="ctr" defTabSz="1111250">
            <a:lnSpc>
              <a:spcPct val="90000"/>
            </a:lnSpc>
            <a:spcBef>
              <a:spcPct val="0"/>
            </a:spcBef>
            <a:spcAft>
              <a:spcPct val="35000"/>
            </a:spcAft>
          </a:pPr>
          <a:r>
            <a:rPr lang="es-PY" sz="2500" kern="1200" spc="300" dirty="0" smtClean="0">
              <a:latin typeface="Rockwell" panose="02060603020205020403" pitchFamily="18" charset="0"/>
            </a:rPr>
            <a:t>FCP</a:t>
          </a:r>
          <a:endParaRPr lang="es-PY" sz="2500" kern="1200" spc="300" dirty="0">
            <a:latin typeface="Rockwell" panose="02060603020205020403" pitchFamily="18" charset="0"/>
          </a:endParaRPr>
        </a:p>
      </dsp:txBody>
      <dsp:txXfrm rot="10800000">
        <a:off x="1805767" y="254"/>
        <a:ext cx="5097724" cy="926790"/>
      </dsp:txXfrm>
    </dsp:sp>
    <dsp:sp modelId="{1699DE07-9B7D-44B3-8103-4B1E41EEB5D7}">
      <dsp:nvSpPr>
        <dsp:cNvPr id="0" name=""/>
        <dsp:cNvSpPr/>
      </dsp:nvSpPr>
      <dsp:spPr>
        <a:xfrm>
          <a:off x="1110675" y="254"/>
          <a:ext cx="926790" cy="92679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4A1A2CC-7C9D-4681-996E-44EF891E15EB}">
      <dsp:nvSpPr>
        <dsp:cNvPr id="0" name=""/>
        <dsp:cNvSpPr/>
      </dsp:nvSpPr>
      <dsp:spPr>
        <a:xfrm rot="10800000">
          <a:off x="1574070" y="1158742"/>
          <a:ext cx="5329421" cy="926790"/>
        </a:xfrm>
        <a:prstGeom prst="homePlate">
          <a:avLst/>
        </a:prstGeom>
        <a:solidFill>
          <a:srgbClr val="7E181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8689" tIns="95250" rIns="177800" bIns="95250" numCol="1" spcCol="1270" anchor="ctr" anchorCtr="0">
          <a:noAutofit/>
        </a:bodyPr>
        <a:lstStyle/>
        <a:p>
          <a:pPr lvl="0" algn="ctr" defTabSz="1111250">
            <a:lnSpc>
              <a:spcPct val="90000"/>
            </a:lnSpc>
            <a:spcBef>
              <a:spcPct val="0"/>
            </a:spcBef>
            <a:spcAft>
              <a:spcPct val="35000"/>
            </a:spcAft>
          </a:pPr>
          <a:r>
            <a:rPr lang="es-PY" sz="2500" kern="1200" spc="300" dirty="0" smtClean="0">
              <a:latin typeface="Rockwell" panose="02060603020205020403" pitchFamily="18" charset="0"/>
            </a:rPr>
            <a:t>Medicina, </a:t>
          </a:r>
        </a:p>
        <a:p>
          <a:pPr lvl="0" algn="ctr" defTabSz="1111250">
            <a:lnSpc>
              <a:spcPct val="90000"/>
            </a:lnSpc>
            <a:spcBef>
              <a:spcPct val="0"/>
            </a:spcBef>
            <a:spcAft>
              <a:spcPct val="35000"/>
            </a:spcAft>
          </a:pPr>
          <a:r>
            <a:rPr lang="es-PY" sz="2500" kern="1200" spc="300" dirty="0" smtClean="0">
              <a:latin typeface="Rockwell" panose="02060603020205020403" pitchFamily="18" charset="0"/>
            </a:rPr>
            <a:t>FCM</a:t>
          </a:r>
          <a:endParaRPr lang="es-PY" sz="2500" kern="1200" spc="300" dirty="0">
            <a:latin typeface="Rockwell" panose="02060603020205020403" pitchFamily="18" charset="0"/>
          </a:endParaRPr>
        </a:p>
      </dsp:txBody>
      <dsp:txXfrm rot="10800000">
        <a:off x="1805767" y="1158742"/>
        <a:ext cx="5097724" cy="926790"/>
      </dsp:txXfrm>
    </dsp:sp>
    <dsp:sp modelId="{DED31A9B-0E69-48AC-B80D-AF076327E167}">
      <dsp:nvSpPr>
        <dsp:cNvPr id="0" name=""/>
        <dsp:cNvSpPr/>
      </dsp:nvSpPr>
      <dsp:spPr>
        <a:xfrm>
          <a:off x="1110675" y="1158742"/>
          <a:ext cx="926790" cy="92679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56AEC-CACF-4F8B-9BB7-6EDB4DBF4B8A}">
      <dsp:nvSpPr>
        <dsp:cNvPr id="0" name=""/>
        <dsp:cNvSpPr/>
      </dsp:nvSpPr>
      <dsp:spPr>
        <a:xfrm rot="10800000">
          <a:off x="1647608" y="1456"/>
          <a:ext cx="5434679" cy="1114893"/>
        </a:xfrm>
        <a:prstGeom prst="homePlate">
          <a:avLst/>
        </a:prstGeom>
        <a:solidFill>
          <a:srgbClr val="7E181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1637" tIns="87630" rIns="163576" bIns="87630" numCol="1" spcCol="1270" anchor="ctr" anchorCtr="0">
          <a:noAutofit/>
        </a:bodyPr>
        <a:lstStyle/>
        <a:p>
          <a:pPr lvl="0" algn="ctr" defTabSz="1022350">
            <a:lnSpc>
              <a:spcPct val="90000"/>
            </a:lnSpc>
            <a:spcBef>
              <a:spcPct val="0"/>
            </a:spcBef>
            <a:spcAft>
              <a:spcPct val="35000"/>
            </a:spcAft>
          </a:pPr>
          <a:r>
            <a:rPr lang="es-ES" sz="2300" kern="1200" spc="300" dirty="0" smtClean="0">
              <a:solidFill>
                <a:schemeClr val="bg1"/>
              </a:solidFill>
              <a:latin typeface="Rockwell" panose="02060603020205020403" pitchFamily="18" charset="0"/>
            </a:rPr>
            <a:t>Abogacía,</a:t>
          </a:r>
        </a:p>
        <a:p>
          <a:pPr lvl="0" algn="ctr" defTabSz="1022350">
            <a:lnSpc>
              <a:spcPct val="90000"/>
            </a:lnSpc>
            <a:spcBef>
              <a:spcPct val="0"/>
            </a:spcBef>
            <a:spcAft>
              <a:spcPct val="35000"/>
            </a:spcAft>
          </a:pPr>
          <a:r>
            <a:rPr lang="es-PY" sz="2300" kern="1200" spc="300" dirty="0" err="1" smtClean="0">
              <a:solidFill>
                <a:schemeClr val="bg1"/>
              </a:solidFill>
              <a:latin typeface="Rockwell" panose="02060603020205020403" pitchFamily="18" charset="0"/>
            </a:rPr>
            <a:t>FCSyP</a:t>
          </a:r>
          <a:endParaRPr lang="es-PY" sz="2300" kern="1200" spc="300" dirty="0">
            <a:solidFill>
              <a:schemeClr val="bg1"/>
            </a:solidFill>
            <a:latin typeface="Rockwell" panose="02060603020205020403" pitchFamily="18" charset="0"/>
          </a:endParaRPr>
        </a:p>
      </dsp:txBody>
      <dsp:txXfrm rot="10800000">
        <a:off x="1926331" y="1456"/>
        <a:ext cx="5155956" cy="1114893"/>
      </dsp:txXfrm>
    </dsp:sp>
    <dsp:sp modelId="{0ABF4A20-51C2-40D4-B4D5-9462856ADA96}">
      <dsp:nvSpPr>
        <dsp:cNvPr id="0" name=""/>
        <dsp:cNvSpPr/>
      </dsp:nvSpPr>
      <dsp:spPr>
        <a:xfrm>
          <a:off x="1090162" y="1456"/>
          <a:ext cx="1114893" cy="111489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E68A037-F27F-43FD-8F8B-0E9C1DA48AB8}">
      <dsp:nvSpPr>
        <dsp:cNvPr id="0" name=""/>
        <dsp:cNvSpPr/>
      </dsp:nvSpPr>
      <dsp:spPr>
        <a:xfrm rot="10800000">
          <a:off x="1647608" y="1449153"/>
          <a:ext cx="5434679" cy="1114893"/>
        </a:xfrm>
        <a:prstGeom prst="homePlate">
          <a:avLst/>
        </a:prstGeom>
        <a:solidFill>
          <a:srgbClr val="7E181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1637" tIns="87630" rIns="163576" bIns="87630" numCol="1" spcCol="1270" anchor="ctr" anchorCtr="0">
          <a:noAutofit/>
        </a:bodyPr>
        <a:lstStyle/>
        <a:p>
          <a:pPr lvl="0" algn="ctr" defTabSz="1022350">
            <a:lnSpc>
              <a:spcPct val="90000"/>
            </a:lnSpc>
            <a:spcBef>
              <a:spcPct val="0"/>
            </a:spcBef>
            <a:spcAft>
              <a:spcPct val="35000"/>
            </a:spcAft>
          </a:pPr>
          <a:r>
            <a:rPr lang="es-ES" sz="2300" kern="1200" spc="300" dirty="0" smtClean="0">
              <a:solidFill>
                <a:schemeClr val="bg1"/>
              </a:solidFill>
              <a:latin typeface="Rockwell" panose="02060603020205020403" pitchFamily="18" charset="0"/>
            </a:rPr>
            <a:t>Odontología,</a:t>
          </a:r>
        </a:p>
        <a:p>
          <a:pPr lvl="0" algn="ctr" defTabSz="1022350">
            <a:lnSpc>
              <a:spcPct val="90000"/>
            </a:lnSpc>
            <a:spcBef>
              <a:spcPct val="0"/>
            </a:spcBef>
            <a:spcAft>
              <a:spcPct val="35000"/>
            </a:spcAft>
          </a:pPr>
          <a:r>
            <a:rPr lang="es-PY" sz="2300" kern="1200" spc="300" dirty="0" smtClean="0">
              <a:solidFill>
                <a:schemeClr val="bg1"/>
              </a:solidFill>
              <a:latin typeface="Rockwell" panose="02060603020205020403" pitchFamily="18" charset="0"/>
            </a:rPr>
            <a:t>FO</a:t>
          </a:r>
          <a:endParaRPr lang="es-PY" sz="2300" kern="1200" spc="300" dirty="0">
            <a:solidFill>
              <a:schemeClr val="bg1"/>
            </a:solidFill>
            <a:latin typeface="Rockwell" panose="02060603020205020403" pitchFamily="18" charset="0"/>
          </a:endParaRPr>
        </a:p>
      </dsp:txBody>
      <dsp:txXfrm rot="10800000">
        <a:off x="1926331" y="1449153"/>
        <a:ext cx="5155956" cy="1114893"/>
      </dsp:txXfrm>
    </dsp:sp>
    <dsp:sp modelId="{C6792141-A373-4479-BA2E-54232ED26107}">
      <dsp:nvSpPr>
        <dsp:cNvPr id="0" name=""/>
        <dsp:cNvSpPr/>
      </dsp:nvSpPr>
      <dsp:spPr>
        <a:xfrm>
          <a:off x="1090162" y="1449153"/>
          <a:ext cx="1114893" cy="111489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A60D377-9772-42BA-9D63-635EBBCF0438}">
      <dsp:nvSpPr>
        <dsp:cNvPr id="0" name=""/>
        <dsp:cNvSpPr/>
      </dsp:nvSpPr>
      <dsp:spPr>
        <a:xfrm rot="10800000">
          <a:off x="1647608" y="2896850"/>
          <a:ext cx="5434679" cy="1114893"/>
        </a:xfrm>
        <a:prstGeom prst="homePlate">
          <a:avLst/>
        </a:prstGeom>
        <a:solidFill>
          <a:srgbClr val="7E181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1637" tIns="87630" rIns="163576" bIns="87630" numCol="1" spcCol="1270" anchor="ctr" anchorCtr="0">
          <a:noAutofit/>
        </a:bodyPr>
        <a:lstStyle/>
        <a:p>
          <a:pPr lvl="0" algn="ctr" defTabSz="1022350">
            <a:lnSpc>
              <a:spcPct val="90000"/>
            </a:lnSpc>
            <a:spcBef>
              <a:spcPct val="0"/>
            </a:spcBef>
            <a:spcAft>
              <a:spcPct val="35000"/>
            </a:spcAft>
          </a:pPr>
          <a:r>
            <a:rPr lang="es-ES" sz="2300" kern="1200" spc="300" dirty="0" smtClean="0">
              <a:solidFill>
                <a:schemeClr val="bg1"/>
              </a:solidFill>
              <a:latin typeface="Rockwell" panose="02060603020205020403" pitchFamily="18" charset="0"/>
            </a:rPr>
            <a:t>Ingeniería en Informática,</a:t>
          </a:r>
        </a:p>
        <a:p>
          <a:pPr lvl="0" algn="ctr" defTabSz="1022350">
            <a:lnSpc>
              <a:spcPct val="90000"/>
            </a:lnSpc>
            <a:spcBef>
              <a:spcPct val="0"/>
            </a:spcBef>
            <a:spcAft>
              <a:spcPct val="35000"/>
            </a:spcAft>
          </a:pPr>
          <a:r>
            <a:rPr lang="es-PY" sz="2300" kern="1200" spc="300" dirty="0" err="1" smtClean="0">
              <a:solidFill>
                <a:schemeClr val="bg1"/>
              </a:solidFill>
              <a:latin typeface="Rockwell" panose="02060603020205020403" pitchFamily="18" charset="0"/>
            </a:rPr>
            <a:t>FCyT</a:t>
          </a:r>
          <a:endParaRPr lang="es-PY" sz="2300" kern="1200" spc="300" dirty="0">
            <a:solidFill>
              <a:schemeClr val="bg1"/>
            </a:solidFill>
            <a:latin typeface="Rockwell" panose="02060603020205020403" pitchFamily="18" charset="0"/>
          </a:endParaRPr>
        </a:p>
      </dsp:txBody>
      <dsp:txXfrm rot="10800000">
        <a:off x="1926331" y="2896850"/>
        <a:ext cx="5155956" cy="1114893"/>
      </dsp:txXfrm>
    </dsp:sp>
    <dsp:sp modelId="{E3319261-7546-4E09-B446-2524EBC7178F}">
      <dsp:nvSpPr>
        <dsp:cNvPr id="0" name=""/>
        <dsp:cNvSpPr/>
      </dsp:nvSpPr>
      <dsp:spPr>
        <a:xfrm>
          <a:off x="1172051" y="2876381"/>
          <a:ext cx="1114893" cy="111489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0D377-9772-42BA-9D63-635EBBCF0438}">
      <dsp:nvSpPr>
        <dsp:cNvPr id="0" name=""/>
        <dsp:cNvSpPr/>
      </dsp:nvSpPr>
      <dsp:spPr>
        <a:xfrm rot="10800000">
          <a:off x="2759216" y="0"/>
          <a:ext cx="8579139" cy="2245659"/>
        </a:xfrm>
        <a:prstGeom prst="homePlate">
          <a:avLst/>
        </a:prstGeom>
        <a:solidFill>
          <a:srgbClr val="7E181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273" tIns="133350" rIns="248920" bIns="133350" numCol="1" spcCol="1270" anchor="ctr" anchorCtr="0">
          <a:noAutofit/>
        </a:bodyPr>
        <a:lstStyle/>
        <a:p>
          <a:pPr lvl="0" algn="ctr" defTabSz="1555750">
            <a:lnSpc>
              <a:spcPct val="90000"/>
            </a:lnSpc>
            <a:spcBef>
              <a:spcPct val="0"/>
            </a:spcBef>
            <a:spcAft>
              <a:spcPct val="35000"/>
            </a:spcAft>
          </a:pPr>
          <a:r>
            <a:rPr lang="es-ES" sz="3500" kern="1200" spc="300" dirty="0" smtClean="0">
              <a:solidFill>
                <a:schemeClr val="bg1"/>
              </a:solidFill>
              <a:latin typeface="Rockwell" panose="02060603020205020403" pitchFamily="18" charset="0"/>
            </a:rPr>
            <a:t>Ingeniería Civil, </a:t>
          </a:r>
        </a:p>
        <a:p>
          <a:pPr lvl="0" algn="ctr" defTabSz="1555750">
            <a:lnSpc>
              <a:spcPct val="90000"/>
            </a:lnSpc>
            <a:spcBef>
              <a:spcPct val="0"/>
            </a:spcBef>
            <a:spcAft>
              <a:spcPct val="35000"/>
            </a:spcAft>
          </a:pPr>
          <a:r>
            <a:rPr lang="es-ES" sz="3500" kern="1200" spc="300" dirty="0" err="1" smtClean="0">
              <a:solidFill>
                <a:schemeClr val="bg1"/>
              </a:solidFill>
              <a:latin typeface="Rockwell" panose="02060603020205020403" pitchFamily="18" charset="0"/>
            </a:rPr>
            <a:t>FCyT</a:t>
          </a:r>
          <a:endParaRPr lang="es-PY" sz="3500" kern="1200" spc="300" dirty="0">
            <a:solidFill>
              <a:schemeClr val="bg1"/>
            </a:solidFill>
            <a:latin typeface="Rockwell" panose="02060603020205020403" pitchFamily="18" charset="0"/>
          </a:endParaRPr>
        </a:p>
      </dsp:txBody>
      <dsp:txXfrm rot="10800000">
        <a:off x="3320631" y="0"/>
        <a:ext cx="8017724" cy="2245659"/>
      </dsp:txXfrm>
    </dsp:sp>
    <dsp:sp modelId="{E3319261-7546-4E09-B446-2524EBC7178F}">
      <dsp:nvSpPr>
        <dsp:cNvPr id="0" name=""/>
        <dsp:cNvSpPr/>
      </dsp:nvSpPr>
      <dsp:spPr>
        <a:xfrm>
          <a:off x="1764440" y="0"/>
          <a:ext cx="2245659" cy="22456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E0C2D-2453-4B7E-84AC-A1E03517DC85}">
      <dsp:nvSpPr>
        <dsp:cNvPr id="0" name=""/>
        <dsp:cNvSpPr/>
      </dsp:nvSpPr>
      <dsp:spPr>
        <a:xfrm>
          <a:off x="2531" y="745311"/>
          <a:ext cx="3526537" cy="414886"/>
        </a:xfrm>
        <a:prstGeom prst="rect">
          <a:avLst/>
        </a:prstGeom>
        <a:solidFill>
          <a:srgbClr val="7E1813"/>
        </a:solidFill>
        <a:ln w="12700" cap="flat" cmpd="sng" algn="ctr">
          <a:solidFill>
            <a:srgbClr val="7E181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16C2D6-3632-4BCF-88AF-97CFD7FBFD63}">
      <dsp:nvSpPr>
        <dsp:cNvPr id="0" name=""/>
        <dsp:cNvSpPr/>
      </dsp:nvSpPr>
      <dsp:spPr>
        <a:xfrm>
          <a:off x="2531" y="901125"/>
          <a:ext cx="259072" cy="25907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27F0DB-F0FA-450F-BF11-6086817FB079}">
      <dsp:nvSpPr>
        <dsp:cNvPr id="0" name=""/>
        <dsp:cNvSpPr/>
      </dsp:nvSpPr>
      <dsp:spPr>
        <a:xfrm>
          <a:off x="2531" y="0"/>
          <a:ext cx="3526537" cy="745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25" tIns="57150" rIns="85725" bIns="57150" numCol="1" spcCol="1270" anchor="ctr" anchorCtr="0">
          <a:noAutofit/>
        </a:bodyPr>
        <a:lstStyle/>
        <a:p>
          <a:pPr lvl="0" algn="l" defTabSz="2000250">
            <a:lnSpc>
              <a:spcPct val="90000"/>
            </a:lnSpc>
            <a:spcBef>
              <a:spcPct val="0"/>
            </a:spcBef>
            <a:spcAft>
              <a:spcPct val="35000"/>
            </a:spcAft>
          </a:pPr>
          <a:r>
            <a:rPr lang="es-PY" sz="4500" kern="1200" dirty="0" smtClean="0"/>
            <a:t>A 5 años</a:t>
          </a:r>
          <a:endParaRPr lang="es-PY" sz="4500" kern="1200" dirty="0"/>
        </a:p>
      </dsp:txBody>
      <dsp:txXfrm>
        <a:off x="2531" y="0"/>
        <a:ext cx="3526537" cy="745311"/>
      </dsp:txXfrm>
    </dsp:sp>
    <dsp:sp modelId="{F1988ADA-8DA4-4828-A9D1-E34AC93C1E78}">
      <dsp:nvSpPr>
        <dsp:cNvPr id="0" name=""/>
        <dsp:cNvSpPr/>
      </dsp:nvSpPr>
      <dsp:spPr>
        <a:xfrm>
          <a:off x="2531" y="1505015"/>
          <a:ext cx="259065" cy="25906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E039DF-E06B-486F-A6C2-51A2260A2D21}">
      <dsp:nvSpPr>
        <dsp:cNvPr id="0" name=""/>
        <dsp:cNvSpPr/>
      </dsp:nvSpPr>
      <dsp:spPr>
        <a:xfrm>
          <a:off x="314917" y="1922268"/>
          <a:ext cx="3279680" cy="603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PY" sz="2000" b="1" kern="1200" dirty="0" smtClean="0">
              <a:latin typeface="Rockwell" panose="02060603020205020403" pitchFamily="18" charset="0"/>
            </a:rPr>
            <a:t>10% Magister</a:t>
          </a:r>
          <a:endParaRPr lang="es-PY" sz="2000" b="1" kern="1200" dirty="0">
            <a:latin typeface="Rockwell" panose="02060603020205020403" pitchFamily="18" charset="0"/>
          </a:endParaRPr>
        </a:p>
      </dsp:txBody>
      <dsp:txXfrm>
        <a:off x="314917" y="1922268"/>
        <a:ext cx="3279680" cy="603883"/>
      </dsp:txXfrm>
    </dsp:sp>
    <dsp:sp modelId="{13AF7C94-8268-4C22-AF08-E5EBCDADBABA}">
      <dsp:nvSpPr>
        <dsp:cNvPr id="0" name=""/>
        <dsp:cNvSpPr/>
      </dsp:nvSpPr>
      <dsp:spPr>
        <a:xfrm>
          <a:off x="2531" y="2108898"/>
          <a:ext cx="259065" cy="25906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6D2326-E426-415F-BAD1-190F06D100E7}">
      <dsp:nvSpPr>
        <dsp:cNvPr id="0" name=""/>
        <dsp:cNvSpPr/>
      </dsp:nvSpPr>
      <dsp:spPr>
        <a:xfrm>
          <a:off x="544101" y="1314079"/>
          <a:ext cx="3279680" cy="603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PY" sz="1800" b="1" kern="1200" dirty="0" smtClean="0">
              <a:latin typeface="Rockwell" panose="02060603020205020403" pitchFamily="18" charset="0"/>
            </a:rPr>
            <a:t>3% </a:t>
          </a:r>
          <a:r>
            <a:rPr lang="es-PY" sz="2000" b="1" kern="1200" dirty="0" smtClean="0">
              <a:latin typeface="Rockwell" panose="02060603020205020403" pitchFamily="18" charset="0"/>
            </a:rPr>
            <a:t>Doctores</a:t>
          </a:r>
          <a:endParaRPr lang="es-PY" sz="1800" b="1" kern="1200" dirty="0">
            <a:latin typeface="Rockwell" panose="02060603020205020403" pitchFamily="18" charset="0"/>
          </a:endParaRPr>
        </a:p>
      </dsp:txBody>
      <dsp:txXfrm>
        <a:off x="544101" y="1314079"/>
        <a:ext cx="3279680" cy="603883"/>
      </dsp:txXfrm>
    </dsp:sp>
    <dsp:sp modelId="{18953BDF-0A08-4432-8AAB-B21D8D7EAFBE}">
      <dsp:nvSpPr>
        <dsp:cNvPr id="0" name=""/>
        <dsp:cNvSpPr/>
      </dsp:nvSpPr>
      <dsp:spPr>
        <a:xfrm>
          <a:off x="3756213" y="745311"/>
          <a:ext cx="3526537" cy="414886"/>
        </a:xfrm>
        <a:prstGeom prst="rect">
          <a:avLst/>
        </a:prstGeom>
        <a:solidFill>
          <a:srgbClr val="7E1813"/>
        </a:solidFill>
        <a:ln w="12700" cap="flat" cmpd="sng" algn="ctr">
          <a:solidFill>
            <a:srgbClr val="7E181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4222C-70E7-4FAA-B517-873A17A489F1}">
      <dsp:nvSpPr>
        <dsp:cNvPr id="0" name=""/>
        <dsp:cNvSpPr/>
      </dsp:nvSpPr>
      <dsp:spPr>
        <a:xfrm>
          <a:off x="3705396" y="901125"/>
          <a:ext cx="259072" cy="25907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B0985F-A8AC-4537-8DFC-3432B05B9416}">
      <dsp:nvSpPr>
        <dsp:cNvPr id="0" name=""/>
        <dsp:cNvSpPr/>
      </dsp:nvSpPr>
      <dsp:spPr>
        <a:xfrm>
          <a:off x="3705396" y="0"/>
          <a:ext cx="3526537" cy="745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25" tIns="57150" rIns="85725" bIns="57150" numCol="1" spcCol="1270" anchor="ctr" anchorCtr="0">
          <a:noAutofit/>
        </a:bodyPr>
        <a:lstStyle/>
        <a:p>
          <a:pPr lvl="0" algn="l" defTabSz="2000250">
            <a:lnSpc>
              <a:spcPct val="90000"/>
            </a:lnSpc>
            <a:spcBef>
              <a:spcPct val="0"/>
            </a:spcBef>
            <a:spcAft>
              <a:spcPct val="35000"/>
            </a:spcAft>
          </a:pPr>
          <a:r>
            <a:rPr lang="es-PY" sz="4500" kern="1200" dirty="0" smtClean="0"/>
            <a:t>A 10 años</a:t>
          </a:r>
          <a:endParaRPr lang="es-PY" sz="4500" kern="1200" dirty="0"/>
        </a:p>
      </dsp:txBody>
      <dsp:txXfrm>
        <a:off x="3705396" y="0"/>
        <a:ext cx="3526537" cy="745311"/>
      </dsp:txXfrm>
    </dsp:sp>
    <dsp:sp modelId="{7D58530D-8317-4C35-A907-10275FFC541A}">
      <dsp:nvSpPr>
        <dsp:cNvPr id="0" name=""/>
        <dsp:cNvSpPr/>
      </dsp:nvSpPr>
      <dsp:spPr>
        <a:xfrm>
          <a:off x="3705396" y="1505015"/>
          <a:ext cx="259065" cy="25906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5D579F-CA9C-4B32-AAC3-7EF14C0DCBC3}">
      <dsp:nvSpPr>
        <dsp:cNvPr id="0" name=""/>
        <dsp:cNvSpPr/>
      </dsp:nvSpPr>
      <dsp:spPr>
        <a:xfrm>
          <a:off x="7621231" y="1938639"/>
          <a:ext cx="3279680" cy="603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PY" sz="2000" b="1" kern="1200" dirty="0" smtClean="0">
              <a:latin typeface="Rockwell" panose="02060603020205020403" pitchFamily="18" charset="0"/>
            </a:rPr>
            <a:t>20% Magister</a:t>
          </a:r>
          <a:endParaRPr lang="es-PY" sz="2000" b="1" kern="1200" dirty="0">
            <a:latin typeface="Rockwell" panose="02060603020205020403" pitchFamily="18" charset="0"/>
          </a:endParaRPr>
        </a:p>
      </dsp:txBody>
      <dsp:txXfrm>
        <a:off x="7621231" y="1938639"/>
        <a:ext cx="3279680" cy="603883"/>
      </dsp:txXfrm>
    </dsp:sp>
    <dsp:sp modelId="{D7FF6F93-345A-4E5E-BB74-16F21581467F}">
      <dsp:nvSpPr>
        <dsp:cNvPr id="0" name=""/>
        <dsp:cNvSpPr/>
      </dsp:nvSpPr>
      <dsp:spPr>
        <a:xfrm>
          <a:off x="3705396" y="2108898"/>
          <a:ext cx="259065" cy="25906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4835E3-D5DB-4DE7-98A3-8A9A0C6FCB2E}">
      <dsp:nvSpPr>
        <dsp:cNvPr id="0" name=""/>
        <dsp:cNvSpPr/>
      </dsp:nvSpPr>
      <dsp:spPr>
        <a:xfrm>
          <a:off x="4001448" y="1969238"/>
          <a:ext cx="3279680" cy="603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es-PY" sz="2100" b="1" kern="1200" dirty="0" smtClean="0">
              <a:latin typeface="Rockwell" panose="02060603020205020403" pitchFamily="18" charset="0"/>
            </a:rPr>
            <a:t>15% Magister</a:t>
          </a:r>
          <a:endParaRPr lang="es-PY" sz="2100" b="1" kern="1200" dirty="0">
            <a:latin typeface="Rockwell" panose="02060603020205020403" pitchFamily="18" charset="0"/>
          </a:endParaRPr>
        </a:p>
      </dsp:txBody>
      <dsp:txXfrm>
        <a:off x="4001448" y="1969238"/>
        <a:ext cx="3279680" cy="603883"/>
      </dsp:txXfrm>
    </dsp:sp>
    <dsp:sp modelId="{8DCBDC73-C403-4E11-B0B5-4985865B5A1D}">
      <dsp:nvSpPr>
        <dsp:cNvPr id="0" name=""/>
        <dsp:cNvSpPr/>
      </dsp:nvSpPr>
      <dsp:spPr>
        <a:xfrm>
          <a:off x="7429410" y="1532764"/>
          <a:ext cx="259065" cy="25906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8E4D67-6C97-4C71-9F98-2FB0EA1CF41B}">
      <dsp:nvSpPr>
        <dsp:cNvPr id="0" name=""/>
        <dsp:cNvSpPr/>
      </dsp:nvSpPr>
      <dsp:spPr>
        <a:xfrm>
          <a:off x="4165104" y="1361067"/>
          <a:ext cx="3279680" cy="603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es-PY" sz="2100" b="1" kern="1200" dirty="0" smtClean="0">
              <a:latin typeface="Rockwell" panose="02060603020205020403" pitchFamily="18" charset="0"/>
            </a:rPr>
            <a:t>5% Doctor</a:t>
          </a:r>
        </a:p>
      </dsp:txBody>
      <dsp:txXfrm>
        <a:off x="4165104" y="1361067"/>
        <a:ext cx="3279680" cy="603883"/>
      </dsp:txXfrm>
    </dsp:sp>
    <dsp:sp modelId="{79A4E38E-B0E8-4AAF-98DE-861C1C7E2443}">
      <dsp:nvSpPr>
        <dsp:cNvPr id="0" name=""/>
        <dsp:cNvSpPr/>
      </dsp:nvSpPr>
      <dsp:spPr>
        <a:xfrm>
          <a:off x="7439513" y="2086798"/>
          <a:ext cx="259065" cy="25906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F97288-D6F3-409D-8FB4-DF447A222803}">
      <dsp:nvSpPr>
        <dsp:cNvPr id="0" name=""/>
        <dsp:cNvSpPr/>
      </dsp:nvSpPr>
      <dsp:spPr>
        <a:xfrm>
          <a:off x="7657649" y="1358923"/>
          <a:ext cx="3279680" cy="603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PY" sz="2000" b="1" kern="1200" dirty="0" smtClean="0">
              <a:latin typeface="Rockwell" panose="02060603020205020403" pitchFamily="18" charset="0"/>
            </a:rPr>
            <a:t>7% Doctor</a:t>
          </a:r>
        </a:p>
      </dsp:txBody>
      <dsp:txXfrm>
        <a:off x="7657649" y="1358923"/>
        <a:ext cx="3279680" cy="603883"/>
      </dsp:txXfrm>
    </dsp:sp>
    <dsp:sp modelId="{C8B2DC69-581B-4484-A45E-A956F92ED875}">
      <dsp:nvSpPr>
        <dsp:cNvPr id="0" name=""/>
        <dsp:cNvSpPr/>
      </dsp:nvSpPr>
      <dsp:spPr>
        <a:xfrm>
          <a:off x="7410792" y="745311"/>
          <a:ext cx="3526537" cy="414886"/>
        </a:xfrm>
        <a:prstGeom prst="rect">
          <a:avLst/>
        </a:prstGeom>
        <a:solidFill>
          <a:srgbClr val="7E1813"/>
        </a:solidFill>
        <a:ln w="12700" cap="flat" cmpd="sng" algn="ctr">
          <a:solidFill>
            <a:srgbClr val="7E181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C2E2B-294C-4F84-87EF-F317301FE06B}">
      <dsp:nvSpPr>
        <dsp:cNvPr id="0" name=""/>
        <dsp:cNvSpPr/>
      </dsp:nvSpPr>
      <dsp:spPr>
        <a:xfrm>
          <a:off x="7408260" y="901125"/>
          <a:ext cx="259072" cy="25907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FEEB00-8A63-4F81-89AA-8C9AC9BED9DF}">
      <dsp:nvSpPr>
        <dsp:cNvPr id="0" name=""/>
        <dsp:cNvSpPr/>
      </dsp:nvSpPr>
      <dsp:spPr>
        <a:xfrm>
          <a:off x="7408260" y="0"/>
          <a:ext cx="3526537" cy="745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25" tIns="57150" rIns="85725" bIns="57150" numCol="1" spcCol="1270" anchor="ctr" anchorCtr="0">
          <a:noAutofit/>
        </a:bodyPr>
        <a:lstStyle/>
        <a:p>
          <a:pPr lvl="0" algn="l" defTabSz="2000250">
            <a:lnSpc>
              <a:spcPct val="90000"/>
            </a:lnSpc>
            <a:spcBef>
              <a:spcPct val="0"/>
            </a:spcBef>
            <a:spcAft>
              <a:spcPct val="35000"/>
            </a:spcAft>
          </a:pPr>
          <a:r>
            <a:rPr lang="es-PY" sz="4500" kern="1200" dirty="0" smtClean="0"/>
            <a:t>A 20 años</a:t>
          </a:r>
          <a:endParaRPr lang="es-PY" sz="4500" kern="1200" dirty="0"/>
        </a:p>
      </dsp:txBody>
      <dsp:txXfrm>
        <a:off x="7408260" y="0"/>
        <a:ext cx="3526537" cy="7453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DF082-E8FC-4F48-B6E9-DF2FF623B68B}" type="datetimeFigureOut">
              <a:rPr lang="es-PY" smtClean="0"/>
              <a:t>14/10/2018</a:t>
            </a:fld>
            <a:endParaRPr lang="es-PY"/>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EAABE-D753-4020-85DE-7CCD6D5441AD}" type="slidenum">
              <a:rPr lang="es-PY" smtClean="0"/>
              <a:t>‹Nº›</a:t>
            </a:fld>
            <a:endParaRPr lang="es-PY"/>
          </a:p>
        </p:txBody>
      </p:sp>
    </p:spTree>
    <p:extLst>
      <p:ext uri="{BB962C8B-B14F-4D97-AF65-F5344CB8AC3E}">
        <p14:creationId xmlns:p14="http://schemas.microsoft.com/office/powerpoint/2010/main" val="257584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Y" dirty="0" smtClean="0"/>
              <a:t>Ofertas</a:t>
            </a:r>
            <a:r>
              <a:rPr lang="es-PY" baseline="0" dirty="0" smtClean="0"/>
              <a:t> de</a:t>
            </a:r>
            <a:endParaRPr lang="es-PY" dirty="0"/>
          </a:p>
        </p:txBody>
      </p:sp>
      <p:sp>
        <p:nvSpPr>
          <p:cNvPr id="4" name="Marcador de número de diapositiva 3"/>
          <p:cNvSpPr>
            <a:spLocks noGrp="1"/>
          </p:cNvSpPr>
          <p:nvPr>
            <p:ph type="sldNum" sz="quarter" idx="10"/>
          </p:nvPr>
        </p:nvSpPr>
        <p:spPr/>
        <p:txBody>
          <a:bodyPr/>
          <a:lstStyle/>
          <a:p>
            <a:fld id="{A85EAABE-D753-4020-85DE-7CCD6D5441AD}" type="slidenum">
              <a:rPr lang="es-PY" smtClean="0"/>
              <a:t>4</a:t>
            </a:fld>
            <a:endParaRPr lang="es-PY"/>
          </a:p>
        </p:txBody>
      </p:sp>
    </p:spTree>
    <p:extLst>
      <p:ext uri="{BB962C8B-B14F-4D97-AF65-F5344CB8AC3E}">
        <p14:creationId xmlns:p14="http://schemas.microsoft.com/office/powerpoint/2010/main" val="1142572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A85EAABE-D753-4020-85DE-7CCD6D5441AD}" type="slidenum">
              <a:rPr lang="es-PY" smtClean="0"/>
              <a:t>39</a:t>
            </a:fld>
            <a:endParaRPr lang="es-PY"/>
          </a:p>
        </p:txBody>
      </p:sp>
    </p:spTree>
    <p:extLst>
      <p:ext uri="{BB962C8B-B14F-4D97-AF65-F5344CB8AC3E}">
        <p14:creationId xmlns:p14="http://schemas.microsoft.com/office/powerpoint/2010/main" val="2524177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23462" t="42836" r="17440" b="409"/>
          <a:stretch/>
        </p:blipFill>
        <p:spPr>
          <a:xfrm>
            <a:off x="2410" y="0"/>
            <a:ext cx="12189590" cy="6831496"/>
          </a:xfrm>
          <a:prstGeom prst="rect">
            <a:avLst/>
          </a:prstGeom>
        </p:spPr>
      </p:pic>
      <p:sp>
        <p:nvSpPr>
          <p:cNvPr id="2" name="Título 1"/>
          <p:cNvSpPr>
            <a:spLocks noGrp="1"/>
          </p:cNvSpPr>
          <p:nvPr>
            <p:ph type="title"/>
          </p:nvPr>
        </p:nvSpPr>
        <p:spPr>
          <a:xfrm>
            <a:off x="347868" y="3018009"/>
            <a:ext cx="6834809" cy="1325563"/>
          </a:xfrm>
        </p:spPr>
        <p:txBody>
          <a:bodyPr/>
          <a:lstStyle>
            <a:lvl1pPr>
              <a:defRPr>
                <a:latin typeface="Rockwell" panose="02060603020205020403" pitchFamily="18" charset="0"/>
              </a:defRPr>
            </a:lvl1pPr>
          </a:lstStyle>
          <a:p>
            <a:r>
              <a:rPr lang="es-ES" smtClean="0"/>
              <a:t>Haga clic para modificar el estilo de título del patrón</a:t>
            </a:r>
            <a:endParaRPr lang="es-PY" dirty="0"/>
          </a:p>
        </p:txBody>
      </p:sp>
    </p:spTree>
    <p:extLst>
      <p:ext uri="{BB962C8B-B14F-4D97-AF65-F5344CB8AC3E}">
        <p14:creationId xmlns:p14="http://schemas.microsoft.com/office/powerpoint/2010/main" val="1474146856"/>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ulo">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2122" t="2875" r="16469" b="-1056"/>
          <a:stretch/>
        </p:blipFill>
        <p:spPr>
          <a:xfrm>
            <a:off x="0" y="0"/>
            <a:ext cx="12192000" cy="7220724"/>
          </a:xfrm>
          <a:prstGeom prst="rect">
            <a:avLst/>
          </a:prstGeom>
        </p:spPr>
      </p:pic>
      <p:sp>
        <p:nvSpPr>
          <p:cNvPr id="2" name="Título 1"/>
          <p:cNvSpPr>
            <a:spLocks noGrp="1"/>
          </p:cNvSpPr>
          <p:nvPr>
            <p:ph type="ctrTitle"/>
          </p:nvPr>
        </p:nvSpPr>
        <p:spPr>
          <a:xfrm>
            <a:off x="291548" y="92765"/>
            <a:ext cx="11608904" cy="901148"/>
          </a:xfrm>
        </p:spPr>
        <p:txBody>
          <a:bodyPr anchor="b"/>
          <a:lstStyle>
            <a:lvl1pPr algn="ctr">
              <a:defRPr sz="6000"/>
            </a:lvl1pPr>
          </a:lstStyle>
          <a:p>
            <a:r>
              <a:rPr lang="es-ES" smtClean="0"/>
              <a:t>Haga clic para modificar el estilo de título del patrón</a:t>
            </a:r>
            <a:endParaRPr lang="es-PY" dirty="0"/>
          </a:p>
        </p:txBody>
      </p:sp>
      <p:sp>
        <p:nvSpPr>
          <p:cNvPr id="3" name="Subtítulo 2"/>
          <p:cNvSpPr>
            <a:spLocks noGrp="1"/>
          </p:cNvSpPr>
          <p:nvPr>
            <p:ph type="subTitle" idx="1"/>
          </p:nvPr>
        </p:nvSpPr>
        <p:spPr>
          <a:xfrm>
            <a:off x="291548" y="1191487"/>
            <a:ext cx="11608904" cy="395035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Y"/>
          </a:p>
        </p:txBody>
      </p:sp>
    </p:spTree>
    <p:extLst>
      <p:ext uri="{BB962C8B-B14F-4D97-AF65-F5344CB8AC3E}">
        <p14:creationId xmlns:p14="http://schemas.microsoft.com/office/powerpoint/2010/main" val="561936288"/>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ulo y dos objetos">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2122" t="2875" r="16469" b="-1056"/>
          <a:stretch/>
        </p:blipFill>
        <p:spPr>
          <a:xfrm>
            <a:off x="0" y="0"/>
            <a:ext cx="12192000" cy="7220724"/>
          </a:xfrm>
          <a:prstGeom prst="rect">
            <a:avLst/>
          </a:prstGeom>
        </p:spPr>
      </p:pic>
      <p:sp>
        <p:nvSpPr>
          <p:cNvPr id="2" name="Título 1"/>
          <p:cNvSpPr>
            <a:spLocks noGrp="1"/>
          </p:cNvSpPr>
          <p:nvPr>
            <p:ph type="title"/>
          </p:nvPr>
        </p:nvSpPr>
        <p:spPr>
          <a:xfrm>
            <a:off x="175591" y="0"/>
            <a:ext cx="11923644" cy="1007165"/>
          </a:xfrm>
        </p:spPr>
        <p:txBody>
          <a:bodyPr/>
          <a:lstStyle/>
          <a:p>
            <a:r>
              <a:rPr lang="es-ES" smtClean="0"/>
              <a:t>Haga clic para modificar el estilo de título del patrón</a:t>
            </a:r>
            <a:endParaRPr lang="es-PY"/>
          </a:p>
        </p:txBody>
      </p:sp>
      <p:sp>
        <p:nvSpPr>
          <p:cNvPr id="3" name="Marcador de contenido 2"/>
          <p:cNvSpPr>
            <a:spLocks noGrp="1"/>
          </p:cNvSpPr>
          <p:nvPr>
            <p:ph sz="half" idx="1"/>
          </p:nvPr>
        </p:nvSpPr>
        <p:spPr>
          <a:xfrm>
            <a:off x="964096" y="1189521"/>
            <a:ext cx="4833730" cy="415110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contenido 3"/>
          <p:cNvSpPr>
            <a:spLocks noGrp="1"/>
          </p:cNvSpPr>
          <p:nvPr>
            <p:ph sz="half" idx="2"/>
          </p:nvPr>
        </p:nvSpPr>
        <p:spPr>
          <a:xfrm>
            <a:off x="6298096" y="1189521"/>
            <a:ext cx="4833730" cy="415110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Tree>
    <p:extLst>
      <p:ext uri="{BB962C8B-B14F-4D97-AF65-F5344CB8AC3E}">
        <p14:creationId xmlns:p14="http://schemas.microsoft.com/office/powerpoint/2010/main" val="2073461602"/>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5700" y="399256"/>
            <a:ext cx="10515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11989" t="2568" r="16469" b="1084"/>
          <a:stretch/>
        </p:blipFill>
        <p:spPr>
          <a:xfrm>
            <a:off x="0" y="0"/>
            <a:ext cx="12192000" cy="7072708"/>
          </a:xfrm>
          <a:prstGeom prst="rect">
            <a:avLst/>
          </a:prstGeom>
        </p:spPr>
      </p:pic>
    </p:spTree>
    <p:extLst>
      <p:ext uri="{BB962C8B-B14F-4D97-AF65-F5344CB8AC3E}">
        <p14:creationId xmlns:p14="http://schemas.microsoft.com/office/powerpoint/2010/main" val="907175444"/>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73157" y="2623585"/>
            <a:ext cx="6331226"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Y"/>
          </a:p>
        </p:txBody>
      </p:sp>
      <p:sp>
        <p:nvSpPr>
          <p:cNvPr id="3" name="Marcador de texto 2"/>
          <p:cNvSpPr>
            <a:spLocks noGrp="1"/>
          </p:cNvSpPr>
          <p:nvPr>
            <p:ph type="body" idx="1"/>
          </p:nvPr>
        </p:nvSpPr>
        <p:spPr>
          <a:xfrm>
            <a:off x="573157" y="3949148"/>
            <a:ext cx="6980582" cy="551449"/>
          </a:xfrm>
          <a:prstGeom prst="rect">
            <a:avLst/>
          </a:prstGeom>
        </p:spPr>
        <p:txBody>
          <a:bodyPr vert="horz" lIns="91440" tIns="45720" rIns="91440" bIns="45720" rtlCol="0">
            <a:normAutofit/>
          </a:bodyPr>
          <a:lstStyle/>
          <a:p>
            <a:pPr lvl="0"/>
            <a:r>
              <a:rPr lang="es-ES" dirty="0" smtClean="0"/>
              <a:t>Haga clic para modificar el estilo de texto</a:t>
            </a:r>
          </a:p>
        </p:txBody>
      </p:sp>
    </p:spTree>
    <p:extLst>
      <p:ext uri="{BB962C8B-B14F-4D97-AF65-F5344CB8AC3E}">
        <p14:creationId xmlns:p14="http://schemas.microsoft.com/office/powerpoint/2010/main" val="173191095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PROYECTO DE PRESUPUESTO 2019</a:t>
            </a:r>
            <a:endParaRPr lang="es-PY" dirty="0"/>
          </a:p>
        </p:txBody>
      </p:sp>
      <p:sp>
        <p:nvSpPr>
          <p:cNvPr id="3" name="Subtítulo 2"/>
          <p:cNvSpPr txBox="1">
            <a:spLocks/>
          </p:cNvSpPr>
          <p:nvPr/>
        </p:nvSpPr>
        <p:spPr>
          <a:xfrm>
            <a:off x="1200150" y="4315169"/>
            <a:ext cx="7315200" cy="5319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Y" sz="2400" dirty="0" smtClean="0">
                <a:latin typeface="Rockwell" panose="02060603020205020403" pitchFamily="18" charset="0"/>
              </a:rPr>
              <a:t>Administración: Hugo Ramón Giménez Barboza</a:t>
            </a:r>
            <a:endParaRPr lang="es-PY" sz="2400" dirty="0">
              <a:latin typeface="Rockwell" panose="02060603020205020403" pitchFamily="18" charset="0"/>
            </a:endParaRPr>
          </a:p>
        </p:txBody>
      </p:sp>
    </p:spTree>
    <p:extLst>
      <p:ext uri="{BB962C8B-B14F-4D97-AF65-F5344CB8AC3E}">
        <p14:creationId xmlns:p14="http://schemas.microsoft.com/office/powerpoint/2010/main" val="906000748"/>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91548" y="0"/>
            <a:ext cx="7920000" cy="747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Y" sz="4000" b="1" dirty="0" smtClean="0">
                <a:solidFill>
                  <a:schemeClr val="bg1"/>
                </a:solidFill>
                <a:latin typeface="Rockwell" panose="02060603020205020403" pitchFamily="18" charset="0"/>
              </a:rPr>
              <a:t>PROGRAMAS DE POSGRADO</a:t>
            </a:r>
            <a:endParaRPr lang="es-PY" sz="4000" dirty="0">
              <a:solidFill>
                <a:schemeClr val="bg1"/>
              </a:solidFill>
              <a:latin typeface="Rockwell" panose="02060603020205020403"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385521782"/>
              </p:ext>
            </p:extLst>
          </p:nvPr>
        </p:nvGraphicFramePr>
        <p:xfrm>
          <a:off x="14288" y="804030"/>
          <a:ext cx="12158663" cy="6062872"/>
        </p:xfrm>
        <a:graphic>
          <a:graphicData uri="http://schemas.openxmlformats.org/drawingml/2006/table">
            <a:tbl>
              <a:tblPr firstRow="1" firstCol="1">
                <a:tableStyleId>{F5AB1C69-6EDB-4FF4-983F-18BD219EF322}</a:tableStyleId>
              </a:tblPr>
              <a:tblGrid>
                <a:gridCol w="1336184"/>
                <a:gridCol w="7536354"/>
                <a:gridCol w="1628776"/>
                <a:gridCol w="1657349"/>
              </a:tblGrid>
              <a:tr h="472977">
                <a:tc>
                  <a:txBody>
                    <a:bodyPr/>
                    <a:lstStyle/>
                    <a:p>
                      <a:pPr algn="ctr">
                        <a:lnSpc>
                          <a:spcPct val="107000"/>
                        </a:lnSpc>
                        <a:spcAft>
                          <a:spcPts val="0"/>
                        </a:spcAft>
                      </a:pPr>
                      <a:r>
                        <a:rPr lang="es-ES" sz="1400" dirty="0" smtClean="0">
                          <a:effectLst/>
                          <a:latin typeface="Rockwell" panose="02060603020205020403" pitchFamily="18" charset="0"/>
                          <a:ea typeface="+mn-ea"/>
                          <a:cs typeface="+mn-cs"/>
                        </a:rPr>
                        <a:t>Orden</a:t>
                      </a:r>
                      <a:endParaRPr lang="es-PY" sz="14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ctr">
                        <a:lnSpc>
                          <a:spcPct val="107000"/>
                        </a:lnSpc>
                        <a:spcAft>
                          <a:spcPts val="0"/>
                        </a:spcAft>
                      </a:pPr>
                      <a:r>
                        <a:rPr lang="es-ES" sz="1400" dirty="0">
                          <a:effectLst/>
                          <a:latin typeface="Rockwell" panose="02060603020205020403" pitchFamily="18" charset="0"/>
                        </a:rPr>
                        <a:t>Unidad Académica</a:t>
                      </a:r>
                      <a:endParaRPr lang="es-PY" sz="14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ctr">
                        <a:lnSpc>
                          <a:spcPct val="107000"/>
                        </a:lnSpc>
                        <a:spcAft>
                          <a:spcPts val="0"/>
                        </a:spcAft>
                      </a:pPr>
                      <a:r>
                        <a:rPr lang="es-ES" sz="1400" dirty="0" smtClean="0">
                          <a:effectLst/>
                          <a:latin typeface="Rockwell" panose="02060603020205020403" pitchFamily="18" charset="0"/>
                        </a:rPr>
                        <a:t>Matriculados</a:t>
                      </a:r>
                      <a:endParaRPr lang="es-PY" sz="14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1400" dirty="0" smtClean="0">
                          <a:effectLst/>
                          <a:latin typeface="Rockwell" panose="02060603020205020403" pitchFamily="18" charset="0"/>
                        </a:rPr>
                        <a:t>Cant.</a:t>
                      </a:r>
                      <a:r>
                        <a:rPr lang="es-ES" sz="1400" baseline="0" dirty="0" smtClean="0">
                          <a:effectLst/>
                          <a:latin typeface="Rockwell" panose="02060603020205020403" pitchFamily="18" charset="0"/>
                        </a:rPr>
                        <a:t> Titulados</a:t>
                      </a:r>
                      <a:endParaRPr lang="es-PY" sz="1400" dirty="0" smtClean="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r>
              <a:tr h="1184509">
                <a:tc>
                  <a:txBody>
                    <a:bodyPr/>
                    <a:lstStyle/>
                    <a:p>
                      <a:pPr algn="ctr">
                        <a:lnSpc>
                          <a:spcPct val="107000"/>
                        </a:lnSpc>
                        <a:spcAft>
                          <a:spcPts val="0"/>
                        </a:spcAft>
                      </a:pPr>
                      <a:r>
                        <a:rPr lang="es-ES" sz="1600" dirty="0">
                          <a:effectLst/>
                          <a:latin typeface="Rockwell" panose="02060603020205020403" pitchFamily="18" charset="0"/>
                        </a:rPr>
                        <a:t>1</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just">
                        <a:lnSpc>
                          <a:spcPct val="107000"/>
                        </a:lnSpc>
                        <a:spcAft>
                          <a:spcPts val="0"/>
                        </a:spcAft>
                      </a:pPr>
                      <a:r>
                        <a:rPr lang="es-ES" sz="1900" b="1" dirty="0" smtClean="0">
                          <a:effectLst/>
                          <a:latin typeface="Rockwell" panose="02060603020205020403" pitchFamily="18" charset="0"/>
                        </a:rPr>
                        <a:t>Rectorado</a:t>
                      </a:r>
                      <a:endParaRPr lang="es-ES" sz="1900" dirty="0" smtClean="0">
                        <a:effectLst/>
                        <a:latin typeface="Rockwell" panose="02060603020205020403" pitchFamily="18" charset="0"/>
                        <a:ea typeface="Calibri" panose="020F0502020204030204" pitchFamily="34" charset="0"/>
                        <a:cs typeface="Times New Roman" panose="02020603050405020304" pitchFamily="18" charset="0"/>
                      </a:endParaRPr>
                    </a:p>
                    <a:p>
                      <a:pPr lvl="1" algn="just">
                        <a:lnSpc>
                          <a:spcPct val="107000"/>
                        </a:lnSpc>
                        <a:spcAft>
                          <a:spcPts val="0"/>
                        </a:spcAft>
                      </a:pPr>
                      <a:r>
                        <a:rPr lang="es-ES" sz="1900" dirty="0" smtClean="0">
                          <a:effectLst/>
                          <a:latin typeface="Rockwell" panose="02060603020205020403" pitchFamily="18" charset="0"/>
                          <a:ea typeface="Calibri" panose="020F0502020204030204" pitchFamily="34" charset="0"/>
                          <a:cs typeface="Times New Roman" panose="02020603050405020304" pitchFamily="18" charset="0"/>
                        </a:rPr>
                        <a:t>-Especialización</a:t>
                      </a:r>
                      <a:r>
                        <a:rPr lang="es-ES" sz="1900" baseline="0" dirty="0" smtClean="0">
                          <a:effectLst/>
                          <a:latin typeface="Rockwell" panose="02060603020205020403" pitchFamily="18" charset="0"/>
                          <a:ea typeface="Calibri" panose="020F0502020204030204" pitchFamily="34" charset="0"/>
                          <a:cs typeface="Times New Roman" panose="02020603050405020304" pitchFamily="18" charset="0"/>
                        </a:rPr>
                        <a:t> en Didáctica Universitaria</a:t>
                      </a:r>
                    </a:p>
                    <a:p>
                      <a:pPr lvl="1" algn="just">
                        <a:lnSpc>
                          <a:spcPct val="107000"/>
                        </a:lnSpc>
                        <a:spcAft>
                          <a:spcPts val="0"/>
                        </a:spcAft>
                      </a:pPr>
                      <a:r>
                        <a:rPr lang="es-ES" sz="1900" baseline="0" dirty="0" smtClean="0">
                          <a:effectLst/>
                          <a:latin typeface="Rockwell" panose="02060603020205020403" pitchFamily="18" charset="0"/>
                          <a:ea typeface="Calibri" panose="020F0502020204030204" pitchFamily="34" charset="0"/>
                          <a:cs typeface="Times New Roman" panose="02020603050405020304" pitchFamily="18" charset="0"/>
                        </a:rPr>
                        <a:t>-Maestría en Gestión de la Educación Superior</a:t>
                      </a:r>
                    </a:p>
                    <a:p>
                      <a:pPr lvl="1" algn="just">
                        <a:lnSpc>
                          <a:spcPct val="107000"/>
                        </a:lnSpc>
                        <a:spcAft>
                          <a:spcPts val="0"/>
                        </a:spcAft>
                      </a:pPr>
                      <a:endParaRPr lang="es-PY" sz="19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900" dirty="0" smtClean="0">
                          <a:effectLst/>
                          <a:latin typeface="Rockwell" panose="02060603020205020403" pitchFamily="18" charset="0"/>
                        </a:rPr>
                        <a:t>152</a:t>
                      </a:r>
                    </a:p>
                    <a:p>
                      <a:pPr algn="ctr">
                        <a:lnSpc>
                          <a:spcPct val="107000"/>
                        </a:lnSpc>
                        <a:spcAft>
                          <a:spcPts val="0"/>
                        </a:spcAft>
                      </a:pPr>
                      <a:r>
                        <a:rPr lang="es-PY" sz="1900" dirty="0" smtClean="0">
                          <a:effectLst/>
                          <a:latin typeface="Rockwell" panose="02060603020205020403" pitchFamily="18" charset="0"/>
                          <a:ea typeface="Calibri" panose="020F0502020204030204" pitchFamily="34" charset="0"/>
                          <a:cs typeface="Times New Roman" panose="02020603050405020304" pitchFamily="18" charset="0"/>
                        </a:rPr>
                        <a:t>39</a:t>
                      </a:r>
                      <a:endParaRPr lang="es-PY" sz="19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PY" sz="1900" dirty="0" smtClean="0">
                          <a:effectLst/>
                          <a:latin typeface="Rockwell" panose="02060603020205020403" pitchFamily="18" charset="0"/>
                          <a:ea typeface="Calibri" panose="020F0502020204030204" pitchFamily="34" charset="0"/>
                          <a:cs typeface="Times New Roman" panose="02020603050405020304" pitchFamily="18" charset="0"/>
                        </a:rPr>
                        <a:t>460</a:t>
                      </a:r>
                    </a:p>
                    <a:p>
                      <a:pPr algn="ctr">
                        <a:lnSpc>
                          <a:spcPct val="107000"/>
                        </a:lnSpc>
                        <a:spcAft>
                          <a:spcPts val="0"/>
                        </a:spcAft>
                      </a:pPr>
                      <a:r>
                        <a:rPr lang="es-PY" sz="1900" dirty="0" smtClean="0">
                          <a:effectLst/>
                          <a:latin typeface="Rockwell" panose="02060603020205020403" pitchFamily="18" charset="0"/>
                          <a:ea typeface="Calibri" panose="020F0502020204030204" pitchFamily="34" charset="0"/>
                          <a:cs typeface="Times New Roman" panose="02020603050405020304" pitchFamily="18" charset="0"/>
                        </a:rPr>
                        <a:t>19</a:t>
                      </a:r>
                      <a:endParaRPr lang="es-PY" sz="19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r>
              <a:tr h="883257">
                <a:tc>
                  <a:txBody>
                    <a:bodyPr/>
                    <a:lstStyle/>
                    <a:p>
                      <a:pPr algn="ctr">
                        <a:lnSpc>
                          <a:spcPct val="107000"/>
                        </a:lnSpc>
                        <a:spcAft>
                          <a:spcPts val="0"/>
                        </a:spcAft>
                      </a:pPr>
                      <a:r>
                        <a:rPr lang="es-ES" sz="1600" dirty="0">
                          <a:effectLst/>
                          <a:latin typeface="Rockwell" panose="02060603020205020403" pitchFamily="18" charset="0"/>
                        </a:rPr>
                        <a:t>2</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just">
                        <a:lnSpc>
                          <a:spcPct val="107000"/>
                        </a:lnSpc>
                        <a:spcAft>
                          <a:spcPts val="0"/>
                        </a:spcAft>
                      </a:pPr>
                      <a:r>
                        <a:rPr lang="es-ES" sz="1900" b="1" dirty="0">
                          <a:effectLst/>
                          <a:latin typeface="Rockwell" panose="02060603020205020403" pitchFamily="18" charset="0"/>
                        </a:rPr>
                        <a:t>Facultad de Ciencias y Tecnología</a:t>
                      </a:r>
                      <a:r>
                        <a:rPr lang="es-ES" sz="1900" b="1" dirty="0" smtClean="0">
                          <a:effectLst/>
                          <a:latin typeface="Rockwell" panose="02060603020205020403" pitchFamily="18" charset="0"/>
                        </a:rPr>
                        <a:t>.</a:t>
                      </a:r>
                    </a:p>
                    <a:p>
                      <a:pPr lvl="1" algn="just">
                        <a:lnSpc>
                          <a:spcPct val="107000"/>
                        </a:lnSpc>
                        <a:spcAft>
                          <a:spcPts val="0"/>
                        </a:spcAft>
                      </a:pPr>
                      <a:r>
                        <a:rPr lang="es-ES" sz="1900" dirty="0" smtClean="0">
                          <a:effectLst/>
                          <a:latin typeface="Rockwell" panose="02060603020205020403" pitchFamily="18" charset="0"/>
                          <a:ea typeface="Calibri" panose="020F0502020204030204" pitchFamily="34" charset="0"/>
                          <a:cs typeface="Times New Roman" panose="02020603050405020304" pitchFamily="18" charset="0"/>
                        </a:rPr>
                        <a:t>-Capacitación en Pedagogía</a:t>
                      </a:r>
                      <a:r>
                        <a:rPr lang="es-ES" sz="1900" baseline="0" dirty="0" smtClean="0">
                          <a:effectLst/>
                          <a:latin typeface="Rockwell" panose="02060603020205020403" pitchFamily="18" charset="0"/>
                          <a:ea typeface="Calibri" panose="020F0502020204030204" pitchFamily="34" charset="0"/>
                          <a:cs typeface="Times New Roman" panose="02020603050405020304" pitchFamily="18" charset="0"/>
                        </a:rPr>
                        <a:t> Universitaria y metodología de la Ingeniería</a:t>
                      </a:r>
                      <a:endParaRPr lang="es-PY" sz="19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900" dirty="0" smtClean="0">
                          <a:effectLst/>
                          <a:latin typeface="Rockwell" panose="02060603020205020403" pitchFamily="18" charset="0"/>
                        </a:rPr>
                        <a:t>27</a:t>
                      </a:r>
                      <a:endParaRPr lang="es-PY" sz="19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PY" sz="19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r>
              <a:tr h="1485761">
                <a:tc>
                  <a:txBody>
                    <a:bodyPr/>
                    <a:lstStyle/>
                    <a:p>
                      <a:pPr algn="ctr">
                        <a:lnSpc>
                          <a:spcPct val="107000"/>
                        </a:lnSpc>
                        <a:spcAft>
                          <a:spcPts val="0"/>
                        </a:spcAft>
                      </a:pPr>
                      <a:r>
                        <a:rPr lang="es-ES" sz="1600" dirty="0">
                          <a:effectLst/>
                          <a:latin typeface="Rockwell" panose="02060603020205020403" pitchFamily="18" charset="0"/>
                        </a:rPr>
                        <a:t>3</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just">
                        <a:lnSpc>
                          <a:spcPct val="107000"/>
                        </a:lnSpc>
                        <a:spcAft>
                          <a:spcPts val="0"/>
                        </a:spcAft>
                      </a:pPr>
                      <a:r>
                        <a:rPr lang="es-ES" sz="1900" b="1" dirty="0">
                          <a:effectLst/>
                          <a:latin typeface="Rockwell" panose="02060603020205020403" pitchFamily="18" charset="0"/>
                        </a:rPr>
                        <a:t>Facultad de Ciencias Sociales y Políticas</a:t>
                      </a:r>
                      <a:r>
                        <a:rPr lang="es-ES" sz="1900" b="1" dirty="0" smtClean="0">
                          <a:effectLst/>
                          <a:latin typeface="Rockwell" panose="02060603020205020403" pitchFamily="18" charset="0"/>
                        </a:rPr>
                        <a:t>.</a:t>
                      </a:r>
                    </a:p>
                    <a:p>
                      <a:pPr lvl="1" algn="just">
                        <a:lnSpc>
                          <a:spcPct val="107000"/>
                        </a:lnSpc>
                        <a:spcAft>
                          <a:spcPts val="0"/>
                        </a:spcAft>
                      </a:pPr>
                      <a:r>
                        <a:rPr lang="es-ES" sz="1900" dirty="0" smtClean="0">
                          <a:effectLst/>
                          <a:latin typeface="Rockwell" panose="02060603020205020403" pitchFamily="18" charset="0"/>
                          <a:ea typeface="Calibri" panose="020F0502020204030204" pitchFamily="34" charset="0"/>
                          <a:cs typeface="Times New Roman" panose="02020603050405020304" pitchFamily="18" charset="0"/>
                        </a:rPr>
                        <a:t>-Especialización en Gobernabilidad, gerencia política y gestión pública.</a:t>
                      </a:r>
                    </a:p>
                    <a:p>
                      <a:pPr lvl="1" algn="just">
                        <a:lnSpc>
                          <a:spcPct val="107000"/>
                        </a:lnSpc>
                        <a:spcAft>
                          <a:spcPts val="0"/>
                        </a:spcAft>
                      </a:pPr>
                      <a:r>
                        <a:rPr lang="es-ES" sz="1900" dirty="0" smtClean="0">
                          <a:effectLst/>
                          <a:latin typeface="Rockwell" panose="02060603020205020403" pitchFamily="18" charset="0"/>
                          <a:ea typeface="Calibri" panose="020F0502020204030204" pitchFamily="34" charset="0"/>
                          <a:cs typeface="Times New Roman" panose="02020603050405020304" pitchFamily="18" charset="0"/>
                        </a:rPr>
                        <a:t>-Especialización de Didáctica</a:t>
                      </a:r>
                      <a:r>
                        <a:rPr lang="es-ES" sz="1900" baseline="0" dirty="0" smtClean="0">
                          <a:effectLst/>
                          <a:latin typeface="Rockwell" panose="02060603020205020403" pitchFamily="18" charset="0"/>
                          <a:ea typeface="Calibri" panose="020F0502020204030204" pitchFamily="34" charset="0"/>
                          <a:cs typeface="Times New Roman" panose="02020603050405020304" pitchFamily="18" charset="0"/>
                        </a:rPr>
                        <a:t> Universitaria</a:t>
                      </a:r>
                      <a:endParaRPr lang="es-ES" sz="1900" dirty="0" smtClean="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ES" sz="1900" dirty="0" smtClean="0">
                        <a:effectLst/>
                        <a:latin typeface="Rockwell" panose="02060603020205020403" pitchFamily="18" charset="0"/>
                      </a:endParaRPr>
                    </a:p>
                    <a:p>
                      <a:pPr algn="ctr">
                        <a:lnSpc>
                          <a:spcPct val="107000"/>
                        </a:lnSpc>
                        <a:spcAft>
                          <a:spcPts val="0"/>
                        </a:spcAft>
                      </a:pPr>
                      <a:endParaRPr lang="es-ES" sz="1900" dirty="0" smtClean="0">
                        <a:effectLst/>
                        <a:latin typeface="Rockwell" panose="02060603020205020403" pitchFamily="18" charset="0"/>
                      </a:endParaRPr>
                    </a:p>
                    <a:p>
                      <a:pPr algn="ctr">
                        <a:lnSpc>
                          <a:spcPct val="107000"/>
                        </a:lnSpc>
                        <a:spcAft>
                          <a:spcPts val="0"/>
                        </a:spcAft>
                      </a:pPr>
                      <a:r>
                        <a:rPr lang="es-ES" sz="1900" dirty="0" smtClean="0">
                          <a:effectLst/>
                          <a:latin typeface="Rockwell" panose="02060603020205020403" pitchFamily="18" charset="0"/>
                        </a:rPr>
                        <a:t>30</a:t>
                      </a:r>
                    </a:p>
                    <a:p>
                      <a:pPr algn="ctr">
                        <a:lnSpc>
                          <a:spcPct val="107000"/>
                        </a:lnSpc>
                        <a:spcAft>
                          <a:spcPts val="0"/>
                        </a:spcAft>
                      </a:pPr>
                      <a:endParaRPr lang="es-ES" sz="1900" dirty="0" smtClean="0">
                        <a:effectLst/>
                        <a:latin typeface="Rockwell" panose="020606030202050204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ES" sz="1900" dirty="0" smtClean="0">
                          <a:effectLst/>
                          <a:latin typeface="Rockwell" panose="02060603020205020403" pitchFamily="18" charset="0"/>
                          <a:ea typeface="Calibri" panose="020F0502020204030204" pitchFamily="34" charset="0"/>
                          <a:cs typeface="Times New Roman" panose="02020603050405020304" pitchFamily="18" charset="0"/>
                        </a:rPr>
                        <a:t>30</a:t>
                      </a:r>
                    </a:p>
                  </a:txBody>
                  <a:tcPr marL="68580" marR="68580" marT="0" marB="0"/>
                </a:tc>
                <a:tc>
                  <a:txBody>
                    <a:bodyPr/>
                    <a:lstStyle/>
                    <a:p>
                      <a:pPr algn="ctr">
                        <a:lnSpc>
                          <a:spcPct val="107000"/>
                        </a:lnSpc>
                        <a:spcAft>
                          <a:spcPts val="0"/>
                        </a:spcAft>
                      </a:pPr>
                      <a:endParaRPr lang="es-PY" sz="19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r>
              <a:tr h="1026974">
                <a:tc>
                  <a:txBody>
                    <a:bodyPr/>
                    <a:lstStyle/>
                    <a:p>
                      <a:pPr algn="ctr">
                        <a:lnSpc>
                          <a:spcPct val="107000"/>
                        </a:lnSpc>
                        <a:spcAft>
                          <a:spcPts val="0"/>
                        </a:spcAft>
                      </a:pPr>
                      <a:r>
                        <a:rPr lang="es-ES" sz="1600" dirty="0">
                          <a:effectLst/>
                          <a:latin typeface="Rockwell" panose="02060603020205020403" pitchFamily="18" charset="0"/>
                        </a:rPr>
                        <a:t>4</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just">
                        <a:lnSpc>
                          <a:spcPct val="107000"/>
                        </a:lnSpc>
                        <a:spcAft>
                          <a:spcPts val="0"/>
                        </a:spcAft>
                      </a:pPr>
                      <a:r>
                        <a:rPr lang="es-ES" sz="1900" b="1" dirty="0">
                          <a:effectLst/>
                          <a:latin typeface="Rockwell" panose="02060603020205020403" pitchFamily="18" charset="0"/>
                        </a:rPr>
                        <a:t>Facultad de Ciencias de la </a:t>
                      </a:r>
                      <a:r>
                        <a:rPr lang="es-ES" sz="1900" b="1" dirty="0" smtClean="0">
                          <a:effectLst/>
                          <a:latin typeface="Rockwell" panose="02060603020205020403" pitchFamily="18" charset="0"/>
                        </a:rPr>
                        <a:t>Salud</a:t>
                      </a:r>
                    </a:p>
                    <a:p>
                      <a:pPr lvl="1" algn="just">
                        <a:lnSpc>
                          <a:spcPct val="107000"/>
                        </a:lnSpc>
                        <a:spcAft>
                          <a:spcPts val="0"/>
                        </a:spcAft>
                      </a:pPr>
                      <a:r>
                        <a:rPr lang="es-ES" sz="1900" dirty="0" smtClean="0">
                          <a:effectLst/>
                          <a:latin typeface="Rockwell" panose="02060603020205020403" pitchFamily="18" charset="0"/>
                          <a:ea typeface="Calibri" panose="020F0502020204030204" pitchFamily="34" charset="0"/>
                          <a:cs typeface="Times New Roman" panose="02020603050405020304" pitchFamily="18" charset="0"/>
                        </a:rPr>
                        <a:t>-Maestría en Administración Hospitalaria</a:t>
                      </a:r>
                      <a:r>
                        <a:rPr lang="es-ES" sz="1900" baseline="0" dirty="0" smtClean="0">
                          <a:effectLst/>
                          <a:latin typeface="Rockwell" panose="02060603020205020403" pitchFamily="18" charset="0"/>
                          <a:ea typeface="Calibri" panose="020F0502020204030204" pitchFamily="34" charset="0"/>
                          <a:cs typeface="Times New Roman" panose="02020603050405020304" pitchFamily="18" charset="0"/>
                        </a:rPr>
                        <a:t> y Sistemas de Salud</a:t>
                      </a:r>
                      <a:endParaRPr lang="es-ES" sz="1900" dirty="0" smtClean="0">
                        <a:effectLst/>
                        <a:latin typeface="Rockwell" panose="02060603020205020403"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s-PY" sz="19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ES" sz="1900" dirty="0" smtClean="0">
                        <a:effectLst/>
                        <a:latin typeface="Rockwell" panose="02060603020205020403" pitchFamily="18" charset="0"/>
                      </a:endParaRPr>
                    </a:p>
                    <a:p>
                      <a:pPr algn="ctr">
                        <a:lnSpc>
                          <a:spcPct val="107000"/>
                        </a:lnSpc>
                        <a:spcAft>
                          <a:spcPts val="0"/>
                        </a:spcAft>
                      </a:pPr>
                      <a:endParaRPr lang="es-ES" sz="1900" dirty="0" smtClean="0">
                        <a:effectLst/>
                        <a:latin typeface="Rockwell" panose="02060603020205020403" pitchFamily="18" charset="0"/>
                      </a:endParaRPr>
                    </a:p>
                    <a:p>
                      <a:pPr algn="ctr">
                        <a:lnSpc>
                          <a:spcPct val="107000"/>
                        </a:lnSpc>
                        <a:spcAft>
                          <a:spcPts val="0"/>
                        </a:spcAft>
                      </a:pPr>
                      <a:r>
                        <a:rPr lang="es-ES" sz="1900" dirty="0" smtClean="0">
                          <a:effectLst/>
                          <a:latin typeface="Rockwell" panose="02060603020205020403" pitchFamily="18" charset="0"/>
                        </a:rPr>
                        <a:t>22</a:t>
                      </a:r>
                      <a:endParaRPr lang="es-PY" sz="19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PY" sz="19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r>
              <a:tr h="883257">
                <a:tc>
                  <a:txBody>
                    <a:bodyPr/>
                    <a:lstStyle/>
                    <a:p>
                      <a:pPr algn="ctr">
                        <a:lnSpc>
                          <a:spcPct val="107000"/>
                        </a:lnSpc>
                        <a:spcAft>
                          <a:spcPts val="0"/>
                        </a:spcAft>
                      </a:pPr>
                      <a:r>
                        <a:rPr lang="es-ES" sz="1600" dirty="0">
                          <a:effectLst/>
                          <a:latin typeface="Rockwell" panose="02060603020205020403" pitchFamily="18" charset="0"/>
                        </a:rPr>
                        <a:t>5</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just">
                        <a:lnSpc>
                          <a:spcPct val="107000"/>
                        </a:lnSpc>
                        <a:spcAft>
                          <a:spcPts val="0"/>
                        </a:spcAft>
                      </a:pPr>
                      <a:r>
                        <a:rPr lang="es-ES" sz="1900" b="1" dirty="0">
                          <a:effectLst/>
                          <a:latin typeface="Rockwell" panose="02060603020205020403" pitchFamily="18" charset="0"/>
                        </a:rPr>
                        <a:t>Facultad de </a:t>
                      </a:r>
                      <a:r>
                        <a:rPr lang="es-ES" sz="1900" b="1" dirty="0" smtClean="0">
                          <a:effectLst/>
                          <a:latin typeface="Rockwell" panose="02060603020205020403" pitchFamily="18" charset="0"/>
                        </a:rPr>
                        <a:t>Odontología</a:t>
                      </a:r>
                      <a:r>
                        <a:rPr lang="es-ES" sz="1900" b="1" baseline="0" dirty="0" smtClean="0">
                          <a:effectLst/>
                          <a:latin typeface="Rockwell" panose="02060603020205020403" pitchFamily="18" charset="0"/>
                        </a:rPr>
                        <a:t> Santo Tomás de Aquino</a:t>
                      </a:r>
                    </a:p>
                    <a:p>
                      <a:pPr lvl="1" algn="just">
                        <a:lnSpc>
                          <a:spcPct val="107000"/>
                        </a:lnSpc>
                        <a:spcAft>
                          <a:spcPts val="0"/>
                        </a:spcAft>
                      </a:pPr>
                      <a:r>
                        <a:rPr lang="es-ES" sz="1900" baseline="0" dirty="0" smtClean="0">
                          <a:effectLst/>
                          <a:latin typeface="Rockwell" panose="02060603020205020403" pitchFamily="18" charset="0"/>
                          <a:ea typeface="Calibri" panose="020F0502020204030204" pitchFamily="34" charset="0"/>
                          <a:cs typeface="Times New Roman" panose="02020603050405020304" pitchFamily="18" charset="0"/>
                        </a:rPr>
                        <a:t>Especialización en </a:t>
                      </a:r>
                      <a:r>
                        <a:rPr lang="es-ES" sz="1900" baseline="0" dirty="0" err="1" smtClean="0">
                          <a:effectLst/>
                          <a:latin typeface="Rockwell" panose="02060603020205020403" pitchFamily="18" charset="0"/>
                          <a:ea typeface="Calibri" panose="020F0502020204030204" pitchFamily="34" charset="0"/>
                          <a:cs typeface="Times New Roman" panose="02020603050405020304" pitchFamily="18" charset="0"/>
                        </a:rPr>
                        <a:t>Implantología</a:t>
                      </a:r>
                      <a:r>
                        <a:rPr lang="es-ES" sz="1900" baseline="0" dirty="0" smtClean="0">
                          <a:effectLst/>
                          <a:latin typeface="Rockwell" panose="02060603020205020403" pitchFamily="18" charset="0"/>
                          <a:ea typeface="Calibri" panose="020F0502020204030204" pitchFamily="34" charset="0"/>
                          <a:cs typeface="Times New Roman" panose="02020603050405020304" pitchFamily="18" charset="0"/>
                        </a:rPr>
                        <a:t> Oral</a:t>
                      </a:r>
                      <a:endParaRPr lang="es-PY" sz="19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ES" sz="1900" dirty="0" smtClean="0">
                        <a:effectLst/>
                        <a:latin typeface="Rockwell" panose="02060603020205020403" pitchFamily="18" charset="0"/>
                      </a:endParaRPr>
                    </a:p>
                    <a:p>
                      <a:pPr algn="ctr">
                        <a:lnSpc>
                          <a:spcPct val="107000"/>
                        </a:lnSpc>
                        <a:spcAft>
                          <a:spcPts val="0"/>
                        </a:spcAft>
                      </a:pPr>
                      <a:r>
                        <a:rPr lang="es-ES" sz="1900" dirty="0" smtClean="0">
                          <a:effectLst/>
                          <a:latin typeface="Rockwell" panose="02060603020205020403" pitchFamily="18" charset="0"/>
                        </a:rPr>
                        <a:t>08</a:t>
                      </a:r>
                    </a:p>
                    <a:p>
                      <a:pPr algn="ctr">
                        <a:lnSpc>
                          <a:spcPct val="107000"/>
                        </a:lnSpc>
                        <a:spcAft>
                          <a:spcPts val="0"/>
                        </a:spcAft>
                      </a:pPr>
                      <a:endParaRPr lang="es-PY" sz="19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PY" sz="19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331497565"/>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91548" y="0"/>
            <a:ext cx="7920000" cy="747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Y" sz="4000" b="1" dirty="0" smtClean="0">
                <a:solidFill>
                  <a:schemeClr val="bg1"/>
                </a:solidFill>
                <a:latin typeface="Rockwell" panose="02060603020205020403" pitchFamily="18" charset="0"/>
              </a:rPr>
              <a:t>PROGRAMAS DE POSGRADO</a:t>
            </a:r>
            <a:endParaRPr lang="es-PY" sz="4000" dirty="0">
              <a:solidFill>
                <a:schemeClr val="bg1"/>
              </a:solidFill>
              <a:latin typeface="Rockwell" panose="02060603020205020403"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856988640"/>
              </p:ext>
            </p:extLst>
          </p:nvPr>
        </p:nvGraphicFramePr>
        <p:xfrm>
          <a:off x="0" y="1013077"/>
          <a:ext cx="12215814" cy="5864862"/>
        </p:xfrm>
        <a:graphic>
          <a:graphicData uri="http://schemas.openxmlformats.org/drawingml/2006/table">
            <a:tbl>
              <a:tblPr firstRow="1" firstCol="1">
                <a:tableStyleId>{F5AB1C69-6EDB-4FF4-983F-18BD219EF322}</a:tableStyleId>
              </a:tblPr>
              <a:tblGrid>
                <a:gridCol w="1353599"/>
                <a:gridCol w="7215954"/>
                <a:gridCol w="2035761"/>
                <a:gridCol w="1610500"/>
              </a:tblGrid>
              <a:tr h="476688">
                <a:tc>
                  <a:txBody>
                    <a:bodyPr/>
                    <a:lstStyle/>
                    <a:p>
                      <a:pPr algn="ctr">
                        <a:lnSpc>
                          <a:spcPct val="107000"/>
                        </a:lnSpc>
                        <a:spcAft>
                          <a:spcPts val="0"/>
                        </a:spcAft>
                      </a:pPr>
                      <a:r>
                        <a:rPr lang="es-ES" sz="1400" dirty="0" smtClean="0">
                          <a:effectLst/>
                          <a:latin typeface="Rockwell" panose="02060603020205020403" pitchFamily="18" charset="0"/>
                          <a:ea typeface="+mn-ea"/>
                          <a:cs typeface="+mn-cs"/>
                        </a:rPr>
                        <a:t>Orden</a:t>
                      </a:r>
                      <a:endParaRPr lang="es-PY" sz="14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ctr">
                        <a:lnSpc>
                          <a:spcPct val="107000"/>
                        </a:lnSpc>
                        <a:spcAft>
                          <a:spcPts val="0"/>
                        </a:spcAft>
                      </a:pPr>
                      <a:r>
                        <a:rPr lang="es-ES" sz="1400" dirty="0">
                          <a:effectLst/>
                          <a:latin typeface="Rockwell" panose="02060603020205020403" pitchFamily="18" charset="0"/>
                        </a:rPr>
                        <a:t>Unidad Académica</a:t>
                      </a:r>
                      <a:endParaRPr lang="es-PY" sz="14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ctr">
                        <a:lnSpc>
                          <a:spcPct val="107000"/>
                        </a:lnSpc>
                        <a:spcAft>
                          <a:spcPts val="0"/>
                        </a:spcAft>
                      </a:pPr>
                      <a:r>
                        <a:rPr lang="es-ES" sz="1400" dirty="0" smtClean="0">
                          <a:effectLst/>
                          <a:latin typeface="Rockwell" panose="02060603020205020403" pitchFamily="18" charset="0"/>
                        </a:rPr>
                        <a:t>Matriculados</a:t>
                      </a:r>
                      <a:endParaRPr lang="es-PY" sz="14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1400" dirty="0" smtClean="0">
                          <a:effectLst/>
                          <a:latin typeface="Rockwell" panose="02060603020205020403" pitchFamily="18" charset="0"/>
                        </a:rPr>
                        <a:t>Cant.</a:t>
                      </a:r>
                      <a:r>
                        <a:rPr lang="es-ES" sz="1400" baseline="0" dirty="0" smtClean="0">
                          <a:effectLst/>
                          <a:latin typeface="Rockwell" panose="02060603020205020403" pitchFamily="18" charset="0"/>
                        </a:rPr>
                        <a:t> </a:t>
                      </a:r>
                      <a:r>
                        <a:rPr lang="es-ES" sz="1400" dirty="0" smtClean="0">
                          <a:effectLst/>
                          <a:latin typeface="Rockwell" panose="02060603020205020403" pitchFamily="18" charset="0"/>
                        </a:rPr>
                        <a:t>de Graduados</a:t>
                      </a:r>
                      <a:endParaRPr lang="es-PY" sz="1400" dirty="0" smtClean="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r>
              <a:tr h="1812210">
                <a:tc>
                  <a:txBody>
                    <a:bodyPr/>
                    <a:lstStyle/>
                    <a:p>
                      <a:pPr algn="ctr">
                        <a:lnSpc>
                          <a:spcPct val="107000"/>
                        </a:lnSpc>
                        <a:spcAft>
                          <a:spcPts val="0"/>
                        </a:spcAft>
                      </a:pPr>
                      <a:r>
                        <a:rPr lang="es-ES" sz="1600" dirty="0" smtClean="0">
                          <a:effectLst/>
                          <a:latin typeface="Rockwell" panose="02060603020205020403" pitchFamily="18" charset="0"/>
                        </a:rPr>
                        <a:t>6</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just">
                        <a:lnSpc>
                          <a:spcPct val="107000"/>
                        </a:lnSpc>
                        <a:spcAft>
                          <a:spcPts val="0"/>
                        </a:spcAft>
                      </a:pPr>
                      <a:r>
                        <a:rPr lang="es-ES" sz="1800" b="1" dirty="0" smtClean="0">
                          <a:effectLst/>
                          <a:latin typeface="Rockwell" panose="02060603020205020403" pitchFamily="18" charset="0"/>
                        </a:rPr>
                        <a:t>Facultad</a:t>
                      </a:r>
                      <a:r>
                        <a:rPr lang="es-ES" sz="1800" b="1" baseline="0" dirty="0" smtClean="0">
                          <a:effectLst/>
                          <a:latin typeface="Rockwell" panose="02060603020205020403" pitchFamily="18" charset="0"/>
                        </a:rPr>
                        <a:t> Ciencias de la Producción</a:t>
                      </a:r>
                      <a:endParaRPr lang="es-ES" sz="1800" dirty="0" smtClean="0">
                        <a:effectLst/>
                        <a:latin typeface="Rockwell" panose="02060603020205020403" pitchFamily="18" charset="0"/>
                        <a:ea typeface="Calibri" panose="020F0502020204030204" pitchFamily="34" charset="0"/>
                        <a:cs typeface="Times New Roman" panose="02020603050405020304" pitchFamily="18" charset="0"/>
                      </a:endParaRPr>
                    </a:p>
                    <a:p>
                      <a:pPr lvl="1" algn="just">
                        <a:lnSpc>
                          <a:spcPct val="107000"/>
                        </a:lnSpc>
                        <a:spcAft>
                          <a:spcPts val="0"/>
                        </a:spcAft>
                      </a:pPr>
                      <a:r>
                        <a:rPr lang="es-ES" sz="1800" dirty="0" smtClean="0">
                          <a:effectLst/>
                          <a:latin typeface="Rockwell" panose="02060603020205020403" pitchFamily="18" charset="0"/>
                          <a:ea typeface="Calibri" panose="020F0502020204030204" pitchFamily="34" charset="0"/>
                          <a:cs typeface="Times New Roman" panose="02020603050405020304" pitchFamily="18" charset="0"/>
                        </a:rPr>
                        <a:t>-Capacitación en técnicas y metodología de la investigación</a:t>
                      </a:r>
                      <a:r>
                        <a:rPr lang="es-ES" sz="1800" baseline="0" dirty="0" smtClean="0">
                          <a:effectLst/>
                          <a:latin typeface="Rockwell" panose="02060603020205020403" pitchFamily="18" charset="0"/>
                          <a:ea typeface="Calibri" panose="020F0502020204030204" pitchFamily="34" charset="0"/>
                          <a:cs typeface="Times New Roman" panose="02020603050405020304" pitchFamily="18" charset="0"/>
                        </a:rPr>
                        <a:t> aplicadas a las ciencias agrarias.</a:t>
                      </a:r>
                    </a:p>
                    <a:p>
                      <a:pPr marL="457200" lvl="1" indent="0" algn="just">
                        <a:lnSpc>
                          <a:spcPct val="107000"/>
                        </a:lnSpc>
                        <a:spcAft>
                          <a:spcPts val="0"/>
                        </a:spcAft>
                        <a:buFontTx/>
                        <a:buNone/>
                      </a:pPr>
                      <a:r>
                        <a:rPr lang="es-ES" sz="1800" baseline="0" dirty="0" smtClean="0">
                          <a:effectLst/>
                          <a:latin typeface="Rockwell" panose="02060603020205020403" pitchFamily="18" charset="0"/>
                          <a:ea typeface="Calibri" panose="020F0502020204030204" pitchFamily="34" charset="0"/>
                          <a:cs typeface="Times New Roman" panose="02020603050405020304" pitchFamily="18" charset="0"/>
                        </a:rPr>
                        <a:t>-Diplomado en inglés en enfoque en ciencias agrarias</a:t>
                      </a:r>
                    </a:p>
                    <a:p>
                      <a:pPr marL="457200" lvl="1" indent="0" algn="just">
                        <a:lnSpc>
                          <a:spcPct val="107000"/>
                        </a:lnSpc>
                        <a:spcAft>
                          <a:spcPts val="0"/>
                        </a:spcAft>
                        <a:buFontTx/>
                        <a:buNone/>
                      </a:pPr>
                      <a:r>
                        <a:rPr lang="es-ES" sz="1800" baseline="0" dirty="0" smtClean="0">
                          <a:effectLst/>
                          <a:latin typeface="Rockwell" panose="02060603020205020403" pitchFamily="18" charset="0"/>
                          <a:ea typeface="Calibri" panose="020F0502020204030204" pitchFamily="34" charset="0"/>
                          <a:cs typeface="Times New Roman" panose="02020603050405020304" pitchFamily="18" charset="0"/>
                        </a:rPr>
                        <a:t>-Capacitación en innovación  ganadera y gerencia de estancia agropecuaria.</a:t>
                      </a:r>
                    </a:p>
                  </a:txBody>
                  <a:tcPr marL="68580" marR="68580" marT="0" marB="0" anchor="ctr"/>
                </a:tc>
                <a:tc>
                  <a:txBody>
                    <a:bodyPr/>
                    <a:lstStyle/>
                    <a:p>
                      <a:pPr algn="ctr">
                        <a:lnSpc>
                          <a:spcPct val="107000"/>
                        </a:lnSpc>
                        <a:spcAft>
                          <a:spcPts val="0"/>
                        </a:spcAft>
                      </a:pPr>
                      <a:endParaRPr lang="es-PY" sz="1800" dirty="0" smtClean="0">
                        <a:effectLst/>
                        <a:latin typeface="Rockwell" panose="020606030202050204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PY" sz="1800" dirty="0" smtClean="0">
                          <a:effectLst/>
                          <a:latin typeface="Rockwell" panose="02060603020205020403" pitchFamily="18" charset="0"/>
                          <a:ea typeface="Calibri" panose="020F0502020204030204" pitchFamily="34" charset="0"/>
                          <a:cs typeface="Times New Roman" panose="02020603050405020304" pitchFamily="18" charset="0"/>
                        </a:rPr>
                        <a:t>25</a:t>
                      </a:r>
                    </a:p>
                    <a:p>
                      <a:pPr algn="ctr">
                        <a:lnSpc>
                          <a:spcPct val="107000"/>
                        </a:lnSpc>
                        <a:spcAft>
                          <a:spcPts val="0"/>
                        </a:spcAft>
                      </a:pPr>
                      <a:endParaRPr lang="es-PY" sz="1800" dirty="0" smtClean="0">
                        <a:effectLst/>
                        <a:latin typeface="Rockwell" panose="020606030202050204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PY" sz="1800" dirty="0" smtClean="0">
                          <a:effectLst/>
                          <a:latin typeface="Rockwell" panose="02060603020205020403" pitchFamily="18" charset="0"/>
                          <a:ea typeface="Calibri" panose="020F0502020204030204" pitchFamily="34" charset="0"/>
                          <a:cs typeface="Times New Roman" panose="02020603050405020304" pitchFamily="18" charset="0"/>
                        </a:rPr>
                        <a:t>16</a:t>
                      </a:r>
                    </a:p>
                    <a:p>
                      <a:pPr algn="ctr">
                        <a:lnSpc>
                          <a:spcPct val="107000"/>
                        </a:lnSpc>
                        <a:spcAft>
                          <a:spcPts val="0"/>
                        </a:spcAft>
                      </a:pPr>
                      <a:endParaRPr lang="es-PY" sz="1800" dirty="0" smtClean="0">
                        <a:effectLst/>
                        <a:latin typeface="Rockwell" panose="020606030202050204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PY" sz="1800" dirty="0" smtClean="0">
                          <a:effectLst/>
                          <a:latin typeface="Rockwell" panose="02060603020205020403" pitchFamily="18" charset="0"/>
                          <a:ea typeface="Calibri" panose="020F0502020204030204" pitchFamily="34" charset="0"/>
                          <a:cs typeface="Times New Roman" panose="02020603050405020304" pitchFamily="18" charset="0"/>
                        </a:rPr>
                        <a:t>25</a:t>
                      </a:r>
                      <a:endParaRPr lang="es-PY" sz="18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PY" sz="1800" dirty="0" smtClean="0">
                        <a:effectLst/>
                        <a:latin typeface="Rockwell" panose="020606030202050204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PY" sz="1800" dirty="0" smtClean="0">
                          <a:effectLst/>
                          <a:latin typeface="Rockwell" panose="02060603020205020403" pitchFamily="18" charset="0"/>
                          <a:ea typeface="Calibri" panose="020F0502020204030204" pitchFamily="34" charset="0"/>
                          <a:cs typeface="Times New Roman" panose="02020603050405020304" pitchFamily="18" charset="0"/>
                        </a:rPr>
                        <a:t>3</a:t>
                      </a:r>
                      <a:endParaRPr lang="es-PY" sz="18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r>
              <a:tr h="1227988">
                <a:tc>
                  <a:txBody>
                    <a:bodyPr/>
                    <a:lstStyle/>
                    <a:p>
                      <a:pPr algn="ctr">
                        <a:lnSpc>
                          <a:spcPct val="107000"/>
                        </a:lnSpc>
                        <a:spcAft>
                          <a:spcPts val="0"/>
                        </a:spcAft>
                      </a:pPr>
                      <a:r>
                        <a:rPr lang="es-ES" sz="1600" dirty="0" smtClean="0">
                          <a:effectLst/>
                          <a:latin typeface="Rockwell" panose="02060603020205020403" pitchFamily="18" charset="0"/>
                        </a:rPr>
                        <a:t>7</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just">
                        <a:lnSpc>
                          <a:spcPct val="107000"/>
                        </a:lnSpc>
                        <a:spcAft>
                          <a:spcPts val="0"/>
                        </a:spcAft>
                      </a:pPr>
                      <a:r>
                        <a:rPr lang="es-ES" sz="1800" b="1" dirty="0" smtClean="0">
                          <a:effectLst/>
                          <a:latin typeface="Rockwell" panose="02060603020205020403" pitchFamily="18" charset="0"/>
                        </a:rPr>
                        <a:t>Facultad</a:t>
                      </a:r>
                      <a:r>
                        <a:rPr lang="es-ES" sz="1800" b="1" baseline="0" dirty="0" smtClean="0">
                          <a:effectLst/>
                          <a:latin typeface="Rockwell" panose="02060603020205020403" pitchFamily="18" charset="0"/>
                        </a:rPr>
                        <a:t> de Ciencias Económicas</a:t>
                      </a:r>
                      <a:endParaRPr lang="es-ES" sz="1800" b="1" dirty="0" smtClean="0">
                        <a:effectLst/>
                        <a:latin typeface="Rockwell" panose="02060603020205020403" pitchFamily="18" charset="0"/>
                      </a:endParaRPr>
                    </a:p>
                    <a:p>
                      <a:pPr lvl="1" algn="just">
                        <a:lnSpc>
                          <a:spcPct val="107000"/>
                        </a:lnSpc>
                        <a:spcAft>
                          <a:spcPts val="0"/>
                        </a:spcAft>
                      </a:pPr>
                      <a:r>
                        <a:rPr lang="es-ES" sz="1800" dirty="0" smtClean="0">
                          <a:effectLst/>
                          <a:latin typeface="Rockwell" panose="02060603020205020403" pitchFamily="18" charset="0"/>
                          <a:ea typeface="Calibri" panose="020F0502020204030204" pitchFamily="34" charset="0"/>
                          <a:cs typeface="Times New Roman" panose="02020603050405020304" pitchFamily="18" charset="0"/>
                        </a:rPr>
                        <a:t>-Diplomado en contrataciones públicas</a:t>
                      </a:r>
                    </a:p>
                    <a:p>
                      <a:pPr lvl="1" algn="just">
                        <a:lnSpc>
                          <a:spcPct val="107000"/>
                        </a:lnSpc>
                        <a:spcAft>
                          <a:spcPts val="0"/>
                        </a:spcAft>
                      </a:pPr>
                      <a:r>
                        <a:rPr lang="es-ES" sz="1800" dirty="0" smtClean="0">
                          <a:effectLst/>
                          <a:latin typeface="Rockwell" panose="02060603020205020403" pitchFamily="18" charset="0"/>
                          <a:ea typeface="Calibri" panose="020F0502020204030204" pitchFamily="34" charset="0"/>
                          <a:cs typeface="Times New Roman" panose="02020603050405020304" pitchFamily="18" charset="0"/>
                        </a:rPr>
                        <a:t>-Diplomado</a:t>
                      </a:r>
                      <a:r>
                        <a:rPr lang="es-ES" sz="1800" baseline="0" dirty="0" smtClean="0">
                          <a:effectLst/>
                          <a:latin typeface="Rockwell" panose="02060603020205020403" pitchFamily="18" charset="0"/>
                          <a:ea typeface="Calibri" panose="020F0502020204030204" pitchFamily="34" charset="0"/>
                          <a:cs typeface="Times New Roman" panose="02020603050405020304" pitchFamily="18" charset="0"/>
                        </a:rPr>
                        <a:t> en Auditoria de Gestión y financiera</a:t>
                      </a:r>
                      <a:endParaRPr lang="es-PY" sz="18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ES" sz="1800" dirty="0" smtClean="0">
                        <a:effectLst/>
                        <a:latin typeface="Rockwell" panose="02060603020205020403" pitchFamily="18" charset="0"/>
                      </a:endParaRPr>
                    </a:p>
                    <a:p>
                      <a:pPr algn="ctr">
                        <a:lnSpc>
                          <a:spcPct val="107000"/>
                        </a:lnSpc>
                        <a:spcAft>
                          <a:spcPts val="0"/>
                        </a:spcAft>
                      </a:pPr>
                      <a:r>
                        <a:rPr lang="es-ES" sz="1800" dirty="0" smtClean="0">
                          <a:effectLst/>
                          <a:latin typeface="Rockwell" panose="02060603020205020403" pitchFamily="18" charset="0"/>
                        </a:rPr>
                        <a:t>25</a:t>
                      </a:r>
                    </a:p>
                    <a:p>
                      <a:pPr algn="ctr">
                        <a:lnSpc>
                          <a:spcPct val="107000"/>
                        </a:lnSpc>
                        <a:spcAft>
                          <a:spcPts val="0"/>
                        </a:spcAft>
                      </a:pPr>
                      <a:r>
                        <a:rPr lang="es-ES" sz="1800" dirty="0" smtClean="0">
                          <a:effectLst/>
                          <a:latin typeface="Rockwell" panose="02060603020205020403" pitchFamily="18" charset="0"/>
                          <a:ea typeface="Calibri" panose="020F0502020204030204" pitchFamily="34" charset="0"/>
                          <a:cs typeface="Times New Roman" panose="02020603050405020304" pitchFamily="18" charset="0"/>
                        </a:rPr>
                        <a:t>24</a:t>
                      </a:r>
                      <a:endParaRPr lang="es-PY" sz="18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PY" sz="1800" dirty="0" smtClean="0">
                        <a:effectLst/>
                        <a:latin typeface="Rockwell" panose="02060603020205020403"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s-PY" sz="1800" dirty="0" smtClean="0">
                        <a:effectLst/>
                        <a:latin typeface="Rockwell" panose="020606030202050204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PY" sz="1800" dirty="0" smtClean="0">
                          <a:effectLst/>
                          <a:latin typeface="Rockwell" panose="02060603020205020403" pitchFamily="18" charset="0"/>
                          <a:ea typeface="Calibri" panose="020F0502020204030204" pitchFamily="34" charset="0"/>
                          <a:cs typeface="Times New Roman" panose="02020603050405020304" pitchFamily="18" charset="0"/>
                        </a:rPr>
                        <a:t>3</a:t>
                      </a:r>
                      <a:endParaRPr lang="es-PY" sz="18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r>
              <a:tr h="2328037">
                <a:tc>
                  <a:txBody>
                    <a:bodyPr/>
                    <a:lstStyle/>
                    <a:p>
                      <a:pPr algn="ctr">
                        <a:lnSpc>
                          <a:spcPct val="107000"/>
                        </a:lnSpc>
                        <a:spcAft>
                          <a:spcPts val="0"/>
                        </a:spcAft>
                      </a:pPr>
                      <a:r>
                        <a:rPr lang="es-ES" sz="1600" dirty="0" smtClean="0">
                          <a:effectLst/>
                          <a:latin typeface="Rockwell" panose="02060603020205020403" pitchFamily="18" charset="0"/>
                        </a:rPr>
                        <a:t>8</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just">
                        <a:lnSpc>
                          <a:spcPct val="107000"/>
                        </a:lnSpc>
                        <a:spcAft>
                          <a:spcPts val="0"/>
                        </a:spcAft>
                      </a:pPr>
                      <a:r>
                        <a:rPr lang="es-ES" sz="1800" b="1" dirty="0">
                          <a:effectLst/>
                          <a:latin typeface="Rockwell" panose="02060603020205020403" pitchFamily="18" charset="0"/>
                        </a:rPr>
                        <a:t>Facultad de </a:t>
                      </a:r>
                      <a:r>
                        <a:rPr lang="es-ES" sz="1800" b="1" dirty="0" smtClean="0">
                          <a:effectLst/>
                          <a:latin typeface="Rockwell" panose="02060603020205020403" pitchFamily="18" charset="0"/>
                        </a:rPr>
                        <a:t>Ciencias</a:t>
                      </a:r>
                      <a:r>
                        <a:rPr lang="es-ES" sz="1800" b="1" baseline="0" dirty="0" smtClean="0">
                          <a:effectLst/>
                          <a:latin typeface="Rockwell" panose="02060603020205020403" pitchFamily="18" charset="0"/>
                        </a:rPr>
                        <a:t> Médicas</a:t>
                      </a:r>
                    </a:p>
                    <a:p>
                      <a:pPr marL="457200" lvl="1" algn="just" defTabSz="914400" rtl="0" eaLnBrk="1" latinLnBrk="0" hangingPunct="1">
                        <a:lnSpc>
                          <a:spcPct val="107000"/>
                        </a:lnSpc>
                        <a:spcAft>
                          <a:spcPts val="0"/>
                        </a:spcAft>
                      </a:pPr>
                      <a:r>
                        <a:rPr lang="es-ES" sz="1800" b="1" baseline="0" dirty="0" smtClean="0">
                          <a:effectLst/>
                          <a:latin typeface="Rockwell" panose="02060603020205020403" pitchFamily="18" charset="0"/>
                        </a:rPr>
                        <a:t>-</a:t>
                      </a:r>
                      <a:r>
                        <a:rPr lang="es-ES" sz="1800" kern="1200" dirty="0" smtClean="0">
                          <a:solidFill>
                            <a:schemeClr val="dk1"/>
                          </a:solidFill>
                          <a:effectLst/>
                          <a:latin typeface="Rockwell" panose="02060603020205020403" pitchFamily="18" charset="0"/>
                          <a:ea typeface="Calibri" panose="020F0502020204030204" pitchFamily="34" charset="0"/>
                          <a:cs typeface="Times New Roman" panose="02020603050405020304" pitchFamily="18" charset="0"/>
                        </a:rPr>
                        <a:t>Especialista en Ecografía General</a:t>
                      </a:r>
                    </a:p>
                    <a:p>
                      <a:pPr marL="457200" lvl="1" algn="just" defTabSz="914400" rtl="0" eaLnBrk="1" latinLnBrk="0" hangingPunct="1">
                        <a:lnSpc>
                          <a:spcPct val="107000"/>
                        </a:lnSpc>
                        <a:spcAft>
                          <a:spcPts val="0"/>
                        </a:spcAft>
                      </a:pPr>
                      <a:r>
                        <a:rPr lang="es-ES" sz="1800" kern="1200" dirty="0" smtClean="0">
                          <a:solidFill>
                            <a:schemeClr val="dk1"/>
                          </a:solidFill>
                          <a:effectLst/>
                          <a:latin typeface="Rockwell" panose="02060603020205020403" pitchFamily="18" charset="0"/>
                          <a:ea typeface="Calibri" panose="020F0502020204030204" pitchFamily="34" charset="0"/>
                          <a:cs typeface="Times New Roman" panose="02020603050405020304" pitchFamily="18" charset="0"/>
                        </a:rPr>
                        <a:t>-Especialista en Climaterio y Menopausia</a:t>
                      </a:r>
                    </a:p>
                    <a:p>
                      <a:pPr marL="457200" lvl="1" algn="just" defTabSz="914400" rtl="0" eaLnBrk="1" latinLnBrk="0" hangingPunct="1">
                        <a:lnSpc>
                          <a:spcPct val="107000"/>
                        </a:lnSpc>
                        <a:spcAft>
                          <a:spcPts val="0"/>
                        </a:spcAft>
                      </a:pPr>
                      <a:r>
                        <a:rPr lang="es-ES" sz="1800" kern="1200" dirty="0" smtClean="0">
                          <a:solidFill>
                            <a:schemeClr val="dk1"/>
                          </a:solidFill>
                          <a:effectLst/>
                          <a:latin typeface="Rockwell" panose="02060603020205020403" pitchFamily="18" charset="0"/>
                          <a:ea typeface="Calibri" panose="020F0502020204030204" pitchFamily="34" charset="0"/>
                          <a:cs typeface="Times New Roman" panose="02020603050405020304" pitchFamily="18" charset="0"/>
                        </a:rPr>
                        <a:t>-Esp. en Endocrinología Ginecológica y </a:t>
                      </a:r>
                      <a:r>
                        <a:rPr lang="es-ES" sz="1800" kern="1200" dirty="0" err="1" smtClean="0">
                          <a:solidFill>
                            <a:schemeClr val="dk1"/>
                          </a:solidFill>
                          <a:effectLst/>
                          <a:latin typeface="Rockwell" panose="02060603020205020403" pitchFamily="18" charset="0"/>
                          <a:ea typeface="Calibri" panose="020F0502020204030204" pitchFamily="34" charset="0"/>
                          <a:cs typeface="Times New Roman" panose="02020603050405020304" pitchFamily="18" charset="0"/>
                        </a:rPr>
                        <a:t>Reprod</a:t>
                      </a:r>
                      <a:r>
                        <a:rPr lang="es-ES" sz="1800" kern="1200" dirty="0" smtClean="0">
                          <a:solidFill>
                            <a:schemeClr val="dk1"/>
                          </a:solidFill>
                          <a:effectLst/>
                          <a:latin typeface="Rockwell" panose="02060603020205020403" pitchFamily="18" charset="0"/>
                          <a:ea typeface="Calibri" panose="020F0502020204030204" pitchFamily="34" charset="0"/>
                          <a:cs typeface="Times New Roman" panose="02020603050405020304" pitchFamily="18" charset="0"/>
                        </a:rPr>
                        <a:t>.</a:t>
                      </a:r>
                    </a:p>
                    <a:p>
                      <a:pPr marL="457200" lvl="1" algn="just" defTabSz="914400" rtl="0" eaLnBrk="1" latinLnBrk="0" hangingPunct="1">
                        <a:lnSpc>
                          <a:spcPct val="107000"/>
                        </a:lnSpc>
                        <a:spcAft>
                          <a:spcPts val="0"/>
                        </a:spcAft>
                      </a:pPr>
                      <a:r>
                        <a:rPr lang="es-ES" sz="1800" kern="1200" dirty="0" smtClean="0">
                          <a:solidFill>
                            <a:schemeClr val="dk1"/>
                          </a:solidFill>
                          <a:effectLst/>
                          <a:latin typeface="Rockwell" panose="02060603020205020403" pitchFamily="18" charset="0"/>
                          <a:ea typeface="Calibri" panose="020F0502020204030204" pitchFamily="34" charset="0"/>
                          <a:cs typeface="Times New Roman" panose="02020603050405020304" pitchFamily="18" charset="0"/>
                        </a:rPr>
                        <a:t>-Especialista en Neonatología</a:t>
                      </a:r>
                    </a:p>
                    <a:p>
                      <a:pPr marL="457200" lvl="1" algn="just" defTabSz="914400" rtl="0" eaLnBrk="1" latinLnBrk="0" hangingPunct="1">
                        <a:lnSpc>
                          <a:spcPct val="107000"/>
                        </a:lnSpc>
                        <a:spcAft>
                          <a:spcPts val="0"/>
                        </a:spcAft>
                      </a:pPr>
                      <a:r>
                        <a:rPr lang="es-ES" sz="1800" kern="1200" dirty="0" smtClean="0">
                          <a:solidFill>
                            <a:schemeClr val="dk1"/>
                          </a:solidFill>
                          <a:effectLst/>
                          <a:latin typeface="Rockwell" panose="02060603020205020403" pitchFamily="18" charset="0"/>
                          <a:ea typeface="Calibri" panose="020F0502020204030204" pitchFamily="34" charset="0"/>
                          <a:cs typeface="Times New Roman" panose="02020603050405020304" pitchFamily="18" charset="0"/>
                        </a:rPr>
                        <a:t>-Especialista en </a:t>
                      </a:r>
                      <a:r>
                        <a:rPr lang="es-ES" sz="1800" kern="1200" dirty="0" err="1" smtClean="0">
                          <a:solidFill>
                            <a:schemeClr val="dk1"/>
                          </a:solidFill>
                          <a:effectLst/>
                          <a:latin typeface="Rockwell" panose="02060603020205020403" pitchFamily="18" charset="0"/>
                          <a:ea typeface="Calibri" panose="020F0502020204030204" pitchFamily="34" charset="0"/>
                          <a:cs typeface="Times New Roman" panose="02020603050405020304" pitchFamily="18" charset="0"/>
                        </a:rPr>
                        <a:t>Emergentología</a:t>
                      </a:r>
                      <a:endParaRPr lang="es-ES" sz="1800" kern="1200" dirty="0" smtClean="0">
                        <a:solidFill>
                          <a:schemeClr val="dk1"/>
                        </a:solidFill>
                        <a:effectLst/>
                        <a:latin typeface="Rockwell" panose="02060603020205020403" pitchFamily="18" charset="0"/>
                        <a:ea typeface="Calibri" panose="020F0502020204030204" pitchFamily="34" charset="0"/>
                        <a:cs typeface="Times New Roman" panose="02020603050405020304" pitchFamily="18" charset="0"/>
                      </a:endParaRPr>
                    </a:p>
                    <a:p>
                      <a:pPr marL="457200" lvl="1" algn="just" defTabSz="914400" rtl="0" eaLnBrk="1" latinLnBrk="0" hangingPunct="1">
                        <a:lnSpc>
                          <a:spcPct val="107000"/>
                        </a:lnSpc>
                        <a:spcAft>
                          <a:spcPts val="0"/>
                        </a:spcAft>
                      </a:pPr>
                      <a:r>
                        <a:rPr lang="es-ES" sz="1800" kern="1200" dirty="0" smtClean="0">
                          <a:solidFill>
                            <a:schemeClr val="dk1"/>
                          </a:solidFill>
                          <a:effectLst/>
                          <a:latin typeface="Rockwell" panose="02060603020205020403" pitchFamily="18" charset="0"/>
                          <a:ea typeface="Calibri" panose="020F0502020204030204" pitchFamily="34" charset="0"/>
                          <a:cs typeface="Times New Roman" panose="02020603050405020304" pitchFamily="18" charset="0"/>
                        </a:rPr>
                        <a:t>-Esp. en Cirugía General y Oncológica</a:t>
                      </a:r>
                    </a:p>
                    <a:p>
                      <a:pPr marL="457200" lvl="1" algn="just" defTabSz="914400" rtl="0" eaLnBrk="1" latinLnBrk="0" hangingPunct="1">
                        <a:lnSpc>
                          <a:spcPct val="107000"/>
                        </a:lnSpc>
                        <a:spcAft>
                          <a:spcPts val="0"/>
                        </a:spcAft>
                      </a:pPr>
                      <a:r>
                        <a:rPr lang="es-ES" sz="1800" kern="1200" dirty="0" smtClean="0">
                          <a:solidFill>
                            <a:schemeClr val="dk1"/>
                          </a:solidFill>
                          <a:effectLst/>
                          <a:latin typeface="Rockwell" panose="02060603020205020403" pitchFamily="18" charset="0"/>
                          <a:ea typeface="Calibri" panose="020F0502020204030204" pitchFamily="34" charset="0"/>
                          <a:cs typeface="Times New Roman" panose="02020603050405020304" pitchFamily="18" charset="0"/>
                        </a:rPr>
                        <a:t>-Esp. en Administración Hospitalaria</a:t>
                      </a:r>
                    </a:p>
                  </a:txBody>
                  <a:tcPr marL="68580" marR="68580" marT="0" marB="0"/>
                </a:tc>
                <a:tc>
                  <a:txBody>
                    <a:bodyPr/>
                    <a:lstStyle/>
                    <a:p>
                      <a:pPr algn="ctr">
                        <a:lnSpc>
                          <a:spcPct val="107000"/>
                        </a:lnSpc>
                        <a:spcAft>
                          <a:spcPts val="0"/>
                        </a:spcAft>
                      </a:pPr>
                      <a:endParaRPr lang="es-ES" sz="1800" dirty="0" smtClean="0">
                        <a:effectLst/>
                        <a:latin typeface="Rockwell" panose="02060603020205020403" pitchFamily="18" charset="0"/>
                      </a:endParaRPr>
                    </a:p>
                    <a:p>
                      <a:pPr algn="ctr">
                        <a:lnSpc>
                          <a:spcPct val="107000"/>
                        </a:lnSpc>
                        <a:spcAft>
                          <a:spcPts val="0"/>
                        </a:spcAft>
                      </a:pPr>
                      <a:r>
                        <a:rPr lang="es-ES" sz="1800" dirty="0" smtClean="0">
                          <a:effectLst/>
                          <a:latin typeface="Rockwell" panose="02060603020205020403" pitchFamily="18" charset="0"/>
                        </a:rPr>
                        <a:t>70</a:t>
                      </a:r>
                    </a:p>
                    <a:p>
                      <a:pPr algn="ctr">
                        <a:lnSpc>
                          <a:spcPct val="107000"/>
                        </a:lnSpc>
                        <a:spcAft>
                          <a:spcPts val="0"/>
                        </a:spcAft>
                      </a:pPr>
                      <a:endParaRPr lang="es-ES" sz="1800" dirty="0" smtClean="0">
                        <a:effectLst/>
                        <a:latin typeface="Rockwell" panose="02060603020205020403" pitchFamily="18" charset="0"/>
                      </a:endParaRPr>
                    </a:p>
                    <a:p>
                      <a:pPr algn="ctr">
                        <a:lnSpc>
                          <a:spcPct val="107000"/>
                        </a:lnSpc>
                        <a:spcAft>
                          <a:spcPts val="0"/>
                        </a:spcAft>
                      </a:pPr>
                      <a:endParaRPr lang="es-ES" sz="1800" dirty="0" smtClean="0">
                        <a:effectLst/>
                        <a:latin typeface="Rockwell" panose="02060603020205020403" pitchFamily="18" charset="0"/>
                      </a:endParaRPr>
                    </a:p>
                    <a:p>
                      <a:pPr algn="ctr">
                        <a:lnSpc>
                          <a:spcPct val="107000"/>
                        </a:lnSpc>
                        <a:spcAft>
                          <a:spcPts val="0"/>
                        </a:spcAft>
                      </a:pPr>
                      <a:r>
                        <a:rPr lang="es-ES" sz="1800" dirty="0" smtClean="0">
                          <a:effectLst/>
                          <a:latin typeface="Rockwell" panose="02060603020205020403" pitchFamily="18" charset="0"/>
                        </a:rPr>
                        <a:t>55</a:t>
                      </a:r>
                    </a:p>
                    <a:p>
                      <a:pPr algn="ctr">
                        <a:lnSpc>
                          <a:spcPct val="107000"/>
                        </a:lnSpc>
                        <a:spcAft>
                          <a:spcPts val="0"/>
                        </a:spcAft>
                      </a:pPr>
                      <a:r>
                        <a:rPr lang="es-ES" sz="1800" dirty="0" smtClean="0">
                          <a:effectLst/>
                          <a:latin typeface="Rockwell" panose="02060603020205020403" pitchFamily="18" charset="0"/>
                        </a:rPr>
                        <a:t>73</a:t>
                      </a:r>
                    </a:p>
                    <a:p>
                      <a:pPr algn="ctr">
                        <a:lnSpc>
                          <a:spcPct val="107000"/>
                        </a:lnSpc>
                        <a:spcAft>
                          <a:spcPts val="0"/>
                        </a:spcAft>
                      </a:pPr>
                      <a:endParaRPr lang="es-ES" sz="1800" dirty="0" smtClean="0">
                        <a:effectLst/>
                        <a:latin typeface="Rockwell" panose="02060603020205020403" pitchFamily="18" charset="0"/>
                      </a:endParaRPr>
                    </a:p>
                  </a:txBody>
                  <a:tcPr marL="68580" marR="68580" marT="0" marB="0"/>
                </a:tc>
                <a:tc>
                  <a:txBody>
                    <a:bodyPr/>
                    <a:lstStyle/>
                    <a:p>
                      <a:pPr algn="ctr">
                        <a:lnSpc>
                          <a:spcPct val="107000"/>
                        </a:lnSpc>
                        <a:spcAft>
                          <a:spcPts val="0"/>
                        </a:spcAft>
                      </a:pPr>
                      <a:endParaRPr lang="es-PY" sz="1800" dirty="0" smtClean="0">
                        <a:effectLst/>
                        <a:latin typeface="Rockwell" panose="020606030202050204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PY" sz="1800" dirty="0" smtClean="0">
                          <a:effectLst/>
                          <a:latin typeface="Rockwell" panose="02060603020205020403" pitchFamily="18" charset="0"/>
                          <a:ea typeface="Calibri" panose="020F0502020204030204" pitchFamily="34" charset="0"/>
                          <a:cs typeface="Times New Roman" panose="02020603050405020304" pitchFamily="18" charset="0"/>
                        </a:rPr>
                        <a:t>162</a:t>
                      </a:r>
                    </a:p>
                    <a:p>
                      <a:pPr algn="ctr">
                        <a:lnSpc>
                          <a:spcPct val="107000"/>
                        </a:lnSpc>
                        <a:spcAft>
                          <a:spcPts val="0"/>
                        </a:spcAft>
                      </a:pPr>
                      <a:r>
                        <a:rPr lang="es-PY" sz="1800" dirty="0" smtClean="0">
                          <a:effectLst/>
                          <a:latin typeface="Rockwell" panose="02060603020205020403" pitchFamily="18" charset="0"/>
                          <a:ea typeface="Calibri" panose="020F0502020204030204" pitchFamily="34" charset="0"/>
                          <a:cs typeface="Times New Roman" panose="02020603050405020304" pitchFamily="18" charset="0"/>
                        </a:rPr>
                        <a:t>43</a:t>
                      </a:r>
                    </a:p>
                    <a:p>
                      <a:pPr algn="ctr">
                        <a:lnSpc>
                          <a:spcPct val="107000"/>
                        </a:lnSpc>
                        <a:spcAft>
                          <a:spcPts val="0"/>
                        </a:spcAft>
                      </a:pPr>
                      <a:r>
                        <a:rPr lang="es-PY" sz="1800" dirty="0" smtClean="0">
                          <a:effectLst/>
                          <a:latin typeface="Rockwell" panose="02060603020205020403" pitchFamily="18" charset="0"/>
                          <a:ea typeface="Calibri" panose="020F0502020204030204" pitchFamily="34" charset="0"/>
                          <a:cs typeface="Times New Roman" panose="02020603050405020304" pitchFamily="18" charset="0"/>
                        </a:rPr>
                        <a:t>21</a:t>
                      </a:r>
                    </a:p>
                    <a:p>
                      <a:pPr algn="ctr">
                        <a:lnSpc>
                          <a:spcPct val="107000"/>
                        </a:lnSpc>
                        <a:spcAft>
                          <a:spcPts val="0"/>
                        </a:spcAft>
                      </a:pPr>
                      <a:r>
                        <a:rPr lang="es-PY" sz="1800" dirty="0" smtClean="0">
                          <a:effectLst/>
                          <a:latin typeface="Rockwell" panose="02060603020205020403" pitchFamily="18" charset="0"/>
                          <a:ea typeface="Calibri" panose="020F0502020204030204" pitchFamily="34" charset="0"/>
                          <a:cs typeface="Times New Roman" panose="02020603050405020304" pitchFamily="18" charset="0"/>
                        </a:rPr>
                        <a:t>50</a:t>
                      </a:r>
                    </a:p>
                    <a:p>
                      <a:pPr algn="ctr">
                        <a:lnSpc>
                          <a:spcPct val="107000"/>
                        </a:lnSpc>
                        <a:spcAft>
                          <a:spcPts val="0"/>
                        </a:spcAft>
                      </a:pPr>
                      <a:r>
                        <a:rPr lang="es-PY" sz="1800" dirty="0" smtClean="0">
                          <a:effectLst/>
                          <a:latin typeface="Rockwell" panose="02060603020205020403" pitchFamily="18" charset="0"/>
                          <a:ea typeface="Calibri" panose="020F0502020204030204" pitchFamily="34" charset="0"/>
                          <a:cs typeface="Times New Roman" panose="02020603050405020304" pitchFamily="18" charset="0"/>
                        </a:rPr>
                        <a:t>44</a:t>
                      </a:r>
                    </a:p>
                    <a:p>
                      <a:pPr algn="ctr">
                        <a:lnSpc>
                          <a:spcPct val="107000"/>
                        </a:lnSpc>
                        <a:spcAft>
                          <a:spcPts val="0"/>
                        </a:spcAft>
                      </a:pPr>
                      <a:r>
                        <a:rPr lang="es-PY" sz="1800" dirty="0" smtClean="0">
                          <a:effectLst/>
                          <a:latin typeface="Rockwell" panose="02060603020205020403" pitchFamily="18" charset="0"/>
                          <a:ea typeface="Calibri" panose="020F0502020204030204" pitchFamily="34" charset="0"/>
                          <a:cs typeface="Times New Roman" panose="02020603050405020304" pitchFamily="18" charset="0"/>
                        </a:rPr>
                        <a:t>7</a:t>
                      </a:r>
                    </a:p>
                    <a:p>
                      <a:pPr algn="ctr">
                        <a:lnSpc>
                          <a:spcPct val="107000"/>
                        </a:lnSpc>
                        <a:spcAft>
                          <a:spcPts val="0"/>
                        </a:spcAft>
                      </a:pPr>
                      <a:r>
                        <a:rPr lang="es-PY" sz="1800" dirty="0" smtClean="0">
                          <a:effectLst/>
                          <a:latin typeface="Rockwell" panose="02060603020205020403" pitchFamily="18" charset="0"/>
                          <a:ea typeface="Calibri" panose="020F0502020204030204" pitchFamily="34" charset="0"/>
                          <a:cs typeface="Times New Roman" panose="02020603050405020304" pitchFamily="18" charset="0"/>
                        </a:rPr>
                        <a:t>14</a:t>
                      </a:r>
                    </a:p>
                  </a:txBody>
                  <a:tcPr marL="68580" marR="68580" marT="0" marB="0"/>
                </a:tc>
              </a:tr>
            </a:tbl>
          </a:graphicData>
        </a:graphic>
      </p:graphicFrame>
    </p:spTree>
    <p:extLst>
      <p:ext uri="{BB962C8B-B14F-4D97-AF65-F5344CB8AC3E}">
        <p14:creationId xmlns:p14="http://schemas.microsoft.com/office/powerpoint/2010/main" val="2946465513"/>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207172" y="126126"/>
            <a:ext cx="7819697" cy="9459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s-PY" sz="3600" dirty="0">
                <a:solidFill>
                  <a:schemeClr val="bg1"/>
                </a:solidFill>
                <a:latin typeface="Rockwell" panose="02060603020205020403" pitchFamily="18" charset="0"/>
              </a:rPr>
              <a:t>Artículo 96, ley 4995/13 de Educación Superior</a:t>
            </a:r>
          </a:p>
        </p:txBody>
      </p:sp>
      <p:graphicFrame>
        <p:nvGraphicFramePr>
          <p:cNvPr id="2" name="Diagrama 1"/>
          <p:cNvGraphicFramePr/>
          <p:nvPr>
            <p:extLst>
              <p:ext uri="{D42A27DB-BD31-4B8C-83A1-F6EECF244321}">
                <p14:modId xmlns:p14="http://schemas.microsoft.com/office/powerpoint/2010/main" val="2192736237"/>
              </p:ext>
            </p:extLst>
          </p:nvPr>
        </p:nvGraphicFramePr>
        <p:xfrm>
          <a:off x="606970" y="2625195"/>
          <a:ext cx="1093733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contenido 2"/>
          <p:cNvSpPr txBox="1">
            <a:spLocks/>
          </p:cNvSpPr>
          <p:nvPr/>
        </p:nvSpPr>
        <p:spPr>
          <a:xfrm>
            <a:off x="199524" y="1085848"/>
            <a:ext cx="11834991" cy="15430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PY" sz="2800" dirty="0" smtClean="0">
                <a:latin typeface="Rockwell" panose="02060603020205020403" pitchFamily="18" charset="0"/>
              </a:rPr>
              <a:t>Artículo 96.- A partir de los 5 años de la promulgación de la presente Ley y gradualmente a los 10 y 20 años, todas las universidades e Institutos Superiores deberán contar con un mínimo de:</a:t>
            </a:r>
            <a:endParaRPr lang="es-PY" sz="2800" dirty="0">
              <a:latin typeface="Rockwell" panose="02060603020205020403" pitchFamily="18" charset="0"/>
            </a:endParaRPr>
          </a:p>
        </p:txBody>
      </p:sp>
    </p:spTree>
    <p:extLst>
      <p:ext uri="{BB962C8B-B14F-4D97-AF65-F5344CB8AC3E}">
        <p14:creationId xmlns:p14="http://schemas.microsoft.com/office/powerpoint/2010/main" val="3419919442"/>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879609"/>
            <a:ext cx="12192000" cy="4535350"/>
          </a:xfrm>
        </p:spPr>
        <p:txBody>
          <a:bodyPr>
            <a:normAutofit fontScale="92500"/>
          </a:bodyPr>
          <a:lstStyle/>
          <a:p>
            <a:r>
              <a:rPr lang="es-PY" sz="3600" dirty="0" smtClean="0">
                <a:latin typeface="Rockwell" panose="02060603020205020403" pitchFamily="18" charset="0"/>
              </a:rPr>
              <a:t>A la fecha se alcanza apenas </a:t>
            </a:r>
          </a:p>
          <a:p>
            <a:r>
              <a:rPr lang="es-PY" sz="3600" dirty="0" smtClean="0">
                <a:latin typeface="Rockwell" panose="02060603020205020403" pitchFamily="18" charset="0"/>
              </a:rPr>
              <a:t>el 1% de docentes con título de Doctor y</a:t>
            </a:r>
          </a:p>
          <a:p>
            <a:r>
              <a:rPr lang="es-PY" sz="3600" dirty="0" smtClean="0">
                <a:latin typeface="Rockwell" panose="02060603020205020403" pitchFamily="18" charset="0"/>
              </a:rPr>
              <a:t>el 4% de docentes con título de Magíster </a:t>
            </a:r>
            <a:endParaRPr lang="es-PY" sz="3200" dirty="0" smtClean="0">
              <a:latin typeface="Rockwell" panose="02060603020205020403" pitchFamily="18" charset="0"/>
            </a:endParaRPr>
          </a:p>
          <a:p>
            <a:pPr algn="just"/>
            <a:r>
              <a:rPr lang="es-PY" sz="2800" dirty="0" smtClean="0">
                <a:latin typeface="Rockwell" panose="02060603020205020403" pitchFamily="18" charset="0"/>
              </a:rPr>
              <a:t>La universidad está realizando la labor de capacitar constantemente a sus docentes para que lleguen a los niveles deseados, los cursos de maestría y doctorado requieren mucha inversión institucional y personal, por lo que se necesita pagar mejor a aquellos que se capacitan, como también se necesita contratar nuevos profesionales con títulos de doctor y magister.</a:t>
            </a:r>
          </a:p>
          <a:p>
            <a:pPr algn="just"/>
            <a:r>
              <a:rPr lang="es-PY" sz="2800" dirty="0" smtClean="0">
                <a:latin typeface="Rockwell" panose="02060603020205020403" pitchFamily="18" charset="0"/>
              </a:rPr>
              <a:t>A partir de esta necesidad, más el crecimiento vegetativo normal se plantea cuanto sigue</a:t>
            </a:r>
            <a:r>
              <a:rPr lang="es-PY" sz="2600" dirty="0" smtClean="0">
                <a:latin typeface="Rockwell" panose="02060603020205020403" pitchFamily="18" charset="0"/>
              </a:rPr>
              <a:t>:</a:t>
            </a:r>
            <a:endParaRPr lang="es-PY" sz="2600" dirty="0">
              <a:latin typeface="Rockwell" panose="02060603020205020403" pitchFamily="18" charset="0"/>
            </a:endParaRPr>
          </a:p>
        </p:txBody>
      </p:sp>
    </p:spTree>
    <p:extLst>
      <p:ext uri="{BB962C8B-B14F-4D97-AF65-F5344CB8AC3E}">
        <p14:creationId xmlns:p14="http://schemas.microsoft.com/office/powerpoint/2010/main" val="4176941172"/>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199524" y="914889"/>
            <a:ext cx="11834991" cy="4013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PY" sz="3200" dirty="0">
                <a:latin typeface="Rockwell" panose="02060603020205020403" pitchFamily="18" charset="0"/>
                <a:ea typeface="Calibri" panose="020F0502020204030204" pitchFamily="34" charset="0"/>
                <a:cs typeface="Times New Roman" panose="02020603050405020304" pitchFamily="18" charset="0"/>
              </a:rPr>
              <a:t>En cumplimiento a lo establecido en </a:t>
            </a:r>
            <a:r>
              <a:rPr lang="es-PY" sz="3200" dirty="0" smtClean="0">
                <a:latin typeface="Rockwell" panose="02060603020205020403" pitchFamily="18" charset="0"/>
                <a:ea typeface="Calibri" panose="020F0502020204030204" pitchFamily="34" charset="0"/>
                <a:cs typeface="Times New Roman" panose="02020603050405020304" pitchFamily="18" charset="0"/>
              </a:rPr>
              <a:t>la Ley de la Educación Superior, </a:t>
            </a:r>
            <a:r>
              <a:rPr lang="es-PY" sz="3200" dirty="0">
                <a:latin typeface="Rockwell" panose="02060603020205020403" pitchFamily="18" charset="0"/>
                <a:ea typeface="Calibri" panose="020F0502020204030204" pitchFamily="34" charset="0"/>
                <a:cs typeface="Times New Roman" panose="02020603050405020304" pitchFamily="18" charset="0"/>
              </a:rPr>
              <a:t>para el ejercicio 2019 </a:t>
            </a:r>
            <a:r>
              <a:rPr lang="es-PY" sz="3200" dirty="0" smtClean="0">
                <a:latin typeface="Rockwell" panose="02060603020205020403" pitchFamily="18" charset="0"/>
                <a:ea typeface="Calibri" panose="020F0502020204030204" pitchFamily="34" charset="0"/>
                <a:cs typeface="Times New Roman" panose="02020603050405020304" pitchFamily="18" charset="0"/>
              </a:rPr>
              <a:t>con la finalidad de cubrir los porcentajes mínimos de Docentes con título de Magister y Doctor, se necesitan de rubros cuyo emolumento sea acorde a la preparación, experiencia y competencia de los mismos.  Estos rubros ya fueron solicitados en </a:t>
            </a:r>
            <a:r>
              <a:rPr lang="es-PY" sz="3200" dirty="0">
                <a:latin typeface="Rockwell" panose="02060603020205020403" pitchFamily="18" charset="0"/>
                <a:ea typeface="Calibri" panose="020F0502020204030204" pitchFamily="34" charset="0"/>
                <a:cs typeface="Times New Roman" panose="02020603050405020304" pitchFamily="18" charset="0"/>
              </a:rPr>
              <a:t>el </a:t>
            </a:r>
            <a:r>
              <a:rPr lang="es-PY" sz="3200" dirty="0" smtClean="0">
                <a:latin typeface="Rockwell" panose="02060603020205020403" pitchFamily="18" charset="0"/>
                <a:ea typeface="Calibri" panose="020F0502020204030204" pitchFamily="34" charset="0"/>
                <a:cs typeface="Times New Roman" panose="02020603050405020304" pitchFamily="18" charset="0"/>
              </a:rPr>
              <a:t>Anteproyecto </a:t>
            </a:r>
            <a:r>
              <a:rPr lang="es-PY" sz="3200" dirty="0">
                <a:latin typeface="Rockwell" panose="02060603020205020403" pitchFamily="18" charset="0"/>
                <a:ea typeface="Calibri" panose="020F0502020204030204" pitchFamily="34" charset="0"/>
                <a:cs typeface="Times New Roman" panose="02020603050405020304" pitchFamily="18" charset="0"/>
              </a:rPr>
              <a:t>presentado al Ministerio de Hacienda, pero no se refleja en el Proyecto de Presupuesto presentado ante la Comisión Bicameral, un total de 304 </a:t>
            </a:r>
            <a:r>
              <a:rPr lang="es-PY" sz="3200" dirty="0" smtClean="0">
                <a:latin typeface="Rockwell" panose="02060603020205020403" pitchFamily="18" charset="0"/>
                <a:ea typeface="Calibri" panose="020F0502020204030204" pitchFamily="34" charset="0"/>
                <a:cs typeface="Times New Roman" panose="02020603050405020304" pitchFamily="18" charset="0"/>
              </a:rPr>
              <a:t>rubros para cargos docentes </a:t>
            </a:r>
            <a:r>
              <a:rPr lang="es-PY" sz="3200" dirty="0">
                <a:latin typeface="Rockwell" panose="02060603020205020403" pitchFamily="18" charset="0"/>
                <a:ea typeface="Calibri" panose="020F0502020204030204" pitchFamily="34" charset="0"/>
                <a:cs typeface="Times New Roman" panose="02020603050405020304" pitchFamily="18" charset="0"/>
              </a:rPr>
              <a:t>distribuidos según el siguiente detalle: </a:t>
            </a:r>
          </a:p>
        </p:txBody>
      </p:sp>
      <p:sp>
        <p:nvSpPr>
          <p:cNvPr id="6" name="Título 1"/>
          <p:cNvSpPr txBox="1">
            <a:spLocks/>
          </p:cNvSpPr>
          <p:nvPr/>
        </p:nvSpPr>
        <p:spPr>
          <a:xfrm>
            <a:off x="2157019" y="-80141"/>
            <a:ext cx="7920000" cy="11049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Y" b="1" dirty="0" smtClean="0">
                <a:solidFill>
                  <a:schemeClr val="bg1"/>
                </a:solidFill>
                <a:latin typeface="Rockwell" panose="02060603020205020403" pitchFamily="18" charset="0"/>
                <a:ea typeface="Calibri" panose="020F0502020204030204" pitchFamily="34" charset="0"/>
                <a:cs typeface="Times New Roman" panose="02020603050405020304" pitchFamily="18" charset="0"/>
              </a:rPr>
              <a:t>ESCENARIO DE </a:t>
            </a:r>
          </a:p>
          <a:p>
            <a:r>
              <a:rPr lang="es-PY" b="1" dirty="0" smtClean="0">
                <a:solidFill>
                  <a:schemeClr val="bg1"/>
                </a:solidFill>
                <a:latin typeface="Rockwell" panose="02060603020205020403" pitchFamily="18" charset="0"/>
                <a:ea typeface="Calibri" panose="020F0502020204030204" pitchFamily="34" charset="0"/>
                <a:cs typeface="Times New Roman" panose="02020603050405020304" pitchFamily="18" charset="0"/>
              </a:rPr>
              <a:t>CRECIMIENTO VEGETATIVO</a:t>
            </a:r>
            <a:endParaRPr lang="es-PY" dirty="0">
              <a:solidFill>
                <a:schemeClr val="bg1"/>
              </a:solidFill>
              <a:latin typeface="Rockwell" panose="02060603020205020403" pitchFamily="18" charset="0"/>
            </a:endParaRPr>
          </a:p>
        </p:txBody>
      </p:sp>
    </p:spTree>
    <p:extLst>
      <p:ext uri="{BB962C8B-B14F-4D97-AF65-F5344CB8AC3E}">
        <p14:creationId xmlns:p14="http://schemas.microsoft.com/office/powerpoint/2010/main" val="3582367783"/>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975520255"/>
              </p:ext>
            </p:extLst>
          </p:nvPr>
        </p:nvGraphicFramePr>
        <p:xfrm>
          <a:off x="530927" y="0"/>
          <a:ext cx="11419335" cy="5271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792765"/>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290020694"/>
              </p:ext>
            </p:extLst>
          </p:nvPr>
        </p:nvGraphicFramePr>
        <p:xfrm>
          <a:off x="-351942" y="110359"/>
          <a:ext cx="12775170" cy="5136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9197028"/>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183396311"/>
              </p:ext>
            </p:extLst>
          </p:nvPr>
        </p:nvGraphicFramePr>
        <p:xfrm>
          <a:off x="341741" y="55643"/>
          <a:ext cx="11592756" cy="5136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279534"/>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952315814"/>
              </p:ext>
            </p:extLst>
          </p:nvPr>
        </p:nvGraphicFramePr>
        <p:xfrm>
          <a:off x="199851" y="126124"/>
          <a:ext cx="11498162" cy="5010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3672639"/>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92635" y="-346841"/>
            <a:ext cx="10421007" cy="11049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Y" sz="4000" dirty="0" smtClean="0">
                <a:solidFill>
                  <a:schemeClr val="bg1"/>
                </a:solidFill>
                <a:latin typeface="Rockwell" panose="02060603020205020403" pitchFamily="18" charset="0"/>
              </a:rPr>
              <a:t>PROYECTO DE PRESUPUESTO 2019 </a:t>
            </a:r>
            <a:endParaRPr lang="es-PY" sz="4000" dirty="0">
              <a:solidFill>
                <a:schemeClr val="bg1"/>
              </a:solidFill>
              <a:latin typeface="Rockwell" panose="02060603020205020403" pitchFamily="18" charset="0"/>
            </a:endParaRPr>
          </a:p>
        </p:txBody>
      </p:sp>
      <p:sp>
        <p:nvSpPr>
          <p:cNvPr id="6" name="Marcador de contenido 2"/>
          <p:cNvSpPr txBox="1">
            <a:spLocks/>
          </p:cNvSpPr>
          <p:nvPr/>
        </p:nvSpPr>
        <p:spPr>
          <a:xfrm>
            <a:off x="114296" y="947242"/>
            <a:ext cx="11977687" cy="43677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PY" sz="3500" dirty="0" smtClean="0">
                <a:latin typeface="Rockwell" panose="02060603020205020403" pitchFamily="18" charset="0"/>
              </a:rPr>
              <a:t>La Universidad Nacional de Caaguazú cuenta con un presupuesto de Gs. 55.146.094.491, este presupuesto representa el 2,36% del presupuesto de las Universidades Nacionales para el ejercicio 2018, para el ejercicio 2019 se prevé un incremento de 1,7% cuyo total asciende a Gs. 56.122.551.262 de los cuales 5.576.206.264 corresponde a la fuente de financiamiento 30 “Recursos Propios” y 50.546.344.998 FF 10 “Recursos del Tesoro”.</a:t>
            </a:r>
            <a:endParaRPr lang="es-PY" sz="3500" dirty="0">
              <a:latin typeface="Rockwell" panose="02060603020205020403" pitchFamily="18" charset="0"/>
            </a:endParaRPr>
          </a:p>
        </p:txBody>
      </p:sp>
    </p:spTree>
    <p:extLst>
      <p:ext uri="{BB962C8B-B14F-4D97-AF65-F5344CB8AC3E}">
        <p14:creationId xmlns:p14="http://schemas.microsoft.com/office/powerpoint/2010/main" val="2816565424"/>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idx="1"/>
          </p:nvPr>
        </p:nvSpPr>
        <p:spPr>
          <a:xfrm>
            <a:off x="442913" y="399256"/>
            <a:ext cx="11344275" cy="4815682"/>
          </a:xfrm>
        </p:spPr>
        <p:txBody>
          <a:bodyPr>
            <a:noAutofit/>
          </a:bodyPr>
          <a:lstStyle/>
          <a:p>
            <a:pPr marL="0" indent="0" algn="just">
              <a:buNone/>
            </a:pPr>
            <a:r>
              <a:rPr lang="es-ES" sz="3800" dirty="0">
                <a:latin typeface="Rockwell" panose="02060603020205020403" pitchFamily="18" charset="0"/>
              </a:rPr>
              <a:t>La Universidad Nacional de Caaguazú fue creada por Ley N° 3.198/2007, promulgada en fecha 04 de mayo de 2007 cuya Carta Orgánica corresponde a la Ley N° 3.385/2007, promulgada en fecha 07 de diciembre del 2007 con la finalidad de contar con una Universidad Pública descentralizada y adaptada a la </a:t>
            </a:r>
            <a:r>
              <a:rPr lang="es-ES" sz="3800" dirty="0" smtClean="0">
                <a:latin typeface="Rockwell" panose="02060603020205020403" pitchFamily="18" charset="0"/>
              </a:rPr>
              <a:t>circunstancias </a:t>
            </a:r>
            <a:r>
              <a:rPr lang="es-ES" sz="3800" dirty="0">
                <a:latin typeface="Rockwell" panose="02060603020205020403" pitchFamily="18" charset="0"/>
              </a:rPr>
              <a:t>económica y social de la Región del V Departamento del Caaguazú</a:t>
            </a:r>
            <a:r>
              <a:rPr lang="es-ES" sz="3800" dirty="0" smtClean="0">
                <a:latin typeface="Rockwell" panose="02060603020205020403" pitchFamily="18" charset="0"/>
              </a:rPr>
              <a:t>.</a:t>
            </a:r>
            <a:endParaRPr lang="es-PY" sz="3800" dirty="0">
              <a:latin typeface="Rockwell" panose="02060603020205020403" pitchFamily="18" charset="0"/>
            </a:endParaRPr>
          </a:p>
        </p:txBody>
      </p:sp>
    </p:spTree>
    <p:extLst>
      <p:ext uri="{BB962C8B-B14F-4D97-AF65-F5344CB8AC3E}">
        <p14:creationId xmlns:p14="http://schemas.microsoft.com/office/powerpoint/2010/main" val="3195419858"/>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635557" y="-157658"/>
            <a:ext cx="8920883" cy="11049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Y" sz="4000" dirty="0" smtClean="0">
                <a:solidFill>
                  <a:schemeClr val="bg1"/>
                </a:solidFill>
                <a:latin typeface="Rockwell" panose="02060603020205020403" pitchFamily="18" charset="0"/>
              </a:rPr>
              <a:t>PROYECTO DE PRESUPUESTO 2019 </a:t>
            </a:r>
            <a:endParaRPr lang="es-PY" sz="4000" dirty="0">
              <a:solidFill>
                <a:schemeClr val="bg1"/>
              </a:solidFill>
              <a:latin typeface="Rockwell" panose="02060603020205020403" pitchFamily="18" charset="0"/>
            </a:endParaRPr>
          </a:p>
        </p:txBody>
      </p:sp>
      <p:sp>
        <p:nvSpPr>
          <p:cNvPr id="6" name="Marcador de contenido 2"/>
          <p:cNvSpPr txBox="1">
            <a:spLocks/>
          </p:cNvSpPr>
          <p:nvPr/>
        </p:nvSpPr>
        <p:spPr>
          <a:xfrm>
            <a:off x="276668" y="947242"/>
            <a:ext cx="11638663" cy="4013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PY" sz="3200" dirty="0">
              <a:latin typeface="Rockwell" panose="02060603020205020403" pitchFamily="18" charset="0"/>
            </a:endParaRPr>
          </a:p>
        </p:txBody>
      </p:sp>
      <p:sp>
        <p:nvSpPr>
          <p:cNvPr id="7" name="Marcador de contenido 2"/>
          <p:cNvSpPr txBox="1">
            <a:spLocks/>
          </p:cNvSpPr>
          <p:nvPr/>
        </p:nvSpPr>
        <p:spPr>
          <a:xfrm>
            <a:off x="276668" y="1104900"/>
            <a:ext cx="11619497" cy="4013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PY" sz="2800" dirty="0" smtClean="0">
                <a:latin typeface="Rockwell" panose="02060603020205020403" pitchFamily="18" charset="0"/>
              </a:rPr>
              <a:t>Con la Ley Nº 5.633 por la cual se regulan los aranceles cobrados en las universidades, institutos superiores y los institutos de formación profesional del tercer nivel de carácter público, la recaudación y la ejecución en la fuente de financiamiento 30 se vio afectada en gran medida, teniendo en cuenta que es la principal fuente de ingresos.</a:t>
            </a:r>
          </a:p>
          <a:p>
            <a:pPr algn="just"/>
            <a:r>
              <a:rPr lang="es-PY" sz="2800" dirty="0" smtClean="0">
                <a:latin typeface="Rockwell" panose="02060603020205020403" pitchFamily="18" charset="0"/>
              </a:rPr>
              <a:t>El incremento en  la FF10 por las variaciones del salario mínimo y los cargos creados para el 2018 con inicio marzo para el 2019 percibirán los salarios desde el mes de enero, la misma asciende al 1% con relación al ejercicio 2018. </a:t>
            </a:r>
            <a:endParaRPr lang="es-PY" sz="2800" dirty="0">
              <a:latin typeface="Rockwell" panose="02060603020205020403" pitchFamily="18" charset="0"/>
            </a:endParaRPr>
          </a:p>
        </p:txBody>
      </p:sp>
    </p:spTree>
    <p:extLst>
      <p:ext uri="{BB962C8B-B14F-4D97-AF65-F5344CB8AC3E}">
        <p14:creationId xmlns:p14="http://schemas.microsoft.com/office/powerpoint/2010/main" val="3168624149"/>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22454819"/>
              </p:ext>
            </p:extLst>
          </p:nvPr>
        </p:nvGraphicFramePr>
        <p:xfrm>
          <a:off x="181302" y="179910"/>
          <a:ext cx="11847787" cy="4876531"/>
        </p:xfrm>
        <a:graphic>
          <a:graphicData uri="http://schemas.openxmlformats.org/drawingml/2006/table">
            <a:tbl>
              <a:tblPr firstRow="1" firstCol="1">
                <a:tableStyleId>{F5AB1C69-6EDB-4FF4-983F-18BD219EF322}</a:tableStyleId>
              </a:tblPr>
              <a:tblGrid>
                <a:gridCol w="3547530"/>
                <a:gridCol w="3089342"/>
                <a:gridCol w="1011772"/>
                <a:gridCol w="3090064"/>
                <a:gridCol w="1109079"/>
              </a:tblGrid>
              <a:tr h="966587">
                <a:tc gridSpan="5">
                  <a:txBody>
                    <a:bodyPr/>
                    <a:lstStyle/>
                    <a:p>
                      <a:pPr algn="ctr">
                        <a:lnSpc>
                          <a:spcPct val="107000"/>
                        </a:lnSpc>
                        <a:spcAft>
                          <a:spcPts val="0"/>
                        </a:spcAft>
                      </a:pPr>
                      <a:r>
                        <a:rPr lang="es-PY" sz="2000" dirty="0" smtClean="0">
                          <a:effectLst/>
                          <a:latin typeface="Rockwell" panose="02060603020205020403" pitchFamily="18" charset="0"/>
                        </a:rPr>
                        <a:t>PORCENTAJE DE PARTICIPACIÓN DEL PRESUPUESTO DE LA UNIVERSIDAD NACIONAL DE CAAGUAZÚ</a:t>
                      </a:r>
                      <a:endParaRPr lang="es-PY" sz="2000" b="0" dirty="0">
                        <a:solidFill>
                          <a:schemeClr val="bg1"/>
                        </a:solidFill>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990505"/>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966587">
                <a:tc>
                  <a:txBody>
                    <a:bodyPr/>
                    <a:lstStyle/>
                    <a:p>
                      <a:pPr algn="just">
                        <a:lnSpc>
                          <a:spcPct val="107000"/>
                        </a:lnSpc>
                        <a:spcAft>
                          <a:spcPts val="0"/>
                        </a:spcAft>
                      </a:pPr>
                      <a:r>
                        <a:rPr lang="es-PY" sz="1800" dirty="0" smtClean="0">
                          <a:effectLst/>
                          <a:latin typeface="Rockwell" panose="02060603020205020403" pitchFamily="18" charset="0"/>
                        </a:rPr>
                        <a:t> </a:t>
                      </a:r>
                      <a:endParaRPr lang="es-PY" sz="18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solidFill>
                      <a:srgbClr val="990505"/>
                    </a:solidFill>
                  </a:tcPr>
                </a:tc>
                <a:tc>
                  <a:txBody>
                    <a:bodyPr/>
                    <a:lstStyle/>
                    <a:p>
                      <a:pPr algn="r">
                        <a:lnSpc>
                          <a:spcPct val="107000"/>
                        </a:lnSpc>
                        <a:spcAft>
                          <a:spcPts val="0"/>
                        </a:spcAft>
                      </a:pPr>
                      <a:r>
                        <a:rPr lang="es-PY" sz="2400" dirty="0" smtClean="0">
                          <a:effectLst/>
                          <a:latin typeface="Rockwell" panose="02060603020205020403" pitchFamily="18" charset="0"/>
                        </a:rPr>
                        <a:t>2018</a:t>
                      </a:r>
                      <a:endParaRPr lang="es-PY" sz="24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400" dirty="0" smtClean="0">
                          <a:effectLst/>
                          <a:latin typeface="Rockwell" panose="02060603020205020403" pitchFamily="18" charset="0"/>
                        </a:rPr>
                        <a:t>%</a:t>
                      </a:r>
                      <a:endParaRPr lang="es-PY" sz="24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400" dirty="0" smtClean="0">
                          <a:effectLst/>
                          <a:latin typeface="Rockwell" panose="02060603020205020403" pitchFamily="18" charset="0"/>
                        </a:rPr>
                        <a:t> PROYECTO </a:t>
                      </a:r>
                      <a:r>
                        <a:rPr lang="es-ES" sz="2400" dirty="0" err="1" smtClean="0">
                          <a:effectLst/>
                          <a:latin typeface="Rockwell" panose="02060603020205020403" pitchFamily="18" charset="0"/>
                        </a:rPr>
                        <a:t>MH</a:t>
                      </a:r>
                      <a:r>
                        <a:rPr lang="es-ES" sz="2400" dirty="0" smtClean="0">
                          <a:effectLst/>
                          <a:latin typeface="Rockwell" panose="02060603020205020403" pitchFamily="18" charset="0"/>
                        </a:rPr>
                        <a:t> </a:t>
                      </a:r>
                      <a:endParaRPr lang="es-PY" sz="2400" dirty="0" smtClean="0">
                        <a:effectLst/>
                        <a:latin typeface="Rockwell" panose="02060603020205020403" pitchFamily="18" charset="0"/>
                      </a:endParaRPr>
                    </a:p>
                    <a:p>
                      <a:pPr algn="r">
                        <a:lnSpc>
                          <a:spcPct val="107000"/>
                        </a:lnSpc>
                        <a:spcAft>
                          <a:spcPts val="0"/>
                        </a:spcAft>
                      </a:pPr>
                      <a:r>
                        <a:rPr lang="es-ES" sz="2400" dirty="0" smtClean="0">
                          <a:effectLst/>
                          <a:latin typeface="Rockwell" panose="02060603020205020403" pitchFamily="18" charset="0"/>
                        </a:rPr>
                        <a:t>2019</a:t>
                      </a:r>
                      <a:endParaRPr lang="es-PY" sz="24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400" dirty="0" smtClean="0">
                          <a:effectLst/>
                          <a:latin typeface="Rockwell" panose="02060603020205020403" pitchFamily="18" charset="0"/>
                        </a:rPr>
                        <a:t>%</a:t>
                      </a:r>
                      <a:endParaRPr lang="es-PY" sz="24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r>
              <a:tr h="1080328">
                <a:tc>
                  <a:txBody>
                    <a:bodyPr/>
                    <a:lstStyle/>
                    <a:p>
                      <a:pPr algn="just">
                        <a:lnSpc>
                          <a:spcPct val="107000"/>
                        </a:lnSpc>
                        <a:spcAft>
                          <a:spcPts val="0"/>
                        </a:spcAft>
                      </a:pPr>
                      <a:r>
                        <a:rPr lang="es-PY" sz="2000" dirty="0" smtClean="0">
                          <a:effectLst/>
                          <a:latin typeface="Rockwell" panose="02060603020205020403" pitchFamily="18" charset="0"/>
                        </a:rPr>
                        <a:t>Presupuesto General de la Nación</a:t>
                      </a:r>
                      <a:endParaRPr lang="es-PY" sz="20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solidFill>
                      <a:srgbClr val="990505"/>
                    </a:solidFill>
                  </a:tcPr>
                </a:tc>
                <a:tc>
                  <a:txBody>
                    <a:bodyPr/>
                    <a:lstStyle/>
                    <a:p>
                      <a:pPr algn="r">
                        <a:lnSpc>
                          <a:spcPct val="107000"/>
                        </a:lnSpc>
                        <a:spcAft>
                          <a:spcPts val="0"/>
                        </a:spcAft>
                      </a:pPr>
                      <a:r>
                        <a:rPr lang="es-ES" sz="2400" dirty="0" smtClean="0">
                          <a:effectLst/>
                          <a:latin typeface="Rockwell" panose="02060603020205020403" pitchFamily="18" charset="0"/>
                        </a:rPr>
                        <a:t>73.566.198.811.046</a:t>
                      </a:r>
                      <a:endParaRPr lang="es-PY" sz="24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2400" dirty="0" smtClean="0">
                          <a:effectLst/>
                          <a:latin typeface="Rockwell" panose="02060603020205020403" pitchFamily="18" charset="0"/>
                        </a:rPr>
                        <a:t>100%</a:t>
                      </a:r>
                      <a:endParaRPr lang="es-PY" sz="24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2400" dirty="0" smtClean="0">
                          <a:effectLst/>
                          <a:latin typeface="Rockwell" panose="02060603020205020403" pitchFamily="18" charset="0"/>
                        </a:rPr>
                        <a:t>80.199.506.022.309</a:t>
                      </a:r>
                      <a:endParaRPr lang="es-PY" sz="24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2400" dirty="0" smtClean="0">
                          <a:effectLst/>
                          <a:latin typeface="Rockwell" panose="02060603020205020403" pitchFamily="18" charset="0"/>
                        </a:rPr>
                        <a:t>100%</a:t>
                      </a:r>
                      <a:endParaRPr lang="es-PY" sz="24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r>
              <a:tr h="720218">
                <a:tc>
                  <a:txBody>
                    <a:bodyPr/>
                    <a:lstStyle/>
                    <a:p>
                      <a:pPr algn="just">
                        <a:lnSpc>
                          <a:spcPct val="107000"/>
                        </a:lnSpc>
                        <a:spcAft>
                          <a:spcPts val="0"/>
                        </a:spcAft>
                      </a:pPr>
                      <a:r>
                        <a:rPr lang="es-PY" sz="2000" dirty="0" smtClean="0">
                          <a:effectLst/>
                          <a:latin typeface="Rockwell" panose="02060603020205020403" pitchFamily="18" charset="0"/>
                        </a:rPr>
                        <a:t>Universidades Nacionales</a:t>
                      </a:r>
                      <a:endParaRPr lang="es-PY" sz="20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solidFill>
                      <a:srgbClr val="990505"/>
                    </a:solidFill>
                  </a:tcPr>
                </a:tc>
                <a:tc>
                  <a:txBody>
                    <a:bodyPr/>
                    <a:lstStyle/>
                    <a:p>
                      <a:pPr algn="r">
                        <a:lnSpc>
                          <a:spcPct val="107000"/>
                        </a:lnSpc>
                        <a:spcAft>
                          <a:spcPts val="0"/>
                        </a:spcAft>
                      </a:pPr>
                      <a:r>
                        <a:rPr lang="es-ES" sz="2400" dirty="0" smtClean="0">
                          <a:effectLst/>
                          <a:latin typeface="Rockwell" panose="02060603020205020403" pitchFamily="18" charset="0"/>
                        </a:rPr>
                        <a:t>1.736.529.037.775</a:t>
                      </a:r>
                      <a:endParaRPr lang="es-PY" sz="24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2400" dirty="0" smtClean="0">
                          <a:effectLst/>
                          <a:latin typeface="Rockwell" panose="02060603020205020403" pitchFamily="18" charset="0"/>
                        </a:rPr>
                        <a:t>2,36%</a:t>
                      </a:r>
                      <a:endParaRPr lang="es-PY" sz="24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2400" dirty="0" smtClean="0">
                          <a:effectLst/>
                          <a:latin typeface="Rockwell" panose="02060603020205020403" pitchFamily="18" charset="0"/>
                        </a:rPr>
                        <a:t>1.771.348.674.961</a:t>
                      </a:r>
                      <a:endParaRPr lang="es-PY" sz="24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2400" dirty="0" smtClean="0">
                          <a:effectLst/>
                          <a:latin typeface="Rockwell" panose="02060603020205020403" pitchFamily="18" charset="0"/>
                        </a:rPr>
                        <a:t>2,21%</a:t>
                      </a:r>
                      <a:endParaRPr lang="es-PY" sz="24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r>
              <a:tr h="1080328">
                <a:tc>
                  <a:txBody>
                    <a:bodyPr/>
                    <a:lstStyle/>
                    <a:p>
                      <a:pPr algn="just">
                        <a:lnSpc>
                          <a:spcPct val="107000"/>
                        </a:lnSpc>
                        <a:spcAft>
                          <a:spcPts val="0"/>
                        </a:spcAft>
                      </a:pPr>
                      <a:r>
                        <a:rPr lang="es-PY" sz="2000" dirty="0" smtClean="0">
                          <a:effectLst/>
                          <a:latin typeface="Rockwell" panose="02060603020205020403" pitchFamily="18" charset="0"/>
                        </a:rPr>
                        <a:t>Universidad Nacional de Caaguazú</a:t>
                      </a:r>
                      <a:endParaRPr lang="es-PY" sz="20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solidFill>
                      <a:srgbClr val="990505"/>
                    </a:solidFill>
                  </a:tcPr>
                </a:tc>
                <a:tc>
                  <a:txBody>
                    <a:bodyPr/>
                    <a:lstStyle/>
                    <a:p>
                      <a:pPr algn="r">
                        <a:lnSpc>
                          <a:spcPct val="107000"/>
                        </a:lnSpc>
                        <a:spcAft>
                          <a:spcPts val="0"/>
                        </a:spcAft>
                      </a:pPr>
                      <a:r>
                        <a:rPr lang="es-ES" sz="2400" dirty="0" smtClean="0">
                          <a:effectLst/>
                          <a:latin typeface="Rockwell" panose="02060603020205020403" pitchFamily="18" charset="0"/>
                        </a:rPr>
                        <a:t>55.146.094.491</a:t>
                      </a:r>
                      <a:endParaRPr lang="es-PY" sz="24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2400" dirty="0" smtClean="0">
                          <a:effectLst/>
                          <a:latin typeface="Rockwell" panose="02060603020205020403" pitchFamily="18" charset="0"/>
                        </a:rPr>
                        <a:t>0,07%</a:t>
                      </a:r>
                      <a:endParaRPr lang="es-PY" sz="24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2400" dirty="0" smtClean="0">
                          <a:effectLst/>
                          <a:latin typeface="Rockwell" panose="02060603020205020403" pitchFamily="18" charset="0"/>
                        </a:rPr>
                        <a:t>56.122.551.262</a:t>
                      </a:r>
                      <a:endParaRPr lang="es-PY" sz="24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2400" dirty="0" smtClean="0">
                          <a:effectLst/>
                          <a:latin typeface="Rockwell" panose="02060603020205020403" pitchFamily="18" charset="0"/>
                        </a:rPr>
                        <a:t>0,07%</a:t>
                      </a:r>
                      <a:endParaRPr lang="es-PY" sz="24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602817225"/>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35571" y="-47298"/>
            <a:ext cx="10547131" cy="11049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Y" sz="3600" b="1" dirty="0" smtClean="0">
                <a:solidFill>
                  <a:schemeClr val="bg1"/>
                </a:solidFill>
                <a:latin typeface="Rockwell" panose="02060603020205020403" pitchFamily="18" charset="0"/>
                <a:ea typeface="Calibri" panose="020F0502020204030204" pitchFamily="34" charset="0"/>
              </a:rPr>
              <a:t>EJECUCIÓN DE GASTOS 2018 – FF 10 RECURSOS DEL TESORO</a:t>
            </a:r>
            <a:endParaRPr lang="es-ES" sz="3600" dirty="0">
              <a:solidFill>
                <a:schemeClr val="bg1"/>
              </a:solidFill>
              <a:latin typeface="Rockwell" panose="02060603020205020403"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46280813"/>
              </p:ext>
            </p:extLst>
          </p:nvPr>
        </p:nvGraphicFramePr>
        <p:xfrm>
          <a:off x="132073" y="1057602"/>
          <a:ext cx="11928549" cy="4253610"/>
        </p:xfrm>
        <a:graphic>
          <a:graphicData uri="http://schemas.openxmlformats.org/drawingml/2006/table">
            <a:tbl>
              <a:tblPr firstRow="1" firstCol="1">
                <a:tableStyleId>{F5AB1C69-6EDB-4FF4-983F-18BD219EF322}</a:tableStyleId>
              </a:tblPr>
              <a:tblGrid>
                <a:gridCol w="1218466"/>
                <a:gridCol w="747215"/>
                <a:gridCol w="4167800"/>
                <a:gridCol w="2375319"/>
                <a:gridCol w="1435896"/>
                <a:gridCol w="1983853"/>
              </a:tblGrid>
              <a:tr h="363810">
                <a:tc rowSpan="2">
                  <a:txBody>
                    <a:bodyPr/>
                    <a:lstStyle/>
                    <a:p>
                      <a:pPr algn="ctr">
                        <a:lnSpc>
                          <a:spcPct val="107000"/>
                        </a:lnSpc>
                        <a:spcAft>
                          <a:spcPts val="0"/>
                        </a:spcAft>
                      </a:pPr>
                      <a:r>
                        <a:rPr lang="es-PY" sz="1600" dirty="0">
                          <a:effectLst/>
                          <a:latin typeface="Rockwell" panose="02060603020205020403" pitchFamily="18" charset="0"/>
                        </a:rPr>
                        <a:t>NIVEL</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solidFill>
                      <a:srgbClr val="7E1813"/>
                    </a:solidFill>
                  </a:tcPr>
                </a:tc>
                <a:tc rowSpan="2">
                  <a:txBody>
                    <a:bodyPr/>
                    <a:lstStyle/>
                    <a:p>
                      <a:pPr algn="ctr">
                        <a:lnSpc>
                          <a:spcPct val="107000"/>
                        </a:lnSpc>
                        <a:spcAft>
                          <a:spcPts val="0"/>
                        </a:spcAft>
                      </a:pPr>
                      <a:r>
                        <a:rPr lang="es-PY" sz="1600" dirty="0">
                          <a:effectLst/>
                          <a:latin typeface="Rockwell" panose="02060603020205020403" pitchFamily="18" charset="0"/>
                        </a:rPr>
                        <a:t> FF</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solidFill>
                      <a:srgbClr val="7E1813"/>
                    </a:solidFill>
                  </a:tcPr>
                </a:tc>
                <a:tc rowSpan="2">
                  <a:txBody>
                    <a:bodyPr/>
                    <a:lstStyle/>
                    <a:p>
                      <a:pPr algn="ctr">
                        <a:lnSpc>
                          <a:spcPct val="107000"/>
                        </a:lnSpc>
                        <a:spcAft>
                          <a:spcPts val="0"/>
                        </a:spcAft>
                      </a:pPr>
                      <a:r>
                        <a:rPr lang="es-PY" sz="1600" dirty="0">
                          <a:effectLst/>
                          <a:latin typeface="Rockwell" panose="02060603020205020403" pitchFamily="18" charset="0"/>
                        </a:rPr>
                        <a:t>DESCRIPCIÓN</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solidFill>
                      <a:srgbClr val="7E1813"/>
                    </a:solidFill>
                  </a:tcPr>
                </a:tc>
                <a:tc gridSpan="3">
                  <a:txBody>
                    <a:bodyPr/>
                    <a:lstStyle/>
                    <a:p>
                      <a:pPr algn="ctr">
                        <a:lnSpc>
                          <a:spcPct val="107000"/>
                        </a:lnSpc>
                        <a:spcAft>
                          <a:spcPts val="0"/>
                        </a:spcAft>
                      </a:pPr>
                      <a:r>
                        <a:rPr lang="es-PY" sz="1600" dirty="0">
                          <a:effectLst/>
                          <a:latin typeface="Rockwell" panose="02060603020205020403" pitchFamily="18" charset="0"/>
                        </a:rPr>
                        <a:t>2018</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solidFill>
                      <a:srgbClr val="7E1813"/>
                    </a:solidFill>
                  </a:tcPr>
                </a:tc>
                <a:tc hMerge="1">
                  <a:txBody>
                    <a:bodyPr/>
                    <a:lstStyle/>
                    <a:p>
                      <a:endParaRPr lang="es-ES"/>
                    </a:p>
                  </a:txBody>
                  <a:tcPr/>
                </a:tc>
                <a:tc hMerge="1">
                  <a:txBody>
                    <a:bodyPr/>
                    <a:lstStyle/>
                    <a:p>
                      <a:endParaRPr lang="es-ES"/>
                    </a:p>
                  </a:txBody>
                  <a:tcPr/>
                </a:tc>
              </a:tr>
              <a:tr h="976026">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PY" sz="2000" dirty="0">
                          <a:effectLst/>
                          <a:latin typeface="Rockwell" panose="02060603020205020403" pitchFamily="18" charset="0"/>
                        </a:rPr>
                        <a:t>PRESUPUESTO ASIGNADO</a:t>
                      </a:r>
                      <a:endParaRPr lang="es-PY"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PY" sz="2000">
                          <a:effectLst/>
                          <a:latin typeface="Rockwell" panose="02060603020205020403" pitchFamily="18" charset="0"/>
                        </a:rPr>
                        <a:t>% PARTIC.</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PY" sz="2000" dirty="0">
                          <a:effectLst/>
                          <a:latin typeface="Rockwell" panose="02060603020205020403" pitchFamily="18" charset="0"/>
                        </a:rPr>
                        <a:t>% DE </a:t>
                      </a:r>
                      <a:r>
                        <a:rPr lang="es-PY" sz="2000" dirty="0" smtClean="0">
                          <a:effectLst/>
                          <a:latin typeface="Rockwell" panose="02060603020205020403" pitchFamily="18" charset="0"/>
                        </a:rPr>
                        <a:t>EJECUCIÓN</a:t>
                      </a:r>
                      <a:endParaRPr lang="es-PY"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r>
              <a:tr h="645122">
                <a:tc>
                  <a:txBody>
                    <a:bodyPr/>
                    <a:lstStyle/>
                    <a:p>
                      <a:pPr algn="ctr">
                        <a:lnSpc>
                          <a:spcPct val="107000"/>
                        </a:lnSpc>
                        <a:spcAft>
                          <a:spcPts val="0"/>
                        </a:spcAft>
                      </a:pPr>
                      <a:r>
                        <a:rPr lang="es-PY" sz="1800" dirty="0">
                          <a:effectLst/>
                          <a:latin typeface="Rockwell" panose="02060603020205020403" pitchFamily="18" charset="0"/>
                        </a:rPr>
                        <a:t>100</a:t>
                      </a:r>
                      <a:endParaRPr lang="es-PY" sz="18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solidFill>
                      <a:srgbClr val="7E1813"/>
                    </a:solidFill>
                  </a:tcPr>
                </a:tc>
                <a:tc>
                  <a:txBody>
                    <a:bodyPr/>
                    <a:lstStyle/>
                    <a:p>
                      <a:pPr>
                        <a:lnSpc>
                          <a:spcPct val="107000"/>
                        </a:lnSpc>
                        <a:spcAft>
                          <a:spcPts val="0"/>
                        </a:spcAft>
                      </a:pPr>
                      <a:r>
                        <a:rPr lang="es-PY" sz="2000">
                          <a:effectLst/>
                          <a:latin typeface="Rockwell" panose="02060603020205020403" pitchFamily="18" charset="0"/>
                        </a:rPr>
                        <a:t> 10</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PY" sz="2000" dirty="0">
                          <a:effectLst/>
                          <a:latin typeface="Rockwell" panose="02060603020205020403" pitchFamily="18" charset="0"/>
                        </a:rPr>
                        <a:t>Servicios Personales</a:t>
                      </a:r>
                      <a:endParaRPr lang="es-PY"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2000" dirty="0">
                          <a:effectLst/>
                          <a:latin typeface="Rockwell" panose="02060603020205020403" pitchFamily="18" charset="0"/>
                        </a:rPr>
                        <a:t>48.132.928.303</a:t>
                      </a:r>
                      <a:endParaRPr lang="es-PY"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2000">
                          <a:effectLst/>
                          <a:latin typeface="Rockwell" panose="02060603020205020403" pitchFamily="18" charset="0"/>
                        </a:rPr>
                        <a:t>96,1%</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PY" sz="2000">
                          <a:effectLst/>
                          <a:latin typeface="Rockwell" panose="02060603020205020403" pitchFamily="18" charset="0"/>
                        </a:rPr>
                        <a:t>65%</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r>
              <a:tr h="316215">
                <a:tc>
                  <a:txBody>
                    <a:bodyPr/>
                    <a:lstStyle/>
                    <a:p>
                      <a:pPr algn="ctr">
                        <a:lnSpc>
                          <a:spcPct val="107000"/>
                        </a:lnSpc>
                        <a:spcAft>
                          <a:spcPts val="0"/>
                        </a:spcAft>
                      </a:pPr>
                      <a:r>
                        <a:rPr lang="es-PY" sz="1800" dirty="0">
                          <a:effectLst/>
                          <a:latin typeface="Rockwell" panose="02060603020205020403" pitchFamily="18" charset="0"/>
                        </a:rPr>
                        <a:t>200</a:t>
                      </a:r>
                      <a:endParaRPr lang="es-PY" sz="18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solidFill>
                      <a:srgbClr val="7E1813"/>
                    </a:solidFill>
                  </a:tcPr>
                </a:tc>
                <a:tc>
                  <a:txBody>
                    <a:bodyPr/>
                    <a:lstStyle/>
                    <a:p>
                      <a:pPr>
                        <a:lnSpc>
                          <a:spcPct val="107000"/>
                        </a:lnSpc>
                        <a:spcAft>
                          <a:spcPts val="0"/>
                        </a:spcAft>
                      </a:pPr>
                      <a:r>
                        <a:rPr lang="es-PY" sz="2000">
                          <a:effectLst/>
                          <a:latin typeface="Rockwell" panose="02060603020205020403" pitchFamily="18" charset="0"/>
                        </a:rPr>
                        <a:t> 10</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PY" sz="2000" dirty="0">
                          <a:effectLst/>
                          <a:latin typeface="Rockwell" panose="02060603020205020403" pitchFamily="18" charset="0"/>
                        </a:rPr>
                        <a:t>Servicios No Personales</a:t>
                      </a:r>
                      <a:endParaRPr lang="es-PY"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2000">
                          <a:effectLst/>
                          <a:latin typeface="Rockwell" panose="02060603020205020403" pitchFamily="18" charset="0"/>
                        </a:rPr>
                        <a:t>717.257.089</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2000">
                          <a:effectLst/>
                          <a:latin typeface="Rockwell" panose="02060603020205020403" pitchFamily="18" charset="0"/>
                        </a:rPr>
                        <a:t>1,43%</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PY" sz="2000" dirty="0">
                          <a:effectLst/>
                          <a:latin typeface="Rockwell" panose="02060603020205020403" pitchFamily="18" charset="0"/>
                        </a:rPr>
                        <a:t>54%</a:t>
                      </a:r>
                      <a:endParaRPr lang="es-PY"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r>
              <a:tr h="645122">
                <a:tc>
                  <a:txBody>
                    <a:bodyPr/>
                    <a:lstStyle/>
                    <a:p>
                      <a:pPr algn="ctr">
                        <a:lnSpc>
                          <a:spcPct val="107000"/>
                        </a:lnSpc>
                        <a:spcAft>
                          <a:spcPts val="0"/>
                        </a:spcAft>
                      </a:pPr>
                      <a:r>
                        <a:rPr lang="es-PY" sz="1800" dirty="0">
                          <a:effectLst/>
                          <a:latin typeface="Rockwell" panose="02060603020205020403" pitchFamily="18" charset="0"/>
                        </a:rPr>
                        <a:t>300</a:t>
                      </a:r>
                      <a:endParaRPr lang="es-PY" sz="18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solidFill>
                      <a:srgbClr val="7E1813"/>
                    </a:solidFill>
                  </a:tcPr>
                </a:tc>
                <a:tc>
                  <a:txBody>
                    <a:bodyPr/>
                    <a:lstStyle/>
                    <a:p>
                      <a:pPr>
                        <a:lnSpc>
                          <a:spcPct val="107000"/>
                        </a:lnSpc>
                        <a:spcAft>
                          <a:spcPts val="0"/>
                        </a:spcAft>
                      </a:pPr>
                      <a:r>
                        <a:rPr lang="es-PY" sz="2000">
                          <a:effectLst/>
                          <a:latin typeface="Rockwell" panose="02060603020205020403" pitchFamily="18" charset="0"/>
                        </a:rPr>
                        <a:t> 10</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PY" sz="2000">
                          <a:effectLst/>
                          <a:latin typeface="Rockwell" panose="02060603020205020403" pitchFamily="18" charset="0"/>
                        </a:rPr>
                        <a:t>Bienes De Consumo E Insumos</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2000">
                          <a:effectLst/>
                          <a:latin typeface="Rockwell" panose="02060603020205020403" pitchFamily="18" charset="0"/>
                        </a:rPr>
                        <a:t>178.500.000</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2000">
                          <a:effectLst/>
                          <a:latin typeface="Rockwell" panose="02060603020205020403" pitchFamily="18" charset="0"/>
                        </a:rPr>
                        <a:t>0,36%</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PY" sz="2000">
                          <a:effectLst/>
                          <a:latin typeface="Rockwell" panose="02060603020205020403" pitchFamily="18" charset="0"/>
                        </a:rPr>
                        <a:t>66%</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r>
              <a:tr h="316215">
                <a:tc>
                  <a:txBody>
                    <a:bodyPr/>
                    <a:lstStyle/>
                    <a:p>
                      <a:pPr algn="ctr">
                        <a:lnSpc>
                          <a:spcPct val="107000"/>
                        </a:lnSpc>
                        <a:spcAft>
                          <a:spcPts val="0"/>
                        </a:spcAft>
                      </a:pPr>
                      <a:r>
                        <a:rPr lang="es-PY" sz="1800" dirty="0">
                          <a:effectLst/>
                          <a:latin typeface="Rockwell" panose="02060603020205020403" pitchFamily="18" charset="0"/>
                        </a:rPr>
                        <a:t>500</a:t>
                      </a:r>
                      <a:endParaRPr lang="es-PY" sz="18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solidFill>
                      <a:srgbClr val="7E1813"/>
                    </a:solidFill>
                  </a:tcPr>
                </a:tc>
                <a:tc>
                  <a:txBody>
                    <a:bodyPr/>
                    <a:lstStyle/>
                    <a:p>
                      <a:pPr>
                        <a:lnSpc>
                          <a:spcPct val="107000"/>
                        </a:lnSpc>
                        <a:spcAft>
                          <a:spcPts val="0"/>
                        </a:spcAft>
                      </a:pPr>
                      <a:r>
                        <a:rPr lang="es-PY" sz="2000">
                          <a:effectLst/>
                          <a:latin typeface="Rockwell" panose="02060603020205020403" pitchFamily="18" charset="0"/>
                        </a:rPr>
                        <a:t> 10</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PY" sz="2000" dirty="0">
                          <a:effectLst/>
                          <a:latin typeface="Rockwell" panose="02060603020205020403" pitchFamily="18" charset="0"/>
                        </a:rPr>
                        <a:t>Inversión Física</a:t>
                      </a:r>
                      <a:endParaRPr lang="es-PY"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2000">
                          <a:effectLst/>
                          <a:latin typeface="Rockwell" panose="02060603020205020403" pitchFamily="18" charset="0"/>
                        </a:rPr>
                        <a:t>920.012.235</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2000">
                          <a:effectLst/>
                          <a:latin typeface="Rockwell" panose="02060603020205020403" pitchFamily="18" charset="0"/>
                        </a:rPr>
                        <a:t>1,84%</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PY" sz="2000">
                          <a:effectLst/>
                          <a:latin typeface="Rockwell" panose="02060603020205020403" pitchFamily="18" charset="0"/>
                        </a:rPr>
                        <a:t>89%</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r>
              <a:tr h="316215">
                <a:tc>
                  <a:txBody>
                    <a:bodyPr/>
                    <a:lstStyle/>
                    <a:p>
                      <a:pPr algn="ctr">
                        <a:lnSpc>
                          <a:spcPct val="107000"/>
                        </a:lnSpc>
                        <a:spcAft>
                          <a:spcPts val="0"/>
                        </a:spcAft>
                      </a:pPr>
                      <a:r>
                        <a:rPr lang="es-PY" sz="1800" dirty="0">
                          <a:effectLst/>
                          <a:latin typeface="Rockwell" panose="02060603020205020403" pitchFamily="18" charset="0"/>
                        </a:rPr>
                        <a:t>800</a:t>
                      </a:r>
                      <a:endParaRPr lang="es-PY" sz="18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solidFill>
                      <a:srgbClr val="7E1813"/>
                    </a:solidFill>
                  </a:tcPr>
                </a:tc>
                <a:tc>
                  <a:txBody>
                    <a:bodyPr/>
                    <a:lstStyle/>
                    <a:p>
                      <a:pPr>
                        <a:lnSpc>
                          <a:spcPct val="107000"/>
                        </a:lnSpc>
                        <a:spcAft>
                          <a:spcPts val="0"/>
                        </a:spcAft>
                      </a:pPr>
                      <a:r>
                        <a:rPr lang="es-PY" sz="2000">
                          <a:effectLst/>
                          <a:latin typeface="Rockwell" panose="02060603020205020403" pitchFamily="18" charset="0"/>
                        </a:rPr>
                        <a:t> 10</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PY" sz="2000" dirty="0">
                          <a:effectLst/>
                          <a:latin typeface="Rockwell" panose="02060603020205020403" pitchFamily="18" charset="0"/>
                        </a:rPr>
                        <a:t>Transferencias</a:t>
                      </a:r>
                      <a:endParaRPr lang="es-PY"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2000" dirty="0">
                          <a:effectLst/>
                          <a:latin typeface="Rockwell" panose="02060603020205020403" pitchFamily="18" charset="0"/>
                        </a:rPr>
                        <a:t>136.000.000</a:t>
                      </a:r>
                      <a:endParaRPr lang="es-PY"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2000">
                          <a:effectLst/>
                          <a:latin typeface="Rockwell" panose="02060603020205020403" pitchFamily="18" charset="0"/>
                        </a:rPr>
                        <a:t>0,27%</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PY" sz="2000">
                          <a:effectLst/>
                          <a:latin typeface="Rockwell" panose="02060603020205020403" pitchFamily="18" charset="0"/>
                        </a:rPr>
                        <a:t>97%</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r>
              <a:tr h="645122">
                <a:tc gridSpan="3">
                  <a:txBody>
                    <a:bodyPr/>
                    <a:lstStyle/>
                    <a:p>
                      <a:pPr>
                        <a:lnSpc>
                          <a:spcPct val="107000"/>
                        </a:lnSpc>
                        <a:spcAft>
                          <a:spcPts val="0"/>
                        </a:spcAft>
                      </a:pPr>
                      <a:r>
                        <a:rPr lang="es-PY" sz="1600" dirty="0">
                          <a:effectLst/>
                          <a:latin typeface="Rockwell" panose="02060603020205020403" pitchFamily="18" charset="0"/>
                        </a:rPr>
                        <a:t>TOTAL PRESUPUESTO 2018</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solidFill>
                      <a:srgbClr val="7E1813"/>
                    </a:solidFill>
                  </a:tcPr>
                </a:tc>
                <a:tc hMerge="1">
                  <a:txBody>
                    <a:bodyPr/>
                    <a:lstStyle/>
                    <a:p>
                      <a:endParaRPr lang="es-ES"/>
                    </a:p>
                  </a:txBody>
                  <a:tcPr/>
                </a:tc>
                <a:tc hMerge="1">
                  <a:txBody>
                    <a:bodyPr/>
                    <a:lstStyle/>
                    <a:p>
                      <a:endParaRPr lang="es-ES"/>
                    </a:p>
                  </a:txBody>
                  <a:tcPr/>
                </a:tc>
                <a:tc>
                  <a:txBody>
                    <a:bodyPr/>
                    <a:lstStyle/>
                    <a:p>
                      <a:pPr algn="r">
                        <a:lnSpc>
                          <a:spcPct val="107000"/>
                        </a:lnSpc>
                        <a:spcAft>
                          <a:spcPts val="0"/>
                        </a:spcAft>
                      </a:pPr>
                      <a:r>
                        <a:rPr lang="es-ES" sz="2000">
                          <a:effectLst/>
                          <a:latin typeface="Rockwell" panose="02060603020205020403" pitchFamily="18" charset="0"/>
                        </a:rPr>
                        <a:t>50.084.697.627</a:t>
                      </a:r>
                      <a:endParaRPr lang="es-PY" sz="20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S" sz="2000" dirty="0">
                          <a:effectLst/>
                          <a:latin typeface="Rockwell" panose="02060603020205020403" pitchFamily="18" charset="0"/>
                        </a:rPr>
                        <a:t>100%</a:t>
                      </a:r>
                      <a:endParaRPr lang="es-PY"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r" defTabSz="914400" rtl="0" eaLnBrk="1" fontAlgn="auto" latinLnBrk="0" hangingPunct="1">
                        <a:lnSpc>
                          <a:spcPct val="107000"/>
                        </a:lnSpc>
                        <a:spcBef>
                          <a:spcPts val="0"/>
                        </a:spcBef>
                        <a:spcAft>
                          <a:spcPts val="0"/>
                        </a:spcAft>
                        <a:buClrTx/>
                        <a:buSzTx/>
                        <a:buFontTx/>
                        <a:buNone/>
                        <a:tabLst/>
                        <a:defRPr/>
                      </a:pPr>
                      <a:r>
                        <a:rPr lang="es-PY" sz="2000" dirty="0">
                          <a:effectLst/>
                          <a:latin typeface="Rockwell" panose="02060603020205020403" pitchFamily="18" charset="0"/>
                        </a:rPr>
                        <a:t> </a:t>
                      </a:r>
                      <a:r>
                        <a:rPr lang="es-ES" sz="2000" dirty="0" smtClean="0">
                          <a:effectLst/>
                          <a:latin typeface="Rockwell" panose="02060603020205020403" pitchFamily="18" charset="0"/>
                        </a:rPr>
                        <a:t>74%</a:t>
                      </a:r>
                      <a:endParaRPr lang="es-PY" sz="2000" dirty="0" smtClean="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1627708507"/>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txBox="1">
            <a:spLocks/>
          </p:cNvSpPr>
          <p:nvPr/>
        </p:nvSpPr>
        <p:spPr>
          <a:xfrm>
            <a:off x="1909862" y="0"/>
            <a:ext cx="7327340" cy="11049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98525">
              <a:lnSpc>
                <a:spcPct val="107000"/>
              </a:lnSpc>
            </a:pPr>
            <a:r>
              <a:rPr lang="es-PY" sz="3200" b="1" smtClean="0">
                <a:solidFill>
                  <a:schemeClr val="bg1"/>
                </a:solidFill>
                <a:latin typeface="Rockwell" panose="02060603020205020403" pitchFamily="18" charset="0"/>
                <a:ea typeface="Calibri" panose="020F0502020204030204" pitchFamily="34" charset="0"/>
                <a:cs typeface="Times New Roman" panose="02020603050405020304" pitchFamily="18" charset="0"/>
              </a:rPr>
              <a:t>VARIACIÓN DEL PRESUPUESTO RELACIÓN AÑO 2018 – 2019</a:t>
            </a:r>
            <a:endParaRPr lang="es-PY" sz="3200" dirty="0">
              <a:solidFill>
                <a:schemeClr val="bg1"/>
              </a:solidFill>
              <a:latin typeface="Rockwell" panose="02060603020205020403"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004416348"/>
              </p:ext>
            </p:extLst>
          </p:nvPr>
        </p:nvGraphicFramePr>
        <p:xfrm>
          <a:off x="374660" y="1479175"/>
          <a:ext cx="11228760" cy="2257252"/>
        </p:xfrm>
        <a:graphic>
          <a:graphicData uri="http://schemas.openxmlformats.org/drawingml/2006/table">
            <a:tbl>
              <a:tblPr firstRow="1" firstCol="1" bandRow="1">
                <a:tableStyleId>{F5AB1C69-6EDB-4FF4-983F-18BD219EF322}</a:tableStyleId>
              </a:tblPr>
              <a:tblGrid>
                <a:gridCol w="1020796"/>
                <a:gridCol w="2180792"/>
                <a:gridCol w="1283730"/>
                <a:gridCol w="1953552"/>
                <a:gridCol w="1256365"/>
                <a:gridCol w="2265263"/>
                <a:gridCol w="1268262"/>
              </a:tblGrid>
              <a:tr h="1160742">
                <a:tc>
                  <a:txBody>
                    <a:bodyPr/>
                    <a:lstStyle/>
                    <a:p>
                      <a:pPr algn="ctr">
                        <a:lnSpc>
                          <a:spcPct val="107000"/>
                        </a:lnSpc>
                        <a:spcAft>
                          <a:spcPts val="0"/>
                        </a:spcAft>
                      </a:pPr>
                      <a:r>
                        <a:rPr lang="es-PY" sz="2000" dirty="0">
                          <a:effectLst/>
                          <a:latin typeface="Rockwell" panose="02060603020205020403" pitchFamily="18" charset="0"/>
                        </a:rPr>
                        <a:t>AÑO</a:t>
                      </a:r>
                      <a:endParaRPr lang="es-PY" sz="2000" b="1" dirty="0">
                        <a:solidFill>
                          <a:schemeClr val="bg1"/>
                        </a:solidFill>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solidFill>
                      <a:srgbClr val="990505"/>
                    </a:solidFill>
                  </a:tcPr>
                </a:tc>
                <a:tc>
                  <a:txBody>
                    <a:bodyPr/>
                    <a:lstStyle/>
                    <a:p>
                      <a:pPr algn="ctr">
                        <a:lnSpc>
                          <a:spcPct val="107000"/>
                        </a:lnSpc>
                        <a:spcAft>
                          <a:spcPts val="0"/>
                        </a:spcAft>
                      </a:pPr>
                      <a:r>
                        <a:rPr lang="es-PY" sz="2000" dirty="0">
                          <a:effectLst/>
                          <a:latin typeface="Rockwell" panose="02060603020205020403" pitchFamily="18" charset="0"/>
                        </a:rPr>
                        <a:t>FUENTE 10</a:t>
                      </a:r>
                      <a:endParaRPr lang="es-PY" sz="2000" b="1" dirty="0">
                        <a:solidFill>
                          <a:schemeClr val="bg1"/>
                        </a:solidFill>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solidFill>
                      <a:srgbClr val="990505"/>
                    </a:solidFill>
                  </a:tcPr>
                </a:tc>
                <a:tc>
                  <a:txBody>
                    <a:bodyPr/>
                    <a:lstStyle/>
                    <a:p>
                      <a:pPr algn="ctr">
                        <a:lnSpc>
                          <a:spcPct val="107000"/>
                        </a:lnSpc>
                        <a:spcAft>
                          <a:spcPts val="0"/>
                        </a:spcAft>
                      </a:pPr>
                      <a:r>
                        <a:rPr lang="es-PY" sz="2000" dirty="0" smtClean="0">
                          <a:effectLst/>
                          <a:latin typeface="Rockwell" panose="02060603020205020403" pitchFamily="18" charset="0"/>
                        </a:rPr>
                        <a:t>% </a:t>
                      </a:r>
                      <a:r>
                        <a:rPr lang="es-PY" sz="2000" dirty="0" err="1" smtClean="0">
                          <a:effectLst/>
                          <a:latin typeface="Rockwell" panose="02060603020205020403" pitchFamily="18" charset="0"/>
                        </a:rPr>
                        <a:t>Variac</a:t>
                      </a:r>
                      <a:r>
                        <a:rPr lang="es-PY" sz="2000" dirty="0" smtClean="0">
                          <a:effectLst/>
                          <a:latin typeface="Rockwell" panose="02060603020205020403" pitchFamily="18" charset="0"/>
                        </a:rPr>
                        <a:t>.</a:t>
                      </a:r>
                      <a:endParaRPr lang="es-PY" sz="2000" b="1" dirty="0">
                        <a:solidFill>
                          <a:schemeClr val="bg1"/>
                        </a:solidFill>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solidFill>
                      <a:srgbClr val="990505"/>
                    </a:solidFill>
                  </a:tcPr>
                </a:tc>
                <a:tc>
                  <a:txBody>
                    <a:bodyPr/>
                    <a:lstStyle/>
                    <a:p>
                      <a:pPr algn="ctr">
                        <a:lnSpc>
                          <a:spcPct val="107000"/>
                        </a:lnSpc>
                        <a:spcAft>
                          <a:spcPts val="0"/>
                        </a:spcAft>
                      </a:pPr>
                      <a:r>
                        <a:rPr lang="es-PY" sz="2000" dirty="0">
                          <a:effectLst/>
                          <a:latin typeface="Rockwell" panose="02060603020205020403" pitchFamily="18" charset="0"/>
                        </a:rPr>
                        <a:t>FUENTE 30</a:t>
                      </a:r>
                      <a:endParaRPr lang="es-PY" sz="2000" b="1" dirty="0">
                        <a:solidFill>
                          <a:schemeClr val="bg1"/>
                        </a:solidFill>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solidFill>
                      <a:srgbClr val="990505"/>
                    </a:solidFill>
                  </a:tcPr>
                </a:tc>
                <a:tc>
                  <a:txBody>
                    <a:bodyPr/>
                    <a:lstStyle/>
                    <a:p>
                      <a:pPr algn="ctr">
                        <a:lnSpc>
                          <a:spcPct val="107000"/>
                        </a:lnSpc>
                        <a:spcAft>
                          <a:spcPts val="0"/>
                        </a:spcAft>
                      </a:pPr>
                      <a:r>
                        <a:rPr lang="es-PY" sz="2000" dirty="0" smtClean="0">
                          <a:effectLst/>
                          <a:latin typeface="Rockwell" panose="02060603020205020403" pitchFamily="18" charset="0"/>
                        </a:rPr>
                        <a:t>% </a:t>
                      </a:r>
                      <a:r>
                        <a:rPr lang="es-PY" sz="2000" dirty="0" err="1" smtClean="0">
                          <a:effectLst/>
                          <a:latin typeface="Rockwell" panose="02060603020205020403" pitchFamily="18" charset="0"/>
                        </a:rPr>
                        <a:t>Variac</a:t>
                      </a:r>
                      <a:r>
                        <a:rPr lang="es-PY" sz="2000" dirty="0" smtClean="0">
                          <a:effectLst/>
                          <a:latin typeface="Rockwell" panose="02060603020205020403" pitchFamily="18" charset="0"/>
                        </a:rPr>
                        <a:t>.</a:t>
                      </a:r>
                      <a:endParaRPr lang="es-PY" sz="2000" b="1" dirty="0">
                        <a:solidFill>
                          <a:schemeClr val="bg1"/>
                        </a:solidFill>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solidFill>
                      <a:srgbClr val="990505"/>
                    </a:solidFill>
                  </a:tcPr>
                </a:tc>
                <a:tc>
                  <a:txBody>
                    <a:bodyPr/>
                    <a:lstStyle/>
                    <a:p>
                      <a:pPr algn="ctr">
                        <a:lnSpc>
                          <a:spcPct val="107000"/>
                        </a:lnSpc>
                        <a:spcAft>
                          <a:spcPts val="0"/>
                        </a:spcAft>
                      </a:pPr>
                      <a:r>
                        <a:rPr lang="es-PY" sz="2000" dirty="0">
                          <a:effectLst/>
                          <a:latin typeface="Rockwell" panose="02060603020205020403" pitchFamily="18" charset="0"/>
                        </a:rPr>
                        <a:t>TOTAL </a:t>
                      </a:r>
                      <a:r>
                        <a:rPr lang="es-PY" sz="2000" dirty="0" err="1">
                          <a:effectLst/>
                          <a:latin typeface="Rockwell" panose="02060603020205020403" pitchFamily="18" charset="0"/>
                        </a:rPr>
                        <a:t>PRESUP</a:t>
                      </a:r>
                      <a:r>
                        <a:rPr lang="es-PY" sz="2000" dirty="0">
                          <a:effectLst/>
                          <a:latin typeface="Rockwell" panose="02060603020205020403" pitchFamily="18" charset="0"/>
                        </a:rPr>
                        <a:t>.</a:t>
                      </a:r>
                      <a:endParaRPr lang="es-PY" sz="2000" b="1" dirty="0">
                        <a:solidFill>
                          <a:schemeClr val="bg1"/>
                        </a:solidFill>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solidFill>
                      <a:srgbClr val="990505"/>
                    </a:solidFill>
                  </a:tcPr>
                </a:tc>
                <a:tc>
                  <a:txBody>
                    <a:bodyPr/>
                    <a:lstStyle/>
                    <a:p>
                      <a:pPr algn="ctr">
                        <a:lnSpc>
                          <a:spcPct val="107000"/>
                        </a:lnSpc>
                        <a:spcAft>
                          <a:spcPts val="0"/>
                        </a:spcAft>
                      </a:pPr>
                      <a:r>
                        <a:rPr lang="es-PY" sz="2000" dirty="0" smtClean="0">
                          <a:effectLst/>
                          <a:latin typeface="Rockwell" panose="02060603020205020403" pitchFamily="18" charset="0"/>
                        </a:rPr>
                        <a:t>% </a:t>
                      </a:r>
                      <a:r>
                        <a:rPr lang="es-PY" sz="2000" dirty="0" err="1" smtClean="0">
                          <a:effectLst/>
                          <a:latin typeface="Rockwell" panose="02060603020205020403" pitchFamily="18" charset="0"/>
                        </a:rPr>
                        <a:t>Variac</a:t>
                      </a:r>
                      <a:r>
                        <a:rPr lang="es-PY" sz="2000" dirty="0" smtClean="0">
                          <a:effectLst/>
                          <a:latin typeface="Rockwell" panose="02060603020205020403" pitchFamily="18" charset="0"/>
                        </a:rPr>
                        <a:t>.</a:t>
                      </a:r>
                      <a:endParaRPr lang="es-PY" sz="2000" b="1" dirty="0">
                        <a:solidFill>
                          <a:schemeClr val="bg1"/>
                        </a:solidFill>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solidFill>
                      <a:srgbClr val="990505"/>
                    </a:solidFill>
                  </a:tcPr>
                </a:tc>
              </a:tr>
              <a:tr h="568557">
                <a:tc>
                  <a:txBody>
                    <a:bodyPr/>
                    <a:lstStyle/>
                    <a:p>
                      <a:pPr algn="just">
                        <a:lnSpc>
                          <a:spcPct val="107000"/>
                        </a:lnSpc>
                        <a:spcAft>
                          <a:spcPts val="0"/>
                        </a:spcAft>
                      </a:pPr>
                      <a:r>
                        <a:rPr lang="es-PY" sz="1800" dirty="0">
                          <a:effectLst/>
                          <a:latin typeface="Rockwell" panose="02060603020205020403" pitchFamily="18" charset="0"/>
                        </a:rPr>
                        <a:t>2018</a:t>
                      </a:r>
                      <a:endParaRPr lang="es-PY" sz="18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solidFill>
                      <a:srgbClr val="990505"/>
                    </a:solidFill>
                  </a:tcPr>
                </a:tc>
                <a:tc>
                  <a:txBody>
                    <a:bodyPr/>
                    <a:lstStyle/>
                    <a:p>
                      <a:pPr algn="r">
                        <a:lnSpc>
                          <a:spcPct val="107000"/>
                        </a:lnSpc>
                        <a:spcAft>
                          <a:spcPts val="0"/>
                        </a:spcAft>
                      </a:pPr>
                      <a:r>
                        <a:rPr lang="es-PY" sz="1800" dirty="0">
                          <a:effectLst/>
                          <a:latin typeface="Rockwell" panose="02060603020205020403" pitchFamily="18" charset="0"/>
                        </a:rPr>
                        <a:t>50.064.697.627   </a:t>
                      </a:r>
                      <a:endParaRPr lang="es-PY" sz="18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PY" sz="1800" dirty="0">
                          <a:effectLst/>
                          <a:latin typeface="Rockwell" panose="02060603020205020403" pitchFamily="18" charset="0"/>
                        </a:rPr>
                        <a:t> </a:t>
                      </a:r>
                      <a:endParaRPr lang="es-PY" sz="18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PY" sz="1800" dirty="0">
                          <a:effectLst/>
                          <a:latin typeface="Rockwell" panose="02060603020205020403" pitchFamily="18" charset="0"/>
                        </a:rPr>
                        <a:t>4.992.996.864   </a:t>
                      </a:r>
                      <a:endParaRPr lang="es-PY" sz="18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PY" sz="1800" dirty="0">
                          <a:effectLst/>
                          <a:latin typeface="Rockwell" panose="02060603020205020403" pitchFamily="18" charset="0"/>
                        </a:rPr>
                        <a:t> </a:t>
                      </a:r>
                      <a:endParaRPr lang="es-PY" sz="18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PY" sz="1800" dirty="0">
                          <a:effectLst/>
                          <a:latin typeface="Rockwell" panose="02060603020205020403" pitchFamily="18" charset="0"/>
                        </a:rPr>
                        <a:t>55.146.094.491</a:t>
                      </a:r>
                      <a:endParaRPr lang="es-PY" sz="18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PY" sz="1800" dirty="0">
                          <a:effectLst/>
                          <a:latin typeface="Rockwell" panose="02060603020205020403" pitchFamily="18" charset="0"/>
                        </a:rPr>
                        <a:t>	</a:t>
                      </a:r>
                      <a:endParaRPr lang="es-PY" sz="18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r>
              <a:tr h="527953">
                <a:tc>
                  <a:txBody>
                    <a:bodyPr/>
                    <a:lstStyle/>
                    <a:p>
                      <a:pPr algn="just">
                        <a:lnSpc>
                          <a:spcPct val="107000"/>
                        </a:lnSpc>
                        <a:spcAft>
                          <a:spcPts val="0"/>
                        </a:spcAft>
                      </a:pPr>
                      <a:r>
                        <a:rPr lang="es-PY" sz="1800">
                          <a:effectLst/>
                          <a:latin typeface="Rockwell" panose="02060603020205020403" pitchFamily="18" charset="0"/>
                        </a:rPr>
                        <a:t>2019</a:t>
                      </a:r>
                      <a:endParaRPr lang="es-PY" sz="1800" b="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solidFill>
                      <a:srgbClr val="990505"/>
                    </a:solidFill>
                  </a:tcPr>
                </a:tc>
                <a:tc>
                  <a:txBody>
                    <a:bodyPr/>
                    <a:lstStyle/>
                    <a:p>
                      <a:pPr algn="r">
                        <a:lnSpc>
                          <a:spcPct val="107000"/>
                        </a:lnSpc>
                        <a:spcAft>
                          <a:spcPts val="0"/>
                        </a:spcAft>
                      </a:pPr>
                      <a:r>
                        <a:rPr lang="es-PY" sz="1800" dirty="0">
                          <a:effectLst/>
                          <a:latin typeface="Rockwell" panose="02060603020205020403" pitchFamily="18" charset="0"/>
                        </a:rPr>
                        <a:t>50.546.344.998</a:t>
                      </a:r>
                      <a:endParaRPr lang="es-PY" sz="18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PY" sz="1800" dirty="0">
                          <a:effectLst/>
                          <a:latin typeface="Rockwell" panose="02060603020205020403" pitchFamily="18" charset="0"/>
                        </a:rPr>
                        <a:t>1%</a:t>
                      </a:r>
                      <a:endParaRPr lang="es-PY" sz="18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PY" sz="1800" dirty="0">
                          <a:effectLst/>
                          <a:latin typeface="Rockwell" panose="02060603020205020403" pitchFamily="18" charset="0"/>
                        </a:rPr>
                        <a:t>5.576.206.264   </a:t>
                      </a:r>
                      <a:endParaRPr lang="es-PY" sz="18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PY" sz="1800" dirty="0">
                          <a:effectLst/>
                          <a:latin typeface="Rockwell" panose="02060603020205020403" pitchFamily="18" charset="0"/>
                        </a:rPr>
                        <a:t>12%</a:t>
                      </a:r>
                      <a:endParaRPr lang="es-PY" sz="18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PY" sz="1800" dirty="0">
                          <a:effectLst/>
                          <a:latin typeface="Rockwell" panose="02060603020205020403" pitchFamily="18" charset="0"/>
                        </a:rPr>
                        <a:t>56.122.551.262</a:t>
                      </a:r>
                      <a:endParaRPr lang="es-PY" sz="18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PY" sz="1800" dirty="0">
                          <a:effectLst/>
                          <a:latin typeface="Rockwell" panose="02060603020205020403" pitchFamily="18" charset="0"/>
                        </a:rPr>
                        <a:t>1,7%</a:t>
                      </a:r>
                      <a:endParaRPr lang="es-PY" sz="1800" b="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712747766"/>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06425" y="0"/>
            <a:ext cx="7920000" cy="8368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Y" sz="4800" b="1" dirty="0" smtClean="0">
                <a:solidFill>
                  <a:schemeClr val="bg1"/>
                </a:solidFill>
                <a:latin typeface="Rockwell" panose="02060603020205020403" pitchFamily="18" charset="0"/>
              </a:rPr>
              <a:t>PEDIDO ADICIONAL</a:t>
            </a:r>
            <a:endParaRPr lang="es-PY" sz="4800" b="1" dirty="0">
              <a:solidFill>
                <a:schemeClr val="bg1"/>
              </a:solidFill>
              <a:latin typeface="Rockwell" panose="02060603020205020403" pitchFamily="18" charset="0"/>
            </a:endParaRPr>
          </a:p>
        </p:txBody>
      </p:sp>
      <p:sp>
        <p:nvSpPr>
          <p:cNvPr id="5" name="Marcador de contenido 2"/>
          <p:cNvSpPr txBox="1">
            <a:spLocks/>
          </p:cNvSpPr>
          <p:nvPr/>
        </p:nvSpPr>
        <p:spPr>
          <a:xfrm>
            <a:off x="606425" y="1104900"/>
            <a:ext cx="11091589" cy="4013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PY" sz="3200" dirty="0" smtClean="0">
                <a:latin typeface="Rockwell" panose="02060603020205020403" pitchFamily="18" charset="0"/>
              </a:rPr>
              <a:t>El pedido adicional corresponde a objetos de gastos que la Universidad necesita incrementar, debido a la urgente necesidad de mejora del servicio prestado a los alumnos en los distintos cursos y especialidades. Hoy en día solo la Facultad de Ciencias Económicas cuenta con infraestructura propia, la que es compartida con las demás unidades académicas, como la Facultad Ciencias de la Producción, Facultad de Ciencias Médicas y Facultad de Ciencias de la Salud.</a:t>
            </a:r>
            <a:endParaRPr lang="es-PY" sz="3200" dirty="0">
              <a:latin typeface="Rockwell" panose="02060603020205020403" pitchFamily="18" charset="0"/>
            </a:endParaRPr>
          </a:p>
        </p:txBody>
      </p:sp>
    </p:spTree>
    <p:extLst>
      <p:ext uri="{BB962C8B-B14F-4D97-AF65-F5344CB8AC3E}">
        <p14:creationId xmlns:p14="http://schemas.microsoft.com/office/powerpoint/2010/main" val="3142215241"/>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048255882"/>
              </p:ext>
            </p:extLst>
          </p:nvPr>
        </p:nvGraphicFramePr>
        <p:xfrm>
          <a:off x="300000" y="331072"/>
          <a:ext cx="11634498" cy="4816301"/>
        </p:xfrm>
        <a:graphic>
          <a:graphicData uri="http://schemas.openxmlformats.org/drawingml/2006/table">
            <a:tbl>
              <a:tblPr firstRow="1" firstCol="1">
                <a:tableStyleId>{F5AB1C69-6EDB-4FF4-983F-18BD219EF322}</a:tableStyleId>
              </a:tblPr>
              <a:tblGrid>
                <a:gridCol w="747990"/>
                <a:gridCol w="523593"/>
                <a:gridCol w="7869901"/>
                <a:gridCol w="2493014"/>
              </a:tblGrid>
              <a:tr h="403360">
                <a:tc>
                  <a:txBody>
                    <a:bodyPr/>
                    <a:lstStyle/>
                    <a:p>
                      <a:pPr algn="r">
                        <a:lnSpc>
                          <a:spcPct val="107000"/>
                        </a:lnSpc>
                        <a:spcAft>
                          <a:spcPts val="0"/>
                        </a:spcAft>
                      </a:pPr>
                      <a:r>
                        <a:rPr lang="es-PY" sz="1800" dirty="0">
                          <a:effectLst/>
                          <a:latin typeface="Rockwell" panose="02060603020205020403" pitchFamily="18" charset="0"/>
                        </a:rPr>
                        <a:t>111</a:t>
                      </a:r>
                      <a:endParaRPr lang="es-PY" sz="18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990505"/>
                    </a:solidFill>
                  </a:tcPr>
                </a:tc>
                <a:tc>
                  <a:txBody>
                    <a:bodyPr/>
                    <a:lstStyle/>
                    <a:p>
                      <a:pPr algn="r">
                        <a:lnSpc>
                          <a:spcPct val="107000"/>
                        </a:lnSpc>
                        <a:spcAft>
                          <a:spcPts val="0"/>
                        </a:spcAft>
                      </a:pPr>
                      <a:r>
                        <a:rPr lang="es-PY" sz="2400" b="0" dirty="0">
                          <a:solidFill>
                            <a:schemeClr val="tx1"/>
                          </a:solidFill>
                          <a:effectLst/>
                          <a:latin typeface="Rockwell" panose="02060603020205020403" pitchFamily="18" charset="0"/>
                        </a:rPr>
                        <a:t>10</a:t>
                      </a:r>
                      <a:endParaRPr lang="es-PY" sz="2400" b="0" dirty="0">
                        <a:solidFill>
                          <a:schemeClr val="tx1"/>
                        </a:solidFill>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F0F0F0"/>
                    </a:solidFill>
                  </a:tcPr>
                </a:tc>
                <a:tc>
                  <a:txBody>
                    <a:bodyPr/>
                    <a:lstStyle/>
                    <a:p>
                      <a:pPr>
                        <a:lnSpc>
                          <a:spcPct val="107000"/>
                        </a:lnSpc>
                        <a:spcAft>
                          <a:spcPts val="0"/>
                        </a:spcAft>
                      </a:pPr>
                      <a:r>
                        <a:rPr lang="es-PY" sz="2400" b="0" dirty="0">
                          <a:solidFill>
                            <a:schemeClr val="tx1"/>
                          </a:solidFill>
                          <a:effectLst/>
                          <a:latin typeface="Rockwell" panose="02060603020205020403" pitchFamily="18" charset="0"/>
                        </a:rPr>
                        <a:t>Sueldos</a:t>
                      </a:r>
                      <a:endParaRPr lang="es-PY" sz="2400" b="0" dirty="0">
                        <a:solidFill>
                          <a:schemeClr val="tx1"/>
                        </a:solidFill>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F0F0F0"/>
                    </a:solidFill>
                  </a:tcPr>
                </a:tc>
                <a:tc>
                  <a:txBody>
                    <a:bodyPr/>
                    <a:lstStyle/>
                    <a:p>
                      <a:pPr algn="r" rtl="0" fontAlgn="ctr"/>
                      <a:r>
                        <a:rPr lang="es-PY" sz="2400" b="0" i="0" u="none" strike="noStrike" dirty="0" smtClean="0">
                          <a:solidFill>
                            <a:srgbClr val="000000"/>
                          </a:solidFill>
                          <a:effectLst/>
                          <a:latin typeface="Rockwell" panose="02060603020205020403" pitchFamily="18" charset="0"/>
                        </a:rPr>
                        <a:t>8.326.570.720</a:t>
                      </a:r>
                      <a:endParaRPr lang="es-PY" sz="2400" b="0" i="0" u="none" strike="noStrike" dirty="0">
                        <a:solidFill>
                          <a:srgbClr val="000000"/>
                        </a:solidFill>
                        <a:effectLst/>
                        <a:latin typeface="Rockwell" panose="02060603020205020403" pitchFamily="18" charset="0"/>
                      </a:endParaRPr>
                    </a:p>
                  </a:txBody>
                  <a:tcPr marL="9525" marR="9525" marT="9525" marB="0" anchor="ctr">
                    <a:solidFill>
                      <a:srgbClr val="F0F0F0"/>
                    </a:solidFill>
                  </a:tcPr>
                </a:tc>
              </a:tr>
              <a:tr h="403360">
                <a:tc>
                  <a:txBody>
                    <a:bodyPr/>
                    <a:lstStyle/>
                    <a:p>
                      <a:pPr algn="r">
                        <a:lnSpc>
                          <a:spcPct val="107000"/>
                        </a:lnSpc>
                        <a:spcAft>
                          <a:spcPts val="0"/>
                        </a:spcAft>
                      </a:pPr>
                      <a:r>
                        <a:rPr lang="es-PY" sz="1800">
                          <a:effectLst/>
                          <a:latin typeface="Rockwell" panose="02060603020205020403" pitchFamily="18" charset="0"/>
                        </a:rPr>
                        <a:t>112</a:t>
                      </a:r>
                      <a:endParaRPr lang="es-PY" sz="18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990505"/>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Dietas</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a:effectLst/>
                          <a:latin typeface="Rockwell" panose="02060603020205020403" pitchFamily="18" charset="0"/>
                        </a:rPr>
                        <a:t>412.176.000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403360">
                <a:tc>
                  <a:txBody>
                    <a:bodyPr/>
                    <a:lstStyle/>
                    <a:p>
                      <a:pPr algn="r">
                        <a:lnSpc>
                          <a:spcPct val="107000"/>
                        </a:lnSpc>
                        <a:spcAft>
                          <a:spcPts val="0"/>
                        </a:spcAft>
                      </a:pPr>
                      <a:r>
                        <a:rPr lang="es-PY" sz="1800">
                          <a:effectLst/>
                          <a:latin typeface="Rockwell" panose="02060603020205020403" pitchFamily="18" charset="0"/>
                        </a:rPr>
                        <a:t>113</a:t>
                      </a:r>
                      <a:endParaRPr lang="es-PY" sz="18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990505"/>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Gastos de Representación</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a:effectLst/>
                          <a:latin typeface="Rockwell" panose="02060603020205020403" pitchFamily="18" charset="0"/>
                        </a:rPr>
                        <a:t>84.548.400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403360">
                <a:tc>
                  <a:txBody>
                    <a:bodyPr/>
                    <a:lstStyle/>
                    <a:p>
                      <a:pPr algn="r">
                        <a:lnSpc>
                          <a:spcPct val="107000"/>
                        </a:lnSpc>
                        <a:spcAft>
                          <a:spcPts val="0"/>
                        </a:spcAft>
                      </a:pPr>
                      <a:r>
                        <a:rPr lang="es-PY" sz="1800">
                          <a:effectLst/>
                          <a:latin typeface="Rockwell" panose="02060603020205020403" pitchFamily="18" charset="0"/>
                        </a:rPr>
                        <a:t>114</a:t>
                      </a:r>
                      <a:endParaRPr lang="es-PY" sz="18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990505"/>
                    </a:solidFill>
                  </a:tcPr>
                </a:tc>
                <a:tc>
                  <a:txBody>
                    <a:bodyPr/>
                    <a:lstStyle/>
                    <a:p>
                      <a:pPr algn="r">
                        <a:lnSpc>
                          <a:spcPct val="107000"/>
                        </a:lnSpc>
                        <a:spcAft>
                          <a:spcPts val="0"/>
                        </a:spcAft>
                      </a:pPr>
                      <a:r>
                        <a:rPr lang="es-PY" sz="2400" dirty="0">
                          <a:effectLst/>
                          <a:latin typeface="Rockwell" panose="02060603020205020403" pitchFamily="18" charset="0"/>
                        </a:rPr>
                        <a:t>10</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Aguinaldo</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rtl="0" fontAlgn="ctr"/>
                      <a:r>
                        <a:rPr lang="es-PY" sz="2400" b="0" i="0" u="none" strike="noStrike" dirty="0">
                          <a:solidFill>
                            <a:srgbClr val="000000"/>
                          </a:solidFill>
                          <a:effectLst/>
                          <a:latin typeface="Rockwell" panose="02060603020205020403" pitchFamily="18" charset="0"/>
                        </a:rPr>
                        <a:t>606.034.508</a:t>
                      </a:r>
                    </a:p>
                  </a:txBody>
                  <a:tcPr marL="9525" marR="9525" marT="9525" marB="0" anchor="ctr"/>
                </a:tc>
              </a:tr>
              <a:tr h="403360">
                <a:tc>
                  <a:txBody>
                    <a:bodyPr/>
                    <a:lstStyle/>
                    <a:p>
                      <a:pPr algn="r">
                        <a:lnSpc>
                          <a:spcPct val="107000"/>
                        </a:lnSpc>
                        <a:spcAft>
                          <a:spcPts val="0"/>
                        </a:spcAft>
                      </a:pPr>
                      <a:r>
                        <a:rPr lang="es-PY" sz="1800" dirty="0">
                          <a:effectLst/>
                          <a:latin typeface="Rockwell" panose="02060603020205020403" pitchFamily="18" charset="0"/>
                        </a:rPr>
                        <a:t>133</a:t>
                      </a:r>
                      <a:endParaRPr lang="es-PY" sz="18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990505"/>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Bonificaciones y Gratificaciones</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a:effectLst/>
                          <a:latin typeface="Rockwell" panose="02060603020205020403" pitchFamily="18" charset="0"/>
                        </a:rPr>
                        <a:t>200.000.000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403360">
                <a:tc>
                  <a:txBody>
                    <a:bodyPr/>
                    <a:lstStyle/>
                    <a:p>
                      <a:pPr algn="r">
                        <a:lnSpc>
                          <a:spcPct val="107000"/>
                        </a:lnSpc>
                        <a:spcAft>
                          <a:spcPts val="0"/>
                        </a:spcAft>
                      </a:pPr>
                      <a:r>
                        <a:rPr lang="es-PY" sz="1800">
                          <a:effectLst/>
                          <a:latin typeface="Rockwell" panose="02060603020205020403" pitchFamily="18" charset="0"/>
                        </a:rPr>
                        <a:t>144</a:t>
                      </a:r>
                      <a:endParaRPr lang="es-PY" sz="18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990505"/>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JORNALES</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dirty="0" smtClean="0">
                          <a:effectLst/>
                          <a:latin typeface="Rockwell" panose="02060603020205020403" pitchFamily="18" charset="0"/>
                        </a:rPr>
                        <a:t>100.000.000</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403360">
                <a:tc>
                  <a:txBody>
                    <a:bodyPr/>
                    <a:lstStyle/>
                    <a:p>
                      <a:pPr algn="r">
                        <a:lnSpc>
                          <a:spcPct val="107000"/>
                        </a:lnSpc>
                        <a:spcAft>
                          <a:spcPts val="0"/>
                        </a:spcAft>
                      </a:pPr>
                      <a:r>
                        <a:rPr lang="es-PY" sz="1800">
                          <a:effectLst/>
                          <a:latin typeface="Rockwell" panose="02060603020205020403" pitchFamily="18" charset="0"/>
                        </a:rPr>
                        <a:t>191</a:t>
                      </a:r>
                      <a:endParaRPr lang="es-PY" sz="18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990505"/>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Subsidio Para La Salud</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dirty="0">
                          <a:effectLst/>
                          <a:latin typeface="Rockwell" panose="02060603020205020403" pitchFamily="18" charset="0"/>
                        </a:rPr>
                        <a:t>656.400.000</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403360">
                <a:tc>
                  <a:txBody>
                    <a:bodyPr/>
                    <a:lstStyle/>
                    <a:p>
                      <a:pPr algn="r">
                        <a:lnSpc>
                          <a:spcPct val="107000"/>
                        </a:lnSpc>
                        <a:spcAft>
                          <a:spcPts val="0"/>
                        </a:spcAft>
                      </a:pPr>
                      <a:r>
                        <a:rPr lang="es-PY" sz="1800">
                          <a:effectLst/>
                          <a:latin typeface="Rockwell" panose="02060603020205020403" pitchFamily="18" charset="0"/>
                        </a:rPr>
                        <a:t>210</a:t>
                      </a:r>
                      <a:endParaRPr lang="es-PY" sz="18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990505"/>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SERVICIOS BÁSICOS</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dirty="0" smtClean="0">
                          <a:effectLst/>
                          <a:latin typeface="Rockwell" panose="02060603020205020403" pitchFamily="18" charset="0"/>
                        </a:rPr>
                        <a:t>135.000.000</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403360">
                <a:tc>
                  <a:txBody>
                    <a:bodyPr/>
                    <a:lstStyle/>
                    <a:p>
                      <a:pPr algn="r">
                        <a:lnSpc>
                          <a:spcPct val="107000"/>
                        </a:lnSpc>
                        <a:spcAft>
                          <a:spcPts val="0"/>
                        </a:spcAft>
                      </a:pPr>
                      <a:r>
                        <a:rPr lang="es-PY" sz="1800">
                          <a:effectLst/>
                          <a:latin typeface="Rockwell" panose="02060603020205020403" pitchFamily="18" charset="0"/>
                        </a:rPr>
                        <a:t>220</a:t>
                      </a:r>
                      <a:endParaRPr lang="es-PY" sz="18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990505"/>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Transporte y Almacenaje</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dirty="0">
                          <a:effectLst/>
                          <a:latin typeface="Rockwell" panose="02060603020205020403" pitchFamily="18" charset="0"/>
                        </a:rPr>
                        <a:t>30.000.000</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403360">
                <a:tc>
                  <a:txBody>
                    <a:bodyPr/>
                    <a:lstStyle/>
                    <a:p>
                      <a:pPr algn="r">
                        <a:lnSpc>
                          <a:spcPct val="107000"/>
                        </a:lnSpc>
                        <a:spcAft>
                          <a:spcPts val="0"/>
                        </a:spcAft>
                      </a:pPr>
                      <a:r>
                        <a:rPr lang="es-PY" sz="1800">
                          <a:effectLst/>
                          <a:latin typeface="Rockwell" panose="02060603020205020403" pitchFamily="18" charset="0"/>
                        </a:rPr>
                        <a:t>230</a:t>
                      </a:r>
                      <a:endParaRPr lang="es-PY" sz="18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990505"/>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Pasajes y Viáticos</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dirty="0">
                          <a:effectLst/>
                          <a:latin typeface="Rockwell" panose="02060603020205020403" pitchFamily="18" charset="0"/>
                        </a:rPr>
                        <a:t>31.000.000</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727589">
                <a:tc>
                  <a:txBody>
                    <a:bodyPr/>
                    <a:lstStyle/>
                    <a:p>
                      <a:pPr algn="r">
                        <a:lnSpc>
                          <a:spcPct val="107000"/>
                        </a:lnSpc>
                        <a:spcAft>
                          <a:spcPts val="0"/>
                        </a:spcAft>
                      </a:pPr>
                      <a:r>
                        <a:rPr lang="es-PY" sz="1800" dirty="0">
                          <a:effectLst/>
                          <a:latin typeface="Rockwell" panose="02060603020205020403" pitchFamily="18" charset="0"/>
                        </a:rPr>
                        <a:t>240</a:t>
                      </a:r>
                      <a:endParaRPr lang="es-PY" sz="18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990505"/>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a:effectLst/>
                          <a:latin typeface="Rockwell" panose="02060603020205020403" pitchFamily="18" charset="0"/>
                        </a:rPr>
                        <a:t>Gastos por Servicios de Aseo, De Mantenimiento y Reparación</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dirty="0">
                          <a:effectLst/>
                          <a:latin typeface="Rockwell" panose="02060603020205020403" pitchFamily="18" charset="0"/>
                        </a:rPr>
                        <a:t>420.000.000</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bl>
          </a:graphicData>
        </a:graphic>
      </p:graphicFrame>
    </p:spTree>
    <p:extLst>
      <p:ext uri="{BB962C8B-B14F-4D97-AF65-F5344CB8AC3E}">
        <p14:creationId xmlns:p14="http://schemas.microsoft.com/office/powerpoint/2010/main" val="3571596926"/>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369534503"/>
              </p:ext>
            </p:extLst>
          </p:nvPr>
        </p:nvGraphicFramePr>
        <p:xfrm>
          <a:off x="399612" y="279945"/>
          <a:ext cx="11550651" cy="4765024"/>
        </p:xfrm>
        <a:graphic>
          <a:graphicData uri="http://schemas.openxmlformats.org/drawingml/2006/table">
            <a:tbl>
              <a:tblPr firstRow="1" firstCol="1">
                <a:tableStyleId>{F5AB1C69-6EDB-4FF4-983F-18BD219EF322}</a:tableStyleId>
              </a:tblPr>
              <a:tblGrid>
                <a:gridCol w="750170"/>
                <a:gridCol w="525118"/>
                <a:gridCol w="7194966"/>
                <a:gridCol w="3080397"/>
              </a:tblGrid>
              <a:tr h="465032">
                <a:tc>
                  <a:txBody>
                    <a:bodyPr/>
                    <a:lstStyle/>
                    <a:p>
                      <a:pPr algn="r">
                        <a:lnSpc>
                          <a:spcPct val="107000"/>
                        </a:lnSpc>
                        <a:spcAft>
                          <a:spcPts val="0"/>
                        </a:spcAft>
                      </a:pPr>
                      <a:r>
                        <a:rPr lang="es-PY" sz="2000" dirty="0">
                          <a:effectLst/>
                          <a:latin typeface="Rockwell" panose="02060603020205020403" pitchFamily="18" charset="0"/>
                        </a:rPr>
                        <a:t>250</a:t>
                      </a:r>
                      <a:endParaRPr lang="es-PY" sz="20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7E1813"/>
                    </a:solidFill>
                  </a:tcPr>
                </a:tc>
                <a:tc>
                  <a:txBody>
                    <a:bodyPr/>
                    <a:lstStyle/>
                    <a:p>
                      <a:pPr algn="r">
                        <a:lnSpc>
                          <a:spcPct val="107000"/>
                        </a:lnSpc>
                        <a:spcAft>
                          <a:spcPts val="0"/>
                        </a:spcAft>
                      </a:pPr>
                      <a:r>
                        <a:rPr lang="es-PY" sz="2400" b="0" dirty="0">
                          <a:solidFill>
                            <a:schemeClr val="tx1"/>
                          </a:solidFill>
                          <a:effectLst/>
                          <a:latin typeface="Rockwell" panose="02060603020205020403" pitchFamily="18" charset="0"/>
                        </a:rPr>
                        <a:t>10</a:t>
                      </a:r>
                      <a:endParaRPr lang="es-PY" sz="2400" b="0" dirty="0">
                        <a:solidFill>
                          <a:schemeClr val="tx1"/>
                        </a:solidFill>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F0F0F0"/>
                    </a:solidFill>
                  </a:tcPr>
                </a:tc>
                <a:tc>
                  <a:txBody>
                    <a:bodyPr/>
                    <a:lstStyle/>
                    <a:p>
                      <a:pPr>
                        <a:lnSpc>
                          <a:spcPct val="107000"/>
                        </a:lnSpc>
                        <a:spcAft>
                          <a:spcPts val="0"/>
                        </a:spcAft>
                      </a:pPr>
                      <a:r>
                        <a:rPr lang="es-PY" sz="2400" b="0" dirty="0">
                          <a:solidFill>
                            <a:schemeClr val="tx1"/>
                          </a:solidFill>
                          <a:effectLst/>
                          <a:latin typeface="Rockwell" panose="02060603020205020403" pitchFamily="18" charset="0"/>
                        </a:rPr>
                        <a:t>Alquileres y Derechos</a:t>
                      </a:r>
                      <a:endParaRPr lang="es-PY" sz="2400" b="0" dirty="0">
                        <a:solidFill>
                          <a:schemeClr val="tx1"/>
                        </a:solidFill>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F0F0F0"/>
                    </a:solidFill>
                  </a:tcPr>
                </a:tc>
                <a:tc>
                  <a:txBody>
                    <a:bodyPr/>
                    <a:lstStyle/>
                    <a:p>
                      <a:pPr algn="r">
                        <a:lnSpc>
                          <a:spcPct val="107000"/>
                        </a:lnSpc>
                        <a:spcAft>
                          <a:spcPts val="0"/>
                        </a:spcAft>
                      </a:pPr>
                      <a:r>
                        <a:rPr lang="es-PY" sz="2400" b="0" dirty="0">
                          <a:solidFill>
                            <a:schemeClr val="tx1"/>
                          </a:solidFill>
                          <a:effectLst/>
                          <a:latin typeface="Rockwell" panose="02060603020205020403" pitchFamily="18" charset="0"/>
                        </a:rPr>
                        <a:t>300.000.000</a:t>
                      </a:r>
                      <a:endParaRPr lang="es-PY" sz="2400" b="0" dirty="0">
                        <a:solidFill>
                          <a:schemeClr val="tx1"/>
                        </a:solidFill>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F0F0F0"/>
                    </a:solidFill>
                  </a:tcPr>
                </a:tc>
              </a:tr>
              <a:tr h="465032">
                <a:tc>
                  <a:txBody>
                    <a:bodyPr/>
                    <a:lstStyle/>
                    <a:p>
                      <a:pPr algn="r">
                        <a:lnSpc>
                          <a:spcPct val="107000"/>
                        </a:lnSpc>
                        <a:spcAft>
                          <a:spcPts val="0"/>
                        </a:spcAft>
                      </a:pPr>
                      <a:r>
                        <a:rPr lang="es-PY" sz="2000" dirty="0">
                          <a:effectLst/>
                          <a:latin typeface="Rockwell" panose="02060603020205020403" pitchFamily="18" charset="0"/>
                        </a:rPr>
                        <a:t>260</a:t>
                      </a:r>
                      <a:endParaRPr lang="es-PY" sz="20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7E1813"/>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Servicios Técnicos y Profesionales</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dirty="0">
                          <a:effectLst/>
                          <a:latin typeface="Rockwell" panose="02060603020205020403" pitchFamily="18" charset="0"/>
                        </a:rPr>
                        <a:t>30.000.000</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754900">
                <a:tc>
                  <a:txBody>
                    <a:bodyPr/>
                    <a:lstStyle/>
                    <a:p>
                      <a:pPr algn="r">
                        <a:lnSpc>
                          <a:spcPct val="107000"/>
                        </a:lnSpc>
                        <a:spcAft>
                          <a:spcPts val="0"/>
                        </a:spcAft>
                      </a:pPr>
                      <a:r>
                        <a:rPr lang="es-PY" sz="2000" dirty="0">
                          <a:effectLst/>
                          <a:latin typeface="Rockwell" panose="02060603020205020403" pitchFamily="18" charset="0"/>
                        </a:rPr>
                        <a:t>290</a:t>
                      </a:r>
                      <a:endParaRPr lang="es-PY" sz="20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7E1813"/>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Servicios de Capacitación y </a:t>
                      </a:r>
                      <a:r>
                        <a:rPr lang="es-PY" sz="2400" dirty="0" smtClean="0">
                          <a:effectLst/>
                          <a:latin typeface="Rockwell" panose="02060603020205020403" pitchFamily="18" charset="0"/>
                        </a:rPr>
                        <a:t>Adiestramiento|</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dirty="0">
                          <a:effectLst/>
                          <a:latin typeface="Rockwell" panose="02060603020205020403" pitchFamily="18" charset="0"/>
                        </a:rPr>
                        <a:t>30.000.000</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465032">
                <a:tc>
                  <a:txBody>
                    <a:bodyPr/>
                    <a:lstStyle/>
                    <a:p>
                      <a:pPr algn="r">
                        <a:lnSpc>
                          <a:spcPct val="107000"/>
                        </a:lnSpc>
                        <a:spcAft>
                          <a:spcPts val="0"/>
                        </a:spcAft>
                      </a:pPr>
                      <a:r>
                        <a:rPr lang="es-PY" sz="2000" dirty="0">
                          <a:effectLst/>
                          <a:latin typeface="Rockwell" panose="02060603020205020403" pitchFamily="18" charset="0"/>
                        </a:rPr>
                        <a:t>320</a:t>
                      </a:r>
                      <a:endParaRPr lang="es-PY" sz="20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7E1813"/>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a:effectLst/>
                          <a:latin typeface="Rockwell" panose="02060603020205020403" pitchFamily="18" charset="0"/>
                        </a:rPr>
                        <a:t>Textiles y Vestuarios</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a:effectLst/>
                          <a:latin typeface="Rockwell" panose="02060603020205020403" pitchFamily="18" charset="0"/>
                        </a:rPr>
                        <a:t>20.000.000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465032">
                <a:tc>
                  <a:txBody>
                    <a:bodyPr/>
                    <a:lstStyle/>
                    <a:p>
                      <a:pPr algn="r">
                        <a:lnSpc>
                          <a:spcPct val="107000"/>
                        </a:lnSpc>
                        <a:spcAft>
                          <a:spcPts val="0"/>
                        </a:spcAft>
                      </a:pPr>
                      <a:r>
                        <a:rPr lang="es-PY" sz="2000" dirty="0">
                          <a:effectLst/>
                          <a:latin typeface="Rockwell" panose="02060603020205020403" pitchFamily="18" charset="0"/>
                        </a:rPr>
                        <a:t>330</a:t>
                      </a:r>
                      <a:endParaRPr lang="es-PY" sz="20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7E1813"/>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Productos de Papel Cartón E Impreso</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a:effectLst/>
                          <a:latin typeface="Rockwell" panose="02060603020205020403" pitchFamily="18" charset="0"/>
                        </a:rPr>
                        <a:t>20.000.000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465032">
                <a:tc>
                  <a:txBody>
                    <a:bodyPr/>
                    <a:lstStyle/>
                    <a:p>
                      <a:pPr algn="r">
                        <a:lnSpc>
                          <a:spcPct val="107000"/>
                        </a:lnSpc>
                        <a:spcAft>
                          <a:spcPts val="0"/>
                        </a:spcAft>
                      </a:pPr>
                      <a:r>
                        <a:rPr lang="es-PY" sz="2000" dirty="0">
                          <a:effectLst/>
                          <a:latin typeface="Rockwell" panose="02060603020205020403" pitchFamily="18" charset="0"/>
                        </a:rPr>
                        <a:t>340</a:t>
                      </a:r>
                      <a:endParaRPr lang="es-PY" sz="20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7E1813"/>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Bienes de Consumo De Oficinas E Insumos</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a:effectLst/>
                          <a:latin typeface="Rockwell" panose="02060603020205020403" pitchFamily="18" charset="0"/>
                        </a:rPr>
                        <a:t>20.000.000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754900">
                <a:tc>
                  <a:txBody>
                    <a:bodyPr/>
                    <a:lstStyle/>
                    <a:p>
                      <a:pPr algn="r">
                        <a:lnSpc>
                          <a:spcPct val="107000"/>
                        </a:lnSpc>
                        <a:spcAft>
                          <a:spcPts val="0"/>
                        </a:spcAft>
                      </a:pPr>
                      <a:r>
                        <a:rPr lang="es-PY" sz="2000" dirty="0">
                          <a:effectLst/>
                          <a:latin typeface="Rockwell" panose="02060603020205020403" pitchFamily="18" charset="0"/>
                        </a:rPr>
                        <a:t>350</a:t>
                      </a:r>
                      <a:endParaRPr lang="es-PY" sz="20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7E1813"/>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Productos e </a:t>
                      </a:r>
                      <a:r>
                        <a:rPr lang="es-PY" sz="2400" dirty="0" err="1">
                          <a:effectLst/>
                          <a:latin typeface="Rockwell" panose="02060603020205020403" pitchFamily="18" charset="0"/>
                        </a:rPr>
                        <a:t>Instrum</a:t>
                      </a:r>
                      <a:r>
                        <a:rPr lang="es-PY" sz="2400" dirty="0">
                          <a:effectLst/>
                          <a:latin typeface="Rockwell" panose="02060603020205020403" pitchFamily="18" charset="0"/>
                        </a:rPr>
                        <a:t>. Químicos y Medicinales</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dirty="0">
                          <a:effectLst/>
                          <a:latin typeface="Rockwell" panose="02060603020205020403" pitchFamily="18" charset="0"/>
                        </a:rPr>
                        <a:t>20.000.000</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465032">
                <a:tc>
                  <a:txBody>
                    <a:bodyPr/>
                    <a:lstStyle/>
                    <a:p>
                      <a:pPr algn="r">
                        <a:lnSpc>
                          <a:spcPct val="107000"/>
                        </a:lnSpc>
                        <a:spcAft>
                          <a:spcPts val="0"/>
                        </a:spcAft>
                      </a:pPr>
                      <a:r>
                        <a:rPr lang="es-PY" sz="2000" dirty="0">
                          <a:effectLst/>
                          <a:latin typeface="Rockwell" panose="02060603020205020403" pitchFamily="18" charset="0"/>
                        </a:rPr>
                        <a:t>360</a:t>
                      </a:r>
                      <a:endParaRPr lang="es-PY" sz="20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7E1813"/>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a:effectLst/>
                          <a:latin typeface="Rockwell" panose="02060603020205020403" pitchFamily="18" charset="0"/>
                        </a:rPr>
                        <a:t>Combustibles</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dirty="0" smtClean="0">
                          <a:effectLst/>
                          <a:latin typeface="Rockwell" panose="02060603020205020403" pitchFamily="18" charset="0"/>
                        </a:rPr>
                        <a:t>150.000.000</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465032">
                <a:tc>
                  <a:txBody>
                    <a:bodyPr/>
                    <a:lstStyle/>
                    <a:p>
                      <a:pPr algn="r">
                        <a:lnSpc>
                          <a:spcPct val="107000"/>
                        </a:lnSpc>
                        <a:spcAft>
                          <a:spcPts val="0"/>
                        </a:spcAft>
                      </a:pPr>
                      <a:r>
                        <a:rPr lang="es-PY" sz="2000" dirty="0">
                          <a:effectLst/>
                          <a:latin typeface="Rockwell" panose="02060603020205020403" pitchFamily="18" charset="0"/>
                        </a:rPr>
                        <a:t>390</a:t>
                      </a:r>
                      <a:endParaRPr lang="es-PY" sz="20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7E1813"/>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a:effectLst/>
                          <a:latin typeface="Rockwell" panose="02060603020205020403" pitchFamily="18" charset="0"/>
                        </a:rPr>
                        <a:t>Otros Bienes de Consumo</a:t>
                      </a:r>
                      <a:endParaRPr lang="es-PY" sz="240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dirty="0">
                          <a:effectLst/>
                          <a:latin typeface="Rockwell" panose="02060603020205020403" pitchFamily="18" charset="0"/>
                        </a:rPr>
                        <a:t>30.000.000</a:t>
                      </a:r>
                      <a:endParaRPr lang="es-PY" sz="240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bl>
          </a:graphicData>
        </a:graphic>
      </p:graphicFrame>
    </p:spTree>
    <p:extLst>
      <p:ext uri="{BB962C8B-B14F-4D97-AF65-F5344CB8AC3E}">
        <p14:creationId xmlns:p14="http://schemas.microsoft.com/office/powerpoint/2010/main" val="305798913"/>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036652544"/>
              </p:ext>
            </p:extLst>
          </p:nvPr>
        </p:nvGraphicFramePr>
        <p:xfrm>
          <a:off x="270151" y="28576"/>
          <a:ext cx="11724452" cy="5210692"/>
        </p:xfrm>
        <a:graphic>
          <a:graphicData uri="http://schemas.openxmlformats.org/drawingml/2006/table">
            <a:tbl>
              <a:tblPr firstCol="1">
                <a:tableStyleId>{F5AB1C69-6EDB-4FF4-983F-18BD219EF322}</a:tableStyleId>
              </a:tblPr>
              <a:tblGrid>
                <a:gridCol w="719970"/>
                <a:gridCol w="689909"/>
                <a:gridCol w="7927572"/>
                <a:gridCol w="2387001"/>
              </a:tblGrid>
              <a:tr h="742576">
                <a:tc>
                  <a:txBody>
                    <a:bodyPr/>
                    <a:lstStyle/>
                    <a:p>
                      <a:pPr algn="r">
                        <a:lnSpc>
                          <a:spcPct val="107000"/>
                        </a:lnSpc>
                        <a:spcAft>
                          <a:spcPts val="0"/>
                        </a:spcAft>
                      </a:pPr>
                      <a:r>
                        <a:rPr lang="es-PY" sz="2000" dirty="0">
                          <a:effectLst/>
                          <a:latin typeface="Rockwell" panose="02060603020205020403" pitchFamily="18" charset="0"/>
                        </a:rPr>
                        <a:t>520</a:t>
                      </a:r>
                      <a:endParaRPr lang="es-PY" sz="20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7E1813"/>
                    </a:solidFill>
                  </a:tcPr>
                </a:tc>
                <a:tc>
                  <a:txBody>
                    <a:bodyPr/>
                    <a:lstStyle/>
                    <a:p>
                      <a:pPr algn="r">
                        <a:lnSpc>
                          <a:spcPct val="107000"/>
                        </a:lnSpc>
                        <a:spcAft>
                          <a:spcPts val="0"/>
                        </a:spcAft>
                      </a:pPr>
                      <a:r>
                        <a:rPr lang="es-PY" sz="2400" dirty="0">
                          <a:effectLst/>
                          <a:latin typeface="Rockwell" panose="02060603020205020403" pitchFamily="18" charset="0"/>
                        </a:rPr>
                        <a:t>10</a:t>
                      </a:r>
                      <a:endParaRPr lang="es-PY" sz="24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Construcciones</a:t>
                      </a:r>
                      <a:endParaRPr lang="es-PY" sz="24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dirty="0" smtClean="0">
                          <a:effectLst/>
                          <a:latin typeface="Rockwell" panose="02060603020205020403" pitchFamily="18" charset="0"/>
                        </a:rPr>
                        <a:t>20.000.000.000</a:t>
                      </a:r>
                      <a:endParaRPr lang="es-PY" sz="24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742576">
                <a:tc>
                  <a:txBody>
                    <a:bodyPr/>
                    <a:lstStyle/>
                    <a:p>
                      <a:pPr algn="r">
                        <a:lnSpc>
                          <a:spcPct val="107000"/>
                        </a:lnSpc>
                        <a:spcAft>
                          <a:spcPts val="0"/>
                        </a:spcAft>
                      </a:pPr>
                      <a:r>
                        <a:rPr lang="es-PY" sz="2000" dirty="0">
                          <a:effectLst/>
                          <a:latin typeface="Rockwell" panose="02060603020205020403" pitchFamily="18" charset="0"/>
                        </a:rPr>
                        <a:t>530</a:t>
                      </a:r>
                      <a:endParaRPr lang="es-PY" sz="20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7E1813"/>
                    </a:solidFill>
                  </a:tcPr>
                </a:tc>
                <a:tc>
                  <a:txBody>
                    <a:bodyPr/>
                    <a:lstStyle/>
                    <a:p>
                      <a:pPr algn="r">
                        <a:lnSpc>
                          <a:spcPct val="107000"/>
                        </a:lnSpc>
                        <a:spcAft>
                          <a:spcPts val="0"/>
                        </a:spcAft>
                      </a:pPr>
                      <a:r>
                        <a:rPr lang="es-PY" sz="2400" dirty="0">
                          <a:effectLst/>
                          <a:latin typeface="Rockwell" panose="02060603020205020403" pitchFamily="18" charset="0"/>
                        </a:rPr>
                        <a:t>10</a:t>
                      </a:r>
                      <a:endParaRPr lang="es-PY" sz="24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err="1">
                          <a:effectLst/>
                          <a:latin typeface="Rockwell" panose="02060603020205020403" pitchFamily="18" charset="0"/>
                        </a:rPr>
                        <a:t>Adq</a:t>
                      </a:r>
                      <a:r>
                        <a:rPr lang="es-PY" sz="2400" dirty="0">
                          <a:effectLst/>
                          <a:latin typeface="Rockwell" panose="02060603020205020403" pitchFamily="18" charset="0"/>
                        </a:rPr>
                        <a:t>. de </a:t>
                      </a:r>
                      <a:r>
                        <a:rPr lang="es-PY" sz="2400" dirty="0" err="1">
                          <a:effectLst/>
                          <a:latin typeface="Rockwell" panose="02060603020205020403" pitchFamily="18" charset="0"/>
                        </a:rPr>
                        <a:t>Maq</a:t>
                      </a:r>
                      <a:r>
                        <a:rPr lang="es-PY" sz="2400" dirty="0">
                          <a:effectLst/>
                          <a:latin typeface="Rockwell" panose="02060603020205020403" pitchFamily="18" charset="0"/>
                        </a:rPr>
                        <a:t>., Equipos y </a:t>
                      </a:r>
                      <a:r>
                        <a:rPr lang="es-PY" sz="2400" dirty="0" err="1">
                          <a:effectLst/>
                          <a:latin typeface="Rockwell" panose="02060603020205020403" pitchFamily="18" charset="0"/>
                        </a:rPr>
                        <a:t>Herram</a:t>
                      </a:r>
                      <a:r>
                        <a:rPr lang="es-PY" sz="2400" dirty="0">
                          <a:effectLst/>
                          <a:latin typeface="Rockwell" panose="02060603020205020403" pitchFamily="18" charset="0"/>
                        </a:rPr>
                        <a:t>. Mayores</a:t>
                      </a:r>
                      <a:endParaRPr lang="es-PY" sz="24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a:effectLst/>
                          <a:latin typeface="Rockwell" panose="02060603020205020403" pitchFamily="18" charset="0"/>
                        </a:rPr>
                        <a:t>375.000.000</a:t>
                      </a:r>
                      <a:endParaRPr lang="es-PY" sz="2400" b="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742576">
                <a:tc>
                  <a:txBody>
                    <a:bodyPr/>
                    <a:lstStyle/>
                    <a:p>
                      <a:pPr algn="r">
                        <a:lnSpc>
                          <a:spcPct val="107000"/>
                        </a:lnSpc>
                        <a:spcAft>
                          <a:spcPts val="0"/>
                        </a:spcAft>
                      </a:pPr>
                      <a:r>
                        <a:rPr lang="es-PY" sz="2000" dirty="0">
                          <a:effectLst/>
                          <a:latin typeface="Rockwell" panose="02060603020205020403" pitchFamily="18" charset="0"/>
                        </a:rPr>
                        <a:t>540</a:t>
                      </a:r>
                      <a:endParaRPr lang="es-PY" sz="20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7E1813"/>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b="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Adquisiciones De Equipos De Oficina Y </a:t>
                      </a:r>
                      <a:r>
                        <a:rPr lang="es-PY" sz="2400" dirty="0" smtClean="0">
                          <a:effectLst/>
                          <a:latin typeface="Rockwell" panose="02060603020205020403" pitchFamily="18" charset="0"/>
                        </a:rPr>
                        <a:t>Computación</a:t>
                      </a:r>
                      <a:endParaRPr lang="es-PY" sz="24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a:effectLst/>
                          <a:latin typeface="Rockwell" panose="02060603020205020403" pitchFamily="18" charset="0"/>
                        </a:rPr>
                        <a:t>767.240.000</a:t>
                      </a:r>
                      <a:endParaRPr lang="es-PY" sz="2400" b="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742576">
                <a:tc>
                  <a:txBody>
                    <a:bodyPr/>
                    <a:lstStyle/>
                    <a:p>
                      <a:pPr algn="r">
                        <a:lnSpc>
                          <a:spcPct val="107000"/>
                        </a:lnSpc>
                        <a:spcAft>
                          <a:spcPts val="0"/>
                        </a:spcAft>
                      </a:pPr>
                      <a:r>
                        <a:rPr lang="es-PY" sz="2000" dirty="0">
                          <a:effectLst/>
                          <a:latin typeface="Rockwell" panose="02060603020205020403" pitchFamily="18" charset="0"/>
                        </a:rPr>
                        <a:t>570</a:t>
                      </a:r>
                      <a:endParaRPr lang="es-PY" sz="20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7E1813"/>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b="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Adquisición De Activos Intangibles</a:t>
                      </a:r>
                      <a:endParaRPr lang="es-PY" sz="24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dirty="0">
                          <a:effectLst/>
                          <a:latin typeface="Rockwell" panose="02060603020205020403" pitchFamily="18" charset="0"/>
                        </a:rPr>
                        <a:t>150.000.000</a:t>
                      </a:r>
                      <a:endParaRPr lang="es-PY" sz="24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742576">
                <a:tc>
                  <a:txBody>
                    <a:bodyPr/>
                    <a:lstStyle/>
                    <a:p>
                      <a:pPr algn="r">
                        <a:lnSpc>
                          <a:spcPct val="107000"/>
                        </a:lnSpc>
                        <a:spcAft>
                          <a:spcPts val="0"/>
                        </a:spcAft>
                      </a:pPr>
                      <a:r>
                        <a:rPr lang="es-PY" sz="2000" dirty="0">
                          <a:effectLst/>
                          <a:latin typeface="Rockwell" panose="02060603020205020403" pitchFamily="18" charset="0"/>
                        </a:rPr>
                        <a:t>841</a:t>
                      </a:r>
                      <a:endParaRPr lang="es-PY" sz="20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7E1813"/>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b="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Becas</a:t>
                      </a:r>
                      <a:endParaRPr lang="es-PY" sz="24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dirty="0">
                          <a:effectLst/>
                          <a:latin typeface="Rockwell" panose="02060603020205020403" pitchFamily="18" charset="0"/>
                        </a:rPr>
                        <a:t>300.000.000</a:t>
                      </a:r>
                      <a:endParaRPr lang="es-PY" sz="24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1106461">
                <a:tc>
                  <a:txBody>
                    <a:bodyPr/>
                    <a:lstStyle/>
                    <a:p>
                      <a:pPr algn="r">
                        <a:lnSpc>
                          <a:spcPct val="107000"/>
                        </a:lnSpc>
                        <a:spcAft>
                          <a:spcPts val="0"/>
                        </a:spcAft>
                      </a:pPr>
                      <a:r>
                        <a:rPr lang="es-PY" sz="2000" dirty="0">
                          <a:effectLst/>
                          <a:latin typeface="Rockwell" panose="02060603020205020403" pitchFamily="18" charset="0"/>
                        </a:rPr>
                        <a:t>852</a:t>
                      </a:r>
                      <a:endParaRPr lang="es-PY" sz="20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7E1813"/>
                    </a:solidFill>
                  </a:tcPr>
                </a:tc>
                <a:tc>
                  <a:txBody>
                    <a:bodyPr/>
                    <a:lstStyle/>
                    <a:p>
                      <a:pPr algn="r">
                        <a:lnSpc>
                          <a:spcPct val="107000"/>
                        </a:lnSpc>
                        <a:spcAft>
                          <a:spcPts val="0"/>
                        </a:spcAft>
                      </a:pPr>
                      <a:r>
                        <a:rPr lang="es-PY" sz="2400">
                          <a:effectLst/>
                          <a:latin typeface="Rockwell" panose="02060603020205020403" pitchFamily="18" charset="0"/>
                        </a:rPr>
                        <a:t>10</a:t>
                      </a:r>
                      <a:endParaRPr lang="es-PY" sz="2400" b="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dirty="0">
                          <a:effectLst/>
                          <a:latin typeface="Rockwell" panose="02060603020205020403" pitchFamily="18" charset="0"/>
                        </a:rPr>
                        <a:t>Transferencias corrientes a Entidades del Sector Privado, Académico y/o Público del Exterior</a:t>
                      </a:r>
                      <a:endParaRPr lang="es-PY" sz="24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7000"/>
                        </a:lnSpc>
                        <a:spcAft>
                          <a:spcPts val="0"/>
                        </a:spcAft>
                      </a:pPr>
                      <a:r>
                        <a:rPr lang="es-PY" sz="2400" dirty="0">
                          <a:effectLst/>
                          <a:latin typeface="Rockwell" panose="02060603020205020403" pitchFamily="18" charset="0"/>
                        </a:rPr>
                        <a:t>50.000.000</a:t>
                      </a:r>
                      <a:endParaRPr lang="es-PY" sz="24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r>
              <a:tr h="348321">
                <a:tc>
                  <a:txBody>
                    <a:bodyPr/>
                    <a:lstStyle/>
                    <a:p>
                      <a:pPr algn="r">
                        <a:lnSpc>
                          <a:spcPct val="107000"/>
                        </a:lnSpc>
                        <a:spcAft>
                          <a:spcPts val="0"/>
                        </a:spcAft>
                      </a:pPr>
                      <a:endParaRPr lang="es-PY" sz="20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solidFill>
                      <a:srgbClr val="7E1813"/>
                    </a:solidFill>
                  </a:tcPr>
                </a:tc>
                <a:tc>
                  <a:txBody>
                    <a:bodyPr/>
                    <a:lstStyle/>
                    <a:p>
                      <a:pPr algn="r">
                        <a:lnSpc>
                          <a:spcPct val="107000"/>
                        </a:lnSpc>
                        <a:spcAft>
                          <a:spcPts val="0"/>
                        </a:spcAft>
                      </a:pPr>
                      <a:endParaRPr lang="es-PY" sz="2400" b="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nSpc>
                          <a:spcPct val="107000"/>
                        </a:lnSpc>
                        <a:spcAft>
                          <a:spcPts val="0"/>
                        </a:spcAft>
                      </a:pPr>
                      <a:r>
                        <a:rPr lang="es-PY" sz="2400" b="0" dirty="0" smtClean="0">
                          <a:effectLst/>
                          <a:latin typeface="Rockwell" panose="02060603020205020403" pitchFamily="18" charset="0"/>
                          <a:ea typeface="Calibri" panose="020F0502020204030204" pitchFamily="34" charset="0"/>
                          <a:cs typeface="Arial" panose="020B0604020202020204" pitchFamily="34" charset="0"/>
                        </a:rPr>
                        <a:t>TOTAL</a:t>
                      </a:r>
                      <a:endParaRPr lang="es-PY" sz="2400" b="0" dirty="0">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b"/>
                </a:tc>
                <a:tc>
                  <a:txBody>
                    <a:bodyPr/>
                    <a:lstStyle/>
                    <a:p>
                      <a:pPr algn="r" rtl="0" fontAlgn="ctr"/>
                      <a:r>
                        <a:rPr lang="es-PY" sz="2400" b="0" i="0" u="none" strike="noStrike" dirty="0">
                          <a:solidFill>
                            <a:srgbClr val="000000"/>
                          </a:solidFill>
                          <a:effectLst/>
                          <a:latin typeface="Rockwell" panose="02060603020205020403" pitchFamily="18" charset="0"/>
                        </a:rPr>
                        <a:t>33.393.209.713</a:t>
                      </a:r>
                    </a:p>
                  </a:txBody>
                  <a:tcPr marL="9525" marR="9525" marT="9525" marB="0" anchor="ctr"/>
                </a:tc>
              </a:tr>
            </a:tbl>
          </a:graphicData>
        </a:graphic>
      </p:graphicFrame>
    </p:spTree>
    <p:extLst>
      <p:ext uri="{BB962C8B-B14F-4D97-AF65-F5344CB8AC3E}">
        <p14:creationId xmlns:p14="http://schemas.microsoft.com/office/powerpoint/2010/main" val="1991015347"/>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928065" y="157654"/>
            <a:ext cx="8335870" cy="6161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Y" sz="3200" smtClean="0">
                <a:solidFill>
                  <a:schemeClr val="bg1"/>
                </a:solidFill>
                <a:latin typeface="Rockwell" panose="02060603020205020403" pitchFamily="18" charset="0"/>
                <a:ea typeface="Calibri" panose="020F0502020204030204" pitchFamily="34" charset="0"/>
                <a:cs typeface="Times New Roman" panose="02020603050405020304" pitchFamily="18" charset="0"/>
              </a:rPr>
              <a:t>JUSTIFICACIÓN – PEDIDO ADICIONAL</a:t>
            </a:r>
            <a:endParaRPr lang="es-PY" sz="3200" dirty="0">
              <a:solidFill>
                <a:schemeClr val="bg1"/>
              </a:solidFill>
              <a:latin typeface="Rockwell" panose="02060603020205020403" pitchFamily="18" charset="0"/>
            </a:endParaRPr>
          </a:p>
        </p:txBody>
      </p:sp>
      <p:sp>
        <p:nvSpPr>
          <p:cNvPr id="6" name="Marcador de contenido 2"/>
          <p:cNvSpPr txBox="1">
            <a:spLocks/>
          </p:cNvSpPr>
          <p:nvPr/>
        </p:nvSpPr>
        <p:spPr>
          <a:xfrm>
            <a:off x="128588" y="955837"/>
            <a:ext cx="11901487" cy="4013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Aft>
                <a:spcPts val="800"/>
              </a:spcAft>
            </a:pPr>
            <a:r>
              <a:rPr lang="es-PY" sz="3300" dirty="0" smtClean="0">
                <a:latin typeface="Rockwell" panose="02060603020205020403" pitchFamily="18" charset="0"/>
                <a:ea typeface="Calibri" panose="020F0502020204030204" pitchFamily="34" charset="0"/>
                <a:cs typeface="Times New Roman" panose="02020603050405020304" pitchFamily="18" charset="0"/>
              </a:rPr>
              <a:t>Objeto de gastos 111 Sueldos, el requerimiento principal es el de los Docentes Investigadores de tiempo completo, Magister, Doctores en cumplimiento con lo establecido en la Ley de la Educación Superior así como los demás cargos que afectan al crecimiento vegetativo. Objeto de gastos 112 Dietas, la programación es para el pago a los miembros del Consejo Superior que no están percibiendo sus haberes, por la falta de disponibilidad presupuestaria. </a:t>
            </a:r>
            <a:endParaRPr lang="es-PY" sz="3300" dirty="0">
              <a:latin typeface="Rockwell" panose="02060603020205020403" pitchFamily="18" charset="0"/>
            </a:endParaRPr>
          </a:p>
        </p:txBody>
      </p:sp>
    </p:spTree>
    <p:extLst>
      <p:ext uri="{BB962C8B-B14F-4D97-AF65-F5344CB8AC3E}">
        <p14:creationId xmlns:p14="http://schemas.microsoft.com/office/powerpoint/2010/main" val="1566665469"/>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133016" y="0"/>
            <a:ext cx="8335870" cy="7265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Y" sz="3200" smtClean="0">
                <a:solidFill>
                  <a:schemeClr val="bg1"/>
                </a:solidFill>
                <a:latin typeface="Rockwell" panose="02060603020205020403" pitchFamily="18" charset="0"/>
                <a:ea typeface="Calibri" panose="020F0502020204030204" pitchFamily="34" charset="0"/>
                <a:cs typeface="Times New Roman" panose="02020603050405020304" pitchFamily="18" charset="0"/>
              </a:rPr>
              <a:t>JUSTIFICACIÓN – PEDIDO ADICIONAL</a:t>
            </a:r>
            <a:endParaRPr lang="es-PY" sz="3200" dirty="0">
              <a:solidFill>
                <a:schemeClr val="bg1"/>
              </a:solidFill>
              <a:latin typeface="Rockwell" panose="02060603020205020403" pitchFamily="18" charset="0"/>
            </a:endParaRPr>
          </a:p>
        </p:txBody>
      </p:sp>
      <p:sp>
        <p:nvSpPr>
          <p:cNvPr id="5" name="Marcador de contenido 2"/>
          <p:cNvSpPr txBox="1">
            <a:spLocks/>
          </p:cNvSpPr>
          <p:nvPr/>
        </p:nvSpPr>
        <p:spPr>
          <a:xfrm>
            <a:off x="167913" y="980965"/>
            <a:ext cx="11862162" cy="4013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Aft>
                <a:spcPts val="800"/>
              </a:spcAft>
            </a:pPr>
            <a:r>
              <a:rPr lang="es-PY" sz="3300" dirty="0">
                <a:latin typeface="Rockwell" panose="02060603020205020403" pitchFamily="18" charset="0"/>
                <a:ea typeface="Calibri" panose="020F0502020204030204" pitchFamily="34" charset="0"/>
                <a:cs typeface="Times New Roman" panose="02020603050405020304" pitchFamily="18" charset="0"/>
              </a:rPr>
              <a:t>Objeto de gastos 113 Gastos de Representación, por los cargos ocupados por Directores Generales, que no cuentan con esta categoría </a:t>
            </a:r>
            <a:r>
              <a:rPr lang="es-PY" sz="3300" dirty="0" smtClean="0">
                <a:latin typeface="Rockwell" panose="02060603020205020403" pitchFamily="18" charset="0"/>
                <a:ea typeface="Calibri" panose="020F0502020204030204" pitchFamily="34" charset="0"/>
                <a:cs typeface="Times New Roman" panose="02020603050405020304" pitchFamily="18" charset="0"/>
              </a:rPr>
              <a:t>presupuestaria. </a:t>
            </a:r>
            <a:r>
              <a:rPr lang="es-PY" sz="3300" dirty="0" smtClean="0">
                <a:latin typeface="Rockwell" panose="02060603020205020403" pitchFamily="18" charset="0"/>
                <a:ea typeface="Calibri" panose="020F0502020204030204" pitchFamily="34" charset="0"/>
                <a:cs typeface="Arial" panose="020B0604020202020204" pitchFamily="34" charset="0"/>
              </a:rPr>
              <a:t>Objeto de gastos 133 Bonificaciones por Grado Académico, por antigüedad en la Función Pública y por la Responsabilidad en el cargo. Objeto de gastos 191 Subsidio para la Salud para el funcionario nombrado de la institución que ocupa cargo presupuestado en el Anexo del Personal. </a:t>
            </a:r>
            <a:endParaRPr lang="es-PY" sz="3300" dirty="0">
              <a:latin typeface="Rockwell" panose="020606030202050204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6720265"/>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l"/>
            <a:r>
              <a:rPr lang="es-PY" dirty="0" smtClean="0">
                <a:solidFill>
                  <a:schemeClr val="bg1"/>
                </a:solidFill>
                <a:latin typeface="Rockwell" panose="02060603020205020403" pitchFamily="18" charset="0"/>
              </a:rPr>
              <a:t>PILARES</a:t>
            </a:r>
            <a:endParaRPr lang="es-PY" dirty="0">
              <a:solidFill>
                <a:schemeClr val="bg1"/>
              </a:solidFill>
              <a:latin typeface="Rockwell" panose="02060603020205020403" pitchFamily="18" charset="0"/>
            </a:endParaRPr>
          </a:p>
        </p:txBody>
      </p:sp>
      <p:sp>
        <p:nvSpPr>
          <p:cNvPr id="3" name="Subtítulo 2"/>
          <p:cNvSpPr>
            <a:spLocks noGrp="1"/>
          </p:cNvSpPr>
          <p:nvPr>
            <p:ph type="subTitle" idx="1"/>
          </p:nvPr>
        </p:nvSpPr>
        <p:spPr/>
        <p:txBody>
          <a:bodyPr/>
          <a:lstStyle/>
          <a:p>
            <a:endParaRPr lang="es-PY" dirty="0"/>
          </a:p>
        </p:txBody>
      </p:sp>
      <p:graphicFrame>
        <p:nvGraphicFramePr>
          <p:cNvPr id="4" name="Diagrama 3"/>
          <p:cNvGraphicFramePr/>
          <p:nvPr>
            <p:extLst>
              <p:ext uri="{D42A27DB-BD31-4B8C-83A1-F6EECF244321}">
                <p14:modId xmlns:p14="http://schemas.microsoft.com/office/powerpoint/2010/main" val="612720201"/>
              </p:ext>
            </p:extLst>
          </p:nvPr>
        </p:nvGraphicFramePr>
        <p:xfrm>
          <a:off x="105810" y="776817"/>
          <a:ext cx="12024277" cy="4723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242496" y="1564891"/>
            <a:ext cx="1015021" cy="307777"/>
          </a:xfrm>
          <a:prstGeom prst="rect">
            <a:avLst/>
          </a:prstGeom>
          <a:noFill/>
        </p:spPr>
        <p:txBody>
          <a:bodyPr wrap="none" rtlCol="0">
            <a:spAutoFit/>
          </a:bodyPr>
          <a:lstStyle/>
          <a:p>
            <a:r>
              <a:rPr lang="es-PY" sz="1400" dirty="0" smtClean="0">
                <a:latin typeface="Rockwell" panose="02060603020205020403" pitchFamily="18" charset="0"/>
              </a:rPr>
              <a:t>Academia</a:t>
            </a:r>
            <a:endParaRPr lang="es-PY" dirty="0">
              <a:latin typeface="Rockwell" panose="02060603020205020403" pitchFamily="18" charset="0"/>
            </a:endParaRPr>
          </a:p>
        </p:txBody>
      </p:sp>
      <p:sp>
        <p:nvSpPr>
          <p:cNvPr id="6" name="CuadroTexto 5"/>
          <p:cNvSpPr txBox="1"/>
          <p:nvPr/>
        </p:nvSpPr>
        <p:spPr>
          <a:xfrm>
            <a:off x="438513" y="2985300"/>
            <a:ext cx="1279068" cy="307777"/>
          </a:xfrm>
          <a:prstGeom prst="rect">
            <a:avLst/>
          </a:prstGeom>
          <a:noFill/>
        </p:spPr>
        <p:txBody>
          <a:bodyPr wrap="none" rtlCol="0">
            <a:spAutoFit/>
          </a:bodyPr>
          <a:lstStyle/>
          <a:p>
            <a:r>
              <a:rPr lang="es-PY" sz="1400" dirty="0" smtClean="0">
                <a:latin typeface="Rockwell" panose="02060603020205020403" pitchFamily="18" charset="0"/>
              </a:rPr>
              <a:t>Investigación</a:t>
            </a:r>
            <a:endParaRPr lang="es-PY" sz="1400" dirty="0">
              <a:latin typeface="Rockwell" panose="02060603020205020403" pitchFamily="18" charset="0"/>
            </a:endParaRPr>
          </a:p>
        </p:txBody>
      </p:sp>
      <p:sp>
        <p:nvSpPr>
          <p:cNvPr id="7" name="CuadroTexto 6"/>
          <p:cNvSpPr txBox="1"/>
          <p:nvPr/>
        </p:nvSpPr>
        <p:spPr>
          <a:xfrm>
            <a:off x="95445" y="4299941"/>
            <a:ext cx="1239763" cy="523220"/>
          </a:xfrm>
          <a:prstGeom prst="rect">
            <a:avLst/>
          </a:prstGeom>
          <a:noFill/>
        </p:spPr>
        <p:txBody>
          <a:bodyPr wrap="none" rtlCol="0">
            <a:spAutoFit/>
          </a:bodyPr>
          <a:lstStyle/>
          <a:p>
            <a:pPr algn="ctr"/>
            <a:r>
              <a:rPr lang="es-PY" sz="1400" dirty="0" smtClean="0">
                <a:latin typeface="Rockwell" panose="02060603020205020403" pitchFamily="18" charset="0"/>
              </a:rPr>
              <a:t>Extensión</a:t>
            </a:r>
          </a:p>
          <a:p>
            <a:pPr algn="ctr"/>
            <a:r>
              <a:rPr lang="es-PY" sz="1400" dirty="0" smtClean="0">
                <a:latin typeface="Rockwell" panose="02060603020205020403" pitchFamily="18" charset="0"/>
              </a:rPr>
              <a:t>Universitaria</a:t>
            </a:r>
            <a:endParaRPr lang="es-PY" sz="1400" dirty="0">
              <a:latin typeface="Rockwell" panose="02060603020205020403" pitchFamily="18" charset="0"/>
            </a:endParaRPr>
          </a:p>
        </p:txBody>
      </p:sp>
    </p:spTree>
    <p:extLst>
      <p:ext uri="{BB962C8B-B14F-4D97-AF65-F5344CB8AC3E}">
        <p14:creationId xmlns:p14="http://schemas.microsoft.com/office/powerpoint/2010/main" val="261406001"/>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133016" y="0"/>
            <a:ext cx="8335870" cy="7265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Y" sz="3200" smtClean="0">
                <a:solidFill>
                  <a:schemeClr val="bg1"/>
                </a:solidFill>
                <a:latin typeface="Rockwell" panose="02060603020205020403" pitchFamily="18" charset="0"/>
                <a:ea typeface="Calibri" panose="020F0502020204030204" pitchFamily="34" charset="0"/>
                <a:cs typeface="Times New Roman" panose="02020603050405020304" pitchFamily="18" charset="0"/>
              </a:rPr>
              <a:t>JUSTIFICACIÓN – PEDIDO ADICIONAL</a:t>
            </a:r>
            <a:endParaRPr lang="es-PY" sz="3200" dirty="0">
              <a:solidFill>
                <a:schemeClr val="bg1"/>
              </a:solidFill>
              <a:latin typeface="Rockwell" panose="02060603020205020403" pitchFamily="18" charset="0"/>
            </a:endParaRPr>
          </a:p>
        </p:txBody>
      </p:sp>
      <p:sp>
        <p:nvSpPr>
          <p:cNvPr id="6" name="Marcador de contenido 2"/>
          <p:cNvSpPr txBox="1">
            <a:spLocks/>
          </p:cNvSpPr>
          <p:nvPr/>
        </p:nvSpPr>
        <p:spPr>
          <a:xfrm>
            <a:off x="85729" y="1087916"/>
            <a:ext cx="11958634" cy="4013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Aft>
                <a:spcPts val="800"/>
              </a:spcAft>
            </a:pPr>
            <a:r>
              <a:rPr lang="es-PY" sz="3300" dirty="0" smtClean="0">
                <a:latin typeface="Rockwell" panose="02060603020205020403" pitchFamily="18" charset="0"/>
                <a:ea typeface="Calibri" panose="020F0502020204030204" pitchFamily="34" charset="0"/>
                <a:cs typeface="Times New Roman" panose="02020603050405020304" pitchFamily="18" charset="0"/>
              </a:rPr>
              <a:t>Los gastos de Servicios no Personales Nivel 200, Bienes de Consumo Nivel 300, son necesarios para el mantenimiento de las instalaciones de las Unidades Académicas. La Inversión Física Nivel 500, para el incremento de la infraestructura edilicia de la Universidad teniendo en cuenta que las carreras están en proceso de acreditación. </a:t>
            </a:r>
            <a:endParaRPr lang="es-PY" sz="3300" dirty="0">
              <a:latin typeface="Rockwell" panose="020606030202050204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6537759"/>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133016" y="0"/>
            <a:ext cx="8335870" cy="7265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Y" sz="3200" smtClean="0">
                <a:solidFill>
                  <a:schemeClr val="bg1"/>
                </a:solidFill>
                <a:latin typeface="Rockwell" panose="02060603020205020403" pitchFamily="18" charset="0"/>
                <a:ea typeface="Calibri" panose="020F0502020204030204" pitchFamily="34" charset="0"/>
                <a:cs typeface="Times New Roman" panose="02020603050405020304" pitchFamily="18" charset="0"/>
              </a:rPr>
              <a:t>JUSTIFICACIÓN – PEDIDO ADICIONAL</a:t>
            </a:r>
            <a:endParaRPr lang="es-PY" sz="3200" dirty="0">
              <a:solidFill>
                <a:schemeClr val="bg1"/>
              </a:solidFill>
              <a:latin typeface="Rockwell" panose="02060603020205020403" pitchFamily="18" charset="0"/>
            </a:endParaRPr>
          </a:p>
        </p:txBody>
      </p:sp>
      <p:sp>
        <p:nvSpPr>
          <p:cNvPr id="6" name="Marcador de contenido 2"/>
          <p:cNvSpPr txBox="1">
            <a:spLocks/>
          </p:cNvSpPr>
          <p:nvPr/>
        </p:nvSpPr>
        <p:spPr>
          <a:xfrm>
            <a:off x="85729" y="1173644"/>
            <a:ext cx="11958634" cy="4013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Aft>
                <a:spcPts val="800"/>
              </a:spcAft>
            </a:pPr>
            <a:r>
              <a:rPr lang="es-PY" sz="3300" dirty="0" smtClean="0">
                <a:latin typeface="Rockwell" panose="02060603020205020403" pitchFamily="18" charset="0"/>
                <a:ea typeface="Calibri" panose="020F0502020204030204" pitchFamily="34" charset="0"/>
                <a:cs typeface="Times New Roman" panose="02020603050405020304" pitchFamily="18" charset="0"/>
              </a:rPr>
              <a:t>La Universidad ya cuenta con proyectos para nuevas construcciones de aulas, oficinas y laboratorios dentro del campus, además de las acreditaciones de carreras, la Universidad Nacional de Caaguazú va  adentrarse al proceso de la acreditación institucional en el ejercicio 2019 – 2020. </a:t>
            </a:r>
            <a:endParaRPr lang="es-PY" sz="3300" dirty="0">
              <a:latin typeface="Rockwell" panose="020606030202050204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956078"/>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133016" y="0"/>
            <a:ext cx="8335870" cy="7265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Y" sz="3200" smtClean="0">
                <a:solidFill>
                  <a:schemeClr val="bg1"/>
                </a:solidFill>
                <a:latin typeface="Rockwell" panose="02060603020205020403" pitchFamily="18" charset="0"/>
                <a:ea typeface="Calibri" panose="020F0502020204030204" pitchFamily="34" charset="0"/>
                <a:cs typeface="Times New Roman" panose="02020603050405020304" pitchFamily="18" charset="0"/>
              </a:rPr>
              <a:t>JUSTIFICACIÓN – PEDIDO ADICIONAL</a:t>
            </a:r>
            <a:endParaRPr lang="es-PY" sz="3200" dirty="0">
              <a:solidFill>
                <a:schemeClr val="bg1"/>
              </a:solidFill>
              <a:latin typeface="Rockwell" panose="02060603020205020403" pitchFamily="18" charset="0"/>
            </a:endParaRPr>
          </a:p>
        </p:txBody>
      </p:sp>
      <p:sp>
        <p:nvSpPr>
          <p:cNvPr id="5" name="Marcador de contenido 2"/>
          <p:cNvSpPr txBox="1">
            <a:spLocks/>
          </p:cNvSpPr>
          <p:nvPr/>
        </p:nvSpPr>
        <p:spPr>
          <a:xfrm>
            <a:off x="403412" y="1227419"/>
            <a:ext cx="11294602" cy="37345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Aft>
                <a:spcPts val="800"/>
              </a:spcAft>
            </a:pPr>
            <a:r>
              <a:rPr lang="es-PY" sz="3200" dirty="0" smtClean="0">
                <a:latin typeface="Rockwell" panose="02060603020205020403" pitchFamily="18" charset="0"/>
                <a:ea typeface="Calibri" panose="020F0502020204030204" pitchFamily="34" charset="0"/>
                <a:cs typeface="Times New Roman" panose="02020603050405020304" pitchFamily="18" charset="0"/>
              </a:rPr>
              <a:t>Actualmente se encuentra en ejecución el Proyecto denominado Construcción de las Aulas para la Universidad Nacional de Caaguazú – Plurianual, con una inversión </a:t>
            </a:r>
            <a:r>
              <a:rPr lang="es-ES" sz="3200" dirty="0" smtClean="0">
                <a:latin typeface="Rockwell" panose="02060603020205020403" pitchFamily="18" charset="0"/>
                <a:ea typeface="Calibri" panose="020F0502020204030204" pitchFamily="34" charset="0"/>
                <a:cs typeface="Times New Roman" panose="02020603050405020304" pitchFamily="18" charset="0"/>
              </a:rPr>
              <a:t>1.825.380.530, la misma cuenta con 3 niveles, con 2 aulas en cada nivel, el nivel de avance es del 75% al mes de setiembre, tiene como fecha de culminación el mes de diciembre de este ejercicio.</a:t>
            </a:r>
            <a:endParaRPr lang="es-PY" sz="3200" dirty="0">
              <a:latin typeface="Rockwell" panose="020606030202050204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8492842"/>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extLst>
              <a:ext uri="{28A0092B-C50C-407E-A947-70E740481C1C}">
                <a14:useLocalDpi xmlns:a14="http://schemas.microsoft.com/office/drawing/2010/main" val="0"/>
              </a:ext>
            </a:extLst>
          </a:blip>
          <a:srcRect l="6283" t="7936" r="35186" b="37037"/>
          <a:stretch/>
        </p:blipFill>
        <p:spPr bwMode="auto">
          <a:xfrm>
            <a:off x="488730" y="144883"/>
            <a:ext cx="11414235" cy="5105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610336"/>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extLst>
              <a:ext uri="{28A0092B-C50C-407E-A947-70E740481C1C}">
                <a14:useLocalDpi xmlns:a14="http://schemas.microsoft.com/office/drawing/2010/main" val="0"/>
              </a:ext>
            </a:extLst>
          </a:blip>
          <a:srcRect l="6283" t="14110" r="36674" b="11817"/>
          <a:stretch/>
        </p:blipFill>
        <p:spPr bwMode="auto">
          <a:xfrm>
            <a:off x="410745" y="114916"/>
            <a:ext cx="11444924" cy="50404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8205776"/>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srcRect l="19345" t="12346" r="49074" b="10934"/>
          <a:stretch/>
        </p:blipFill>
        <p:spPr bwMode="auto">
          <a:xfrm>
            <a:off x="2457239" y="121223"/>
            <a:ext cx="7540283" cy="49880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6084032"/>
      </p:ext>
    </p:extLst>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2299055" y="234388"/>
            <a:ext cx="8335870" cy="672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s-PY" sz="3000" dirty="0" smtClean="0">
                <a:latin typeface="Rockwell" panose="02060603020205020403" pitchFamily="18" charset="0"/>
                <a:cs typeface="Times New Roman" panose="02020603050405020304" pitchFamily="18" charset="0"/>
              </a:rPr>
              <a:t>RECORTES AL OBJETO DE GASTOS 520</a:t>
            </a:r>
          </a:p>
        </p:txBody>
      </p:sp>
      <p:sp>
        <p:nvSpPr>
          <p:cNvPr id="6" name="Marcador de contenido 4"/>
          <p:cNvSpPr txBox="1">
            <a:spLocks/>
          </p:cNvSpPr>
          <p:nvPr/>
        </p:nvSpPr>
        <p:spPr>
          <a:xfrm>
            <a:off x="606424" y="1308101"/>
            <a:ext cx="11012761" cy="4013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PY" sz="3600" dirty="0" smtClean="0">
                <a:latin typeface="Rockwell" panose="02060603020205020403" pitchFamily="18" charset="0"/>
              </a:rPr>
              <a:t>En el ejercicio 2013 en el objeto de gastos 520 Construcciones se contaba con una disponibilidad presupuestaria de 4.007.968.660, posterior a esto durante los años 2014 y 2018 con relación al 2013 se tuvo un recorte total acumulado de Gs. 11.411.821.446.</a:t>
            </a:r>
          </a:p>
        </p:txBody>
      </p:sp>
    </p:spTree>
    <p:extLst>
      <p:ext uri="{BB962C8B-B14F-4D97-AF65-F5344CB8AC3E}">
        <p14:creationId xmlns:p14="http://schemas.microsoft.com/office/powerpoint/2010/main" val="3208679212"/>
      </p:ext>
    </p:extLst>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2299055" y="234388"/>
            <a:ext cx="8335870" cy="672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s-PY" sz="3000" dirty="0" smtClean="0">
                <a:latin typeface="Rockwell" panose="02060603020205020403" pitchFamily="18" charset="0"/>
                <a:cs typeface="Times New Roman" panose="02020603050405020304" pitchFamily="18" charset="0"/>
              </a:rPr>
              <a:t>RUBROS BLOQUEADOS</a:t>
            </a:r>
          </a:p>
        </p:txBody>
      </p:sp>
      <p:graphicFrame>
        <p:nvGraphicFramePr>
          <p:cNvPr id="4" name="Tabla 3"/>
          <p:cNvGraphicFramePr>
            <a:graphicFrameLocks noGrp="1"/>
          </p:cNvGraphicFramePr>
          <p:nvPr>
            <p:extLst>
              <p:ext uri="{D42A27DB-BD31-4B8C-83A1-F6EECF244321}">
                <p14:modId xmlns:p14="http://schemas.microsoft.com/office/powerpoint/2010/main" val="1217747248"/>
              </p:ext>
            </p:extLst>
          </p:nvPr>
        </p:nvGraphicFramePr>
        <p:xfrm>
          <a:off x="743432" y="1133979"/>
          <a:ext cx="10314573" cy="2755635"/>
        </p:xfrm>
        <a:graphic>
          <a:graphicData uri="http://schemas.openxmlformats.org/drawingml/2006/table">
            <a:tbl>
              <a:tblPr firstCol="1">
                <a:tableStyleId>{F5AB1C69-6EDB-4FF4-983F-18BD219EF322}</a:tableStyleId>
              </a:tblPr>
              <a:tblGrid>
                <a:gridCol w="7927572"/>
                <a:gridCol w="2387001"/>
              </a:tblGrid>
              <a:tr h="644172">
                <a:tc>
                  <a:txBody>
                    <a:bodyPr/>
                    <a:lstStyle/>
                    <a:p>
                      <a:pPr lvl="1" algn="l">
                        <a:lnSpc>
                          <a:spcPct val="107000"/>
                        </a:lnSpc>
                        <a:spcAft>
                          <a:spcPts val="0"/>
                        </a:spcAft>
                      </a:pPr>
                      <a:r>
                        <a:rPr lang="es-PY" sz="2400" b="1" dirty="0" smtClean="0">
                          <a:solidFill>
                            <a:schemeClr val="tx1"/>
                          </a:solidFill>
                          <a:effectLst/>
                          <a:latin typeface="Rockwell" panose="02060603020205020403" pitchFamily="18" charset="0"/>
                          <a:ea typeface="+mn-ea"/>
                          <a:cs typeface="+mn-cs"/>
                        </a:rPr>
                        <a:t>Rectorado</a:t>
                      </a:r>
                      <a:endParaRPr lang="es-PY" sz="2400" b="0" dirty="0">
                        <a:solidFill>
                          <a:schemeClr val="tx1"/>
                        </a:solidFill>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PY" sz="2400" b="1" dirty="0" smtClean="0">
                          <a:solidFill>
                            <a:schemeClr val="tx1"/>
                          </a:solidFill>
                          <a:effectLst/>
                          <a:latin typeface="Rockwell" panose="02060603020205020403" pitchFamily="18" charset="0"/>
                        </a:rPr>
                        <a:t>4</a:t>
                      </a:r>
                      <a:endParaRPr lang="es-PY" sz="2400" b="1" dirty="0">
                        <a:solidFill>
                          <a:schemeClr val="tx1"/>
                        </a:solidFill>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ctr"/>
                </a:tc>
              </a:tr>
              <a:tr h="644172">
                <a:tc>
                  <a:txBody>
                    <a:bodyPr/>
                    <a:lstStyle/>
                    <a:p>
                      <a:pPr lvl="1" algn="l">
                        <a:lnSpc>
                          <a:spcPct val="107000"/>
                        </a:lnSpc>
                        <a:spcAft>
                          <a:spcPts val="0"/>
                        </a:spcAft>
                      </a:pPr>
                      <a:r>
                        <a:rPr lang="es-PY" sz="2400" b="1" dirty="0" smtClean="0">
                          <a:solidFill>
                            <a:schemeClr val="tx1"/>
                          </a:solidFill>
                          <a:effectLst/>
                          <a:latin typeface="Rockwell" panose="02060603020205020403" pitchFamily="18" charset="0"/>
                          <a:ea typeface="+mn-ea"/>
                          <a:cs typeface="+mn-cs"/>
                        </a:rPr>
                        <a:t>Facultad</a:t>
                      </a:r>
                      <a:r>
                        <a:rPr lang="es-PY" sz="2400" b="1" baseline="0" dirty="0" smtClean="0">
                          <a:solidFill>
                            <a:schemeClr val="tx1"/>
                          </a:solidFill>
                          <a:effectLst/>
                          <a:latin typeface="Rockwell" panose="02060603020205020403" pitchFamily="18" charset="0"/>
                          <a:ea typeface="+mn-ea"/>
                          <a:cs typeface="+mn-cs"/>
                        </a:rPr>
                        <a:t> Ciencias de la Producción</a:t>
                      </a:r>
                      <a:endParaRPr lang="es-PY" sz="2400" b="0" dirty="0">
                        <a:solidFill>
                          <a:schemeClr val="tx1"/>
                        </a:solidFill>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PY" sz="2400" b="1" dirty="0" smtClean="0">
                          <a:solidFill>
                            <a:schemeClr val="tx1"/>
                          </a:solidFill>
                          <a:effectLst/>
                          <a:latin typeface="Rockwell" panose="02060603020205020403" pitchFamily="18" charset="0"/>
                          <a:ea typeface="+mn-ea"/>
                          <a:cs typeface="+mn-cs"/>
                        </a:rPr>
                        <a:t>32</a:t>
                      </a:r>
                      <a:endParaRPr lang="es-PY" sz="2400" b="1" dirty="0">
                        <a:solidFill>
                          <a:schemeClr val="tx1"/>
                        </a:solidFill>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ctr"/>
                </a:tc>
              </a:tr>
              <a:tr h="644172">
                <a:tc>
                  <a:txBody>
                    <a:bodyPr/>
                    <a:lstStyle/>
                    <a:p>
                      <a:pPr lvl="1" algn="l">
                        <a:lnSpc>
                          <a:spcPct val="107000"/>
                        </a:lnSpc>
                        <a:spcAft>
                          <a:spcPts val="0"/>
                        </a:spcAft>
                      </a:pPr>
                      <a:r>
                        <a:rPr lang="es-PY" sz="2400" dirty="0" smtClean="0">
                          <a:solidFill>
                            <a:schemeClr val="tx1"/>
                          </a:solidFill>
                          <a:effectLst/>
                          <a:latin typeface="Rockwell" panose="02060603020205020403" pitchFamily="18" charset="0"/>
                        </a:rPr>
                        <a:t>Facultad</a:t>
                      </a:r>
                      <a:r>
                        <a:rPr lang="es-PY" sz="2400" baseline="0" dirty="0" smtClean="0">
                          <a:solidFill>
                            <a:schemeClr val="tx1"/>
                          </a:solidFill>
                          <a:effectLst/>
                          <a:latin typeface="Rockwell" panose="02060603020205020403" pitchFamily="18" charset="0"/>
                        </a:rPr>
                        <a:t> de Ciencias y Tecnologías</a:t>
                      </a:r>
                      <a:endParaRPr lang="es-PY" sz="2400" b="0" dirty="0">
                        <a:solidFill>
                          <a:schemeClr val="tx1"/>
                        </a:solidFill>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PY" sz="2400" b="1" dirty="0" smtClean="0">
                          <a:solidFill>
                            <a:schemeClr val="tx1"/>
                          </a:solidFill>
                          <a:effectLst/>
                          <a:latin typeface="Rockwell" panose="02060603020205020403" pitchFamily="18" charset="0"/>
                        </a:rPr>
                        <a:t>13</a:t>
                      </a:r>
                      <a:endParaRPr lang="es-PY" sz="2400" b="1" dirty="0">
                        <a:solidFill>
                          <a:schemeClr val="tx1"/>
                        </a:solidFill>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ctr"/>
                </a:tc>
              </a:tr>
              <a:tr h="823119">
                <a:tc>
                  <a:txBody>
                    <a:bodyPr/>
                    <a:lstStyle/>
                    <a:p>
                      <a:pPr lvl="1" algn="l">
                        <a:lnSpc>
                          <a:spcPct val="107000"/>
                        </a:lnSpc>
                        <a:spcAft>
                          <a:spcPts val="0"/>
                        </a:spcAft>
                      </a:pPr>
                      <a:r>
                        <a:rPr lang="es-PY" sz="2400" b="1" dirty="0" smtClean="0">
                          <a:solidFill>
                            <a:schemeClr val="tx1"/>
                          </a:solidFill>
                          <a:effectLst/>
                          <a:latin typeface="Rockwell" panose="02060603020205020403" pitchFamily="18" charset="0"/>
                          <a:ea typeface="Calibri" panose="020F0502020204030204" pitchFamily="34" charset="0"/>
                          <a:cs typeface="Arial" panose="020B0604020202020204" pitchFamily="34" charset="0"/>
                        </a:rPr>
                        <a:t>TOTAL</a:t>
                      </a:r>
                      <a:endParaRPr lang="es-PY" sz="2400" b="1" dirty="0">
                        <a:solidFill>
                          <a:schemeClr val="tx1"/>
                        </a:solidFill>
                        <a:effectLst/>
                        <a:latin typeface="Rockwell" panose="02060603020205020403"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rtl="0" fontAlgn="ctr"/>
                      <a:r>
                        <a:rPr lang="es-PY" sz="2400" b="1" dirty="0" smtClean="0">
                          <a:solidFill>
                            <a:schemeClr val="tx1"/>
                          </a:solidFill>
                          <a:latin typeface="Rockwell" panose="02060603020205020403" pitchFamily="18" charset="0"/>
                        </a:rPr>
                        <a:t>1.154.263.632</a:t>
                      </a:r>
                      <a:endParaRPr lang="es-PY" sz="2400" b="1" i="0" u="none" strike="noStrike" dirty="0">
                        <a:solidFill>
                          <a:schemeClr val="tx1"/>
                        </a:solidFill>
                        <a:effectLst/>
                        <a:latin typeface="Rockwell" panose="02060603020205020403" pitchFamily="18" charset="0"/>
                      </a:endParaRPr>
                    </a:p>
                  </a:txBody>
                  <a:tcPr marL="9525" marR="9525" marT="9525" marB="0" anchor="ctr"/>
                </a:tc>
              </a:tr>
            </a:tbl>
          </a:graphicData>
        </a:graphic>
      </p:graphicFrame>
      <p:sp>
        <p:nvSpPr>
          <p:cNvPr id="7" name="Marcador de contenido 4"/>
          <p:cNvSpPr txBox="1">
            <a:spLocks/>
          </p:cNvSpPr>
          <p:nvPr/>
        </p:nvSpPr>
        <p:spPr>
          <a:xfrm>
            <a:off x="637466" y="4012442"/>
            <a:ext cx="10417222" cy="107817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PY" dirty="0" smtClean="0">
                <a:latin typeface="Rockwell" panose="02060603020205020403" pitchFamily="18" charset="0"/>
              </a:rPr>
              <a:t>Afectación presupuestaria negativa de Gs  1.154.263.632 (guaraníes mil ciento cincuenta y cuatro millones doscientos sesenta y tres mil seiscientos treinta y dos).</a:t>
            </a:r>
          </a:p>
        </p:txBody>
      </p:sp>
    </p:spTree>
    <p:extLst>
      <p:ext uri="{BB962C8B-B14F-4D97-AF65-F5344CB8AC3E}">
        <p14:creationId xmlns:p14="http://schemas.microsoft.com/office/powerpoint/2010/main" val="2396121535"/>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094104" y="187091"/>
            <a:ext cx="8335870" cy="672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s-PY" sz="4000" dirty="0" smtClean="0">
                <a:latin typeface="Rockwell" panose="02060603020205020403" pitchFamily="18" charset="0"/>
                <a:cs typeface="Times New Roman" panose="02020603050405020304" pitchFamily="18" charset="0"/>
              </a:rPr>
              <a:t>DESAFIOS FUTUROS</a:t>
            </a:r>
          </a:p>
        </p:txBody>
      </p:sp>
      <p:sp>
        <p:nvSpPr>
          <p:cNvPr id="5" name="Marcador de contenido 4"/>
          <p:cNvSpPr txBox="1">
            <a:spLocks/>
          </p:cNvSpPr>
          <p:nvPr/>
        </p:nvSpPr>
        <p:spPr>
          <a:xfrm>
            <a:off x="314326" y="1183225"/>
            <a:ext cx="11374820" cy="3960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PY" sz="3300" dirty="0" smtClean="0">
                <a:latin typeface="Rockwell" panose="02060603020205020403" pitchFamily="18" charset="0"/>
              </a:rPr>
              <a:t>Construcción de 7 pabellones con oficinas, baños sexados, salón auditorio, sala de sesiones, para las unidades académicas, con una inversión de Gs. 14.000.000.000 (guaraníes catorce mil millones).</a:t>
            </a:r>
          </a:p>
          <a:p>
            <a:pPr algn="just"/>
            <a:r>
              <a:rPr lang="es-PY" sz="3300" dirty="0" smtClean="0">
                <a:latin typeface="Rockwell" panose="02060603020205020403" pitchFamily="18" charset="0"/>
              </a:rPr>
              <a:t>Construcción de Laboratorios para áreas de producción, tecnología y salud, con una inversión de G. 6.000.000.000 (seis mil millones)</a:t>
            </a:r>
          </a:p>
        </p:txBody>
      </p:sp>
    </p:spTree>
    <p:extLst>
      <p:ext uri="{BB962C8B-B14F-4D97-AF65-F5344CB8AC3E}">
        <p14:creationId xmlns:p14="http://schemas.microsoft.com/office/powerpoint/2010/main" val="1171223976"/>
      </p:ext>
    </p:extLst>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094104" y="187091"/>
            <a:ext cx="8335870" cy="672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s-PY" sz="4000" dirty="0" smtClean="0">
                <a:latin typeface="Rockwell" panose="02060603020205020403" pitchFamily="18" charset="0"/>
                <a:cs typeface="Times New Roman" panose="02020603050405020304" pitchFamily="18" charset="0"/>
              </a:rPr>
              <a:t>DESAFIOS FUTUROS</a:t>
            </a: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1078" t="2709" r="1277" b="1875"/>
          <a:stretch/>
        </p:blipFill>
        <p:spPr>
          <a:xfrm>
            <a:off x="1721472" y="859443"/>
            <a:ext cx="8679926" cy="6078601"/>
          </a:xfrm>
          <a:prstGeom prst="rect">
            <a:avLst/>
          </a:prstGeom>
        </p:spPr>
      </p:pic>
    </p:spTree>
    <p:extLst>
      <p:ext uri="{BB962C8B-B14F-4D97-AF65-F5344CB8AC3E}">
        <p14:creationId xmlns:p14="http://schemas.microsoft.com/office/powerpoint/2010/main" val="1071328119"/>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l"/>
            <a:r>
              <a:rPr lang="es-PY" dirty="0" smtClean="0">
                <a:solidFill>
                  <a:schemeClr val="bg1"/>
                </a:solidFill>
                <a:latin typeface="Rockwell" panose="02060603020205020403" pitchFamily="18" charset="0"/>
              </a:rPr>
              <a:t>OFERTAS EDUCATIVAS de Grado</a:t>
            </a:r>
            <a:endParaRPr lang="es-PY" dirty="0">
              <a:solidFill>
                <a:schemeClr val="bg1"/>
              </a:solidFill>
              <a:latin typeface="Rockwell" panose="02060603020205020403" pitchFamily="18" charset="0"/>
            </a:endParaRPr>
          </a:p>
        </p:txBody>
      </p:sp>
      <p:graphicFrame>
        <p:nvGraphicFramePr>
          <p:cNvPr id="4" name="Diagrama 3"/>
          <p:cNvGraphicFramePr/>
          <p:nvPr>
            <p:extLst>
              <p:ext uri="{D42A27DB-BD31-4B8C-83A1-F6EECF244321}">
                <p14:modId xmlns:p14="http://schemas.microsoft.com/office/powerpoint/2010/main" val="3114061580"/>
              </p:ext>
            </p:extLst>
          </p:nvPr>
        </p:nvGraphicFramePr>
        <p:xfrm>
          <a:off x="-782638" y="1108213"/>
          <a:ext cx="6654801" cy="4152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extLst>
              <p:ext uri="{D42A27DB-BD31-4B8C-83A1-F6EECF244321}">
                <p14:modId xmlns:p14="http://schemas.microsoft.com/office/powerpoint/2010/main" val="2658145459"/>
              </p:ext>
            </p:extLst>
          </p:nvPr>
        </p:nvGraphicFramePr>
        <p:xfrm>
          <a:off x="6096000" y="1117738"/>
          <a:ext cx="6750051" cy="41523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uadroTexto 2"/>
          <p:cNvSpPr txBox="1"/>
          <p:nvPr/>
        </p:nvSpPr>
        <p:spPr>
          <a:xfrm>
            <a:off x="5323994" y="2171700"/>
            <a:ext cx="1544012" cy="1569660"/>
          </a:xfrm>
          <a:prstGeom prst="rect">
            <a:avLst/>
          </a:prstGeom>
          <a:noFill/>
        </p:spPr>
        <p:txBody>
          <a:bodyPr wrap="none" rtlCol="0">
            <a:spAutoFit/>
          </a:bodyPr>
          <a:lstStyle/>
          <a:p>
            <a:r>
              <a:rPr lang="es-PY" sz="9600" b="1" dirty="0" smtClean="0">
                <a:solidFill>
                  <a:srgbClr val="7E1813"/>
                </a:solidFill>
                <a:latin typeface="Rockwell" panose="02060603020205020403" pitchFamily="18" charset="0"/>
              </a:rPr>
              <a:t>39</a:t>
            </a:r>
            <a:endParaRPr lang="es-PY" sz="9600" b="1" dirty="0">
              <a:solidFill>
                <a:srgbClr val="7E1813"/>
              </a:solidFill>
              <a:latin typeface="Rockwell" panose="02060603020205020403" pitchFamily="18" charset="0"/>
            </a:endParaRPr>
          </a:p>
        </p:txBody>
      </p:sp>
      <p:sp>
        <p:nvSpPr>
          <p:cNvPr id="6" name="CuadroTexto 5"/>
          <p:cNvSpPr txBox="1"/>
          <p:nvPr/>
        </p:nvSpPr>
        <p:spPr>
          <a:xfrm>
            <a:off x="4572000" y="1557338"/>
            <a:ext cx="437940" cy="369332"/>
          </a:xfrm>
          <a:prstGeom prst="rect">
            <a:avLst/>
          </a:prstGeom>
          <a:noFill/>
        </p:spPr>
        <p:txBody>
          <a:bodyPr wrap="none" rtlCol="0">
            <a:spAutoFit/>
          </a:bodyPr>
          <a:lstStyle/>
          <a:p>
            <a:r>
              <a:rPr lang="es-PY" b="1" dirty="0" smtClean="0">
                <a:solidFill>
                  <a:schemeClr val="bg1"/>
                </a:solidFill>
                <a:latin typeface="Rockwell" panose="02060603020205020403" pitchFamily="18" charset="0"/>
              </a:rPr>
              <a:t>21</a:t>
            </a:r>
            <a:endParaRPr lang="es-PY" b="1" dirty="0">
              <a:solidFill>
                <a:schemeClr val="bg1"/>
              </a:solidFill>
              <a:latin typeface="Rockwell" panose="02060603020205020403" pitchFamily="18" charset="0"/>
            </a:endParaRPr>
          </a:p>
        </p:txBody>
      </p:sp>
      <p:sp>
        <p:nvSpPr>
          <p:cNvPr id="7" name="CuadroTexto 6"/>
          <p:cNvSpPr txBox="1"/>
          <p:nvPr/>
        </p:nvSpPr>
        <p:spPr>
          <a:xfrm>
            <a:off x="4572000" y="2700425"/>
            <a:ext cx="354584" cy="461665"/>
          </a:xfrm>
          <a:prstGeom prst="rect">
            <a:avLst/>
          </a:prstGeom>
          <a:noFill/>
        </p:spPr>
        <p:txBody>
          <a:bodyPr wrap="none" rtlCol="0">
            <a:spAutoFit/>
          </a:bodyPr>
          <a:lstStyle/>
          <a:p>
            <a:r>
              <a:rPr lang="es-PY" sz="2400" b="1" dirty="0" smtClean="0">
                <a:latin typeface="Rockwell" panose="02060603020205020403" pitchFamily="18" charset="0"/>
              </a:rPr>
              <a:t>6</a:t>
            </a:r>
            <a:endParaRPr lang="es-PY" sz="2400" b="1" dirty="0">
              <a:latin typeface="Rockwell" panose="02060603020205020403" pitchFamily="18" charset="0"/>
            </a:endParaRPr>
          </a:p>
        </p:txBody>
      </p:sp>
      <p:sp>
        <p:nvSpPr>
          <p:cNvPr id="8" name="CuadroTexto 7"/>
          <p:cNvSpPr txBox="1"/>
          <p:nvPr/>
        </p:nvSpPr>
        <p:spPr>
          <a:xfrm>
            <a:off x="4572000" y="3758860"/>
            <a:ext cx="354584" cy="461665"/>
          </a:xfrm>
          <a:prstGeom prst="rect">
            <a:avLst/>
          </a:prstGeom>
          <a:noFill/>
        </p:spPr>
        <p:txBody>
          <a:bodyPr wrap="none" rtlCol="0">
            <a:spAutoFit/>
          </a:bodyPr>
          <a:lstStyle/>
          <a:p>
            <a:r>
              <a:rPr lang="es-PY" sz="2400" b="1" dirty="0" smtClean="0">
                <a:solidFill>
                  <a:schemeClr val="bg1"/>
                </a:solidFill>
                <a:latin typeface="Rockwell" panose="02060603020205020403" pitchFamily="18" charset="0"/>
              </a:rPr>
              <a:t>3</a:t>
            </a:r>
            <a:endParaRPr lang="es-PY" sz="2400" b="1" dirty="0">
              <a:solidFill>
                <a:schemeClr val="bg1"/>
              </a:solidFill>
              <a:latin typeface="Rockwell" panose="02060603020205020403" pitchFamily="18" charset="0"/>
            </a:endParaRPr>
          </a:p>
        </p:txBody>
      </p:sp>
      <p:sp>
        <p:nvSpPr>
          <p:cNvPr id="9" name="CuadroTexto 8"/>
          <p:cNvSpPr txBox="1"/>
          <p:nvPr/>
        </p:nvSpPr>
        <p:spPr>
          <a:xfrm>
            <a:off x="4573648" y="4843881"/>
            <a:ext cx="354584" cy="461665"/>
          </a:xfrm>
          <a:prstGeom prst="rect">
            <a:avLst/>
          </a:prstGeom>
          <a:noFill/>
        </p:spPr>
        <p:txBody>
          <a:bodyPr wrap="none" rtlCol="0">
            <a:spAutoFit/>
          </a:bodyPr>
          <a:lstStyle/>
          <a:p>
            <a:r>
              <a:rPr lang="es-PY" sz="2400" b="1" dirty="0" smtClean="0">
                <a:solidFill>
                  <a:schemeClr val="bg1"/>
                </a:solidFill>
                <a:latin typeface="Rockwell" panose="02060603020205020403" pitchFamily="18" charset="0"/>
              </a:rPr>
              <a:t>2</a:t>
            </a:r>
            <a:endParaRPr lang="es-PY" b="1" dirty="0">
              <a:solidFill>
                <a:schemeClr val="bg1"/>
              </a:solidFill>
              <a:latin typeface="Rockwell" panose="02060603020205020403" pitchFamily="18" charset="0"/>
            </a:endParaRPr>
          </a:p>
        </p:txBody>
      </p:sp>
      <p:sp>
        <p:nvSpPr>
          <p:cNvPr id="10" name="CuadroTexto 9"/>
          <p:cNvSpPr txBox="1"/>
          <p:nvPr/>
        </p:nvSpPr>
        <p:spPr>
          <a:xfrm>
            <a:off x="11496675" y="1557338"/>
            <a:ext cx="309700" cy="369332"/>
          </a:xfrm>
          <a:prstGeom prst="rect">
            <a:avLst/>
          </a:prstGeom>
          <a:noFill/>
        </p:spPr>
        <p:txBody>
          <a:bodyPr wrap="none" rtlCol="0">
            <a:spAutoFit/>
          </a:bodyPr>
          <a:lstStyle/>
          <a:p>
            <a:r>
              <a:rPr lang="es-PY" b="1" dirty="0" smtClean="0">
                <a:solidFill>
                  <a:schemeClr val="bg1"/>
                </a:solidFill>
                <a:latin typeface="Rockwell" panose="02060603020205020403" pitchFamily="18" charset="0"/>
              </a:rPr>
              <a:t>1</a:t>
            </a:r>
            <a:endParaRPr lang="es-PY" b="1" dirty="0">
              <a:solidFill>
                <a:schemeClr val="bg1"/>
              </a:solidFill>
              <a:latin typeface="Rockwell" panose="02060603020205020403" pitchFamily="18" charset="0"/>
            </a:endParaRPr>
          </a:p>
        </p:txBody>
      </p:sp>
      <p:sp>
        <p:nvSpPr>
          <p:cNvPr id="11" name="CuadroTexto 10"/>
          <p:cNvSpPr txBox="1"/>
          <p:nvPr/>
        </p:nvSpPr>
        <p:spPr>
          <a:xfrm>
            <a:off x="11598766" y="2778013"/>
            <a:ext cx="309700" cy="369332"/>
          </a:xfrm>
          <a:prstGeom prst="rect">
            <a:avLst/>
          </a:prstGeom>
          <a:noFill/>
        </p:spPr>
        <p:txBody>
          <a:bodyPr wrap="none" rtlCol="0">
            <a:spAutoFit/>
          </a:bodyPr>
          <a:lstStyle/>
          <a:p>
            <a:r>
              <a:rPr lang="es-PY" b="1" dirty="0" smtClean="0">
                <a:solidFill>
                  <a:schemeClr val="bg1"/>
                </a:solidFill>
                <a:latin typeface="Rockwell" panose="02060603020205020403" pitchFamily="18" charset="0"/>
              </a:rPr>
              <a:t>1</a:t>
            </a:r>
            <a:endParaRPr lang="es-PY" b="1" dirty="0">
              <a:solidFill>
                <a:schemeClr val="bg1"/>
              </a:solidFill>
              <a:latin typeface="Rockwell" panose="02060603020205020403" pitchFamily="18" charset="0"/>
            </a:endParaRPr>
          </a:p>
        </p:txBody>
      </p:sp>
      <p:sp>
        <p:nvSpPr>
          <p:cNvPr id="12" name="CuadroTexto 11"/>
          <p:cNvSpPr txBox="1"/>
          <p:nvPr/>
        </p:nvSpPr>
        <p:spPr>
          <a:xfrm>
            <a:off x="11540580" y="3829316"/>
            <a:ext cx="309700" cy="369332"/>
          </a:xfrm>
          <a:prstGeom prst="rect">
            <a:avLst/>
          </a:prstGeom>
          <a:noFill/>
        </p:spPr>
        <p:txBody>
          <a:bodyPr wrap="none" rtlCol="0">
            <a:spAutoFit/>
          </a:bodyPr>
          <a:lstStyle/>
          <a:p>
            <a:r>
              <a:rPr lang="es-PY" b="1" dirty="0" smtClean="0">
                <a:solidFill>
                  <a:schemeClr val="bg1"/>
                </a:solidFill>
                <a:latin typeface="Rockwell" panose="02060603020205020403" pitchFamily="18" charset="0"/>
              </a:rPr>
              <a:t>4</a:t>
            </a:r>
            <a:endParaRPr lang="es-PY" b="1" dirty="0">
              <a:solidFill>
                <a:schemeClr val="bg1"/>
              </a:solidFill>
              <a:latin typeface="Rockwell" panose="02060603020205020403" pitchFamily="18" charset="0"/>
            </a:endParaRPr>
          </a:p>
        </p:txBody>
      </p:sp>
      <p:sp>
        <p:nvSpPr>
          <p:cNvPr id="13" name="CuadroTexto 12"/>
          <p:cNvSpPr txBox="1"/>
          <p:nvPr/>
        </p:nvSpPr>
        <p:spPr>
          <a:xfrm>
            <a:off x="11598766" y="4931445"/>
            <a:ext cx="309700" cy="369332"/>
          </a:xfrm>
          <a:prstGeom prst="rect">
            <a:avLst/>
          </a:prstGeom>
          <a:noFill/>
        </p:spPr>
        <p:txBody>
          <a:bodyPr wrap="none" rtlCol="0">
            <a:spAutoFit/>
          </a:bodyPr>
          <a:lstStyle/>
          <a:p>
            <a:r>
              <a:rPr lang="es-PY" b="1" dirty="0" smtClean="0">
                <a:solidFill>
                  <a:schemeClr val="bg1"/>
                </a:solidFill>
                <a:latin typeface="Rockwell" panose="02060603020205020403" pitchFamily="18" charset="0"/>
              </a:rPr>
              <a:t>1</a:t>
            </a:r>
            <a:endParaRPr lang="es-PY" b="1" dirty="0">
              <a:solidFill>
                <a:schemeClr val="bg1"/>
              </a:solidFill>
              <a:latin typeface="Rockwell" panose="02060603020205020403" pitchFamily="18" charset="0"/>
            </a:endParaRPr>
          </a:p>
        </p:txBody>
      </p:sp>
    </p:spTree>
    <p:extLst>
      <p:ext uri="{BB962C8B-B14F-4D97-AF65-F5344CB8AC3E}">
        <p14:creationId xmlns:p14="http://schemas.microsoft.com/office/powerpoint/2010/main" val="4227970507"/>
      </p:ext>
    </p:extLst>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0082" r="3991" b="23041"/>
          <a:stretch/>
        </p:blipFill>
        <p:spPr>
          <a:xfrm>
            <a:off x="3641014" y="0"/>
            <a:ext cx="4972051" cy="5277805"/>
          </a:xfrm>
          <a:prstGeom prst="rect">
            <a:avLst/>
          </a:prstGeom>
        </p:spPr>
      </p:pic>
    </p:spTree>
    <p:extLst>
      <p:ext uri="{BB962C8B-B14F-4D97-AF65-F5344CB8AC3E}">
        <p14:creationId xmlns:p14="http://schemas.microsoft.com/office/powerpoint/2010/main" val="2356219721"/>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785" t="4172" r="6242"/>
          <a:stretch/>
        </p:blipFill>
        <p:spPr>
          <a:xfrm rot="5400000">
            <a:off x="3506263" y="-1087628"/>
            <a:ext cx="5439105" cy="7614361"/>
          </a:xfrm>
        </p:spPr>
      </p:pic>
    </p:spTree>
    <p:extLst>
      <p:ext uri="{BB962C8B-B14F-4D97-AF65-F5344CB8AC3E}">
        <p14:creationId xmlns:p14="http://schemas.microsoft.com/office/powerpoint/2010/main" val="2859631726"/>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094104" y="187091"/>
            <a:ext cx="8335870" cy="672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s-PY" sz="4000" dirty="0" smtClean="0">
                <a:latin typeface="Rockwell" panose="02060603020205020403" pitchFamily="18" charset="0"/>
                <a:cs typeface="Times New Roman" panose="02020603050405020304" pitchFamily="18" charset="0"/>
              </a:rPr>
              <a:t>DESAFIOS FUTUROS</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4" y="757239"/>
            <a:ext cx="11158539" cy="4583414"/>
          </a:xfrm>
          <a:prstGeom prst="rect">
            <a:avLst/>
          </a:prstGeom>
        </p:spPr>
      </p:pic>
    </p:spTree>
    <p:extLst>
      <p:ext uri="{BB962C8B-B14F-4D97-AF65-F5344CB8AC3E}">
        <p14:creationId xmlns:p14="http://schemas.microsoft.com/office/powerpoint/2010/main" val="659464843"/>
      </p:ext>
    </p:extLst>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094104" y="187091"/>
            <a:ext cx="8335870" cy="672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s-PY" sz="4000" dirty="0" smtClean="0">
                <a:latin typeface="Rockwell" panose="02060603020205020403" pitchFamily="18" charset="0"/>
                <a:cs typeface="Times New Roman" panose="02020603050405020304" pitchFamily="18" charset="0"/>
              </a:rPr>
              <a:t>DESAFIOS FUTUROS</a:t>
            </a: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8859" r="6408"/>
          <a:stretch/>
        </p:blipFill>
        <p:spPr>
          <a:xfrm rot="5400000">
            <a:off x="3469646" y="-1083631"/>
            <a:ext cx="5033635" cy="8686803"/>
          </a:xfrm>
          <a:prstGeom prst="rect">
            <a:avLst/>
          </a:prstGeom>
        </p:spPr>
      </p:pic>
    </p:spTree>
    <p:extLst>
      <p:ext uri="{BB962C8B-B14F-4D97-AF65-F5344CB8AC3E}">
        <p14:creationId xmlns:p14="http://schemas.microsoft.com/office/powerpoint/2010/main" val="2792785025"/>
      </p:ext>
    </p:extLst>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892850" y="2056606"/>
            <a:ext cx="10515600" cy="1443832"/>
          </a:xfrm>
        </p:spPr>
        <p:txBody>
          <a:bodyPr>
            <a:noAutofit/>
          </a:bodyPr>
          <a:lstStyle/>
          <a:p>
            <a:pPr marL="0" indent="0" algn="ctr">
              <a:buNone/>
            </a:pPr>
            <a:r>
              <a:rPr lang="es-PY" sz="5400" dirty="0" smtClean="0">
                <a:latin typeface="Rockwell" panose="02060603020205020403" pitchFamily="18" charset="0"/>
              </a:rPr>
              <a:t>MUCHAS GRACIAS!!!</a:t>
            </a:r>
            <a:endParaRPr lang="es-PY" sz="5400" dirty="0">
              <a:latin typeface="Rockwell" panose="02060603020205020403" pitchFamily="18" charset="0"/>
            </a:endParaRPr>
          </a:p>
        </p:txBody>
      </p:sp>
    </p:spTree>
    <p:extLst>
      <p:ext uri="{BB962C8B-B14F-4D97-AF65-F5344CB8AC3E}">
        <p14:creationId xmlns:p14="http://schemas.microsoft.com/office/powerpoint/2010/main" val="3010307644"/>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91548" y="242888"/>
            <a:ext cx="10752690" cy="41909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Y" sz="2400" b="1" dirty="0" smtClean="0">
                <a:solidFill>
                  <a:schemeClr val="bg1"/>
                </a:solidFill>
                <a:latin typeface="Rockwell" panose="02060603020205020403" pitchFamily="18" charset="0"/>
              </a:rPr>
              <a:t>CANTIDAD DE ALUMNOS POR UNIDAD</a:t>
            </a:r>
            <a:endParaRPr lang="es-PY" sz="2400" dirty="0">
              <a:solidFill>
                <a:schemeClr val="bg1"/>
              </a:solidFill>
              <a:latin typeface="Rockwell" panose="02060603020205020403"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861693059"/>
              </p:ext>
            </p:extLst>
          </p:nvPr>
        </p:nvGraphicFramePr>
        <p:xfrm>
          <a:off x="438645" y="1108998"/>
          <a:ext cx="11319968" cy="4107994"/>
        </p:xfrm>
        <a:graphic>
          <a:graphicData uri="http://schemas.openxmlformats.org/drawingml/2006/table">
            <a:tbl>
              <a:tblPr firstRow="1" firstCol="1">
                <a:tableStyleId>{F5AB1C69-6EDB-4FF4-983F-18BD219EF322}</a:tableStyleId>
              </a:tblPr>
              <a:tblGrid>
                <a:gridCol w="1245915"/>
                <a:gridCol w="6245001"/>
                <a:gridCol w="1875500"/>
                <a:gridCol w="1953552"/>
              </a:tblGrid>
              <a:tr h="665293">
                <a:tc>
                  <a:txBody>
                    <a:bodyPr/>
                    <a:lstStyle/>
                    <a:p>
                      <a:pPr algn="ctr">
                        <a:lnSpc>
                          <a:spcPct val="107000"/>
                        </a:lnSpc>
                        <a:spcAft>
                          <a:spcPts val="0"/>
                        </a:spcAft>
                      </a:pPr>
                      <a:r>
                        <a:rPr lang="es-ES" sz="1400" dirty="0" smtClean="0">
                          <a:effectLst/>
                          <a:latin typeface="Rockwell" panose="02060603020205020403" pitchFamily="18" charset="0"/>
                          <a:ea typeface="+mn-ea"/>
                          <a:cs typeface="+mn-cs"/>
                        </a:rPr>
                        <a:t>Orden</a:t>
                      </a:r>
                      <a:endParaRPr lang="es-PY" sz="14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ctr">
                        <a:lnSpc>
                          <a:spcPct val="107000"/>
                        </a:lnSpc>
                        <a:spcAft>
                          <a:spcPts val="0"/>
                        </a:spcAft>
                      </a:pPr>
                      <a:r>
                        <a:rPr lang="es-ES" sz="1400" dirty="0">
                          <a:effectLst/>
                          <a:latin typeface="Rockwell" panose="02060603020205020403" pitchFamily="18" charset="0"/>
                        </a:rPr>
                        <a:t>Unidad Académica</a:t>
                      </a:r>
                      <a:endParaRPr lang="es-PY" sz="14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ctr">
                        <a:lnSpc>
                          <a:spcPct val="107000"/>
                        </a:lnSpc>
                        <a:spcAft>
                          <a:spcPts val="0"/>
                        </a:spcAft>
                      </a:pPr>
                      <a:r>
                        <a:rPr lang="es-ES" sz="1400" dirty="0" smtClean="0">
                          <a:effectLst/>
                          <a:latin typeface="Rockwell" panose="02060603020205020403" pitchFamily="18" charset="0"/>
                        </a:rPr>
                        <a:t>Cant.</a:t>
                      </a:r>
                      <a:r>
                        <a:rPr lang="es-ES" sz="1400" baseline="0" dirty="0" smtClean="0">
                          <a:effectLst/>
                          <a:latin typeface="Rockwell" panose="02060603020205020403" pitchFamily="18" charset="0"/>
                        </a:rPr>
                        <a:t> </a:t>
                      </a:r>
                      <a:r>
                        <a:rPr lang="es-ES" sz="1400" dirty="0" smtClean="0">
                          <a:effectLst/>
                          <a:latin typeface="Rockwell" panose="02060603020205020403" pitchFamily="18" charset="0"/>
                        </a:rPr>
                        <a:t>de alumnos</a:t>
                      </a:r>
                      <a:endParaRPr lang="es-PY" sz="14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1400" dirty="0" smtClean="0">
                          <a:effectLst/>
                          <a:latin typeface="Rockwell" panose="02060603020205020403" pitchFamily="18" charset="0"/>
                        </a:rPr>
                        <a:t>Cant.</a:t>
                      </a:r>
                      <a:r>
                        <a:rPr lang="es-ES" sz="1400" baseline="0" dirty="0" smtClean="0">
                          <a:effectLst/>
                          <a:latin typeface="Rockwell" panose="02060603020205020403" pitchFamily="18" charset="0"/>
                        </a:rPr>
                        <a:t> </a:t>
                      </a:r>
                      <a:r>
                        <a:rPr lang="es-ES" sz="1400" dirty="0" smtClean="0">
                          <a:effectLst/>
                          <a:latin typeface="Rockwell" panose="02060603020205020403" pitchFamily="18" charset="0"/>
                        </a:rPr>
                        <a:t>de Graduados</a:t>
                      </a:r>
                      <a:endParaRPr lang="es-PY" sz="1400" dirty="0" smtClean="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r>
              <a:tr h="501729">
                <a:tc>
                  <a:txBody>
                    <a:bodyPr/>
                    <a:lstStyle/>
                    <a:p>
                      <a:pPr algn="ctr">
                        <a:lnSpc>
                          <a:spcPct val="107000"/>
                        </a:lnSpc>
                        <a:spcAft>
                          <a:spcPts val="0"/>
                        </a:spcAft>
                      </a:pPr>
                      <a:r>
                        <a:rPr lang="es-ES" sz="1600" dirty="0">
                          <a:effectLst/>
                          <a:latin typeface="Rockwell" panose="02060603020205020403" pitchFamily="18" charset="0"/>
                        </a:rPr>
                        <a:t>1</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just">
                        <a:lnSpc>
                          <a:spcPct val="107000"/>
                        </a:lnSpc>
                        <a:spcAft>
                          <a:spcPts val="0"/>
                        </a:spcAft>
                      </a:pPr>
                      <a:r>
                        <a:rPr lang="es-ES" sz="1600" dirty="0">
                          <a:effectLst/>
                          <a:latin typeface="Rockwell" panose="02060603020205020403" pitchFamily="18" charset="0"/>
                        </a:rPr>
                        <a:t>Facultad Ciencias de la Producción Sede y Filiales</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latin typeface="Rockwell" panose="02060603020205020403" pitchFamily="18" charset="0"/>
                        </a:rPr>
                        <a:t>1352</a:t>
                      </a:r>
                      <a:endParaRPr lang="es-PY" sz="16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PY" sz="1600" dirty="0" smtClean="0">
                          <a:effectLst/>
                          <a:latin typeface="Rockwell" panose="02060603020205020403" pitchFamily="18" charset="0"/>
                          <a:ea typeface="Calibri" panose="020F0502020204030204" pitchFamily="34" charset="0"/>
                          <a:cs typeface="Times New Roman" panose="02020603050405020304" pitchFamily="18" charset="0"/>
                        </a:rPr>
                        <a:t>367</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r>
              <a:tr h="259339">
                <a:tc>
                  <a:txBody>
                    <a:bodyPr/>
                    <a:lstStyle/>
                    <a:p>
                      <a:pPr algn="ctr">
                        <a:lnSpc>
                          <a:spcPct val="107000"/>
                        </a:lnSpc>
                        <a:spcAft>
                          <a:spcPts val="0"/>
                        </a:spcAft>
                      </a:pPr>
                      <a:r>
                        <a:rPr lang="es-ES" sz="1600" dirty="0">
                          <a:effectLst/>
                          <a:latin typeface="Rockwell" panose="02060603020205020403" pitchFamily="18" charset="0"/>
                        </a:rPr>
                        <a:t>2</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just">
                        <a:lnSpc>
                          <a:spcPct val="107000"/>
                        </a:lnSpc>
                        <a:spcAft>
                          <a:spcPts val="0"/>
                        </a:spcAft>
                      </a:pPr>
                      <a:r>
                        <a:rPr lang="es-ES" sz="1600" dirty="0">
                          <a:effectLst/>
                          <a:latin typeface="Rockwell" panose="02060603020205020403" pitchFamily="18" charset="0"/>
                        </a:rPr>
                        <a:t>Facultad de Ciencias y Tecnología.</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latin typeface="Rockwell" panose="02060603020205020403" pitchFamily="18" charset="0"/>
                        </a:rPr>
                        <a:t>589</a:t>
                      </a:r>
                      <a:endParaRPr lang="es-PY" sz="16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PY" sz="1600" dirty="0" smtClean="0">
                          <a:effectLst/>
                          <a:latin typeface="Rockwell" panose="02060603020205020403" pitchFamily="18" charset="0"/>
                          <a:ea typeface="Calibri" panose="020F0502020204030204" pitchFamily="34" charset="0"/>
                          <a:cs typeface="Times New Roman" panose="02020603050405020304" pitchFamily="18" charset="0"/>
                        </a:rPr>
                        <a:t>9</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r>
              <a:tr h="501729">
                <a:tc>
                  <a:txBody>
                    <a:bodyPr/>
                    <a:lstStyle/>
                    <a:p>
                      <a:pPr algn="ctr">
                        <a:lnSpc>
                          <a:spcPct val="107000"/>
                        </a:lnSpc>
                        <a:spcAft>
                          <a:spcPts val="0"/>
                        </a:spcAft>
                      </a:pPr>
                      <a:r>
                        <a:rPr lang="es-ES" sz="1600" dirty="0">
                          <a:effectLst/>
                          <a:latin typeface="Rockwell" panose="02060603020205020403" pitchFamily="18" charset="0"/>
                        </a:rPr>
                        <a:t>3</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just">
                        <a:lnSpc>
                          <a:spcPct val="107000"/>
                        </a:lnSpc>
                        <a:spcAft>
                          <a:spcPts val="0"/>
                        </a:spcAft>
                      </a:pPr>
                      <a:r>
                        <a:rPr lang="es-ES" sz="1600" dirty="0">
                          <a:effectLst/>
                          <a:latin typeface="Rockwell" panose="02060603020205020403" pitchFamily="18" charset="0"/>
                        </a:rPr>
                        <a:t>Facultad de Ciencias Sociales y Políticas.</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latin typeface="Rockwell" panose="02060603020205020403" pitchFamily="18" charset="0"/>
                        </a:rPr>
                        <a:t>282</a:t>
                      </a:r>
                      <a:endParaRPr lang="es-PY" sz="16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PY" sz="1600" dirty="0" smtClean="0">
                          <a:effectLst/>
                          <a:latin typeface="Rockwell" panose="02060603020205020403" pitchFamily="18" charset="0"/>
                          <a:ea typeface="Calibri" panose="020F0502020204030204" pitchFamily="34" charset="0"/>
                          <a:cs typeface="Times New Roman" panose="02020603050405020304" pitchFamily="18" charset="0"/>
                        </a:rPr>
                        <a:t>101</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r>
              <a:tr h="501729">
                <a:tc>
                  <a:txBody>
                    <a:bodyPr/>
                    <a:lstStyle/>
                    <a:p>
                      <a:pPr algn="ctr">
                        <a:lnSpc>
                          <a:spcPct val="107000"/>
                        </a:lnSpc>
                        <a:spcAft>
                          <a:spcPts val="0"/>
                        </a:spcAft>
                      </a:pPr>
                      <a:r>
                        <a:rPr lang="es-ES" sz="1600" dirty="0">
                          <a:effectLst/>
                          <a:latin typeface="Rockwell" panose="02060603020205020403" pitchFamily="18" charset="0"/>
                        </a:rPr>
                        <a:t>4</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just">
                        <a:lnSpc>
                          <a:spcPct val="107000"/>
                        </a:lnSpc>
                        <a:spcAft>
                          <a:spcPts val="0"/>
                        </a:spcAft>
                      </a:pPr>
                      <a:r>
                        <a:rPr lang="es-ES" sz="1600" dirty="0">
                          <a:effectLst/>
                          <a:latin typeface="Rockwell" panose="02060603020205020403" pitchFamily="18" charset="0"/>
                        </a:rPr>
                        <a:t>Facultad de Ciencias de la Salud Sede y Filial.</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latin typeface="Rockwell" panose="02060603020205020403" pitchFamily="18" charset="0"/>
                        </a:rPr>
                        <a:t>203</a:t>
                      </a:r>
                      <a:endParaRPr lang="es-PY" sz="16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PY" sz="1600" dirty="0" smtClean="0">
                          <a:effectLst/>
                          <a:latin typeface="Rockwell" panose="02060603020205020403" pitchFamily="18" charset="0"/>
                          <a:ea typeface="Calibri" panose="020F0502020204030204" pitchFamily="34" charset="0"/>
                          <a:cs typeface="Times New Roman" panose="02020603050405020304" pitchFamily="18" charset="0"/>
                        </a:rPr>
                        <a:t>210</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r>
              <a:tr h="259339">
                <a:tc>
                  <a:txBody>
                    <a:bodyPr/>
                    <a:lstStyle/>
                    <a:p>
                      <a:pPr algn="ctr">
                        <a:lnSpc>
                          <a:spcPct val="107000"/>
                        </a:lnSpc>
                        <a:spcAft>
                          <a:spcPts val="0"/>
                        </a:spcAft>
                      </a:pPr>
                      <a:r>
                        <a:rPr lang="es-ES" sz="1600" dirty="0">
                          <a:effectLst/>
                          <a:latin typeface="Rockwell" panose="02060603020205020403" pitchFamily="18" charset="0"/>
                        </a:rPr>
                        <a:t>5</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just">
                        <a:lnSpc>
                          <a:spcPct val="107000"/>
                        </a:lnSpc>
                        <a:spcAft>
                          <a:spcPts val="0"/>
                        </a:spcAft>
                      </a:pPr>
                      <a:r>
                        <a:rPr lang="es-ES" sz="1600" dirty="0">
                          <a:effectLst/>
                          <a:latin typeface="Rockwell" panose="02060603020205020403" pitchFamily="18" charset="0"/>
                        </a:rPr>
                        <a:t>Facultad de Odontología.</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latin typeface="Rockwell" panose="02060603020205020403" pitchFamily="18" charset="0"/>
                        </a:rPr>
                        <a:t>203</a:t>
                      </a:r>
                      <a:endParaRPr lang="es-PY" sz="16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PY" sz="1600" dirty="0" smtClean="0">
                          <a:effectLst/>
                          <a:latin typeface="Rockwell" panose="02060603020205020403" pitchFamily="18" charset="0"/>
                          <a:ea typeface="Calibri" panose="020F0502020204030204" pitchFamily="34" charset="0"/>
                          <a:cs typeface="Times New Roman" panose="02020603050405020304" pitchFamily="18" charset="0"/>
                        </a:rPr>
                        <a:t>92</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r>
              <a:tr h="501729">
                <a:tc>
                  <a:txBody>
                    <a:bodyPr/>
                    <a:lstStyle/>
                    <a:p>
                      <a:pPr algn="ctr">
                        <a:lnSpc>
                          <a:spcPct val="107000"/>
                        </a:lnSpc>
                        <a:spcAft>
                          <a:spcPts val="0"/>
                        </a:spcAft>
                      </a:pPr>
                      <a:r>
                        <a:rPr lang="es-ES" sz="1600" dirty="0">
                          <a:effectLst/>
                          <a:latin typeface="Rockwell" panose="02060603020205020403" pitchFamily="18" charset="0"/>
                        </a:rPr>
                        <a:t>6</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just">
                        <a:lnSpc>
                          <a:spcPct val="107000"/>
                        </a:lnSpc>
                        <a:spcAft>
                          <a:spcPts val="0"/>
                        </a:spcAft>
                      </a:pPr>
                      <a:r>
                        <a:rPr lang="es-ES" sz="1600" dirty="0">
                          <a:effectLst/>
                          <a:latin typeface="Rockwell" panose="02060603020205020403" pitchFamily="18" charset="0"/>
                        </a:rPr>
                        <a:t>Facultad de Ciencias Económicas Sede y Filial.</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latin typeface="Rockwell" panose="02060603020205020403" pitchFamily="18" charset="0"/>
                        </a:rPr>
                        <a:t>742</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PY" sz="1600" dirty="0" smtClean="0">
                          <a:effectLst/>
                          <a:latin typeface="Rockwell" panose="02060603020205020403" pitchFamily="18" charset="0"/>
                          <a:ea typeface="Calibri" panose="020F0502020204030204" pitchFamily="34" charset="0"/>
                          <a:cs typeface="Times New Roman" panose="02020603050405020304" pitchFamily="18" charset="0"/>
                        </a:rPr>
                        <a:t>309</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r>
              <a:tr h="259339">
                <a:tc>
                  <a:txBody>
                    <a:bodyPr/>
                    <a:lstStyle/>
                    <a:p>
                      <a:pPr algn="ctr">
                        <a:lnSpc>
                          <a:spcPct val="107000"/>
                        </a:lnSpc>
                        <a:spcAft>
                          <a:spcPts val="0"/>
                        </a:spcAft>
                      </a:pPr>
                      <a:r>
                        <a:rPr lang="es-ES" sz="1600" dirty="0">
                          <a:effectLst/>
                          <a:latin typeface="Rockwell" panose="02060603020205020403" pitchFamily="18" charset="0"/>
                        </a:rPr>
                        <a:t>7</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just">
                        <a:lnSpc>
                          <a:spcPct val="107000"/>
                        </a:lnSpc>
                        <a:spcAft>
                          <a:spcPts val="0"/>
                        </a:spcAft>
                      </a:pPr>
                      <a:r>
                        <a:rPr lang="es-ES" sz="1600">
                          <a:effectLst/>
                          <a:latin typeface="Rockwell" panose="02060603020205020403" pitchFamily="18" charset="0"/>
                        </a:rPr>
                        <a:t>Facultad de Ciencias Médicas.</a:t>
                      </a:r>
                      <a:endParaRPr lang="es-PY" sz="16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latin typeface="Rockwell" panose="02060603020205020403" pitchFamily="18" charset="0"/>
                        </a:rPr>
                        <a:t>261</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PY" sz="1600" dirty="0" smtClean="0">
                          <a:effectLst/>
                          <a:latin typeface="Rockwell" panose="02060603020205020403" pitchFamily="18" charset="0"/>
                          <a:ea typeface="Calibri" panose="020F0502020204030204" pitchFamily="34" charset="0"/>
                          <a:cs typeface="Times New Roman" panose="02020603050405020304" pitchFamily="18" charset="0"/>
                        </a:rPr>
                        <a:t>118</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r>
              <a:tr h="326883">
                <a:tc>
                  <a:txBody>
                    <a:bodyPr/>
                    <a:lstStyle/>
                    <a:p>
                      <a:pPr algn="ctr">
                        <a:lnSpc>
                          <a:spcPct val="107000"/>
                        </a:lnSpc>
                        <a:spcAft>
                          <a:spcPts val="0"/>
                        </a:spcAft>
                      </a:pPr>
                      <a:r>
                        <a:rPr lang="es-ES" sz="1600" dirty="0">
                          <a:effectLst/>
                          <a:latin typeface="Rockwell" panose="02060603020205020403" pitchFamily="18" charset="0"/>
                        </a:rPr>
                        <a:t>8</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just">
                        <a:lnSpc>
                          <a:spcPct val="107000"/>
                        </a:lnSpc>
                        <a:spcAft>
                          <a:spcPts val="0"/>
                        </a:spcAft>
                      </a:pPr>
                      <a:r>
                        <a:rPr lang="es-ES" sz="1600" dirty="0" smtClean="0">
                          <a:effectLst/>
                          <a:latin typeface="Rockwell" panose="02060603020205020403" pitchFamily="18" charset="0"/>
                        </a:rPr>
                        <a:t>Escuela Superior </a:t>
                      </a:r>
                      <a:r>
                        <a:rPr lang="es-ES" sz="1600" dirty="0">
                          <a:effectLst/>
                          <a:latin typeface="Rockwell" panose="02060603020205020403" pitchFamily="18" charset="0"/>
                        </a:rPr>
                        <a:t>de Artes y Desarrollo de Talentos.</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latin typeface="Rockwell" panose="02060603020205020403" pitchFamily="18" charset="0"/>
                        </a:rPr>
                        <a:t>23</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PY" sz="1600" dirty="0" smtClean="0">
                          <a:effectLst/>
                          <a:latin typeface="Rockwell" panose="02060603020205020403" pitchFamily="18" charset="0"/>
                          <a:ea typeface="Calibri" panose="020F0502020204030204" pitchFamily="34" charset="0"/>
                          <a:cs typeface="Times New Roman" panose="02020603050405020304" pitchFamily="18" charset="0"/>
                        </a:rPr>
                        <a:t>5</a:t>
                      </a:r>
                      <a:endParaRPr lang="es-PY" sz="16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r>
              <a:tr h="313565">
                <a:tc>
                  <a:txBody>
                    <a:bodyPr/>
                    <a:lstStyle/>
                    <a:p>
                      <a:pPr algn="ctr">
                        <a:lnSpc>
                          <a:spcPct val="107000"/>
                        </a:lnSpc>
                        <a:spcAft>
                          <a:spcPts val="0"/>
                        </a:spcAft>
                      </a:pPr>
                      <a:r>
                        <a:rPr lang="es-ES" sz="2000" dirty="0">
                          <a:effectLst/>
                          <a:latin typeface="Rockwell" panose="02060603020205020403" pitchFamily="18" charset="0"/>
                        </a:rPr>
                        <a:t> </a:t>
                      </a:r>
                      <a:endParaRPr lang="es-PY"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solidFill>
                      <a:srgbClr val="7E1813"/>
                    </a:solidFill>
                  </a:tcPr>
                </a:tc>
                <a:tc>
                  <a:txBody>
                    <a:bodyPr/>
                    <a:lstStyle/>
                    <a:p>
                      <a:pPr algn="just">
                        <a:lnSpc>
                          <a:spcPct val="107000"/>
                        </a:lnSpc>
                        <a:spcAft>
                          <a:spcPts val="0"/>
                        </a:spcAft>
                      </a:pPr>
                      <a:r>
                        <a:rPr lang="es-ES" sz="1800" dirty="0">
                          <a:solidFill>
                            <a:schemeClr val="bg1"/>
                          </a:solidFill>
                          <a:effectLst/>
                          <a:latin typeface="Rockwell" panose="02060603020205020403" pitchFamily="18" charset="0"/>
                        </a:rPr>
                        <a:t>TOTAL GENERAL</a:t>
                      </a:r>
                      <a:endParaRPr lang="es-PY" sz="1800" dirty="0">
                        <a:solidFill>
                          <a:schemeClr val="bg1"/>
                        </a:solidFill>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solidFill>
                      <a:srgbClr val="7E1813"/>
                    </a:solidFill>
                  </a:tcPr>
                </a:tc>
                <a:tc>
                  <a:txBody>
                    <a:bodyPr/>
                    <a:lstStyle/>
                    <a:p>
                      <a:pPr algn="ctr">
                        <a:lnSpc>
                          <a:spcPct val="107000"/>
                        </a:lnSpc>
                        <a:spcAft>
                          <a:spcPts val="0"/>
                        </a:spcAft>
                      </a:pPr>
                      <a:r>
                        <a:rPr lang="es-ES" sz="1800" dirty="0">
                          <a:solidFill>
                            <a:schemeClr val="bg1"/>
                          </a:solidFill>
                          <a:effectLst/>
                          <a:latin typeface="Rockwell" panose="02060603020205020403" pitchFamily="18" charset="0"/>
                        </a:rPr>
                        <a:t>3602</a:t>
                      </a:r>
                      <a:endParaRPr lang="es-PY" sz="1800" dirty="0">
                        <a:solidFill>
                          <a:schemeClr val="bg1"/>
                        </a:solidFill>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solidFill>
                      <a:srgbClr val="7E1813"/>
                    </a:solidFill>
                  </a:tcPr>
                </a:tc>
                <a:tc>
                  <a:txBody>
                    <a:bodyPr/>
                    <a:lstStyle/>
                    <a:p>
                      <a:pPr algn="ctr">
                        <a:lnSpc>
                          <a:spcPct val="107000"/>
                        </a:lnSpc>
                        <a:spcAft>
                          <a:spcPts val="0"/>
                        </a:spcAft>
                      </a:pPr>
                      <a:r>
                        <a:rPr lang="es-PY" sz="1800" dirty="0" smtClean="0">
                          <a:solidFill>
                            <a:schemeClr val="bg1"/>
                          </a:solidFill>
                          <a:effectLst/>
                          <a:latin typeface="Rockwell" panose="02060603020205020403" pitchFamily="18" charset="0"/>
                          <a:ea typeface="Calibri" panose="020F0502020204030204" pitchFamily="34" charset="0"/>
                          <a:cs typeface="Times New Roman" panose="02020603050405020304" pitchFamily="18" charset="0"/>
                        </a:rPr>
                        <a:t>1211</a:t>
                      </a:r>
                      <a:endParaRPr lang="es-PY" sz="1800" dirty="0">
                        <a:solidFill>
                          <a:schemeClr val="bg1"/>
                        </a:solidFill>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solidFill>
                      <a:srgbClr val="7E1813"/>
                    </a:solidFill>
                  </a:tcPr>
                </a:tc>
              </a:tr>
            </a:tbl>
          </a:graphicData>
        </a:graphic>
      </p:graphicFrame>
    </p:spTree>
    <p:extLst>
      <p:ext uri="{BB962C8B-B14F-4D97-AF65-F5344CB8AC3E}">
        <p14:creationId xmlns:p14="http://schemas.microsoft.com/office/powerpoint/2010/main" val="3887940278"/>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8941" y="0"/>
            <a:ext cx="11608904" cy="822463"/>
          </a:xfrm>
        </p:spPr>
        <p:txBody>
          <a:bodyPr>
            <a:noAutofit/>
          </a:bodyPr>
          <a:lstStyle/>
          <a:p>
            <a:pPr algn="l"/>
            <a:r>
              <a:rPr lang="es-PY" sz="4400" dirty="0" smtClean="0">
                <a:solidFill>
                  <a:schemeClr val="bg1"/>
                </a:solidFill>
                <a:latin typeface="Rockwell" panose="02060603020205020403" pitchFamily="18" charset="0"/>
              </a:rPr>
              <a:t>ACADEMIA – LOGROS INSTITUCIONALES</a:t>
            </a:r>
            <a:endParaRPr lang="es-PY" sz="4400" dirty="0">
              <a:solidFill>
                <a:schemeClr val="bg1"/>
              </a:solidFill>
              <a:latin typeface="Rockwell" panose="02060603020205020403" pitchFamily="18" charset="0"/>
            </a:endParaRPr>
          </a:p>
        </p:txBody>
      </p:sp>
      <p:sp>
        <p:nvSpPr>
          <p:cNvPr id="4" name="Marcador de contenido 2"/>
          <p:cNvSpPr txBox="1">
            <a:spLocks/>
          </p:cNvSpPr>
          <p:nvPr/>
        </p:nvSpPr>
        <p:spPr>
          <a:xfrm>
            <a:off x="268940" y="1071563"/>
            <a:ext cx="4374497" cy="42497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Y" sz="3200" dirty="0" smtClean="0">
                <a:solidFill>
                  <a:srgbClr val="7E1813"/>
                </a:solidFill>
                <a:latin typeface="Rockwell" panose="02060603020205020403" pitchFamily="18" charset="0"/>
              </a:rPr>
              <a:t>Carreras acreditadas</a:t>
            </a:r>
          </a:p>
          <a:p>
            <a:pPr algn="l"/>
            <a:r>
              <a:rPr lang="es-PY" sz="3100" dirty="0" smtClean="0">
                <a:latin typeface="Rockwell" panose="02060603020205020403" pitchFamily="18" charset="0"/>
              </a:rPr>
              <a:t>Los logros alcanzados con el sello de calidad certificada por la ANEAES, se han materializado en las carreras mencionadas a continuación, en el siguiente orden:</a:t>
            </a:r>
          </a:p>
          <a:p>
            <a:endParaRPr lang="es-PY" dirty="0">
              <a:latin typeface="Rockwell" panose="02060603020205020403" pitchFamily="18" charset="0"/>
            </a:endParaRPr>
          </a:p>
        </p:txBody>
      </p:sp>
      <p:graphicFrame>
        <p:nvGraphicFramePr>
          <p:cNvPr id="5" name="Diagrama 4"/>
          <p:cNvGraphicFramePr/>
          <p:nvPr>
            <p:extLst>
              <p:ext uri="{D42A27DB-BD31-4B8C-83A1-F6EECF244321}">
                <p14:modId xmlns:p14="http://schemas.microsoft.com/office/powerpoint/2010/main" val="268511666"/>
              </p:ext>
            </p:extLst>
          </p:nvPr>
        </p:nvGraphicFramePr>
        <p:xfrm>
          <a:off x="3397343" y="1128713"/>
          <a:ext cx="987574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8899882"/>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157163" y="28576"/>
            <a:ext cx="11608904" cy="901148"/>
          </a:xfrm>
        </p:spPr>
        <p:txBody>
          <a:bodyPr>
            <a:normAutofit fontScale="90000"/>
          </a:bodyPr>
          <a:lstStyle/>
          <a:p>
            <a:pPr algn="l"/>
            <a:r>
              <a:rPr lang="es-PY" dirty="0" smtClean="0">
                <a:solidFill>
                  <a:schemeClr val="bg1"/>
                </a:solidFill>
                <a:latin typeface="Rockwell" panose="02060603020205020403" pitchFamily="18" charset="0"/>
              </a:rPr>
              <a:t>ACADEMIA</a:t>
            </a:r>
            <a:endParaRPr lang="es-PY" dirty="0">
              <a:solidFill>
                <a:schemeClr val="bg1"/>
              </a:solidFill>
              <a:latin typeface="Rockwell" panose="02060603020205020403" pitchFamily="18" charset="0"/>
            </a:endParaRPr>
          </a:p>
        </p:txBody>
      </p:sp>
      <p:sp>
        <p:nvSpPr>
          <p:cNvPr id="5" name="Marcador de contenido 2"/>
          <p:cNvSpPr txBox="1">
            <a:spLocks/>
          </p:cNvSpPr>
          <p:nvPr/>
        </p:nvSpPr>
        <p:spPr>
          <a:xfrm>
            <a:off x="157163" y="1150939"/>
            <a:ext cx="6757987" cy="244951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800" dirty="0" smtClean="0">
                <a:solidFill>
                  <a:srgbClr val="700000"/>
                </a:solidFill>
                <a:latin typeface="Rockwell" panose="02060603020205020403" pitchFamily="18" charset="0"/>
              </a:rPr>
              <a:t>Carreras en proceso de Evaluación con fines de Acreditación</a:t>
            </a:r>
          </a:p>
          <a:p>
            <a:endParaRPr lang="es-PY" sz="1500" dirty="0" smtClean="0">
              <a:solidFill>
                <a:srgbClr val="700000"/>
              </a:solidFill>
              <a:latin typeface="Rockwell" panose="02060603020205020403" pitchFamily="18" charset="0"/>
            </a:endParaRPr>
          </a:p>
          <a:p>
            <a:pPr algn="l"/>
            <a:r>
              <a:rPr lang="es-PY" sz="2800" dirty="0" smtClean="0">
                <a:latin typeface="Rockwell" panose="02060603020205020403" pitchFamily="18" charset="0"/>
              </a:rPr>
              <a:t>Las carreras que se encuentran esperando la visita de pares evaluadores son:</a:t>
            </a:r>
          </a:p>
          <a:p>
            <a:pPr algn="l"/>
            <a:endParaRPr lang="es-PY" dirty="0">
              <a:latin typeface="Rockwell" panose="02060603020205020403" pitchFamily="18" charset="0"/>
            </a:endParaRPr>
          </a:p>
        </p:txBody>
      </p:sp>
      <p:graphicFrame>
        <p:nvGraphicFramePr>
          <p:cNvPr id="6" name="Diagrama 5"/>
          <p:cNvGraphicFramePr/>
          <p:nvPr>
            <p:extLst>
              <p:ext uri="{D42A27DB-BD31-4B8C-83A1-F6EECF244321}">
                <p14:modId xmlns:p14="http://schemas.microsoft.com/office/powerpoint/2010/main" val="95798367"/>
              </p:ext>
            </p:extLst>
          </p:nvPr>
        </p:nvGraphicFramePr>
        <p:xfrm>
          <a:off x="4901732" y="2778313"/>
          <a:ext cx="8014168" cy="2085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3803764"/>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157163" y="28576"/>
            <a:ext cx="11608904" cy="901148"/>
          </a:xfrm>
        </p:spPr>
        <p:txBody>
          <a:bodyPr>
            <a:normAutofit fontScale="90000"/>
          </a:bodyPr>
          <a:lstStyle/>
          <a:p>
            <a:pPr algn="l"/>
            <a:r>
              <a:rPr lang="es-PY" dirty="0" smtClean="0">
                <a:solidFill>
                  <a:schemeClr val="bg1"/>
                </a:solidFill>
                <a:latin typeface="Rockwell" panose="02060603020205020403" pitchFamily="18" charset="0"/>
              </a:rPr>
              <a:t>ACADEMIA</a:t>
            </a:r>
            <a:endParaRPr lang="es-PY" dirty="0">
              <a:solidFill>
                <a:schemeClr val="bg1"/>
              </a:solidFill>
              <a:latin typeface="Rockwell" panose="02060603020205020403" pitchFamily="18" charset="0"/>
            </a:endParaRPr>
          </a:p>
        </p:txBody>
      </p:sp>
      <p:sp>
        <p:nvSpPr>
          <p:cNvPr id="5" name="Marcador de contenido 2"/>
          <p:cNvSpPr txBox="1">
            <a:spLocks/>
          </p:cNvSpPr>
          <p:nvPr/>
        </p:nvSpPr>
        <p:spPr>
          <a:xfrm>
            <a:off x="457201" y="1765302"/>
            <a:ext cx="4429125" cy="27924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smtClean="0">
                <a:solidFill>
                  <a:srgbClr val="700000"/>
                </a:solidFill>
                <a:latin typeface="Rockwell" panose="02060603020205020403" pitchFamily="18" charset="0"/>
              </a:rPr>
              <a:t>Las carreras que se han comprometido y han empezado el proceso de Evaluación de Acreditación</a:t>
            </a:r>
          </a:p>
          <a:p>
            <a:endParaRPr lang="es-PY" sz="3200" dirty="0">
              <a:latin typeface="Rockwell" panose="02060603020205020403" pitchFamily="18" charset="0"/>
            </a:endParaRPr>
          </a:p>
        </p:txBody>
      </p:sp>
      <p:graphicFrame>
        <p:nvGraphicFramePr>
          <p:cNvPr id="6" name="Marcador de contenido 5"/>
          <p:cNvGraphicFramePr>
            <a:graphicFrameLocks/>
          </p:cNvGraphicFramePr>
          <p:nvPr>
            <p:extLst>
              <p:ext uri="{D42A27DB-BD31-4B8C-83A1-F6EECF244321}">
                <p14:modId xmlns:p14="http://schemas.microsoft.com/office/powerpoint/2010/main" val="1761492206"/>
              </p:ext>
            </p:extLst>
          </p:nvPr>
        </p:nvGraphicFramePr>
        <p:xfrm>
          <a:off x="4557712" y="1154907"/>
          <a:ext cx="8172451" cy="401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557816"/>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2050274" y="1286911"/>
            <a:ext cx="8636775" cy="10848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dirty="0" smtClean="0">
                <a:solidFill>
                  <a:srgbClr val="700000"/>
                </a:solidFill>
                <a:latin typeface="Rockwell" panose="02060603020205020403" pitchFamily="18" charset="0"/>
              </a:rPr>
              <a:t>Carrera en proceso de Evaluación Diagnóstica</a:t>
            </a:r>
          </a:p>
          <a:p>
            <a:endParaRPr lang="es-PY" sz="3200" dirty="0">
              <a:latin typeface="Rockwell" panose="02060603020205020403" pitchFamily="18" charset="0"/>
            </a:endParaRPr>
          </a:p>
        </p:txBody>
      </p:sp>
      <p:sp>
        <p:nvSpPr>
          <p:cNvPr id="5" name="Título 1"/>
          <p:cNvSpPr>
            <a:spLocks noGrp="1"/>
          </p:cNvSpPr>
          <p:nvPr>
            <p:ph type="ctrTitle"/>
          </p:nvPr>
        </p:nvSpPr>
        <p:spPr>
          <a:xfrm>
            <a:off x="157163" y="28576"/>
            <a:ext cx="11608904" cy="901148"/>
          </a:xfrm>
        </p:spPr>
        <p:txBody>
          <a:bodyPr>
            <a:normAutofit fontScale="90000"/>
          </a:bodyPr>
          <a:lstStyle/>
          <a:p>
            <a:pPr algn="l"/>
            <a:r>
              <a:rPr lang="es-PY" dirty="0" smtClean="0">
                <a:solidFill>
                  <a:schemeClr val="bg1"/>
                </a:solidFill>
                <a:latin typeface="Rockwell" panose="02060603020205020403" pitchFamily="18" charset="0"/>
              </a:rPr>
              <a:t>ACADEMIA</a:t>
            </a:r>
            <a:endParaRPr lang="es-PY" dirty="0">
              <a:solidFill>
                <a:schemeClr val="bg1"/>
              </a:solidFill>
              <a:latin typeface="Rockwell" panose="02060603020205020403" pitchFamily="18" charset="0"/>
            </a:endParaRPr>
          </a:p>
        </p:txBody>
      </p:sp>
      <p:graphicFrame>
        <p:nvGraphicFramePr>
          <p:cNvPr id="6" name="Marcador de contenido 5"/>
          <p:cNvGraphicFramePr>
            <a:graphicFrameLocks/>
          </p:cNvGraphicFramePr>
          <p:nvPr>
            <p:extLst>
              <p:ext uri="{D42A27DB-BD31-4B8C-83A1-F6EECF244321}">
                <p14:modId xmlns:p14="http://schemas.microsoft.com/office/powerpoint/2010/main" val="2088545761"/>
              </p:ext>
            </p:extLst>
          </p:nvPr>
        </p:nvGraphicFramePr>
        <p:xfrm>
          <a:off x="-708962" y="2554941"/>
          <a:ext cx="12900962" cy="2245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7232047"/>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Plantilla Rectorado 16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Rectorado 16 3</Template>
  <TotalTime>268</TotalTime>
  <Words>2247</Words>
  <Application>Microsoft Office PowerPoint</Application>
  <PresentationFormat>Panorámica</PresentationFormat>
  <Paragraphs>461</Paragraphs>
  <Slides>44</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44</vt:i4>
      </vt:variant>
    </vt:vector>
  </HeadingPairs>
  <TitlesOfParts>
    <vt:vector size="50" baseType="lpstr">
      <vt:lpstr>Arial</vt:lpstr>
      <vt:lpstr>Calibri</vt:lpstr>
      <vt:lpstr>Calibri Light</vt:lpstr>
      <vt:lpstr>Rockwell</vt:lpstr>
      <vt:lpstr>Times New Roman</vt:lpstr>
      <vt:lpstr>Plantilla Rectorado 16 3</vt:lpstr>
      <vt:lpstr>PROYECTO DE PRESUPUESTO 2019</vt:lpstr>
      <vt:lpstr>Presentación de PowerPoint</vt:lpstr>
      <vt:lpstr>PILARES</vt:lpstr>
      <vt:lpstr>OFERTAS EDUCATIVAS de Grado</vt:lpstr>
      <vt:lpstr>Presentación de PowerPoint</vt:lpstr>
      <vt:lpstr>ACADEMIA – LOGROS INSTITUCIONALES</vt:lpstr>
      <vt:lpstr>ACADEMIA</vt:lpstr>
      <vt:lpstr>ACADEMIA</vt:lpstr>
      <vt:lpstr>ACADEMIA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PRESUPUESTO 2019</dc:title>
  <dc:creator>Carmen Escobar</dc:creator>
  <cp:lastModifiedBy>Carmen Escobar</cp:lastModifiedBy>
  <cp:revision>83</cp:revision>
  <dcterms:created xsi:type="dcterms:W3CDTF">2018-10-13T13:59:23Z</dcterms:created>
  <dcterms:modified xsi:type="dcterms:W3CDTF">2018-10-14T20:36:25Z</dcterms:modified>
</cp:coreProperties>
</file>