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xlsb" ContentType="application/vnd.ms-excel.sheet.binary.macroEnabled.12"/>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8"/>
  </p:notesMasterIdLst>
  <p:handoutMasterIdLst>
    <p:handoutMasterId r:id="rId29"/>
  </p:handoutMasterIdLst>
  <p:sldIdLst>
    <p:sldId id="256" r:id="rId2"/>
    <p:sldId id="435" r:id="rId3"/>
    <p:sldId id="436" r:id="rId4"/>
    <p:sldId id="501" r:id="rId5"/>
    <p:sldId id="505" r:id="rId6"/>
    <p:sldId id="482" r:id="rId7"/>
    <p:sldId id="484" r:id="rId8"/>
    <p:sldId id="485" r:id="rId9"/>
    <p:sldId id="486" r:id="rId10"/>
    <p:sldId id="487" r:id="rId11"/>
    <p:sldId id="488" r:id="rId12"/>
    <p:sldId id="489" r:id="rId13"/>
    <p:sldId id="491" r:id="rId14"/>
    <p:sldId id="509" r:id="rId15"/>
    <p:sldId id="511" r:id="rId16"/>
    <p:sldId id="512" r:id="rId17"/>
    <p:sldId id="492" r:id="rId18"/>
    <p:sldId id="508" r:id="rId19"/>
    <p:sldId id="493" r:id="rId20"/>
    <p:sldId id="494" r:id="rId21"/>
    <p:sldId id="514" r:id="rId22"/>
    <p:sldId id="517" r:id="rId23"/>
    <p:sldId id="516" r:id="rId24"/>
    <p:sldId id="518" r:id="rId25"/>
    <p:sldId id="519" r:id="rId26"/>
    <p:sldId id="515" r:id="rId27"/>
  </p:sldIdLst>
  <p:sldSz cx="9144000" cy="6858000" type="screen4x3"/>
  <p:notesSz cx="7026275" cy="9312275"/>
  <p:embeddedFontLst>
    <p:embeddedFont>
      <p:font typeface="Franklin Gothic Medium" pitchFamily="34" charset="0"/>
      <p:regular r:id="rId30"/>
      <p:italic r:id="rId31"/>
    </p:embeddedFont>
    <p:embeddedFont>
      <p:font typeface="Franklin Gothic Book" pitchFamily="34" charset="0"/>
      <p:regular r:id="rId32"/>
      <p:italic r:id="rId33"/>
    </p:embeddedFont>
    <p:embeddedFont>
      <p:font typeface="Calibri" pitchFamily="34" charset="0"/>
      <p:regular r:id="rId34"/>
      <p:bold r:id="rId35"/>
      <p:italic r:id="rId36"/>
      <p:boldItalic r:id="rId37"/>
    </p:embeddedFont>
    <p:embeddedFont>
      <p:font typeface="Book Antiqua" pitchFamily="18" charset="0"/>
      <p:regular r:id="rId38"/>
      <p:bold r:id="rId39"/>
      <p:italic r:id="rId40"/>
      <p:boldItalic r:id="rId41"/>
    </p:embeddedFont>
    <p:embeddedFont>
      <p:font typeface="Microsoft Sans Serif" pitchFamily="34" charset="0"/>
      <p:regular r:id="rId42"/>
    </p:embeddedFont>
    <p:embeddedFont>
      <p:font typeface="Century" pitchFamily="18" charset="0"/>
      <p:regular r:id="rId43"/>
    </p:embeddedFont>
  </p:embeddedFontLst>
  <p:defaultTextStyle>
    <a:defPPr>
      <a:defRPr lang="es-PY"/>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434C54"/>
    <a:srgbClr val="676467"/>
    <a:srgbClr val="F2DCDB"/>
    <a:srgbClr val="FFCCCC"/>
    <a:srgbClr val="FFCC99"/>
    <a:srgbClr val="E6B8B7"/>
    <a:srgbClr val="FF9966"/>
    <a:srgbClr val="3366FF"/>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6015" autoAdjust="0"/>
  </p:normalViewPr>
  <p:slideViewPr>
    <p:cSldViewPr>
      <p:cViewPr varScale="1">
        <p:scale>
          <a:sx n="98" d="100"/>
          <a:sy n="98" d="100"/>
        </p:scale>
        <p:origin x="-10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796"/>
    </p:cViewPr>
  </p:sorterViewPr>
  <p:notesViewPr>
    <p:cSldViewPr>
      <p:cViewPr varScale="1">
        <p:scale>
          <a:sx n="39" d="100"/>
          <a:sy n="39" d="100"/>
        </p:scale>
        <p:origin x="-2357" y="-72"/>
      </p:cViewPr>
      <p:guideLst>
        <p:guide orient="horz" pos="2933"/>
        <p:guide pos="2213"/>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1649B5-109F-4EFC-AF6F-E7549C7D51D5}" type="doc">
      <dgm:prSet loTypeId="urn:microsoft.com/office/officeart/2005/8/layout/cycle6" loCatId="cycle" qsTypeId="urn:microsoft.com/office/officeart/2005/8/quickstyle/simple3" qsCatId="simple" csTypeId="urn:microsoft.com/office/officeart/2005/8/colors/accent2_4" csCatId="accent2" phldr="1"/>
      <dgm:spPr/>
      <dgm:t>
        <a:bodyPr/>
        <a:lstStyle/>
        <a:p>
          <a:endParaRPr lang="es-ES"/>
        </a:p>
      </dgm:t>
    </dgm:pt>
    <dgm:pt modelId="{C38AD723-56D5-45D0-B517-5518BB22567E}">
      <dgm:prSet phldrT="[Texto]" custT="1"/>
      <dgm:spPr/>
      <dgm:t>
        <a:bodyPr/>
        <a:lstStyle/>
        <a:p>
          <a:r>
            <a:rPr lang="es-ES" sz="1900" b="0" i="0" smtClean="0">
              <a:latin typeface="TodaySHOP-Bold" panose="02000503040000020004" pitchFamily="50" charset="0"/>
            </a:rPr>
            <a:t>Derecho a la Educación</a:t>
          </a:r>
          <a:endParaRPr lang="es-ES" sz="1900" b="0" i="0" dirty="0">
            <a:latin typeface="TodaySHOP-Bold" panose="02000503040000020004" pitchFamily="50" charset="0"/>
          </a:endParaRPr>
        </a:p>
      </dgm:t>
    </dgm:pt>
    <dgm:pt modelId="{10C94877-1C3F-4270-9FBF-11ED1115884C}" type="parTrans" cxnId="{5A4C7CE3-D380-4BF7-99EB-D7035ECB7E9B}">
      <dgm:prSet/>
      <dgm:spPr/>
      <dgm:t>
        <a:bodyPr/>
        <a:lstStyle/>
        <a:p>
          <a:endParaRPr lang="es-ES" sz="1900" b="1" i="1">
            <a:latin typeface="Book Antiqua" panose="02040602050305030304" pitchFamily="18" charset="0"/>
          </a:endParaRPr>
        </a:p>
      </dgm:t>
    </dgm:pt>
    <dgm:pt modelId="{166F8AF5-1D91-4874-9D4E-B49B4C691571}" type="sibTrans" cxnId="{5A4C7CE3-D380-4BF7-99EB-D7035ECB7E9B}">
      <dgm:prSet/>
      <dgm:spPr/>
      <dgm:t>
        <a:bodyPr/>
        <a:lstStyle/>
        <a:p>
          <a:endParaRPr lang="es-ES" sz="1900" b="1" i="1">
            <a:latin typeface="Book Antiqua" panose="02040602050305030304" pitchFamily="18" charset="0"/>
          </a:endParaRPr>
        </a:p>
      </dgm:t>
    </dgm:pt>
    <dgm:pt modelId="{4E89BE0B-E889-439F-94A4-5ED1AC0E20D1}">
      <dgm:prSet phldrT="[Texto]" custT="1"/>
      <dgm:spPr/>
      <dgm:t>
        <a:bodyPr/>
        <a:lstStyle/>
        <a:p>
          <a:r>
            <a:rPr lang="es-ES" sz="1900" b="0" i="0" smtClean="0">
              <a:latin typeface="TodaySHOP-Bold" panose="02000503040000020004" pitchFamily="50" charset="0"/>
            </a:rPr>
            <a:t>Integración</a:t>
          </a:r>
          <a:endParaRPr lang="es-ES" sz="1900" b="0" i="0" dirty="0">
            <a:latin typeface="TodaySHOP-Bold" panose="02000503040000020004" pitchFamily="50" charset="0"/>
          </a:endParaRPr>
        </a:p>
      </dgm:t>
    </dgm:pt>
    <dgm:pt modelId="{3B3491EC-E946-49FE-96B7-C04F833E2ADE}" type="parTrans" cxnId="{B7D680BE-A447-4437-92A6-B2261A03CED5}">
      <dgm:prSet/>
      <dgm:spPr/>
      <dgm:t>
        <a:bodyPr/>
        <a:lstStyle/>
        <a:p>
          <a:endParaRPr lang="es-ES" sz="1900" b="1" i="1">
            <a:latin typeface="Book Antiqua" panose="02040602050305030304" pitchFamily="18" charset="0"/>
          </a:endParaRPr>
        </a:p>
      </dgm:t>
    </dgm:pt>
    <dgm:pt modelId="{021917A9-6EF6-4C11-BEC3-71B55F182BED}" type="sibTrans" cxnId="{B7D680BE-A447-4437-92A6-B2261A03CED5}">
      <dgm:prSet/>
      <dgm:spPr/>
      <dgm:t>
        <a:bodyPr/>
        <a:lstStyle/>
        <a:p>
          <a:endParaRPr lang="es-ES" sz="1900" b="1" i="1">
            <a:latin typeface="Book Antiqua" panose="02040602050305030304" pitchFamily="18" charset="0"/>
          </a:endParaRPr>
        </a:p>
      </dgm:t>
    </dgm:pt>
    <dgm:pt modelId="{47A1DDB8-B791-42EC-956D-139B70048816}">
      <dgm:prSet phldrT="[Texto]" custT="1"/>
      <dgm:spPr/>
      <dgm:t>
        <a:bodyPr/>
        <a:lstStyle/>
        <a:p>
          <a:r>
            <a:rPr lang="es-ES" sz="1900" b="0" i="0" smtClean="0">
              <a:latin typeface="TodaySHOP-Bold" panose="02000503040000020004" pitchFamily="50" charset="0"/>
            </a:rPr>
            <a:t>Aprendizaje a lo largo de toda la vida</a:t>
          </a:r>
          <a:endParaRPr lang="es-ES" sz="1900" b="0" i="0" dirty="0">
            <a:latin typeface="TodaySHOP-Bold" panose="02000503040000020004" pitchFamily="50" charset="0"/>
          </a:endParaRPr>
        </a:p>
      </dgm:t>
    </dgm:pt>
    <dgm:pt modelId="{71F5E5C8-CC6B-47C7-A0F9-CFDA44751DDC}" type="parTrans" cxnId="{4EE71F39-0E2B-41E7-95F5-DE7777ADE47A}">
      <dgm:prSet/>
      <dgm:spPr/>
      <dgm:t>
        <a:bodyPr/>
        <a:lstStyle/>
        <a:p>
          <a:endParaRPr lang="es-ES" sz="1900" b="1" i="1">
            <a:latin typeface="Book Antiqua" panose="02040602050305030304" pitchFamily="18" charset="0"/>
          </a:endParaRPr>
        </a:p>
      </dgm:t>
    </dgm:pt>
    <dgm:pt modelId="{9FB3B1B7-A748-44B4-B782-C48D60565824}" type="sibTrans" cxnId="{4EE71F39-0E2B-41E7-95F5-DE7777ADE47A}">
      <dgm:prSet/>
      <dgm:spPr/>
      <dgm:t>
        <a:bodyPr/>
        <a:lstStyle/>
        <a:p>
          <a:endParaRPr lang="es-ES" sz="1900" b="1" i="1">
            <a:latin typeface="Book Antiqua" panose="02040602050305030304" pitchFamily="18" charset="0"/>
          </a:endParaRPr>
        </a:p>
      </dgm:t>
    </dgm:pt>
    <dgm:pt modelId="{82477416-7508-41F0-B9F8-92C9A0460176}">
      <dgm:prSet phldrT="[Texto]" custT="1"/>
      <dgm:spPr/>
      <dgm:t>
        <a:bodyPr/>
        <a:lstStyle/>
        <a:p>
          <a:r>
            <a:rPr lang="es-ES" sz="1900" b="0" i="0" smtClean="0">
              <a:latin typeface="TodaySHOP-Bold" panose="02000503040000020004" pitchFamily="50" charset="0"/>
            </a:rPr>
            <a:t>Calidad de la Educación</a:t>
          </a:r>
          <a:endParaRPr lang="es-ES" sz="1900" b="0" i="0" dirty="0">
            <a:latin typeface="TodaySHOP-Bold" panose="02000503040000020004" pitchFamily="50" charset="0"/>
          </a:endParaRPr>
        </a:p>
      </dgm:t>
    </dgm:pt>
    <dgm:pt modelId="{6E6C6F50-FEE7-45DB-B01D-3831EAE6D8B6}" type="parTrans" cxnId="{CC232FDD-53BB-4B8A-963B-CBB1EC103812}">
      <dgm:prSet/>
      <dgm:spPr/>
      <dgm:t>
        <a:bodyPr/>
        <a:lstStyle/>
        <a:p>
          <a:endParaRPr lang="es-ES" sz="1900" b="1" i="1">
            <a:latin typeface="Book Antiqua" panose="02040602050305030304" pitchFamily="18" charset="0"/>
          </a:endParaRPr>
        </a:p>
      </dgm:t>
    </dgm:pt>
    <dgm:pt modelId="{30B8970F-C791-4CEA-A964-87D98D8C0514}" type="sibTrans" cxnId="{CC232FDD-53BB-4B8A-963B-CBB1EC103812}">
      <dgm:prSet/>
      <dgm:spPr/>
      <dgm:t>
        <a:bodyPr/>
        <a:lstStyle/>
        <a:p>
          <a:endParaRPr lang="es-ES" sz="1900" b="1" i="1">
            <a:latin typeface="Book Antiqua" panose="02040602050305030304" pitchFamily="18" charset="0"/>
          </a:endParaRPr>
        </a:p>
      </dgm:t>
    </dgm:pt>
    <dgm:pt modelId="{B358EC67-2F13-4E8C-8F70-C7D2AD1C716F}">
      <dgm:prSet phldrT="[Texto]" custT="1"/>
      <dgm:spPr/>
      <dgm:t>
        <a:bodyPr/>
        <a:lstStyle/>
        <a:p>
          <a:r>
            <a:rPr lang="es-ES" sz="1900" b="0" i="0" smtClean="0">
              <a:latin typeface="TodaySHOP-Bold" panose="02000503040000020004" pitchFamily="50" charset="0"/>
            </a:rPr>
            <a:t>Equidad</a:t>
          </a:r>
          <a:endParaRPr lang="es-ES" sz="1900" b="0" i="0" dirty="0">
            <a:latin typeface="TodaySHOP-Bold" panose="02000503040000020004" pitchFamily="50" charset="0"/>
          </a:endParaRPr>
        </a:p>
      </dgm:t>
    </dgm:pt>
    <dgm:pt modelId="{4935D086-0AEE-4604-BC8E-722E02D0E9DC}" type="parTrans" cxnId="{EDC9B0EC-35FB-4844-ABE1-C80CFEFFD50C}">
      <dgm:prSet/>
      <dgm:spPr/>
      <dgm:t>
        <a:bodyPr/>
        <a:lstStyle/>
        <a:p>
          <a:endParaRPr lang="es-ES" sz="1900" b="1" i="1">
            <a:latin typeface="Book Antiqua" panose="02040602050305030304" pitchFamily="18" charset="0"/>
          </a:endParaRPr>
        </a:p>
      </dgm:t>
    </dgm:pt>
    <dgm:pt modelId="{B5F6A9AD-C2BF-43F4-BD43-E754E665DB11}" type="sibTrans" cxnId="{EDC9B0EC-35FB-4844-ABE1-C80CFEFFD50C}">
      <dgm:prSet/>
      <dgm:spPr/>
      <dgm:t>
        <a:bodyPr/>
        <a:lstStyle/>
        <a:p>
          <a:endParaRPr lang="es-ES" sz="1900" b="1" i="1">
            <a:latin typeface="Book Antiqua" panose="02040602050305030304" pitchFamily="18" charset="0"/>
          </a:endParaRPr>
        </a:p>
      </dgm:t>
    </dgm:pt>
    <dgm:pt modelId="{25238264-289A-41B6-8E55-4DA99233EA98}" type="pres">
      <dgm:prSet presAssocID="{921649B5-109F-4EFC-AF6F-E7549C7D51D5}" presName="cycle" presStyleCnt="0">
        <dgm:presLayoutVars>
          <dgm:dir/>
          <dgm:resizeHandles val="exact"/>
        </dgm:presLayoutVars>
      </dgm:prSet>
      <dgm:spPr/>
      <dgm:t>
        <a:bodyPr/>
        <a:lstStyle/>
        <a:p>
          <a:endParaRPr lang="es-ES"/>
        </a:p>
      </dgm:t>
    </dgm:pt>
    <dgm:pt modelId="{C28C285F-E110-44FE-88E0-9CC481E50450}" type="pres">
      <dgm:prSet presAssocID="{C38AD723-56D5-45D0-B517-5518BB22567E}" presName="node" presStyleLbl="node1" presStyleIdx="0" presStyleCnt="5" custRadScaleRad="96328">
        <dgm:presLayoutVars>
          <dgm:bulletEnabled val="1"/>
        </dgm:presLayoutVars>
      </dgm:prSet>
      <dgm:spPr/>
      <dgm:t>
        <a:bodyPr/>
        <a:lstStyle/>
        <a:p>
          <a:endParaRPr lang="es-ES"/>
        </a:p>
      </dgm:t>
    </dgm:pt>
    <dgm:pt modelId="{8A1F3734-50AC-48A1-9306-DF65786A6BA8}" type="pres">
      <dgm:prSet presAssocID="{C38AD723-56D5-45D0-B517-5518BB22567E}" presName="spNode" presStyleCnt="0"/>
      <dgm:spPr/>
      <dgm:t>
        <a:bodyPr/>
        <a:lstStyle/>
        <a:p>
          <a:endParaRPr lang="es-ES"/>
        </a:p>
      </dgm:t>
    </dgm:pt>
    <dgm:pt modelId="{B9D2BBDA-220A-408D-85BA-6A8638D73298}" type="pres">
      <dgm:prSet presAssocID="{166F8AF5-1D91-4874-9D4E-B49B4C691571}" presName="sibTrans" presStyleLbl="sibTrans1D1" presStyleIdx="0" presStyleCnt="5"/>
      <dgm:spPr/>
      <dgm:t>
        <a:bodyPr/>
        <a:lstStyle/>
        <a:p>
          <a:endParaRPr lang="es-ES"/>
        </a:p>
      </dgm:t>
    </dgm:pt>
    <dgm:pt modelId="{43796E06-A486-4A28-914A-DC168666319D}" type="pres">
      <dgm:prSet presAssocID="{4E89BE0B-E889-439F-94A4-5ED1AC0E20D1}" presName="node" presStyleLbl="node1" presStyleIdx="1" presStyleCnt="5" custRadScaleRad="97140" custRadScaleInc="26054">
        <dgm:presLayoutVars>
          <dgm:bulletEnabled val="1"/>
        </dgm:presLayoutVars>
      </dgm:prSet>
      <dgm:spPr/>
      <dgm:t>
        <a:bodyPr/>
        <a:lstStyle/>
        <a:p>
          <a:endParaRPr lang="es-ES"/>
        </a:p>
      </dgm:t>
    </dgm:pt>
    <dgm:pt modelId="{7EE8FDB2-6518-470B-BD86-05D90A36A6B9}" type="pres">
      <dgm:prSet presAssocID="{4E89BE0B-E889-439F-94A4-5ED1AC0E20D1}" presName="spNode" presStyleCnt="0"/>
      <dgm:spPr/>
      <dgm:t>
        <a:bodyPr/>
        <a:lstStyle/>
        <a:p>
          <a:endParaRPr lang="es-ES"/>
        </a:p>
      </dgm:t>
    </dgm:pt>
    <dgm:pt modelId="{083DE65B-520E-446C-9782-9399C564DE01}" type="pres">
      <dgm:prSet presAssocID="{021917A9-6EF6-4C11-BEC3-71B55F182BED}" presName="sibTrans" presStyleLbl="sibTrans1D1" presStyleIdx="1" presStyleCnt="5"/>
      <dgm:spPr/>
      <dgm:t>
        <a:bodyPr/>
        <a:lstStyle/>
        <a:p>
          <a:endParaRPr lang="es-ES"/>
        </a:p>
      </dgm:t>
    </dgm:pt>
    <dgm:pt modelId="{E7CC48F6-B683-45B6-96C0-6BE19E5B4EEB}" type="pres">
      <dgm:prSet presAssocID="{47A1DDB8-B791-42EC-956D-139B70048816}" presName="node" presStyleLbl="node1" presStyleIdx="2" presStyleCnt="5" custScaleX="123421" custRadScaleRad="88257" custRadScaleInc="-23992">
        <dgm:presLayoutVars>
          <dgm:bulletEnabled val="1"/>
        </dgm:presLayoutVars>
      </dgm:prSet>
      <dgm:spPr/>
      <dgm:t>
        <a:bodyPr/>
        <a:lstStyle/>
        <a:p>
          <a:endParaRPr lang="es-ES"/>
        </a:p>
      </dgm:t>
    </dgm:pt>
    <dgm:pt modelId="{14E382C1-14EB-4B81-AE1D-68CD2B7C574F}" type="pres">
      <dgm:prSet presAssocID="{47A1DDB8-B791-42EC-956D-139B70048816}" presName="spNode" presStyleCnt="0"/>
      <dgm:spPr/>
      <dgm:t>
        <a:bodyPr/>
        <a:lstStyle/>
        <a:p>
          <a:endParaRPr lang="es-ES"/>
        </a:p>
      </dgm:t>
    </dgm:pt>
    <dgm:pt modelId="{63B67F8C-7E32-495D-9A9E-AB1E349CEDED}" type="pres">
      <dgm:prSet presAssocID="{9FB3B1B7-A748-44B4-B782-C48D60565824}" presName="sibTrans" presStyleLbl="sibTrans1D1" presStyleIdx="2" presStyleCnt="5"/>
      <dgm:spPr/>
      <dgm:t>
        <a:bodyPr/>
        <a:lstStyle/>
        <a:p>
          <a:endParaRPr lang="es-ES"/>
        </a:p>
      </dgm:t>
    </dgm:pt>
    <dgm:pt modelId="{714FCCDA-EE7E-4EF2-8AF8-B6E8B40DD41A}" type="pres">
      <dgm:prSet presAssocID="{82477416-7508-41F0-B9F8-92C9A0460176}" presName="node" presStyleLbl="node1" presStyleIdx="3" presStyleCnt="5" custScaleX="112864" custRadScaleRad="88257" custRadScaleInc="23992">
        <dgm:presLayoutVars>
          <dgm:bulletEnabled val="1"/>
        </dgm:presLayoutVars>
      </dgm:prSet>
      <dgm:spPr/>
      <dgm:t>
        <a:bodyPr/>
        <a:lstStyle/>
        <a:p>
          <a:endParaRPr lang="es-ES"/>
        </a:p>
      </dgm:t>
    </dgm:pt>
    <dgm:pt modelId="{4FF98FE9-F516-4640-B22F-D4DF460907B9}" type="pres">
      <dgm:prSet presAssocID="{82477416-7508-41F0-B9F8-92C9A0460176}" presName="spNode" presStyleCnt="0"/>
      <dgm:spPr/>
      <dgm:t>
        <a:bodyPr/>
        <a:lstStyle/>
        <a:p>
          <a:endParaRPr lang="es-ES"/>
        </a:p>
      </dgm:t>
    </dgm:pt>
    <dgm:pt modelId="{D8833BDA-9E23-4B02-8F39-5E9A2D9C84D5}" type="pres">
      <dgm:prSet presAssocID="{30B8970F-C791-4CEA-A964-87D98D8C0514}" presName="sibTrans" presStyleLbl="sibTrans1D1" presStyleIdx="3" presStyleCnt="5"/>
      <dgm:spPr/>
      <dgm:t>
        <a:bodyPr/>
        <a:lstStyle/>
        <a:p>
          <a:endParaRPr lang="es-ES"/>
        </a:p>
      </dgm:t>
    </dgm:pt>
    <dgm:pt modelId="{C58F09E7-D224-47A0-B04F-1E5AEFE8A2A7}" type="pres">
      <dgm:prSet presAssocID="{B358EC67-2F13-4E8C-8F70-C7D2AD1C716F}" presName="node" presStyleLbl="node1" presStyleIdx="4" presStyleCnt="5" custRadScaleRad="97140" custRadScaleInc="-26054">
        <dgm:presLayoutVars>
          <dgm:bulletEnabled val="1"/>
        </dgm:presLayoutVars>
      </dgm:prSet>
      <dgm:spPr/>
      <dgm:t>
        <a:bodyPr/>
        <a:lstStyle/>
        <a:p>
          <a:endParaRPr lang="es-ES"/>
        </a:p>
      </dgm:t>
    </dgm:pt>
    <dgm:pt modelId="{2D2CA595-D158-43C3-B385-F61903F6AB81}" type="pres">
      <dgm:prSet presAssocID="{B358EC67-2F13-4E8C-8F70-C7D2AD1C716F}" presName="spNode" presStyleCnt="0"/>
      <dgm:spPr/>
      <dgm:t>
        <a:bodyPr/>
        <a:lstStyle/>
        <a:p>
          <a:endParaRPr lang="es-ES"/>
        </a:p>
      </dgm:t>
    </dgm:pt>
    <dgm:pt modelId="{0E13CC3D-5FB7-4094-B1D9-CEE5406F29BB}" type="pres">
      <dgm:prSet presAssocID="{B5F6A9AD-C2BF-43F4-BD43-E754E665DB11}" presName="sibTrans" presStyleLbl="sibTrans1D1" presStyleIdx="4" presStyleCnt="5"/>
      <dgm:spPr/>
      <dgm:t>
        <a:bodyPr/>
        <a:lstStyle/>
        <a:p>
          <a:endParaRPr lang="es-ES"/>
        </a:p>
      </dgm:t>
    </dgm:pt>
  </dgm:ptLst>
  <dgm:cxnLst>
    <dgm:cxn modelId="{04A31385-A21F-4B80-A16B-5D0D6DAD0596}" type="presOf" srcId="{B358EC67-2F13-4E8C-8F70-C7D2AD1C716F}" destId="{C58F09E7-D224-47A0-B04F-1E5AEFE8A2A7}" srcOrd="0" destOrd="0" presId="urn:microsoft.com/office/officeart/2005/8/layout/cycle6"/>
    <dgm:cxn modelId="{337C9C43-2A37-4AC2-9D4B-188D4733554E}" type="presOf" srcId="{921649B5-109F-4EFC-AF6F-E7549C7D51D5}" destId="{25238264-289A-41B6-8E55-4DA99233EA98}" srcOrd="0" destOrd="0" presId="urn:microsoft.com/office/officeart/2005/8/layout/cycle6"/>
    <dgm:cxn modelId="{47B42205-4C9F-41CA-A3BD-65329EE2D778}" type="presOf" srcId="{C38AD723-56D5-45D0-B517-5518BB22567E}" destId="{C28C285F-E110-44FE-88E0-9CC481E50450}" srcOrd="0" destOrd="0" presId="urn:microsoft.com/office/officeart/2005/8/layout/cycle6"/>
    <dgm:cxn modelId="{622CE572-4F03-420E-AA6F-8DA1A2F49602}" type="presOf" srcId="{B5F6A9AD-C2BF-43F4-BD43-E754E665DB11}" destId="{0E13CC3D-5FB7-4094-B1D9-CEE5406F29BB}" srcOrd="0" destOrd="0" presId="urn:microsoft.com/office/officeart/2005/8/layout/cycle6"/>
    <dgm:cxn modelId="{8A5CC176-F112-4071-AF68-BE07385821A8}" type="presOf" srcId="{30B8970F-C791-4CEA-A964-87D98D8C0514}" destId="{D8833BDA-9E23-4B02-8F39-5E9A2D9C84D5}" srcOrd="0" destOrd="0" presId="urn:microsoft.com/office/officeart/2005/8/layout/cycle6"/>
    <dgm:cxn modelId="{B7D680BE-A447-4437-92A6-B2261A03CED5}" srcId="{921649B5-109F-4EFC-AF6F-E7549C7D51D5}" destId="{4E89BE0B-E889-439F-94A4-5ED1AC0E20D1}" srcOrd="1" destOrd="0" parTransId="{3B3491EC-E946-49FE-96B7-C04F833E2ADE}" sibTransId="{021917A9-6EF6-4C11-BEC3-71B55F182BED}"/>
    <dgm:cxn modelId="{5A4C7CE3-D380-4BF7-99EB-D7035ECB7E9B}" srcId="{921649B5-109F-4EFC-AF6F-E7549C7D51D5}" destId="{C38AD723-56D5-45D0-B517-5518BB22567E}" srcOrd="0" destOrd="0" parTransId="{10C94877-1C3F-4270-9FBF-11ED1115884C}" sibTransId="{166F8AF5-1D91-4874-9D4E-B49B4C691571}"/>
    <dgm:cxn modelId="{EDC9B0EC-35FB-4844-ABE1-C80CFEFFD50C}" srcId="{921649B5-109F-4EFC-AF6F-E7549C7D51D5}" destId="{B358EC67-2F13-4E8C-8F70-C7D2AD1C716F}" srcOrd="4" destOrd="0" parTransId="{4935D086-0AEE-4604-BC8E-722E02D0E9DC}" sibTransId="{B5F6A9AD-C2BF-43F4-BD43-E754E665DB11}"/>
    <dgm:cxn modelId="{D51CB4D1-F097-4B54-BAE1-AA2E5C233A22}" type="presOf" srcId="{47A1DDB8-B791-42EC-956D-139B70048816}" destId="{E7CC48F6-B683-45B6-96C0-6BE19E5B4EEB}" srcOrd="0" destOrd="0" presId="urn:microsoft.com/office/officeart/2005/8/layout/cycle6"/>
    <dgm:cxn modelId="{EB86C26D-0EBE-48C0-B332-0E954F33D81B}" type="presOf" srcId="{021917A9-6EF6-4C11-BEC3-71B55F182BED}" destId="{083DE65B-520E-446C-9782-9399C564DE01}" srcOrd="0" destOrd="0" presId="urn:microsoft.com/office/officeart/2005/8/layout/cycle6"/>
    <dgm:cxn modelId="{B6F18ACE-326C-41B7-B1C2-4667511378EB}" type="presOf" srcId="{166F8AF5-1D91-4874-9D4E-B49B4C691571}" destId="{B9D2BBDA-220A-408D-85BA-6A8638D73298}" srcOrd="0" destOrd="0" presId="urn:microsoft.com/office/officeart/2005/8/layout/cycle6"/>
    <dgm:cxn modelId="{C78044DB-AB63-4BBD-B55D-D33AE0500234}" type="presOf" srcId="{9FB3B1B7-A748-44B4-B782-C48D60565824}" destId="{63B67F8C-7E32-495D-9A9E-AB1E349CEDED}" srcOrd="0" destOrd="0" presId="urn:microsoft.com/office/officeart/2005/8/layout/cycle6"/>
    <dgm:cxn modelId="{4EE71F39-0E2B-41E7-95F5-DE7777ADE47A}" srcId="{921649B5-109F-4EFC-AF6F-E7549C7D51D5}" destId="{47A1DDB8-B791-42EC-956D-139B70048816}" srcOrd="2" destOrd="0" parTransId="{71F5E5C8-CC6B-47C7-A0F9-CFDA44751DDC}" sibTransId="{9FB3B1B7-A748-44B4-B782-C48D60565824}"/>
    <dgm:cxn modelId="{CC232FDD-53BB-4B8A-963B-CBB1EC103812}" srcId="{921649B5-109F-4EFC-AF6F-E7549C7D51D5}" destId="{82477416-7508-41F0-B9F8-92C9A0460176}" srcOrd="3" destOrd="0" parTransId="{6E6C6F50-FEE7-45DB-B01D-3831EAE6D8B6}" sibTransId="{30B8970F-C791-4CEA-A964-87D98D8C0514}"/>
    <dgm:cxn modelId="{AC9AF2D1-CB2A-48E5-9FA6-F40E153C6FC6}" type="presOf" srcId="{4E89BE0B-E889-439F-94A4-5ED1AC0E20D1}" destId="{43796E06-A486-4A28-914A-DC168666319D}" srcOrd="0" destOrd="0" presId="urn:microsoft.com/office/officeart/2005/8/layout/cycle6"/>
    <dgm:cxn modelId="{AF4EC50E-929D-4CE5-B0DA-988AE45F5D4D}" type="presOf" srcId="{82477416-7508-41F0-B9F8-92C9A0460176}" destId="{714FCCDA-EE7E-4EF2-8AF8-B6E8B40DD41A}" srcOrd="0" destOrd="0" presId="urn:microsoft.com/office/officeart/2005/8/layout/cycle6"/>
    <dgm:cxn modelId="{1C32E4B3-9189-4021-AF77-E14B5BF472F4}" type="presParOf" srcId="{25238264-289A-41B6-8E55-4DA99233EA98}" destId="{C28C285F-E110-44FE-88E0-9CC481E50450}" srcOrd="0" destOrd="0" presId="urn:microsoft.com/office/officeart/2005/8/layout/cycle6"/>
    <dgm:cxn modelId="{D2FAA0CF-1499-4445-80CA-764AC0E240AF}" type="presParOf" srcId="{25238264-289A-41B6-8E55-4DA99233EA98}" destId="{8A1F3734-50AC-48A1-9306-DF65786A6BA8}" srcOrd="1" destOrd="0" presId="urn:microsoft.com/office/officeart/2005/8/layout/cycle6"/>
    <dgm:cxn modelId="{A4D71458-6A0C-4795-87AC-C241461F365D}" type="presParOf" srcId="{25238264-289A-41B6-8E55-4DA99233EA98}" destId="{B9D2BBDA-220A-408D-85BA-6A8638D73298}" srcOrd="2" destOrd="0" presId="urn:microsoft.com/office/officeart/2005/8/layout/cycle6"/>
    <dgm:cxn modelId="{5BFCD7B9-40D1-4704-9832-9DEE57E56937}" type="presParOf" srcId="{25238264-289A-41B6-8E55-4DA99233EA98}" destId="{43796E06-A486-4A28-914A-DC168666319D}" srcOrd="3" destOrd="0" presId="urn:microsoft.com/office/officeart/2005/8/layout/cycle6"/>
    <dgm:cxn modelId="{97B94C1F-1BC8-431A-9DA8-5DDD0AEADC98}" type="presParOf" srcId="{25238264-289A-41B6-8E55-4DA99233EA98}" destId="{7EE8FDB2-6518-470B-BD86-05D90A36A6B9}" srcOrd="4" destOrd="0" presId="urn:microsoft.com/office/officeart/2005/8/layout/cycle6"/>
    <dgm:cxn modelId="{EAC6EE83-F138-4488-B026-53835EC224A8}" type="presParOf" srcId="{25238264-289A-41B6-8E55-4DA99233EA98}" destId="{083DE65B-520E-446C-9782-9399C564DE01}" srcOrd="5" destOrd="0" presId="urn:microsoft.com/office/officeart/2005/8/layout/cycle6"/>
    <dgm:cxn modelId="{721AE24B-1996-4D32-88DE-5EC83399F4A9}" type="presParOf" srcId="{25238264-289A-41B6-8E55-4DA99233EA98}" destId="{E7CC48F6-B683-45B6-96C0-6BE19E5B4EEB}" srcOrd="6" destOrd="0" presId="urn:microsoft.com/office/officeart/2005/8/layout/cycle6"/>
    <dgm:cxn modelId="{51A46D9C-6CB7-4846-AD81-464EF96410AD}" type="presParOf" srcId="{25238264-289A-41B6-8E55-4DA99233EA98}" destId="{14E382C1-14EB-4B81-AE1D-68CD2B7C574F}" srcOrd="7" destOrd="0" presId="urn:microsoft.com/office/officeart/2005/8/layout/cycle6"/>
    <dgm:cxn modelId="{89EFE823-FC6B-47FF-8B22-D0C7A0B3628C}" type="presParOf" srcId="{25238264-289A-41B6-8E55-4DA99233EA98}" destId="{63B67F8C-7E32-495D-9A9E-AB1E349CEDED}" srcOrd="8" destOrd="0" presId="urn:microsoft.com/office/officeart/2005/8/layout/cycle6"/>
    <dgm:cxn modelId="{13E31C64-1FF3-44DB-828A-47CA3090525E}" type="presParOf" srcId="{25238264-289A-41B6-8E55-4DA99233EA98}" destId="{714FCCDA-EE7E-4EF2-8AF8-B6E8B40DD41A}" srcOrd="9" destOrd="0" presId="urn:microsoft.com/office/officeart/2005/8/layout/cycle6"/>
    <dgm:cxn modelId="{A9B869C2-8B47-456F-9EF1-DA8A8FF49E69}" type="presParOf" srcId="{25238264-289A-41B6-8E55-4DA99233EA98}" destId="{4FF98FE9-F516-4640-B22F-D4DF460907B9}" srcOrd="10" destOrd="0" presId="urn:microsoft.com/office/officeart/2005/8/layout/cycle6"/>
    <dgm:cxn modelId="{EA02B597-ABBA-4C15-8BF4-1EE9E5D96FCB}" type="presParOf" srcId="{25238264-289A-41B6-8E55-4DA99233EA98}" destId="{D8833BDA-9E23-4B02-8F39-5E9A2D9C84D5}" srcOrd="11" destOrd="0" presId="urn:microsoft.com/office/officeart/2005/8/layout/cycle6"/>
    <dgm:cxn modelId="{4E20DC4A-90BE-481F-9425-3E8158DFC810}" type="presParOf" srcId="{25238264-289A-41B6-8E55-4DA99233EA98}" destId="{C58F09E7-D224-47A0-B04F-1E5AEFE8A2A7}" srcOrd="12" destOrd="0" presId="urn:microsoft.com/office/officeart/2005/8/layout/cycle6"/>
    <dgm:cxn modelId="{EE1FE1F5-CE29-405B-AE73-95A918211ED0}" type="presParOf" srcId="{25238264-289A-41B6-8E55-4DA99233EA98}" destId="{2D2CA595-D158-43C3-B385-F61903F6AB81}" srcOrd="13" destOrd="0" presId="urn:microsoft.com/office/officeart/2005/8/layout/cycle6"/>
    <dgm:cxn modelId="{5175D707-5115-45FF-BE19-46E073295F3E}" type="presParOf" srcId="{25238264-289A-41B6-8E55-4DA99233EA98}" destId="{0E13CC3D-5FB7-4094-B1D9-CEE5406F29BB}" srcOrd="14"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4825" cy="465138"/>
          </a:xfrm>
          <a:prstGeom prst="rect">
            <a:avLst/>
          </a:prstGeom>
        </p:spPr>
        <p:txBody>
          <a:bodyPr vert="horz" lIns="92291" tIns="46146" rIns="92291" bIns="46146" rtlCol="0"/>
          <a:lstStyle>
            <a:lvl1pPr algn="l" eaLnBrk="1" hangingPunct="1">
              <a:defRPr sz="1200">
                <a:latin typeface="Arial" charset="0"/>
                <a:cs typeface="+mn-cs"/>
              </a:defRPr>
            </a:lvl1pPr>
          </a:lstStyle>
          <a:p>
            <a:pPr>
              <a:defRPr/>
            </a:pPr>
            <a:endParaRPr lang="es-ES"/>
          </a:p>
        </p:txBody>
      </p:sp>
      <p:sp>
        <p:nvSpPr>
          <p:cNvPr id="3" name="2 Marcador de fecha"/>
          <p:cNvSpPr>
            <a:spLocks noGrp="1"/>
          </p:cNvSpPr>
          <p:nvPr>
            <p:ph type="dt" sz="quarter" idx="1"/>
          </p:nvPr>
        </p:nvSpPr>
        <p:spPr>
          <a:xfrm>
            <a:off x="3979863" y="0"/>
            <a:ext cx="3044825" cy="465138"/>
          </a:xfrm>
          <a:prstGeom prst="rect">
            <a:avLst/>
          </a:prstGeom>
        </p:spPr>
        <p:txBody>
          <a:bodyPr vert="horz" lIns="92291" tIns="46146" rIns="92291" bIns="46146" rtlCol="0"/>
          <a:lstStyle>
            <a:lvl1pPr algn="r" eaLnBrk="1" hangingPunct="1">
              <a:defRPr sz="1200">
                <a:latin typeface="Arial" charset="0"/>
                <a:cs typeface="+mn-cs"/>
              </a:defRPr>
            </a:lvl1pPr>
          </a:lstStyle>
          <a:p>
            <a:pPr>
              <a:defRPr/>
            </a:pPr>
            <a:fld id="{DBAC5EB9-4826-481C-B766-2321B18BAD8E}" type="datetimeFigureOut">
              <a:rPr lang="es-ES"/>
              <a:pPr>
                <a:defRPr/>
              </a:pPr>
              <a:t>03/10/2018</a:t>
            </a:fld>
            <a:endParaRPr lang="es-ES"/>
          </a:p>
        </p:txBody>
      </p:sp>
      <p:sp>
        <p:nvSpPr>
          <p:cNvPr id="4" name="3 Marcador de pie de página"/>
          <p:cNvSpPr>
            <a:spLocks noGrp="1"/>
          </p:cNvSpPr>
          <p:nvPr>
            <p:ph type="ftr" sz="quarter" idx="2"/>
          </p:nvPr>
        </p:nvSpPr>
        <p:spPr>
          <a:xfrm>
            <a:off x="0" y="8845550"/>
            <a:ext cx="3044825" cy="465138"/>
          </a:xfrm>
          <a:prstGeom prst="rect">
            <a:avLst/>
          </a:prstGeom>
        </p:spPr>
        <p:txBody>
          <a:bodyPr vert="horz" lIns="92291" tIns="46146" rIns="92291" bIns="46146" rtlCol="0" anchor="b"/>
          <a:lstStyle>
            <a:lvl1pPr algn="l" eaLnBrk="1" hangingPunct="1">
              <a:defRPr sz="1200">
                <a:latin typeface="Arial" charset="0"/>
                <a:cs typeface="+mn-cs"/>
              </a:defRPr>
            </a:lvl1pPr>
          </a:lstStyle>
          <a:p>
            <a:pPr>
              <a:defRPr/>
            </a:pPr>
            <a:endParaRPr lang="es-ES"/>
          </a:p>
        </p:txBody>
      </p:sp>
      <p:sp>
        <p:nvSpPr>
          <p:cNvPr id="5" name="4 Marcador de número de diapositiva"/>
          <p:cNvSpPr>
            <a:spLocks noGrp="1"/>
          </p:cNvSpPr>
          <p:nvPr>
            <p:ph type="sldNum" sz="quarter" idx="3"/>
          </p:nvPr>
        </p:nvSpPr>
        <p:spPr>
          <a:xfrm>
            <a:off x="3979863" y="8845550"/>
            <a:ext cx="3044825" cy="465138"/>
          </a:xfrm>
          <a:prstGeom prst="rect">
            <a:avLst/>
          </a:prstGeom>
        </p:spPr>
        <p:txBody>
          <a:bodyPr vert="horz" wrap="square" lIns="92291" tIns="46146" rIns="92291" bIns="46146" numCol="1" anchor="b"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fld id="{90AB6938-1E45-4CBE-AC1E-1196BEB9705F}" type="slidenum">
              <a:rPr lang="es-ES" altLang="es-ES"/>
              <a:pPr>
                <a:defRPr/>
              </a:pPr>
              <a:t>‹Nº›</a:t>
            </a:fld>
            <a:endParaRPr lang="es-ES" alt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4825" cy="465138"/>
          </a:xfrm>
          <a:prstGeom prst="rect">
            <a:avLst/>
          </a:prstGeom>
        </p:spPr>
        <p:txBody>
          <a:bodyPr vert="horz" lIns="92291" tIns="46146" rIns="92291" bIns="46146" rtlCol="0"/>
          <a:lstStyle>
            <a:lvl1pPr algn="l" eaLnBrk="1" fontAlgn="auto" hangingPunct="1">
              <a:spcBef>
                <a:spcPts val="0"/>
              </a:spcBef>
              <a:spcAft>
                <a:spcPts val="0"/>
              </a:spcAft>
              <a:defRPr sz="1200">
                <a:latin typeface="+mn-lt"/>
                <a:cs typeface="+mn-cs"/>
              </a:defRPr>
            </a:lvl1pPr>
          </a:lstStyle>
          <a:p>
            <a:pPr>
              <a:defRPr/>
            </a:pPr>
            <a:endParaRPr lang="es-PY"/>
          </a:p>
        </p:txBody>
      </p:sp>
      <p:sp>
        <p:nvSpPr>
          <p:cNvPr id="3" name="2 Marcador de fecha"/>
          <p:cNvSpPr>
            <a:spLocks noGrp="1"/>
          </p:cNvSpPr>
          <p:nvPr>
            <p:ph type="dt" idx="1"/>
          </p:nvPr>
        </p:nvSpPr>
        <p:spPr>
          <a:xfrm>
            <a:off x="3979863" y="0"/>
            <a:ext cx="3044825" cy="465138"/>
          </a:xfrm>
          <a:prstGeom prst="rect">
            <a:avLst/>
          </a:prstGeom>
        </p:spPr>
        <p:txBody>
          <a:bodyPr vert="horz" lIns="92291" tIns="46146" rIns="92291" bIns="46146" rtlCol="0"/>
          <a:lstStyle>
            <a:lvl1pPr algn="r" eaLnBrk="1" fontAlgn="auto" hangingPunct="1">
              <a:spcBef>
                <a:spcPts val="0"/>
              </a:spcBef>
              <a:spcAft>
                <a:spcPts val="0"/>
              </a:spcAft>
              <a:defRPr sz="1200">
                <a:latin typeface="+mn-lt"/>
                <a:cs typeface="+mn-cs"/>
              </a:defRPr>
            </a:lvl1pPr>
          </a:lstStyle>
          <a:p>
            <a:pPr>
              <a:defRPr/>
            </a:pPr>
            <a:fld id="{37F7EA4E-7C50-4703-9601-BF308F70404A}" type="datetimeFigureOut">
              <a:rPr lang="es-PY"/>
              <a:pPr>
                <a:defRPr/>
              </a:pPr>
              <a:t>03/10/2018</a:t>
            </a:fld>
            <a:endParaRPr lang="es-PY" dirty="0"/>
          </a:p>
        </p:txBody>
      </p:sp>
      <p:sp>
        <p:nvSpPr>
          <p:cNvPr id="4" name="3 Marcador de imagen de diapositiva"/>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2291" tIns="46146" rIns="92291" bIns="46146" rtlCol="0" anchor="ctr"/>
          <a:lstStyle/>
          <a:p>
            <a:pPr lvl="0"/>
            <a:endParaRPr lang="es-PY" noProof="0" dirty="0"/>
          </a:p>
        </p:txBody>
      </p:sp>
      <p:sp>
        <p:nvSpPr>
          <p:cNvPr id="5" name="4 Marcador de notas"/>
          <p:cNvSpPr>
            <a:spLocks noGrp="1"/>
          </p:cNvSpPr>
          <p:nvPr>
            <p:ph type="body" sz="quarter" idx="3"/>
          </p:nvPr>
        </p:nvSpPr>
        <p:spPr>
          <a:xfrm>
            <a:off x="703263" y="4424363"/>
            <a:ext cx="5619750" cy="4189412"/>
          </a:xfrm>
          <a:prstGeom prst="rect">
            <a:avLst/>
          </a:prstGeom>
        </p:spPr>
        <p:txBody>
          <a:bodyPr vert="horz" lIns="92291" tIns="46146" rIns="92291" bIns="46146"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PY" noProof="0"/>
          </a:p>
        </p:txBody>
      </p:sp>
      <p:sp>
        <p:nvSpPr>
          <p:cNvPr id="6" name="5 Marcador de pie de página"/>
          <p:cNvSpPr>
            <a:spLocks noGrp="1"/>
          </p:cNvSpPr>
          <p:nvPr>
            <p:ph type="ftr" sz="quarter" idx="4"/>
          </p:nvPr>
        </p:nvSpPr>
        <p:spPr>
          <a:xfrm>
            <a:off x="0" y="8845550"/>
            <a:ext cx="3044825" cy="465138"/>
          </a:xfrm>
          <a:prstGeom prst="rect">
            <a:avLst/>
          </a:prstGeom>
        </p:spPr>
        <p:txBody>
          <a:bodyPr vert="horz" lIns="92291" tIns="46146" rIns="92291" bIns="46146" rtlCol="0" anchor="b"/>
          <a:lstStyle>
            <a:lvl1pPr algn="l" eaLnBrk="1" fontAlgn="auto" hangingPunct="1">
              <a:spcBef>
                <a:spcPts val="0"/>
              </a:spcBef>
              <a:spcAft>
                <a:spcPts val="0"/>
              </a:spcAft>
              <a:defRPr sz="1200">
                <a:latin typeface="+mn-lt"/>
                <a:cs typeface="+mn-cs"/>
              </a:defRPr>
            </a:lvl1pPr>
          </a:lstStyle>
          <a:p>
            <a:pPr>
              <a:defRPr/>
            </a:pPr>
            <a:endParaRPr lang="es-PY"/>
          </a:p>
        </p:txBody>
      </p:sp>
      <p:sp>
        <p:nvSpPr>
          <p:cNvPr id="7" name="6 Marcador de número de diapositiva"/>
          <p:cNvSpPr>
            <a:spLocks noGrp="1"/>
          </p:cNvSpPr>
          <p:nvPr>
            <p:ph type="sldNum" sz="quarter" idx="5"/>
          </p:nvPr>
        </p:nvSpPr>
        <p:spPr>
          <a:xfrm>
            <a:off x="3979863" y="8845550"/>
            <a:ext cx="3044825" cy="465138"/>
          </a:xfrm>
          <a:prstGeom prst="rect">
            <a:avLst/>
          </a:prstGeom>
        </p:spPr>
        <p:txBody>
          <a:bodyPr vert="horz" wrap="square" lIns="92291" tIns="46146" rIns="92291" bIns="46146" numCol="1" anchor="b"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0465D433-31E6-405E-8574-7F8237609D90}" type="slidenum">
              <a:rPr lang="es-PY" altLang="es-ES"/>
              <a:pPr>
                <a:defRPr/>
              </a:pPr>
              <a:t>‹Nº›</a:t>
            </a:fld>
            <a:endParaRPr lang="es-PY"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741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7411" name="3 Marcador de número de diapositiva"/>
          <p:cNvSpPr>
            <a:spLocks noGrp="1"/>
          </p:cNvSpPr>
          <p:nvPr>
            <p:ph type="sldNum" sz="quarter" idx="5"/>
          </p:nvPr>
        </p:nvSpPr>
        <p:spPr bwMode="auto">
          <a:noFill/>
          <a:ln>
            <a:miter lim="800000"/>
            <a:headEnd/>
            <a:tailEnd/>
          </a:ln>
        </p:spPr>
        <p:txBody>
          <a:bodyPr/>
          <a:lstStyle/>
          <a:p>
            <a:fld id="{09BF042F-A41E-41A4-9DCD-5F9D46F99171}" type="slidenum">
              <a:rPr lang="es-PY" altLang="es-ES" smtClean="0">
                <a:cs typeface="Arial" charset="0"/>
              </a:rPr>
              <a:pPr/>
              <a:t>1</a:t>
            </a:fld>
            <a:endParaRPr lang="es-PY" altLang="es-E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5539" name="3 Marcador de número de diapositiva"/>
          <p:cNvSpPr>
            <a:spLocks noGrp="1"/>
          </p:cNvSpPr>
          <p:nvPr>
            <p:ph type="sldNum" sz="quarter" idx="5"/>
          </p:nvPr>
        </p:nvSpPr>
        <p:spPr bwMode="auto">
          <a:noFill/>
          <a:ln>
            <a:miter lim="800000"/>
            <a:headEnd/>
            <a:tailEnd/>
          </a:ln>
        </p:spPr>
        <p:txBody>
          <a:bodyPr/>
          <a:lstStyle/>
          <a:p>
            <a:fld id="{3AE8378D-DF36-496F-8BE6-5D9975EE0C1D}" type="slidenum">
              <a:rPr lang="es-PY" altLang="es-ES" smtClean="0">
                <a:cs typeface="Arial" charset="0"/>
              </a:rPr>
              <a:pPr/>
              <a:t>11</a:t>
            </a:fld>
            <a:endParaRPr lang="es-PY" altLang="es-E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475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74755" name="3 Marcador de número de diapositiva"/>
          <p:cNvSpPr>
            <a:spLocks noGrp="1"/>
          </p:cNvSpPr>
          <p:nvPr>
            <p:ph type="sldNum" sz="quarter" idx="5"/>
          </p:nvPr>
        </p:nvSpPr>
        <p:spPr bwMode="auto">
          <a:noFill/>
          <a:ln>
            <a:miter lim="800000"/>
            <a:headEnd/>
            <a:tailEnd/>
          </a:ln>
        </p:spPr>
        <p:txBody>
          <a:bodyPr/>
          <a:lstStyle/>
          <a:p>
            <a:fld id="{F04DA684-93ED-45B5-84EB-5D10E4ED545C}" type="slidenum">
              <a:rPr lang="es-PY" altLang="es-ES" smtClean="0">
                <a:cs typeface="Arial" charset="0"/>
              </a:rPr>
              <a:pPr/>
              <a:t>12</a:t>
            </a:fld>
            <a:endParaRPr lang="es-PY" altLang="es-E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011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90115" name="3 Marcador de número de diapositiva"/>
          <p:cNvSpPr>
            <a:spLocks noGrp="1"/>
          </p:cNvSpPr>
          <p:nvPr>
            <p:ph type="sldNum" sz="quarter" idx="5"/>
          </p:nvPr>
        </p:nvSpPr>
        <p:spPr bwMode="auto">
          <a:noFill/>
          <a:ln>
            <a:miter lim="800000"/>
            <a:headEnd/>
            <a:tailEnd/>
          </a:ln>
        </p:spPr>
        <p:txBody>
          <a:bodyPr/>
          <a:lstStyle/>
          <a:p>
            <a:fld id="{B598D019-8E94-4DBA-A22C-E5B57EE41974}" type="slidenum">
              <a:rPr lang="es-PY" altLang="es-ES" smtClean="0">
                <a:cs typeface="Arial" charset="0"/>
              </a:rPr>
              <a:pPr/>
              <a:t>13</a:t>
            </a:fld>
            <a:endParaRPr lang="es-PY" altLang="es-E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Marcador de imagen de diapositiva 1"/>
          <p:cNvSpPr>
            <a:spLocks noGrp="1" noRot="1" noChangeAspect="1"/>
          </p:cNvSpPr>
          <p:nvPr>
            <p:ph type="sldImg"/>
          </p:nvPr>
        </p:nvSpPr>
        <p:spPr bwMode="auto">
          <a:noFill/>
          <a:ln>
            <a:solidFill>
              <a:srgbClr val="000000"/>
            </a:solidFill>
            <a:miter lim="800000"/>
            <a:headEnd/>
            <a:tailEnd/>
          </a:ln>
        </p:spPr>
      </p:sp>
      <p:sp>
        <p:nvSpPr>
          <p:cNvPr id="93186" name="Marcador de notas 2"/>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93187" name="Marcador de número de diapositiva 3"/>
          <p:cNvSpPr>
            <a:spLocks noGrp="1"/>
          </p:cNvSpPr>
          <p:nvPr>
            <p:ph type="sldNum" sz="quarter" idx="5"/>
          </p:nvPr>
        </p:nvSpPr>
        <p:spPr bwMode="auto">
          <a:noFill/>
          <a:ln>
            <a:miter lim="800000"/>
            <a:headEnd/>
            <a:tailEnd/>
          </a:ln>
        </p:spPr>
        <p:txBody>
          <a:bodyPr/>
          <a:lstStyle/>
          <a:p>
            <a:fld id="{F06B2967-4B36-4A0C-9FE6-D1463AB3FC89}" type="slidenum">
              <a:rPr lang="es-PY" altLang="es-ES" smtClean="0">
                <a:cs typeface="Arial" charset="0"/>
              </a:rPr>
              <a:pPr/>
              <a:t>14</a:t>
            </a:fld>
            <a:endParaRPr lang="es-PY" altLang="es-E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680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76803" name="3 Marcador de número de diapositiva"/>
          <p:cNvSpPr>
            <a:spLocks noGrp="1"/>
          </p:cNvSpPr>
          <p:nvPr>
            <p:ph type="sldNum" sz="quarter" idx="5"/>
          </p:nvPr>
        </p:nvSpPr>
        <p:spPr bwMode="auto">
          <a:noFill/>
          <a:ln>
            <a:miter lim="800000"/>
            <a:headEnd/>
            <a:tailEnd/>
          </a:ln>
        </p:spPr>
        <p:txBody>
          <a:bodyPr/>
          <a:lstStyle/>
          <a:p>
            <a:fld id="{5911123F-5791-40CD-87EB-0002477983F3}" type="slidenum">
              <a:rPr lang="es-PY" altLang="es-ES" smtClean="0">
                <a:cs typeface="Arial" charset="0"/>
              </a:rPr>
              <a:pPr/>
              <a:t>17</a:t>
            </a:fld>
            <a:endParaRPr lang="es-PY" altLang="es-E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7987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79875" name="3 Marcador de número de diapositiva"/>
          <p:cNvSpPr>
            <a:spLocks noGrp="1"/>
          </p:cNvSpPr>
          <p:nvPr>
            <p:ph type="sldNum" sz="quarter" idx="5"/>
          </p:nvPr>
        </p:nvSpPr>
        <p:spPr bwMode="auto">
          <a:noFill/>
          <a:ln>
            <a:miter lim="800000"/>
            <a:headEnd/>
            <a:tailEnd/>
          </a:ln>
        </p:spPr>
        <p:txBody>
          <a:bodyPr/>
          <a:lstStyle/>
          <a:p>
            <a:fld id="{B470D2D7-B3EB-44A5-BFA5-7E22AED788F9}" type="slidenum">
              <a:rPr lang="es-PY" altLang="es-ES" smtClean="0">
                <a:cs typeface="Arial" charset="0"/>
              </a:rPr>
              <a:pPr/>
              <a:t>18</a:t>
            </a:fld>
            <a:endParaRPr lang="es-PY" altLang="es-E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192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81923" name="3 Marcador de número de diapositiva"/>
          <p:cNvSpPr>
            <a:spLocks noGrp="1"/>
          </p:cNvSpPr>
          <p:nvPr>
            <p:ph type="sldNum" sz="quarter" idx="5"/>
          </p:nvPr>
        </p:nvSpPr>
        <p:spPr bwMode="auto">
          <a:noFill/>
          <a:ln>
            <a:miter lim="800000"/>
            <a:headEnd/>
            <a:tailEnd/>
          </a:ln>
        </p:spPr>
        <p:txBody>
          <a:bodyPr/>
          <a:lstStyle/>
          <a:p>
            <a:fld id="{0634AF9C-9436-41D8-B7FF-831944BC72A8}" type="slidenum">
              <a:rPr lang="es-PY" altLang="es-ES" smtClean="0">
                <a:cs typeface="Arial" charset="0"/>
              </a:rPr>
              <a:pPr/>
              <a:t>19</a:t>
            </a:fld>
            <a:endParaRPr lang="es-PY" altLang="es-E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397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83971" name="3 Marcador de número de diapositiva"/>
          <p:cNvSpPr>
            <a:spLocks noGrp="1"/>
          </p:cNvSpPr>
          <p:nvPr>
            <p:ph type="sldNum" sz="quarter" idx="5"/>
          </p:nvPr>
        </p:nvSpPr>
        <p:spPr bwMode="auto">
          <a:noFill/>
          <a:ln>
            <a:miter lim="800000"/>
            <a:headEnd/>
            <a:tailEnd/>
          </a:ln>
        </p:spPr>
        <p:txBody>
          <a:bodyPr/>
          <a:lstStyle/>
          <a:p>
            <a:fld id="{3CD78B3B-F205-419B-80E1-A4212A639131}" type="slidenum">
              <a:rPr lang="es-PY" altLang="es-ES" smtClean="0">
                <a:cs typeface="Arial" charset="0"/>
              </a:rPr>
              <a:pPr/>
              <a:t>20</a:t>
            </a:fld>
            <a:endParaRPr lang="es-PY" altLang="es-ES"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601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86019" name="3 Marcador de número de diapositiva"/>
          <p:cNvSpPr>
            <a:spLocks noGrp="1"/>
          </p:cNvSpPr>
          <p:nvPr>
            <p:ph type="sldNum" sz="quarter" idx="5"/>
          </p:nvPr>
        </p:nvSpPr>
        <p:spPr bwMode="auto">
          <a:noFill/>
          <a:ln>
            <a:miter lim="800000"/>
            <a:headEnd/>
            <a:tailEnd/>
          </a:ln>
        </p:spPr>
        <p:txBody>
          <a:bodyPr/>
          <a:lstStyle/>
          <a:p>
            <a:fld id="{27C2009E-22D0-4086-9024-25388961E265}" type="slidenum">
              <a:rPr lang="es-PY" altLang="es-ES" smtClean="0">
                <a:cs typeface="Arial" charset="0"/>
              </a:rPr>
              <a:pPr/>
              <a:t>21</a:t>
            </a:fld>
            <a:endParaRPr lang="es-PY" altLang="es-ES"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8806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88067" name="3 Marcador de número de diapositiva"/>
          <p:cNvSpPr>
            <a:spLocks noGrp="1"/>
          </p:cNvSpPr>
          <p:nvPr>
            <p:ph type="sldNum" sz="quarter" idx="5"/>
          </p:nvPr>
        </p:nvSpPr>
        <p:spPr bwMode="auto">
          <a:noFill/>
          <a:ln>
            <a:miter lim="800000"/>
            <a:headEnd/>
            <a:tailEnd/>
          </a:ln>
        </p:spPr>
        <p:txBody>
          <a:bodyPr/>
          <a:lstStyle/>
          <a:p>
            <a:fld id="{83186A33-F6FF-45AE-BA1A-75C7FBFD52A9}" type="slidenum">
              <a:rPr lang="es-PY" altLang="es-ES" smtClean="0">
                <a:cs typeface="Arial" charset="0"/>
              </a:rPr>
              <a:pPr/>
              <a:t>22</a:t>
            </a:fld>
            <a:endParaRPr lang="es-PY" altLang="es-E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945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19459" name="3 Marcador de número de diapositiva"/>
          <p:cNvSpPr>
            <a:spLocks noGrp="1"/>
          </p:cNvSpPr>
          <p:nvPr>
            <p:ph type="sldNum" sz="quarter" idx="5"/>
          </p:nvPr>
        </p:nvSpPr>
        <p:spPr bwMode="auto">
          <a:noFill/>
          <a:ln>
            <a:miter lim="800000"/>
            <a:headEnd/>
            <a:tailEnd/>
          </a:ln>
        </p:spPr>
        <p:txBody>
          <a:bodyPr/>
          <a:lstStyle/>
          <a:p>
            <a:fld id="{07D74CCF-C9FA-4690-85B7-E2E09EA3268F}" type="slidenum">
              <a:rPr lang="es-PY" altLang="es-ES" smtClean="0">
                <a:cs typeface="Arial" charset="0"/>
              </a:rPr>
              <a:pPr/>
              <a:t>2</a:t>
            </a:fld>
            <a:endParaRPr lang="es-PY" altLang="es-ES"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113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91139" name="3 Marcador de número de diapositiva"/>
          <p:cNvSpPr>
            <a:spLocks noGrp="1"/>
          </p:cNvSpPr>
          <p:nvPr>
            <p:ph type="sldNum" sz="quarter" idx="5"/>
          </p:nvPr>
        </p:nvSpPr>
        <p:spPr bwMode="auto">
          <a:noFill/>
          <a:ln>
            <a:miter lim="800000"/>
            <a:headEnd/>
            <a:tailEnd/>
          </a:ln>
        </p:spPr>
        <p:txBody>
          <a:bodyPr/>
          <a:lstStyle/>
          <a:p>
            <a:fld id="{78253877-CA8A-40BE-BAAA-B6C5D2285DF8}" type="slidenum">
              <a:rPr lang="es-PY" altLang="es-ES" smtClean="0">
                <a:cs typeface="Arial" charset="0"/>
              </a:rPr>
              <a:pPr/>
              <a:t>23</a:t>
            </a:fld>
            <a:endParaRPr lang="es-PY" altLang="es-ES"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421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94211" name="3 Marcador de número de diapositiva"/>
          <p:cNvSpPr>
            <a:spLocks noGrp="1"/>
          </p:cNvSpPr>
          <p:nvPr>
            <p:ph type="sldNum" sz="quarter" idx="5"/>
          </p:nvPr>
        </p:nvSpPr>
        <p:spPr bwMode="auto">
          <a:noFill/>
          <a:ln>
            <a:miter lim="800000"/>
            <a:headEnd/>
            <a:tailEnd/>
          </a:ln>
        </p:spPr>
        <p:txBody>
          <a:bodyPr/>
          <a:lstStyle/>
          <a:p>
            <a:fld id="{56BF06F7-7D30-4657-ACD7-96F1E1DD4516}" type="slidenum">
              <a:rPr lang="es-PY" altLang="es-ES" smtClean="0">
                <a:cs typeface="Arial" charset="0"/>
              </a:rPr>
              <a:pPr/>
              <a:t>24</a:t>
            </a:fld>
            <a:endParaRPr lang="es-PY" altLang="es-ES"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625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96259" name="3 Marcador de número de diapositiva"/>
          <p:cNvSpPr>
            <a:spLocks noGrp="1"/>
          </p:cNvSpPr>
          <p:nvPr>
            <p:ph type="sldNum" sz="quarter" idx="5"/>
          </p:nvPr>
        </p:nvSpPr>
        <p:spPr bwMode="auto">
          <a:noFill/>
          <a:ln>
            <a:miter lim="800000"/>
            <a:headEnd/>
            <a:tailEnd/>
          </a:ln>
        </p:spPr>
        <p:txBody>
          <a:bodyPr/>
          <a:lstStyle/>
          <a:p>
            <a:fld id="{88AD8D9F-BC64-4FA9-BB0C-B77947B5F792}" type="slidenum">
              <a:rPr lang="es-PY" altLang="es-ES" smtClean="0">
                <a:cs typeface="Arial" charset="0"/>
              </a:rPr>
              <a:pPr/>
              <a:t>25</a:t>
            </a:fld>
            <a:endParaRPr lang="es-PY" altLang="es-ES"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830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98307" name="3 Marcador de número de diapositiva"/>
          <p:cNvSpPr>
            <a:spLocks noGrp="1"/>
          </p:cNvSpPr>
          <p:nvPr>
            <p:ph type="sldNum" sz="quarter" idx="5"/>
          </p:nvPr>
        </p:nvSpPr>
        <p:spPr bwMode="auto">
          <a:noFill/>
          <a:ln>
            <a:miter lim="800000"/>
            <a:headEnd/>
            <a:tailEnd/>
          </a:ln>
        </p:spPr>
        <p:txBody>
          <a:bodyPr/>
          <a:lstStyle/>
          <a:p>
            <a:fld id="{62B714B3-4FC2-428A-B87B-C99651AEEAA5}" type="slidenum">
              <a:rPr lang="es-PY" altLang="es-ES" smtClean="0">
                <a:cs typeface="Arial" charset="0"/>
              </a:rPr>
              <a:pPr/>
              <a:t>26</a:t>
            </a:fld>
            <a:endParaRPr lang="es-PY" altLang="es-E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150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smtClean="0"/>
          </a:p>
        </p:txBody>
      </p:sp>
      <p:sp>
        <p:nvSpPr>
          <p:cNvPr id="21507" name="3 Marcador de número de diapositiva"/>
          <p:cNvSpPr>
            <a:spLocks noGrp="1"/>
          </p:cNvSpPr>
          <p:nvPr>
            <p:ph type="sldNum" sz="quarter" idx="5"/>
          </p:nvPr>
        </p:nvSpPr>
        <p:spPr bwMode="auto">
          <a:noFill/>
          <a:ln>
            <a:miter lim="800000"/>
            <a:headEnd/>
            <a:tailEnd/>
          </a:ln>
        </p:spPr>
        <p:txBody>
          <a:bodyPr/>
          <a:lstStyle/>
          <a:p>
            <a:fld id="{B3684E0E-2101-4DE4-9ED9-574689807DAD}" type="slidenum">
              <a:rPr lang="es-PY" smtClean="0">
                <a:cs typeface="Arial" charset="0"/>
              </a:rPr>
              <a:pPr/>
              <a:t>3</a:t>
            </a:fld>
            <a:endParaRPr lang="es-PY"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3554"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 smtClean="0"/>
          </a:p>
        </p:txBody>
      </p:sp>
      <p:sp>
        <p:nvSpPr>
          <p:cNvPr id="23555" name="3 Marcador de número de diapositiva"/>
          <p:cNvSpPr>
            <a:spLocks noGrp="1"/>
          </p:cNvSpPr>
          <p:nvPr>
            <p:ph type="sldNum" sz="quarter" idx="5"/>
          </p:nvPr>
        </p:nvSpPr>
        <p:spPr bwMode="auto">
          <a:noFill/>
          <a:ln>
            <a:miter lim="800000"/>
            <a:headEnd/>
            <a:tailEnd/>
          </a:ln>
        </p:spPr>
        <p:txBody>
          <a:bodyPr/>
          <a:lstStyle/>
          <a:p>
            <a:fld id="{AD486E12-5D0E-4093-ABB7-B2FB269FE688}" type="slidenum">
              <a:rPr lang="es-ES" smtClean="0">
                <a:solidFill>
                  <a:srgbClr val="000000"/>
                </a:solidFill>
                <a:cs typeface="Arial" charset="0"/>
              </a:rPr>
              <a:pPr/>
              <a:t>4</a:t>
            </a:fld>
            <a:endParaRPr lang="es-ES" smtClean="0">
              <a:solidFill>
                <a:srgbClr val="000000"/>
              </a:solidFil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5298"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55299" name="3 Marcador de número de diapositiva"/>
          <p:cNvSpPr>
            <a:spLocks noGrp="1"/>
          </p:cNvSpPr>
          <p:nvPr>
            <p:ph type="sldNum" sz="quarter" idx="5"/>
          </p:nvPr>
        </p:nvSpPr>
        <p:spPr bwMode="auto">
          <a:noFill/>
          <a:ln>
            <a:miter lim="800000"/>
            <a:headEnd/>
            <a:tailEnd/>
          </a:ln>
        </p:spPr>
        <p:txBody>
          <a:bodyPr/>
          <a:lstStyle/>
          <a:p>
            <a:fld id="{6B0CC9DF-D650-4771-9F66-16C7A9D441C5}" type="slidenum">
              <a:rPr lang="es-PY" altLang="es-ES" smtClean="0">
                <a:cs typeface="Arial" charset="0"/>
              </a:rPr>
              <a:pPr/>
              <a:t>6</a:t>
            </a:fld>
            <a:endParaRPr lang="es-PY" altLang="es-E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7346"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57347" name="3 Marcador de número de diapositiva"/>
          <p:cNvSpPr>
            <a:spLocks noGrp="1"/>
          </p:cNvSpPr>
          <p:nvPr>
            <p:ph type="sldNum" sz="quarter" idx="5"/>
          </p:nvPr>
        </p:nvSpPr>
        <p:spPr bwMode="auto">
          <a:noFill/>
          <a:ln>
            <a:miter lim="800000"/>
            <a:headEnd/>
            <a:tailEnd/>
          </a:ln>
        </p:spPr>
        <p:txBody>
          <a:bodyPr/>
          <a:lstStyle/>
          <a:p>
            <a:fld id="{BC9A14B4-0F90-407B-9A12-22AD474729E0}" type="slidenum">
              <a:rPr lang="es-PY" altLang="es-ES" smtClean="0">
                <a:cs typeface="Arial" charset="0"/>
              </a:rPr>
              <a:pPr/>
              <a:t>7</a:t>
            </a:fld>
            <a:endParaRPr lang="es-PY" altLang="es-E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9394"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59395" name="3 Marcador de número de diapositiva"/>
          <p:cNvSpPr>
            <a:spLocks noGrp="1"/>
          </p:cNvSpPr>
          <p:nvPr>
            <p:ph type="sldNum" sz="quarter" idx="5"/>
          </p:nvPr>
        </p:nvSpPr>
        <p:spPr bwMode="auto">
          <a:noFill/>
          <a:ln>
            <a:miter lim="800000"/>
            <a:headEnd/>
            <a:tailEnd/>
          </a:ln>
        </p:spPr>
        <p:txBody>
          <a:bodyPr/>
          <a:lstStyle/>
          <a:p>
            <a:fld id="{DA6073B8-85BE-4A94-B051-05C514B9CDA5}" type="slidenum">
              <a:rPr lang="es-PY" altLang="es-ES" smtClean="0">
                <a:cs typeface="Arial" charset="0"/>
              </a:rPr>
              <a:pPr/>
              <a:t>8</a:t>
            </a:fld>
            <a:endParaRPr lang="es-PY" altLang="es-E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1442"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1443" name="3 Marcador de número de diapositiva"/>
          <p:cNvSpPr>
            <a:spLocks noGrp="1"/>
          </p:cNvSpPr>
          <p:nvPr>
            <p:ph type="sldNum" sz="quarter" idx="5"/>
          </p:nvPr>
        </p:nvSpPr>
        <p:spPr bwMode="auto">
          <a:noFill/>
          <a:ln>
            <a:miter lim="800000"/>
            <a:headEnd/>
            <a:tailEnd/>
          </a:ln>
        </p:spPr>
        <p:txBody>
          <a:bodyPr/>
          <a:lstStyle/>
          <a:p>
            <a:fld id="{E0282333-F643-4BF7-9AF9-7AB4D9509510}" type="slidenum">
              <a:rPr lang="es-PY" altLang="es-ES" smtClean="0">
                <a:cs typeface="Arial" charset="0"/>
              </a:rPr>
              <a:pPr/>
              <a:t>9</a:t>
            </a:fld>
            <a:endParaRPr lang="es-PY" altLang="es-E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3490"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 altLang="es-ES" smtClean="0"/>
          </a:p>
        </p:txBody>
      </p:sp>
      <p:sp>
        <p:nvSpPr>
          <p:cNvPr id="63491" name="3 Marcador de número de diapositiva"/>
          <p:cNvSpPr>
            <a:spLocks noGrp="1"/>
          </p:cNvSpPr>
          <p:nvPr>
            <p:ph type="sldNum" sz="quarter" idx="5"/>
          </p:nvPr>
        </p:nvSpPr>
        <p:spPr bwMode="auto">
          <a:noFill/>
          <a:ln>
            <a:miter lim="800000"/>
            <a:headEnd/>
            <a:tailEnd/>
          </a:ln>
        </p:spPr>
        <p:txBody>
          <a:bodyPr/>
          <a:lstStyle/>
          <a:p>
            <a:fld id="{559BB342-16A9-4FD9-8CAA-721D15923437}" type="slidenum">
              <a:rPr lang="es-PY" altLang="es-ES" smtClean="0">
                <a:cs typeface="Arial" charset="0"/>
              </a:rPr>
              <a:pPr/>
              <a:t>10</a:t>
            </a:fld>
            <a:endParaRPr lang="es-PY" altLang="es-E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de título">
    <p:spTree>
      <p:nvGrpSpPr>
        <p:cNvPr id="1" name=""/>
        <p:cNvGrpSpPr/>
        <p:nvPr/>
      </p:nvGrpSpPr>
      <p:grpSpPr>
        <a:xfrm>
          <a:off x="0" y="0"/>
          <a:ext cx="0" cy="0"/>
          <a:chOff x="0" y="0"/>
          <a:chExt cx="0" cy="0"/>
        </a:xfrm>
      </p:grpSpPr>
      <p:sp>
        <p:nvSpPr>
          <p:cNvPr id="2" name="Freeform 7"/>
          <p:cNvSpPr/>
          <p:nvPr userDrawn="1"/>
        </p:nvSpPr>
        <p:spPr>
          <a:xfrm>
            <a:off x="-2380" y="6309320"/>
            <a:ext cx="9146380" cy="54868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lumMod val="75000"/>
            </a:schemeClr>
          </a:solid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3" name="Freeform 6"/>
          <p:cNvSpPr/>
          <p:nvPr userDrawn="1"/>
        </p:nvSpPr>
        <p:spPr>
          <a:xfrm>
            <a:off x="0" y="0"/>
            <a:ext cx="9144000" cy="3333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Imagen 10" descr="encabezado"/>
          <p:cNvPicPr>
            <a:picLocks noChangeAspect="1" noChangeArrowheads="1"/>
          </p:cNvPicPr>
          <p:nvPr userDrawn="1"/>
        </p:nvPicPr>
        <p:blipFill>
          <a:blip r:embed="rId2"/>
          <a:srcRect/>
          <a:stretch>
            <a:fillRect/>
          </a:stretch>
        </p:blipFill>
        <p:spPr bwMode="auto">
          <a:xfrm>
            <a:off x="107950" y="374650"/>
            <a:ext cx="1368425" cy="606425"/>
          </a:xfrm>
          <a:prstGeom prst="rect">
            <a:avLst/>
          </a:prstGeom>
          <a:noFill/>
          <a:ln w="9525">
            <a:noFill/>
            <a:miter lim="800000"/>
            <a:headEnd/>
            <a:tailEnd/>
          </a:ln>
        </p:spPr>
      </p:pic>
      <p:pic>
        <p:nvPicPr>
          <p:cNvPr id="5" name="Imagen 11" descr="C:\Users\Justicia Electoral\Desktop\Logos Bilingües\marca.png"/>
          <p:cNvPicPr>
            <a:picLocks noChangeAspect="1" noChangeArrowheads="1"/>
          </p:cNvPicPr>
          <p:nvPr userDrawn="1"/>
        </p:nvPicPr>
        <p:blipFill>
          <a:blip r:embed="rId3"/>
          <a:srcRect/>
          <a:stretch>
            <a:fillRect/>
          </a:stretch>
        </p:blipFill>
        <p:spPr bwMode="auto">
          <a:xfrm>
            <a:off x="7842250" y="468313"/>
            <a:ext cx="1193800" cy="425450"/>
          </a:xfrm>
          <a:prstGeom prst="rect">
            <a:avLst/>
          </a:prstGeom>
          <a:noFill/>
          <a:ln w="9525">
            <a:noFill/>
            <a:miter lim="800000"/>
            <a:headEnd/>
            <a:tailEnd/>
          </a:ln>
        </p:spPr>
      </p:pic>
      <p:pic>
        <p:nvPicPr>
          <p:cNvPr id="6" name="Imagen 12" descr="C:\Users\Justicia Electoral\Desktop\Logos Bilingües\Ministerio de Educación y Cultura.jpg"/>
          <p:cNvPicPr>
            <a:picLocks noChangeAspect="1" noChangeArrowheads="1"/>
          </p:cNvPicPr>
          <p:nvPr userDrawn="1"/>
        </p:nvPicPr>
        <p:blipFill>
          <a:blip r:embed="rId4"/>
          <a:srcRect/>
          <a:stretch>
            <a:fillRect/>
          </a:stretch>
        </p:blipFill>
        <p:spPr bwMode="auto">
          <a:xfrm>
            <a:off x="6670675" y="471488"/>
            <a:ext cx="1069975" cy="365125"/>
          </a:xfrm>
          <a:prstGeom prst="rect">
            <a:avLst/>
          </a:prstGeom>
          <a:noFill/>
          <a:ln w="9525">
            <a:noFill/>
            <a:miter lim="800000"/>
            <a:headEnd/>
            <a:tailEnd/>
          </a:ln>
        </p:spPr>
      </p:pic>
      <p:sp>
        <p:nvSpPr>
          <p:cNvPr id="7" name="Footer Placeholder 4"/>
          <p:cNvSpPr>
            <a:spLocks noGrp="1"/>
          </p:cNvSpPr>
          <p:nvPr>
            <p:ph type="ftr" sz="quarter" idx="10"/>
          </p:nvPr>
        </p:nvSpPr>
        <p:spPr/>
        <p:txBody>
          <a:bodyPr/>
          <a:lstStyle>
            <a:lvl1pPr>
              <a:defRPr/>
            </a:lvl1pPr>
          </a:lstStyle>
          <a:p>
            <a:pPr>
              <a:defRPr/>
            </a:pPr>
            <a:endParaRPr lang="es-PY"/>
          </a:p>
        </p:txBody>
      </p:sp>
      <p:sp>
        <p:nvSpPr>
          <p:cNvPr id="8" name="Slide Number Placeholder 5"/>
          <p:cNvSpPr>
            <a:spLocks noGrp="1"/>
          </p:cNvSpPr>
          <p:nvPr>
            <p:ph type="sldNum" sz="quarter" idx="11"/>
          </p:nvPr>
        </p:nvSpPr>
        <p:spPr/>
        <p:txBody>
          <a:bodyPr/>
          <a:lstStyle>
            <a:lvl1pPr>
              <a:defRPr/>
            </a:lvl1pPr>
          </a:lstStyle>
          <a:p>
            <a:pPr>
              <a:defRPr/>
            </a:pPr>
            <a:fld id="{6759273E-B98E-4457-A027-E0BB0694C19E}" type="slidenum">
              <a:rPr lang="es-PY" altLang="es-ES"/>
              <a:pPr>
                <a:defRPr/>
              </a:pPr>
              <a:t>‹Nº›</a:t>
            </a:fld>
            <a:endParaRPr lang="es-PY" altLang="es-E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CB13011B-F1C2-488C-A6F3-43F6B8E574F6}" type="datetimeFigureOut">
              <a:rPr lang="es-PY"/>
              <a:pPr>
                <a:defRPr/>
              </a:pPr>
              <a:t>03/10/2018</a:t>
            </a:fld>
            <a:endParaRPr lang="es-PY" dirty="0"/>
          </a:p>
        </p:txBody>
      </p:sp>
      <p:sp>
        <p:nvSpPr>
          <p:cNvPr id="5" name="Footer Placeholder 4"/>
          <p:cNvSpPr>
            <a:spLocks noGrp="1"/>
          </p:cNvSpPr>
          <p:nvPr>
            <p:ph type="ftr" sz="quarter" idx="11"/>
          </p:nvPr>
        </p:nvSpPr>
        <p:spPr/>
        <p:txBody>
          <a:bodyPr/>
          <a:lstStyle>
            <a:lvl1pPr>
              <a:defRPr/>
            </a:lvl1pPr>
          </a:lstStyle>
          <a:p>
            <a:pPr>
              <a:defRPr/>
            </a:pPr>
            <a:endParaRPr lang="es-PY"/>
          </a:p>
        </p:txBody>
      </p:sp>
      <p:sp>
        <p:nvSpPr>
          <p:cNvPr id="6" name="Slide Number Placeholder 5"/>
          <p:cNvSpPr>
            <a:spLocks noGrp="1"/>
          </p:cNvSpPr>
          <p:nvPr>
            <p:ph type="sldNum" sz="quarter" idx="12"/>
          </p:nvPr>
        </p:nvSpPr>
        <p:spPr/>
        <p:txBody>
          <a:bodyPr/>
          <a:lstStyle>
            <a:lvl1pPr>
              <a:defRPr/>
            </a:lvl1pPr>
          </a:lstStyle>
          <a:p>
            <a:pPr>
              <a:defRPr/>
            </a:pPr>
            <a:fld id="{7D1F5FFE-BEC0-4C3A-B440-E5A65C7BE3BB}" type="slidenum">
              <a:rPr lang="es-PY" altLang="es-ES"/>
              <a:pPr>
                <a:defRPr/>
              </a:pPr>
              <a:t>‹Nº›</a:t>
            </a:fld>
            <a:endParaRPr lang="es-PY" altLang="es-E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fld id="{54326183-3E74-44E5-A406-9D7BCDBB137C}" type="datetimeFigureOut">
              <a:rPr lang="es-PY"/>
              <a:pPr>
                <a:defRPr/>
              </a:pPr>
              <a:t>03/10/2018</a:t>
            </a:fld>
            <a:endParaRPr lang="es-PY" dirty="0"/>
          </a:p>
        </p:txBody>
      </p:sp>
      <p:sp>
        <p:nvSpPr>
          <p:cNvPr id="5" name="Footer Placeholder 4"/>
          <p:cNvSpPr>
            <a:spLocks noGrp="1"/>
          </p:cNvSpPr>
          <p:nvPr>
            <p:ph type="ftr" sz="quarter" idx="11"/>
          </p:nvPr>
        </p:nvSpPr>
        <p:spPr/>
        <p:txBody>
          <a:bodyPr/>
          <a:lstStyle>
            <a:lvl1pPr>
              <a:defRPr/>
            </a:lvl1pPr>
          </a:lstStyle>
          <a:p>
            <a:pPr>
              <a:defRPr/>
            </a:pPr>
            <a:endParaRPr lang="es-PY"/>
          </a:p>
        </p:txBody>
      </p:sp>
      <p:sp>
        <p:nvSpPr>
          <p:cNvPr id="6" name="Slide Number Placeholder 5"/>
          <p:cNvSpPr>
            <a:spLocks noGrp="1"/>
          </p:cNvSpPr>
          <p:nvPr>
            <p:ph type="sldNum" sz="quarter" idx="12"/>
          </p:nvPr>
        </p:nvSpPr>
        <p:spPr/>
        <p:txBody>
          <a:bodyPr/>
          <a:lstStyle>
            <a:lvl1pPr>
              <a:defRPr/>
            </a:lvl1pPr>
          </a:lstStyle>
          <a:p>
            <a:pPr>
              <a:defRPr/>
            </a:pPr>
            <a:fld id="{AD705440-67AA-46C5-84E8-E675C30208EA}" type="slidenum">
              <a:rPr lang="es-PY" altLang="es-ES"/>
              <a:pPr>
                <a:defRPr/>
              </a:pPr>
              <a:t>‹Nº›</a:t>
            </a:fld>
            <a:endParaRPr lang="es-PY" altLang="es-E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de título">
    <p:spTree>
      <p:nvGrpSpPr>
        <p:cNvPr id="1" name=""/>
        <p:cNvGrpSpPr/>
        <p:nvPr/>
      </p:nvGrpSpPr>
      <p:grpSpPr>
        <a:xfrm>
          <a:off x="0" y="0"/>
          <a:ext cx="0" cy="0"/>
          <a:chOff x="0" y="0"/>
          <a:chExt cx="0" cy="0"/>
        </a:xfrm>
      </p:grpSpPr>
      <p:sp>
        <p:nvSpPr>
          <p:cNvPr id="2" name="Freeform 7"/>
          <p:cNvSpPr/>
          <p:nvPr userDrawn="1"/>
        </p:nvSpPr>
        <p:spPr>
          <a:xfrm>
            <a:off x="-2380" y="6309320"/>
            <a:ext cx="9146380" cy="548680"/>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lumMod val="75000"/>
            </a:schemeClr>
          </a:solidFill>
          <a:ln/>
        </p:spPr>
        <p:style>
          <a:lnRef idx="0">
            <a:schemeClr val="accent4"/>
          </a:lnRef>
          <a:fillRef idx="3">
            <a:schemeClr val="accent4"/>
          </a:fillRef>
          <a:effectRef idx="3">
            <a:schemeClr val="accent4"/>
          </a:effectRef>
          <a:fontRef idx="minor">
            <a:schemeClr val="lt1"/>
          </a:fontRef>
        </p:style>
        <p:txBody>
          <a:bodyPr anchor="ctr"/>
          <a:lstStyle/>
          <a:p>
            <a:pPr algn="ctr" fontAlgn="auto">
              <a:spcBef>
                <a:spcPts val="0"/>
              </a:spcBef>
              <a:spcAft>
                <a:spcPts val="0"/>
              </a:spcAft>
              <a:defRPr/>
            </a:pPr>
            <a:endParaRPr lang="en-US" dirty="0"/>
          </a:p>
        </p:txBody>
      </p:sp>
      <p:sp>
        <p:nvSpPr>
          <p:cNvPr id="3" name="Freeform 6"/>
          <p:cNvSpPr/>
          <p:nvPr userDrawn="1"/>
        </p:nvSpPr>
        <p:spPr>
          <a:xfrm>
            <a:off x="0" y="0"/>
            <a:ext cx="9144000" cy="33337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Imagen 10" descr="encabezado"/>
          <p:cNvPicPr>
            <a:picLocks noChangeAspect="1" noChangeArrowheads="1"/>
          </p:cNvPicPr>
          <p:nvPr userDrawn="1"/>
        </p:nvPicPr>
        <p:blipFill>
          <a:blip r:embed="rId2"/>
          <a:srcRect/>
          <a:stretch>
            <a:fillRect/>
          </a:stretch>
        </p:blipFill>
        <p:spPr bwMode="auto">
          <a:xfrm>
            <a:off x="107950" y="374650"/>
            <a:ext cx="1368425" cy="606425"/>
          </a:xfrm>
          <a:prstGeom prst="rect">
            <a:avLst/>
          </a:prstGeom>
          <a:noFill/>
          <a:ln w="9525">
            <a:noFill/>
            <a:miter lim="800000"/>
            <a:headEnd/>
            <a:tailEnd/>
          </a:ln>
        </p:spPr>
      </p:pic>
      <p:pic>
        <p:nvPicPr>
          <p:cNvPr id="5" name="Imagen 11" descr="C:\Users\Justicia Electoral\Desktop\Logos Bilingües\marca.png"/>
          <p:cNvPicPr>
            <a:picLocks noChangeAspect="1" noChangeArrowheads="1"/>
          </p:cNvPicPr>
          <p:nvPr userDrawn="1"/>
        </p:nvPicPr>
        <p:blipFill>
          <a:blip r:embed="rId3"/>
          <a:srcRect/>
          <a:stretch>
            <a:fillRect/>
          </a:stretch>
        </p:blipFill>
        <p:spPr bwMode="auto">
          <a:xfrm>
            <a:off x="7842250" y="468313"/>
            <a:ext cx="1193800" cy="425450"/>
          </a:xfrm>
          <a:prstGeom prst="rect">
            <a:avLst/>
          </a:prstGeom>
          <a:noFill/>
          <a:ln w="9525">
            <a:noFill/>
            <a:miter lim="800000"/>
            <a:headEnd/>
            <a:tailEnd/>
          </a:ln>
        </p:spPr>
      </p:pic>
      <p:pic>
        <p:nvPicPr>
          <p:cNvPr id="6" name="Imagen 12" descr="C:\Users\Justicia Electoral\Desktop\Logos Bilingües\Ministerio de Educación y Cultura.jpg"/>
          <p:cNvPicPr>
            <a:picLocks noChangeAspect="1" noChangeArrowheads="1"/>
          </p:cNvPicPr>
          <p:nvPr userDrawn="1"/>
        </p:nvPicPr>
        <p:blipFill>
          <a:blip r:embed="rId4"/>
          <a:srcRect/>
          <a:stretch>
            <a:fillRect/>
          </a:stretch>
        </p:blipFill>
        <p:spPr bwMode="auto">
          <a:xfrm>
            <a:off x="6670675" y="471488"/>
            <a:ext cx="1069975" cy="365125"/>
          </a:xfrm>
          <a:prstGeom prst="rect">
            <a:avLst/>
          </a:prstGeom>
          <a:noFill/>
          <a:ln w="9525">
            <a:noFill/>
            <a:miter lim="800000"/>
            <a:headEnd/>
            <a:tailEnd/>
          </a:ln>
        </p:spPr>
      </p:pic>
      <p:sp>
        <p:nvSpPr>
          <p:cNvPr id="7" name="Footer Placeholder 4"/>
          <p:cNvSpPr>
            <a:spLocks noGrp="1"/>
          </p:cNvSpPr>
          <p:nvPr>
            <p:ph type="ftr" sz="quarter" idx="10"/>
          </p:nvPr>
        </p:nvSpPr>
        <p:spPr/>
        <p:txBody>
          <a:bodyPr/>
          <a:lstStyle>
            <a:lvl1pPr>
              <a:defRPr/>
            </a:lvl1pPr>
          </a:lstStyle>
          <a:p>
            <a:pPr>
              <a:defRPr/>
            </a:pPr>
            <a:endParaRPr lang="es-PY"/>
          </a:p>
        </p:txBody>
      </p:sp>
      <p:sp>
        <p:nvSpPr>
          <p:cNvPr id="8" name="Slide Number Placeholder 5"/>
          <p:cNvSpPr>
            <a:spLocks noGrp="1"/>
          </p:cNvSpPr>
          <p:nvPr>
            <p:ph type="sldNum" sz="quarter" idx="11"/>
          </p:nvPr>
        </p:nvSpPr>
        <p:spPr/>
        <p:txBody>
          <a:bodyPr/>
          <a:lstStyle>
            <a:lvl1pPr>
              <a:defRPr/>
            </a:lvl1pPr>
          </a:lstStyle>
          <a:p>
            <a:pPr>
              <a:defRPr/>
            </a:pPr>
            <a:fld id="{7E8A74FC-E5FA-43DA-9EBB-FF3E21197CA1}" type="slidenum">
              <a:rPr lang="es-PY" altLang="es-ES"/>
              <a:pPr>
                <a:defRPr/>
              </a:pPr>
              <a:t>‹Nº›</a:t>
            </a:fld>
            <a:endParaRPr lang="es-PY" altLang="es-E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fld id="{B2FF62F7-E944-4925-A4F1-C892920BD514}" type="datetimeFigureOut">
              <a:rPr lang="es-PY"/>
              <a:pPr>
                <a:defRPr/>
              </a:pPr>
              <a:t>03/10/2018</a:t>
            </a:fld>
            <a:endParaRPr lang="es-PY" dirty="0"/>
          </a:p>
        </p:txBody>
      </p:sp>
      <p:sp>
        <p:nvSpPr>
          <p:cNvPr id="5" name="Footer Placeholder 4"/>
          <p:cNvSpPr>
            <a:spLocks noGrp="1"/>
          </p:cNvSpPr>
          <p:nvPr>
            <p:ph type="ftr" sz="quarter" idx="11"/>
          </p:nvPr>
        </p:nvSpPr>
        <p:spPr/>
        <p:txBody>
          <a:bodyPr/>
          <a:lstStyle>
            <a:lvl1pPr>
              <a:defRPr/>
            </a:lvl1pPr>
          </a:lstStyle>
          <a:p>
            <a:pPr>
              <a:defRPr/>
            </a:pPr>
            <a:endParaRPr lang="es-PY"/>
          </a:p>
        </p:txBody>
      </p:sp>
      <p:sp>
        <p:nvSpPr>
          <p:cNvPr id="6" name="Slide Number Placeholder 5"/>
          <p:cNvSpPr>
            <a:spLocks noGrp="1"/>
          </p:cNvSpPr>
          <p:nvPr>
            <p:ph type="sldNum" sz="quarter" idx="12"/>
          </p:nvPr>
        </p:nvSpPr>
        <p:spPr/>
        <p:txBody>
          <a:bodyPr/>
          <a:lstStyle>
            <a:lvl1pPr>
              <a:defRPr/>
            </a:lvl1pPr>
          </a:lstStyle>
          <a:p>
            <a:pPr>
              <a:defRPr/>
            </a:pPr>
            <a:fld id="{4CEBE04A-4CC5-42EB-8112-94AFBD3284B5}" type="slidenum">
              <a:rPr lang="es-PY" altLang="es-ES"/>
              <a:pPr>
                <a:defRPr/>
              </a:pPr>
              <a:t>‹Nº›</a:t>
            </a:fld>
            <a:endParaRPr lang="es-PY" altLang="es-E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4" name="Freeform 7"/>
          <p:cNvSpPr/>
          <p:nvPr/>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lvl="0"/>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6" name="Date Placeholder 3"/>
          <p:cNvSpPr>
            <a:spLocks noGrp="1"/>
          </p:cNvSpPr>
          <p:nvPr>
            <p:ph type="dt" sz="half" idx="10"/>
          </p:nvPr>
        </p:nvSpPr>
        <p:spPr/>
        <p:txBody>
          <a:bodyPr/>
          <a:lstStyle>
            <a:lvl1pPr>
              <a:defRPr/>
            </a:lvl1pPr>
          </a:lstStyle>
          <a:p>
            <a:pPr>
              <a:defRPr/>
            </a:pPr>
            <a:fld id="{182585A1-B105-43E8-A99C-78ECA3327E7A}" type="datetimeFigureOut">
              <a:rPr lang="es-PY"/>
              <a:pPr>
                <a:defRPr/>
              </a:pPr>
              <a:t>03/10/2018</a:t>
            </a:fld>
            <a:endParaRPr lang="es-PY" dirty="0"/>
          </a:p>
        </p:txBody>
      </p:sp>
      <p:sp>
        <p:nvSpPr>
          <p:cNvPr id="7" name="Footer Placeholder 4"/>
          <p:cNvSpPr>
            <a:spLocks noGrp="1"/>
          </p:cNvSpPr>
          <p:nvPr>
            <p:ph type="ftr" sz="quarter" idx="11"/>
          </p:nvPr>
        </p:nvSpPr>
        <p:spPr/>
        <p:txBody>
          <a:bodyPr/>
          <a:lstStyle>
            <a:lvl1pPr>
              <a:defRPr/>
            </a:lvl1pPr>
          </a:lstStyle>
          <a:p>
            <a:pPr>
              <a:defRPr/>
            </a:pPr>
            <a:endParaRPr lang="es-PY"/>
          </a:p>
        </p:txBody>
      </p:sp>
      <p:sp>
        <p:nvSpPr>
          <p:cNvPr id="8" name="Slide Number Placeholder 5"/>
          <p:cNvSpPr>
            <a:spLocks noGrp="1"/>
          </p:cNvSpPr>
          <p:nvPr>
            <p:ph type="sldNum" sz="quarter" idx="12"/>
          </p:nvPr>
        </p:nvSpPr>
        <p:spPr/>
        <p:txBody>
          <a:bodyPr/>
          <a:lstStyle>
            <a:lvl1pPr>
              <a:defRPr/>
            </a:lvl1pPr>
          </a:lstStyle>
          <a:p>
            <a:pPr>
              <a:defRPr/>
            </a:pPr>
            <a:fld id="{036FD396-474F-478F-9F63-2F9E7289CF6A}" type="slidenum">
              <a:rPr lang="es-PY" altLang="es-ES"/>
              <a:pPr>
                <a:defRPr/>
              </a:pPr>
              <a:t>‹Nº›</a:t>
            </a:fld>
            <a:endParaRPr lang="es-PY" altLang="es-E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5" name="Date Placeholder 3"/>
          <p:cNvSpPr>
            <a:spLocks noGrp="1"/>
          </p:cNvSpPr>
          <p:nvPr>
            <p:ph type="dt" sz="half" idx="10"/>
          </p:nvPr>
        </p:nvSpPr>
        <p:spPr/>
        <p:txBody>
          <a:bodyPr/>
          <a:lstStyle>
            <a:lvl1pPr>
              <a:defRPr/>
            </a:lvl1pPr>
          </a:lstStyle>
          <a:p>
            <a:pPr>
              <a:defRPr/>
            </a:pPr>
            <a:fld id="{FA0FD77F-0A30-4F7C-83B6-CDAA83016758}" type="datetimeFigureOut">
              <a:rPr lang="es-PY"/>
              <a:pPr>
                <a:defRPr/>
              </a:pPr>
              <a:t>03/10/2018</a:t>
            </a:fld>
            <a:endParaRPr lang="es-PY" dirty="0"/>
          </a:p>
        </p:txBody>
      </p:sp>
      <p:sp>
        <p:nvSpPr>
          <p:cNvPr id="6" name="Footer Placeholder 4"/>
          <p:cNvSpPr>
            <a:spLocks noGrp="1"/>
          </p:cNvSpPr>
          <p:nvPr>
            <p:ph type="ftr" sz="quarter" idx="11"/>
          </p:nvPr>
        </p:nvSpPr>
        <p:spPr/>
        <p:txBody>
          <a:bodyPr/>
          <a:lstStyle>
            <a:lvl1pPr>
              <a:defRPr/>
            </a:lvl1pPr>
          </a:lstStyle>
          <a:p>
            <a:pPr>
              <a:defRPr/>
            </a:pPr>
            <a:endParaRPr lang="es-PY"/>
          </a:p>
        </p:txBody>
      </p:sp>
      <p:sp>
        <p:nvSpPr>
          <p:cNvPr id="7" name="Slide Number Placeholder 5"/>
          <p:cNvSpPr>
            <a:spLocks noGrp="1"/>
          </p:cNvSpPr>
          <p:nvPr>
            <p:ph type="sldNum" sz="quarter" idx="12"/>
          </p:nvPr>
        </p:nvSpPr>
        <p:spPr/>
        <p:txBody>
          <a:bodyPr/>
          <a:lstStyle>
            <a:lvl1pPr>
              <a:defRPr/>
            </a:lvl1pPr>
          </a:lstStyle>
          <a:p>
            <a:pPr>
              <a:defRPr/>
            </a:pPr>
            <a:fld id="{C3179F5A-0B40-41BE-BFAB-957BFABEF21E}" type="slidenum">
              <a:rPr lang="es-PY" altLang="es-ES"/>
              <a:pPr>
                <a:defRPr/>
              </a:pPr>
              <a:t>‹Nº›</a:t>
            </a:fld>
            <a:endParaRPr lang="es-PY" altLang="es-E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pPr>
              <a:defRPr/>
            </a:pPr>
            <a:fld id="{205AF70C-287A-419E-9A2E-CCCC900B5DAF}" type="datetimeFigureOut">
              <a:rPr lang="es-PY"/>
              <a:pPr>
                <a:defRPr/>
              </a:pPr>
              <a:t>03/10/2018</a:t>
            </a:fld>
            <a:endParaRPr lang="es-PY" dirty="0"/>
          </a:p>
        </p:txBody>
      </p:sp>
      <p:sp>
        <p:nvSpPr>
          <p:cNvPr id="8" name="Footer Placeholder 4"/>
          <p:cNvSpPr>
            <a:spLocks noGrp="1"/>
          </p:cNvSpPr>
          <p:nvPr>
            <p:ph type="ftr" sz="quarter" idx="11"/>
          </p:nvPr>
        </p:nvSpPr>
        <p:spPr/>
        <p:txBody>
          <a:bodyPr/>
          <a:lstStyle>
            <a:lvl1pPr>
              <a:defRPr/>
            </a:lvl1pPr>
          </a:lstStyle>
          <a:p>
            <a:pPr>
              <a:defRPr/>
            </a:pPr>
            <a:endParaRPr lang="es-PY"/>
          </a:p>
        </p:txBody>
      </p:sp>
      <p:sp>
        <p:nvSpPr>
          <p:cNvPr id="9" name="Slide Number Placeholder 5"/>
          <p:cNvSpPr>
            <a:spLocks noGrp="1"/>
          </p:cNvSpPr>
          <p:nvPr>
            <p:ph type="sldNum" sz="quarter" idx="12"/>
          </p:nvPr>
        </p:nvSpPr>
        <p:spPr/>
        <p:txBody>
          <a:bodyPr/>
          <a:lstStyle>
            <a:lvl1pPr>
              <a:defRPr/>
            </a:lvl1pPr>
          </a:lstStyle>
          <a:p>
            <a:pPr>
              <a:defRPr/>
            </a:pPr>
            <a:fld id="{461BB76A-4E35-4DC3-91C4-F2A22A5AF297}" type="slidenum">
              <a:rPr lang="es-PY" altLang="es-ES"/>
              <a:pPr>
                <a:defRPr/>
              </a:pPr>
              <a:t>‹Nº›</a:t>
            </a:fld>
            <a:endParaRPr lang="es-PY" altLang="es-E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fld id="{D256C1AB-8560-4395-ABD9-324B5B2CF246}" type="datetimeFigureOut">
              <a:rPr lang="es-PY"/>
              <a:pPr>
                <a:defRPr/>
              </a:pPr>
              <a:t>03/10/2018</a:t>
            </a:fld>
            <a:endParaRPr lang="es-PY" dirty="0"/>
          </a:p>
        </p:txBody>
      </p:sp>
      <p:sp>
        <p:nvSpPr>
          <p:cNvPr id="4" name="Footer Placeholder 4"/>
          <p:cNvSpPr>
            <a:spLocks noGrp="1"/>
          </p:cNvSpPr>
          <p:nvPr>
            <p:ph type="ftr" sz="quarter" idx="11"/>
          </p:nvPr>
        </p:nvSpPr>
        <p:spPr/>
        <p:txBody>
          <a:bodyPr/>
          <a:lstStyle>
            <a:lvl1pPr>
              <a:defRPr/>
            </a:lvl1pPr>
          </a:lstStyle>
          <a:p>
            <a:pPr>
              <a:defRPr/>
            </a:pPr>
            <a:endParaRPr lang="es-PY"/>
          </a:p>
        </p:txBody>
      </p:sp>
      <p:sp>
        <p:nvSpPr>
          <p:cNvPr id="5" name="Slide Number Placeholder 5"/>
          <p:cNvSpPr>
            <a:spLocks noGrp="1"/>
          </p:cNvSpPr>
          <p:nvPr>
            <p:ph type="sldNum" sz="quarter" idx="12"/>
          </p:nvPr>
        </p:nvSpPr>
        <p:spPr/>
        <p:txBody>
          <a:bodyPr/>
          <a:lstStyle>
            <a:lvl1pPr>
              <a:defRPr/>
            </a:lvl1pPr>
          </a:lstStyle>
          <a:p>
            <a:pPr>
              <a:defRPr/>
            </a:pPr>
            <a:fld id="{D9C5E59D-C4D9-4ACD-82F4-02C1AC524C72}" type="slidenum">
              <a:rPr lang="es-PY" altLang="es-ES"/>
              <a:pPr>
                <a:defRPr/>
              </a:pPr>
              <a:t>‹Nº›</a:t>
            </a:fld>
            <a:endParaRPr lang="es-PY" altLang="es-E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5"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7"/>
          <p:cNvSpPr/>
          <p:nvPr/>
        </p:nvSpPr>
        <p:spPr>
          <a:xfrm rot="5400000">
            <a:off x="433388" y="-433388"/>
            <a:ext cx="6858000" cy="7724775"/>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lvl="0"/>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lvl1pPr>
              <a:defRPr/>
            </a:lvl1pPr>
          </a:lstStyle>
          <a:p>
            <a:pPr>
              <a:defRPr/>
            </a:pPr>
            <a:fld id="{A4698BB6-E6DC-4673-A879-2A2E89F692DF}" type="datetimeFigureOut">
              <a:rPr lang="es-PY"/>
              <a:pPr>
                <a:defRPr/>
              </a:pPr>
              <a:t>03/10/2018</a:t>
            </a:fld>
            <a:endParaRPr lang="es-PY" dirty="0"/>
          </a:p>
        </p:txBody>
      </p:sp>
      <p:sp>
        <p:nvSpPr>
          <p:cNvPr id="8" name="Footer Placeholder 5"/>
          <p:cNvSpPr>
            <a:spLocks noGrp="1"/>
          </p:cNvSpPr>
          <p:nvPr>
            <p:ph type="ftr" sz="quarter" idx="11"/>
          </p:nvPr>
        </p:nvSpPr>
        <p:spPr/>
        <p:txBody>
          <a:bodyPr/>
          <a:lstStyle>
            <a:lvl1pPr>
              <a:defRPr>
                <a:solidFill>
                  <a:schemeClr val="tx2"/>
                </a:solidFill>
              </a:defRPr>
            </a:lvl1pPr>
          </a:lstStyle>
          <a:p>
            <a:pPr>
              <a:defRPr/>
            </a:pPr>
            <a:endParaRPr lang="es-PY"/>
          </a:p>
        </p:txBody>
      </p:sp>
      <p:sp>
        <p:nvSpPr>
          <p:cNvPr id="9"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pPr>
              <a:defRPr/>
            </a:pPr>
            <a:fld id="{BF2CF4C1-A5BE-43F7-AA63-EAAC8E73E4DD}" type="slidenum">
              <a:rPr lang="es-PY" altLang="es-ES"/>
              <a:pPr>
                <a:defRPr/>
              </a:pPr>
              <a:t>‹Nº›</a:t>
            </a:fld>
            <a:endParaRPr lang="es-PY" altLang="es-E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rtlCol="0" anchor="ctr">
            <a:normAutofit/>
          </a:bodyPr>
          <a:lstStyle>
            <a:lvl1pPr algn="r">
              <a:defRPr/>
            </a:lvl1pPr>
          </a:lstStyle>
          <a:p>
            <a:pPr lvl="0"/>
            <a:r>
              <a:rPr lang="es-ES" noProof="0" dirty="0" smtClean="0"/>
              <a:t>Haga clic en el icono para agregar una imagen</a:t>
            </a:r>
            <a:endParaRPr lang="en-US" noProof="0"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5"/>
          </p:nvPr>
        </p:nvSpPr>
        <p:spPr/>
        <p:txBody>
          <a:bodyPr/>
          <a:lstStyle>
            <a:lvl1pPr>
              <a:defRPr/>
            </a:lvl1pPr>
          </a:lstStyle>
          <a:p>
            <a:pPr>
              <a:defRPr/>
            </a:pPr>
            <a:fld id="{F708A4CD-3C27-41A5-87DC-F8E5ABA5892A}" type="datetimeFigureOut">
              <a:rPr lang="es-PY"/>
              <a:pPr>
                <a:defRPr/>
              </a:pPr>
              <a:t>03/10/2018</a:t>
            </a:fld>
            <a:endParaRPr lang="es-PY" dirty="0"/>
          </a:p>
        </p:txBody>
      </p:sp>
      <p:sp>
        <p:nvSpPr>
          <p:cNvPr id="8" name="Footer Placeholder 5"/>
          <p:cNvSpPr>
            <a:spLocks noGrp="1"/>
          </p:cNvSpPr>
          <p:nvPr>
            <p:ph type="ftr" sz="quarter" idx="16"/>
          </p:nvPr>
        </p:nvSpPr>
        <p:spPr/>
        <p:txBody>
          <a:bodyPr/>
          <a:lstStyle>
            <a:lvl1pPr>
              <a:defRPr/>
            </a:lvl1pPr>
          </a:lstStyle>
          <a:p>
            <a:pPr>
              <a:defRPr/>
            </a:pPr>
            <a:endParaRPr lang="es-PY"/>
          </a:p>
        </p:txBody>
      </p:sp>
      <p:sp>
        <p:nvSpPr>
          <p:cNvPr id="9" name="Slide Number Placeholder 6"/>
          <p:cNvSpPr>
            <a:spLocks noGrp="1"/>
          </p:cNvSpPr>
          <p:nvPr>
            <p:ph type="sldNum" sz="quarter" idx="17"/>
          </p:nvPr>
        </p:nvSpPr>
        <p:spPr/>
        <p:txBody>
          <a:bodyPr/>
          <a:lstStyle>
            <a:lvl1pPr>
              <a:defRPr/>
            </a:lvl1pPr>
          </a:lstStyle>
          <a:p>
            <a:pPr>
              <a:defRPr/>
            </a:pPr>
            <a:fld id="{4DB6F5C3-070C-42C7-8747-05FEF2BACD55}" type="slidenum">
              <a:rPr lang="es-PY" altLang="es-ES"/>
              <a:pPr>
                <a:defRPr/>
              </a:pPr>
              <a:t>‹Nº›</a:t>
            </a:fld>
            <a:endParaRPr lang="es-PY" altLang="es-E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Freeform 6"/>
          <p:cNvSpPr/>
          <p:nvPr/>
        </p:nvSpPr>
        <p:spPr>
          <a:xfrm>
            <a:off x="0" y="0"/>
            <a:ext cx="3059113" cy="50482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Freeform 7"/>
          <p:cNvSpPr/>
          <p:nvPr/>
        </p:nvSpPr>
        <p:spPr>
          <a:xfrm>
            <a:off x="-1588" y="5051425"/>
            <a:ext cx="9145588" cy="180657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s-ES" dirty="0" smtClean="0"/>
              <a:t>Haga clic para modificar el estilo de título del patrón</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n-US" altLang="es-ES" smtClean="0"/>
          </a:p>
        </p:txBody>
      </p:sp>
      <p:sp>
        <p:nvSpPr>
          <p:cNvPr id="4" name="Date Placeholder 3"/>
          <p:cNvSpPr>
            <a:spLocks noGrp="1"/>
          </p:cNvSpPr>
          <p:nvPr>
            <p:ph type="dt" sz="half" idx="2"/>
          </p:nvPr>
        </p:nvSpPr>
        <p:spPr>
          <a:xfrm rot="19140000">
            <a:off x="201613" y="5870575"/>
            <a:ext cx="2176462" cy="201613"/>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FFFFFF"/>
                </a:solidFill>
                <a:latin typeface="+mn-lt"/>
                <a:cs typeface="+mn-cs"/>
              </a:defRPr>
            </a:lvl1pPr>
          </a:lstStyle>
          <a:p>
            <a:pPr>
              <a:defRPr/>
            </a:pPr>
            <a:fld id="{8E8C9C73-690E-4B7A-BCFB-07EB4CB9A145}" type="datetimeFigureOut">
              <a:rPr lang="es-PY"/>
              <a:pPr>
                <a:defRPr/>
              </a:pPr>
              <a:t>03/10/2018</a:t>
            </a:fld>
            <a:endParaRPr lang="es-PY" dirty="0"/>
          </a:p>
        </p:txBody>
      </p:sp>
      <p:sp>
        <p:nvSpPr>
          <p:cNvPr id="5" name="Footer Placeholder 4"/>
          <p:cNvSpPr>
            <a:spLocks noGrp="1"/>
          </p:cNvSpPr>
          <p:nvPr>
            <p:ph type="ftr" sz="quarter" idx="3"/>
          </p:nvPr>
        </p:nvSpPr>
        <p:spPr>
          <a:xfrm>
            <a:off x="3517900" y="6284913"/>
            <a:ext cx="4724400" cy="274637"/>
          </a:xfrm>
          <a:prstGeom prst="rect">
            <a:avLst/>
          </a:prstGeom>
        </p:spPr>
        <p:txBody>
          <a:bodyPr vert="horz" lIns="91440" tIns="45720" rIns="91440" bIns="45720" rtlCol="0" anchor="ctr"/>
          <a:lstStyle>
            <a:lvl1pPr algn="r" eaLnBrk="1" fontAlgn="auto" hangingPunct="1">
              <a:spcBef>
                <a:spcPts val="0"/>
              </a:spcBef>
              <a:spcAft>
                <a:spcPts val="0"/>
              </a:spcAft>
              <a:defRPr sz="1000" cap="all" spc="200" baseline="0">
                <a:solidFill>
                  <a:srgbClr val="FFFFFF"/>
                </a:solidFill>
                <a:latin typeface="+mn-lt"/>
                <a:cs typeface="+mn-cs"/>
              </a:defRPr>
            </a:lvl1pPr>
          </a:lstStyle>
          <a:p>
            <a:pPr>
              <a:defRPr/>
            </a:pPr>
            <a:endParaRPr lang="es-PY"/>
          </a:p>
        </p:txBody>
      </p:sp>
      <p:sp>
        <p:nvSpPr>
          <p:cNvPr id="6" name="Slide Number Placeholder 5"/>
          <p:cNvSpPr>
            <a:spLocks noGrp="1"/>
          </p:cNvSpPr>
          <p:nvPr>
            <p:ph type="sldNum" sz="quarter" idx="4"/>
          </p:nvPr>
        </p:nvSpPr>
        <p:spPr>
          <a:xfrm>
            <a:off x="8401050" y="6170613"/>
            <a:ext cx="503238" cy="503237"/>
          </a:xfrm>
          <a:prstGeom prst="ellipse">
            <a:avLst/>
          </a:prstGeom>
          <a:ln w="19050">
            <a:solidFill>
              <a:srgbClr val="FFFFFF"/>
            </a:solidFill>
          </a:ln>
        </p:spPr>
        <p:txBody>
          <a:bodyPr vert="horz" wrap="square" lIns="9144" tIns="9144" rIns="9144" bIns="9144" numCol="1" anchor="ctr" anchorCtr="0" compatLnSpc="1">
            <a:prstTxWarp prst="textNoShape">
              <a:avLst/>
            </a:prstTxWarp>
            <a:normAutofit/>
          </a:bodyPr>
          <a:lstStyle>
            <a:lvl1pPr algn="ctr" eaLnBrk="1" hangingPunct="1">
              <a:defRPr sz="1600">
                <a:solidFill>
                  <a:srgbClr val="FFFFFF"/>
                </a:solidFill>
                <a:latin typeface="Franklin Gothic Book" panose="020B0503020102020204" pitchFamily="34" charset="0"/>
                <a:cs typeface="Arial" panose="020B0604020202020204" pitchFamily="34" charset="0"/>
              </a:defRPr>
            </a:lvl1pPr>
          </a:lstStyle>
          <a:p>
            <a:pPr>
              <a:defRPr/>
            </a:pPr>
            <a:fld id="{C5A31B4B-F73D-4E8F-8994-40BF8713CD1F}" type="slidenum">
              <a:rPr lang="es-PY" altLang="es-ES"/>
              <a:pPr>
                <a:defRPr/>
              </a:pPr>
              <a:t>‹Nº›</a:t>
            </a:fld>
            <a:endParaRPr lang="es-PY" alt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timing>
    <p:tnLst>
      <p:par>
        <p:cTn id="1" dur="indefinite" restart="never" nodeType="tmRoot"/>
      </p:par>
    </p:tnLst>
  </p:timing>
  <p:txStyles>
    <p:titleStyle>
      <a:lvl1pPr algn="l" rtl="0" eaLnBrk="0" fontAlgn="base" hangingPunct="0">
        <a:spcBef>
          <a:spcPct val="0"/>
        </a:spcBef>
        <a:spcAft>
          <a:spcPct val="0"/>
        </a:spcAft>
        <a:defRPr sz="2800" kern="1200" cap="all">
          <a:solidFill>
            <a:schemeClr val="tx1"/>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charset="0"/>
        <a:buChar char="•"/>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package" Target="../embeddings/Hoja_de_c_lculo_de_Microsoft_Excel45.xlsx"/></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package" Target="../embeddings/Hoja_de_c_lculo_de_Microsoft_Excel56.xlsx"/></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package" Target="../embeddings/Hoja_de_c_lculo_de_Microsoft_Excel67.xlsx"/></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package" Target="../embeddings/Hoja_de_c_lculo_de_Microsoft_Excel78.xlsx"/><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package" Target="../embeddings/Hoja_de_c_lculo_de_Microsoft_Excel89.xlsx"/></Relationships>
</file>

<file path=ppt/slides/_rels/slide16.xml.rels><?xml version="1.0" encoding="UTF-8" standalone="yes"?>
<Relationships xmlns="http://schemas.openxmlformats.org/package/2006/relationships"><Relationship Id="rId3" Type="http://schemas.openxmlformats.org/officeDocument/2006/relationships/package" Target="../embeddings/Hoja_de_c_lculo_de_Microsoft_Excel910.xlsx"/><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package" Target="../embeddings/Hoja_de_c_lculo_de_Microsoft_Excel1011.xlsx"/></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package" Target="../embeddings/Hoja_de_c_lculo_de_Microsoft_Excel1112.xlsx"/></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package" Target="../embeddings/Hoja_de_c_lculo_binaria_de_Microsoft_Excel13.xlsb"/></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package" Target="../embeddings/Hoja_de_c_lculo_de_Microsoft_Excel1214.xlsx"/></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package" Target="../embeddings/Hoja_de_c_lculo_de_Microsoft_Excel1315.xlsx"/></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package" Target="../embeddings/Hoja_de_c_lculo_de_Microsoft_Excel12.xlsx"/></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package" Target="../embeddings/Hoja_de_c_lculo_de_Microsoft_Excel23.xlsx"/></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package" Target="../embeddings/Hoja_de_c_lculo_de_Microsoft_Excel34.xlsx"/></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n 6" descr="E:\Anteproyecto 2019\Fotos\Entrega de Aportes Capiibary (175).JPG"/>
          <p:cNvPicPr/>
          <p:nvPr/>
        </p:nvPicPr>
        <p:blipFill>
          <a:blip r:embed="rId3" cstate="print">
            <a:extLst>
              <a:ext uri="{28A0092B-C50C-407E-A947-70E740481C1C}"/>
            </a:extLst>
          </a:blip>
          <a:srcRect/>
          <a:stretch>
            <a:fillRect/>
          </a:stretch>
        </p:blipFill>
        <p:spPr bwMode="auto">
          <a:xfrm rot="537514">
            <a:off x="3756807" y="3049722"/>
            <a:ext cx="2351343" cy="17258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386" name="5 CuadroTexto"/>
          <p:cNvSpPr txBox="1">
            <a:spLocks noChangeArrowheads="1"/>
          </p:cNvSpPr>
          <p:nvPr/>
        </p:nvSpPr>
        <p:spPr bwMode="auto">
          <a:xfrm>
            <a:off x="771525" y="836613"/>
            <a:ext cx="7761288" cy="2046287"/>
          </a:xfrm>
          <a:prstGeom prst="rect">
            <a:avLst/>
          </a:prstGeom>
          <a:noFill/>
          <a:ln w="9525">
            <a:noFill/>
            <a:miter lim="800000"/>
            <a:headEnd/>
            <a:tailEnd/>
          </a:ln>
        </p:spPr>
        <p:txBody>
          <a:bodyPr>
            <a:spAutoFit/>
          </a:bodyPr>
          <a:lstStyle/>
          <a:p>
            <a:pPr algn="ctr"/>
            <a:r>
              <a:rPr lang="es-PY" altLang="es-ES" sz="4400">
                <a:latin typeface="TodaySHOP-Bold"/>
              </a:rPr>
              <a:t>Proyecto Ejecutivo </a:t>
            </a:r>
          </a:p>
          <a:p>
            <a:pPr algn="ctr"/>
            <a:r>
              <a:rPr lang="es-PY" altLang="es-ES" sz="4000">
                <a:latin typeface="TodaySHOP-Bold"/>
              </a:rPr>
              <a:t>Presupuesto Ejercicio Fiscal 2.019</a:t>
            </a:r>
          </a:p>
          <a:p>
            <a:pPr algn="ctr"/>
            <a:endParaRPr lang="es-PY" altLang="es-ES" sz="400">
              <a:latin typeface="TodaySHOP-Bold"/>
            </a:endParaRPr>
          </a:p>
          <a:p>
            <a:pPr algn="ctr"/>
            <a:endParaRPr lang="es-PY" altLang="es-ES" sz="400">
              <a:latin typeface="TodaySHOP-Bold"/>
            </a:endParaRPr>
          </a:p>
          <a:p>
            <a:pPr algn="ctr"/>
            <a:r>
              <a:rPr lang="es-PY" altLang="es-ES" sz="3200">
                <a:latin typeface="TodaySHOP-Bold"/>
              </a:rPr>
              <a:t>Ministerio de Educación y Ciencias</a:t>
            </a:r>
          </a:p>
        </p:txBody>
      </p:sp>
      <p:sp>
        <p:nvSpPr>
          <p:cNvPr id="5" name="4 CuadroTexto"/>
          <p:cNvSpPr txBox="1"/>
          <p:nvPr/>
        </p:nvSpPr>
        <p:spPr>
          <a:xfrm rot="21219816">
            <a:off x="4765091" y="4940367"/>
            <a:ext cx="3947876" cy="861774"/>
          </a:xfrm>
          <a:prstGeom prst="rect">
            <a:avLst/>
          </a:prstGeom>
          <a:solidFill>
            <a:schemeClr val="accent2">
              <a:lumMod val="20000"/>
              <a:lumOff val="80000"/>
            </a:schemeClr>
          </a:solidFill>
          <a:effectLst>
            <a:softEdge rad="127000"/>
          </a:effectLst>
        </p:spPr>
        <p:txBody>
          <a:bodyPr wrap="none">
            <a:spAutoFit/>
          </a:bodyPr>
          <a:lstStyle/>
          <a:p>
            <a:pPr algn="ctr">
              <a:defRPr/>
            </a:pPr>
            <a:r>
              <a:rPr lang="es-ES" sz="2500" dirty="0">
                <a:solidFill>
                  <a:srgbClr val="434C54"/>
                </a:solidFill>
                <a:latin typeface="TodaySHOP-Bold" panose="02000503040000020004" pitchFamily="50" charset="0"/>
                <a:cs typeface="+mn-cs"/>
              </a:rPr>
              <a:t>La educación tarea de todos</a:t>
            </a:r>
          </a:p>
          <a:p>
            <a:pPr algn="ctr">
              <a:defRPr/>
            </a:pPr>
            <a:r>
              <a:rPr lang="es-ES" sz="2500" dirty="0">
                <a:solidFill>
                  <a:srgbClr val="434C54"/>
                </a:solidFill>
                <a:latin typeface="TodaySHOP-Bold" panose="02000503040000020004" pitchFamily="50" charset="0"/>
                <a:cs typeface="+mn-cs"/>
              </a:rPr>
              <a:t>Paraguay </a:t>
            </a:r>
            <a:r>
              <a:rPr lang="es-ES" sz="2500" dirty="0" err="1">
                <a:solidFill>
                  <a:srgbClr val="434C54"/>
                </a:solidFill>
                <a:latin typeface="TodaySHOP-Bold" panose="02000503040000020004" pitchFamily="50" charset="0"/>
                <a:cs typeface="+mn-cs"/>
              </a:rPr>
              <a:t>Katupyry</a:t>
            </a:r>
            <a:endParaRPr lang="es-ES" sz="2500" dirty="0">
              <a:solidFill>
                <a:srgbClr val="434C54"/>
              </a:solidFill>
              <a:latin typeface="TodaySHOP-Bold" panose="02000503040000020004" pitchFamily="50" charset="0"/>
              <a:cs typeface="+mn-cs"/>
            </a:endParaRPr>
          </a:p>
        </p:txBody>
      </p:sp>
      <p:pic>
        <p:nvPicPr>
          <p:cNvPr id="6" name="Imagen 5" descr="E:\Anteproyecto 2019\Fotos\3J8A3928.JPG"/>
          <p:cNvPicPr/>
          <p:nvPr/>
        </p:nvPicPr>
        <p:blipFill>
          <a:blip r:embed="rId4" cstate="print">
            <a:extLst>
              <a:ext uri="{28A0092B-C50C-407E-A947-70E740481C1C}"/>
            </a:extLst>
          </a:blip>
          <a:srcRect/>
          <a:stretch>
            <a:fillRect/>
          </a:stretch>
        </p:blipFill>
        <p:spPr bwMode="auto">
          <a:xfrm rot="21238653">
            <a:off x="1289267" y="3007081"/>
            <a:ext cx="2568768" cy="16734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n 7" descr="E:\Anteproyecto 2019\Fotos\Validación de kit 2018 (99).JPG"/>
          <p:cNvPicPr/>
          <p:nvPr/>
        </p:nvPicPr>
        <p:blipFill>
          <a:blip r:embed="rId5" cstate="print">
            <a:extLst>
              <a:ext uri="{28A0092B-C50C-407E-A947-70E740481C1C}"/>
            </a:extLst>
          </a:blip>
          <a:srcRect/>
          <a:stretch>
            <a:fillRect/>
          </a:stretch>
        </p:blipFill>
        <p:spPr bwMode="auto">
          <a:xfrm rot="364457">
            <a:off x="2058102" y="4437773"/>
            <a:ext cx="2363501" cy="16069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4 CuadroTexto"/>
          <p:cNvSpPr txBox="1"/>
          <p:nvPr/>
        </p:nvSpPr>
        <p:spPr>
          <a:xfrm>
            <a:off x="5377501" y="6237312"/>
            <a:ext cx="3346750" cy="477054"/>
          </a:xfrm>
          <a:prstGeom prst="rect">
            <a:avLst/>
          </a:prstGeom>
          <a:noFill/>
          <a:effectLst>
            <a:softEdge rad="127000"/>
          </a:effectLst>
        </p:spPr>
        <p:txBody>
          <a:bodyPr wrap="none">
            <a:spAutoFit/>
          </a:bodyPr>
          <a:lstStyle/>
          <a:p>
            <a:pPr algn="ctr">
              <a:defRPr/>
            </a:pPr>
            <a:r>
              <a:rPr lang="es-ES" sz="2500" dirty="0">
                <a:ln w="0"/>
                <a:effectLst>
                  <a:outerShdw blurRad="38100" dist="19050" dir="2700000" algn="tl" rotWithShape="0">
                    <a:schemeClr val="dk1">
                      <a:alpha val="40000"/>
                    </a:schemeClr>
                  </a:outerShdw>
                </a:effectLst>
                <a:latin typeface="TodaySHOP-Bold" panose="02000503040000020004" pitchFamily="50" charset="0"/>
                <a:cs typeface="+mn-cs"/>
              </a:rPr>
              <a:t>Ministro Eduardo </a:t>
            </a:r>
            <a:r>
              <a:rPr lang="es-ES" sz="2500" dirty="0" err="1">
                <a:ln w="0"/>
                <a:effectLst>
                  <a:outerShdw blurRad="38100" dist="19050" dir="2700000" algn="tl" rotWithShape="0">
                    <a:schemeClr val="dk1">
                      <a:alpha val="40000"/>
                    </a:schemeClr>
                  </a:outerShdw>
                </a:effectLst>
                <a:latin typeface="TodaySHOP-Bold" panose="02000503040000020004" pitchFamily="50" charset="0"/>
                <a:cs typeface="+mn-cs"/>
              </a:rPr>
              <a:t>Petta</a:t>
            </a:r>
            <a:endParaRPr lang="es-ES" sz="2500" dirty="0">
              <a:ln w="0"/>
              <a:effectLst>
                <a:outerShdw blurRad="38100" dist="19050" dir="2700000" algn="tl" rotWithShape="0">
                  <a:schemeClr val="dk1">
                    <a:alpha val="40000"/>
                  </a:schemeClr>
                </a:outerShdw>
              </a:effectLst>
              <a:latin typeface="TodaySHOP-Bold" panose="02000503040000020004" pitchFamily="50" charset="0"/>
              <a:cs typeface="+mn-cs"/>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2812" name="Object 44"/>
          <p:cNvGraphicFramePr>
            <a:graphicFrameLocks noChangeAspect="1"/>
          </p:cNvGraphicFramePr>
          <p:nvPr/>
        </p:nvGraphicFramePr>
        <p:xfrm>
          <a:off x="503238" y="2554288"/>
          <a:ext cx="8029575" cy="2343150"/>
        </p:xfrm>
        <a:graphic>
          <a:graphicData uri="http://schemas.openxmlformats.org/presentationml/2006/ole">
            <p:oleObj spid="_x0000_s32812" name="Hoja de cálculo" r:id="rId4" imgW="6524608" imgH="1895603" progId="">
              <p:embed/>
            </p:oleObj>
          </a:graphicData>
        </a:graphic>
      </p:graphicFrame>
      <p:sp>
        <p:nvSpPr>
          <p:cNvPr id="32813" name="5 CuadroTexto"/>
          <p:cNvSpPr txBox="1">
            <a:spLocks noChangeArrowheads="1"/>
          </p:cNvSpPr>
          <p:nvPr/>
        </p:nvSpPr>
        <p:spPr bwMode="auto">
          <a:xfrm>
            <a:off x="1079500" y="1658938"/>
            <a:ext cx="6970713" cy="1168400"/>
          </a:xfrm>
          <a:prstGeom prst="rect">
            <a:avLst/>
          </a:prstGeom>
          <a:noFill/>
          <a:ln w="9525">
            <a:noFill/>
            <a:miter lim="800000"/>
            <a:headEnd/>
            <a:tailEnd/>
          </a:ln>
        </p:spPr>
        <p:txBody>
          <a:bodyPr>
            <a:spAutoFit/>
          </a:bodyPr>
          <a:lstStyle/>
          <a:p>
            <a:pPr algn="ctr"/>
            <a:r>
              <a:rPr lang="es-PY" altLang="es-ES" sz="3500">
                <a:latin typeface="TodaySHOP-Bold"/>
              </a:rPr>
              <a:t>Becas 2.019</a:t>
            </a:r>
          </a:p>
          <a:p>
            <a:pPr algn="ctr"/>
            <a:endParaRPr lang="es-PY" altLang="es-ES" sz="3500">
              <a:latin typeface="TodaySHOP-Bold"/>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4859" name="Object 43"/>
          <p:cNvGraphicFramePr>
            <a:graphicFrameLocks noChangeAspect="1"/>
          </p:cNvGraphicFramePr>
          <p:nvPr/>
        </p:nvGraphicFramePr>
        <p:xfrm>
          <a:off x="395288" y="1557338"/>
          <a:ext cx="8378825" cy="3816350"/>
        </p:xfrm>
        <a:graphic>
          <a:graphicData uri="http://schemas.openxmlformats.org/presentationml/2006/ole">
            <p:oleObj spid="_x0000_s34859" name="Hoja de cálculo" r:id="rId4" imgW="6838849" imgH="3114668" progId="">
              <p:embed/>
            </p:oleObj>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49" name="5 CuadroTexto"/>
          <p:cNvSpPr txBox="1">
            <a:spLocks noChangeArrowheads="1"/>
          </p:cNvSpPr>
          <p:nvPr/>
        </p:nvSpPr>
        <p:spPr bwMode="auto">
          <a:xfrm>
            <a:off x="317500" y="1146175"/>
            <a:ext cx="8215313" cy="769938"/>
          </a:xfrm>
          <a:prstGeom prst="rect">
            <a:avLst/>
          </a:prstGeom>
          <a:noFill/>
          <a:ln w="9525">
            <a:noFill/>
            <a:miter lim="800000"/>
            <a:headEnd/>
            <a:tailEnd/>
          </a:ln>
        </p:spPr>
        <p:txBody>
          <a:bodyPr>
            <a:spAutoFit/>
          </a:bodyPr>
          <a:lstStyle/>
          <a:p>
            <a:pPr algn="ctr"/>
            <a:r>
              <a:rPr lang="es-PY" altLang="es-ES" sz="4400">
                <a:latin typeface="TodaySHOP-Bold"/>
              </a:rPr>
              <a:t>Acciones para el 2.019</a:t>
            </a:r>
            <a:endParaRPr lang="es-PY" altLang="es-ES" sz="3200">
              <a:latin typeface="TodaySHOP-Bold"/>
            </a:endParaRPr>
          </a:p>
        </p:txBody>
      </p:sp>
      <p:sp>
        <p:nvSpPr>
          <p:cNvPr id="9" name="8 CuadroTexto"/>
          <p:cNvSpPr txBox="1"/>
          <p:nvPr/>
        </p:nvSpPr>
        <p:spPr>
          <a:xfrm>
            <a:off x="1798638" y="1817688"/>
            <a:ext cx="6559550" cy="424656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spAutoFit/>
          </a:bodyPr>
          <a:lstStyle/>
          <a:p>
            <a:pPr marL="285750" indent="-285750" eaLnBrk="0" hangingPunct="0">
              <a:lnSpc>
                <a:spcPct val="150000"/>
              </a:lnSpc>
              <a:buFont typeface="Wingdings" pitchFamily="2" charset="2"/>
              <a:buChar char="ü"/>
              <a:defRPr/>
            </a:pPr>
            <a:r>
              <a:rPr lang="es-ES" sz="2000" dirty="0">
                <a:solidFill>
                  <a:schemeClr val="tx1"/>
                </a:solidFill>
                <a:latin typeface="TodaySHOP-Bold" panose="02000503040000020004" pitchFamily="50" charset="0"/>
                <a:cs typeface="Arial" panose="020B0604020202020204" pitchFamily="34" charset="0"/>
              </a:rPr>
              <a:t>Desarrollo de programas para la mejora continua de la formación de educadores.</a:t>
            </a:r>
          </a:p>
          <a:p>
            <a:pPr marL="285750" indent="-285750" eaLnBrk="0" hangingPunct="0">
              <a:lnSpc>
                <a:spcPct val="150000"/>
              </a:lnSpc>
              <a:buFont typeface="Wingdings" pitchFamily="2" charset="2"/>
              <a:buChar char="ü"/>
              <a:defRPr/>
            </a:pPr>
            <a:r>
              <a:rPr lang="es-ES" sz="2000" dirty="0">
                <a:solidFill>
                  <a:schemeClr val="tx1"/>
                </a:solidFill>
                <a:latin typeface="TodaySHOP-Bold" panose="02000503040000020004" pitchFamily="50" charset="0"/>
                <a:cs typeface="Arial" panose="020B0604020202020204" pitchFamily="34" charset="0"/>
              </a:rPr>
              <a:t>Mejoramiento de condiciones de aprendizajes: construcción, reparación de aulas, dotación de textos, materiales educativos y de aulas temáticas.</a:t>
            </a:r>
            <a:endParaRPr lang="es-PY" sz="2000" dirty="0">
              <a:solidFill>
                <a:schemeClr val="tx1"/>
              </a:solidFill>
              <a:latin typeface="TodaySHOP-Bold" panose="02000503040000020004" pitchFamily="50" charset="0"/>
              <a:cs typeface="Arial" panose="020B0604020202020204" pitchFamily="34" charset="0"/>
            </a:endParaRPr>
          </a:p>
          <a:p>
            <a:pPr marL="285750" indent="-285750" eaLnBrk="0" hangingPunct="0">
              <a:lnSpc>
                <a:spcPct val="150000"/>
              </a:lnSpc>
              <a:buFont typeface="Wingdings" pitchFamily="2" charset="2"/>
              <a:buChar char="ü"/>
              <a:defRPr/>
            </a:pPr>
            <a:r>
              <a:rPr lang="es-ES" sz="2000" dirty="0">
                <a:solidFill>
                  <a:schemeClr val="tx1"/>
                </a:solidFill>
                <a:latin typeface="TodaySHOP-Bold" panose="02000503040000020004" pitchFamily="50" charset="0"/>
                <a:cs typeface="Arial" panose="020B0604020202020204" pitchFamily="34" charset="0"/>
              </a:rPr>
              <a:t>Incorporación de TIC.</a:t>
            </a:r>
          </a:p>
          <a:p>
            <a:pPr marL="285750" indent="-285750" eaLnBrk="0" hangingPunct="0">
              <a:lnSpc>
                <a:spcPct val="150000"/>
              </a:lnSpc>
              <a:buFont typeface="Wingdings" pitchFamily="2" charset="2"/>
              <a:buChar char="ü"/>
              <a:defRPr/>
            </a:pPr>
            <a:r>
              <a:rPr lang="es-ES" sz="2000" dirty="0">
                <a:solidFill>
                  <a:schemeClr val="tx1"/>
                </a:solidFill>
                <a:latin typeface="TodaySHOP-Bold" panose="02000503040000020004" pitchFamily="50" charset="0"/>
                <a:cs typeface="Arial" panose="020B0604020202020204" pitchFamily="34" charset="0"/>
              </a:rPr>
              <a:t>Evaluación de la calidad educativa (Nacionales e Internacionales).</a:t>
            </a:r>
          </a:p>
          <a:p>
            <a:pPr marL="285750" indent="-285750" eaLnBrk="0" hangingPunct="0">
              <a:lnSpc>
                <a:spcPct val="150000"/>
              </a:lnSpc>
              <a:buFont typeface="Wingdings" pitchFamily="2" charset="2"/>
              <a:buChar char="ü"/>
              <a:defRPr/>
            </a:pPr>
            <a:r>
              <a:rPr lang="es-ES" sz="2000" dirty="0">
                <a:solidFill>
                  <a:schemeClr val="tx1"/>
                </a:solidFill>
                <a:latin typeface="TodaySHOP-Bold" panose="02000503040000020004" pitchFamily="50" charset="0"/>
                <a:cs typeface="Arial" panose="020B0604020202020204" pitchFamily="34" charset="0"/>
              </a:rPr>
              <a:t>Investigaciones educativas.</a:t>
            </a:r>
          </a:p>
        </p:txBody>
      </p:sp>
      <p:sp>
        <p:nvSpPr>
          <p:cNvPr id="78851" name="1 CuadroTexto"/>
          <p:cNvSpPr txBox="1">
            <a:spLocks noChangeArrowheads="1"/>
          </p:cNvSpPr>
          <p:nvPr/>
        </p:nvSpPr>
        <p:spPr bwMode="auto">
          <a:xfrm>
            <a:off x="896938" y="952500"/>
            <a:ext cx="576262" cy="5429250"/>
          </a:xfrm>
          <a:prstGeom prst="rect">
            <a:avLst/>
          </a:prstGeom>
          <a:noFill/>
          <a:ln w="9525">
            <a:noFill/>
            <a:miter lim="800000"/>
            <a:headEnd/>
            <a:tailEnd/>
          </a:ln>
        </p:spPr>
        <p:txBody>
          <a:bodyPr>
            <a:spAutoFit/>
          </a:bodyPr>
          <a:lstStyle/>
          <a:p>
            <a:pPr algn="ctr" eaLnBrk="0" hangingPunct="0"/>
            <a:r>
              <a:rPr lang="es-ES" sz="5000" b="1" i="1">
                <a:solidFill>
                  <a:srgbClr val="C00000"/>
                </a:solidFill>
                <a:latin typeface="TodaySHOP-Bold"/>
              </a:rPr>
              <a:t>CALIDAD</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8955" name="Object 43"/>
          <p:cNvGraphicFramePr>
            <a:graphicFrameLocks noChangeAspect="1"/>
          </p:cNvGraphicFramePr>
          <p:nvPr/>
        </p:nvGraphicFramePr>
        <p:xfrm>
          <a:off x="447675" y="1504950"/>
          <a:ext cx="8228013" cy="4445000"/>
        </p:xfrm>
        <a:graphic>
          <a:graphicData uri="http://schemas.openxmlformats.org/presentationml/2006/ole">
            <p:oleObj spid="_x0000_s38955" name="Hoja de cálculo" r:id="rId4" imgW="6924624" imgH="3743383" progId="">
              <p:embed/>
            </p:oleObj>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57" name="Picture 2" descr="C:\Users\analia\Desktop\distribucion-fondos.jpg"/>
          <p:cNvPicPr>
            <a:picLocks noChangeAspect="1" noChangeArrowheads="1"/>
          </p:cNvPicPr>
          <p:nvPr/>
        </p:nvPicPr>
        <p:blipFill>
          <a:blip r:embed="rId3">
            <a:clrChange>
              <a:clrFrom>
                <a:srgbClr val="FFFFFF"/>
              </a:clrFrom>
              <a:clrTo>
                <a:srgbClr val="FFFFFF">
                  <a:alpha val="0"/>
                </a:srgbClr>
              </a:clrTo>
            </a:clrChange>
          </a:blip>
          <a:srcRect l="3107" r="1665" b="3371"/>
          <a:stretch>
            <a:fillRect/>
          </a:stretch>
        </p:blipFill>
        <p:spPr bwMode="auto">
          <a:xfrm>
            <a:off x="4689475" y="1916113"/>
            <a:ext cx="4175125" cy="4033837"/>
          </a:xfrm>
          <a:prstGeom prst="rect">
            <a:avLst/>
          </a:prstGeom>
          <a:noFill/>
          <a:ln w="9525">
            <a:noFill/>
            <a:miter lim="800000"/>
            <a:headEnd/>
            <a:tailEnd/>
          </a:ln>
        </p:spPr>
      </p:pic>
      <p:sp>
        <p:nvSpPr>
          <p:cNvPr id="70658" name="CuadroTexto 4"/>
          <p:cNvSpPr txBox="1">
            <a:spLocks noChangeArrowheads="1"/>
          </p:cNvSpPr>
          <p:nvPr/>
        </p:nvSpPr>
        <p:spPr bwMode="auto">
          <a:xfrm>
            <a:off x="1508125" y="2708275"/>
            <a:ext cx="2103438" cy="1570038"/>
          </a:xfrm>
          <a:prstGeom prst="rect">
            <a:avLst/>
          </a:prstGeom>
          <a:noFill/>
          <a:ln w="9525">
            <a:noFill/>
            <a:miter lim="800000"/>
            <a:headEnd/>
            <a:tailEnd/>
          </a:ln>
        </p:spPr>
        <p:txBody>
          <a:bodyPr>
            <a:spAutoFit/>
          </a:bodyPr>
          <a:lstStyle/>
          <a:p>
            <a:pPr algn="ctr" eaLnBrk="0" hangingPunct="0"/>
            <a:r>
              <a:rPr lang="es-PY" sz="2400" b="1">
                <a:solidFill>
                  <a:schemeClr val="accent2"/>
                </a:solidFill>
              </a:rPr>
              <a:t>100% </a:t>
            </a:r>
          </a:p>
          <a:p>
            <a:pPr algn="ctr" eaLnBrk="0" hangingPunct="0"/>
            <a:endParaRPr lang="es-PY" sz="2400" b="1">
              <a:solidFill>
                <a:schemeClr val="accent2"/>
              </a:solidFill>
            </a:endParaRPr>
          </a:p>
          <a:p>
            <a:pPr algn="ctr" eaLnBrk="0" hangingPunct="0"/>
            <a:endParaRPr lang="es-PY" sz="2400" b="1">
              <a:solidFill>
                <a:schemeClr val="accent2"/>
              </a:solidFill>
            </a:endParaRPr>
          </a:p>
          <a:p>
            <a:pPr algn="ctr" eaLnBrk="0" hangingPunct="0"/>
            <a:r>
              <a:rPr lang="es-PY" sz="2400" b="1">
                <a:solidFill>
                  <a:srgbClr val="60A897"/>
                </a:solidFill>
              </a:rPr>
              <a:t>FONACIDE</a:t>
            </a:r>
          </a:p>
        </p:txBody>
      </p:sp>
      <p:sp>
        <p:nvSpPr>
          <p:cNvPr id="6" name="Flecha: a la derecha 3">
            <a:extLst>
              <a:ext uri="{FF2B5EF4-FFF2-40B4-BE49-F238E27FC236}"/>
            </a:extLst>
          </p:cNvPr>
          <p:cNvSpPr/>
          <p:nvPr/>
        </p:nvSpPr>
        <p:spPr>
          <a:xfrm>
            <a:off x="3756025" y="3717925"/>
            <a:ext cx="1025525" cy="688975"/>
          </a:xfrm>
          <a:prstGeom prst="rightArrow">
            <a:avLst/>
          </a:prstGeom>
          <a:solidFill>
            <a:srgbClr val="60A8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PY"/>
          </a:p>
        </p:txBody>
      </p:sp>
      <p:pic>
        <p:nvPicPr>
          <p:cNvPr id="70660" name="Picture 2" descr="C:\Users\analia\Desktop\Secretaria Tecnica de Planificacion\2014 - 2015\Identidas iconografica\Itaipu_Binacional_Logo.svg.png"/>
          <p:cNvPicPr>
            <a:picLocks noChangeAspect="1" noChangeArrowheads="1"/>
          </p:cNvPicPr>
          <p:nvPr/>
        </p:nvPicPr>
        <p:blipFill>
          <a:blip r:embed="rId4"/>
          <a:srcRect/>
          <a:stretch>
            <a:fillRect/>
          </a:stretch>
        </p:blipFill>
        <p:spPr bwMode="auto">
          <a:xfrm>
            <a:off x="1911350" y="1557338"/>
            <a:ext cx="1333500" cy="1198562"/>
          </a:xfrm>
          <a:prstGeom prst="rect">
            <a:avLst/>
          </a:prstGeom>
          <a:noFill/>
          <a:ln w="9525">
            <a:noFill/>
            <a:miter lim="800000"/>
            <a:headEnd/>
            <a:tailEnd/>
          </a:ln>
        </p:spPr>
      </p:pic>
      <p:sp>
        <p:nvSpPr>
          <p:cNvPr id="8" name="Flecha: a la derecha 3">
            <a:extLst>
              <a:ext uri="{FF2B5EF4-FFF2-40B4-BE49-F238E27FC236}"/>
            </a:extLst>
          </p:cNvPr>
          <p:cNvSpPr/>
          <p:nvPr/>
        </p:nvSpPr>
        <p:spPr>
          <a:xfrm rot="5400000">
            <a:off x="2332831" y="3218657"/>
            <a:ext cx="490537" cy="488950"/>
          </a:xfrm>
          <a:prstGeom prst="rightArrow">
            <a:avLst/>
          </a:prstGeom>
          <a:solidFill>
            <a:srgbClr val="60A8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PY"/>
          </a:p>
        </p:txBody>
      </p:sp>
      <p:sp>
        <p:nvSpPr>
          <p:cNvPr id="10" name="CuadroTexto 9">
            <a:extLst>
              <a:ext uri="{FF2B5EF4-FFF2-40B4-BE49-F238E27FC236}"/>
            </a:extLst>
          </p:cNvPr>
          <p:cNvSpPr txBox="1"/>
          <p:nvPr/>
        </p:nvSpPr>
        <p:spPr>
          <a:xfrm>
            <a:off x="1681163" y="4406900"/>
            <a:ext cx="3138487" cy="1200150"/>
          </a:xfrm>
          <a:prstGeom prst="rect">
            <a:avLst/>
          </a:prstGeom>
          <a:noFill/>
        </p:spPr>
        <p:txBody>
          <a:bodyPr wrap="none">
            <a:spAutoFit/>
          </a:bodyPr>
          <a:lstStyle/>
          <a:p>
            <a:pPr eaLnBrk="0" hangingPunct="0">
              <a:defRPr/>
            </a:pPr>
            <a:r>
              <a:rPr lang="es-PY" b="1" dirty="0">
                <a:solidFill>
                  <a:schemeClr val="accent2"/>
                </a:solidFill>
                <a:latin typeface="Arial" panose="020B0604020202020204" pitchFamily="34" charset="0"/>
                <a:cs typeface="Arial" panose="020B0604020202020204" pitchFamily="34" charset="0"/>
              </a:rPr>
              <a:t>A la fecha, regulan al FEEI:</a:t>
            </a:r>
          </a:p>
          <a:p>
            <a:pPr marL="214313" indent="-214313" eaLnBrk="0" hangingPunct="0">
              <a:buFont typeface="Wingdings" panose="05000000000000000000" pitchFamily="2" charset="2"/>
              <a:buChar char="ü"/>
              <a:defRPr/>
            </a:pPr>
            <a:r>
              <a:rPr lang="es-PY" b="1" dirty="0">
                <a:solidFill>
                  <a:schemeClr val="accent2"/>
                </a:solidFill>
                <a:latin typeface="Arial" panose="020B0604020202020204" pitchFamily="34" charset="0"/>
                <a:cs typeface="Arial" panose="020B0604020202020204" pitchFamily="34" charset="0"/>
              </a:rPr>
              <a:t>Ley 4758/12, </a:t>
            </a:r>
          </a:p>
          <a:p>
            <a:pPr marL="214313" indent="-214313" eaLnBrk="0" hangingPunct="0">
              <a:buFont typeface="Wingdings" panose="05000000000000000000" pitchFamily="2" charset="2"/>
              <a:buChar char="ü"/>
              <a:defRPr/>
            </a:pPr>
            <a:r>
              <a:rPr lang="es-PY" b="1" dirty="0">
                <a:solidFill>
                  <a:schemeClr val="accent2"/>
                </a:solidFill>
                <a:latin typeface="Arial" panose="020B0604020202020204" pitchFamily="34" charset="0"/>
                <a:cs typeface="Arial" panose="020B0604020202020204" pitchFamily="34" charset="0"/>
              </a:rPr>
              <a:t>Ley 5581/16 y </a:t>
            </a:r>
          </a:p>
          <a:p>
            <a:pPr marL="214313" indent="-214313" eaLnBrk="0" hangingPunct="0">
              <a:buFont typeface="Wingdings" panose="05000000000000000000" pitchFamily="2" charset="2"/>
              <a:buChar char="ü"/>
              <a:defRPr/>
            </a:pPr>
            <a:r>
              <a:rPr lang="es-PY" b="1" dirty="0">
                <a:solidFill>
                  <a:schemeClr val="accent2"/>
                </a:solidFill>
                <a:latin typeface="Arial" panose="020B0604020202020204" pitchFamily="34" charset="0"/>
                <a:cs typeface="Arial" panose="020B0604020202020204" pitchFamily="34" charset="0"/>
              </a:rPr>
              <a:t>Ley 6102/18</a:t>
            </a:r>
          </a:p>
        </p:txBody>
      </p:sp>
      <p:sp>
        <p:nvSpPr>
          <p:cNvPr id="2" name="Elipse 1"/>
          <p:cNvSpPr/>
          <p:nvPr/>
        </p:nvSpPr>
        <p:spPr>
          <a:xfrm>
            <a:off x="4743450" y="4375150"/>
            <a:ext cx="1066800" cy="236538"/>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MX"/>
          </a:p>
        </p:txBody>
      </p:sp>
      <p:sp>
        <p:nvSpPr>
          <p:cNvPr id="70664" name="CuadroTexto 10"/>
          <p:cNvSpPr txBox="1">
            <a:spLocks noChangeArrowheads="1"/>
          </p:cNvSpPr>
          <p:nvPr/>
        </p:nvSpPr>
        <p:spPr bwMode="auto">
          <a:xfrm>
            <a:off x="107950" y="2887663"/>
            <a:ext cx="1616075" cy="1477962"/>
          </a:xfrm>
          <a:prstGeom prst="rect">
            <a:avLst/>
          </a:prstGeom>
          <a:noFill/>
          <a:ln w="9525">
            <a:noFill/>
            <a:miter lim="800000"/>
            <a:headEnd/>
            <a:tailEnd/>
          </a:ln>
        </p:spPr>
        <p:txBody>
          <a:bodyPr>
            <a:spAutoFit/>
          </a:bodyPr>
          <a:lstStyle/>
          <a:p>
            <a:pPr algn="ctr" eaLnBrk="0" hangingPunct="0"/>
            <a:r>
              <a:rPr lang="es-AR" sz="1500" b="1">
                <a:solidFill>
                  <a:srgbClr val="002E8A"/>
                </a:solidFill>
              </a:rPr>
              <a:t>Origen de los recursos  de 8 programas y proyectos de los 10 ejecutados</a:t>
            </a:r>
            <a:endParaRPr lang="es-MX" sz="1500" b="1">
              <a:solidFill>
                <a:srgbClr val="002E8A"/>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ángulo 2"/>
          <p:cNvSpPr/>
          <p:nvPr/>
        </p:nvSpPr>
        <p:spPr>
          <a:xfrm>
            <a:off x="4067175" y="6305550"/>
            <a:ext cx="2952750" cy="369888"/>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s-PY"/>
          </a:p>
        </p:txBody>
      </p:sp>
      <p:sp>
        <p:nvSpPr>
          <p:cNvPr id="68655" name="CuadroTexto 1"/>
          <p:cNvSpPr txBox="1">
            <a:spLocks noChangeArrowheads="1"/>
          </p:cNvSpPr>
          <p:nvPr/>
        </p:nvSpPr>
        <p:spPr bwMode="auto">
          <a:xfrm>
            <a:off x="217488" y="884238"/>
            <a:ext cx="8567737" cy="708025"/>
          </a:xfrm>
          <a:prstGeom prst="rect">
            <a:avLst/>
          </a:prstGeom>
          <a:noFill/>
          <a:ln w="9525">
            <a:noFill/>
            <a:miter lim="800000"/>
            <a:headEnd/>
            <a:tailEnd/>
          </a:ln>
        </p:spPr>
        <p:txBody>
          <a:bodyPr>
            <a:spAutoFit/>
          </a:bodyPr>
          <a:lstStyle/>
          <a:p>
            <a:pPr algn="ctr" eaLnBrk="0" hangingPunct="0"/>
            <a:r>
              <a:rPr lang="es-AR" sz="2000" b="1">
                <a:latin typeface="TodaySHOP-Bold"/>
              </a:rPr>
              <a:t>Programas y Proyectos aprobados por el Consejo de Administración del Fondo para la Excelencia de la Educación y la Investigación (En ejecución) </a:t>
            </a:r>
            <a:endParaRPr lang="es-MX" sz="2000" b="1">
              <a:latin typeface="TodaySHOP-Bold"/>
            </a:endParaRPr>
          </a:p>
        </p:txBody>
      </p:sp>
      <p:sp>
        <p:nvSpPr>
          <p:cNvPr id="9" name="CuadroTexto 8"/>
          <p:cNvSpPr txBox="1"/>
          <p:nvPr/>
        </p:nvSpPr>
        <p:spPr>
          <a:xfrm>
            <a:off x="301625" y="2108200"/>
            <a:ext cx="2505075" cy="1465263"/>
          </a:xfrm>
          <a:prstGeom prst="rect">
            <a:avLst/>
          </a:prstGeom>
          <a:noFill/>
          <a:ln w="28575">
            <a:solidFill>
              <a:schemeClr val="accent2">
                <a:lumMod val="75000"/>
              </a:schemeClr>
            </a:solidFill>
          </a:ln>
          <a:effectLst/>
        </p:spPr>
        <p:txBody>
          <a:bodyPr>
            <a:spAutoFit/>
          </a:bodyPr>
          <a:lstStyle/>
          <a:p>
            <a:pPr eaLnBrk="0" hangingPunct="0">
              <a:defRPr/>
            </a:pPr>
            <a:r>
              <a:rPr lang="es-AR" sz="1275" dirty="0">
                <a:latin typeface="Book Antiqua" panose="02040602050305030304" pitchFamily="18" charset="0"/>
                <a:cs typeface="Arial" panose="020B0604020202020204" pitchFamily="34" charset="0"/>
              </a:rPr>
              <a:t>Cada programa y proyecto tiene asignado recursos del FEEI, que son programados anualmente conforme su cronograma financiero aprobado. El blindaje de estos recursos es una de sus principales características.</a:t>
            </a:r>
            <a:endParaRPr lang="es-MX" sz="1275" dirty="0">
              <a:latin typeface="Book Antiqua" panose="02040602050305030304" pitchFamily="18" charset="0"/>
              <a:cs typeface="Arial" panose="020B0604020202020204" pitchFamily="34" charset="0"/>
            </a:endParaRPr>
          </a:p>
        </p:txBody>
      </p:sp>
      <p:sp>
        <p:nvSpPr>
          <p:cNvPr id="10" name="CuadroTexto 9"/>
          <p:cNvSpPr txBox="1"/>
          <p:nvPr/>
        </p:nvSpPr>
        <p:spPr>
          <a:xfrm>
            <a:off x="301625" y="3730625"/>
            <a:ext cx="2505075" cy="1754188"/>
          </a:xfrm>
          <a:prstGeom prst="rect">
            <a:avLst/>
          </a:prstGeom>
          <a:noFill/>
          <a:ln w="28575">
            <a:solidFill>
              <a:schemeClr val="accent2">
                <a:lumMod val="75000"/>
              </a:schemeClr>
            </a:solidFill>
          </a:ln>
          <a:effectLst/>
        </p:spPr>
        <p:txBody>
          <a:bodyPr>
            <a:spAutoFit/>
          </a:bodyPr>
          <a:lstStyle/>
          <a:p>
            <a:pPr algn="just" eaLnBrk="0" hangingPunct="0">
              <a:defRPr/>
            </a:pPr>
            <a:r>
              <a:rPr lang="es-AR" sz="1200" dirty="0">
                <a:latin typeface="Book Antiqua" panose="02040602050305030304" pitchFamily="18" charset="0"/>
                <a:cs typeface="Arial" panose="020B0604020202020204" pitchFamily="34" charset="0"/>
              </a:rPr>
              <a:t>Estos 8 (ocho) programas y proyectos tienen como objetivo mejorar la calidad de la educación, en busca de la excelencia, priorizan las iniciativas fundamentadas en la política educativa, con acciones integrales que convergen y se complementan entre sí.</a:t>
            </a:r>
            <a:endParaRPr lang="es-MX" sz="1200" dirty="0">
              <a:latin typeface="Book Antiqua" panose="02040602050305030304" pitchFamily="18" charset="0"/>
              <a:cs typeface="Arial" panose="020B0604020202020204" pitchFamily="34" charset="0"/>
            </a:endParaRPr>
          </a:p>
        </p:txBody>
      </p:sp>
      <p:sp>
        <p:nvSpPr>
          <p:cNvPr id="68658" name="CuadroTexto 10"/>
          <p:cNvSpPr txBox="1">
            <a:spLocks noChangeArrowheads="1"/>
          </p:cNvSpPr>
          <p:nvPr/>
        </p:nvSpPr>
        <p:spPr bwMode="auto">
          <a:xfrm>
            <a:off x="2843213" y="1722438"/>
            <a:ext cx="5329237" cy="369887"/>
          </a:xfrm>
          <a:prstGeom prst="rect">
            <a:avLst/>
          </a:prstGeom>
          <a:noFill/>
          <a:ln w="9525">
            <a:noFill/>
            <a:miter lim="800000"/>
            <a:headEnd/>
            <a:tailEnd/>
          </a:ln>
        </p:spPr>
        <p:txBody>
          <a:bodyPr>
            <a:spAutoFit/>
          </a:bodyPr>
          <a:lstStyle/>
          <a:p>
            <a:pPr algn="ctr" eaLnBrk="0" hangingPunct="0"/>
            <a:r>
              <a:rPr lang="es-AR">
                <a:latin typeface="TodaySHOP-Bold"/>
              </a:rPr>
              <a:t>Anteproyecto de Presupuesto 2.019 </a:t>
            </a:r>
            <a:endParaRPr lang="es-MX">
              <a:latin typeface="TodaySHOP-Bold"/>
            </a:endParaRPr>
          </a:p>
        </p:txBody>
      </p:sp>
      <p:sp>
        <p:nvSpPr>
          <p:cNvPr id="68659" name="CuadroTexto 11"/>
          <p:cNvSpPr txBox="1">
            <a:spLocks noChangeArrowheads="1"/>
          </p:cNvSpPr>
          <p:nvPr/>
        </p:nvSpPr>
        <p:spPr bwMode="auto">
          <a:xfrm>
            <a:off x="2843213" y="4170363"/>
            <a:ext cx="5508625" cy="369887"/>
          </a:xfrm>
          <a:prstGeom prst="rect">
            <a:avLst/>
          </a:prstGeom>
          <a:noFill/>
          <a:ln w="9525">
            <a:noFill/>
            <a:miter lim="800000"/>
            <a:headEnd/>
            <a:tailEnd/>
          </a:ln>
        </p:spPr>
        <p:txBody>
          <a:bodyPr>
            <a:spAutoFit/>
          </a:bodyPr>
          <a:lstStyle/>
          <a:p>
            <a:pPr algn="ctr" eaLnBrk="0" hangingPunct="0"/>
            <a:r>
              <a:rPr lang="es-AR">
                <a:latin typeface="TodaySHOP-Bold"/>
              </a:rPr>
              <a:t>Adicional Presupuesto 2.019 </a:t>
            </a:r>
            <a:endParaRPr lang="es-MX">
              <a:latin typeface="TodaySHOP-Bold"/>
            </a:endParaRPr>
          </a:p>
        </p:txBody>
      </p:sp>
      <p:sp>
        <p:nvSpPr>
          <p:cNvPr id="14" name="CuadroTexto 13"/>
          <p:cNvSpPr txBox="1"/>
          <p:nvPr/>
        </p:nvSpPr>
        <p:spPr>
          <a:xfrm>
            <a:off x="2905125" y="5876925"/>
            <a:ext cx="5508625" cy="392113"/>
          </a:xfrm>
          <a:prstGeom prst="rect">
            <a:avLst/>
          </a:prstGeom>
          <a:noFill/>
        </p:spPr>
        <p:txBody>
          <a:bodyPr>
            <a:spAutoFit/>
          </a:bodyPr>
          <a:lstStyle/>
          <a:p>
            <a:pPr eaLnBrk="0" hangingPunct="0">
              <a:defRPr/>
            </a:pPr>
            <a:r>
              <a:rPr lang="es-AR" sz="975" b="1" dirty="0">
                <a:latin typeface="Book Antiqua" panose="02040602050305030304" pitchFamily="18" charset="0"/>
                <a:cs typeface="Arial" panose="020B0604020202020204" pitchFamily="34" charset="0"/>
              </a:rPr>
              <a:t>Nota</a:t>
            </a:r>
            <a:r>
              <a:rPr lang="es-AR" sz="975" dirty="0">
                <a:latin typeface="Book Antiqua" panose="02040602050305030304" pitchFamily="18" charset="0"/>
                <a:cs typeface="Arial" panose="020B0604020202020204" pitchFamily="34" charset="0"/>
              </a:rPr>
              <a:t>: requerimientos ingresados al MH posterior al plazo legal establecido para la entrega del anteproyecto de presupuesto 2019 </a:t>
            </a:r>
            <a:endParaRPr lang="es-MX" sz="975" dirty="0">
              <a:latin typeface="Book Antiqua" panose="02040602050305030304" pitchFamily="18" charset="0"/>
              <a:cs typeface="Arial" panose="020B0604020202020204" pitchFamily="34" charset="0"/>
            </a:endParaRPr>
          </a:p>
        </p:txBody>
      </p:sp>
      <p:sp>
        <p:nvSpPr>
          <p:cNvPr id="68661" name="CuadroTexto 15"/>
          <p:cNvSpPr txBox="1">
            <a:spLocks noChangeArrowheads="1"/>
          </p:cNvSpPr>
          <p:nvPr/>
        </p:nvSpPr>
        <p:spPr bwMode="auto">
          <a:xfrm>
            <a:off x="5076825" y="6305550"/>
            <a:ext cx="2159000" cy="369888"/>
          </a:xfrm>
          <a:prstGeom prst="rect">
            <a:avLst/>
          </a:prstGeom>
          <a:noFill/>
          <a:ln w="9525">
            <a:noFill/>
            <a:miter lim="800000"/>
            <a:headEnd/>
            <a:tailEnd/>
          </a:ln>
        </p:spPr>
        <p:txBody>
          <a:bodyPr>
            <a:spAutoFit/>
          </a:bodyPr>
          <a:lstStyle/>
          <a:p>
            <a:pPr eaLnBrk="0" hangingPunct="0"/>
            <a:r>
              <a:rPr lang="es-MX" b="1">
                <a:latin typeface="Book Antiqua" pitchFamily="18" charset="0"/>
              </a:rPr>
              <a:t> 811.304.906.755 </a:t>
            </a:r>
            <a:endParaRPr lang="es-MX">
              <a:latin typeface="Book Antiqua" pitchFamily="18" charset="0"/>
            </a:endParaRPr>
          </a:p>
        </p:txBody>
      </p:sp>
      <p:sp>
        <p:nvSpPr>
          <p:cNvPr id="68662" name="CuadroTexto 16"/>
          <p:cNvSpPr txBox="1">
            <a:spLocks noChangeArrowheads="1"/>
          </p:cNvSpPr>
          <p:nvPr/>
        </p:nvSpPr>
        <p:spPr bwMode="auto">
          <a:xfrm>
            <a:off x="4140200" y="6305550"/>
            <a:ext cx="1204913" cy="369888"/>
          </a:xfrm>
          <a:prstGeom prst="rect">
            <a:avLst/>
          </a:prstGeom>
          <a:noFill/>
          <a:ln w="9525">
            <a:noFill/>
            <a:miter lim="800000"/>
            <a:headEnd/>
            <a:tailEnd/>
          </a:ln>
        </p:spPr>
        <p:txBody>
          <a:bodyPr>
            <a:spAutoFit/>
          </a:bodyPr>
          <a:lstStyle/>
          <a:p>
            <a:pPr eaLnBrk="0" hangingPunct="0"/>
            <a:r>
              <a:rPr lang="es-AR" b="1">
                <a:latin typeface="Book Antiqua" pitchFamily="18" charset="0"/>
              </a:rPr>
              <a:t>Total ₲s.</a:t>
            </a:r>
            <a:endParaRPr lang="es-MX" b="1">
              <a:latin typeface="Book Antiqua" pitchFamily="18" charset="0"/>
            </a:endParaRPr>
          </a:p>
        </p:txBody>
      </p:sp>
      <p:graphicFrame>
        <p:nvGraphicFramePr>
          <p:cNvPr id="68652" name="Object 44"/>
          <p:cNvGraphicFramePr>
            <a:graphicFrameLocks noChangeAspect="1"/>
          </p:cNvGraphicFramePr>
          <p:nvPr/>
        </p:nvGraphicFramePr>
        <p:xfrm>
          <a:off x="2987675" y="2092325"/>
          <a:ext cx="5297488" cy="2016125"/>
        </p:xfrm>
        <a:graphic>
          <a:graphicData uri="http://schemas.openxmlformats.org/presentationml/2006/ole">
            <p:oleObj spid="_x0000_s68652" name="Hoja de cálculo" r:id="rId3" imgW="6858000" imgH="2609966" progId="">
              <p:embed/>
            </p:oleObj>
          </a:graphicData>
        </a:graphic>
      </p:graphicFrame>
      <p:graphicFrame>
        <p:nvGraphicFramePr>
          <p:cNvPr id="68653" name="Object 45"/>
          <p:cNvGraphicFramePr>
            <a:graphicFrameLocks noChangeAspect="1"/>
          </p:cNvGraphicFramePr>
          <p:nvPr/>
        </p:nvGraphicFramePr>
        <p:xfrm>
          <a:off x="2987675" y="4584700"/>
          <a:ext cx="5297488" cy="1323975"/>
        </p:xfrm>
        <a:graphic>
          <a:graphicData uri="http://schemas.openxmlformats.org/presentationml/2006/ole">
            <p:oleObj spid="_x0000_s68653" name="Hoja de cálculo" r:id="rId4" imgW="6858000" imgH="1714580" progId="">
              <p:embed/>
            </p:oleObj>
          </a:graphicData>
        </a:graphic>
      </p:graphicFrame>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611" name="CuadroTexto 1"/>
          <p:cNvSpPr txBox="1">
            <a:spLocks noChangeArrowheads="1"/>
          </p:cNvSpPr>
          <p:nvPr/>
        </p:nvSpPr>
        <p:spPr bwMode="auto">
          <a:xfrm>
            <a:off x="268288" y="1125538"/>
            <a:ext cx="8480425" cy="1014412"/>
          </a:xfrm>
          <a:prstGeom prst="rect">
            <a:avLst/>
          </a:prstGeom>
          <a:noFill/>
          <a:ln w="9525">
            <a:noFill/>
            <a:miter lim="800000"/>
            <a:headEnd/>
            <a:tailEnd/>
          </a:ln>
        </p:spPr>
        <p:txBody>
          <a:bodyPr>
            <a:spAutoFit/>
          </a:bodyPr>
          <a:lstStyle/>
          <a:p>
            <a:pPr algn="ctr" eaLnBrk="0" hangingPunct="0"/>
            <a:r>
              <a:rPr lang="es-AR" sz="3000" b="1">
                <a:latin typeface="TodaySHOP-Bold"/>
              </a:rPr>
              <a:t>Conversión de Deuda Pública por Educación y Jornada Escolar Extendida</a:t>
            </a:r>
            <a:endParaRPr lang="es-MX" sz="3000" b="1">
              <a:latin typeface="TodaySHOP-Bold"/>
            </a:endParaRPr>
          </a:p>
        </p:txBody>
      </p:sp>
      <p:sp>
        <p:nvSpPr>
          <p:cNvPr id="9" name="CuadroTexto 8"/>
          <p:cNvSpPr txBox="1"/>
          <p:nvPr/>
        </p:nvSpPr>
        <p:spPr>
          <a:xfrm>
            <a:off x="395288" y="2555875"/>
            <a:ext cx="2503487" cy="2203450"/>
          </a:xfrm>
          <a:prstGeom prst="rect">
            <a:avLst/>
          </a:prstGeom>
          <a:noFill/>
          <a:ln w="19050">
            <a:solidFill>
              <a:schemeClr val="accent2">
                <a:lumMod val="75000"/>
              </a:schemeClr>
            </a:solidFill>
          </a:ln>
          <a:effectLst>
            <a:outerShdw blurRad="50800" dist="38100" dir="2700000" algn="tl" rotWithShape="0">
              <a:prstClr val="black">
                <a:alpha val="40000"/>
              </a:prstClr>
            </a:outerShdw>
          </a:effectLst>
        </p:spPr>
        <p:txBody>
          <a:bodyPr>
            <a:spAutoFit/>
          </a:bodyPr>
          <a:lstStyle/>
          <a:p>
            <a:pPr eaLnBrk="0" hangingPunct="0">
              <a:defRPr/>
            </a:pPr>
            <a:r>
              <a:rPr lang="es-AR" sz="1275" b="1" dirty="0">
                <a:latin typeface="Book Antiqua" panose="02040602050305030304" pitchFamily="18" charset="0"/>
                <a:cs typeface="Arial" panose="020B0604020202020204" pitchFamily="34" charset="0"/>
              </a:rPr>
              <a:t>Los Proyectos 13 y 14 corresponden al Contrato de Préstamo N° 3660/OC-PR con el BID, suscrito en 2017.</a:t>
            </a:r>
          </a:p>
          <a:p>
            <a:pPr eaLnBrk="0" hangingPunct="0">
              <a:defRPr/>
            </a:pPr>
            <a:endParaRPr lang="es-AR" sz="1275" b="1" dirty="0">
              <a:latin typeface="Book Antiqua" panose="02040602050305030304" pitchFamily="18" charset="0"/>
              <a:cs typeface="Arial" panose="020B0604020202020204" pitchFamily="34" charset="0"/>
            </a:endParaRPr>
          </a:p>
          <a:p>
            <a:pPr eaLnBrk="0" hangingPunct="0">
              <a:defRPr/>
            </a:pPr>
            <a:r>
              <a:rPr lang="es-AR" sz="1275" b="1" dirty="0">
                <a:latin typeface="Book Antiqua" panose="02040602050305030304" pitchFamily="18" charset="0"/>
                <a:cs typeface="Arial" panose="020B0604020202020204" pitchFamily="34" charset="0"/>
              </a:rPr>
              <a:t>El Proyecto 2 se desarrolla en el marco del </a:t>
            </a:r>
            <a:r>
              <a:rPr lang="es-MX" sz="1200" b="1" dirty="0">
                <a:latin typeface="Book Antiqua" panose="02040602050305030304" pitchFamily="18" charset="0"/>
                <a:cs typeface="Arial" panose="020B0604020202020204" pitchFamily="34" charset="0"/>
              </a:rPr>
              <a:t>Programa de Conversión de Deuda entre la República del Paraguay y el Reino de España aprobado por Ley N° 3546/08</a:t>
            </a:r>
            <a:endParaRPr lang="es-MX" sz="1275" b="1" dirty="0">
              <a:latin typeface="Book Antiqua" panose="02040602050305030304" pitchFamily="18" charset="0"/>
              <a:cs typeface="Arial" panose="020B0604020202020204" pitchFamily="34" charset="0"/>
            </a:endParaRPr>
          </a:p>
        </p:txBody>
      </p:sp>
      <p:sp>
        <p:nvSpPr>
          <p:cNvPr id="10" name="CuadroTexto 9"/>
          <p:cNvSpPr txBox="1"/>
          <p:nvPr/>
        </p:nvSpPr>
        <p:spPr>
          <a:xfrm>
            <a:off x="4005263" y="5003800"/>
            <a:ext cx="3879850" cy="369888"/>
          </a:xfrm>
          <a:prstGeom prst="rect">
            <a:avLst/>
          </a:prstGeom>
          <a:noFill/>
          <a:ln w="28575">
            <a:solidFill>
              <a:schemeClr val="accent2">
                <a:lumMod val="75000"/>
              </a:schemeClr>
            </a:solidFill>
          </a:ln>
        </p:spPr>
        <p:txBody>
          <a:bodyPr>
            <a:spAutoFit/>
          </a:bodyPr>
          <a:lstStyle/>
          <a:p>
            <a:pPr algn="ctr" eaLnBrk="0" hangingPunct="0">
              <a:defRPr/>
            </a:pPr>
            <a:r>
              <a:rPr lang="es-AR" b="1" dirty="0">
                <a:latin typeface="Book Antiqua" panose="02040602050305030304" pitchFamily="18" charset="0"/>
                <a:cs typeface="Arial" panose="020B0604020202020204" pitchFamily="34" charset="0"/>
              </a:rPr>
              <a:t>TOTAL ₲ </a:t>
            </a:r>
            <a:r>
              <a:rPr lang="es-MX" b="1" dirty="0">
                <a:latin typeface="Book Antiqua" panose="02040602050305030304" pitchFamily="18" charset="0"/>
                <a:cs typeface="Arial" panose="020B0604020202020204" pitchFamily="34" charset="0"/>
              </a:rPr>
              <a:t> 873.905.999.038 </a:t>
            </a:r>
          </a:p>
        </p:txBody>
      </p:sp>
      <p:graphicFrame>
        <p:nvGraphicFramePr>
          <p:cNvPr id="67610" name="Object 26"/>
          <p:cNvGraphicFramePr>
            <a:graphicFrameLocks noChangeAspect="1"/>
          </p:cNvGraphicFramePr>
          <p:nvPr/>
        </p:nvGraphicFramePr>
        <p:xfrm>
          <a:off x="3163888" y="2482850"/>
          <a:ext cx="5584825" cy="2266950"/>
        </p:xfrm>
        <a:graphic>
          <a:graphicData uri="http://schemas.openxmlformats.org/presentationml/2006/ole">
            <p:oleObj spid="_x0000_s67610" name="Hoja de cálculo" r:id="rId3" imgW="8724833" imgH="3543178" progId="">
              <p:embed/>
            </p:oleObj>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1004" name="Object 44"/>
          <p:cNvGraphicFramePr>
            <a:graphicFrameLocks noChangeAspect="1"/>
          </p:cNvGraphicFramePr>
          <p:nvPr/>
        </p:nvGraphicFramePr>
        <p:xfrm>
          <a:off x="827088" y="836613"/>
          <a:ext cx="7345362" cy="5878512"/>
        </p:xfrm>
        <a:graphic>
          <a:graphicData uri="http://schemas.openxmlformats.org/presentationml/2006/ole">
            <p:oleObj spid="_x0000_s41004" name="Hoja de cálculo" r:id="rId4" imgW="7219984" imgH="5781642" progId="">
              <p:embed/>
            </p:oleObj>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6603" name="Object 43"/>
          <p:cNvGraphicFramePr>
            <a:graphicFrameLocks noChangeAspect="1"/>
          </p:cNvGraphicFramePr>
          <p:nvPr/>
        </p:nvGraphicFramePr>
        <p:xfrm>
          <a:off x="539750" y="1341438"/>
          <a:ext cx="8097838" cy="3854450"/>
        </p:xfrm>
        <a:graphic>
          <a:graphicData uri="http://schemas.openxmlformats.org/presentationml/2006/ole">
            <p:oleObj spid="_x0000_s66603" name="Hoja de cálculo" r:id="rId4" imgW="7219984" imgH="3438617" progId="">
              <p:embed/>
            </p:oleObj>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7" name="5 CuadroTexto"/>
          <p:cNvSpPr txBox="1">
            <a:spLocks noChangeArrowheads="1"/>
          </p:cNvSpPr>
          <p:nvPr/>
        </p:nvSpPr>
        <p:spPr bwMode="auto">
          <a:xfrm>
            <a:off x="355600" y="981075"/>
            <a:ext cx="7961313" cy="769938"/>
          </a:xfrm>
          <a:prstGeom prst="rect">
            <a:avLst/>
          </a:prstGeom>
          <a:noFill/>
          <a:ln w="9525">
            <a:noFill/>
            <a:miter lim="800000"/>
            <a:headEnd/>
            <a:tailEnd/>
          </a:ln>
        </p:spPr>
        <p:txBody>
          <a:bodyPr>
            <a:spAutoFit/>
          </a:bodyPr>
          <a:lstStyle/>
          <a:p>
            <a:pPr algn="ctr"/>
            <a:r>
              <a:rPr lang="es-PY" altLang="es-ES" sz="4400">
                <a:latin typeface="TodaySHOP-Bold"/>
              </a:rPr>
              <a:t>Acciones para el 2019</a:t>
            </a:r>
            <a:endParaRPr lang="es-PY" altLang="es-ES" sz="3200">
              <a:latin typeface="TodaySHOP-Bold"/>
            </a:endParaRPr>
          </a:p>
        </p:txBody>
      </p:sp>
      <p:sp>
        <p:nvSpPr>
          <p:cNvPr id="9" name="8 CuadroTexto"/>
          <p:cNvSpPr txBox="1"/>
          <p:nvPr/>
        </p:nvSpPr>
        <p:spPr>
          <a:xfrm>
            <a:off x="1727200" y="1784350"/>
            <a:ext cx="6948488" cy="397033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spAutoFit/>
          </a:bodyPr>
          <a:lstStyle/>
          <a:p>
            <a:pPr marL="285750" indent="-285750" eaLnBrk="0" hangingPunct="0">
              <a:lnSpc>
                <a:spcPct val="150000"/>
              </a:lnSpc>
              <a:buFont typeface="Wingdings" pitchFamily="2" charset="2"/>
              <a:buChar char="ü"/>
              <a:defRPr/>
            </a:pPr>
            <a:r>
              <a:rPr lang="es-PY" sz="2400" dirty="0">
                <a:solidFill>
                  <a:schemeClr val="tx1"/>
                </a:solidFill>
                <a:latin typeface="TodaySHOP-Bold" panose="02000503040000020004" pitchFamily="50" charset="0"/>
                <a:cs typeface="Arial" panose="020B0604020202020204" pitchFamily="34" charset="0"/>
              </a:rPr>
              <a:t>Gestión en línea: Datos Abiertos</a:t>
            </a:r>
          </a:p>
          <a:p>
            <a:pPr eaLnBrk="0" hangingPunct="0">
              <a:lnSpc>
                <a:spcPct val="150000"/>
              </a:lnSpc>
              <a:defRPr/>
            </a:pPr>
            <a:r>
              <a:rPr lang="es-PY" sz="2400" dirty="0">
                <a:solidFill>
                  <a:schemeClr val="tx1">
                    <a:lumMod val="75000"/>
                    <a:lumOff val="25000"/>
                  </a:schemeClr>
                </a:solidFill>
                <a:latin typeface="TodaySHOP-Bold" panose="02000503040000020004" pitchFamily="50" charset="0"/>
                <a:cs typeface="Arial" panose="020B0604020202020204" pitchFamily="34" charset="0"/>
              </a:rPr>
              <a:t>    </a:t>
            </a:r>
            <a:r>
              <a:rPr lang="es-PY" sz="2400" dirty="0">
                <a:solidFill>
                  <a:srgbClr val="C00000"/>
                </a:solidFill>
                <a:latin typeface="TodaySHOP-Bold" panose="02000503040000020004" pitchFamily="50" charset="0"/>
                <a:cs typeface="Arial" panose="020B0604020202020204" pitchFamily="34" charset="0"/>
              </a:rPr>
              <a:t>datos.mec.gov.py</a:t>
            </a:r>
          </a:p>
          <a:p>
            <a:pPr marL="285750" indent="-285750" eaLnBrk="0" hangingPunct="0">
              <a:lnSpc>
                <a:spcPct val="150000"/>
              </a:lnSpc>
              <a:buFont typeface="Wingdings" pitchFamily="2" charset="2"/>
              <a:buChar char="ü"/>
              <a:defRPr/>
            </a:pPr>
            <a:r>
              <a:rPr lang="es-ES" sz="2400" dirty="0">
                <a:solidFill>
                  <a:schemeClr val="tx1"/>
                </a:solidFill>
                <a:latin typeface="TodaySHOP-Bold" panose="02000503040000020004" pitchFamily="50" charset="0"/>
                <a:cs typeface="Arial" panose="020B0604020202020204" pitchFamily="34" charset="0"/>
              </a:rPr>
              <a:t>Registro Único del Estudiante.</a:t>
            </a:r>
          </a:p>
          <a:p>
            <a:pPr marL="285750" indent="-285750" eaLnBrk="0" hangingPunct="0">
              <a:lnSpc>
                <a:spcPct val="150000"/>
              </a:lnSpc>
              <a:buFont typeface="Wingdings" pitchFamily="2" charset="2"/>
              <a:buChar char="ü"/>
              <a:defRPr/>
            </a:pPr>
            <a:r>
              <a:rPr lang="es-ES" sz="2400" dirty="0">
                <a:solidFill>
                  <a:schemeClr val="tx1"/>
                </a:solidFill>
                <a:latin typeface="TodaySHOP-Bold" panose="02000503040000020004" pitchFamily="50" charset="0"/>
                <a:cs typeface="Arial" panose="020B0604020202020204" pitchFamily="34" charset="0"/>
              </a:rPr>
              <a:t>Cuadro de Personal en línea.</a:t>
            </a:r>
          </a:p>
          <a:p>
            <a:pPr marL="285750" indent="-285750" eaLnBrk="0" hangingPunct="0">
              <a:lnSpc>
                <a:spcPct val="150000"/>
              </a:lnSpc>
              <a:buFont typeface="Wingdings" pitchFamily="2" charset="2"/>
              <a:buChar char="ü"/>
              <a:defRPr/>
            </a:pPr>
            <a:r>
              <a:rPr lang="es-ES" sz="2400" dirty="0">
                <a:solidFill>
                  <a:schemeClr val="tx1"/>
                </a:solidFill>
                <a:latin typeface="TodaySHOP-Bold" panose="02000503040000020004" pitchFamily="50" charset="0"/>
                <a:cs typeface="Arial" panose="020B0604020202020204" pitchFamily="34" charset="0"/>
              </a:rPr>
              <a:t>Firma electrónica.</a:t>
            </a:r>
          </a:p>
          <a:p>
            <a:pPr marL="285750" indent="-285750" eaLnBrk="0" hangingPunct="0">
              <a:lnSpc>
                <a:spcPct val="150000"/>
              </a:lnSpc>
              <a:buFont typeface="Wingdings" pitchFamily="2" charset="2"/>
              <a:buChar char="ü"/>
              <a:defRPr/>
            </a:pPr>
            <a:r>
              <a:rPr lang="es-ES" sz="2400" dirty="0">
                <a:solidFill>
                  <a:schemeClr val="tx1"/>
                </a:solidFill>
                <a:latin typeface="TodaySHOP-Bold" panose="02000503040000020004" pitchFamily="50" charset="0"/>
                <a:cs typeface="Arial" panose="020B0604020202020204" pitchFamily="34" charset="0"/>
              </a:rPr>
              <a:t>Gestión de Marcos Normativos para el Desarrollo Institucional del Sistema Educativo.</a:t>
            </a:r>
          </a:p>
        </p:txBody>
      </p:sp>
      <p:sp>
        <p:nvSpPr>
          <p:cNvPr id="80899" name="1 CuadroTexto"/>
          <p:cNvSpPr txBox="1">
            <a:spLocks noChangeArrowheads="1"/>
          </p:cNvSpPr>
          <p:nvPr/>
        </p:nvSpPr>
        <p:spPr bwMode="auto">
          <a:xfrm>
            <a:off x="684213" y="908050"/>
            <a:ext cx="576262" cy="5478463"/>
          </a:xfrm>
          <a:prstGeom prst="rect">
            <a:avLst/>
          </a:prstGeom>
          <a:noFill/>
          <a:ln w="9525">
            <a:noFill/>
            <a:miter lim="800000"/>
            <a:headEnd/>
            <a:tailEnd/>
          </a:ln>
        </p:spPr>
        <p:txBody>
          <a:bodyPr>
            <a:spAutoFit/>
          </a:bodyPr>
          <a:lstStyle/>
          <a:p>
            <a:pPr algn="ctr" eaLnBrk="0" hangingPunct="0"/>
            <a:r>
              <a:rPr lang="es-ES" sz="5000" b="1" i="1">
                <a:solidFill>
                  <a:srgbClr val="C00000"/>
                </a:solidFill>
                <a:latin typeface="TodaySHOP-Bold"/>
              </a:rPr>
              <a:t>GESTI ÓN</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1 Diagrama"/>
          <p:cNvGraphicFramePr/>
          <p:nvPr/>
        </p:nvGraphicFramePr>
        <p:xfrm>
          <a:off x="1187624" y="1773263"/>
          <a:ext cx="6834214" cy="45323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3 CuadroTexto"/>
          <p:cNvSpPr txBox="1"/>
          <p:nvPr/>
        </p:nvSpPr>
        <p:spPr>
          <a:xfrm>
            <a:off x="3635375" y="3500438"/>
            <a:ext cx="1928813" cy="1016000"/>
          </a:xfrm>
          <a:prstGeom prst="rect">
            <a:avLst/>
          </a:prstGeom>
          <a:noFill/>
        </p:spPr>
        <p:txBody>
          <a:bodyPr>
            <a:spAutoFit/>
          </a:bodyPr>
          <a:lstStyle/>
          <a:p>
            <a:pPr algn="ctr" fontAlgn="auto">
              <a:spcBef>
                <a:spcPts val="0"/>
              </a:spcBef>
              <a:spcAft>
                <a:spcPts val="0"/>
              </a:spcAft>
              <a:defRPr/>
            </a:pPr>
            <a:r>
              <a:rPr lang="es-ES" sz="2000" dirty="0">
                <a:latin typeface="TodaySHOP-Bold" panose="02000503040000020004" pitchFamily="50" charset="0"/>
                <a:cs typeface="+mn-cs"/>
              </a:rPr>
              <a:t>Foro Mundial</a:t>
            </a:r>
          </a:p>
          <a:p>
            <a:pPr algn="ctr" fontAlgn="auto">
              <a:spcBef>
                <a:spcPts val="0"/>
              </a:spcBef>
              <a:spcAft>
                <a:spcPts val="0"/>
              </a:spcAft>
              <a:defRPr/>
            </a:pPr>
            <a:r>
              <a:rPr lang="es-ES" sz="2000" dirty="0">
                <a:latin typeface="TodaySHOP-Bold" panose="02000503040000020004" pitchFamily="50" charset="0"/>
                <a:cs typeface="+mn-cs"/>
              </a:rPr>
              <a:t>Educación</a:t>
            </a:r>
          </a:p>
          <a:p>
            <a:pPr algn="ctr" fontAlgn="auto">
              <a:spcBef>
                <a:spcPts val="0"/>
              </a:spcBef>
              <a:spcAft>
                <a:spcPts val="0"/>
              </a:spcAft>
              <a:defRPr/>
            </a:pPr>
            <a:r>
              <a:rPr lang="es-ES" sz="2000" dirty="0">
                <a:latin typeface="TodaySHOP-Bold" panose="02000503040000020004" pitchFamily="50" charset="0"/>
                <a:cs typeface="+mn-cs"/>
              </a:rPr>
              <a:t>2015-2030</a:t>
            </a:r>
          </a:p>
        </p:txBody>
      </p:sp>
      <p:sp>
        <p:nvSpPr>
          <p:cNvPr id="18435" name="1 Título"/>
          <p:cNvSpPr txBox="1">
            <a:spLocks/>
          </p:cNvSpPr>
          <p:nvPr/>
        </p:nvSpPr>
        <p:spPr bwMode="auto">
          <a:xfrm>
            <a:off x="1538288" y="1125538"/>
            <a:ext cx="6121400" cy="457200"/>
          </a:xfrm>
          <a:prstGeom prst="rect">
            <a:avLst/>
          </a:prstGeom>
          <a:noFill/>
          <a:ln w="9525">
            <a:noFill/>
            <a:miter lim="800000"/>
            <a:headEnd/>
            <a:tailEnd/>
          </a:ln>
        </p:spPr>
        <p:txBody>
          <a:bodyPr lIns="104306" tIns="52153" rIns="104306" bIns="52153" anchor="ctr"/>
          <a:lstStyle/>
          <a:p>
            <a:pPr algn="ctr" defTabSz="1042988"/>
            <a:r>
              <a:rPr lang="es-ES" altLang="es-ES" sz="2800">
                <a:latin typeface="TodaySHOP-Bold"/>
              </a:rPr>
              <a:t>Contexto Mundial de la Educación</a:t>
            </a:r>
          </a:p>
        </p:txBody>
      </p:sp>
      <p:sp>
        <p:nvSpPr>
          <p:cNvPr id="8" name="Rectángulo 39"/>
          <p:cNvSpPr/>
          <p:nvPr/>
        </p:nvSpPr>
        <p:spPr>
          <a:xfrm>
            <a:off x="34925" y="3381375"/>
            <a:ext cx="893763" cy="238125"/>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es-PY" sz="1600" dirty="0" err="1"/>
              <a:t>Incheon</a:t>
            </a:r>
            <a:endParaRPr lang="es-PY" sz="1600" dirty="0"/>
          </a:p>
        </p:txBody>
      </p:sp>
      <p:pic>
        <p:nvPicPr>
          <p:cNvPr id="18437" name="Picture 7"/>
          <p:cNvPicPr>
            <a:picLocks noChangeAspect="1" noChangeArrowheads="1"/>
          </p:cNvPicPr>
          <p:nvPr/>
        </p:nvPicPr>
        <p:blipFill>
          <a:blip r:embed="rId8"/>
          <a:srcRect/>
          <a:stretch>
            <a:fillRect/>
          </a:stretch>
        </p:blipFill>
        <p:spPr bwMode="auto">
          <a:xfrm>
            <a:off x="122238" y="1500188"/>
            <a:ext cx="1571625" cy="18748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5" name="5 CuadroTexto"/>
          <p:cNvSpPr txBox="1">
            <a:spLocks noChangeArrowheads="1"/>
          </p:cNvSpPr>
          <p:nvPr/>
        </p:nvSpPr>
        <p:spPr bwMode="auto">
          <a:xfrm>
            <a:off x="395288" y="1557338"/>
            <a:ext cx="8424862" cy="1323975"/>
          </a:xfrm>
          <a:prstGeom prst="rect">
            <a:avLst/>
          </a:prstGeom>
          <a:noFill/>
          <a:ln w="9525">
            <a:noFill/>
            <a:miter lim="800000"/>
            <a:headEnd/>
            <a:tailEnd/>
          </a:ln>
        </p:spPr>
        <p:txBody>
          <a:bodyPr>
            <a:spAutoFit/>
          </a:bodyPr>
          <a:lstStyle/>
          <a:p>
            <a:pPr algn="ctr"/>
            <a:r>
              <a:rPr lang="es-PY" altLang="es-ES" sz="4000">
                <a:latin typeface="TodaySHOP-Bold"/>
              </a:rPr>
              <a:t>La Educación es un derecho desde el inicio y a lo largo de la vida</a:t>
            </a:r>
          </a:p>
        </p:txBody>
      </p:sp>
      <p:sp>
        <p:nvSpPr>
          <p:cNvPr id="5" name="4 CuadroTexto"/>
          <p:cNvSpPr txBox="1"/>
          <p:nvPr/>
        </p:nvSpPr>
        <p:spPr>
          <a:xfrm>
            <a:off x="395288" y="3243263"/>
            <a:ext cx="8424862" cy="2708275"/>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spAutoFit/>
          </a:bodyPr>
          <a:lstStyle/>
          <a:p>
            <a:pPr marL="285750" indent="-285750" eaLnBrk="0" hangingPunct="0">
              <a:lnSpc>
                <a:spcPct val="150000"/>
              </a:lnSpc>
              <a:buFont typeface="Wingdings" pitchFamily="2" charset="2"/>
              <a:buChar char="ü"/>
              <a:defRPr/>
            </a:pPr>
            <a:r>
              <a:rPr lang="es-ES" sz="2500" dirty="0">
                <a:solidFill>
                  <a:srgbClr val="C00000"/>
                </a:solidFill>
                <a:latin typeface="TodaySHOP-Bold" panose="02000503040000020004" pitchFamily="50" charset="0"/>
                <a:cs typeface="Arial" panose="020B0604020202020204" pitchFamily="34" charset="0"/>
              </a:rPr>
              <a:t>1.662.606 </a:t>
            </a:r>
            <a:r>
              <a:rPr lang="es-ES" sz="2500" dirty="0">
                <a:solidFill>
                  <a:schemeClr val="tx1"/>
                </a:solidFill>
                <a:latin typeface="TodaySHOP-Bold" panose="02000503040000020004" pitchFamily="50" charset="0"/>
                <a:cs typeface="Arial" panose="020B0604020202020204" pitchFamily="34" charset="0"/>
              </a:rPr>
              <a:t>matriculados desde Inicial hasta la Educación Superior y las modalidades de Educación Permanente.</a:t>
            </a:r>
          </a:p>
          <a:p>
            <a:pPr marL="285750" indent="-285750" eaLnBrk="0" hangingPunct="0">
              <a:lnSpc>
                <a:spcPct val="150000"/>
              </a:lnSpc>
              <a:buFont typeface="Wingdings" pitchFamily="2" charset="2"/>
              <a:buChar char="ü"/>
              <a:defRPr/>
            </a:pPr>
            <a:r>
              <a:rPr lang="es-ES" sz="2500" dirty="0">
                <a:solidFill>
                  <a:srgbClr val="C00000"/>
                </a:solidFill>
                <a:latin typeface="TodaySHOP-Bold" panose="02000503040000020004" pitchFamily="50" charset="0"/>
                <a:cs typeface="Arial" panose="020B0604020202020204" pitchFamily="34" charset="0"/>
              </a:rPr>
              <a:t>85.000 </a:t>
            </a:r>
            <a:r>
              <a:rPr lang="es-ES" sz="2500" dirty="0">
                <a:solidFill>
                  <a:schemeClr val="tx1"/>
                </a:solidFill>
                <a:latin typeface="TodaySHOP-Bold" panose="02000503040000020004" pitchFamily="50" charset="0"/>
                <a:cs typeface="Arial" panose="020B0604020202020204" pitchFamily="34" charset="0"/>
              </a:rPr>
              <a:t>personas </a:t>
            </a:r>
            <a:r>
              <a:rPr lang="es-ES" sz="2500" dirty="0">
                <a:solidFill>
                  <a:schemeClr val="tx1">
                    <a:lumMod val="75000"/>
                    <a:lumOff val="25000"/>
                  </a:schemeClr>
                </a:solidFill>
                <a:latin typeface="TodaySHOP-Bold" panose="02000503040000020004" pitchFamily="50" charset="0"/>
                <a:cs typeface="Arial" panose="020B0604020202020204" pitchFamily="34" charset="0"/>
              </a:rPr>
              <a:t>al servicio de la educación.</a:t>
            </a:r>
            <a:endParaRPr lang="es-PY" sz="2500" dirty="0">
              <a:solidFill>
                <a:schemeClr val="tx1">
                  <a:lumMod val="75000"/>
                  <a:lumOff val="25000"/>
                </a:schemeClr>
              </a:solidFill>
              <a:latin typeface="TodaySHOP-Bold" panose="02000503040000020004" pitchFamily="50" charset="0"/>
              <a:cs typeface="Arial" panose="020B0604020202020204" pitchFamily="34" charset="0"/>
            </a:endParaRPr>
          </a:p>
          <a:p>
            <a:pPr marL="285750" indent="-285750" eaLnBrk="0" hangingPunct="0">
              <a:lnSpc>
                <a:spcPct val="150000"/>
              </a:lnSpc>
              <a:buFont typeface="Wingdings" pitchFamily="2" charset="2"/>
              <a:buChar char="ü"/>
              <a:defRPr/>
            </a:pPr>
            <a:r>
              <a:rPr lang="es-ES" sz="2500" dirty="0">
                <a:solidFill>
                  <a:srgbClr val="C00000"/>
                </a:solidFill>
                <a:latin typeface="TodaySHOP-Bold" panose="02000503040000020004" pitchFamily="50" charset="0"/>
                <a:cs typeface="Arial" panose="020B0604020202020204" pitchFamily="34" charset="0"/>
              </a:rPr>
              <a:t>10.907 </a:t>
            </a:r>
            <a:r>
              <a:rPr lang="es-ES" sz="2500" dirty="0">
                <a:solidFill>
                  <a:schemeClr val="tx1">
                    <a:lumMod val="75000"/>
                    <a:lumOff val="25000"/>
                  </a:schemeClr>
                </a:solidFill>
                <a:latin typeface="TodaySHOP-Bold" panose="02000503040000020004" pitchFamily="50" charset="0"/>
                <a:cs typeface="Arial" panose="020B0604020202020204" pitchFamily="34" charset="0"/>
              </a:rPr>
              <a:t>instituciones educativas (</a:t>
            </a:r>
            <a:r>
              <a:rPr lang="es-ES" sz="2500" dirty="0">
                <a:solidFill>
                  <a:srgbClr val="C00000"/>
                </a:solidFill>
                <a:latin typeface="TodaySHOP-Bold" panose="02000503040000020004" pitchFamily="50" charset="0"/>
                <a:cs typeface="Arial" panose="020B0604020202020204" pitchFamily="34" charset="0"/>
              </a:rPr>
              <a:t>84%</a:t>
            </a:r>
            <a:r>
              <a:rPr lang="es-ES" sz="2500" dirty="0">
                <a:solidFill>
                  <a:schemeClr val="tx1">
                    <a:lumMod val="75000"/>
                    <a:lumOff val="25000"/>
                  </a:schemeClr>
                </a:solidFill>
                <a:latin typeface="TodaySHOP-Bold" panose="02000503040000020004" pitchFamily="50" charset="0"/>
                <a:cs typeface="Arial" panose="020B0604020202020204" pitchFamily="34" charset="0"/>
              </a:rPr>
              <a:t> del sector oficial).</a:t>
            </a:r>
          </a:p>
          <a:p>
            <a:pPr eaLnBrk="0" hangingPunct="0">
              <a:buFont typeface="Wingdings" pitchFamily="2" charset="2"/>
              <a:buChar char="ü"/>
              <a:defRPr/>
            </a:pPr>
            <a:endParaRPr lang="es-ES" sz="2000" dirty="0">
              <a:latin typeface="TodaySHOP-Bold" panose="02000503040000020004" pitchFamily="50"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ángulo 1"/>
          <p:cNvSpPr/>
          <p:nvPr/>
        </p:nvSpPr>
        <p:spPr>
          <a:xfrm>
            <a:off x="323850" y="1773238"/>
            <a:ext cx="8569325" cy="2355850"/>
          </a:xfrm>
          <a:prstGeom prst="rect">
            <a:avLst/>
          </a:prstGeom>
          <a:ln>
            <a:solidFill>
              <a:schemeClr val="accent1"/>
            </a:solidFill>
          </a:ln>
        </p:spPr>
        <p:txBody>
          <a:bodyPr>
            <a:spAutoFit/>
          </a:bodyPr>
          <a:lstStyle/>
          <a:p>
            <a:pPr algn="just" eaLnBrk="0" hangingPunct="0">
              <a:spcBef>
                <a:spcPts val="1500"/>
              </a:spcBef>
              <a:spcAft>
                <a:spcPts val="750"/>
              </a:spcAft>
              <a:defRPr/>
            </a:pPr>
            <a:r>
              <a:rPr lang="es-PY" sz="1600" b="1" u="sng" dirty="0" err="1">
                <a:latin typeface="Book Antiqua" panose="02040602050305030304" pitchFamily="18" charset="0"/>
                <a:ea typeface="Times New Roman" panose="02020603050405020304" pitchFamily="18" charset="0"/>
                <a:cs typeface="Arial" panose="020B0604020202020204" pitchFamily="34" charset="0"/>
              </a:rPr>
              <a:t>Art.xxx</a:t>
            </a:r>
            <a:r>
              <a:rPr lang="es-PY" sz="1600" b="1" dirty="0">
                <a:latin typeface="Book Antiqua" panose="02040602050305030304" pitchFamily="18" charset="0"/>
                <a:ea typeface="Times New Roman" panose="02020603050405020304" pitchFamily="18" charset="0"/>
                <a:cs typeface="Arial" panose="020B0604020202020204" pitchFamily="34" charset="0"/>
              </a:rPr>
              <a:t>:</a:t>
            </a:r>
            <a:r>
              <a:rPr lang="es-PY" sz="1600" dirty="0">
                <a:latin typeface="Book Antiqua" panose="02040602050305030304" pitchFamily="18" charset="0"/>
                <a:ea typeface="Times New Roman" panose="02020603050405020304" pitchFamily="18" charset="0"/>
                <a:cs typeface="Arial" panose="020B0604020202020204" pitchFamily="34" charset="0"/>
              </a:rPr>
              <a:t> </a:t>
            </a:r>
            <a:r>
              <a:rPr lang="es-PY" sz="1600" i="1" dirty="0">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Arial" panose="020B0604020202020204" pitchFamily="34" charset="0"/>
              </a:rPr>
              <a:t>“Para </a:t>
            </a:r>
            <a:r>
              <a:rPr lang="es-PY" sz="1600" i="1" dirty="0">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Arial" panose="020B0604020202020204" pitchFamily="34" charset="0"/>
              </a:rPr>
              <a:t>la contratación </a:t>
            </a:r>
            <a:r>
              <a:rPr lang="es-PY" sz="1600" i="1" dirty="0">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Arial" panose="020B0604020202020204" pitchFamily="34" charset="0"/>
              </a:rPr>
              <a:t>de </a:t>
            </a:r>
            <a:r>
              <a:rPr lang="es-PY" sz="1600" i="1" dirty="0">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Arial" panose="020B0604020202020204" pitchFamily="34" charset="0"/>
              </a:rPr>
              <a:t>psicólogos que cumplirán funciones en instituciones educativas dependientes del Ministerio de Educación y Ciencias deberán regirse por la Ley Nº </a:t>
            </a:r>
            <a:r>
              <a:rPr lang="es-PY" sz="1600" i="1" dirty="0">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Arial" panose="020B0604020202020204" pitchFamily="34" charset="0"/>
              </a:rPr>
              <a:t>1725/2001 </a:t>
            </a:r>
            <a:r>
              <a:rPr lang="es-PY" sz="1600" i="1" dirty="0">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Arial" panose="020B0604020202020204" pitchFamily="34" charset="0"/>
              </a:rPr>
              <a:t>“Que establece el Estatuto del Educador”, y seguirán los procesos de selección establecidos por la normativa vigente del MEC atendiendo la naturaleza de sus </a:t>
            </a:r>
            <a:r>
              <a:rPr lang="es-PY" sz="1600" i="1" dirty="0">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Arial" panose="020B0604020202020204" pitchFamily="34" charset="0"/>
              </a:rPr>
              <a:t>funciones”</a:t>
            </a:r>
            <a:r>
              <a:rPr lang="es-PY" sz="1600" dirty="0">
                <a:latin typeface="Book Antiqua" panose="02040602050305030304" pitchFamily="18" charset="0"/>
                <a:ea typeface="Times New Roman" panose="02020603050405020304" pitchFamily="18" charset="0"/>
                <a:cs typeface="Arial" panose="020B0604020202020204" pitchFamily="34" charset="0"/>
              </a:rPr>
              <a:t>.</a:t>
            </a:r>
            <a:r>
              <a:rPr lang="es-PY" sz="1600" b="1" dirty="0">
                <a:latin typeface="Book Antiqua" panose="02040602050305030304" pitchFamily="18" charset="0"/>
                <a:ea typeface="Times New Roman" panose="02020603050405020304" pitchFamily="18" charset="0"/>
                <a:cs typeface="Arial" panose="020B0604020202020204" pitchFamily="34" charset="0"/>
              </a:rPr>
              <a:t>(</a:t>
            </a:r>
            <a:r>
              <a:rPr lang="es-PY" sz="1600" b="1" dirty="0">
                <a:latin typeface="Book Antiqua" panose="02040602050305030304" pitchFamily="18" charset="0"/>
                <a:ea typeface="Times New Roman" panose="02020603050405020304" pitchFamily="18" charset="0"/>
                <a:cs typeface="Arial" panose="020B0604020202020204" pitchFamily="34" charset="0"/>
              </a:rPr>
              <a:t>Articulo </a:t>
            </a:r>
            <a:r>
              <a:rPr lang="es-PY" sz="1600" b="1" dirty="0">
                <a:latin typeface="Book Antiqua" panose="02040602050305030304" pitchFamily="18" charset="0"/>
                <a:ea typeface="Times New Roman" panose="02020603050405020304" pitchFamily="18" charset="0"/>
                <a:cs typeface="Arial" panose="020B0604020202020204" pitchFamily="34" charset="0"/>
              </a:rPr>
              <a:t>nuevo)</a:t>
            </a:r>
          </a:p>
          <a:p>
            <a:pPr algn="just" eaLnBrk="0" hangingPunct="0">
              <a:spcBef>
                <a:spcPts val="1500"/>
              </a:spcBef>
              <a:spcAft>
                <a:spcPts val="750"/>
              </a:spcAft>
              <a:defRPr/>
            </a:pPr>
            <a:r>
              <a:rPr lang="es-PY" sz="1600" b="1" dirty="0">
                <a:latin typeface="Book Antiqua" panose="02040602050305030304" pitchFamily="18" charset="0"/>
                <a:ea typeface="Times New Roman" panose="02020603050405020304" pitchFamily="18" charset="0"/>
                <a:cs typeface="Arial" panose="020B0604020202020204" pitchFamily="34" charset="0"/>
              </a:rPr>
              <a:t>Justificación</a:t>
            </a:r>
            <a:r>
              <a:rPr lang="es-PY" sz="1600" b="1" dirty="0">
                <a:latin typeface="Book Antiqua" panose="02040602050305030304" pitchFamily="18" charset="0"/>
                <a:ea typeface="Times New Roman" panose="02020603050405020304" pitchFamily="18" charset="0"/>
                <a:cs typeface="Arial" panose="020B0604020202020204" pitchFamily="34" charset="0"/>
              </a:rPr>
              <a:t>: </a:t>
            </a:r>
            <a:r>
              <a:rPr lang="es-PY" sz="1600" dirty="0">
                <a:latin typeface="Book Antiqua" panose="02040602050305030304" pitchFamily="18" charset="0"/>
                <a:ea typeface="Times New Roman" panose="02020603050405020304" pitchFamily="18" charset="0"/>
                <a:cs typeface="Arial" panose="020B0604020202020204" pitchFamily="34" charset="0"/>
              </a:rPr>
              <a:t>Este articulo permitirá la contratación en tiempo de los profesionales psicólogos que hoy la Secretaría de la Función Pública SFP exige la Homologación de perfiles, concursos, habilitación en el Ministerio de Hacienda MH, </a:t>
            </a:r>
            <a:r>
              <a:rPr lang="es-PY" sz="1600" dirty="0" err="1">
                <a:latin typeface="Book Antiqua" panose="02040602050305030304" pitchFamily="18" charset="0"/>
                <a:ea typeface="Times New Roman" panose="02020603050405020304" pitchFamily="18" charset="0"/>
                <a:cs typeface="Arial" panose="020B0604020202020204" pitchFamily="34" charset="0"/>
              </a:rPr>
              <a:t>etc</a:t>
            </a:r>
            <a:r>
              <a:rPr lang="es-PY" sz="1600" dirty="0">
                <a:latin typeface="Book Antiqua" panose="02040602050305030304" pitchFamily="18" charset="0"/>
                <a:ea typeface="Times New Roman" panose="02020603050405020304" pitchFamily="18" charset="0"/>
                <a:cs typeface="Arial" panose="020B0604020202020204" pitchFamily="34" charset="0"/>
              </a:rPr>
              <a:t>, en promedio un tiempo no menor a 120 días.</a:t>
            </a:r>
            <a:endParaRPr lang="es-PY" sz="1600" b="1" dirty="0">
              <a:latin typeface="Book Antiqua" panose="02040602050305030304" pitchFamily="18" charset="0"/>
              <a:ea typeface="Times New Roman" panose="02020603050405020304" pitchFamily="18" charset="0"/>
              <a:cs typeface="Arial" panose="020B0604020202020204" pitchFamily="34" charset="0"/>
            </a:endParaRPr>
          </a:p>
        </p:txBody>
      </p:sp>
      <p:sp>
        <p:nvSpPr>
          <p:cNvPr id="84994" name="Rectángulo 2"/>
          <p:cNvSpPr>
            <a:spLocks noChangeArrowheads="1"/>
          </p:cNvSpPr>
          <p:nvPr/>
        </p:nvSpPr>
        <p:spPr bwMode="auto">
          <a:xfrm>
            <a:off x="468313" y="695325"/>
            <a:ext cx="8064500" cy="1077913"/>
          </a:xfrm>
          <a:prstGeom prst="rect">
            <a:avLst/>
          </a:prstGeom>
          <a:noFill/>
          <a:ln w="9525">
            <a:noFill/>
            <a:miter lim="800000"/>
            <a:headEnd/>
            <a:tailEnd/>
          </a:ln>
        </p:spPr>
        <p:txBody>
          <a:bodyPr>
            <a:spAutoFit/>
          </a:bodyPr>
          <a:lstStyle/>
          <a:p>
            <a:pPr algn="ctr" eaLnBrk="0" hangingPunct="0">
              <a:spcBef>
                <a:spcPts val="1500"/>
              </a:spcBef>
              <a:spcAft>
                <a:spcPts val="750"/>
              </a:spcAft>
            </a:pPr>
            <a:r>
              <a:rPr lang="es-PY" sz="3200" b="1">
                <a:latin typeface="TodaySHOP-Bold"/>
                <a:cs typeface="Times New Roman" pitchFamily="18" charset="0"/>
              </a:rPr>
              <a:t>Incorporación de Artículos a la Ley de Presupuesto 2019 Sugerencias MEC :</a:t>
            </a:r>
          </a:p>
        </p:txBody>
      </p:sp>
      <p:sp>
        <p:nvSpPr>
          <p:cNvPr id="8" name="Rectángulo 7"/>
          <p:cNvSpPr/>
          <p:nvPr/>
        </p:nvSpPr>
        <p:spPr>
          <a:xfrm>
            <a:off x="323850" y="4365625"/>
            <a:ext cx="8569325" cy="2079625"/>
          </a:xfrm>
          <a:prstGeom prst="rect">
            <a:avLst/>
          </a:prstGeom>
          <a:ln>
            <a:solidFill>
              <a:schemeClr val="accent1"/>
            </a:solidFill>
          </a:ln>
        </p:spPr>
        <p:txBody>
          <a:bodyPr>
            <a:spAutoFit/>
          </a:bodyPr>
          <a:lstStyle/>
          <a:p>
            <a:pPr algn="just" eaLnBrk="0" hangingPunct="0">
              <a:spcBef>
                <a:spcPts val="1500"/>
              </a:spcBef>
              <a:spcAft>
                <a:spcPts val="750"/>
              </a:spcAft>
              <a:defRPr/>
            </a:pPr>
            <a:r>
              <a:rPr lang="es-PY" sz="1600" b="1" u="sng" dirty="0" err="1">
                <a:latin typeface="Book Antiqua" panose="02040602050305030304" pitchFamily="18" charset="0"/>
                <a:ea typeface="Times New Roman" panose="02020603050405020304" pitchFamily="18" charset="0"/>
                <a:cs typeface="Arial" panose="020B0604020202020204" pitchFamily="34" charset="0"/>
              </a:rPr>
              <a:t>Art.xxx</a:t>
            </a:r>
            <a:r>
              <a:rPr lang="es-PY" sz="1600" b="1" dirty="0">
                <a:latin typeface="Book Antiqua" panose="02040602050305030304" pitchFamily="18" charset="0"/>
                <a:ea typeface="Times New Roman" panose="02020603050405020304" pitchFamily="18" charset="0"/>
                <a:cs typeface="Arial" panose="020B0604020202020204" pitchFamily="34" charset="0"/>
              </a:rPr>
              <a:t>:</a:t>
            </a:r>
            <a:r>
              <a:rPr lang="es-PY" sz="1600" dirty="0">
                <a:latin typeface="Book Antiqua" panose="02040602050305030304" pitchFamily="18" charset="0"/>
                <a:ea typeface="Times New Roman" panose="02020603050405020304" pitchFamily="18" charset="0"/>
                <a:cs typeface="Arial" panose="020B0604020202020204" pitchFamily="34" charset="0"/>
              </a:rPr>
              <a:t> </a:t>
            </a:r>
            <a:r>
              <a:rPr lang="es-PY" sz="1600" i="1" dirty="0">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Arial" panose="020B0604020202020204" pitchFamily="34" charset="0"/>
              </a:rPr>
              <a:t>“Autorizase </a:t>
            </a:r>
            <a:r>
              <a:rPr lang="es-PY" sz="1600" i="1" dirty="0">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Arial" panose="020B0604020202020204" pitchFamily="34" charset="0"/>
              </a:rPr>
              <a:t>al Poder Ejecutivo a través del Ministerio de Hacienda a programar los créditos presupuestarios de los Organismos y Entidades del Estado (OEE) que cuenten con proyectos Institucionales aprobados por el </a:t>
            </a:r>
            <a:r>
              <a:rPr lang="es-PY" sz="1600" b="1" i="1" dirty="0">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Arial" panose="020B0604020202020204" pitchFamily="34" charset="0"/>
              </a:rPr>
              <a:t>Ministerio de Educación y Ciencias</a:t>
            </a:r>
            <a:r>
              <a:rPr lang="es-PY" sz="1600" i="1" dirty="0">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Arial" panose="020B0604020202020204" pitchFamily="34" charset="0"/>
              </a:rPr>
              <a:t> (MEC) y el Consejo Nacional de Ciencias y Tecnología (CONACYT) financiados con recursos del Fondo de Excelencia para la Educación y la </a:t>
            </a:r>
            <a:r>
              <a:rPr lang="es-PY" sz="1600" i="1" dirty="0">
                <a:effectLst>
                  <a:outerShdw blurRad="38100" dist="38100" dir="2700000" algn="tl">
                    <a:srgbClr val="000000">
                      <a:alpha val="43137"/>
                    </a:srgbClr>
                  </a:outerShdw>
                </a:effectLst>
                <a:latin typeface="Book Antiqua" panose="02040602050305030304" pitchFamily="18" charset="0"/>
                <a:ea typeface="Times New Roman" panose="02020603050405020304" pitchFamily="18" charset="0"/>
                <a:cs typeface="Arial" panose="020B0604020202020204" pitchFamily="34" charset="0"/>
              </a:rPr>
              <a:t>Investigación”</a:t>
            </a:r>
            <a:r>
              <a:rPr lang="es-PY" sz="1600" dirty="0">
                <a:latin typeface="Book Antiqua" panose="02040602050305030304" pitchFamily="18" charset="0"/>
                <a:ea typeface="Times New Roman" panose="02020603050405020304" pitchFamily="18" charset="0"/>
                <a:cs typeface="Arial" panose="020B0604020202020204" pitchFamily="34" charset="0"/>
              </a:rPr>
              <a:t>. </a:t>
            </a:r>
            <a:r>
              <a:rPr lang="es-PY" sz="1600" dirty="0">
                <a:latin typeface="Book Antiqua" panose="02040602050305030304" pitchFamily="18" charset="0"/>
                <a:ea typeface="Times New Roman" panose="02020603050405020304" pitchFamily="18" charset="0"/>
                <a:cs typeface="Arial" panose="020B0604020202020204" pitchFamily="34" charset="0"/>
              </a:rPr>
              <a:t>(Modificación Articulo 27 de la Ley 6.026/2018)</a:t>
            </a:r>
            <a:endParaRPr lang="es-PY" sz="1600" b="1" dirty="0">
              <a:latin typeface="Book Antiqua" panose="02040602050305030304" pitchFamily="18" charset="0"/>
              <a:ea typeface="Times New Roman" panose="02020603050405020304" pitchFamily="18" charset="0"/>
              <a:cs typeface="Arial" panose="020B0604020202020204" pitchFamily="34" charset="0"/>
            </a:endParaRPr>
          </a:p>
          <a:p>
            <a:pPr algn="just" eaLnBrk="0" hangingPunct="0">
              <a:lnSpc>
                <a:spcPts val="1800"/>
              </a:lnSpc>
              <a:spcBef>
                <a:spcPts val="1500"/>
              </a:spcBef>
              <a:spcAft>
                <a:spcPts val="750"/>
              </a:spcAft>
              <a:defRPr/>
            </a:pPr>
            <a:r>
              <a:rPr lang="es-PY" sz="1600" b="1" dirty="0">
                <a:latin typeface="Book Antiqua" panose="02040602050305030304" pitchFamily="18" charset="0"/>
                <a:ea typeface="Times New Roman" panose="02020603050405020304" pitchFamily="18" charset="0"/>
                <a:cs typeface="Arial" panose="020B0604020202020204" pitchFamily="34" charset="0"/>
              </a:rPr>
              <a:t>Justificación: </a:t>
            </a:r>
            <a:r>
              <a:rPr lang="es-PY" sz="1600" dirty="0">
                <a:latin typeface="Book Antiqua" panose="02040602050305030304" pitchFamily="18" charset="0"/>
                <a:ea typeface="Times New Roman" panose="02020603050405020304" pitchFamily="18" charset="0"/>
                <a:cs typeface="Arial" panose="020B0604020202020204" pitchFamily="34" charset="0"/>
              </a:rPr>
              <a:t>Este artículo permitirá la transferencia de recursos a las Universidades Nacionales en el eventual caso que sean adjudicadas para los cursos de formación docente.</a:t>
            </a:r>
            <a:endParaRPr lang="es-PY" sz="1600" b="1" dirty="0">
              <a:latin typeface="Book Antiqua" panose="02040602050305030304" pitchFamily="18" charset="0"/>
              <a:ea typeface="Times New Roman" panose="02020603050405020304" pitchFamily="18"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1" name="Rectángulo 2"/>
          <p:cNvSpPr>
            <a:spLocks noChangeArrowheads="1"/>
          </p:cNvSpPr>
          <p:nvPr/>
        </p:nvSpPr>
        <p:spPr bwMode="auto">
          <a:xfrm>
            <a:off x="495300" y="2708275"/>
            <a:ext cx="8066088" cy="1169988"/>
          </a:xfrm>
          <a:prstGeom prst="rect">
            <a:avLst/>
          </a:prstGeom>
          <a:noFill/>
          <a:ln w="9525">
            <a:noFill/>
            <a:miter lim="800000"/>
            <a:headEnd/>
            <a:tailEnd/>
          </a:ln>
        </p:spPr>
        <p:txBody>
          <a:bodyPr>
            <a:spAutoFit/>
          </a:bodyPr>
          <a:lstStyle/>
          <a:p>
            <a:pPr algn="ctr" eaLnBrk="0" hangingPunct="0"/>
            <a:r>
              <a:rPr lang="es-PY" sz="3500" b="1">
                <a:latin typeface="TodaySHOP-Bold"/>
                <a:cs typeface="Times New Roman" pitchFamily="18" charset="0"/>
              </a:rPr>
              <a:t>Recursos No Contemplados en el </a:t>
            </a:r>
          </a:p>
          <a:p>
            <a:pPr algn="ctr" eaLnBrk="0" hangingPunct="0"/>
            <a:r>
              <a:rPr lang="es-PY" sz="3500" b="1">
                <a:latin typeface="TodaySHOP-Bold"/>
                <a:cs typeface="Times New Roman" pitchFamily="18" charset="0"/>
              </a:rPr>
              <a:t>Proyecto Ejecutivo 2.019</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9642" name="Object 10"/>
          <p:cNvGraphicFramePr>
            <a:graphicFrameLocks noChangeAspect="1"/>
          </p:cNvGraphicFramePr>
          <p:nvPr/>
        </p:nvGraphicFramePr>
        <p:xfrm>
          <a:off x="1042988" y="765175"/>
          <a:ext cx="7058025" cy="5964238"/>
        </p:xfrm>
        <a:graphic>
          <a:graphicData uri="http://schemas.openxmlformats.org/presentationml/2006/ole">
            <p:oleObj spid="_x0000_s69642" name="Hoja de cálculo binaria" r:id="rId4" imgW="11125200" imgH="9401282" progId="">
              <p:embed/>
            </p:oleObj>
          </a:graphicData>
        </a:graphic>
      </p:graphicFrame>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7" name="Rectángulo 2"/>
          <p:cNvSpPr>
            <a:spLocks noChangeArrowheads="1"/>
          </p:cNvSpPr>
          <p:nvPr/>
        </p:nvSpPr>
        <p:spPr bwMode="auto">
          <a:xfrm>
            <a:off x="611188" y="1050925"/>
            <a:ext cx="8151812" cy="1370013"/>
          </a:xfrm>
          <a:prstGeom prst="rect">
            <a:avLst/>
          </a:prstGeom>
          <a:noFill/>
          <a:ln w="9525">
            <a:noFill/>
            <a:miter lim="800000"/>
            <a:headEnd/>
            <a:tailEnd/>
          </a:ln>
        </p:spPr>
        <p:txBody>
          <a:bodyPr>
            <a:spAutoFit/>
          </a:bodyPr>
          <a:lstStyle/>
          <a:p>
            <a:pPr algn="ctr" eaLnBrk="0" hangingPunct="0"/>
            <a:r>
              <a:rPr lang="es-PY" sz="3500" b="1">
                <a:latin typeface="TodaySHOP-Bold"/>
                <a:cs typeface="Times New Roman" pitchFamily="18" charset="0"/>
              </a:rPr>
              <a:t>Subsidio Para la Salud </a:t>
            </a:r>
          </a:p>
          <a:p>
            <a:pPr algn="ctr" eaLnBrk="0" hangingPunct="0"/>
            <a:r>
              <a:rPr lang="es-PY" sz="2400" b="1">
                <a:latin typeface="TodaySHOP-Bold"/>
                <a:cs typeface="Times New Roman" pitchFamily="18" charset="0"/>
              </a:rPr>
              <a:t>Estimación Contrato de Seguro Medico para funcionarios administrativos</a:t>
            </a:r>
          </a:p>
        </p:txBody>
      </p:sp>
      <p:graphicFrame>
        <p:nvGraphicFramePr>
          <p:cNvPr id="71686" name="Object 6"/>
          <p:cNvGraphicFramePr>
            <a:graphicFrameLocks noChangeAspect="1"/>
          </p:cNvGraphicFramePr>
          <p:nvPr/>
        </p:nvGraphicFramePr>
        <p:xfrm>
          <a:off x="242888" y="2420938"/>
          <a:ext cx="8710612" cy="3744912"/>
        </p:xfrm>
        <a:graphic>
          <a:graphicData uri="http://schemas.openxmlformats.org/presentationml/2006/ole">
            <p:oleObj spid="_x0000_s71686" name="Hoja de cálculo" r:id="rId4" imgW="7334351" imgH="3152763" progId="">
              <p:embed/>
            </p:oleObj>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11" name="Rectángulo 6"/>
          <p:cNvSpPr>
            <a:spLocks noChangeArrowheads="1"/>
          </p:cNvSpPr>
          <p:nvPr/>
        </p:nvSpPr>
        <p:spPr bwMode="auto">
          <a:xfrm>
            <a:off x="558800" y="552450"/>
            <a:ext cx="8064500" cy="430213"/>
          </a:xfrm>
          <a:prstGeom prst="rect">
            <a:avLst/>
          </a:prstGeom>
          <a:noFill/>
          <a:ln w="9525">
            <a:noFill/>
            <a:miter lim="800000"/>
            <a:headEnd/>
            <a:tailEnd/>
          </a:ln>
        </p:spPr>
        <p:txBody>
          <a:bodyPr>
            <a:spAutoFit/>
          </a:bodyPr>
          <a:lstStyle/>
          <a:p>
            <a:pPr algn="ctr" eaLnBrk="0" hangingPunct="0"/>
            <a:r>
              <a:rPr lang="es-PY" sz="2200" b="1">
                <a:latin typeface="TodaySHOP-Bold"/>
                <a:cs typeface="Times New Roman" pitchFamily="18" charset="0"/>
              </a:rPr>
              <a:t>Propuesta Modificación Presupuestaria</a:t>
            </a:r>
          </a:p>
        </p:txBody>
      </p:sp>
      <p:graphicFrame>
        <p:nvGraphicFramePr>
          <p:cNvPr id="72710" name="Object 6"/>
          <p:cNvGraphicFramePr>
            <a:graphicFrameLocks noChangeAspect="1"/>
          </p:cNvGraphicFramePr>
          <p:nvPr/>
        </p:nvGraphicFramePr>
        <p:xfrm>
          <a:off x="517525" y="936625"/>
          <a:ext cx="8158163" cy="5757863"/>
        </p:xfrm>
        <a:graphic>
          <a:graphicData uri="http://schemas.openxmlformats.org/presentationml/2006/ole">
            <p:oleObj spid="_x0000_s72710" name="Hoja de cálculo" r:id="rId4" imgW="17545151" imgH="12382479" progId="">
              <p:embed/>
            </p:oleObj>
          </a:graphicData>
        </a:graphic>
      </p:graphicFrame>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1" name="5 CuadroTexto"/>
          <p:cNvSpPr txBox="1">
            <a:spLocks noChangeArrowheads="1"/>
          </p:cNvSpPr>
          <p:nvPr/>
        </p:nvSpPr>
        <p:spPr bwMode="auto">
          <a:xfrm>
            <a:off x="355600" y="981075"/>
            <a:ext cx="7961313" cy="769938"/>
          </a:xfrm>
          <a:prstGeom prst="rect">
            <a:avLst/>
          </a:prstGeom>
          <a:noFill/>
          <a:ln w="9525">
            <a:noFill/>
            <a:miter lim="800000"/>
            <a:headEnd/>
            <a:tailEnd/>
          </a:ln>
        </p:spPr>
        <p:txBody>
          <a:bodyPr>
            <a:spAutoFit/>
          </a:bodyPr>
          <a:lstStyle/>
          <a:p>
            <a:pPr algn="ctr"/>
            <a:r>
              <a:rPr lang="es-PY" altLang="es-ES" sz="4400">
                <a:latin typeface="TodaySHOP-Bold"/>
              </a:rPr>
              <a:t>EDUCACIÓN</a:t>
            </a:r>
            <a:endParaRPr lang="es-PY" altLang="es-ES" sz="3200">
              <a:latin typeface="TodaySHOP-Bold"/>
            </a:endParaRPr>
          </a:p>
        </p:txBody>
      </p:sp>
      <p:sp>
        <p:nvSpPr>
          <p:cNvPr id="6" name="8 CuadroTexto"/>
          <p:cNvSpPr txBox="1"/>
          <p:nvPr/>
        </p:nvSpPr>
        <p:spPr>
          <a:xfrm>
            <a:off x="862013" y="1765300"/>
            <a:ext cx="6948487" cy="595313"/>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spAutoFit/>
          </a:bodyPr>
          <a:lstStyle/>
          <a:p>
            <a:pPr algn="ctr" eaLnBrk="0" hangingPunct="0">
              <a:lnSpc>
                <a:spcPct val="150000"/>
              </a:lnSpc>
              <a:defRPr/>
            </a:pPr>
            <a:r>
              <a:rPr lang="es-PY" sz="2400" dirty="0">
                <a:solidFill>
                  <a:schemeClr val="tx1"/>
                </a:solidFill>
                <a:latin typeface="TodaySHOP-Bold" panose="02000503040000020004" pitchFamily="50" charset="0"/>
                <a:cs typeface="Arial" panose="020B0604020202020204" pitchFamily="34" charset="0"/>
              </a:rPr>
              <a:t>CAUSA NACIONAL</a:t>
            </a:r>
            <a:endParaRPr lang="es-ES" sz="2400" dirty="0">
              <a:solidFill>
                <a:schemeClr val="tx1"/>
              </a:solidFill>
              <a:latin typeface="TodaySHOP-Bold" panose="02000503040000020004" pitchFamily="50" charset="0"/>
              <a:cs typeface="Arial" panose="020B0604020202020204" pitchFamily="34" charset="0"/>
            </a:endParaRPr>
          </a:p>
        </p:txBody>
      </p:sp>
      <p:sp>
        <p:nvSpPr>
          <p:cNvPr id="7" name="8 CuadroTexto"/>
          <p:cNvSpPr txBox="1"/>
          <p:nvPr/>
        </p:nvSpPr>
        <p:spPr>
          <a:xfrm>
            <a:off x="862013" y="4797425"/>
            <a:ext cx="6948487" cy="595313"/>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spAutoFit/>
          </a:bodyPr>
          <a:lstStyle/>
          <a:p>
            <a:pPr algn="ctr" eaLnBrk="0" hangingPunct="0">
              <a:lnSpc>
                <a:spcPct val="150000"/>
              </a:lnSpc>
              <a:defRPr/>
            </a:pPr>
            <a:r>
              <a:rPr lang="es-PY" sz="2400" dirty="0">
                <a:solidFill>
                  <a:schemeClr val="tx1"/>
                </a:solidFill>
                <a:latin typeface="TodaySHOP-Bold" panose="02000503040000020004" pitchFamily="50" charset="0"/>
                <a:cs typeface="Arial" panose="020B0604020202020204" pitchFamily="34" charset="0"/>
              </a:rPr>
              <a:t>MUCHAS GRACIAS</a:t>
            </a:r>
            <a:endParaRPr lang="es-ES" sz="2400" dirty="0">
              <a:solidFill>
                <a:schemeClr val="tx1"/>
              </a:solidFill>
              <a:latin typeface="TodaySHOP-Bold" panose="02000503040000020004" pitchFamily="50"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1" name="5 CuadroTexto"/>
          <p:cNvSpPr txBox="1">
            <a:spLocks noChangeArrowheads="1"/>
          </p:cNvSpPr>
          <p:nvPr/>
        </p:nvSpPr>
        <p:spPr bwMode="auto">
          <a:xfrm>
            <a:off x="581025" y="787400"/>
            <a:ext cx="8137525" cy="554038"/>
          </a:xfrm>
          <a:prstGeom prst="rect">
            <a:avLst/>
          </a:prstGeom>
          <a:noFill/>
          <a:ln w="9525">
            <a:noFill/>
            <a:miter lim="800000"/>
            <a:headEnd/>
            <a:tailEnd/>
          </a:ln>
        </p:spPr>
        <p:txBody>
          <a:bodyPr>
            <a:spAutoFit/>
          </a:bodyPr>
          <a:lstStyle/>
          <a:p>
            <a:pPr algn="ctr"/>
            <a:r>
              <a:rPr lang="es-PY" sz="3000">
                <a:latin typeface="TodaySHOP-Bold"/>
              </a:rPr>
              <a:t>El Foco de la Educación</a:t>
            </a:r>
          </a:p>
        </p:txBody>
      </p:sp>
      <p:pic>
        <p:nvPicPr>
          <p:cNvPr id="20482" name="3 Imagen" descr="nuestro centro.jpg"/>
          <p:cNvPicPr>
            <a:picLocks noChangeAspect="1"/>
          </p:cNvPicPr>
          <p:nvPr/>
        </p:nvPicPr>
        <p:blipFill>
          <a:blip r:embed="rId3">
            <a:clrChange>
              <a:clrFrom>
                <a:srgbClr val="FFFFFF"/>
              </a:clrFrom>
              <a:clrTo>
                <a:srgbClr val="FFFFFF">
                  <a:alpha val="0"/>
                </a:srgbClr>
              </a:clrTo>
            </a:clrChange>
          </a:blip>
          <a:srcRect/>
          <a:stretch>
            <a:fillRect/>
          </a:stretch>
        </p:blipFill>
        <p:spPr bwMode="auto">
          <a:xfrm>
            <a:off x="1692275" y="1311275"/>
            <a:ext cx="5553075" cy="5213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73" name="CuadroTexto 11"/>
          <p:cNvSpPr txBox="1">
            <a:spLocks noChangeArrowheads="1"/>
          </p:cNvSpPr>
          <p:nvPr/>
        </p:nvSpPr>
        <p:spPr bwMode="auto">
          <a:xfrm>
            <a:off x="179388" y="1125538"/>
            <a:ext cx="8650287" cy="552450"/>
          </a:xfrm>
          <a:prstGeom prst="rect">
            <a:avLst/>
          </a:prstGeom>
          <a:noFill/>
          <a:ln w="9525">
            <a:noFill/>
            <a:miter lim="800000"/>
            <a:headEnd/>
            <a:tailEnd/>
          </a:ln>
        </p:spPr>
        <p:txBody>
          <a:bodyPr lIns="91424" tIns="45712" rIns="91424" bIns="45712">
            <a:spAutoFit/>
          </a:bodyPr>
          <a:lstStyle/>
          <a:p>
            <a:pPr algn="ctr" defTabSz="912813"/>
            <a:r>
              <a:rPr lang="es-PY" sz="3000">
                <a:latin typeface="TodaySHOP-Bold"/>
              </a:rPr>
              <a:t>Convergencia de Agendas Educativas</a:t>
            </a:r>
            <a:endParaRPr lang="es-ES" sz="3000">
              <a:latin typeface="TodaySHOP-Bold"/>
            </a:endParaRPr>
          </a:p>
        </p:txBody>
      </p:sp>
      <p:graphicFrame>
        <p:nvGraphicFramePr>
          <p:cNvPr id="22572" name="Object 44"/>
          <p:cNvGraphicFramePr>
            <a:graphicFrameLocks noChangeAspect="1"/>
          </p:cNvGraphicFramePr>
          <p:nvPr/>
        </p:nvGraphicFramePr>
        <p:xfrm>
          <a:off x="250825" y="1773238"/>
          <a:ext cx="8650288" cy="4775200"/>
        </p:xfrm>
        <a:graphic>
          <a:graphicData uri="http://schemas.openxmlformats.org/presentationml/2006/ole">
            <p:oleObj spid="_x0000_s22572" name="Hoja de cálculo" r:id="rId4" imgW="10905949" imgH="6019814" progId="Excel.Sheet.12">
              <p:embed/>
            </p:oleObj>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3293" name="Object 45"/>
          <p:cNvGraphicFramePr>
            <a:graphicFrameLocks noChangeAspect="1"/>
          </p:cNvGraphicFramePr>
          <p:nvPr/>
        </p:nvGraphicFramePr>
        <p:xfrm>
          <a:off x="684213" y="1484313"/>
          <a:ext cx="7848600" cy="4337050"/>
        </p:xfrm>
        <a:graphic>
          <a:graphicData uri="http://schemas.openxmlformats.org/presentationml/2006/ole">
            <p:oleObj spid="_x0000_s53293" name="Hoja de cálculo" r:id="rId3" imgW="6067408" imgH="3352699" progId="">
              <p:embed/>
            </p:oleObj>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5 CuadroTexto"/>
          <p:cNvSpPr txBox="1">
            <a:spLocks noChangeArrowheads="1"/>
          </p:cNvSpPr>
          <p:nvPr/>
        </p:nvSpPr>
        <p:spPr bwMode="auto">
          <a:xfrm>
            <a:off x="1404938" y="981075"/>
            <a:ext cx="7270750" cy="1311275"/>
          </a:xfrm>
          <a:prstGeom prst="rect">
            <a:avLst/>
          </a:prstGeom>
          <a:noFill/>
          <a:ln>
            <a:noFill/>
          </a:ln>
          <a:extLst>
            <a:ext uri="{909E8E84-426E-40DD-AFC4-6F175D3DCCD1}"/>
            <a:ext uri="{91240B29-F687-4F45-9708-019B960494DF}"/>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s-PY" altLang="es-ES" sz="4000" dirty="0">
                <a:effectLst>
                  <a:outerShdw blurRad="38100" dist="38100" dir="2700000" algn="tl">
                    <a:srgbClr val="000000">
                      <a:alpha val="43137"/>
                    </a:srgbClr>
                  </a:outerShdw>
                </a:effectLst>
                <a:latin typeface="TodaySHOP-Bold" panose="02000503040000020004" pitchFamily="50" charset="0"/>
              </a:rPr>
              <a:t>Principales Acciones para el </a:t>
            </a:r>
            <a:r>
              <a:rPr lang="es-PY" altLang="es-ES" sz="4000" dirty="0" smtClean="0">
                <a:effectLst>
                  <a:outerShdw blurRad="38100" dist="38100" dir="2700000" algn="tl">
                    <a:srgbClr val="000000">
                      <a:alpha val="43137"/>
                    </a:srgbClr>
                  </a:outerShdw>
                </a:effectLst>
                <a:latin typeface="TodaySHOP-Bold" panose="02000503040000020004" pitchFamily="50" charset="0"/>
              </a:rPr>
              <a:t>2.019</a:t>
            </a:r>
            <a:endParaRPr lang="es-PY" altLang="es-ES" sz="4000" dirty="0">
              <a:effectLst>
                <a:outerShdw blurRad="38100" dist="38100" dir="2700000" algn="tl">
                  <a:srgbClr val="000000">
                    <a:alpha val="43137"/>
                  </a:srgbClr>
                </a:outerShdw>
              </a:effectLst>
              <a:latin typeface="TodaySHOP-Bold" panose="02000503040000020004" pitchFamily="50" charset="0"/>
            </a:endParaRPr>
          </a:p>
        </p:txBody>
      </p:sp>
      <p:sp>
        <p:nvSpPr>
          <p:cNvPr id="9" name="8 CuadroTexto"/>
          <p:cNvSpPr txBox="1"/>
          <p:nvPr/>
        </p:nvSpPr>
        <p:spPr>
          <a:xfrm>
            <a:off x="1547813" y="2038350"/>
            <a:ext cx="6891337" cy="3970338"/>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spAutoFit/>
          </a:bodyPr>
          <a:lstStyle/>
          <a:p>
            <a:pPr marL="285750" indent="-285750" eaLnBrk="0" hangingPunct="0">
              <a:lnSpc>
                <a:spcPct val="150000"/>
              </a:lnSpc>
              <a:buFont typeface="Wingdings" pitchFamily="2" charset="2"/>
              <a:buChar char="ü"/>
              <a:defRPr/>
            </a:pPr>
            <a:r>
              <a:rPr lang="es-CL" sz="2100" dirty="0">
                <a:solidFill>
                  <a:schemeClr val="tx1"/>
                </a:solidFill>
                <a:latin typeface="TodaySHOP-Bold" panose="02000503040000020004" pitchFamily="50" charset="0"/>
                <a:cs typeface="Arial" panose="020B0604020202020204" pitchFamily="34" charset="0"/>
              </a:rPr>
              <a:t>Expansión de la Atención Educativa Oportuna para el Desarrollo Integral de Niños y Niñas de 3 y 4 años.</a:t>
            </a:r>
            <a:endParaRPr lang="es-PY" sz="2100" dirty="0">
              <a:solidFill>
                <a:schemeClr val="tx1"/>
              </a:solidFill>
              <a:latin typeface="TodaySHOP-Bold" panose="02000503040000020004" pitchFamily="50" charset="0"/>
              <a:cs typeface="Arial" panose="020B0604020202020204" pitchFamily="34" charset="0"/>
            </a:endParaRPr>
          </a:p>
          <a:p>
            <a:pPr marL="285750" indent="-285750" eaLnBrk="0" hangingPunct="0">
              <a:lnSpc>
                <a:spcPct val="150000"/>
              </a:lnSpc>
              <a:buFont typeface="Wingdings" pitchFamily="2" charset="2"/>
              <a:buChar char="ü"/>
              <a:defRPr/>
            </a:pPr>
            <a:r>
              <a:rPr lang="es-ES" sz="2100" dirty="0">
                <a:solidFill>
                  <a:schemeClr val="tx1"/>
                </a:solidFill>
                <a:latin typeface="TodaySHOP-Bold" panose="02000503040000020004" pitchFamily="50" charset="0"/>
                <a:cs typeface="Arial" panose="020B0604020202020204" pitchFamily="34" charset="0"/>
              </a:rPr>
              <a:t>Provisión de Útiles Escolares (Cobertura Universal – Nacional).</a:t>
            </a:r>
          </a:p>
          <a:p>
            <a:pPr marL="285750" indent="-285750" eaLnBrk="0" hangingPunct="0">
              <a:lnSpc>
                <a:spcPct val="150000"/>
              </a:lnSpc>
              <a:buFont typeface="Wingdings" pitchFamily="2" charset="2"/>
              <a:buChar char="ü"/>
              <a:defRPr/>
            </a:pPr>
            <a:r>
              <a:rPr lang="es-ES" sz="2100" dirty="0">
                <a:solidFill>
                  <a:schemeClr val="tx1"/>
                </a:solidFill>
                <a:latin typeface="TodaySHOP-Bold" panose="02000503040000020004" pitchFamily="50" charset="0"/>
                <a:cs typeface="Arial" panose="020B0604020202020204" pitchFamily="34" charset="0"/>
              </a:rPr>
              <a:t>Provisión de Alimentación Escolar en Capital.</a:t>
            </a:r>
          </a:p>
          <a:p>
            <a:pPr marL="285750" indent="-285750" eaLnBrk="0" hangingPunct="0">
              <a:lnSpc>
                <a:spcPct val="150000"/>
              </a:lnSpc>
              <a:buFont typeface="Wingdings" pitchFamily="2" charset="2"/>
              <a:buChar char="ü"/>
              <a:defRPr/>
            </a:pPr>
            <a:r>
              <a:rPr lang="es-ES" sz="2100" dirty="0">
                <a:solidFill>
                  <a:schemeClr val="tx1"/>
                </a:solidFill>
                <a:latin typeface="TodaySHOP-Bold" panose="02000503040000020004" pitchFamily="50" charset="0"/>
                <a:cs typeface="Arial" panose="020B0604020202020204" pitchFamily="34" charset="0"/>
              </a:rPr>
              <a:t>Boleto Estudiantil (según demanda).</a:t>
            </a:r>
          </a:p>
          <a:p>
            <a:pPr marL="285750" indent="-285750" eaLnBrk="0" hangingPunct="0">
              <a:lnSpc>
                <a:spcPct val="150000"/>
              </a:lnSpc>
              <a:buFont typeface="Wingdings" pitchFamily="2" charset="2"/>
              <a:buChar char="ü"/>
              <a:defRPr/>
            </a:pPr>
            <a:r>
              <a:rPr lang="es-ES" sz="2100" dirty="0">
                <a:solidFill>
                  <a:schemeClr val="tx1"/>
                </a:solidFill>
                <a:latin typeface="TodaySHOP-Bold" panose="02000503040000020004" pitchFamily="50" charset="0"/>
                <a:cs typeface="Arial" panose="020B0604020202020204" pitchFamily="34" charset="0"/>
              </a:rPr>
              <a:t>Programa de Becas para estudiantes del Nivel Medio y  Superior Universitaria.</a:t>
            </a:r>
            <a:endParaRPr lang="es-ES" sz="2100" dirty="0">
              <a:solidFill>
                <a:schemeClr val="tx1"/>
              </a:solidFill>
              <a:latin typeface="TodaySHOP-Bold" panose="02000503040000020004" pitchFamily="50" charset="0"/>
            </a:endParaRPr>
          </a:p>
        </p:txBody>
      </p:sp>
      <p:sp>
        <p:nvSpPr>
          <p:cNvPr id="54275" name="1 CuadroTexto"/>
          <p:cNvSpPr txBox="1">
            <a:spLocks noChangeArrowheads="1"/>
          </p:cNvSpPr>
          <p:nvPr/>
        </p:nvSpPr>
        <p:spPr bwMode="auto">
          <a:xfrm>
            <a:off x="539750" y="1196975"/>
            <a:ext cx="576263" cy="5170488"/>
          </a:xfrm>
          <a:prstGeom prst="rect">
            <a:avLst/>
          </a:prstGeom>
          <a:noFill/>
          <a:ln w="9525">
            <a:noFill/>
            <a:miter lim="800000"/>
            <a:headEnd/>
            <a:tailEnd/>
          </a:ln>
        </p:spPr>
        <p:txBody>
          <a:bodyPr>
            <a:spAutoFit/>
          </a:bodyPr>
          <a:lstStyle/>
          <a:p>
            <a:pPr algn="ctr" eaLnBrk="0" hangingPunct="0"/>
            <a:r>
              <a:rPr lang="es-ES" sz="5500" b="1" i="1">
                <a:solidFill>
                  <a:srgbClr val="C00000"/>
                </a:solidFill>
                <a:latin typeface="TodaySHOP-Bold"/>
              </a:rPr>
              <a:t>ACCESO</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70" name="5 CuadroTexto"/>
          <p:cNvSpPr txBox="1">
            <a:spLocks noChangeArrowheads="1"/>
          </p:cNvSpPr>
          <p:nvPr/>
        </p:nvSpPr>
        <p:spPr bwMode="auto">
          <a:xfrm>
            <a:off x="1116013" y="1125538"/>
            <a:ext cx="6970712" cy="1260475"/>
          </a:xfrm>
          <a:prstGeom prst="rect">
            <a:avLst/>
          </a:prstGeom>
          <a:noFill/>
          <a:ln w="9525">
            <a:noFill/>
            <a:miter lim="800000"/>
            <a:headEnd/>
            <a:tailEnd/>
          </a:ln>
        </p:spPr>
        <p:txBody>
          <a:bodyPr>
            <a:spAutoFit/>
          </a:bodyPr>
          <a:lstStyle/>
          <a:p>
            <a:pPr algn="ctr"/>
            <a:r>
              <a:rPr lang="es-PY" altLang="es-ES" sz="4400">
                <a:latin typeface="TodaySHOP-Bold"/>
              </a:rPr>
              <a:t>Kits Escolares 2.019</a:t>
            </a:r>
          </a:p>
          <a:p>
            <a:pPr algn="ctr"/>
            <a:endParaRPr lang="es-PY" altLang="es-ES" sz="3200">
              <a:latin typeface="TodaySHOP-Bold"/>
            </a:endParaRPr>
          </a:p>
        </p:txBody>
      </p:sp>
      <p:graphicFrame>
        <p:nvGraphicFramePr>
          <p:cNvPr id="26669" name="Object 45"/>
          <p:cNvGraphicFramePr>
            <a:graphicFrameLocks noChangeAspect="1"/>
          </p:cNvGraphicFramePr>
          <p:nvPr/>
        </p:nvGraphicFramePr>
        <p:xfrm>
          <a:off x="827088" y="2011363"/>
          <a:ext cx="7569200" cy="4802187"/>
        </p:xfrm>
        <a:graphic>
          <a:graphicData uri="http://schemas.openxmlformats.org/presentationml/2006/ole">
            <p:oleObj spid="_x0000_s26669" name="Hoja de cálculo" r:id="rId4" imgW="8001135" imgH="5505515" progId="">
              <p:embed/>
            </p:oleObj>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8718" name="Object 46"/>
          <p:cNvGraphicFramePr>
            <a:graphicFrameLocks noChangeAspect="1"/>
          </p:cNvGraphicFramePr>
          <p:nvPr/>
        </p:nvGraphicFramePr>
        <p:xfrm>
          <a:off x="895350" y="1676400"/>
          <a:ext cx="7564438" cy="5065713"/>
        </p:xfrm>
        <a:graphic>
          <a:graphicData uri="http://schemas.openxmlformats.org/presentationml/2006/ole">
            <p:oleObj spid="_x0000_s28718" name="Hoja de cálculo" r:id="rId4" imgW="9515424" imgH="6353079" progId="">
              <p:embed/>
            </p:oleObj>
          </a:graphicData>
        </a:graphic>
      </p:graphicFrame>
      <p:sp>
        <p:nvSpPr>
          <p:cNvPr id="28719" name="5 CuadroTexto"/>
          <p:cNvSpPr txBox="1">
            <a:spLocks noChangeArrowheads="1"/>
          </p:cNvSpPr>
          <p:nvPr/>
        </p:nvSpPr>
        <p:spPr bwMode="auto">
          <a:xfrm>
            <a:off x="1187450" y="871538"/>
            <a:ext cx="6970713" cy="1262062"/>
          </a:xfrm>
          <a:prstGeom prst="rect">
            <a:avLst/>
          </a:prstGeom>
          <a:noFill/>
          <a:ln w="9525">
            <a:noFill/>
            <a:miter lim="800000"/>
            <a:headEnd/>
            <a:tailEnd/>
          </a:ln>
        </p:spPr>
        <p:txBody>
          <a:bodyPr>
            <a:spAutoFit/>
          </a:bodyPr>
          <a:lstStyle/>
          <a:p>
            <a:pPr algn="ctr"/>
            <a:r>
              <a:rPr lang="es-PY" altLang="es-ES" sz="4400">
                <a:latin typeface="TodaySHOP-Bold"/>
              </a:rPr>
              <a:t>Alimentación Escolar 2.019</a:t>
            </a:r>
          </a:p>
          <a:p>
            <a:pPr algn="ctr"/>
            <a:endParaRPr lang="es-PY" altLang="es-ES" sz="3200">
              <a:latin typeface="TodaySHOP-Bold"/>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0764" name="Object 44"/>
          <p:cNvGraphicFramePr>
            <a:graphicFrameLocks noChangeAspect="1"/>
          </p:cNvGraphicFramePr>
          <p:nvPr/>
        </p:nvGraphicFramePr>
        <p:xfrm>
          <a:off x="1450975" y="1412875"/>
          <a:ext cx="6145213" cy="5126038"/>
        </p:xfrm>
        <a:graphic>
          <a:graphicData uri="http://schemas.openxmlformats.org/presentationml/2006/ole">
            <p:oleObj spid="_x0000_s30764" name="Hoja de cálculo" r:id="rId4" imgW="7229424" imgH="6019673" progId="">
              <p:embed/>
            </p:oleObj>
          </a:graphicData>
        </a:graphic>
      </p:graphicFrame>
      <p:sp>
        <p:nvSpPr>
          <p:cNvPr id="30765" name="5 CuadroTexto"/>
          <p:cNvSpPr txBox="1">
            <a:spLocks noChangeArrowheads="1"/>
          </p:cNvSpPr>
          <p:nvPr/>
        </p:nvSpPr>
        <p:spPr bwMode="auto">
          <a:xfrm>
            <a:off x="1116013" y="828675"/>
            <a:ext cx="6970712" cy="1016000"/>
          </a:xfrm>
          <a:prstGeom prst="rect">
            <a:avLst/>
          </a:prstGeom>
          <a:noFill/>
          <a:ln w="9525">
            <a:noFill/>
            <a:miter lim="800000"/>
            <a:headEnd/>
            <a:tailEnd/>
          </a:ln>
        </p:spPr>
        <p:txBody>
          <a:bodyPr>
            <a:spAutoFit/>
          </a:bodyPr>
          <a:lstStyle/>
          <a:p>
            <a:pPr algn="ctr"/>
            <a:r>
              <a:rPr lang="es-PY" altLang="es-ES" sz="3000">
                <a:latin typeface="TodaySHOP-Bold"/>
              </a:rPr>
              <a:t>Gratuidad Escolar</a:t>
            </a:r>
          </a:p>
          <a:p>
            <a:pPr algn="ctr"/>
            <a:endParaRPr lang="es-PY" altLang="es-ES" sz="3000">
              <a:latin typeface="TodaySHOP-Bold"/>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10214</TotalTime>
  <Words>683</Words>
  <Application>Microsoft Office PowerPoint</Application>
  <PresentationFormat>Presentación en pantalla (4:3)</PresentationFormat>
  <Paragraphs>103</Paragraphs>
  <Slides>26</Slides>
  <Notes>23</Notes>
  <HiddenSlides>0</HiddenSlides>
  <MMClips>0</MMClips>
  <ScaleCrop>false</ScaleCrop>
  <HeadingPairs>
    <vt:vector size="8" baseType="variant">
      <vt:variant>
        <vt:lpstr>Fuentes usadas</vt:lpstr>
      </vt:variant>
      <vt:variant>
        <vt:i4>10</vt:i4>
      </vt:variant>
      <vt:variant>
        <vt:lpstr>Plantilla de diseño</vt:lpstr>
      </vt:variant>
      <vt:variant>
        <vt:i4>13</vt:i4>
      </vt:variant>
      <vt:variant>
        <vt:lpstr>Servidores OLE incrustados</vt:lpstr>
      </vt:variant>
      <vt:variant>
        <vt:i4>2</vt:i4>
      </vt:variant>
      <vt:variant>
        <vt:lpstr>Títulos de diapositiva</vt:lpstr>
      </vt:variant>
      <vt:variant>
        <vt:i4>26</vt:i4>
      </vt:variant>
    </vt:vector>
  </HeadingPairs>
  <TitlesOfParts>
    <vt:vector size="51" baseType="lpstr">
      <vt:lpstr>Arial</vt:lpstr>
      <vt:lpstr>Franklin Gothic Medium</vt:lpstr>
      <vt:lpstr>Franklin Gothic Book</vt:lpstr>
      <vt:lpstr>Wingdings</vt:lpstr>
      <vt:lpstr>Calibri</vt:lpstr>
      <vt:lpstr>TodaySHOP-Bold</vt:lpstr>
      <vt:lpstr>Book Antiqua</vt:lpstr>
      <vt:lpstr>Times New Roman</vt:lpstr>
      <vt:lpstr>Microsoft Sans Serif</vt:lpstr>
      <vt:lpstr>Century</vt:lpstr>
      <vt:lpstr>Ángulos</vt:lpstr>
      <vt:lpstr>Ángulos</vt:lpstr>
      <vt:lpstr>Ángulos</vt:lpstr>
      <vt:lpstr>Ángulos</vt:lpstr>
      <vt:lpstr>Ángulos</vt:lpstr>
      <vt:lpstr>Ángulos</vt:lpstr>
      <vt:lpstr>Ángulos</vt:lpstr>
      <vt:lpstr>Ángulos</vt:lpstr>
      <vt:lpstr>Ángulos</vt:lpstr>
      <vt:lpstr>Ángulos</vt:lpstr>
      <vt:lpstr>Ángulos</vt:lpstr>
      <vt:lpstr>Ángulos</vt:lpstr>
      <vt:lpstr>Ángulos</vt:lpstr>
      <vt:lpstr>Hoja de cálculo</vt:lpstr>
      <vt:lpstr>Hoja de cálculo binaria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DGAF</dc:creator>
  <cp:lastModifiedBy>Eduardo López</cp:lastModifiedBy>
  <cp:revision>888</cp:revision>
  <cp:lastPrinted>2018-09-04T15:58:21Z</cp:lastPrinted>
  <dcterms:created xsi:type="dcterms:W3CDTF">2014-02-06T14:58:54Z</dcterms:created>
  <dcterms:modified xsi:type="dcterms:W3CDTF">2018-10-03T13:12:28Z</dcterms:modified>
</cp:coreProperties>
</file>