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76" r:id="rId6"/>
    <p:sldId id="269" r:id="rId7"/>
    <p:sldId id="270" r:id="rId8"/>
    <p:sldId id="271" r:id="rId9"/>
    <p:sldId id="260" r:id="rId10"/>
    <p:sldId id="272" r:id="rId11"/>
    <p:sldId id="261" r:id="rId12"/>
    <p:sldId id="262" r:id="rId13"/>
    <p:sldId id="264" r:id="rId14"/>
    <p:sldId id="265" r:id="rId15"/>
    <p:sldId id="266" r:id="rId16"/>
    <p:sldId id="268" r:id="rId17"/>
    <p:sldId id="275" r:id="rId18"/>
    <p:sldId id="267" r:id="rId19"/>
    <p:sldId id="273" r:id="rId20"/>
  </p:sldIdLst>
  <p:sldSz cx="12192000" cy="6858000"/>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416" y="-51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es-PY"/>
  <c:style val="42"/>
  <c:chart>
    <c:plotArea>
      <c:layout/>
      <c:barChart>
        <c:barDir val="col"/>
        <c:grouping val="clustered"/>
        <c:ser>
          <c:idx val="0"/>
          <c:order val="0"/>
          <c:tx>
            <c:strRef>
              <c:f>Hoja1!$A$2</c:f>
              <c:strCache>
                <c:ptCount val="1"/>
                <c:pt idx="0">
                  <c:v>Grado</c:v>
                </c:pt>
              </c:strCache>
            </c:strRef>
          </c:tx>
          <c:dLbls>
            <c:showVal val="1"/>
          </c:dLbls>
          <c:cat>
            <c:strRef>
              <c:f>Hoja1!$B$1:$F$1</c:f>
              <c:strCache>
                <c:ptCount val="5"/>
                <c:pt idx="0">
                  <c:v>2014</c:v>
                </c:pt>
                <c:pt idx="1">
                  <c:v>2015</c:v>
                </c:pt>
                <c:pt idx="2">
                  <c:v>2016</c:v>
                </c:pt>
                <c:pt idx="3">
                  <c:v>2017</c:v>
                </c:pt>
                <c:pt idx="4">
                  <c:v>2018</c:v>
                </c:pt>
              </c:strCache>
            </c:strRef>
          </c:cat>
          <c:val>
            <c:numRef>
              <c:f>Hoja1!$B$2:$F$2</c:f>
              <c:numCache>
                <c:formatCode>General</c:formatCode>
                <c:ptCount val="5"/>
                <c:pt idx="0">
                  <c:v>28</c:v>
                </c:pt>
                <c:pt idx="1">
                  <c:v>64</c:v>
                </c:pt>
                <c:pt idx="2">
                  <c:v>227</c:v>
                </c:pt>
                <c:pt idx="3">
                  <c:v>401</c:v>
                </c:pt>
                <c:pt idx="4">
                  <c:v>450</c:v>
                </c:pt>
              </c:numCache>
            </c:numRef>
          </c:val>
        </c:ser>
        <c:ser>
          <c:idx val="1"/>
          <c:order val="1"/>
          <c:tx>
            <c:strRef>
              <c:f>Hoja1!$A$3</c:f>
              <c:strCache>
                <c:ptCount val="1"/>
                <c:pt idx="0">
                  <c:v>Posgrado</c:v>
                </c:pt>
              </c:strCache>
            </c:strRef>
          </c:tx>
          <c:dLbls>
            <c:showVal val="1"/>
          </c:dLbls>
          <c:cat>
            <c:strRef>
              <c:f>Hoja1!$B$1:$F$1</c:f>
              <c:strCache>
                <c:ptCount val="5"/>
                <c:pt idx="0">
                  <c:v>2014</c:v>
                </c:pt>
                <c:pt idx="1">
                  <c:v>2015</c:v>
                </c:pt>
                <c:pt idx="2">
                  <c:v>2016</c:v>
                </c:pt>
                <c:pt idx="3">
                  <c:v>2017</c:v>
                </c:pt>
                <c:pt idx="4">
                  <c:v>2018</c:v>
                </c:pt>
              </c:strCache>
            </c:strRef>
          </c:cat>
          <c:val>
            <c:numRef>
              <c:f>Hoja1!$B$3:$F$3</c:f>
              <c:numCache>
                <c:formatCode>General</c:formatCode>
                <c:ptCount val="5"/>
                <c:pt idx="0">
                  <c:v>15</c:v>
                </c:pt>
                <c:pt idx="1">
                  <c:v>89</c:v>
                </c:pt>
                <c:pt idx="2">
                  <c:v>277</c:v>
                </c:pt>
                <c:pt idx="3">
                  <c:v>193</c:v>
                </c:pt>
                <c:pt idx="4">
                  <c:v>150</c:v>
                </c:pt>
              </c:numCache>
            </c:numRef>
          </c:val>
        </c:ser>
        <c:axId val="112596480"/>
        <c:axId val="112598016"/>
      </c:barChart>
      <c:catAx>
        <c:axId val="112596480"/>
        <c:scaling>
          <c:orientation val="minMax"/>
        </c:scaling>
        <c:axPos val="b"/>
        <c:tickLblPos val="nextTo"/>
        <c:crossAx val="112598016"/>
        <c:crosses val="autoZero"/>
        <c:auto val="1"/>
        <c:lblAlgn val="ctr"/>
        <c:lblOffset val="100"/>
      </c:catAx>
      <c:valAx>
        <c:axId val="112598016"/>
        <c:scaling>
          <c:orientation val="minMax"/>
        </c:scaling>
        <c:axPos val="l"/>
        <c:majorGridlines/>
        <c:numFmt formatCode="General" sourceLinked="1"/>
        <c:tickLblPos val="nextTo"/>
        <c:crossAx val="112596480"/>
        <c:crosses val="autoZero"/>
        <c:crossBetween val="between"/>
      </c:valAx>
    </c:plotArea>
    <c:legend>
      <c:legendPos val="r"/>
      <c:layout/>
    </c:legend>
    <c:plotVisOnly val="1"/>
    <c:dispBlanksAs val="gap"/>
  </c:chart>
  <c:txPr>
    <a:bodyPr/>
    <a:lstStyle/>
    <a:p>
      <a:pPr>
        <a:defRPr sz="1800"/>
      </a:pPr>
      <a:endParaRPr lang="es-PY"/>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8594B4-498E-4DBA-8F7F-F9144C68739A}" type="doc">
      <dgm:prSet loTypeId="urn:microsoft.com/office/officeart/2005/8/layout/vList6" loCatId="list" qsTypeId="urn:microsoft.com/office/officeart/2005/8/quickstyle/simple1" qsCatId="simple" csTypeId="urn:microsoft.com/office/officeart/2005/8/colors/colorful5" csCatId="colorful" phldr="1"/>
      <dgm:spPr/>
    </dgm:pt>
    <dgm:pt modelId="{2A9A6434-DA48-4062-A69A-E5826EF3FB49}">
      <dgm:prSet phldrT="[Texto]"/>
      <dgm:spPr>
        <a:solidFill>
          <a:schemeClr val="tx2"/>
        </a:solidFill>
      </dgm:spPr>
      <dgm:t>
        <a:bodyPr/>
        <a:lstStyle/>
        <a:p>
          <a:r>
            <a:rPr lang="es-PY" dirty="0" smtClean="0">
              <a:solidFill>
                <a:schemeClr val="bg1"/>
              </a:solidFill>
            </a:rPr>
            <a:t>Aprobaciones</a:t>
          </a:r>
          <a:endParaRPr lang="es-PY" dirty="0">
            <a:solidFill>
              <a:schemeClr val="bg1"/>
            </a:solidFill>
          </a:endParaRPr>
        </a:p>
      </dgm:t>
    </dgm:pt>
    <dgm:pt modelId="{8CA344FB-1E4A-4C90-8B4B-5FDC5627744E}" type="parTrans" cxnId="{4A1AA6AF-5C11-4088-B3D0-E92886013B54}">
      <dgm:prSet/>
      <dgm:spPr/>
      <dgm:t>
        <a:bodyPr/>
        <a:lstStyle/>
        <a:p>
          <a:endParaRPr lang="es-PY"/>
        </a:p>
      </dgm:t>
    </dgm:pt>
    <dgm:pt modelId="{169FD6E9-AB5C-49C8-ADA3-34E3DD23C2C2}" type="sibTrans" cxnId="{4A1AA6AF-5C11-4088-B3D0-E92886013B54}">
      <dgm:prSet/>
      <dgm:spPr/>
      <dgm:t>
        <a:bodyPr/>
        <a:lstStyle/>
        <a:p>
          <a:endParaRPr lang="es-PY"/>
        </a:p>
      </dgm:t>
    </dgm:pt>
    <dgm:pt modelId="{1872F731-3BBD-4AF0-80BA-F6F2509F00A4}">
      <dgm:prSet phldrT="[Texto]"/>
      <dgm:spPr>
        <a:solidFill>
          <a:schemeClr val="accent1">
            <a:lumMod val="75000"/>
          </a:schemeClr>
        </a:solidFill>
      </dgm:spPr>
      <dgm:t>
        <a:bodyPr/>
        <a:lstStyle/>
        <a:p>
          <a:r>
            <a:rPr lang="es-PY" dirty="0" smtClean="0">
              <a:solidFill>
                <a:schemeClr val="bg1"/>
              </a:solidFill>
            </a:rPr>
            <a:t>Clausuras</a:t>
          </a:r>
          <a:endParaRPr lang="es-PY" dirty="0">
            <a:solidFill>
              <a:schemeClr val="bg1"/>
            </a:solidFill>
          </a:endParaRPr>
        </a:p>
      </dgm:t>
    </dgm:pt>
    <dgm:pt modelId="{D7140BDF-4284-4C3C-933C-4498AB23C5EF}" type="parTrans" cxnId="{CB89DB47-2516-4603-9417-981DF7F5D0F5}">
      <dgm:prSet/>
      <dgm:spPr/>
      <dgm:t>
        <a:bodyPr/>
        <a:lstStyle/>
        <a:p>
          <a:endParaRPr lang="es-PY"/>
        </a:p>
      </dgm:t>
    </dgm:pt>
    <dgm:pt modelId="{08E70232-CA40-4412-BA48-EEB7C885E103}" type="sibTrans" cxnId="{CB89DB47-2516-4603-9417-981DF7F5D0F5}">
      <dgm:prSet/>
      <dgm:spPr/>
      <dgm:t>
        <a:bodyPr/>
        <a:lstStyle/>
        <a:p>
          <a:endParaRPr lang="es-PY"/>
        </a:p>
      </dgm:t>
    </dgm:pt>
    <dgm:pt modelId="{26A7A8F7-CC0A-4CBA-BBAA-10CF931A5B3A}">
      <dgm:prSet/>
      <dgm:spPr/>
      <dgm:t>
        <a:bodyPr/>
        <a:lstStyle/>
        <a:p>
          <a:r>
            <a:rPr lang="es-PY" dirty="0" smtClean="0"/>
            <a:t>2664 carreras y programas</a:t>
          </a:r>
          <a:endParaRPr lang="es-PY" dirty="0"/>
        </a:p>
      </dgm:t>
    </dgm:pt>
    <dgm:pt modelId="{996026DE-CECD-4D56-AA32-D862B2408AFE}" type="parTrans" cxnId="{75F64829-4B13-4BFE-92A1-000583BB911D}">
      <dgm:prSet/>
      <dgm:spPr/>
      <dgm:t>
        <a:bodyPr/>
        <a:lstStyle/>
        <a:p>
          <a:endParaRPr lang="es-PY"/>
        </a:p>
      </dgm:t>
    </dgm:pt>
    <dgm:pt modelId="{686FAFA6-FE1A-48FB-AB9B-320EAC39D29B}" type="sibTrans" cxnId="{75F64829-4B13-4BFE-92A1-000583BB911D}">
      <dgm:prSet/>
      <dgm:spPr/>
      <dgm:t>
        <a:bodyPr/>
        <a:lstStyle/>
        <a:p>
          <a:endParaRPr lang="es-PY"/>
        </a:p>
      </dgm:t>
    </dgm:pt>
    <dgm:pt modelId="{ED440AAF-C576-47A8-97FF-C577D50C1D8F}">
      <dgm:prSet/>
      <dgm:spPr/>
      <dgm:t>
        <a:bodyPr/>
        <a:lstStyle/>
        <a:p>
          <a:r>
            <a:rPr lang="es-PY" dirty="0" smtClean="0"/>
            <a:t>2800 carreras y programas</a:t>
          </a:r>
          <a:endParaRPr lang="es-PY" dirty="0"/>
        </a:p>
      </dgm:t>
    </dgm:pt>
    <dgm:pt modelId="{4C0DEF7D-3CB4-4231-98A1-6EF5E2443CAC}" type="parTrans" cxnId="{2A4C0461-89C1-48CC-9F8B-93EDCA0FAF84}">
      <dgm:prSet/>
      <dgm:spPr/>
      <dgm:t>
        <a:bodyPr/>
        <a:lstStyle/>
        <a:p>
          <a:endParaRPr lang="es-PY"/>
        </a:p>
      </dgm:t>
    </dgm:pt>
    <dgm:pt modelId="{6A0FC038-096C-4D8A-A3CF-BD048AE46DE6}" type="sibTrans" cxnId="{2A4C0461-89C1-48CC-9F8B-93EDCA0FAF84}">
      <dgm:prSet/>
      <dgm:spPr/>
      <dgm:t>
        <a:bodyPr/>
        <a:lstStyle/>
        <a:p>
          <a:endParaRPr lang="es-PY"/>
        </a:p>
      </dgm:t>
    </dgm:pt>
    <dgm:pt modelId="{5077ABD5-EC32-45B2-96FF-D0E9711D1BD7}" type="pres">
      <dgm:prSet presAssocID="{7D8594B4-498E-4DBA-8F7F-F9144C68739A}" presName="Name0" presStyleCnt="0">
        <dgm:presLayoutVars>
          <dgm:dir/>
          <dgm:animLvl val="lvl"/>
          <dgm:resizeHandles/>
        </dgm:presLayoutVars>
      </dgm:prSet>
      <dgm:spPr/>
    </dgm:pt>
    <dgm:pt modelId="{0447F5FC-0FA1-4CD1-96A5-1AB4406771AB}" type="pres">
      <dgm:prSet presAssocID="{2A9A6434-DA48-4062-A69A-E5826EF3FB49}" presName="linNode" presStyleCnt="0"/>
      <dgm:spPr/>
    </dgm:pt>
    <dgm:pt modelId="{3760562A-5C24-4E3A-A021-533E4A140268}" type="pres">
      <dgm:prSet presAssocID="{2A9A6434-DA48-4062-A69A-E5826EF3FB49}" presName="parentShp" presStyleLbl="node1" presStyleIdx="0" presStyleCnt="2">
        <dgm:presLayoutVars>
          <dgm:bulletEnabled val="1"/>
        </dgm:presLayoutVars>
      </dgm:prSet>
      <dgm:spPr/>
      <dgm:t>
        <a:bodyPr/>
        <a:lstStyle/>
        <a:p>
          <a:endParaRPr lang="es-PY"/>
        </a:p>
      </dgm:t>
    </dgm:pt>
    <dgm:pt modelId="{5647D7BC-BB27-47F2-B5B4-7DC87205C60E}" type="pres">
      <dgm:prSet presAssocID="{2A9A6434-DA48-4062-A69A-E5826EF3FB49}" presName="childShp" presStyleLbl="bgAccFollowNode1" presStyleIdx="0" presStyleCnt="2">
        <dgm:presLayoutVars>
          <dgm:bulletEnabled val="1"/>
        </dgm:presLayoutVars>
      </dgm:prSet>
      <dgm:spPr/>
      <dgm:t>
        <a:bodyPr/>
        <a:lstStyle/>
        <a:p>
          <a:endParaRPr lang="es-PY"/>
        </a:p>
      </dgm:t>
    </dgm:pt>
    <dgm:pt modelId="{C3FD0FB4-EB25-458E-81BA-FADF93C669CE}" type="pres">
      <dgm:prSet presAssocID="{169FD6E9-AB5C-49C8-ADA3-34E3DD23C2C2}" presName="spacing" presStyleCnt="0"/>
      <dgm:spPr/>
    </dgm:pt>
    <dgm:pt modelId="{DECEAF31-7B69-4537-9423-34B0B8E78E12}" type="pres">
      <dgm:prSet presAssocID="{1872F731-3BBD-4AF0-80BA-F6F2509F00A4}" presName="linNode" presStyleCnt="0"/>
      <dgm:spPr/>
    </dgm:pt>
    <dgm:pt modelId="{1DA7A25D-EFDD-4E8A-A72E-0DD1F260AEC6}" type="pres">
      <dgm:prSet presAssocID="{1872F731-3BBD-4AF0-80BA-F6F2509F00A4}" presName="parentShp" presStyleLbl="node1" presStyleIdx="1" presStyleCnt="2">
        <dgm:presLayoutVars>
          <dgm:bulletEnabled val="1"/>
        </dgm:presLayoutVars>
      </dgm:prSet>
      <dgm:spPr/>
      <dgm:t>
        <a:bodyPr/>
        <a:lstStyle/>
        <a:p>
          <a:endParaRPr lang="es-PY"/>
        </a:p>
      </dgm:t>
    </dgm:pt>
    <dgm:pt modelId="{845E912B-3720-4810-BED6-0D2EF2CFAC01}" type="pres">
      <dgm:prSet presAssocID="{1872F731-3BBD-4AF0-80BA-F6F2509F00A4}" presName="childShp" presStyleLbl="bgAccFollowNode1" presStyleIdx="1" presStyleCnt="2">
        <dgm:presLayoutVars>
          <dgm:bulletEnabled val="1"/>
        </dgm:presLayoutVars>
      </dgm:prSet>
      <dgm:spPr/>
      <dgm:t>
        <a:bodyPr/>
        <a:lstStyle/>
        <a:p>
          <a:endParaRPr lang="es-PY"/>
        </a:p>
      </dgm:t>
    </dgm:pt>
  </dgm:ptLst>
  <dgm:cxnLst>
    <dgm:cxn modelId="{052564B1-0356-48C3-AED0-DD24F56FCC78}" type="presOf" srcId="{2A9A6434-DA48-4062-A69A-E5826EF3FB49}" destId="{3760562A-5C24-4E3A-A021-533E4A140268}" srcOrd="0" destOrd="0" presId="urn:microsoft.com/office/officeart/2005/8/layout/vList6"/>
    <dgm:cxn modelId="{4A1AA6AF-5C11-4088-B3D0-E92886013B54}" srcId="{7D8594B4-498E-4DBA-8F7F-F9144C68739A}" destId="{2A9A6434-DA48-4062-A69A-E5826EF3FB49}" srcOrd="0" destOrd="0" parTransId="{8CA344FB-1E4A-4C90-8B4B-5FDC5627744E}" sibTransId="{169FD6E9-AB5C-49C8-ADA3-34E3DD23C2C2}"/>
    <dgm:cxn modelId="{CB89DB47-2516-4603-9417-981DF7F5D0F5}" srcId="{7D8594B4-498E-4DBA-8F7F-F9144C68739A}" destId="{1872F731-3BBD-4AF0-80BA-F6F2509F00A4}" srcOrd="1" destOrd="0" parTransId="{D7140BDF-4284-4C3C-933C-4498AB23C5EF}" sibTransId="{08E70232-CA40-4412-BA48-EEB7C885E103}"/>
    <dgm:cxn modelId="{98642812-8D51-4BAA-A086-D093FD563643}" type="presOf" srcId="{ED440AAF-C576-47A8-97FF-C577D50C1D8F}" destId="{5647D7BC-BB27-47F2-B5B4-7DC87205C60E}" srcOrd="0" destOrd="0" presId="urn:microsoft.com/office/officeart/2005/8/layout/vList6"/>
    <dgm:cxn modelId="{5AA0BD0F-FAE4-4FFF-A4F5-E5914FF9629B}" type="presOf" srcId="{7D8594B4-498E-4DBA-8F7F-F9144C68739A}" destId="{5077ABD5-EC32-45B2-96FF-D0E9711D1BD7}" srcOrd="0" destOrd="0" presId="urn:microsoft.com/office/officeart/2005/8/layout/vList6"/>
    <dgm:cxn modelId="{4DF139F2-0BEE-43F4-9B75-94DC47838850}" type="presOf" srcId="{26A7A8F7-CC0A-4CBA-BBAA-10CF931A5B3A}" destId="{845E912B-3720-4810-BED6-0D2EF2CFAC01}" srcOrd="0" destOrd="0" presId="urn:microsoft.com/office/officeart/2005/8/layout/vList6"/>
    <dgm:cxn modelId="{75F64829-4B13-4BFE-92A1-000583BB911D}" srcId="{1872F731-3BBD-4AF0-80BA-F6F2509F00A4}" destId="{26A7A8F7-CC0A-4CBA-BBAA-10CF931A5B3A}" srcOrd="0" destOrd="0" parTransId="{996026DE-CECD-4D56-AA32-D862B2408AFE}" sibTransId="{686FAFA6-FE1A-48FB-AB9B-320EAC39D29B}"/>
    <dgm:cxn modelId="{2A4C0461-89C1-48CC-9F8B-93EDCA0FAF84}" srcId="{2A9A6434-DA48-4062-A69A-E5826EF3FB49}" destId="{ED440AAF-C576-47A8-97FF-C577D50C1D8F}" srcOrd="0" destOrd="0" parTransId="{4C0DEF7D-3CB4-4231-98A1-6EF5E2443CAC}" sibTransId="{6A0FC038-096C-4D8A-A3CF-BD048AE46DE6}"/>
    <dgm:cxn modelId="{F521B022-6914-4EF6-9A0D-80EA6BB785BF}" type="presOf" srcId="{1872F731-3BBD-4AF0-80BA-F6F2509F00A4}" destId="{1DA7A25D-EFDD-4E8A-A72E-0DD1F260AEC6}" srcOrd="0" destOrd="0" presId="urn:microsoft.com/office/officeart/2005/8/layout/vList6"/>
    <dgm:cxn modelId="{9C31BA35-F703-4165-8146-99215B66EC8B}" type="presParOf" srcId="{5077ABD5-EC32-45B2-96FF-D0E9711D1BD7}" destId="{0447F5FC-0FA1-4CD1-96A5-1AB4406771AB}" srcOrd="0" destOrd="0" presId="urn:microsoft.com/office/officeart/2005/8/layout/vList6"/>
    <dgm:cxn modelId="{A4BA2247-E34F-46A6-81DE-11E614BE5C19}" type="presParOf" srcId="{0447F5FC-0FA1-4CD1-96A5-1AB4406771AB}" destId="{3760562A-5C24-4E3A-A021-533E4A140268}" srcOrd="0" destOrd="0" presId="urn:microsoft.com/office/officeart/2005/8/layout/vList6"/>
    <dgm:cxn modelId="{FA7CFA8E-D3F8-4539-8B22-215B03DC5237}" type="presParOf" srcId="{0447F5FC-0FA1-4CD1-96A5-1AB4406771AB}" destId="{5647D7BC-BB27-47F2-B5B4-7DC87205C60E}" srcOrd="1" destOrd="0" presId="urn:microsoft.com/office/officeart/2005/8/layout/vList6"/>
    <dgm:cxn modelId="{B6B1E346-F40B-4CE2-9040-23314F0B8D09}" type="presParOf" srcId="{5077ABD5-EC32-45B2-96FF-D0E9711D1BD7}" destId="{C3FD0FB4-EB25-458E-81BA-FADF93C669CE}" srcOrd="1" destOrd="0" presId="urn:microsoft.com/office/officeart/2005/8/layout/vList6"/>
    <dgm:cxn modelId="{75ED2913-3D0C-4794-B8F7-C728CC0650D1}" type="presParOf" srcId="{5077ABD5-EC32-45B2-96FF-D0E9711D1BD7}" destId="{DECEAF31-7B69-4537-9423-34B0B8E78E12}" srcOrd="2" destOrd="0" presId="urn:microsoft.com/office/officeart/2005/8/layout/vList6"/>
    <dgm:cxn modelId="{D203DB4D-E540-4BD3-AF75-CAD622C0A465}" type="presParOf" srcId="{DECEAF31-7B69-4537-9423-34B0B8E78E12}" destId="{1DA7A25D-EFDD-4E8A-A72E-0DD1F260AEC6}" srcOrd="0" destOrd="0" presId="urn:microsoft.com/office/officeart/2005/8/layout/vList6"/>
    <dgm:cxn modelId="{7199ACCB-7D82-47C3-9D00-971634A0B112}" type="presParOf" srcId="{DECEAF31-7B69-4537-9423-34B0B8E78E12}" destId="{845E912B-3720-4810-BED6-0D2EF2CFAC01}"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248EAE-57F6-48E8-894E-493854EBED12}"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s-PY"/>
        </a:p>
      </dgm:t>
    </dgm:pt>
    <dgm:pt modelId="{6DB16401-8057-479B-92AC-941DFBA261CA}">
      <dgm:prSet phldrT="[Texto]"/>
      <dgm:spPr/>
      <dgm:t>
        <a:bodyPr/>
        <a:lstStyle/>
        <a:p>
          <a:r>
            <a:rPr lang="es-PY" b="1" dirty="0" smtClean="0">
              <a:solidFill>
                <a:srgbClr val="FFFF00"/>
              </a:solidFill>
              <a:effectLst>
                <a:outerShdw blurRad="38100" dist="38100" dir="2700000" algn="tl">
                  <a:srgbClr val="000000">
                    <a:alpha val="43137"/>
                  </a:srgbClr>
                </a:outerShdw>
              </a:effectLst>
            </a:rPr>
            <a:t>2444</a:t>
          </a:r>
          <a:endParaRPr lang="es-PY" b="1" dirty="0">
            <a:solidFill>
              <a:srgbClr val="FFFF00"/>
            </a:solidFill>
            <a:effectLst>
              <a:outerShdw blurRad="38100" dist="38100" dir="2700000" algn="tl">
                <a:srgbClr val="000000">
                  <a:alpha val="43137"/>
                </a:srgbClr>
              </a:outerShdw>
            </a:effectLst>
          </a:endParaRPr>
        </a:p>
      </dgm:t>
    </dgm:pt>
    <dgm:pt modelId="{8F35E90B-5396-471E-873D-F11A7E5F310D}" type="parTrans" cxnId="{ECCCE833-A19E-43FB-A466-2726382094B3}">
      <dgm:prSet/>
      <dgm:spPr/>
      <dgm:t>
        <a:bodyPr/>
        <a:lstStyle/>
        <a:p>
          <a:endParaRPr lang="es-PY"/>
        </a:p>
      </dgm:t>
    </dgm:pt>
    <dgm:pt modelId="{04D7CA67-B8F1-4736-ABFD-10A060929CB6}" type="sibTrans" cxnId="{ECCCE833-A19E-43FB-A466-2726382094B3}">
      <dgm:prSet/>
      <dgm:spPr/>
      <dgm:t>
        <a:bodyPr/>
        <a:lstStyle/>
        <a:p>
          <a:endParaRPr lang="es-PY"/>
        </a:p>
      </dgm:t>
    </dgm:pt>
    <dgm:pt modelId="{E618B026-1151-4A92-8E3F-66384E932E8D}">
      <dgm:prSet phldrT="[Texto]"/>
      <dgm:spPr/>
      <dgm:t>
        <a:bodyPr/>
        <a:lstStyle/>
        <a:p>
          <a:r>
            <a:rPr lang="es-PY" dirty="0" smtClean="0">
              <a:solidFill>
                <a:srgbClr val="FF0000"/>
              </a:solidFill>
            </a:rPr>
            <a:t>TOTAL</a:t>
          </a:r>
          <a:endParaRPr lang="es-PY" dirty="0">
            <a:solidFill>
              <a:srgbClr val="FF0000"/>
            </a:solidFill>
          </a:endParaRPr>
        </a:p>
      </dgm:t>
    </dgm:pt>
    <dgm:pt modelId="{81BB53B5-1107-4506-9570-06E860A78C92}" type="parTrans" cxnId="{3DE9C3ED-BCF9-469A-A5FA-60018EBCEC57}">
      <dgm:prSet/>
      <dgm:spPr/>
      <dgm:t>
        <a:bodyPr/>
        <a:lstStyle/>
        <a:p>
          <a:endParaRPr lang="es-PY"/>
        </a:p>
      </dgm:t>
    </dgm:pt>
    <dgm:pt modelId="{87160939-3B61-4C03-AB06-6A5A4ACC14B5}" type="sibTrans" cxnId="{3DE9C3ED-BCF9-469A-A5FA-60018EBCEC57}">
      <dgm:prSet/>
      <dgm:spPr/>
      <dgm:t>
        <a:bodyPr/>
        <a:lstStyle/>
        <a:p>
          <a:endParaRPr lang="es-PY"/>
        </a:p>
      </dgm:t>
    </dgm:pt>
    <dgm:pt modelId="{D68A3E38-2FE7-4E23-A679-F1B62A40EFB0}">
      <dgm:prSet phldrT="[Texto]"/>
      <dgm:spPr/>
      <dgm:t>
        <a:bodyPr/>
        <a:lstStyle/>
        <a:p>
          <a:r>
            <a:rPr lang="es-PY" b="1" dirty="0" smtClean="0">
              <a:effectLst>
                <a:outerShdw blurRad="38100" dist="38100" dir="2700000" algn="tl">
                  <a:srgbClr val="000000">
                    <a:alpha val="43137"/>
                  </a:srgbClr>
                </a:outerShdw>
              </a:effectLst>
            </a:rPr>
            <a:t>473</a:t>
          </a:r>
          <a:endParaRPr lang="es-PY" b="1" dirty="0">
            <a:effectLst>
              <a:outerShdw blurRad="38100" dist="38100" dir="2700000" algn="tl">
                <a:srgbClr val="000000">
                  <a:alpha val="43137"/>
                </a:srgbClr>
              </a:outerShdw>
            </a:effectLst>
          </a:endParaRPr>
        </a:p>
      </dgm:t>
    </dgm:pt>
    <dgm:pt modelId="{6A38143E-24FA-4E16-891B-6154CBDD975F}" type="parTrans" cxnId="{0403B3DA-C792-425E-9D56-7729D707BC4F}">
      <dgm:prSet/>
      <dgm:spPr/>
      <dgm:t>
        <a:bodyPr/>
        <a:lstStyle/>
        <a:p>
          <a:endParaRPr lang="es-PY"/>
        </a:p>
      </dgm:t>
    </dgm:pt>
    <dgm:pt modelId="{9A6B852A-7C24-4E95-B560-E0DE1D790AFE}" type="sibTrans" cxnId="{0403B3DA-C792-425E-9D56-7729D707BC4F}">
      <dgm:prSet/>
      <dgm:spPr/>
      <dgm:t>
        <a:bodyPr/>
        <a:lstStyle/>
        <a:p>
          <a:endParaRPr lang="es-PY"/>
        </a:p>
      </dgm:t>
    </dgm:pt>
    <dgm:pt modelId="{D70E5865-1B4E-4A5F-BE1E-CBD8E3FD2F72}">
      <dgm:prSet phldrT="[Texto]"/>
      <dgm:spPr/>
      <dgm:t>
        <a:bodyPr/>
        <a:lstStyle/>
        <a:p>
          <a:r>
            <a:rPr lang="es-PY" dirty="0" smtClean="0"/>
            <a:t>APROBADOS</a:t>
          </a:r>
          <a:endParaRPr lang="es-PY" dirty="0"/>
        </a:p>
      </dgm:t>
    </dgm:pt>
    <dgm:pt modelId="{8F4374B2-24EA-409A-ABBF-F2F8EA3176A0}" type="parTrans" cxnId="{1FD7175E-5851-4D74-AC55-46011D0CFB59}">
      <dgm:prSet/>
      <dgm:spPr/>
      <dgm:t>
        <a:bodyPr/>
        <a:lstStyle/>
        <a:p>
          <a:endParaRPr lang="es-PY"/>
        </a:p>
      </dgm:t>
    </dgm:pt>
    <dgm:pt modelId="{D49F8534-8B3C-4F42-BCBC-DA9B0F928D07}" type="sibTrans" cxnId="{1FD7175E-5851-4D74-AC55-46011D0CFB59}">
      <dgm:prSet/>
      <dgm:spPr/>
      <dgm:t>
        <a:bodyPr/>
        <a:lstStyle/>
        <a:p>
          <a:endParaRPr lang="es-PY"/>
        </a:p>
      </dgm:t>
    </dgm:pt>
    <dgm:pt modelId="{EBA733EB-021D-4F63-9CE9-2C82EE685DAD}">
      <dgm:prSet/>
      <dgm:spPr/>
      <dgm:t>
        <a:bodyPr/>
        <a:lstStyle/>
        <a:p>
          <a:r>
            <a:rPr lang="es-PY" b="1" dirty="0" smtClean="0">
              <a:effectLst>
                <a:outerShdw blurRad="38100" dist="38100" dir="2700000" algn="tl">
                  <a:srgbClr val="000000">
                    <a:alpha val="43137"/>
                  </a:srgbClr>
                </a:outerShdw>
              </a:effectLst>
            </a:rPr>
            <a:t>1971</a:t>
          </a:r>
          <a:endParaRPr lang="es-PY" b="1" dirty="0">
            <a:effectLst>
              <a:outerShdw blurRad="38100" dist="38100" dir="2700000" algn="tl">
                <a:srgbClr val="000000">
                  <a:alpha val="43137"/>
                </a:srgbClr>
              </a:outerShdw>
            </a:effectLst>
          </a:endParaRPr>
        </a:p>
      </dgm:t>
    </dgm:pt>
    <dgm:pt modelId="{5AD0529E-1CAF-4A04-BDDD-901EE2532106}" type="parTrans" cxnId="{D328976A-DF16-4B4A-B18A-DB0AA0F9C100}">
      <dgm:prSet/>
      <dgm:spPr/>
      <dgm:t>
        <a:bodyPr/>
        <a:lstStyle/>
        <a:p>
          <a:endParaRPr lang="es-PY"/>
        </a:p>
      </dgm:t>
    </dgm:pt>
    <dgm:pt modelId="{0DD85C35-D3D3-4BBC-907C-51C05F051A18}" type="sibTrans" cxnId="{D328976A-DF16-4B4A-B18A-DB0AA0F9C100}">
      <dgm:prSet/>
      <dgm:spPr/>
      <dgm:t>
        <a:bodyPr/>
        <a:lstStyle/>
        <a:p>
          <a:endParaRPr lang="es-PY"/>
        </a:p>
      </dgm:t>
    </dgm:pt>
    <dgm:pt modelId="{C4242CD2-BC7F-409C-8355-759BDCD3118A}">
      <dgm:prSet/>
      <dgm:spPr/>
      <dgm:t>
        <a:bodyPr/>
        <a:lstStyle/>
        <a:p>
          <a:r>
            <a:rPr lang="es-PY" dirty="0" smtClean="0"/>
            <a:t>EN PROCESO DE ESTUDIO</a:t>
          </a:r>
          <a:endParaRPr lang="es-PY" dirty="0"/>
        </a:p>
      </dgm:t>
    </dgm:pt>
    <dgm:pt modelId="{C94FBE12-79FD-47FD-9973-FA7A16EDDFBE}" type="parTrans" cxnId="{6A03C7DA-AD6D-4456-AB8C-06BB0ACBEFE2}">
      <dgm:prSet/>
      <dgm:spPr/>
      <dgm:t>
        <a:bodyPr/>
        <a:lstStyle/>
        <a:p>
          <a:endParaRPr lang="es-PY"/>
        </a:p>
      </dgm:t>
    </dgm:pt>
    <dgm:pt modelId="{8C8B845B-6E18-4446-9F59-03AC37DF8F8C}" type="sibTrans" cxnId="{6A03C7DA-AD6D-4456-AB8C-06BB0ACBEFE2}">
      <dgm:prSet/>
      <dgm:spPr/>
      <dgm:t>
        <a:bodyPr/>
        <a:lstStyle/>
        <a:p>
          <a:endParaRPr lang="es-PY"/>
        </a:p>
      </dgm:t>
    </dgm:pt>
    <dgm:pt modelId="{9920EB68-424D-4D13-B257-C4B6125D641C}" type="pres">
      <dgm:prSet presAssocID="{1F248EAE-57F6-48E8-894E-493854EBED12}" presName="Name0" presStyleCnt="0">
        <dgm:presLayoutVars>
          <dgm:dir/>
          <dgm:animLvl val="lvl"/>
          <dgm:resizeHandles val="exact"/>
        </dgm:presLayoutVars>
      </dgm:prSet>
      <dgm:spPr/>
      <dgm:t>
        <a:bodyPr/>
        <a:lstStyle/>
        <a:p>
          <a:endParaRPr lang="es-PY"/>
        </a:p>
      </dgm:t>
    </dgm:pt>
    <dgm:pt modelId="{86D346B7-8216-42DF-AFA7-C5C09768DEAB}" type="pres">
      <dgm:prSet presAssocID="{6DB16401-8057-479B-92AC-941DFBA261CA}" presName="linNode" presStyleCnt="0"/>
      <dgm:spPr/>
    </dgm:pt>
    <dgm:pt modelId="{39375D6C-0A1F-4F77-AE90-2754BD35EDEF}" type="pres">
      <dgm:prSet presAssocID="{6DB16401-8057-479B-92AC-941DFBA261CA}" presName="parentText" presStyleLbl="node1" presStyleIdx="0" presStyleCnt="3">
        <dgm:presLayoutVars>
          <dgm:chMax val="1"/>
          <dgm:bulletEnabled val="1"/>
        </dgm:presLayoutVars>
      </dgm:prSet>
      <dgm:spPr/>
      <dgm:t>
        <a:bodyPr/>
        <a:lstStyle/>
        <a:p>
          <a:endParaRPr lang="es-PY"/>
        </a:p>
      </dgm:t>
    </dgm:pt>
    <dgm:pt modelId="{63E5C77E-9B19-446F-A897-0E01099E3305}" type="pres">
      <dgm:prSet presAssocID="{6DB16401-8057-479B-92AC-941DFBA261CA}" presName="descendantText" presStyleLbl="alignAccFollowNode1" presStyleIdx="0" presStyleCnt="3" custLinFactNeighborX="5103" custLinFactNeighborY="12727">
        <dgm:presLayoutVars>
          <dgm:bulletEnabled val="1"/>
        </dgm:presLayoutVars>
      </dgm:prSet>
      <dgm:spPr/>
      <dgm:t>
        <a:bodyPr/>
        <a:lstStyle/>
        <a:p>
          <a:endParaRPr lang="es-PY"/>
        </a:p>
      </dgm:t>
    </dgm:pt>
    <dgm:pt modelId="{427A79AD-F8A1-4142-BB3E-50AD95D7BEB1}" type="pres">
      <dgm:prSet presAssocID="{04D7CA67-B8F1-4736-ABFD-10A060929CB6}" presName="sp" presStyleCnt="0"/>
      <dgm:spPr/>
    </dgm:pt>
    <dgm:pt modelId="{A0EC97D8-2038-44C7-8B92-9713D92DB5BD}" type="pres">
      <dgm:prSet presAssocID="{D68A3E38-2FE7-4E23-A679-F1B62A40EFB0}" presName="linNode" presStyleCnt="0"/>
      <dgm:spPr/>
    </dgm:pt>
    <dgm:pt modelId="{6D6EE5F1-BDE9-493E-8269-9C29777592CF}" type="pres">
      <dgm:prSet presAssocID="{D68A3E38-2FE7-4E23-A679-F1B62A40EFB0}" presName="parentText" presStyleLbl="node1" presStyleIdx="1" presStyleCnt="3">
        <dgm:presLayoutVars>
          <dgm:chMax val="1"/>
          <dgm:bulletEnabled val="1"/>
        </dgm:presLayoutVars>
      </dgm:prSet>
      <dgm:spPr/>
      <dgm:t>
        <a:bodyPr/>
        <a:lstStyle/>
        <a:p>
          <a:endParaRPr lang="es-PY"/>
        </a:p>
      </dgm:t>
    </dgm:pt>
    <dgm:pt modelId="{996DE830-9111-43A1-8886-7C14A787B750}" type="pres">
      <dgm:prSet presAssocID="{D68A3E38-2FE7-4E23-A679-F1B62A40EFB0}" presName="descendantText" presStyleLbl="alignAccFollowNode1" presStyleIdx="1" presStyleCnt="3">
        <dgm:presLayoutVars>
          <dgm:bulletEnabled val="1"/>
        </dgm:presLayoutVars>
      </dgm:prSet>
      <dgm:spPr/>
      <dgm:t>
        <a:bodyPr/>
        <a:lstStyle/>
        <a:p>
          <a:endParaRPr lang="es-PY"/>
        </a:p>
      </dgm:t>
    </dgm:pt>
    <dgm:pt modelId="{5B5128A0-B379-4EFA-B909-4D64F4F88A99}" type="pres">
      <dgm:prSet presAssocID="{9A6B852A-7C24-4E95-B560-E0DE1D790AFE}" presName="sp" presStyleCnt="0"/>
      <dgm:spPr/>
    </dgm:pt>
    <dgm:pt modelId="{D4B2D706-43AF-4D95-9975-5F2DD9FD1D15}" type="pres">
      <dgm:prSet presAssocID="{EBA733EB-021D-4F63-9CE9-2C82EE685DAD}" presName="linNode" presStyleCnt="0"/>
      <dgm:spPr/>
    </dgm:pt>
    <dgm:pt modelId="{228006DE-787C-4334-B231-386BCEA7BA92}" type="pres">
      <dgm:prSet presAssocID="{EBA733EB-021D-4F63-9CE9-2C82EE685DAD}" presName="parentText" presStyleLbl="node1" presStyleIdx="2" presStyleCnt="3" custLinFactNeighborX="-970">
        <dgm:presLayoutVars>
          <dgm:chMax val="1"/>
          <dgm:bulletEnabled val="1"/>
        </dgm:presLayoutVars>
      </dgm:prSet>
      <dgm:spPr/>
      <dgm:t>
        <a:bodyPr/>
        <a:lstStyle/>
        <a:p>
          <a:endParaRPr lang="es-PY"/>
        </a:p>
      </dgm:t>
    </dgm:pt>
    <dgm:pt modelId="{DBA790DB-2024-49EA-949F-1D26252DB3AE}" type="pres">
      <dgm:prSet presAssocID="{EBA733EB-021D-4F63-9CE9-2C82EE685DAD}" presName="descendantText" presStyleLbl="alignAccFollowNode1" presStyleIdx="2" presStyleCnt="3">
        <dgm:presLayoutVars>
          <dgm:bulletEnabled val="1"/>
        </dgm:presLayoutVars>
      </dgm:prSet>
      <dgm:spPr/>
      <dgm:t>
        <a:bodyPr/>
        <a:lstStyle/>
        <a:p>
          <a:endParaRPr lang="es-PY"/>
        </a:p>
      </dgm:t>
    </dgm:pt>
  </dgm:ptLst>
  <dgm:cxnLst>
    <dgm:cxn modelId="{6A03C7DA-AD6D-4456-AB8C-06BB0ACBEFE2}" srcId="{EBA733EB-021D-4F63-9CE9-2C82EE685DAD}" destId="{C4242CD2-BC7F-409C-8355-759BDCD3118A}" srcOrd="0" destOrd="0" parTransId="{C94FBE12-79FD-47FD-9973-FA7A16EDDFBE}" sibTransId="{8C8B845B-6E18-4446-9F59-03AC37DF8F8C}"/>
    <dgm:cxn modelId="{ECCCE833-A19E-43FB-A466-2726382094B3}" srcId="{1F248EAE-57F6-48E8-894E-493854EBED12}" destId="{6DB16401-8057-479B-92AC-941DFBA261CA}" srcOrd="0" destOrd="0" parTransId="{8F35E90B-5396-471E-873D-F11A7E5F310D}" sibTransId="{04D7CA67-B8F1-4736-ABFD-10A060929CB6}"/>
    <dgm:cxn modelId="{6B5AA268-06A4-4526-ACAE-3B0AD172026D}" type="presOf" srcId="{1F248EAE-57F6-48E8-894E-493854EBED12}" destId="{9920EB68-424D-4D13-B257-C4B6125D641C}" srcOrd="0" destOrd="0" presId="urn:microsoft.com/office/officeart/2005/8/layout/vList5"/>
    <dgm:cxn modelId="{3DE9C3ED-BCF9-469A-A5FA-60018EBCEC57}" srcId="{6DB16401-8057-479B-92AC-941DFBA261CA}" destId="{E618B026-1151-4A92-8E3F-66384E932E8D}" srcOrd="0" destOrd="0" parTransId="{81BB53B5-1107-4506-9570-06E860A78C92}" sibTransId="{87160939-3B61-4C03-AB06-6A5A4ACC14B5}"/>
    <dgm:cxn modelId="{FE9EBFB0-8D6E-4B6E-8C54-6715ED130E15}" type="presOf" srcId="{D68A3E38-2FE7-4E23-A679-F1B62A40EFB0}" destId="{6D6EE5F1-BDE9-493E-8269-9C29777592CF}" srcOrd="0" destOrd="0" presId="urn:microsoft.com/office/officeart/2005/8/layout/vList5"/>
    <dgm:cxn modelId="{1FD7175E-5851-4D74-AC55-46011D0CFB59}" srcId="{D68A3E38-2FE7-4E23-A679-F1B62A40EFB0}" destId="{D70E5865-1B4E-4A5F-BE1E-CBD8E3FD2F72}" srcOrd="0" destOrd="0" parTransId="{8F4374B2-24EA-409A-ABBF-F2F8EA3176A0}" sibTransId="{D49F8534-8B3C-4F42-BCBC-DA9B0F928D07}"/>
    <dgm:cxn modelId="{2BB4965F-627E-484C-80F5-8F7484911E32}" type="presOf" srcId="{C4242CD2-BC7F-409C-8355-759BDCD3118A}" destId="{DBA790DB-2024-49EA-949F-1D26252DB3AE}" srcOrd="0" destOrd="0" presId="urn:microsoft.com/office/officeart/2005/8/layout/vList5"/>
    <dgm:cxn modelId="{D328976A-DF16-4B4A-B18A-DB0AA0F9C100}" srcId="{1F248EAE-57F6-48E8-894E-493854EBED12}" destId="{EBA733EB-021D-4F63-9CE9-2C82EE685DAD}" srcOrd="2" destOrd="0" parTransId="{5AD0529E-1CAF-4A04-BDDD-901EE2532106}" sibTransId="{0DD85C35-D3D3-4BBC-907C-51C05F051A18}"/>
    <dgm:cxn modelId="{0403B3DA-C792-425E-9D56-7729D707BC4F}" srcId="{1F248EAE-57F6-48E8-894E-493854EBED12}" destId="{D68A3E38-2FE7-4E23-A679-F1B62A40EFB0}" srcOrd="1" destOrd="0" parTransId="{6A38143E-24FA-4E16-891B-6154CBDD975F}" sibTransId="{9A6B852A-7C24-4E95-B560-E0DE1D790AFE}"/>
    <dgm:cxn modelId="{8BCE9539-8B3E-44AA-8B84-5ED326964264}" type="presOf" srcId="{6DB16401-8057-479B-92AC-941DFBA261CA}" destId="{39375D6C-0A1F-4F77-AE90-2754BD35EDEF}" srcOrd="0" destOrd="0" presId="urn:microsoft.com/office/officeart/2005/8/layout/vList5"/>
    <dgm:cxn modelId="{FB889100-043D-4C54-8577-F7083EB6616A}" type="presOf" srcId="{EBA733EB-021D-4F63-9CE9-2C82EE685DAD}" destId="{228006DE-787C-4334-B231-386BCEA7BA92}" srcOrd="0" destOrd="0" presId="urn:microsoft.com/office/officeart/2005/8/layout/vList5"/>
    <dgm:cxn modelId="{09997DD0-C640-48B6-BC51-5107F2921123}" type="presOf" srcId="{E618B026-1151-4A92-8E3F-66384E932E8D}" destId="{63E5C77E-9B19-446F-A897-0E01099E3305}" srcOrd="0" destOrd="0" presId="urn:microsoft.com/office/officeart/2005/8/layout/vList5"/>
    <dgm:cxn modelId="{1DCC2D03-2659-4EA6-88B5-7281143887A8}" type="presOf" srcId="{D70E5865-1B4E-4A5F-BE1E-CBD8E3FD2F72}" destId="{996DE830-9111-43A1-8886-7C14A787B750}" srcOrd="0" destOrd="0" presId="urn:microsoft.com/office/officeart/2005/8/layout/vList5"/>
    <dgm:cxn modelId="{3E103FFD-7DC7-480C-A9EF-41997F749221}" type="presParOf" srcId="{9920EB68-424D-4D13-B257-C4B6125D641C}" destId="{86D346B7-8216-42DF-AFA7-C5C09768DEAB}" srcOrd="0" destOrd="0" presId="urn:microsoft.com/office/officeart/2005/8/layout/vList5"/>
    <dgm:cxn modelId="{560FEC48-C98C-4872-912A-E4339752A7E3}" type="presParOf" srcId="{86D346B7-8216-42DF-AFA7-C5C09768DEAB}" destId="{39375D6C-0A1F-4F77-AE90-2754BD35EDEF}" srcOrd="0" destOrd="0" presId="urn:microsoft.com/office/officeart/2005/8/layout/vList5"/>
    <dgm:cxn modelId="{57A72934-ED46-41CB-84F0-B35F6B27987E}" type="presParOf" srcId="{86D346B7-8216-42DF-AFA7-C5C09768DEAB}" destId="{63E5C77E-9B19-446F-A897-0E01099E3305}" srcOrd="1" destOrd="0" presId="urn:microsoft.com/office/officeart/2005/8/layout/vList5"/>
    <dgm:cxn modelId="{4BE82AAE-81E9-425D-B477-E6436C52B07B}" type="presParOf" srcId="{9920EB68-424D-4D13-B257-C4B6125D641C}" destId="{427A79AD-F8A1-4142-BB3E-50AD95D7BEB1}" srcOrd="1" destOrd="0" presId="urn:microsoft.com/office/officeart/2005/8/layout/vList5"/>
    <dgm:cxn modelId="{73B62E89-722C-4BA8-9AE1-D633CC3CB269}" type="presParOf" srcId="{9920EB68-424D-4D13-B257-C4B6125D641C}" destId="{A0EC97D8-2038-44C7-8B92-9713D92DB5BD}" srcOrd="2" destOrd="0" presId="urn:microsoft.com/office/officeart/2005/8/layout/vList5"/>
    <dgm:cxn modelId="{43EF9302-05F3-45F4-AB87-6213E6445AE5}" type="presParOf" srcId="{A0EC97D8-2038-44C7-8B92-9713D92DB5BD}" destId="{6D6EE5F1-BDE9-493E-8269-9C29777592CF}" srcOrd="0" destOrd="0" presId="urn:microsoft.com/office/officeart/2005/8/layout/vList5"/>
    <dgm:cxn modelId="{D7683748-596E-4A40-BC81-B48C61F2851A}" type="presParOf" srcId="{A0EC97D8-2038-44C7-8B92-9713D92DB5BD}" destId="{996DE830-9111-43A1-8886-7C14A787B750}" srcOrd="1" destOrd="0" presId="urn:microsoft.com/office/officeart/2005/8/layout/vList5"/>
    <dgm:cxn modelId="{0EFD4C69-EC39-4919-82E6-3B9BA1597F72}" type="presParOf" srcId="{9920EB68-424D-4D13-B257-C4B6125D641C}" destId="{5B5128A0-B379-4EFA-B909-4D64F4F88A99}" srcOrd="3" destOrd="0" presId="urn:microsoft.com/office/officeart/2005/8/layout/vList5"/>
    <dgm:cxn modelId="{FF41BC0B-51A8-4A22-B836-625507A5FF23}" type="presParOf" srcId="{9920EB68-424D-4D13-B257-C4B6125D641C}" destId="{D4B2D706-43AF-4D95-9975-5F2DD9FD1D15}" srcOrd="4" destOrd="0" presId="urn:microsoft.com/office/officeart/2005/8/layout/vList5"/>
    <dgm:cxn modelId="{9D695540-A295-4DB3-8F27-ED1EEE350CB8}" type="presParOf" srcId="{D4B2D706-43AF-4D95-9975-5F2DD9FD1D15}" destId="{228006DE-787C-4334-B231-386BCEA7BA92}" srcOrd="0" destOrd="0" presId="urn:microsoft.com/office/officeart/2005/8/layout/vList5"/>
    <dgm:cxn modelId="{3000F1C3-110A-4066-B3EC-0A0ADB518D7C}" type="presParOf" srcId="{D4B2D706-43AF-4D95-9975-5F2DD9FD1D15}" destId="{DBA790DB-2024-49EA-949F-1D26252DB3A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151B0D-AE7A-4A47-B025-53EE2BAF0B3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PY"/>
        </a:p>
      </dgm:t>
    </dgm:pt>
    <dgm:pt modelId="{CBFA59CF-586C-419D-BB95-8499C79DCEBD}">
      <dgm:prSet phldrT="[Texto]"/>
      <dgm:spPr/>
      <dgm:t>
        <a:bodyPr/>
        <a:lstStyle/>
        <a:p>
          <a:r>
            <a:rPr lang="es-PY" dirty="0" smtClean="0"/>
            <a:t>Resoluciones Generales</a:t>
          </a:r>
          <a:endParaRPr lang="es-PY" dirty="0"/>
        </a:p>
      </dgm:t>
    </dgm:pt>
    <dgm:pt modelId="{8289B362-F518-4574-9EAD-2397B710BDB3}" type="parTrans" cxnId="{EA37E400-B615-4AB4-8E98-1176947DB5C5}">
      <dgm:prSet/>
      <dgm:spPr/>
      <dgm:t>
        <a:bodyPr/>
        <a:lstStyle/>
        <a:p>
          <a:endParaRPr lang="es-PY"/>
        </a:p>
      </dgm:t>
    </dgm:pt>
    <dgm:pt modelId="{97D4F3E3-C753-4FCD-A284-10223E7C19C3}" type="sibTrans" cxnId="{EA37E400-B615-4AB4-8E98-1176947DB5C5}">
      <dgm:prSet/>
      <dgm:spPr/>
      <dgm:t>
        <a:bodyPr/>
        <a:lstStyle/>
        <a:p>
          <a:endParaRPr lang="es-PY"/>
        </a:p>
      </dgm:t>
    </dgm:pt>
    <dgm:pt modelId="{3110AB10-2208-4C08-A7BA-724C5C637254}">
      <dgm:prSet phldrT="[Texto]" custT="1"/>
      <dgm:spPr/>
      <dgm:t>
        <a:bodyPr/>
        <a:lstStyle/>
        <a:p>
          <a:pPr algn="ctr"/>
          <a:r>
            <a:rPr lang="es-PY" sz="4000" b="1" dirty="0" smtClean="0">
              <a:effectLst>
                <a:outerShdw blurRad="38100" dist="38100" dir="2700000" algn="tl">
                  <a:srgbClr val="000000">
                    <a:alpha val="43137"/>
                  </a:srgbClr>
                </a:outerShdw>
              </a:effectLst>
            </a:rPr>
            <a:t>574</a:t>
          </a:r>
          <a:endParaRPr lang="es-PY" sz="2200" b="1" dirty="0">
            <a:effectLst>
              <a:outerShdw blurRad="38100" dist="38100" dir="2700000" algn="tl">
                <a:srgbClr val="000000">
                  <a:alpha val="43137"/>
                </a:srgbClr>
              </a:outerShdw>
            </a:effectLst>
          </a:endParaRPr>
        </a:p>
      </dgm:t>
    </dgm:pt>
    <dgm:pt modelId="{B318C93F-252F-4230-93A3-F37559CF8CBE}" type="parTrans" cxnId="{C62FDDCC-97B3-4674-97DF-B1B5CC68CFE9}">
      <dgm:prSet/>
      <dgm:spPr/>
      <dgm:t>
        <a:bodyPr/>
        <a:lstStyle/>
        <a:p>
          <a:endParaRPr lang="es-PY"/>
        </a:p>
      </dgm:t>
    </dgm:pt>
    <dgm:pt modelId="{4CE9CE46-DD65-4154-A065-728F65C8C7E5}" type="sibTrans" cxnId="{C62FDDCC-97B3-4674-97DF-B1B5CC68CFE9}">
      <dgm:prSet/>
      <dgm:spPr/>
      <dgm:t>
        <a:bodyPr/>
        <a:lstStyle/>
        <a:p>
          <a:endParaRPr lang="es-PY"/>
        </a:p>
      </dgm:t>
    </dgm:pt>
    <dgm:pt modelId="{9EA6F347-1E31-4F64-96A5-67C3C4641AB8}">
      <dgm:prSet phldrT="[Texto]"/>
      <dgm:spPr/>
      <dgm:t>
        <a:bodyPr/>
        <a:lstStyle/>
        <a:p>
          <a:r>
            <a:rPr lang="es-PY" dirty="0" smtClean="0"/>
            <a:t>Resoluciones Ejecutivas</a:t>
          </a:r>
          <a:endParaRPr lang="es-PY" dirty="0"/>
        </a:p>
      </dgm:t>
    </dgm:pt>
    <dgm:pt modelId="{8B622374-9061-4DA5-9D06-474A70FFBC7D}" type="parTrans" cxnId="{9F7EDB01-A666-4D4E-8782-D7A8FA97FC5C}">
      <dgm:prSet/>
      <dgm:spPr/>
      <dgm:t>
        <a:bodyPr/>
        <a:lstStyle/>
        <a:p>
          <a:endParaRPr lang="es-PY"/>
        </a:p>
      </dgm:t>
    </dgm:pt>
    <dgm:pt modelId="{E81E74E3-F650-40FE-BFE4-3CAADF3BDC2B}" type="sibTrans" cxnId="{9F7EDB01-A666-4D4E-8782-D7A8FA97FC5C}">
      <dgm:prSet/>
      <dgm:spPr/>
      <dgm:t>
        <a:bodyPr/>
        <a:lstStyle/>
        <a:p>
          <a:endParaRPr lang="es-PY"/>
        </a:p>
      </dgm:t>
    </dgm:pt>
    <dgm:pt modelId="{5B9F21E2-6543-4FBC-A0B6-05A0955CC193}">
      <dgm:prSet phldrT="[Texto]"/>
      <dgm:spPr/>
      <dgm:t>
        <a:bodyPr/>
        <a:lstStyle/>
        <a:p>
          <a:r>
            <a:rPr lang="es-PY" dirty="0" smtClean="0"/>
            <a:t>Notas Remitidas</a:t>
          </a:r>
          <a:endParaRPr lang="es-PY" dirty="0"/>
        </a:p>
      </dgm:t>
    </dgm:pt>
    <dgm:pt modelId="{94587BF2-348A-4DEF-AC31-B8ABFAEC8063}" type="parTrans" cxnId="{979295DB-CB2A-4E90-A00F-67A034AC595A}">
      <dgm:prSet/>
      <dgm:spPr/>
      <dgm:t>
        <a:bodyPr/>
        <a:lstStyle/>
        <a:p>
          <a:endParaRPr lang="es-PY"/>
        </a:p>
      </dgm:t>
    </dgm:pt>
    <dgm:pt modelId="{A38268A8-5FE1-4C60-BF51-1C0523BA1747}" type="sibTrans" cxnId="{979295DB-CB2A-4E90-A00F-67A034AC595A}">
      <dgm:prSet/>
      <dgm:spPr/>
      <dgm:t>
        <a:bodyPr/>
        <a:lstStyle/>
        <a:p>
          <a:endParaRPr lang="es-PY"/>
        </a:p>
      </dgm:t>
    </dgm:pt>
    <dgm:pt modelId="{48C4E81E-4E5C-492F-A3B3-FA28C4629312}">
      <dgm:prSet phldrT="[Texto]" custT="1"/>
      <dgm:spPr/>
      <dgm:t>
        <a:bodyPr/>
        <a:lstStyle/>
        <a:p>
          <a:r>
            <a:rPr lang="es-PY" sz="4000" b="1" dirty="0" smtClean="0">
              <a:effectLst>
                <a:outerShdw blurRad="38100" dist="38100" dir="2700000" algn="tl">
                  <a:srgbClr val="000000">
                    <a:alpha val="43137"/>
                  </a:srgbClr>
                </a:outerShdw>
              </a:effectLst>
            </a:rPr>
            <a:t>1460</a:t>
          </a:r>
          <a:endParaRPr lang="es-PY" sz="4000" b="1" dirty="0">
            <a:effectLst>
              <a:outerShdw blurRad="38100" dist="38100" dir="2700000" algn="tl">
                <a:srgbClr val="000000">
                  <a:alpha val="43137"/>
                </a:srgbClr>
              </a:outerShdw>
            </a:effectLst>
          </a:endParaRPr>
        </a:p>
      </dgm:t>
    </dgm:pt>
    <dgm:pt modelId="{B76DBEFC-8256-4FEC-9C97-8E6AD54B9D4F}" type="parTrans" cxnId="{6EEE58A5-C485-4346-A95A-CA6AF914E240}">
      <dgm:prSet/>
      <dgm:spPr/>
      <dgm:t>
        <a:bodyPr/>
        <a:lstStyle/>
        <a:p>
          <a:endParaRPr lang="es-PY"/>
        </a:p>
      </dgm:t>
    </dgm:pt>
    <dgm:pt modelId="{53788245-0B5D-433B-BF0E-044E7D33D707}" type="sibTrans" cxnId="{6EEE58A5-C485-4346-A95A-CA6AF914E240}">
      <dgm:prSet/>
      <dgm:spPr/>
      <dgm:t>
        <a:bodyPr/>
        <a:lstStyle/>
        <a:p>
          <a:endParaRPr lang="es-PY"/>
        </a:p>
      </dgm:t>
    </dgm:pt>
    <dgm:pt modelId="{A0E83E90-AB56-42AA-B9AB-02FD96BB82E7}">
      <dgm:prSet/>
      <dgm:spPr/>
      <dgm:t>
        <a:bodyPr/>
        <a:lstStyle/>
        <a:p>
          <a:r>
            <a:rPr lang="es-PY" dirty="0" smtClean="0"/>
            <a:t>Reconocimientos de Títulos Extranjeros Aprobados</a:t>
          </a:r>
          <a:endParaRPr lang="es-PY" dirty="0"/>
        </a:p>
      </dgm:t>
    </dgm:pt>
    <dgm:pt modelId="{DA72BE04-E37B-4BE6-8951-3D50D6B35F63}" type="parTrans" cxnId="{A5AF55C5-9981-481D-8633-5BFB824E419E}">
      <dgm:prSet/>
      <dgm:spPr/>
      <dgm:t>
        <a:bodyPr/>
        <a:lstStyle/>
        <a:p>
          <a:endParaRPr lang="es-PY"/>
        </a:p>
      </dgm:t>
    </dgm:pt>
    <dgm:pt modelId="{FE5A20A4-21AC-4A8A-B7CA-61A4A3B203B3}" type="sibTrans" cxnId="{A5AF55C5-9981-481D-8633-5BFB824E419E}">
      <dgm:prSet/>
      <dgm:spPr/>
      <dgm:t>
        <a:bodyPr/>
        <a:lstStyle/>
        <a:p>
          <a:endParaRPr lang="es-PY"/>
        </a:p>
      </dgm:t>
    </dgm:pt>
    <dgm:pt modelId="{1AA1D591-0832-4ADB-AA15-56CF906FBC20}">
      <dgm:prSet phldrT="[Texto]" custT="1"/>
      <dgm:spPr/>
      <dgm:t>
        <a:bodyPr/>
        <a:lstStyle/>
        <a:p>
          <a:pPr algn="ctr"/>
          <a:r>
            <a:rPr lang="es-PY" sz="4000" b="1" dirty="0" smtClean="0">
              <a:effectLst>
                <a:outerShdw blurRad="38100" dist="38100" dir="2700000" algn="tl">
                  <a:srgbClr val="000000">
                    <a:alpha val="43137"/>
                  </a:srgbClr>
                </a:outerShdw>
              </a:effectLst>
            </a:rPr>
            <a:t>05</a:t>
          </a:r>
          <a:endParaRPr lang="es-PY" sz="2200" b="1" dirty="0">
            <a:effectLst>
              <a:outerShdw blurRad="38100" dist="38100" dir="2700000" algn="tl">
                <a:srgbClr val="000000">
                  <a:alpha val="43137"/>
                </a:srgbClr>
              </a:outerShdw>
            </a:effectLst>
          </a:endParaRPr>
        </a:p>
      </dgm:t>
    </dgm:pt>
    <dgm:pt modelId="{1A66877B-8A31-4E7B-8705-276313C71304}" type="parTrans" cxnId="{7C8A336F-D37C-4C2A-AA12-30A9D1845996}">
      <dgm:prSet/>
      <dgm:spPr/>
      <dgm:t>
        <a:bodyPr/>
        <a:lstStyle/>
        <a:p>
          <a:endParaRPr lang="es-PY"/>
        </a:p>
      </dgm:t>
    </dgm:pt>
    <dgm:pt modelId="{092AB713-B398-4F3F-97C0-108734CDF54F}" type="sibTrans" cxnId="{7C8A336F-D37C-4C2A-AA12-30A9D1845996}">
      <dgm:prSet/>
      <dgm:spPr/>
      <dgm:t>
        <a:bodyPr/>
        <a:lstStyle/>
        <a:p>
          <a:endParaRPr lang="es-PY"/>
        </a:p>
      </dgm:t>
    </dgm:pt>
    <dgm:pt modelId="{A84E9581-D37C-46BE-BC48-FE4B0A3641FA}">
      <dgm:prSet custT="1"/>
      <dgm:spPr/>
      <dgm:t>
        <a:bodyPr/>
        <a:lstStyle/>
        <a:p>
          <a:pPr algn="ctr"/>
          <a:r>
            <a:rPr lang="es-PY" sz="4000" b="1" dirty="0" smtClean="0">
              <a:effectLst>
                <a:outerShdw blurRad="38100" dist="38100" dir="2700000" algn="tl">
                  <a:srgbClr val="000000">
                    <a:alpha val="43137"/>
                  </a:srgbClr>
                </a:outerShdw>
              </a:effectLst>
            </a:rPr>
            <a:t>338</a:t>
          </a:r>
          <a:endParaRPr lang="es-PY" sz="1900" b="1" dirty="0">
            <a:effectLst>
              <a:outerShdw blurRad="38100" dist="38100" dir="2700000" algn="tl">
                <a:srgbClr val="000000">
                  <a:alpha val="43137"/>
                </a:srgbClr>
              </a:outerShdw>
            </a:effectLst>
          </a:endParaRPr>
        </a:p>
      </dgm:t>
    </dgm:pt>
    <dgm:pt modelId="{462FB755-5550-43A0-B9F8-3FBFB08D0F82}" type="parTrans" cxnId="{720155B1-A5AC-4E0C-961E-912ADA507FC3}">
      <dgm:prSet/>
      <dgm:spPr/>
      <dgm:t>
        <a:bodyPr/>
        <a:lstStyle/>
        <a:p>
          <a:endParaRPr lang="es-PY"/>
        </a:p>
      </dgm:t>
    </dgm:pt>
    <dgm:pt modelId="{A095BF2C-EB6D-464D-ACB5-B6C143B60C15}" type="sibTrans" cxnId="{720155B1-A5AC-4E0C-961E-912ADA507FC3}">
      <dgm:prSet/>
      <dgm:spPr/>
      <dgm:t>
        <a:bodyPr/>
        <a:lstStyle/>
        <a:p>
          <a:endParaRPr lang="es-PY"/>
        </a:p>
      </dgm:t>
    </dgm:pt>
    <dgm:pt modelId="{0933A212-4C7E-4D43-9C2D-2534616BE112}" type="pres">
      <dgm:prSet presAssocID="{91151B0D-AE7A-4A47-B025-53EE2BAF0B3B}" presName="Name0" presStyleCnt="0">
        <dgm:presLayoutVars>
          <dgm:dir/>
          <dgm:animLvl val="lvl"/>
          <dgm:resizeHandles val="exact"/>
        </dgm:presLayoutVars>
      </dgm:prSet>
      <dgm:spPr/>
      <dgm:t>
        <a:bodyPr/>
        <a:lstStyle/>
        <a:p>
          <a:endParaRPr lang="es-PY"/>
        </a:p>
      </dgm:t>
    </dgm:pt>
    <dgm:pt modelId="{D51C1C42-0F04-4380-B439-AF4969F9BB1E}" type="pres">
      <dgm:prSet presAssocID="{CBFA59CF-586C-419D-BB95-8499C79DCEBD}" presName="composite" presStyleCnt="0"/>
      <dgm:spPr/>
    </dgm:pt>
    <dgm:pt modelId="{DCA8E5BA-2F89-44D9-AE49-50F507448A38}" type="pres">
      <dgm:prSet presAssocID="{CBFA59CF-586C-419D-BB95-8499C79DCEBD}" presName="parTx" presStyleLbl="alignNode1" presStyleIdx="0" presStyleCnt="4">
        <dgm:presLayoutVars>
          <dgm:chMax val="0"/>
          <dgm:chPref val="0"/>
          <dgm:bulletEnabled val="1"/>
        </dgm:presLayoutVars>
      </dgm:prSet>
      <dgm:spPr/>
      <dgm:t>
        <a:bodyPr/>
        <a:lstStyle/>
        <a:p>
          <a:endParaRPr lang="es-PY"/>
        </a:p>
      </dgm:t>
    </dgm:pt>
    <dgm:pt modelId="{71F602DF-45E4-4F85-B6F4-A4BD807AB918}" type="pres">
      <dgm:prSet presAssocID="{CBFA59CF-586C-419D-BB95-8499C79DCEBD}" presName="desTx" presStyleLbl="alignAccFollowNode1" presStyleIdx="0" presStyleCnt="4" custLinFactNeighborX="-56881" custLinFactNeighborY="2518">
        <dgm:presLayoutVars>
          <dgm:bulletEnabled val="1"/>
        </dgm:presLayoutVars>
      </dgm:prSet>
      <dgm:spPr/>
      <dgm:t>
        <a:bodyPr/>
        <a:lstStyle/>
        <a:p>
          <a:endParaRPr lang="es-PY"/>
        </a:p>
      </dgm:t>
    </dgm:pt>
    <dgm:pt modelId="{0BC9382C-D7F6-4821-B57D-66D1902433D1}" type="pres">
      <dgm:prSet presAssocID="{97D4F3E3-C753-4FCD-A284-10223E7C19C3}" presName="space" presStyleCnt="0"/>
      <dgm:spPr/>
    </dgm:pt>
    <dgm:pt modelId="{26A19641-3B6B-4506-BA86-C8AFEEF00F43}" type="pres">
      <dgm:prSet presAssocID="{9EA6F347-1E31-4F64-96A5-67C3C4641AB8}" presName="composite" presStyleCnt="0"/>
      <dgm:spPr/>
    </dgm:pt>
    <dgm:pt modelId="{1969FAE3-1444-4ADE-91E9-9E8800D64BF4}" type="pres">
      <dgm:prSet presAssocID="{9EA6F347-1E31-4F64-96A5-67C3C4641AB8}" presName="parTx" presStyleLbl="alignNode1" presStyleIdx="1" presStyleCnt="4">
        <dgm:presLayoutVars>
          <dgm:chMax val="0"/>
          <dgm:chPref val="0"/>
          <dgm:bulletEnabled val="1"/>
        </dgm:presLayoutVars>
      </dgm:prSet>
      <dgm:spPr/>
      <dgm:t>
        <a:bodyPr/>
        <a:lstStyle/>
        <a:p>
          <a:endParaRPr lang="es-PY"/>
        </a:p>
      </dgm:t>
    </dgm:pt>
    <dgm:pt modelId="{09183BDD-DA65-45BA-BD52-B29A81EA0943}" type="pres">
      <dgm:prSet presAssocID="{9EA6F347-1E31-4F64-96A5-67C3C4641AB8}" presName="desTx" presStyleLbl="alignAccFollowNode1" presStyleIdx="1" presStyleCnt="4">
        <dgm:presLayoutVars>
          <dgm:bulletEnabled val="1"/>
        </dgm:presLayoutVars>
      </dgm:prSet>
      <dgm:spPr/>
      <dgm:t>
        <a:bodyPr/>
        <a:lstStyle/>
        <a:p>
          <a:endParaRPr lang="es-PY"/>
        </a:p>
      </dgm:t>
    </dgm:pt>
    <dgm:pt modelId="{160AD0E3-65DB-46A8-AB0B-41EF0A5E0C3B}" type="pres">
      <dgm:prSet presAssocID="{E81E74E3-F650-40FE-BFE4-3CAADF3BDC2B}" presName="space" presStyleCnt="0"/>
      <dgm:spPr/>
    </dgm:pt>
    <dgm:pt modelId="{487D49E3-8584-46E6-ABAE-6B0BE329F655}" type="pres">
      <dgm:prSet presAssocID="{5B9F21E2-6543-4FBC-A0B6-05A0955CC193}" presName="composite" presStyleCnt="0"/>
      <dgm:spPr/>
    </dgm:pt>
    <dgm:pt modelId="{D721C40F-21FF-4050-B41D-884151330684}" type="pres">
      <dgm:prSet presAssocID="{5B9F21E2-6543-4FBC-A0B6-05A0955CC193}" presName="parTx" presStyleLbl="alignNode1" presStyleIdx="2" presStyleCnt="4">
        <dgm:presLayoutVars>
          <dgm:chMax val="0"/>
          <dgm:chPref val="0"/>
          <dgm:bulletEnabled val="1"/>
        </dgm:presLayoutVars>
      </dgm:prSet>
      <dgm:spPr/>
      <dgm:t>
        <a:bodyPr/>
        <a:lstStyle/>
        <a:p>
          <a:endParaRPr lang="es-PY"/>
        </a:p>
      </dgm:t>
    </dgm:pt>
    <dgm:pt modelId="{3BE647E6-0ACC-4306-B4D7-E3E7DCD84262}" type="pres">
      <dgm:prSet presAssocID="{5B9F21E2-6543-4FBC-A0B6-05A0955CC193}" presName="desTx" presStyleLbl="alignAccFollowNode1" presStyleIdx="2" presStyleCnt="4">
        <dgm:presLayoutVars>
          <dgm:bulletEnabled val="1"/>
        </dgm:presLayoutVars>
      </dgm:prSet>
      <dgm:spPr/>
      <dgm:t>
        <a:bodyPr/>
        <a:lstStyle/>
        <a:p>
          <a:endParaRPr lang="es-PY"/>
        </a:p>
      </dgm:t>
    </dgm:pt>
    <dgm:pt modelId="{499A87E5-557B-4A86-BE7C-A1F5825843E0}" type="pres">
      <dgm:prSet presAssocID="{A38268A8-5FE1-4C60-BF51-1C0523BA1747}" presName="space" presStyleCnt="0"/>
      <dgm:spPr/>
    </dgm:pt>
    <dgm:pt modelId="{39A98128-CB01-40D7-B17E-BA52FE802375}" type="pres">
      <dgm:prSet presAssocID="{A0E83E90-AB56-42AA-B9AB-02FD96BB82E7}" presName="composite" presStyleCnt="0"/>
      <dgm:spPr/>
    </dgm:pt>
    <dgm:pt modelId="{FB824FCC-9561-4AE5-B3C5-A75BF967BA07}" type="pres">
      <dgm:prSet presAssocID="{A0E83E90-AB56-42AA-B9AB-02FD96BB82E7}" presName="parTx" presStyleLbl="alignNode1" presStyleIdx="3" presStyleCnt="4">
        <dgm:presLayoutVars>
          <dgm:chMax val="0"/>
          <dgm:chPref val="0"/>
          <dgm:bulletEnabled val="1"/>
        </dgm:presLayoutVars>
      </dgm:prSet>
      <dgm:spPr/>
      <dgm:t>
        <a:bodyPr/>
        <a:lstStyle/>
        <a:p>
          <a:endParaRPr lang="es-PY"/>
        </a:p>
      </dgm:t>
    </dgm:pt>
    <dgm:pt modelId="{0801120E-1E1B-4486-BEBB-D84501DE829C}" type="pres">
      <dgm:prSet presAssocID="{A0E83E90-AB56-42AA-B9AB-02FD96BB82E7}" presName="desTx" presStyleLbl="alignAccFollowNode1" presStyleIdx="3" presStyleCnt="4">
        <dgm:presLayoutVars>
          <dgm:bulletEnabled val="1"/>
        </dgm:presLayoutVars>
      </dgm:prSet>
      <dgm:spPr/>
      <dgm:t>
        <a:bodyPr/>
        <a:lstStyle/>
        <a:p>
          <a:endParaRPr lang="es-PY"/>
        </a:p>
      </dgm:t>
    </dgm:pt>
  </dgm:ptLst>
  <dgm:cxnLst>
    <dgm:cxn modelId="{C886C0B0-C8B0-4A54-A92B-AF9398532B0A}" type="presOf" srcId="{1AA1D591-0832-4ADB-AA15-56CF906FBC20}" destId="{09183BDD-DA65-45BA-BD52-B29A81EA0943}" srcOrd="0" destOrd="0" presId="urn:microsoft.com/office/officeart/2005/8/layout/hList1"/>
    <dgm:cxn modelId="{BBB81E7A-41FC-43FE-AF52-6C6A23DABAE1}" type="presOf" srcId="{A0E83E90-AB56-42AA-B9AB-02FD96BB82E7}" destId="{FB824FCC-9561-4AE5-B3C5-A75BF967BA07}" srcOrd="0" destOrd="0" presId="urn:microsoft.com/office/officeart/2005/8/layout/hList1"/>
    <dgm:cxn modelId="{EA37E400-B615-4AB4-8E98-1176947DB5C5}" srcId="{91151B0D-AE7A-4A47-B025-53EE2BAF0B3B}" destId="{CBFA59CF-586C-419D-BB95-8499C79DCEBD}" srcOrd="0" destOrd="0" parTransId="{8289B362-F518-4574-9EAD-2397B710BDB3}" sibTransId="{97D4F3E3-C753-4FCD-A284-10223E7C19C3}"/>
    <dgm:cxn modelId="{F978553E-F03C-48B4-BCBE-FAFCAB89536A}" type="presOf" srcId="{3110AB10-2208-4C08-A7BA-724C5C637254}" destId="{71F602DF-45E4-4F85-B6F4-A4BD807AB918}" srcOrd="0" destOrd="0" presId="urn:microsoft.com/office/officeart/2005/8/layout/hList1"/>
    <dgm:cxn modelId="{7C8A336F-D37C-4C2A-AA12-30A9D1845996}" srcId="{9EA6F347-1E31-4F64-96A5-67C3C4641AB8}" destId="{1AA1D591-0832-4ADB-AA15-56CF906FBC20}" srcOrd="0" destOrd="0" parTransId="{1A66877B-8A31-4E7B-8705-276313C71304}" sibTransId="{092AB713-B398-4F3F-97C0-108734CDF54F}"/>
    <dgm:cxn modelId="{2DA4BAAC-DBC6-4450-A760-533D7C4CB34C}" type="presOf" srcId="{CBFA59CF-586C-419D-BB95-8499C79DCEBD}" destId="{DCA8E5BA-2F89-44D9-AE49-50F507448A38}" srcOrd="0" destOrd="0" presId="urn:microsoft.com/office/officeart/2005/8/layout/hList1"/>
    <dgm:cxn modelId="{B3851CE1-3D64-4DC8-94CF-6875978E0D35}" type="presOf" srcId="{48C4E81E-4E5C-492F-A3B3-FA28C4629312}" destId="{3BE647E6-0ACC-4306-B4D7-E3E7DCD84262}" srcOrd="0" destOrd="0" presId="urn:microsoft.com/office/officeart/2005/8/layout/hList1"/>
    <dgm:cxn modelId="{86C98A39-F7A8-4FBC-8087-AAE69300C07E}" type="presOf" srcId="{9EA6F347-1E31-4F64-96A5-67C3C4641AB8}" destId="{1969FAE3-1444-4ADE-91E9-9E8800D64BF4}" srcOrd="0" destOrd="0" presId="urn:microsoft.com/office/officeart/2005/8/layout/hList1"/>
    <dgm:cxn modelId="{E187B86F-6F7D-49EB-9D6C-57E87985F977}" type="presOf" srcId="{A84E9581-D37C-46BE-BC48-FE4B0A3641FA}" destId="{0801120E-1E1B-4486-BEBB-D84501DE829C}" srcOrd="0" destOrd="0" presId="urn:microsoft.com/office/officeart/2005/8/layout/hList1"/>
    <dgm:cxn modelId="{979295DB-CB2A-4E90-A00F-67A034AC595A}" srcId="{91151B0D-AE7A-4A47-B025-53EE2BAF0B3B}" destId="{5B9F21E2-6543-4FBC-A0B6-05A0955CC193}" srcOrd="2" destOrd="0" parTransId="{94587BF2-348A-4DEF-AC31-B8ABFAEC8063}" sibTransId="{A38268A8-5FE1-4C60-BF51-1C0523BA1747}"/>
    <dgm:cxn modelId="{EBA9D7DD-8B22-467C-81DD-4F95C9EAED8E}" type="presOf" srcId="{91151B0D-AE7A-4A47-B025-53EE2BAF0B3B}" destId="{0933A212-4C7E-4D43-9C2D-2534616BE112}" srcOrd="0" destOrd="0" presId="urn:microsoft.com/office/officeart/2005/8/layout/hList1"/>
    <dgm:cxn modelId="{8947EECF-E2E1-4F96-A26E-DED26CFAE3D0}" type="presOf" srcId="{5B9F21E2-6543-4FBC-A0B6-05A0955CC193}" destId="{D721C40F-21FF-4050-B41D-884151330684}" srcOrd="0" destOrd="0" presId="urn:microsoft.com/office/officeart/2005/8/layout/hList1"/>
    <dgm:cxn modelId="{A5AF55C5-9981-481D-8633-5BFB824E419E}" srcId="{91151B0D-AE7A-4A47-B025-53EE2BAF0B3B}" destId="{A0E83E90-AB56-42AA-B9AB-02FD96BB82E7}" srcOrd="3" destOrd="0" parTransId="{DA72BE04-E37B-4BE6-8951-3D50D6B35F63}" sibTransId="{FE5A20A4-21AC-4A8A-B7CA-61A4A3B203B3}"/>
    <dgm:cxn modelId="{C62FDDCC-97B3-4674-97DF-B1B5CC68CFE9}" srcId="{CBFA59CF-586C-419D-BB95-8499C79DCEBD}" destId="{3110AB10-2208-4C08-A7BA-724C5C637254}" srcOrd="0" destOrd="0" parTransId="{B318C93F-252F-4230-93A3-F37559CF8CBE}" sibTransId="{4CE9CE46-DD65-4154-A065-728F65C8C7E5}"/>
    <dgm:cxn modelId="{9F7EDB01-A666-4D4E-8782-D7A8FA97FC5C}" srcId="{91151B0D-AE7A-4A47-B025-53EE2BAF0B3B}" destId="{9EA6F347-1E31-4F64-96A5-67C3C4641AB8}" srcOrd="1" destOrd="0" parTransId="{8B622374-9061-4DA5-9D06-474A70FFBC7D}" sibTransId="{E81E74E3-F650-40FE-BFE4-3CAADF3BDC2B}"/>
    <dgm:cxn modelId="{6EEE58A5-C485-4346-A95A-CA6AF914E240}" srcId="{5B9F21E2-6543-4FBC-A0B6-05A0955CC193}" destId="{48C4E81E-4E5C-492F-A3B3-FA28C4629312}" srcOrd="0" destOrd="0" parTransId="{B76DBEFC-8256-4FEC-9C97-8E6AD54B9D4F}" sibTransId="{53788245-0B5D-433B-BF0E-044E7D33D707}"/>
    <dgm:cxn modelId="{720155B1-A5AC-4E0C-961E-912ADA507FC3}" srcId="{A0E83E90-AB56-42AA-B9AB-02FD96BB82E7}" destId="{A84E9581-D37C-46BE-BC48-FE4B0A3641FA}" srcOrd="0" destOrd="0" parTransId="{462FB755-5550-43A0-B9F8-3FBFB08D0F82}" sibTransId="{A095BF2C-EB6D-464D-ACB5-B6C143B60C15}"/>
    <dgm:cxn modelId="{F06C6E2B-DBA2-4212-AE30-E98D6980CDFD}" type="presParOf" srcId="{0933A212-4C7E-4D43-9C2D-2534616BE112}" destId="{D51C1C42-0F04-4380-B439-AF4969F9BB1E}" srcOrd="0" destOrd="0" presId="urn:microsoft.com/office/officeart/2005/8/layout/hList1"/>
    <dgm:cxn modelId="{F97131D2-ED68-41E5-9B32-A31F02D786FB}" type="presParOf" srcId="{D51C1C42-0F04-4380-B439-AF4969F9BB1E}" destId="{DCA8E5BA-2F89-44D9-AE49-50F507448A38}" srcOrd="0" destOrd="0" presId="urn:microsoft.com/office/officeart/2005/8/layout/hList1"/>
    <dgm:cxn modelId="{9A18BC0B-D7B1-4305-9F91-8611041B53EA}" type="presParOf" srcId="{D51C1C42-0F04-4380-B439-AF4969F9BB1E}" destId="{71F602DF-45E4-4F85-B6F4-A4BD807AB918}" srcOrd="1" destOrd="0" presId="urn:microsoft.com/office/officeart/2005/8/layout/hList1"/>
    <dgm:cxn modelId="{A9818F77-20E9-432F-89D3-0F99C86B8363}" type="presParOf" srcId="{0933A212-4C7E-4D43-9C2D-2534616BE112}" destId="{0BC9382C-D7F6-4821-B57D-66D1902433D1}" srcOrd="1" destOrd="0" presId="urn:microsoft.com/office/officeart/2005/8/layout/hList1"/>
    <dgm:cxn modelId="{C1AB02F5-07B4-47D6-A3C0-3B3C24D824B5}" type="presParOf" srcId="{0933A212-4C7E-4D43-9C2D-2534616BE112}" destId="{26A19641-3B6B-4506-BA86-C8AFEEF00F43}" srcOrd="2" destOrd="0" presId="urn:microsoft.com/office/officeart/2005/8/layout/hList1"/>
    <dgm:cxn modelId="{FDD699E6-FC0F-4510-B404-77A7F299CC8B}" type="presParOf" srcId="{26A19641-3B6B-4506-BA86-C8AFEEF00F43}" destId="{1969FAE3-1444-4ADE-91E9-9E8800D64BF4}" srcOrd="0" destOrd="0" presId="urn:microsoft.com/office/officeart/2005/8/layout/hList1"/>
    <dgm:cxn modelId="{75F876E0-A4AA-4942-A0DF-B6EB5A887178}" type="presParOf" srcId="{26A19641-3B6B-4506-BA86-C8AFEEF00F43}" destId="{09183BDD-DA65-45BA-BD52-B29A81EA0943}" srcOrd="1" destOrd="0" presId="urn:microsoft.com/office/officeart/2005/8/layout/hList1"/>
    <dgm:cxn modelId="{E8F6CB63-FDFE-4332-B560-6197E0FE979A}" type="presParOf" srcId="{0933A212-4C7E-4D43-9C2D-2534616BE112}" destId="{160AD0E3-65DB-46A8-AB0B-41EF0A5E0C3B}" srcOrd="3" destOrd="0" presId="urn:microsoft.com/office/officeart/2005/8/layout/hList1"/>
    <dgm:cxn modelId="{734ADB90-22BA-477E-87ED-0C97FA9E5B29}" type="presParOf" srcId="{0933A212-4C7E-4D43-9C2D-2534616BE112}" destId="{487D49E3-8584-46E6-ABAE-6B0BE329F655}" srcOrd="4" destOrd="0" presId="urn:microsoft.com/office/officeart/2005/8/layout/hList1"/>
    <dgm:cxn modelId="{1EF4B9B8-F719-432C-A1E0-30D4C1DF6C54}" type="presParOf" srcId="{487D49E3-8584-46E6-ABAE-6B0BE329F655}" destId="{D721C40F-21FF-4050-B41D-884151330684}" srcOrd="0" destOrd="0" presId="urn:microsoft.com/office/officeart/2005/8/layout/hList1"/>
    <dgm:cxn modelId="{4FA1F0A2-ED73-4CD0-A08E-1CF8CE8AC367}" type="presParOf" srcId="{487D49E3-8584-46E6-ABAE-6B0BE329F655}" destId="{3BE647E6-0ACC-4306-B4D7-E3E7DCD84262}" srcOrd="1" destOrd="0" presId="urn:microsoft.com/office/officeart/2005/8/layout/hList1"/>
    <dgm:cxn modelId="{DB257D51-BD9C-4C93-8DEE-B95B4CBE5D52}" type="presParOf" srcId="{0933A212-4C7E-4D43-9C2D-2534616BE112}" destId="{499A87E5-557B-4A86-BE7C-A1F5825843E0}" srcOrd="5" destOrd="0" presId="urn:microsoft.com/office/officeart/2005/8/layout/hList1"/>
    <dgm:cxn modelId="{B5E9308C-AFFA-4727-BC87-74CDE2FC0192}" type="presParOf" srcId="{0933A212-4C7E-4D43-9C2D-2534616BE112}" destId="{39A98128-CB01-40D7-B17E-BA52FE802375}" srcOrd="6" destOrd="0" presId="urn:microsoft.com/office/officeart/2005/8/layout/hList1"/>
    <dgm:cxn modelId="{20C9F80E-4FE8-4D3C-8636-FBECD89E5955}" type="presParOf" srcId="{39A98128-CB01-40D7-B17E-BA52FE802375}" destId="{FB824FCC-9561-4AE5-B3C5-A75BF967BA07}" srcOrd="0" destOrd="0" presId="urn:microsoft.com/office/officeart/2005/8/layout/hList1"/>
    <dgm:cxn modelId="{4C3A1632-F89C-4ED1-8576-2951F383B664}" type="presParOf" srcId="{39A98128-CB01-40D7-B17E-BA52FE802375}" destId="{0801120E-1E1B-4486-BEBB-D84501DE829C}"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AB1DDB-74B2-44F5-8ACA-DE330B05AC35}"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s-PY"/>
        </a:p>
      </dgm:t>
    </dgm:pt>
    <dgm:pt modelId="{F15C5AED-0F6B-467A-8E8B-843C1A24F186}">
      <dgm:prSet phldrT="[Texto]"/>
      <dgm:spPr/>
      <dgm:t>
        <a:bodyPr/>
        <a:lstStyle/>
        <a:p>
          <a:r>
            <a:rPr lang="es-PY" b="1" i="0" dirty="0" smtClean="0"/>
            <a:t>Resolución CONES N° 556/2018</a:t>
          </a:r>
        </a:p>
      </dgm:t>
    </dgm:pt>
    <dgm:pt modelId="{C91D0289-6D98-4381-AC06-F876213FB353}" type="parTrans" cxnId="{681D989F-3597-47C9-AB74-4C266EF21B94}">
      <dgm:prSet/>
      <dgm:spPr/>
      <dgm:t>
        <a:bodyPr/>
        <a:lstStyle/>
        <a:p>
          <a:endParaRPr lang="es-PY"/>
        </a:p>
      </dgm:t>
    </dgm:pt>
    <dgm:pt modelId="{AEE705BA-3F03-45AB-A20C-7090DFC816A6}" type="sibTrans" cxnId="{681D989F-3597-47C9-AB74-4C266EF21B94}">
      <dgm:prSet/>
      <dgm:spPr/>
      <dgm:t>
        <a:bodyPr/>
        <a:lstStyle/>
        <a:p>
          <a:endParaRPr lang="es-PY"/>
        </a:p>
      </dgm:t>
    </dgm:pt>
    <dgm:pt modelId="{1B579F7E-A6E7-47B5-945B-216B0849EC59}">
      <dgm:prSet phldrT="[Texto]"/>
      <dgm:spPr/>
      <dgm:t>
        <a:bodyPr/>
        <a:lstStyle/>
        <a:p>
          <a:r>
            <a:rPr lang="es-PY" b="1" i="0" dirty="0" smtClean="0"/>
            <a:t>“QUE ESTABLECE LAS EXIGENCIAS PARA LA ENSEÑANZA DE LOS DOCENTES EXTRANJEROS NO PERMANENTES EN PROGRAMAS DE POSTGRADO”</a:t>
          </a:r>
          <a:endParaRPr lang="es-PY" dirty="0"/>
        </a:p>
      </dgm:t>
    </dgm:pt>
    <dgm:pt modelId="{C4B2BE77-F2A6-4C72-B211-FF2449E9001B}" type="parTrans" cxnId="{68C4D279-605F-40B1-ADC9-20E70DA3D1AB}">
      <dgm:prSet/>
      <dgm:spPr/>
      <dgm:t>
        <a:bodyPr/>
        <a:lstStyle/>
        <a:p>
          <a:endParaRPr lang="es-PY"/>
        </a:p>
      </dgm:t>
    </dgm:pt>
    <dgm:pt modelId="{A9D71D73-68CD-4436-B643-028404C2959B}" type="sibTrans" cxnId="{68C4D279-605F-40B1-ADC9-20E70DA3D1AB}">
      <dgm:prSet/>
      <dgm:spPr/>
      <dgm:t>
        <a:bodyPr/>
        <a:lstStyle/>
        <a:p>
          <a:endParaRPr lang="es-PY"/>
        </a:p>
      </dgm:t>
    </dgm:pt>
    <dgm:pt modelId="{A280E4EA-7DD5-4C09-A9DE-3982166E9D86}">
      <dgm:prSet phldrT="[Texto]"/>
      <dgm:spPr/>
      <dgm:t>
        <a:bodyPr/>
        <a:lstStyle/>
        <a:p>
          <a:r>
            <a:rPr lang="es-PY" b="0" i="0" dirty="0" smtClean="0"/>
            <a:t>Resolución CONES Nº 485/2018 </a:t>
          </a:r>
          <a:endParaRPr lang="es-PY" dirty="0"/>
        </a:p>
      </dgm:t>
    </dgm:pt>
    <dgm:pt modelId="{DA0CB1E2-7238-4CEF-B429-CF945715E217}" type="parTrans" cxnId="{11C741C2-4FCB-4FB8-8B84-4F72419BCD49}">
      <dgm:prSet/>
      <dgm:spPr/>
      <dgm:t>
        <a:bodyPr/>
        <a:lstStyle/>
        <a:p>
          <a:endParaRPr lang="es-PY"/>
        </a:p>
      </dgm:t>
    </dgm:pt>
    <dgm:pt modelId="{2E9BD9A7-CB03-424D-861C-14950330F2B3}" type="sibTrans" cxnId="{11C741C2-4FCB-4FB8-8B84-4F72419BCD49}">
      <dgm:prSet/>
      <dgm:spPr/>
      <dgm:t>
        <a:bodyPr/>
        <a:lstStyle/>
        <a:p>
          <a:endParaRPr lang="es-PY"/>
        </a:p>
      </dgm:t>
    </dgm:pt>
    <dgm:pt modelId="{FA50980F-3378-4E1F-ADEA-7F50583D0D6F}">
      <dgm:prSet phldrT="[Texto]"/>
      <dgm:spPr/>
      <dgm:t>
        <a:bodyPr/>
        <a:lstStyle/>
        <a:p>
          <a:r>
            <a:rPr lang="es-PY" b="1" i="0" dirty="0" smtClean="0"/>
            <a:t>“REGLAMENTO SOBRE EXPEDICIÓN DE CONSTANCIAS PROVISORIAS PARA GESTIÓN DE CONVENIOS ANTE EL MINISTERIO DE SALUD PÚBLICA Y BIENESTAR SOCIAL (</a:t>
          </a:r>
          <a:r>
            <a:rPr lang="es-PY" b="1" i="0" dirty="0" err="1" smtClean="0"/>
            <a:t>MSPyBS</a:t>
          </a:r>
          <a:r>
            <a:rPr lang="es-PY" b="1" i="0" dirty="0" smtClean="0"/>
            <a:t>) U OTRAS INSTITUCIONES PÚBLICAS PRESTADORES DE SERVICIOS DE SALUD PARA OFERTAS ACADÉMICAS DEL ÁREA DE CIENCIAS DE LA SALUD”</a:t>
          </a:r>
          <a:endParaRPr lang="es-PY" b="1" dirty="0"/>
        </a:p>
      </dgm:t>
    </dgm:pt>
    <dgm:pt modelId="{D102FD1C-F989-4729-8955-8E9A41E1F770}" type="parTrans" cxnId="{9D45DAA8-CEB2-46D1-8760-28C9F95D21EF}">
      <dgm:prSet/>
      <dgm:spPr/>
      <dgm:t>
        <a:bodyPr/>
        <a:lstStyle/>
        <a:p>
          <a:endParaRPr lang="es-PY"/>
        </a:p>
      </dgm:t>
    </dgm:pt>
    <dgm:pt modelId="{344E80D7-34D2-42A9-B482-54E29A25EE98}" type="sibTrans" cxnId="{9D45DAA8-CEB2-46D1-8760-28C9F95D21EF}">
      <dgm:prSet/>
      <dgm:spPr/>
      <dgm:t>
        <a:bodyPr/>
        <a:lstStyle/>
        <a:p>
          <a:endParaRPr lang="es-PY"/>
        </a:p>
      </dgm:t>
    </dgm:pt>
    <dgm:pt modelId="{7F1CB8A4-3F0F-4474-A834-6E7A8E9380D7}">
      <dgm:prSet/>
      <dgm:spPr/>
      <dgm:t>
        <a:bodyPr/>
        <a:lstStyle/>
        <a:p>
          <a:r>
            <a:rPr lang="es-PY" b="1" i="0" dirty="0" smtClean="0"/>
            <a:t>“QUE MODIFICA LA RESOLUCIÓN N° 216/2018 QUE REGLAMENTA EL INCISO B), DEL ARTICULO 38° DE LA LEY N°4995/2013-DE EDUCACIÓN SUPERIOR”</a:t>
          </a:r>
          <a:endParaRPr lang="es-PY" b="1" i="0" dirty="0"/>
        </a:p>
      </dgm:t>
    </dgm:pt>
    <dgm:pt modelId="{F9133065-5011-48C7-BB54-B597EE37DAF6}" type="parTrans" cxnId="{1F7BF0F8-A9F1-482B-82BC-C01BFFDF99FC}">
      <dgm:prSet/>
      <dgm:spPr/>
      <dgm:t>
        <a:bodyPr/>
        <a:lstStyle/>
        <a:p>
          <a:endParaRPr lang="es-PY"/>
        </a:p>
      </dgm:t>
    </dgm:pt>
    <dgm:pt modelId="{7F188E71-BE7F-4456-AE35-2C6E5DA62F40}" type="sibTrans" cxnId="{1F7BF0F8-A9F1-482B-82BC-C01BFFDF99FC}">
      <dgm:prSet/>
      <dgm:spPr/>
      <dgm:t>
        <a:bodyPr/>
        <a:lstStyle/>
        <a:p>
          <a:endParaRPr lang="es-PY"/>
        </a:p>
      </dgm:t>
    </dgm:pt>
    <dgm:pt modelId="{B152C0ED-DFAD-4108-ACAC-D39A32409695}">
      <dgm:prSet/>
      <dgm:spPr/>
      <dgm:t>
        <a:bodyPr/>
        <a:lstStyle/>
        <a:p>
          <a:r>
            <a:rPr lang="es-PY" b="1" i="0" dirty="0" smtClean="0"/>
            <a:t>Resolución CONES N°451/2018 </a:t>
          </a:r>
          <a:endParaRPr lang="es-PY" dirty="0"/>
        </a:p>
      </dgm:t>
    </dgm:pt>
    <dgm:pt modelId="{38A95B54-AB61-4944-B386-24F35D43E380}" type="sibTrans" cxnId="{52893B10-7102-409F-AFB0-AD0DB962DF67}">
      <dgm:prSet/>
      <dgm:spPr/>
      <dgm:t>
        <a:bodyPr/>
        <a:lstStyle/>
        <a:p>
          <a:endParaRPr lang="es-PY"/>
        </a:p>
      </dgm:t>
    </dgm:pt>
    <dgm:pt modelId="{34C8FFC2-4610-4043-8D09-E1D60682B71F}" type="parTrans" cxnId="{52893B10-7102-409F-AFB0-AD0DB962DF67}">
      <dgm:prSet/>
      <dgm:spPr/>
      <dgm:t>
        <a:bodyPr/>
        <a:lstStyle/>
        <a:p>
          <a:endParaRPr lang="es-PY"/>
        </a:p>
      </dgm:t>
    </dgm:pt>
    <dgm:pt modelId="{1D3C0A67-E7F3-48D0-BE67-B659BF733103}">
      <dgm:prSet/>
      <dgm:spPr/>
      <dgm:t>
        <a:bodyPr/>
        <a:lstStyle/>
        <a:p>
          <a:r>
            <a:rPr lang="es-PY" b="1" i="0" dirty="0" smtClean="0"/>
            <a:t>Resolución CONES N° 211/2018 </a:t>
          </a:r>
          <a:endParaRPr lang="es-PY" dirty="0"/>
        </a:p>
      </dgm:t>
    </dgm:pt>
    <dgm:pt modelId="{0397964D-C5D3-4C52-AC46-F29624051342}" type="parTrans" cxnId="{B6DC6E22-1D1F-4336-97FC-FCC4C9CC112A}">
      <dgm:prSet/>
      <dgm:spPr/>
      <dgm:t>
        <a:bodyPr/>
        <a:lstStyle/>
        <a:p>
          <a:endParaRPr lang="es-PY"/>
        </a:p>
      </dgm:t>
    </dgm:pt>
    <dgm:pt modelId="{319C1937-8EC4-4FAF-9431-625F9B026670}" type="sibTrans" cxnId="{B6DC6E22-1D1F-4336-97FC-FCC4C9CC112A}">
      <dgm:prSet/>
      <dgm:spPr/>
      <dgm:t>
        <a:bodyPr/>
        <a:lstStyle/>
        <a:p>
          <a:endParaRPr lang="es-PY"/>
        </a:p>
      </dgm:t>
    </dgm:pt>
    <dgm:pt modelId="{93B9A189-4851-47CF-B59A-FBE4DEBDEE78}">
      <dgm:prSet/>
      <dgm:spPr/>
      <dgm:t>
        <a:bodyPr/>
        <a:lstStyle/>
        <a:p>
          <a:r>
            <a:rPr lang="es-PY" b="1" i="0" dirty="0" smtClean="0"/>
            <a:t>“POR LA CUAL SE REGLAMENTA EL PROCEDIMIENTO PARA RECONOCIMIENTO DE LOS TÍTULOS EXPEDIDOS POR INSTITUCIONES DE EDUCACIÓN SUPERIOR DEL EXTRANJERO”</a:t>
          </a:r>
          <a:endParaRPr lang="es-PY" dirty="0"/>
        </a:p>
      </dgm:t>
    </dgm:pt>
    <dgm:pt modelId="{9A4C4012-6EDF-4571-9769-37A9CE27B9A2}" type="parTrans" cxnId="{B80B59B5-B4DA-4D95-A206-ABB0A9A75CAC}">
      <dgm:prSet/>
      <dgm:spPr/>
      <dgm:t>
        <a:bodyPr/>
        <a:lstStyle/>
        <a:p>
          <a:endParaRPr lang="es-PY"/>
        </a:p>
      </dgm:t>
    </dgm:pt>
    <dgm:pt modelId="{D178FF61-B895-40F6-997D-41CA49B9800D}" type="sibTrans" cxnId="{B80B59B5-B4DA-4D95-A206-ABB0A9A75CAC}">
      <dgm:prSet/>
      <dgm:spPr/>
      <dgm:t>
        <a:bodyPr/>
        <a:lstStyle/>
        <a:p>
          <a:endParaRPr lang="es-PY"/>
        </a:p>
      </dgm:t>
    </dgm:pt>
    <dgm:pt modelId="{AF7A5F6F-40D2-468F-9EA7-DACC9591FCC0}">
      <dgm:prSet/>
      <dgm:spPr/>
      <dgm:t>
        <a:bodyPr/>
        <a:lstStyle/>
        <a:p>
          <a:r>
            <a:rPr lang="es-PY" b="1" i="0" dirty="0" smtClean="0"/>
            <a:t>Resolución CONES N° 214/18 </a:t>
          </a:r>
          <a:endParaRPr lang="es-PY" dirty="0"/>
        </a:p>
      </dgm:t>
    </dgm:pt>
    <dgm:pt modelId="{51EB5CF7-A4AE-4539-BDB7-49ADBD22FEC3}" type="parTrans" cxnId="{6F31A9D1-5F93-4A81-88B1-312E1EF803F2}">
      <dgm:prSet/>
      <dgm:spPr/>
      <dgm:t>
        <a:bodyPr/>
        <a:lstStyle/>
        <a:p>
          <a:endParaRPr lang="es-PY"/>
        </a:p>
      </dgm:t>
    </dgm:pt>
    <dgm:pt modelId="{B6F86620-FA0C-477F-9D15-A122179B674F}" type="sibTrans" cxnId="{6F31A9D1-5F93-4A81-88B1-312E1EF803F2}">
      <dgm:prSet/>
      <dgm:spPr/>
      <dgm:t>
        <a:bodyPr/>
        <a:lstStyle/>
        <a:p>
          <a:endParaRPr lang="es-PY"/>
        </a:p>
      </dgm:t>
    </dgm:pt>
    <dgm:pt modelId="{5961F2B2-8AD9-4519-B41E-CCB00B549FFE}">
      <dgm:prSet/>
      <dgm:spPr/>
      <dgm:t>
        <a:bodyPr/>
        <a:lstStyle/>
        <a:p>
          <a:r>
            <a:rPr lang="es-PY" b="1" i="0" dirty="0" smtClean="0"/>
            <a:t>“QUE APRUEBA LA GRILLA DE PROCEDIMIENTO DE HOMOLOGACIÓN DE CERTIFICACIÓN DE SABERES, COMPETENCIAS O CONOCIMIENTOS PARA REINSERCIÓN Y CONTINUIDAD DE ESTUDIANTES”</a:t>
          </a:r>
          <a:endParaRPr lang="es-PY" dirty="0"/>
        </a:p>
      </dgm:t>
    </dgm:pt>
    <dgm:pt modelId="{AB251B3F-D38A-43E0-8786-C79399CABD12}" type="parTrans" cxnId="{40E9F7FB-3735-442C-A0A7-7D35EB8C79A6}">
      <dgm:prSet/>
      <dgm:spPr/>
      <dgm:t>
        <a:bodyPr/>
        <a:lstStyle/>
        <a:p>
          <a:endParaRPr lang="es-PY"/>
        </a:p>
      </dgm:t>
    </dgm:pt>
    <dgm:pt modelId="{48056A64-FEED-42B0-8367-F32B380C45D6}" type="sibTrans" cxnId="{40E9F7FB-3735-442C-A0A7-7D35EB8C79A6}">
      <dgm:prSet/>
      <dgm:spPr/>
      <dgm:t>
        <a:bodyPr/>
        <a:lstStyle/>
        <a:p>
          <a:endParaRPr lang="es-PY"/>
        </a:p>
      </dgm:t>
    </dgm:pt>
    <dgm:pt modelId="{6741FE1E-3A75-4FE8-ADF5-B7930449BF2B}" type="pres">
      <dgm:prSet presAssocID="{69AB1DDB-74B2-44F5-8ACA-DE330B05AC35}" presName="linear" presStyleCnt="0">
        <dgm:presLayoutVars>
          <dgm:animLvl val="lvl"/>
          <dgm:resizeHandles val="exact"/>
        </dgm:presLayoutVars>
      </dgm:prSet>
      <dgm:spPr/>
      <dgm:t>
        <a:bodyPr/>
        <a:lstStyle/>
        <a:p>
          <a:endParaRPr lang="es-PY"/>
        </a:p>
      </dgm:t>
    </dgm:pt>
    <dgm:pt modelId="{ADE8DE85-2395-4641-A0D2-773E79CFA62B}" type="pres">
      <dgm:prSet presAssocID="{F15C5AED-0F6B-467A-8E8B-843C1A24F186}" presName="parentText" presStyleLbl="node1" presStyleIdx="0" presStyleCnt="5">
        <dgm:presLayoutVars>
          <dgm:chMax val="0"/>
          <dgm:bulletEnabled val="1"/>
        </dgm:presLayoutVars>
      </dgm:prSet>
      <dgm:spPr/>
      <dgm:t>
        <a:bodyPr/>
        <a:lstStyle/>
        <a:p>
          <a:endParaRPr lang="es-PY"/>
        </a:p>
      </dgm:t>
    </dgm:pt>
    <dgm:pt modelId="{8B3CBD89-AD8B-4EB3-8AA3-8708FDCF8390}" type="pres">
      <dgm:prSet presAssocID="{F15C5AED-0F6B-467A-8E8B-843C1A24F186}" presName="childText" presStyleLbl="revTx" presStyleIdx="0" presStyleCnt="5">
        <dgm:presLayoutVars>
          <dgm:bulletEnabled val="1"/>
        </dgm:presLayoutVars>
      </dgm:prSet>
      <dgm:spPr/>
      <dgm:t>
        <a:bodyPr/>
        <a:lstStyle/>
        <a:p>
          <a:endParaRPr lang="es-PY"/>
        </a:p>
      </dgm:t>
    </dgm:pt>
    <dgm:pt modelId="{96283FC0-F16B-4791-8A29-16AE3D907387}" type="pres">
      <dgm:prSet presAssocID="{A280E4EA-7DD5-4C09-A9DE-3982166E9D86}" presName="parentText" presStyleLbl="node1" presStyleIdx="1" presStyleCnt="5">
        <dgm:presLayoutVars>
          <dgm:chMax val="0"/>
          <dgm:bulletEnabled val="1"/>
        </dgm:presLayoutVars>
      </dgm:prSet>
      <dgm:spPr/>
      <dgm:t>
        <a:bodyPr/>
        <a:lstStyle/>
        <a:p>
          <a:endParaRPr lang="es-PY"/>
        </a:p>
      </dgm:t>
    </dgm:pt>
    <dgm:pt modelId="{517686F2-A341-4417-84D9-FD5BCE37C4A6}" type="pres">
      <dgm:prSet presAssocID="{A280E4EA-7DD5-4C09-A9DE-3982166E9D86}" presName="childText" presStyleLbl="revTx" presStyleIdx="1" presStyleCnt="5">
        <dgm:presLayoutVars>
          <dgm:bulletEnabled val="1"/>
        </dgm:presLayoutVars>
      </dgm:prSet>
      <dgm:spPr/>
      <dgm:t>
        <a:bodyPr/>
        <a:lstStyle/>
        <a:p>
          <a:endParaRPr lang="es-PY"/>
        </a:p>
      </dgm:t>
    </dgm:pt>
    <dgm:pt modelId="{11EC30DD-5C33-4A2A-8BD2-D480665AB4ED}" type="pres">
      <dgm:prSet presAssocID="{B152C0ED-DFAD-4108-ACAC-D39A32409695}" presName="parentText" presStyleLbl="node1" presStyleIdx="2" presStyleCnt="5">
        <dgm:presLayoutVars>
          <dgm:chMax val="0"/>
          <dgm:bulletEnabled val="1"/>
        </dgm:presLayoutVars>
      </dgm:prSet>
      <dgm:spPr/>
      <dgm:t>
        <a:bodyPr/>
        <a:lstStyle/>
        <a:p>
          <a:endParaRPr lang="es-PY"/>
        </a:p>
      </dgm:t>
    </dgm:pt>
    <dgm:pt modelId="{7B2A0EB2-D8CC-49E0-8A46-D60F004B8103}" type="pres">
      <dgm:prSet presAssocID="{B152C0ED-DFAD-4108-ACAC-D39A32409695}" presName="childText" presStyleLbl="revTx" presStyleIdx="2" presStyleCnt="5">
        <dgm:presLayoutVars>
          <dgm:bulletEnabled val="1"/>
        </dgm:presLayoutVars>
      </dgm:prSet>
      <dgm:spPr/>
      <dgm:t>
        <a:bodyPr/>
        <a:lstStyle/>
        <a:p>
          <a:endParaRPr lang="es-PY"/>
        </a:p>
      </dgm:t>
    </dgm:pt>
    <dgm:pt modelId="{3EED09F0-4B3F-41A7-AE36-7E72F589E75B}" type="pres">
      <dgm:prSet presAssocID="{1D3C0A67-E7F3-48D0-BE67-B659BF733103}" presName="parentText" presStyleLbl="node1" presStyleIdx="3" presStyleCnt="5">
        <dgm:presLayoutVars>
          <dgm:chMax val="0"/>
          <dgm:bulletEnabled val="1"/>
        </dgm:presLayoutVars>
      </dgm:prSet>
      <dgm:spPr/>
      <dgm:t>
        <a:bodyPr/>
        <a:lstStyle/>
        <a:p>
          <a:endParaRPr lang="es-PY"/>
        </a:p>
      </dgm:t>
    </dgm:pt>
    <dgm:pt modelId="{37404477-D8C2-4CC0-AAEF-C0AEE02B0531}" type="pres">
      <dgm:prSet presAssocID="{1D3C0A67-E7F3-48D0-BE67-B659BF733103}" presName="childText" presStyleLbl="revTx" presStyleIdx="3" presStyleCnt="5">
        <dgm:presLayoutVars>
          <dgm:bulletEnabled val="1"/>
        </dgm:presLayoutVars>
      </dgm:prSet>
      <dgm:spPr/>
      <dgm:t>
        <a:bodyPr/>
        <a:lstStyle/>
        <a:p>
          <a:endParaRPr lang="es-PY"/>
        </a:p>
      </dgm:t>
    </dgm:pt>
    <dgm:pt modelId="{9D342F9A-DD4E-4C24-9DA5-2915453B449B}" type="pres">
      <dgm:prSet presAssocID="{AF7A5F6F-40D2-468F-9EA7-DACC9591FCC0}" presName="parentText" presStyleLbl="node1" presStyleIdx="4" presStyleCnt="5">
        <dgm:presLayoutVars>
          <dgm:chMax val="0"/>
          <dgm:bulletEnabled val="1"/>
        </dgm:presLayoutVars>
      </dgm:prSet>
      <dgm:spPr/>
      <dgm:t>
        <a:bodyPr/>
        <a:lstStyle/>
        <a:p>
          <a:endParaRPr lang="es-PY"/>
        </a:p>
      </dgm:t>
    </dgm:pt>
    <dgm:pt modelId="{EBC85CC9-CCCB-4A79-A548-779565F6C75F}" type="pres">
      <dgm:prSet presAssocID="{AF7A5F6F-40D2-468F-9EA7-DACC9591FCC0}" presName="childText" presStyleLbl="revTx" presStyleIdx="4" presStyleCnt="5">
        <dgm:presLayoutVars>
          <dgm:bulletEnabled val="1"/>
        </dgm:presLayoutVars>
      </dgm:prSet>
      <dgm:spPr/>
      <dgm:t>
        <a:bodyPr/>
        <a:lstStyle/>
        <a:p>
          <a:endParaRPr lang="es-PY"/>
        </a:p>
      </dgm:t>
    </dgm:pt>
  </dgm:ptLst>
  <dgm:cxnLst>
    <dgm:cxn modelId="{4EAC1883-0126-4D62-A298-ABC96F01C1A6}" type="presOf" srcId="{5961F2B2-8AD9-4519-B41E-CCB00B549FFE}" destId="{EBC85CC9-CCCB-4A79-A548-779565F6C75F}" srcOrd="0" destOrd="0" presId="urn:microsoft.com/office/officeart/2005/8/layout/vList2"/>
    <dgm:cxn modelId="{BB5729A0-C089-475F-8694-675478126301}" type="presOf" srcId="{7F1CB8A4-3F0F-4474-A834-6E7A8E9380D7}" destId="{7B2A0EB2-D8CC-49E0-8A46-D60F004B8103}" srcOrd="0" destOrd="0" presId="urn:microsoft.com/office/officeart/2005/8/layout/vList2"/>
    <dgm:cxn modelId="{6F31A9D1-5F93-4A81-88B1-312E1EF803F2}" srcId="{69AB1DDB-74B2-44F5-8ACA-DE330B05AC35}" destId="{AF7A5F6F-40D2-468F-9EA7-DACC9591FCC0}" srcOrd="4" destOrd="0" parTransId="{51EB5CF7-A4AE-4539-BDB7-49ADBD22FEC3}" sibTransId="{B6F86620-FA0C-477F-9D15-A122179B674F}"/>
    <dgm:cxn modelId="{681D989F-3597-47C9-AB74-4C266EF21B94}" srcId="{69AB1DDB-74B2-44F5-8ACA-DE330B05AC35}" destId="{F15C5AED-0F6B-467A-8E8B-843C1A24F186}" srcOrd="0" destOrd="0" parTransId="{C91D0289-6D98-4381-AC06-F876213FB353}" sibTransId="{AEE705BA-3F03-45AB-A20C-7090DFC816A6}"/>
    <dgm:cxn modelId="{5BEA9998-A34C-4A93-805E-BEC816BEA7B3}" type="presOf" srcId="{B152C0ED-DFAD-4108-ACAC-D39A32409695}" destId="{11EC30DD-5C33-4A2A-8BD2-D480665AB4ED}" srcOrd="0" destOrd="0" presId="urn:microsoft.com/office/officeart/2005/8/layout/vList2"/>
    <dgm:cxn modelId="{56FB7DA5-2A78-4756-B8A6-E0F34F9B1E6F}" type="presOf" srcId="{AF7A5F6F-40D2-468F-9EA7-DACC9591FCC0}" destId="{9D342F9A-DD4E-4C24-9DA5-2915453B449B}" srcOrd="0" destOrd="0" presId="urn:microsoft.com/office/officeart/2005/8/layout/vList2"/>
    <dgm:cxn modelId="{B6DC6E22-1D1F-4336-97FC-FCC4C9CC112A}" srcId="{69AB1DDB-74B2-44F5-8ACA-DE330B05AC35}" destId="{1D3C0A67-E7F3-48D0-BE67-B659BF733103}" srcOrd="3" destOrd="0" parTransId="{0397964D-C5D3-4C52-AC46-F29624051342}" sibTransId="{319C1937-8EC4-4FAF-9431-625F9B026670}"/>
    <dgm:cxn modelId="{BAE39292-0437-4EC5-B73D-5831327108AD}" type="presOf" srcId="{1D3C0A67-E7F3-48D0-BE67-B659BF733103}" destId="{3EED09F0-4B3F-41A7-AE36-7E72F589E75B}" srcOrd="0" destOrd="0" presId="urn:microsoft.com/office/officeart/2005/8/layout/vList2"/>
    <dgm:cxn modelId="{42023CD6-B3C3-4EEE-AFAB-7AB39E6D99E7}" type="presOf" srcId="{1B579F7E-A6E7-47B5-945B-216B0849EC59}" destId="{8B3CBD89-AD8B-4EB3-8AA3-8708FDCF8390}" srcOrd="0" destOrd="0" presId="urn:microsoft.com/office/officeart/2005/8/layout/vList2"/>
    <dgm:cxn modelId="{8305AE1F-11CE-421D-BB01-46223C395DCE}" type="presOf" srcId="{69AB1DDB-74B2-44F5-8ACA-DE330B05AC35}" destId="{6741FE1E-3A75-4FE8-ADF5-B7930449BF2B}" srcOrd="0" destOrd="0" presId="urn:microsoft.com/office/officeart/2005/8/layout/vList2"/>
    <dgm:cxn modelId="{11C741C2-4FCB-4FB8-8B84-4F72419BCD49}" srcId="{69AB1DDB-74B2-44F5-8ACA-DE330B05AC35}" destId="{A280E4EA-7DD5-4C09-A9DE-3982166E9D86}" srcOrd="1" destOrd="0" parTransId="{DA0CB1E2-7238-4CEF-B429-CF945715E217}" sibTransId="{2E9BD9A7-CB03-424D-861C-14950330F2B3}"/>
    <dgm:cxn modelId="{40E9F7FB-3735-442C-A0A7-7D35EB8C79A6}" srcId="{AF7A5F6F-40D2-468F-9EA7-DACC9591FCC0}" destId="{5961F2B2-8AD9-4519-B41E-CCB00B549FFE}" srcOrd="0" destOrd="0" parTransId="{AB251B3F-D38A-43E0-8786-C79399CABD12}" sibTransId="{48056A64-FEED-42B0-8367-F32B380C45D6}"/>
    <dgm:cxn modelId="{9AA1DBE0-797A-43FC-9C85-49416D4A3759}" type="presOf" srcId="{F15C5AED-0F6B-467A-8E8B-843C1A24F186}" destId="{ADE8DE85-2395-4641-A0D2-773E79CFA62B}" srcOrd="0" destOrd="0" presId="urn:microsoft.com/office/officeart/2005/8/layout/vList2"/>
    <dgm:cxn modelId="{154E68F1-F44F-4010-A922-863DC8D39764}" type="presOf" srcId="{93B9A189-4851-47CF-B59A-FBE4DEBDEE78}" destId="{37404477-D8C2-4CC0-AAEF-C0AEE02B0531}" srcOrd="0" destOrd="0" presId="urn:microsoft.com/office/officeart/2005/8/layout/vList2"/>
    <dgm:cxn modelId="{4D5AA2BD-30DE-472F-A08D-FA06BF620D7A}" type="presOf" srcId="{FA50980F-3378-4E1F-ADEA-7F50583D0D6F}" destId="{517686F2-A341-4417-84D9-FD5BCE37C4A6}" srcOrd="0" destOrd="0" presId="urn:microsoft.com/office/officeart/2005/8/layout/vList2"/>
    <dgm:cxn modelId="{1F7BF0F8-A9F1-482B-82BC-C01BFFDF99FC}" srcId="{B152C0ED-DFAD-4108-ACAC-D39A32409695}" destId="{7F1CB8A4-3F0F-4474-A834-6E7A8E9380D7}" srcOrd="0" destOrd="0" parTransId="{F9133065-5011-48C7-BB54-B597EE37DAF6}" sibTransId="{7F188E71-BE7F-4456-AE35-2C6E5DA62F40}"/>
    <dgm:cxn modelId="{B80B59B5-B4DA-4D95-A206-ABB0A9A75CAC}" srcId="{1D3C0A67-E7F3-48D0-BE67-B659BF733103}" destId="{93B9A189-4851-47CF-B59A-FBE4DEBDEE78}" srcOrd="0" destOrd="0" parTransId="{9A4C4012-6EDF-4571-9769-37A9CE27B9A2}" sibTransId="{D178FF61-B895-40F6-997D-41CA49B9800D}"/>
    <dgm:cxn modelId="{68C4D279-605F-40B1-ADC9-20E70DA3D1AB}" srcId="{F15C5AED-0F6B-467A-8E8B-843C1A24F186}" destId="{1B579F7E-A6E7-47B5-945B-216B0849EC59}" srcOrd="0" destOrd="0" parTransId="{C4B2BE77-F2A6-4C72-B211-FF2449E9001B}" sibTransId="{A9D71D73-68CD-4436-B643-028404C2959B}"/>
    <dgm:cxn modelId="{9D45DAA8-CEB2-46D1-8760-28C9F95D21EF}" srcId="{A280E4EA-7DD5-4C09-A9DE-3982166E9D86}" destId="{FA50980F-3378-4E1F-ADEA-7F50583D0D6F}" srcOrd="0" destOrd="0" parTransId="{D102FD1C-F989-4729-8955-8E9A41E1F770}" sibTransId="{344E80D7-34D2-42A9-B482-54E29A25EE98}"/>
    <dgm:cxn modelId="{5307516D-1FA1-4C22-942E-23D58FBFB262}" type="presOf" srcId="{A280E4EA-7DD5-4C09-A9DE-3982166E9D86}" destId="{96283FC0-F16B-4791-8A29-16AE3D907387}" srcOrd="0" destOrd="0" presId="urn:microsoft.com/office/officeart/2005/8/layout/vList2"/>
    <dgm:cxn modelId="{52893B10-7102-409F-AFB0-AD0DB962DF67}" srcId="{69AB1DDB-74B2-44F5-8ACA-DE330B05AC35}" destId="{B152C0ED-DFAD-4108-ACAC-D39A32409695}" srcOrd="2" destOrd="0" parTransId="{34C8FFC2-4610-4043-8D09-E1D60682B71F}" sibTransId="{38A95B54-AB61-4944-B386-24F35D43E380}"/>
    <dgm:cxn modelId="{DACD12FF-FFF6-4766-8931-07AB3D266CEF}" type="presParOf" srcId="{6741FE1E-3A75-4FE8-ADF5-B7930449BF2B}" destId="{ADE8DE85-2395-4641-A0D2-773E79CFA62B}" srcOrd="0" destOrd="0" presId="urn:microsoft.com/office/officeart/2005/8/layout/vList2"/>
    <dgm:cxn modelId="{47482BC5-03A2-45E4-B1E5-C8F67B2FAEDA}" type="presParOf" srcId="{6741FE1E-3A75-4FE8-ADF5-B7930449BF2B}" destId="{8B3CBD89-AD8B-4EB3-8AA3-8708FDCF8390}" srcOrd="1" destOrd="0" presId="urn:microsoft.com/office/officeart/2005/8/layout/vList2"/>
    <dgm:cxn modelId="{3A99E725-BABA-4970-9229-A568A83E11AA}" type="presParOf" srcId="{6741FE1E-3A75-4FE8-ADF5-B7930449BF2B}" destId="{96283FC0-F16B-4791-8A29-16AE3D907387}" srcOrd="2" destOrd="0" presId="urn:microsoft.com/office/officeart/2005/8/layout/vList2"/>
    <dgm:cxn modelId="{AE1F0C5D-9057-4B1E-BE06-89CEA4D8FC9E}" type="presParOf" srcId="{6741FE1E-3A75-4FE8-ADF5-B7930449BF2B}" destId="{517686F2-A341-4417-84D9-FD5BCE37C4A6}" srcOrd="3" destOrd="0" presId="urn:microsoft.com/office/officeart/2005/8/layout/vList2"/>
    <dgm:cxn modelId="{695768AE-B9AD-48D9-841E-7F85FEBC90A9}" type="presParOf" srcId="{6741FE1E-3A75-4FE8-ADF5-B7930449BF2B}" destId="{11EC30DD-5C33-4A2A-8BD2-D480665AB4ED}" srcOrd="4" destOrd="0" presId="urn:microsoft.com/office/officeart/2005/8/layout/vList2"/>
    <dgm:cxn modelId="{ABEA7403-05AC-43CD-823F-5D7DFCD2CB08}" type="presParOf" srcId="{6741FE1E-3A75-4FE8-ADF5-B7930449BF2B}" destId="{7B2A0EB2-D8CC-49E0-8A46-D60F004B8103}" srcOrd="5" destOrd="0" presId="urn:microsoft.com/office/officeart/2005/8/layout/vList2"/>
    <dgm:cxn modelId="{3E63E098-2119-4A0B-921D-3BD7E05F7F6B}" type="presParOf" srcId="{6741FE1E-3A75-4FE8-ADF5-B7930449BF2B}" destId="{3EED09F0-4B3F-41A7-AE36-7E72F589E75B}" srcOrd="6" destOrd="0" presId="urn:microsoft.com/office/officeart/2005/8/layout/vList2"/>
    <dgm:cxn modelId="{4BDAEF23-DC49-4288-9915-6C25857C29D6}" type="presParOf" srcId="{6741FE1E-3A75-4FE8-ADF5-B7930449BF2B}" destId="{37404477-D8C2-4CC0-AAEF-C0AEE02B0531}" srcOrd="7" destOrd="0" presId="urn:microsoft.com/office/officeart/2005/8/layout/vList2"/>
    <dgm:cxn modelId="{AEEEA7D0-71E9-4A33-99F3-CF22E5903781}" type="presParOf" srcId="{6741FE1E-3A75-4FE8-ADF5-B7930449BF2B}" destId="{9D342F9A-DD4E-4C24-9DA5-2915453B449B}" srcOrd="8" destOrd="0" presId="urn:microsoft.com/office/officeart/2005/8/layout/vList2"/>
    <dgm:cxn modelId="{0F2B73E1-38B8-4AAE-B577-C6AF16730A47}" type="presParOf" srcId="{6741FE1E-3A75-4FE8-ADF5-B7930449BF2B}" destId="{EBC85CC9-CCCB-4A79-A548-779565F6C75F}" srcOrd="9"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47D7BC-BB27-47F2-B5B4-7DC87205C60E}">
      <dsp:nvSpPr>
        <dsp:cNvPr id="0" name=""/>
        <dsp:cNvSpPr/>
      </dsp:nvSpPr>
      <dsp:spPr>
        <a:xfrm>
          <a:off x="3845560" y="439"/>
          <a:ext cx="5768340" cy="1713325"/>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t" anchorCtr="0">
          <a:noAutofit/>
        </a:bodyPr>
        <a:lstStyle/>
        <a:p>
          <a:pPr marL="285750" lvl="1" indent="-285750" algn="l" defTabSz="2044700">
            <a:lnSpc>
              <a:spcPct val="90000"/>
            </a:lnSpc>
            <a:spcBef>
              <a:spcPct val="0"/>
            </a:spcBef>
            <a:spcAft>
              <a:spcPct val="15000"/>
            </a:spcAft>
            <a:buChar char="••"/>
          </a:pPr>
          <a:r>
            <a:rPr lang="es-PY" sz="4600" kern="1200" dirty="0" smtClean="0"/>
            <a:t>2800 carreras y programas</a:t>
          </a:r>
          <a:endParaRPr lang="es-PY" sz="4600" kern="1200" dirty="0"/>
        </a:p>
      </dsp:txBody>
      <dsp:txXfrm>
        <a:off x="3845560" y="439"/>
        <a:ext cx="5768340" cy="1713325"/>
      </dsp:txXfrm>
    </dsp:sp>
    <dsp:sp modelId="{3760562A-5C24-4E3A-A021-533E4A140268}">
      <dsp:nvSpPr>
        <dsp:cNvPr id="0" name=""/>
        <dsp:cNvSpPr/>
      </dsp:nvSpPr>
      <dsp:spPr>
        <a:xfrm>
          <a:off x="0" y="439"/>
          <a:ext cx="3845560" cy="1713325"/>
        </a:xfrm>
        <a:prstGeom prst="roundRect">
          <a:avLst/>
        </a:prstGeom>
        <a:solidFill>
          <a:schemeClr val="tx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s-PY" sz="4100" kern="1200" dirty="0" smtClean="0">
              <a:solidFill>
                <a:schemeClr val="bg1"/>
              </a:solidFill>
            </a:rPr>
            <a:t>Aprobaciones</a:t>
          </a:r>
          <a:endParaRPr lang="es-PY" sz="4100" kern="1200" dirty="0">
            <a:solidFill>
              <a:schemeClr val="bg1"/>
            </a:solidFill>
          </a:endParaRPr>
        </a:p>
      </dsp:txBody>
      <dsp:txXfrm>
        <a:off x="0" y="439"/>
        <a:ext cx="3845560" cy="1713325"/>
      </dsp:txXfrm>
    </dsp:sp>
    <dsp:sp modelId="{845E912B-3720-4810-BED6-0D2EF2CFAC01}">
      <dsp:nvSpPr>
        <dsp:cNvPr id="0" name=""/>
        <dsp:cNvSpPr/>
      </dsp:nvSpPr>
      <dsp:spPr>
        <a:xfrm>
          <a:off x="3845560" y="1885097"/>
          <a:ext cx="5768340" cy="1713325"/>
        </a:xfrm>
        <a:prstGeom prst="rightArrow">
          <a:avLst>
            <a:gd name="adj1" fmla="val 75000"/>
            <a:gd name="adj2" fmla="val 50000"/>
          </a:avLst>
        </a:prstGeom>
        <a:solidFill>
          <a:schemeClr val="accent5">
            <a:tint val="40000"/>
            <a:alpha val="90000"/>
            <a:hueOff val="10807894"/>
            <a:satOff val="-12023"/>
            <a:lumOff val="-47"/>
            <a:alphaOff val="0"/>
          </a:schemeClr>
        </a:solidFill>
        <a:ln w="12700" cap="flat" cmpd="sng" algn="ctr">
          <a:solidFill>
            <a:schemeClr val="accent5">
              <a:tint val="40000"/>
              <a:alpha val="90000"/>
              <a:hueOff val="10807894"/>
              <a:satOff val="-12023"/>
              <a:lumOff val="-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t" anchorCtr="0">
          <a:noAutofit/>
        </a:bodyPr>
        <a:lstStyle/>
        <a:p>
          <a:pPr marL="285750" lvl="1" indent="-285750" algn="l" defTabSz="2044700">
            <a:lnSpc>
              <a:spcPct val="90000"/>
            </a:lnSpc>
            <a:spcBef>
              <a:spcPct val="0"/>
            </a:spcBef>
            <a:spcAft>
              <a:spcPct val="15000"/>
            </a:spcAft>
            <a:buChar char="••"/>
          </a:pPr>
          <a:r>
            <a:rPr lang="es-PY" sz="4600" kern="1200" dirty="0" smtClean="0"/>
            <a:t>2664 carreras y programas</a:t>
          </a:r>
          <a:endParaRPr lang="es-PY" sz="4600" kern="1200" dirty="0"/>
        </a:p>
      </dsp:txBody>
      <dsp:txXfrm>
        <a:off x="3845560" y="1885097"/>
        <a:ext cx="5768340" cy="1713325"/>
      </dsp:txXfrm>
    </dsp:sp>
    <dsp:sp modelId="{1DA7A25D-EFDD-4E8A-A72E-0DD1F260AEC6}">
      <dsp:nvSpPr>
        <dsp:cNvPr id="0" name=""/>
        <dsp:cNvSpPr/>
      </dsp:nvSpPr>
      <dsp:spPr>
        <a:xfrm>
          <a:off x="0" y="1885097"/>
          <a:ext cx="3845560" cy="171332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s-PY" sz="4100" kern="1200" dirty="0" smtClean="0">
              <a:solidFill>
                <a:schemeClr val="bg1"/>
              </a:solidFill>
            </a:rPr>
            <a:t>Clausuras</a:t>
          </a:r>
          <a:endParaRPr lang="es-PY" sz="4100" kern="1200" dirty="0">
            <a:solidFill>
              <a:schemeClr val="bg1"/>
            </a:solidFill>
          </a:endParaRPr>
        </a:p>
      </dsp:txBody>
      <dsp:txXfrm>
        <a:off x="0" y="1885097"/>
        <a:ext cx="3845560" cy="17133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E5C77E-9B19-446F-A897-0E01099E3305}">
      <dsp:nvSpPr>
        <dsp:cNvPr id="0" name=""/>
        <dsp:cNvSpPr/>
      </dsp:nvSpPr>
      <dsp:spPr>
        <a:xfrm rot="5400000">
          <a:off x="6527068" y="-2527915"/>
          <a:ext cx="1047750" cy="663618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l" defTabSz="1866900">
            <a:lnSpc>
              <a:spcPct val="90000"/>
            </a:lnSpc>
            <a:spcBef>
              <a:spcPct val="0"/>
            </a:spcBef>
            <a:spcAft>
              <a:spcPct val="15000"/>
            </a:spcAft>
            <a:buChar char="••"/>
          </a:pPr>
          <a:r>
            <a:rPr lang="es-PY" sz="4200" kern="1200" dirty="0" smtClean="0">
              <a:solidFill>
                <a:srgbClr val="FF0000"/>
              </a:solidFill>
            </a:rPr>
            <a:t>TOTAL</a:t>
          </a:r>
          <a:endParaRPr lang="es-PY" sz="4200" kern="1200" dirty="0">
            <a:solidFill>
              <a:srgbClr val="FF0000"/>
            </a:solidFill>
          </a:endParaRPr>
        </a:p>
      </dsp:txBody>
      <dsp:txXfrm rot="5400000">
        <a:off x="6527068" y="-2527915"/>
        <a:ext cx="1047750" cy="6636182"/>
      </dsp:txXfrm>
    </dsp:sp>
    <dsp:sp modelId="{39375D6C-0A1F-4F77-AE90-2754BD35EDEF}">
      <dsp:nvSpPr>
        <dsp:cNvPr id="0" name=""/>
        <dsp:cNvSpPr/>
      </dsp:nvSpPr>
      <dsp:spPr>
        <a:xfrm>
          <a:off x="0" y="1984"/>
          <a:ext cx="3732852" cy="130968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PY" sz="6500" b="1" kern="1200" dirty="0" smtClean="0">
              <a:solidFill>
                <a:srgbClr val="FFFF00"/>
              </a:solidFill>
              <a:effectLst>
                <a:outerShdw blurRad="38100" dist="38100" dir="2700000" algn="tl">
                  <a:srgbClr val="000000">
                    <a:alpha val="43137"/>
                  </a:srgbClr>
                </a:outerShdw>
              </a:effectLst>
            </a:rPr>
            <a:t>2444</a:t>
          </a:r>
          <a:endParaRPr lang="es-PY" sz="6500" b="1" kern="1200" dirty="0">
            <a:solidFill>
              <a:srgbClr val="FFFF00"/>
            </a:solidFill>
            <a:effectLst>
              <a:outerShdw blurRad="38100" dist="38100" dir="2700000" algn="tl">
                <a:srgbClr val="000000">
                  <a:alpha val="43137"/>
                </a:srgbClr>
              </a:outerShdw>
            </a:effectLst>
          </a:endParaRPr>
        </a:p>
      </dsp:txBody>
      <dsp:txXfrm>
        <a:off x="0" y="1984"/>
        <a:ext cx="3732852" cy="1309687"/>
      </dsp:txXfrm>
    </dsp:sp>
    <dsp:sp modelId="{996DE830-9111-43A1-8886-7C14A787B750}">
      <dsp:nvSpPr>
        <dsp:cNvPr id="0" name=""/>
        <dsp:cNvSpPr/>
      </dsp:nvSpPr>
      <dsp:spPr>
        <a:xfrm rot="5400000">
          <a:off x="6527068" y="-1286091"/>
          <a:ext cx="1047750" cy="6636182"/>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l" defTabSz="1866900">
            <a:lnSpc>
              <a:spcPct val="90000"/>
            </a:lnSpc>
            <a:spcBef>
              <a:spcPct val="0"/>
            </a:spcBef>
            <a:spcAft>
              <a:spcPct val="15000"/>
            </a:spcAft>
            <a:buChar char="••"/>
          </a:pPr>
          <a:r>
            <a:rPr lang="es-PY" sz="4200" kern="1200" dirty="0" smtClean="0"/>
            <a:t>APROBADOS</a:t>
          </a:r>
          <a:endParaRPr lang="es-PY" sz="4200" kern="1200" dirty="0"/>
        </a:p>
      </dsp:txBody>
      <dsp:txXfrm rot="5400000">
        <a:off x="6527068" y="-1286091"/>
        <a:ext cx="1047750" cy="6636182"/>
      </dsp:txXfrm>
    </dsp:sp>
    <dsp:sp modelId="{6D6EE5F1-BDE9-493E-8269-9C29777592CF}">
      <dsp:nvSpPr>
        <dsp:cNvPr id="0" name=""/>
        <dsp:cNvSpPr/>
      </dsp:nvSpPr>
      <dsp:spPr>
        <a:xfrm>
          <a:off x="0" y="1377156"/>
          <a:ext cx="3732852" cy="130968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PY" sz="6500" b="1" kern="1200" dirty="0" smtClean="0">
              <a:effectLst>
                <a:outerShdw blurRad="38100" dist="38100" dir="2700000" algn="tl">
                  <a:srgbClr val="000000">
                    <a:alpha val="43137"/>
                  </a:srgbClr>
                </a:outerShdw>
              </a:effectLst>
            </a:rPr>
            <a:t>473</a:t>
          </a:r>
          <a:endParaRPr lang="es-PY" sz="6500" b="1" kern="1200" dirty="0">
            <a:effectLst>
              <a:outerShdw blurRad="38100" dist="38100" dir="2700000" algn="tl">
                <a:srgbClr val="000000">
                  <a:alpha val="43137"/>
                </a:srgbClr>
              </a:outerShdw>
            </a:effectLst>
          </a:endParaRPr>
        </a:p>
      </dsp:txBody>
      <dsp:txXfrm>
        <a:off x="0" y="1377156"/>
        <a:ext cx="3732852" cy="1309687"/>
      </dsp:txXfrm>
    </dsp:sp>
    <dsp:sp modelId="{DBA790DB-2024-49EA-949F-1D26252DB3AE}">
      <dsp:nvSpPr>
        <dsp:cNvPr id="0" name=""/>
        <dsp:cNvSpPr/>
      </dsp:nvSpPr>
      <dsp:spPr>
        <a:xfrm rot="5400000">
          <a:off x="6527068" y="89080"/>
          <a:ext cx="1047750" cy="6636182"/>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l" defTabSz="1866900">
            <a:lnSpc>
              <a:spcPct val="90000"/>
            </a:lnSpc>
            <a:spcBef>
              <a:spcPct val="0"/>
            </a:spcBef>
            <a:spcAft>
              <a:spcPct val="15000"/>
            </a:spcAft>
            <a:buChar char="••"/>
          </a:pPr>
          <a:r>
            <a:rPr lang="es-PY" sz="4200" kern="1200" dirty="0" smtClean="0"/>
            <a:t>EN PROCESO DE ESTUDIO</a:t>
          </a:r>
          <a:endParaRPr lang="es-PY" sz="4200" kern="1200" dirty="0"/>
        </a:p>
      </dsp:txBody>
      <dsp:txXfrm rot="5400000">
        <a:off x="6527068" y="89080"/>
        <a:ext cx="1047750" cy="6636182"/>
      </dsp:txXfrm>
    </dsp:sp>
    <dsp:sp modelId="{228006DE-787C-4334-B231-386BCEA7BA92}">
      <dsp:nvSpPr>
        <dsp:cNvPr id="0" name=""/>
        <dsp:cNvSpPr/>
      </dsp:nvSpPr>
      <dsp:spPr>
        <a:xfrm>
          <a:off x="0" y="2752328"/>
          <a:ext cx="3732852" cy="130968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PY" sz="6500" b="1" kern="1200" dirty="0" smtClean="0">
              <a:effectLst>
                <a:outerShdw blurRad="38100" dist="38100" dir="2700000" algn="tl">
                  <a:srgbClr val="000000">
                    <a:alpha val="43137"/>
                  </a:srgbClr>
                </a:outerShdw>
              </a:effectLst>
            </a:rPr>
            <a:t>1971</a:t>
          </a:r>
          <a:endParaRPr lang="es-PY" sz="6500" b="1" kern="1200" dirty="0">
            <a:effectLst>
              <a:outerShdw blurRad="38100" dist="38100" dir="2700000" algn="tl">
                <a:srgbClr val="000000">
                  <a:alpha val="43137"/>
                </a:srgbClr>
              </a:outerShdw>
            </a:effectLst>
          </a:endParaRPr>
        </a:p>
      </dsp:txBody>
      <dsp:txXfrm>
        <a:off x="0" y="2752328"/>
        <a:ext cx="3732852" cy="130968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A8E5BA-2F89-44D9-AE49-50F507448A38}">
      <dsp:nvSpPr>
        <dsp:cNvPr id="0" name=""/>
        <dsp:cNvSpPr/>
      </dsp:nvSpPr>
      <dsp:spPr>
        <a:xfrm>
          <a:off x="4343" y="1238297"/>
          <a:ext cx="2611688" cy="96046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PY" sz="2000" kern="1200" dirty="0" smtClean="0"/>
            <a:t>Resoluciones Generales</a:t>
          </a:r>
          <a:endParaRPr lang="es-PY" sz="2000" kern="1200" dirty="0"/>
        </a:p>
      </dsp:txBody>
      <dsp:txXfrm>
        <a:off x="4343" y="1238297"/>
        <a:ext cx="2611688" cy="960460"/>
      </dsp:txXfrm>
    </dsp:sp>
    <dsp:sp modelId="{71F602DF-45E4-4F85-B6F4-A4BD807AB918}">
      <dsp:nvSpPr>
        <dsp:cNvPr id="0" name=""/>
        <dsp:cNvSpPr/>
      </dsp:nvSpPr>
      <dsp:spPr>
        <a:xfrm>
          <a:off x="0" y="2225714"/>
          <a:ext cx="2611688" cy="107054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ctr" defTabSz="1778000">
            <a:lnSpc>
              <a:spcPct val="90000"/>
            </a:lnSpc>
            <a:spcBef>
              <a:spcPct val="0"/>
            </a:spcBef>
            <a:spcAft>
              <a:spcPct val="15000"/>
            </a:spcAft>
            <a:buChar char="••"/>
          </a:pPr>
          <a:r>
            <a:rPr lang="es-PY" sz="4000" b="1" kern="1200" dirty="0" smtClean="0">
              <a:effectLst>
                <a:outerShdw blurRad="38100" dist="38100" dir="2700000" algn="tl">
                  <a:srgbClr val="000000">
                    <a:alpha val="43137"/>
                  </a:srgbClr>
                </a:outerShdw>
              </a:effectLst>
            </a:rPr>
            <a:t>574</a:t>
          </a:r>
          <a:endParaRPr lang="es-PY" sz="2200" b="1" kern="1200" dirty="0">
            <a:effectLst>
              <a:outerShdw blurRad="38100" dist="38100" dir="2700000" algn="tl">
                <a:srgbClr val="000000">
                  <a:alpha val="43137"/>
                </a:srgbClr>
              </a:outerShdw>
            </a:effectLst>
          </a:endParaRPr>
        </a:p>
      </dsp:txBody>
      <dsp:txXfrm>
        <a:off x="0" y="2225714"/>
        <a:ext cx="2611688" cy="1070549"/>
      </dsp:txXfrm>
    </dsp:sp>
    <dsp:sp modelId="{1969FAE3-1444-4ADE-91E9-9E8800D64BF4}">
      <dsp:nvSpPr>
        <dsp:cNvPr id="0" name=""/>
        <dsp:cNvSpPr/>
      </dsp:nvSpPr>
      <dsp:spPr>
        <a:xfrm>
          <a:off x="2981667" y="1238297"/>
          <a:ext cx="2611688" cy="960460"/>
        </a:xfrm>
        <a:prstGeom prst="rect">
          <a:avLst/>
        </a:prstGeom>
        <a:solidFill>
          <a:schemeClr val="accent5">
            <a:hueOff val="3479907"/>
            <a:satOff val="-8347"/>
            <a:lumOff val="654"/>
            <a:alphaOff val="0"/>
          </a:schemeClr>
        </a:solidFill>
        <a:ln w="12700" cap="flat" cmpd="sng" algn="ctr">
          <a:solidFill>
            <a:schemeClr val="accent5">
              <a:hueOff val="3479907"/>
              <a:satOff val="-8347"/>
              <a:lumOff val="65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PY" sz="2000" kern="1200" dirty="0" smtClean="0"/>
            <a:t>Resoluciones Ejecutivas</a:t>
          </a:r>
          <a:endParaRPr lang="es-PY" sz="2000" kern="1200" dirty="0"/>
        </a:p>
      </dsp:txBody>
      <dsp:txXfrm>
        <a:off x="2981667" y="1238297"/>
        <a:ext cx="2611688" cy="960460"/>
      </dsp:txXfrm>
    </dsp:sp>
    <dsp:sp modelId="{09183BDD-DA65-45BA-BD52-B29A81EA0943}">
      <dsp:nvSpPr>
        <dsp:cNvPr id="0" name=""/>
        <dsp:cNvSpPr/>
      </dsp:nvSpPr>
      <dsp:spPr>
        <a:xfrm>
          <a:off x="2981667" y="2198758"/>
          <a:ext cx="2611688" cy="1070549"/>
        </a:xfrm>
        <a:prstGeom prst="rect">
          <a:avLst/>
        </a:prstGeom>
        <a:solidFill>
          <a:schemeClr val="accent5">
            <a:tint val="40000"/>
            <a:alpha val="90000"/>
            <a:hueOff val="3602631"/>
            <a:satOff val="-4008"/>
            <a:lumOff val="-16"/>
            <a:alphaOff val="0"/>
          </a:schemeClr>
        </a:solidFill>
        <a:ln w="12700" cap="flat" cmpd="sng" algn="ctr">
          <a:solidFill>
            <a:schemeClr val="accent5">
              <a:tint val="40000"/>
              <a:alpha val="90000"/>
              <a:hueOff val="3602631"/>
              <a:satOff val="-4008"/>
              <a:lumOff val="-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ctr" defTabSz="1778000">
            <a:lnSpc>
              <a:spcPct val="90000"/>
            </a:lnSpc>
            <a:spcBef>
              <a:spcPct val="0"/>
            </a:spcBef>
            <a:spcAft>
              <a:spcPct val="15000"/>
            </a:spcAft>
            <a:buChar char="••"/>
          </a:pPr>
          <a:r>
            <a:rPr lang="es-PY" sz="4000" b="1" kern="1200" dirty="0" smtClean="0">
              <a:effectLst>
                <a:outerShdw blurRad="38100" dist="38100" dir="2700000" algn="tl">
                  <a:srgbClr val="000000">
                    <a:alpha val="43137"/>
                  </a:srgbClr>
                </a:outerShdw>
              </a:effectLst>
            </a:rPr>
            <a:t>05</a:t>
          </a:r>
          <a:endParaRPr lang="es-PY" sz="2200" b="1" kern="1200" dirty="0">
            <a:effectLst>
              <a:outerShdw blurRad="38100" dist="38100" dir="2700000" algn="tl">
                <a:srgbClr val="000000">
                  <a:alpha val="43137"/>
                </a:srgbClr>
              </a:outerShdw>
            </a:effectLst>
          </a:endParaRPr>
        </a:p>
      </dsp:txBody>
      <dsp:txXfrm>
        <a:off x="2981667" y="2198758"/>
        <a:ext cx="2611688" cy="1070549"/>
      </dsp:txXfrm>
    </dsp:sp>
    <dsp:sp modelId="{D721C40F-21FF-4050-B41D-884151330684}">
      <dsp:nvSpPr>
        <dsp:cNvPr id="0" name=""/>
        <dsp:cNvSpPr/>
      </dsp:nvSpPr>
      <dsp:spPr>
        <a:xfrm>
          <a:off x="5958992" y="1238297"/>
          <a:ext cx="2611688" cy="960460"/>
        </a:xfrm>
        <a:prstGeom prst="rect">
          <a:avLst/>
        </a:prstGeom>
        <a:solidFill>
          <a:schemeClr val="accent5">
            <a:hueOff val="6959815"/>
            <a:satOff val="-16693"/>
            <a:lumOff val="1307"/>
            <a:alphaOff val="0"/>
          </a:schemeClr>
        </a:solidFill>
        <a:ln w="12700" cap="flat" cmpd="sng" algn="ctr">
          <a:solidFill>
            <a:schemeClr val="accent5">
              <a:hueOff val="6959815"/>
              <a:satOff val="-16693"/>
              <a:lumOff val="130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PY" sz="2000" kern="1200" dirty="0" smtClean="0"/>
            <a:t>Notas Remitidas</a:t>
          </a:r>
          <a:endParaRPr lang="es-PY" sz="2000" kern="1200" dirty="0"/>
        </a:p>
      </dsp:txBody>
      <dsp:txXfrm>
        <a:off x="5958992" y="1238297"/>
        <a:ext cx="2611688" cy="960460"/>
      </dsp:txXfrm>
    </dsp:sp>
    <dsp:sp modelId="{3BE647E6-0ACC-4306-B4D7-E3E7DCD84262}">
      <dsp:nvSpPr>
        <dsp:cNvPr id="0" name=""/>
        <dsp:cNvSpPr/>
      </dsp:nvSpPr>
      <dsp:spPr>
        <a:xfrm>
          <a:off x="5958992" y="2198758"/>
          <a:ext cx="2611688" cy="1070549"/>
        </a:xfrm>
        <a:prstGeom prst="rect">
          <a:avLst/>
        </a:prstGeom>
        <a:solidFill>
          <a:schemeClr val="accent5">
            <a:tint val="40000"/>
            <a:alpha val="90000"/>
            <a:hueOff val="7205262"/>
            <a:satOff val="-8015"/>
            <a:lumOff val="-31"/>
            <a:alphaOff val="0"/>
          </a:schemeClr>
        </a:solidFill>
        <a:ln w="12700" cap="flat" cmpd="sng" algn="ctr">
          <a:solidFill>
            <a:schemeClr val="accent5">
              <a:tint val="40000"/>
              <a:alpha val="90000"/>
              <a:hueOff val="7205262"/>
              <a:satOff val="-8015"/>
              <a:lumOff val="-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Char char="••"/>
          </a:pPr>
          <a:r>
            <a:rPr lang="es-PY" sz="4000" b="1" kern="1200" dirty="0" smtClean="0">
              <a:effectLst>
                <a:outerShdw blurRad="38100" dist="38100" dir="2700000" algn="tl">
                  <a:srgbClr val="000000">
                    <a:alpha val="43137"/>
                  </a:srgbClr>
                </a:outerShdw>
              </a:effectLst>
            </a:rPr>
            <a:t>1460</a:t>
          </a:r>
          <a:endParaRPr lang="es-PY" sz="4000" b="1" kern="1200" dirty="0">
            <a:effectLst>
              <a:outerShdw blurRad="38100" dist="38100" dir="2700000" algn="tl">
                <a:srgbClr val="000000">
                  <a:alpha val="43137"/>
                </a:srgbClr>
              </a:outerShdw>
            </a:effectLst>
          </a:endParaRPr>
        </a:p>
      </dsp:txBody>
      <dsp:txXfrm>
        <a:off x="5958992" y="2198758"/>
        <a:ext cx="2611688" cy="1070549"/>
      </dsp:txXfrm>
    </dsp:sp>
    <dsp:sp modelId="{FB824FCC-9561-4AE5-B3C5-A75BF967BA07}">
      <dsp:nvSpPr>
        <dsp:cNvPr id="0" name=""/>
        <dsp:cNvSpPr/>
      </dsp:nvSpPr>
      <dsp:spPr>
        <a:xfrm>
          <a:off x="8936316" y="1238297"/>
          <a:ext cx="2611688" cy="960460"/>
        </a:xfrm>
        <a:prstGeom prst="rect">
          <a:avLst/>
        </a:prstGeom>
        <a:solidFill>
          <a:schemeClr val="accent5">
            <a:hueOff val="10439722"/>
            <a:satOff val="-25040"/>
            <a:lumOff val="1961"/>
            <a:alphaOff val="0"/>
          </a:schemeClr>
        </a:solidFill>
        <a:ln w="12700" cap="flat" cmpd="sng" algn="ctr">
          <a:solidFill>
            <a:schemeClr val="accent5">
              <a:hueOff val="10439722"/>
              <a:satOff val="-25040"/>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PY" sz="2000" kern="1200" dirty="0" smtClean="0"/>
            <a:t>Reconocimientos de Títulos Extranjeros Aprobados</a:t>
          </a:r>
          <a:endParaRPr lang="es-PY" sz="2000" kern="1200" dirty="0"/>
        </a:p>
      </dsp:txBody>
      <dsp:txXfrm>
        <a:off x="8936316" y="1238297"/>
        <a:ext cx="2611688" cy="960460"/>
      </dsp:txXfrm>
    </dsp:sp>
    <dsp:sp modelId="{0801120E-1E1B-4486-BEBB-D84501DE829C}">
      <dsp:nvSpPr>
        <dsp:cNvPr id="0" name=""/>
        <dsp:cNvSpPr/>
      </dsp:nvSpPr>
      <dsp:spPr>
        <a:xfrm>
          <a:off x="8936316" y="2198758"/>
          <a:ext cx="2611688" cy="1070549"/>
        </a:xfrm>
        <a:prstGeom prst="rect">
          <a:avLst/>
        </a:prstGeom>
        <a:solidFill>
          <a:schemeClr val="accent5">
            <a:tint val="40000"/>
            <a:alpha val="90000"/>
            <a:hueOff val="10807894"/>
            <a:satOff val="-12023"/>
            <a:lumOff val="-47"/>
            <a:alphaOff val="0"/>
          </a:schemeClr>
        </a:solidFill>
        <a:ln w="12700" cap="flat" cmpd="sng" algn="ctr">
          <a:solidFill>
            <a:schemeClr val="accent5">
              <a:tint val="40000"/>
              <a:alpha val="90000"/>
              <a:hueOff val="10807894"/>
              <a:satOff val="-12023"/>
              <a:lumOff val="-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ctr" defTabSz="1778000">
            <a:lnSpc>
              <a:spcPct val="90000"/>
            </a:lnSpc>
            <a:spcBef>
              <a:spcPct val="0"/>
            </a:spcBef>
            <a:spcAft>
              <a:spcPct val="15000"/>
            </a:spcAft>
            <a:buChar char="••"/>
          </a:pPr>
          <a:r>
            <a:rPr lang="es-PY" sz="4000" b="1" kern="1200" dirty="0" smtClean="0">
              <a:effectLst>
                <a:outerShdw blurRad="38100" dist="38100" dir="2700000" algn="tl">
                  <a:srgbClr val="000000">
                    <a:alpha val="43137"/>
                  </a:srgbClr>
                </a:outerShdw>
              </a:effectLst>
            </a:rPr>
            <a:t>338</a:t>
          </a:r>
          <a:endParaRPr lang="es-PY" sz="1900" b="1" kern="1200" dirty="0">
            <a:effectLst>
              <a:outerShdw blurRad="38100" dist="38100" dir="2700000" algn="tl">
                <a:srgbClr val="000000">
                  <a:alpha val="43137"/>
                </a:srgbClr>
              </a:outerShdw>
            </a:effectLst>
          </a:endParaRPr>
        </a:p>
      </dsp:txBody>
      <dsp:txXfrm>
        <a:off x="8936316" y="2198758"/>
        <a:ext cx="2611688" cy="107054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E8DE85-2395-4641-A0D2-773E79CFA62B}">
      <dsp:nvSpPr>
        <dsp:cNvPr id="0" name=""/>
        <dsp:cNvSpPr/>
      </dsp:nvSpPr>
      <dsp:spPr>
        <a:xfrm>
          <a:off x="0" y="82976"/>
          <a:ext cx="11101588" cy="397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PY" sz="1700" b="1" i="0" kern="1200" dirty="0" smtClean="0"/>
            <a:t>Resolución CONES N° 556/2018</a:t>
          </a:r>
        </a:p>
      </dsp:txBody>
      <dsp:txXfrm>
        <a:off x="0" y="82976"/>
        <a:ext cx="11101588" cy="397800"/>
      </dsp:txXfrm>
    </dsp:sp>
    <dsp:sp modelId="{8B3CBD89-AD8B-4EB3-8AA3-8708FDCF8390}">
      <dsp:nvSpPr>
        <dsp:cNvPr id="0" name=""/>
        <dsp:cNvSpPr/>
      </dsp:nvSpPr>
      <dsp:spPr>
        <a:xfrm>
          <a:off x="0" y="480776"/>
          <a:ext cx="11101588" cy="395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47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s-PY" sz="1300" b="1" i="0" kern="1200" dirty="0" smtClean="0"/>
            <a:t>“QUE ESTABLECE LAS EXIGENCIAS PARA LA ENSEÑANZA DE LOS DOCENTES EXTRANJEROS NO PERMANENTES EN PROGRAMAS DE POSTGRADO”</a:t>
          </a:r>
          <a:endParaRPr lang="es-PY" sz="1300" kern="1200" dirty="0"/>
        </a:p>
      </dsp:txBody>
      <dsp:txXfrm>
        <a:off x="0" y="480776"/>
        <a:ext cx="11101588" cy="395887"/>
      </dsp:txXfrm>
    </dsp:sp>
    <dsp:sp modelId="{96283FC0-F16B-4791-8A29-16AE3D907387}">
      <dsp:nvSpPr>
        <dsp:cNvPr id="0" name=""/>
        <dsp:cNvSpPr/>
      </dsp:nvSpPr>
      <dsp:spPr>
        <a:xfrm>
          <a:off x="0" y="876663"/>
          <a:ext cx="11101588" cy="397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PY" sz="1700" b="0" i="0" kern="1200" dirty="0" smtClean="0"/>
            <a:t>Resolución CONES Nº 485/2018 </a:t>
          </a:r>
          <a:endParaRPr lang="es-PY" sz="1700" kern="1200" dirty="0"/>
        </a:p>
      </dsp:txBody>
      <dsp:txXfrm>
        <a:off x="0" y="876663"/>
        <a:ext cx="11101588" cy="397800"/>
      </dsp:txXfrm>
    </dsp:sp>
    <dsp:sp modelId="{517686F2-A341-4417-84D9-FD5BCE37C4A6}">
      <dsp:nvSpPr>
        <dsp:cNvPr id="0" name=""/>
        <dsp:cNvSpPr/>
      </dsp:nvSpPr>
      <dsp:spPr>
        <a:xfrm>
          <a:off x="0" y="1274463"/>
          <a:ext cx="11101588"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47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s-PY" sz="1300" b="1" i="0" kern="1200" dirty="0" smtClean="0"/>
            <a:t>“REGLAMENTO SOBRE EXPEDICIÓN DE CONSTANCIAS PROVISORIAS PARA GESTIÓN DE CONVENIOS ANTE EL MINISTERIO DE SALUD PÚBLICA Y BIENESTAR SOCIAL (</a:t>
          </a:r>
          <a:r>
            <a:rPr lang="es-PY" sz="1300" b="1" i="0" kern="1200" dirty="0" err="1" smtClean="0"/>
            <a:t>MSPyBS</a:t>
          </a:r>
          <a:r>
            <a:rPr lang="es-PY" sz="1300" b="1" i="0" kern="1200" dirty="0" smtClean="0"/>
            <a:t>) U OTRAS INSTITUCIONES PÚBLICAS PRESTADORES DE SERVICIOS DE SALUD PARA OFERTAS ACADÉMICAS DEL ÁREA DE CIENCIAS DE LA SALUD”</a:t>
          </a:r>
          <a:endParaRPr lang="es-PY" sz="1300" b="1" kern="1200" dirty="0"/>
        </a:p>
      </dsp:txBody>
      <dsp:txXfrm>
        <a:off x="0" y="1274463"/>
        <a:ext cx="11101588" cy="563040"/>
      </dsp:txXfrm>
    </dsp:sp>
    <dsp:sp modelId="{11EC30DD-5C33-4A2A-8BD2-D480665AB4ED}">
      <dsp:nvSpPr>
        <dsp:cNvPr id="0" name=""/>
        <dsp:cNvSpPr/>
      </dsp:nvSpPr>
      <dsp:spPr>
        <a:xfrm>
          <a:off x="0" y="1837503"/>
          <a:ext cx="11101588" cy="397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PY" sz="1700" b="1" i="0" kern="1200" dirty="0" smtClean="0"/>
            <a:t>Resolución CONES N°451/2018 </a:t>
          </a:r>
          <a:endParaRPr lang="es-PY" sz="1700" kern="1200" dirty="0"/>
        </a:p>
      </dsp:txBody>
      <dsp:txXfrm>
        <a:off x="0" y="1837503"/>
        <a:ext cx="11101588" cy="397800"/>
      </dsp:txXfrm>
    </dsp:sp>
    <dsp:sp modelId="{7B2A0EB2-D8CC-49E0-8A46-D60F004B8103}">
      <dsp:nvSpPr>
        <dsp:cNvPr id="0" name=""/>
        <dsp:cNvSpPr/>
      </dsp:nvSpPr>
      <dsp:spPr>
        <a:xfrm>
          <a:off x="0" y="2235303"/>
          <a:ext cx="11101588" cy="395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47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s-PY" sz="1300" b="1" i="0" kern="1200" dirty="0" smtClean="0"/>
            <a:t>“QUE MODIFICA LA RESOLUCIÓN N° 216/2018 QUE REGLAMENTA EL INCISO B), DEL ARTICULO 38° DE LA LEY N°4995/2013-DE EDUCACIÓN SUPERIOR”</a:t>
          </a:r>
          <a:endParaRPr lang="es-PY" sz="1300" b="1" i="0" kern="1200" dirty="0"/>
        </a:p>
      </dsp:txBody>
      <dsp:txXfrm>
        <a:off x="0" y="2235303"/>
        <a:ext cx="11101588" cy="395887"/>
      </dsp:txXfrm>
    </dsp:sp>
    <dsp:sp modelId="{3EED09F0-4B3F-41A7-AE36-7E72F589E75B}">
      <dsp:nvSpPr>
        <dsp:cNvPr id="0" name=""/>
        <dsp:cNvSpPr/>
      </dsp:nvSpPr>
      <dsp:spPr>
        <a:xfrm>
          <a:off x="0" y="2631190"/>
          <a:ext cx="11101588" cy="397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PY" sz="1700" b="1" i="0" kern="1200" dirty="0" smtClean="0"/>
            <a:t>Resolución CONES N° 211/2018 </a:t>
          </a:r>
          <a:endParaRPr lang="es-PY" sz="1700" kern="1200" dirty="0"/>
        </a:p>
      </dsp:txBody>
      <dsp:txXfrm>
        <a:off x="0" y="2631190"/>
        <a:ext cx="11101588" cy="397800"/>
      </dsp:txXfrm>
    </dsp:sp>
    <dsp:sp modelId="{37404477-D8C2-4CC0-AAEF-C0AEE02B0531}">
      <dsp:nvSpPr>
        <dsp:cNvPr id="0" name=""/>
        <dsp:cNvSpPr/>
      </dsp:nvSpPr>
      <dsp:spPr>
        <a:xfrm>
          <a:off x="0" y="3028991"/>
          <a:ext cx="11101588" cy="395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47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s-PY" sz="1300" b="1" i="0" kern="1200" dirty="0" smtClean="0"/>
            <a:t>“POR LA CUAL SE REGLAMENTA EL PROCEDIMIENTO PARA RECONOCIMIENTO DE LOS TÍTULOS EXPEDIDOS POR INSTITUCIONES DE EDUCACIÓN SUPERIOR DEL EXTRANJERO”</a:t>
          </a:r>
          <a:endParaRPr lang="es-PY" sz="1300" kern="1200" dirty="0"/>
        </a:p>
      </dsp:txBody>
      <dsp:txXfrm>
        <a:off x="0" y="3028991"/>
        <a:ext cx="11101588" cy="395887"/>
      </dsp:txXfrm>
    </dsp:sp>
    <dsp:sp modelId="{9D342F9A-DD4E-4C24-9DA5-2915453B449B}">
      <dsp:nvSpPr>
        <dsp:cNvPr id="0" name=""/>
        <dsp:cNvSpPr/>
      </dsp:nvSpPr>
      <dsp:spPr>
        <a:xfrm>
          <a:off x="0" y="3424878"/>
          <a:ext cx="11101588" cy="3978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PY" sz="1700" b="1" i="0" kern="1200" dirty="0" smtClean="0"/>
            <a:t>Resolución CONES N° 214/18 </a:t>
          </a:r>
          <a:endParaRPr lang="es-PY" sz="1700" kern="1200" dirty="0"/>
        </a:p>
      </dsp:txBody>
      <dsp:txXfrm>
        <a:off x="0" y="3424878"/>
        <a:ext cx="11101588" cy="397800"/>
      </dsp:txXfrm>
    </dsp:sp>
    <dsp:sp modelId="{EBC85CC9-CCCB-4A79-A548-779565F6C75F}">
      <dsp:nvSpPr>
        <dsp:cNvPr id="0" name=""/>
        <dsp:cNvSpPr/>
      </dsp:nvSpPr>
      <dsp:spPr>
        <a:xfrm>
          <a:off x="0" y="3822678"/>
          <a:ext cx="11101588" cy="395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47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s-PY" sz="1300" b="1" i="0" kern="1200" dirty="0" smtClean="0"/>
            <a:t>“QUE APRUEBA LA GRILLA DE PROCEDIMIENTO DE HOMOLOGACIÓN DE CERTIFICACIÓN DE SABERES, COMPETENCIAS O CONOCIMIENTOS PARA REINSERCIÓN Y CONTINUIDAD DE ESTUDIANTES”</a:t>
          </a:r>
          <a:endParaRPr lang="es-PY" sz="1300" kern="1200" dirty="0"/>
        </a:p>
      </dsp:txBody>
      <dsp:txXfrm>
        <a:off x="0" y="3822678"/>
        <a:ext cx="11101588" cy="39588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F4E75B28-B895-417D-A917-614AB6450884}" type="datetimeFigureOut">
              <a:rPr lang="es-PY" smtClean="0"/>
              <a:pPr/>
              <a:t>3/10/2018</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a:xfrm>
            <a:off x="9255346" y="2750337"/>
            <a:ext cx="1171888" cy="1356442"/>
          </a:xfrm>
        </p:spPr>
        <p:txBody>
          <a:bodyPr/>
          <a:lstStyle/>
          <a:p>
            <a:fld id="{4F16562D-D18E-4AF2-811F-7ECDC1C03C77}" type="slidenum">
              <a:rPr lang="es-PY" smtClean="0"/>
              <a:pPr/>
              <a:t>‹Nº›</a:t>
            </a:fld>
            <a:endParaRPr lang="es-PY"/>
          </a:p>
        </p:txBody>
      </p:sp>
    </p:spTree>
    <p:extLst>
      <p:ext uri="{BB962C8B-B14F-4D97-AF65-F5344CB8AC3E}">
        <p14:creationId xmlns="" xmlns:p14="http://schemas.microsoft.com/office/powerpoint/2010/main" val="130676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F4E75B28-B895-417D-A917-614AB6450884}" type="datetimeFigureOut">
              <a:rPr lang="es-PY" smtClean="0"/>
              <a:pPr/>
              <a:t>3/10/2018</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a:xfrm>
            <a:off x="10729455" y="4711309"/>
            <a:ext cx="1154151" cy="1090789"/>
          </a:xfrm>
        </p:spPr>
        <p:txBody>
          <a:bodyPr/>
          <a:lstStyle/>
          <a:p>
            <a:fld id="{4F16562D-D18E-4AF2-811F-7ECDC1C03C77}" type="slidenum">
              <a:rPr lang="es-PY" smtClean="0"/>
              <a:pPr/>
              <a:t>‹Nº›</a:t>
            </a:fld>
            <a:endParaRPr lang="es-PY"/>
          </a:p>
        </p:txBody>
      </p:sp>
    </p:spTree>
    <p:extLst>
      <p:ext uri="{BB962C8B-B14F-4D97-AF65-F5344CB8AC3E}">
        <p14:creationId xmlns="" xmlns:p14="http://schemas.microsoft.com/office/powerpoint/2010/main" val="149603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F4E75B28-B895-417D-A917-614AB6450884}" type="datetimeFigureOut">
              <a:rPr lang="es-PY" smtClean="0"/>
              <a:pPr/>
              <a:t>3/10/2018</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a:xfrm>
            <a:off x="10729455" y="4711615"/>
            <a:ext cx="1154151" cy="1090789"/>
          </a:xfrm>
        </p:spPr>
        <p:txBody>
          <a:bodyPr/>
          <a:lstStyle/>
          <a:p>
            <a:fld id="{4F16562D-D18E-4AF2-811F-7ECDC1C03C77}" type="slidenum">
              <a:rPr lang="es-PY" smtClean="0"/>
              <a:pPr/>
              <a:t>‹Nº›</a:t>
            </a:fld>
            <a:endParaRPr lang="es-PY"/>
          </a:p>
        </p:txBody>
      </p:sp>
    </p:spTree>
    <p:extLst>
      <p:ext uri="{BB962C8B-B14F-4D97-AF65-F5344CB8AC3E}">
        <p14:creationId xmlns="" xmlns:p14="http://schemas.microsoft.com/office/powerpoint/2010/main" val="3565430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F4E75B28-B895-417D-A917-614AB6450884}" type="datetimeFigureOut">
              <a:rPr lang="es-PY" smtClean="0"/>
              <a:pPr/>
              <a:t>3/10/2018</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a:xfrm>
            <a:off x="10729455" y="4709925"/>
            <a:ext cx="1154151" cy="1090789"/>
          </a:xfrm>
        </p:spPr>
        <p:txBody>
          <a:bodyPr/>
          <a:lstStyle/>
          <a:p>
            <a:fld id="{4F16562D-D18E-4AF2-811F-7ECDC1C03C77}" type="slidenum">
              <a:rPr lang="es-PY" smtClean="0"/>
              <a:pPr/>
              <a:t>‹Nº›</a:t>
            </a:fld>
            <a:endParaRPr lang="es-PY"/>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 xmlns:p14="http://schemas.microsoft.com/office/powerpoint/2010/main" val="3175285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F4E75B28-B895-417D-A917-614AB6450884}" type="datetimeFigureOut">
              <a:rPr lang="es-PY" smtClean="0"/>
              <a:pPr/>
              <a:t>3/10/2018</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a:xfrm>
            <a:off x="10729455" y="4709925"/>
            <a:ext cx="1154151" cy="1090789"/>
          </a:xfrm>
        </p:spPr>
        <p:txBody>
          <a:bodyPr/>
          <a:lstStyle/>
          <a:p>
            <a:fld id="{4F16562D-D18E-4AF2-811F-7ECDC1C03C77}" type="slidenum">
              <a:rPr lang="es-PY" smtClean="0"/>
              <a:pPr/>
              <a:t>‹Nº›</a:t>
            </a:fld>
            <a:endParaRPr lang="es-PY"/>
          </a:p>
        </p:txBody>
      </p:sp>
    </p:spTree>
    <p:extLst>
      <p:ext uri="{BB962C8B-B14F-4D97-AF65-F5344CB8AC3E}">
        <p14:creationId xmlns="" xmlns:p14="http://schemas.microsoft.com/office/powerpoint/2010/main" val="2135408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F4E75B28-B895-417D-A917-614AB6450884}" type="datetimeFigureOut">
              <a:rPr lang="es-PY" smtClean="0"/>
              <a:pPr/>
              <a:t>3/10/2018</a:t>
            </a:fld>
            <a:endParaRPr lang="es-PY"/>
          </a:p>
        </p:txBody>
      </p:sp>
      <p:sp>
        <p:nvSpPr>
          <p:cNvPr id="4" name="Footer Placeholder 3"/>
          <p:cNvSpPr>
            <a:spLocks noGrp="1"/>
          </p:cNvSpPr>
          <p:nvPr>
            <p:ph type="ftr" sz="quarter" idx="11"/>
          </p:nvPr>
        </p:nvSpPr>
        <p:spPr/>
        <p:txBody>
          <a:bodyPr/>
          <a:lstStyle/>
          <a:p>
            <a:endParaRPr lang="es-PY"/>
          </a:p>
        </p:txBody>
      </p:sp>
      <p:sp>
        <p:nvSpPr>
          <p:cNvPr id="5" name="Slide Number Placeholder 4"/>
          <p:cNvSpPr>
            <a:spLocks noGrp="1"/>
          </p:cNvSpPr>
          <p:nvPr>
            <p:ph type="sldNum" sz="quarter" idx="12"/>
          </p:nvPr>
        </p:nvSpPr>
        <p:spPr/>
        <p:txBody>
          <a:bodyPr/>
          <a:lstStyle/>
          <a:p>
            <a:fld id="{4F16562D-D18E-4AF2-811F-7ECDC1C03C77}" type="slidenum">
              <a:rPr lang="es-PY" smtClean="0"/>
              <a:pPr/>
              <a:t>‹Nº›</a:t>
            </a:fld>
            <a:endParaRPr lang="es-PY"/>
          </a:p>
        </p:txBody>
      </p:sp>
    </p:spTree>
    <p:extLst>
      <p:ext uri="{BB962C8B-B14F-4D97-AF65-F5344CB8AC3E}">
        <p14:creationId xmlns="" xmlns:p14="http://schemas.microsoft.com/office/powerpoint/2010/main" val="3169818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F4E75B28-B895-417D-A917-614AB6450884}" type="datetimeFigureOut">
              <a:rPr lang="es-PY" smtClean="0"/>
              <a:pPr/>
              <a:t>3/10/2018</a:t>
            </a:fld>
            <a:endParaRPr lang="es-PY"/>
          </a:p>
        </p:txBody>
      </p:sp>
      <p:sp>
        <p:nvSpPr>
          <p:cNvPr id="4" name="Footer Placeholder 3"/>
          <p:cNvSpPr>
            <a:spLocks noGrp="1"/>
          </p:cNvSpPr>
          <p:nvPr>
            <p:ph type="ftr" sz="quarter" idx="11"/>
          </p:nvPr>
        </p:nvSpPr>
        <p:spPr/>
        <p:txBody>
          <a:bodyPr/>
          <a:lstStyle/>
          <a:p>
            <a:endParaRPr lang="es-PY"/>
          </a:p>
        </p:txBody>
      </p:sp>
      <p:sp>
        <p:nvSpPr>
          <p:cNvPr id="5" name="Slide Number Placeholder 4"/>
          <p:cNvSpPr>
            <a:spLocks noGrp="1"/>
          </p:cNvSpPr>
          <p:nvPr>
            <p:ph type="sldNum" sz="quarter" idx="12"/>
          </p:nvPr>
        </p:nvSpPr>
        <p:spPr/>
        <p:txBody>
          <a:bodyPr/>
          <a:lstStyle/>
          <a:p>
            <a:fld id="{4F16562D-D18E-4AF2-811F-7ECDC1C03C77}" type="slidenum">
              <a:rPr lang="es-PY" smtClean="0"/>
              <a:pPr/>
              <a:t>‹Nº›</a:t>
            </a:fld>
            <a:endParaRPr lang="es-PY"/>
          </a:p>
        </p:txBody>
      </p:sp>
    </p:spTree>
    <p:extLst>
      <p:ext uri="{BB962C8B-B14F-4D97-AF65-F5344CB8AC3E}">
        <p14:creationId xmlns="" xmlns:p14="http://schemas.microsoft.com/office/powerpoint/2010/main" val="1546548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4E75B28-B895-417D-A917-614AB6450884}" type="datetimeFigureOut">
              <a:rPr lang="es-PY" smtClean="0"/>
              <a:pPr/>
              <a:t>3/10/2018</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4F16562D-D18E-4AF2-811F-7ECDC1C03C77}" type="slidenum">
              <a:rPr lang="es-PY" smtClean="0"/>
              <a:pPr/>
              <a:t>‹Nº›</a:t>
            </a:fld>
            <a:endParaRPr lang="es-PY"/>
          </a:p>
        </p:txBody>
      </p:sp>
    </p:spTree>
    <p:extLst>
      <p:ext uri="{BB962C8B-B14F-4D97-AF65-F5344CB8AC3E}">
        <p14:creationId xmlns="" xmlns:p14="http://schemas.microsoft.com/office/powerpoint/2010/main" val="2391684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4E75B28-B895-417D-A917-614AB6450884}" type="datetimeFigureOut">
              <a:rPr lang="es-PY" smtClean="0"/>
              <a:pPr/>
              <a:t>3/10/2018</a:t>
            </a:fld>
            <a:endParaRPr lang="es-PY"/>
          </a:p>
        </p:txBody>
      </p:sp>
      <p:sp>
        <p:nvSpPr>
          <p:cNvPr id="5" name="Footer Placeholder 4"/>
          <p:cNvSpPr>
            <a:spLocks noGrp="1"/>
          </p:cNvSpPr>
          <p:nvPr>
            <p:ph type="ftr" sz="quarter" idx="11"/>
          </p:nvPr>
        </p:nvSpPr>
        <p:spPr>
          <a:xfrm>
            <a:off x="680321" y="5936188"/>
            <a:ext cx="6126805" cy="365125"/>
          </a:xfrm>
        </p:spPr>
        <p:txBody>
          <a:bodyPr/>
          <a:lstStyle/>
          <a:p>
            <a:endParaRPr lang="es-PY"/>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F16562D-D18E-4AF2-811F-7ECDC1C03C77}" type="slidenum">
              <a:rPr lang="es-PY" smtClean="0"/>
              <a:pPr/>
              <a:t>‹Nº›</a:t>
            </a:fld>
            <a:endParaRPr lang="es-PY"/>
          </a:p>
        </p:txBody>
      </p:sp>
    </p:spTree>
    <p:extLst>
      <p:ext uri="{BB962C8B-B14F-4D97-AF65-F5344CB8AC3E}">
        <p14:creationId xmlns="" xmlns:p14="http://schemas.microsoft.com/office/powerpoint/2010/main" val="207385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4E75B28-B895-417D-A917-614AB6450884}" type="datetimeFigureOut">
              <a:rPr lang="es-PY" smtClean="0"/>
              <a:pPr/>
              <a:t>3/10/2018</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4F16562D-D18E-4AF2-811F-7ECDC1C03C77}" type="slidenum">
              <a:rPr lang="es-PY" smtClean="0"/>
              <a:pPr/>
              <a:t>‹Nº›</a:t>
            </a:fld>
            <a:endParaRPr lang="es-PY"/>
          </a:p>
        </p:txBody>
      </p:sp>
    </p:spTree>
    <p:extLst>
      <p:ext uri="{BB962C8B-B14F-4D97-AF65-F5344CB8AC3E}">
        <p14:creationId xmlns="" xmlns:p14="http://schemas.microsoft.com/office/powerpoint/2010/main" val="98165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F4E75B28-B895-417D-A917-614AB6450884}" type="datetimeFigureOut">
              <a:rPr lang="es-PY" smtClean="0"/>
              <a:pPr/>
              <a:t>3/10/2018</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a:xfrm>
            <a:off x="10729455" y="2869895"/>
            <a:ext cx="1154151" cy="1090789"/>
          </a:xfrm>
        </p:spPr>
        <p:txBody>
          <a:bodyPr/>
          <a:lstStyle/>
          <a:p>
            <a:fld id="{4F16562D-D18E-4AF2-811F-7ECDC1C03C77}" type="slidenum">
              <a:rPr lang="es-PY" smtClean="0"/>
              <a:pPr/>
              <a:t>‹Nº›</a:t>
            </a:fld>
            <a:endParaRPr lang="es-PY"/>
          </a:p>
        </p:txBody>
      </p:sp>
    </p:spTree>
    <p:extLst>
      <p:ext uri="{BB962C8B-B14F-4D97-AF65-F5344CB8AC3E}">
        <p14:creationId xmlns="" xmlns:p14="http://schemas.microsoft.com/office/powerpoint/2010/main" val="75285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4E75B28-B895-417D-A917-614AB6450884}" type="datetimeFigureOut">
              <a:rPr lang="es-PY" smtClean="0"/>
              <a:pPr/>
              <a:t>3/10/2018</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4F16562D-D18E-4AF2-811F-7ECDC1C03C77}" type="slidenum">
              <a:rPr lang="es-PY" smtClean="0"/>
              <a:pPr/>
              <a:t>‹Nº›</a:t>
            </a:fld>
            <a:endParaRPr lang="es-PY"/>
          </a:p>
        </p:txBody>
      </p:sp>
    </p:spTree>
    <p:extLst>
      <p:ext uri="{BB962C8B-B14F-4D97-AF65-F5344CB8AC3E}">
        <p14:creationId xmlns="" xmlns:p14="http://schemas.microsoft.com/office/powerpoint/2010/main" val="386185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4E75B28-B895-417D-A917-614AB6450884}" type="datetimeFigureOut">
              <a:rPr lang="es-PY" smtClean="0"/>
              <a:pPr/>
              <a:t>3/10/2018</a:t>
            </a:fld>
            <a:endParaRPr lang="es-PY"/>
          </a:p>
        </p:txBody>
      </p:sp>
      <p:sp>
        <p:nvSpPr>
          <p:cNvPr id="8" name="Footer Placeholder 7"/>
          <p:cNvSpPr>
            <a:spLocks noGrp="1"/>
          </p:cNvSpPr>
          <p:nvPr>
            <p:ph type="ftr" sz="quarter" idx="11"/>
          </p:nvPr>
        </p:nvSpPr>
        <p:spPr/>
        <p:txBody>
          <a:bodyPr/>
          <a:lstStyle/>
          <a:p>
            <a:endParaRPr lang="es-PY"/>
          </a:p>
        </p:txBody>
      </p:sp>
      <p:sp>
        <p:nvSpPr>
          <p:cNvPr id="9" name="Slide Number Placeholder 8"/>
          <p:cNvSpPr>
            <a:spLocks noGrp="1"/>
          </p:cNvSpPr>
          <p:nvPr>
            <p:ph type="sldNum" sz="quarter" idx="12"/>
          </p:nvPr>
        </p:nvSpPr>
        <p:spPr/>
        <p:txBody>
          <a:bodyPr/>
          <a:lstStyle/>
          <a:p>
            <a:fld id="{4F16562D-D18E-4AF2-811F-7ECDC1C03C77}" type="slidenum">
              <a:rPr lang="es-PY" smtClean="0"/>
              <a:pPr/>
              <a:t>‹Nº›</a:t>
            </a:fld>
            <a:endParaRPr lang="es-PY"/>
          </a:p>
        </p:txBody>
      </p:sp>
    </p:spTree>
    <p:extLst>
      <p:ext uri="{BB962C8B-B14F-4D97-AF65-F5344CB8AC3E}">
        <p14:creationId xmlns="" xmlns:p14="http://schemas.microsoft.com/office/powerpoint/2010/main" val="417058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4E75B28-B895-417D-A917-614AB6450884}" type="datetimeFigureOut">
              <a:rPr lang="es-PY" smtClean="0"/>
              <a:pPr/>
              <a:t>3/10/2018</a:t>
            </a:fld>
            <a:endParaRPr lang="es-PY"/>
          </a:p>
        </p:txBody>
      </p:sp>
      <p:sp>
        <p:nvSpPr>
          <p:cNvPr id="4" name="Footer Placeholder 3"/>
          <p:cNvSpPr>
            <a:spLocks noGrp="1"/>
          </p:cNvSpPr>
          <p:nvPr>
            <p:ph type="ftr" sz="quarter" idx="11"/>
          </p:nvPr>
        </p:nvSpPr>
        <p:spPr/>
        <p:txBody>
          <a:bodyPr/>
          <a:lstStyle/>
          <a:p>
            <a:endParaRPr lang="es-PY"/>
          </a:p>
        </p:txBody>
      </p:sp>
      <p:sp>
        <p:nvSpPr>
          <p:cNvPr id="5" name="Slide Number Placeholder 4"/>
          <p:cNvSpPr>
            <a:spLocks noGrp="1"/>
          </p:cNvSpPr>
          <p:nvPr>
            <p:ph type="sldNum" sz="quarter" idx="12"/>
          </p:nvPr>
        </p:nvSpPr>
        <p:spPr/>
        <p:txBody>
          <a:bodyPr/>
          <a:lstStyle/>
          <a:p>
            <a:fld id="{4F16562D-D18E-4AF2-811F-7ECDC1C03C77}" type="slidenum">
              <a:rPr lang="es-PY" smtClean="0"/>
              <a:pPr/>
              <a:t>‹Nº›</a:t>
            </a:fld>
            <a:endParaRPr lang="es-PY"/>
          </a:p>
        </p:txBody>
      </p:sp>
    </p:spTree>
    <p:extLst>
      <p:ext uri="{BB962C8B-B14F-4D97-AF65-F5344CB8AC3E}">
        <p14:creationId xmlns="" xmlns:p14="http://schemas.microsoft.com/office/powerpoint/2010/main" val="270700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4E75B28-B895-417D-A917-614AB6450884}" type="datetimeFigureOut">
              <a:rPr lang="es-PY" smtClean="0"/>
              <a:pPr/>
              <a:t>3/10/2018</a:t>
            </a:fld>
            <a:endParaRPr lang="es-PY"/>
          </a:p>
        </p:txBody>
      </p:sp>
      <p:sp>
        <p:nvSpPr>
          <p:cNvPr id="3" name="Footer Placeholder 2"/>
          <p:cNvSpPr>
            <a:spLocks noGrp="1"/>
          </p:cNvSpPr>
          <p:nvPr>
            <p:ph type="ftr" sz="quarter" idx="11"/>
          </p:nvPr>
        </p:nvSpPr>
        <p:spPr/>
        <p:txBody>
          <a:bodyPr/>
          <a:lstStyle/>
          <a:p>
            <a:endParaRPr lang="es-PY"/>
          </a:p>
        </p:txBody>
      </p:sp>
      <p:sp>
        <p:nvSpPr>
          <p:cNvPr id="4" name="Slide Number Placeholder 3"/>
          <p:cNvSpPr>
            <a:spLocks noGrp="1"/>
          </p:cNvSpPr>
          <p:nvPr>
            <p:ph type="sldNum" sz="quarter" idx="12"/>
          </p:nvPr>
        </p:nvSpPr>
        <p:spPr/>
        <p:txBody>
          <a:bodyPr/>
          <a:lstStyle/>
          <a:p>
            <a:fld id="{4F16562D-D18E-4AF2-811F-7ECDC1C03C77}" type="slidenum">
              <a:rPr lang="es-PY" smtClean="0"/>
              <a:pPr/>
              <a:t>‹Nº›</a:t>
            </a:fld>
            <a:endParaRPr lang="es-PY"/>
          </a:p>
        </p:txBody>
      </p:sp>
    </p:spTree>
    <p:extLst>
      <p:ext uri="{BB962C8B-B14F-4D97-AF65-F5344CB8AC3E}">
        <p14:creationId xmlns="" xmlns:p14="http://schemas.microsoft.com/office/powerpoint/2010/main" val="220689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F4E75B28-B895-417D-A917-614AB6450884}" type="datetimeFigureOut">
              <a:rPr lang="es-PY" smtClean="0"/>
              <a:pPr/>
              <a:t>3/10/2018</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4F16562D-D18E-4AF2-811F-7ECDC1C03C77}" type="slidenum">
              <a:rPr lang="es-PY" smtClean="0"/>
              <a:pPr/>
              <a:t>‹Nº›</a:t>
            </a:fld>
            <a:endParaRPr lang="es-PY"/>
          </a:p>
        </p:txBody>
      </p:sp>
    </p:spTree>
    <p:extLst>
      <p:ext uri="{BB962C8B-B14F-4D97-AF65-F5344CB8AC3E}">
        <p14:creationId xmlns="" xmlns:p14="http://schemas.microsoft.com/office/powerpoint/2010/main" val="389416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F4E75B28-B895-417D-A917-614AB6450884}" type="datetimeFigureOut">
              <a:rPr lang="es-PY" smtClean="0"/>
              <a:pPr/>
              <a:t>3/10/2018</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4F16562D-D18E-4AF2-811F-7ECDC1C03C77}" type="slidenum">
              <a:rPr lang="es-PY" smtClean="0"/>
              <a:pPr/>
              <a:t>‹Nº›</a:t>
            </a:fld>
            <a:endParaRPr lang="es-PY"/>
          </a:p>
        </p:txBody>
      </p:sp>
    </p:spTree>
    <p:extLst>
      <p:ext uri="{BB962C8B-B14F-4D97-AF65-F5344CB8AC3E}">
        <p14:creationId xmlns="" xmlns:p14="http://schemas.microsoft.com/office/powerpoint/2010/main" val="1457248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6000"/>
                <a:shade val="100000"/>
                <a:hueMod val="92000"/>
                <a:satMod val="200000"/>
                <a:lumMod val="128000"/>
              </a:schemeClr>
            </a:gs>
            <a:gs pos="21000">
              <a:schemeClr val="bg2">
                <a:shade val="100000"/>
                <a:hueMod val="100000"/>
                <a:satMod val="110000"/>
                <a:lumMod val="130000"/>
              </a:schemeClr>
            </a:gs>
            <a:gs pos="100000">
              <a:schemeClr val="bg2">
                <a:shade val="78000"/>
                <a:hueMod val="118000"/>
                <a:satMod val="120000"/>
                <a:lumMod val="69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print">
            <a:alphaModFix amt="10000"/>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4E75B28-B895-417D-A917-614AB6450884}" type="datetimeFigureOut">
              <a:rPr lang="es-PY" smtClean="0"/>
              <a:pPr/>
              <a:t>3/10/2018</a:t>
            </a:fld>
            <a:endParaRPr lang="es-PY"/>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PY"/>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F16562D-D18E-4AF2-811F-7ECDC1C03C77}" type="slidenum">
              <a:rPr lang="es-PY" smtClean="0"/>
              <a:pPr/>
              <a:t>‹Nº›</a:t>
            </a:fld>
            <a:endParaRPr lang="es-PY"/>
          </a:p>
        </p:txBody>
      </p:sp>
    </p:spTree>
    <p:extLst>
      <p:ext uri="{BB962C8B-B14F-4D97-AF65-F5344CB8AC3E}">
        <p14:creationId xmlns="" xmlns:p14="http://schemas.microsoft.com/office/powerpoint/2010/main" val="1088851017"/>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5800" y="273233"/>
            <a:ext cx="1790700" cy="1790700"/>
          </a:xfrm>
          <a:prstGeom prst="rect">
            <a:avLst/>
          </a:prstGeom>
        </p:spPr>
      </p:pic>
      <p:sp>
        <p:nvSpPr>
          <p:cNvPr id="2" name="Título 1"/>
          <p:cNvSpPr>
            <a:spLocks noGrp="1"/>
          </p:cNvSpPr>
          <p:nvPr>
            <p:ph type="ctrTitle"/>
          </p:nvPr>
        </p:nvSpPr>
        <p:spPr>
          <a:xfrm>
            <a:off x="577291" y="2759467"/>
            <a:ext cx="8144134" cy="1373070"/>
          </a:xfrm>
        </p:spPr>
        <p:txBody>
          <a:bodyPr/>
          <a:lstStyle/>
          <a:p>
            <a:r>
              <a:rPr lang="es-PY" dirty="0" smtClean="0"/>
              <a:t>Consejo Nacional de Educación Superior</a:t>
            </a:r>
            <a:endParaRPr lang="es-PY" dirty="0"/>
          </a:p>
        </p:txBody>
      </p:sp>
      <p:sp>
        <p:nvSpPr>
          <p:cNvPr id="5" name="4 Subtítulo"/>
          <p:cNvSpPr>
            <a:spLocks noGrp="1"/>
          </p:cNvSpPr>
          <p:nvPr>
            <p:ph type="subTitle" idx="1"/>
          </p:nvPr>
        </p:nvSpPr>
        <p:spPr/>
        <p:txBody>
          <a:bodyPr>
            <a:normAutofit/>
          </a:bodyPr>
          <a:lstStyle/>
          <a:p>
            <a:r>
              <a:rPr lang="es-PY" sz="3200" dirty="0" smtClean="0"/>
              <a:t>Ley 4995/13</a:t>
            </a:r>
            <a:endParaRPr lang="es-PY" sz="3200" dirty="0"/>
          </a:p>
        </p:txBody>
      </p:sp>
      <p:sp>
        <p:nvSpPr>
          <p:cNvPr id="19458" name="AutoShape 2" descr="Resultado de imagen para LOGO DE GOBIERNO PARAGU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Y"/>
          </a:p>
        </p:txBody>
      </p:sp>
      <p:pic>
        <p:nvPicPr>
          <p:cNvPr id="19459" name="Picture 3" descr="C:\Users\SECCION - ARCHIVO\Documents\LOGO\gobierno-nacional.png"/>
          <p:cNvPicPr>
            <a:picLocks noChangeAspect="1" noChangeArrowheads="1"/>
          </p:cNvPicPr>
          <p:nvPr/>
        </p:nvPicPr>
        <p:blipFill>
          <a:blip r:embed="rId3" cstate="print"/>
          <a:srcRect/>
          <a:stretch>
            <a:fillRect/>
          </a:stretch>
        </p:blipFill>
        <p:spPr bwMode="auto">
          <a:xfrm>
            <a:off x="8043863" y="342900"/>
            <a:ext cx="3533775" cy="1371600"/>
          </a:xfrm>
          <a:prstGeom prst="rect">
            <a:avLst/>
          </a:prstGeom>
          <a:noFill/>
        </p:spPr>
      </p:pic>
    </p:spTree>
    <p:extLst>
      <p:ext uri="{BB962C8B-B14F-4D97-AF65-F5344CB8AC3E}">
        <p14:creationId xmlns="" xmlns:p14="http://schemas.microsoft.com/office/powerpoint/2010/main" val="1624853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smtClean="0"/>
              <a:t>Total de Aprobaciones y Clausuras</a:t>
            </a:r>
            <a:endParaRPr lang="es-PY" dirty="0"/>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1195482626"/>
              </p:ext>
            </p:extLst>
          </p:nvPr>
        </p:nvGraphicFramePr>
        <p:xfrm>
          <a:off x="681038" y="233680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58134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smtClean="0"/>
              <a:t>Proyectos Educativos 2018</a:t>
            </a:r>
            <a:endParaRPr lang="es-PY" dirty="0"/>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18639608"/>
              </p:ext>
            </p:extLst>
          </p:nvPr>
        </p:nvGraphicFramePr>
        <p:xfrm>
          <a:off x="681037" y="2336800"/>
          <a:ext cx="1036903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476149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a:t>Otras gestiones institucionales</a:t>
            </a:r>
          </a:p>
        </p:txBody>
      </p:sp>
      <p:graphicFrame>
        <p:nvGraphicFramePr>
          <p:cNvPr id="9" name="8 Marcador de contenido"/>
          <p:cNvGraphicFramePr>
            <a:graphicFrameLocks noGrp="1"/>
          </p:cNvGraphicFramePr>
          <p:nvPr>
            <p:ph idx="1"/>
            <p:extLst>
              <p:ext uri="{D42A27DB-BD31-4B8C-83A1-F6EECF244321}">
                <p14:modId xmlns="" xmlns:p14="http://schemas.microsoft.com/office/powerpoint/2010/main" val="259760701"/>
              </p:ext>
            </p:extLst>
          </p:nvPr>
        </p:nvGraphicFramePr>
        <p:xfrm>
          <a:off x="270457" y="1944709"/>
          <a:ext cx="11552348" cy="4507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313159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smtClean="0"/>
              <a:t>Reglamentaciones de la Educación Superior del 2018</a:t>
            </a:r>
            <a:endParaRPr lang="es-PY" dirty="0"/>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1527057957"/>
              </p:ext>
            </p:extLst>
          </p:nvPr>
        </p:nvGraphicFramePr>
        <p:xfrm>
          <a:off x="399245" y="2163652"/>
          <a:ext cx="11101589" cy="4301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369503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smtClean="0"/>
              <a:t>Convenios Firmados en el 2018</a:t>
            </a:r>
            <a:endParaRPr lang="es-PY" dirty="0"/>
          </a:p>
        </p:txBody>
      </p:sp>
      <p:sp>
        <p:nvSpPr>
          <p:cNvPr id="3" name="2 Marcador de contenido"/>
          <p:cNvSpPr>
            <a:spLocks noGrp="1"/>
          </p:cNvSpPr>
          <p:nvPr>
            <p:ph idx="1"/>
          </p:nvPr>
        </p:nvSpPr>
        <p:spPr>
          <a:xfrm>
            <a:off x="680321" y="2336873"/>
            <a:ext cx="10125054" cy="3599316"/>
          </a:xfrm>
        </p:spPr>
        <p:txBody>
          <a:bodyPr>
            <a:normAutofit lnSpcReduction="10000"/>
          </a:bodyPr>
          <a:lstStyle/>
          <a:p>
            <a:pPr lvl="0"/>
            <a:r>
              <a:rPr lang="es-ES" sz="3200" dirty="0"/>
              <a:t>Marco de Cooperación  Interinstitucional entre el CONES y la ANEAES</a:t>
            </a:r>
            <a:br>
              <a:rPr lang="es-ES" sz="3200" dirty="0"/>
            </a:br>
            <a:endParaRPr lang="es-ES" sz="3200" dirty="0" smtClean="0"/>
          </a:p>
          <a:p>
            <a:pPr lvl="0"/>
            <a:r>
              <a:rPr lang="es-ES" sz="3200" dirty="0" smtClean="0"/>
              <a:t>Marco </a:t>
            </a:r>
            <a:r>
              <a:rPr lang="es-ES" sz="3200" dirty="0"/>
              <a:t>de Cooperación  Interinstitucional entre el CONES y la ARRN</a:t>
            </a:r>
            <a:br>
              <a:rPr lang="es-ES" sz="3200" dirty="0"/>
            </a:br>
            <a:endParaRPr lang="es-PY" sz="3200" dirty="0"/>
          </a:p>
          <a:p>
            <a:pPr lvl="0"/>
            <a:r>
              <a:rPr lang="es-ES" sz="3200" dirty="0"/>
              <a:t>Marco de Cooperación  Interinstitucional entre el CONES y la Secretaria de Políticas Lingüísticas</a:t>
            </a:r>
            <a:endParaRPr lang="es-PY" sz="3200" dirty="0"/>
          </a:p>
          <a:p>
            <a:pPr marL="0" indent="0">
              <a:buNone/>
            </a:pPr>
            <a:endParaRPr lang="es-PY" dirty="0"/>
          </a:p>
        </p:txBody>
      </p:sp>
    </p:spTree>
    <p:extLst>
      <p:ext uri="{BB962C8B-B14F-4D97-AF65-F5344CB8AC3E}">
        <p14:creationId xmlns="" xmlns:p14="http://schemas.microsoft.com/office/powerpoint/2010/main" val="1334418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smtClean="0"/>
              <a:t>PRE CRES 2018</a:t>
            </a:r>
            <a:endParaRPr lang="es-PY" dirty="0"/>
          </a:p>
        </p:txBody>
      </p:sp>
      <p:sp>
        <p:nvSpPr>
          <p:cNvPr id="3" name="2 Marcador de contenido"/>
          <p:cNvSpPr>
            <a:spLocks noGrp="1"/>
          </p:cNvSpPr>
          <p:nvPr>
            <p:ph idx="1"/>
          </p:nvPr>
        </p:nvSpPr>
        <p:spPr>
          <a:xfrm>
            <a:off x="744715" y="2620209"/>
            <a:ext cx="9613861" cy="1823002"/>
          </a:xfrm>
        </p:spPr>
        <p:txBody>
          <a:bodyPr>
            <a:normAutofit fontScale="62500" lnSpcReduction="20000"/>
          </a:bodyPr>
          <a:lstStyle/>
          <a:p>
            <a:r>
              <a:rPr lang="es-PY" sz="5100" dirty="0"/>
              <a:t>La Declaración fue elaborada en base a los 7 Ejes propuestos por la CRES 2018, a partir de las propuestas relevadas en los 2 Foros CRES Paraguay, que contaron con más de 300 participantes</a:t>
            </a:r>
            <a:r>
              <a:rPr lang="es-PY" sz="5100" dirty="0" smtClean="0"/>
              <a:t>.</a:t>
            </a:r>
          </a:p>
          <a:p>
            <a:pPr marL="0" indent="0">
              <a:buNone/>
            </a:pPr>
            <a:endParaRPr lang="es-PY" dirty="0"/>
          </a:p>
        </p:txBody>
      </p:sp>
    </p:spTree>
    <p:extLst>
      <p:ext uri="{BB962C8B-B14F-4D97-AF65-F5344CB8AC3E}">
        <p14:creationId xmlns="" xmlns:p14="http://schemas.microsoft.com/office/powerpoint/2010/main" val="4039762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33342" y="1262129"/>
            <a:ext cx="9569002" cy="4247317"/>
          </a:xfrm>
          <a:prstGeom prst="rect">
            <a:avLst/>
          </a:prstGeom>
          <a:noFill/>
        </p:spPr>
        <p:txBody>
          <a:bodyPr wrap="square" rtlCol="0">
            <a:spAutoFit/>
          </a:bodyPr>
          <a:lstStyle/>
          <a:p>
            <a:pPr algn="ctr"/>
            <a:r>
              <a:rPr lang="es-PY" sz="5400" b="1" dirty="0" smtClean="0"/>
              <a:t>ANTEPROYECTO DE PRESUPUESTO 2019 DEL CONSEJO NACIONAL DE EDUCACIÓN SUPERIOR (CONES)</a:t>
            </a:r>
            <a:endParaRPr lang="es-PY" sz="5400" b="1" dirty="0"/>
          </a:p>
        </p:txBody>
      </p:sp>
    </p:spTree>
    <p:extLst>
      <p:ext uri="{BB962C8B-B14F-4D97-AF65-F5344CB8AC3E}">
        <p14:creationId xmlns="" xmlns:p14="http://schemas.microsoft.com/office/powerpoint/2010/main" val="2836085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smtClean="0"/>
              <a:t>Anteproyecto 2019</a:t>
            </a:r>
            <a:endParaRPr lang="es-PY" dirty="0"/>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1831618987"/>
              </p:ext>
            </p:extLst>
          </p:nvPr>
        </p:nvGraphicFramePr>
        <p:xfrm>
          <a:off x="681038" y="2336800"/>
          <a:ext cx="10497825" cy="3677633"/>
        </p:xfrm>
        <a:graphic>
          <a:graphicData uri="http://schemas.openxmlformats.org/drawingml/2006/table">
            <a:tbl>
              <a:tblPr firstRow="1" bandRow="1">
                <a:tableStyleId>{00A15C55-8517-42AA-B614-E9B94910E393}</a:tableStyleId>
              </a:tblPr>
              <a:tblGrid>
                <a:gridCol w="3499275"/>
                <a:gridCol w="3499275"/>
                <a:gridCol w="3499275"/>
              </a:tblGrid>
              <a:tr h="460493">
                <a:tc>
                  <a:txBody>
                    <a:bodyPr/>
                    <a:lstStyle/>
                    <a:p>
                      <a:endParaRPr lang="es-PY" dirty="0"/>
                    </a:p>
                  </a:txBody>
                  <a:tcPr/>
                </a:tc>
                <a:tc>
                  <a:txBody>
                    <a:bodyPr/>
                    <a:lstStyle/>
                    <a:p>
                      <a:endParaRPr lang="es-PY" dirty="0"/>
                    </a:p>
                  </a:txBody>
                  <a:tcPr/>
                </a:tc>
                <a:tc>
                  <a:txBody>
                    <a:bodyPr/>
                    <a:lstStyle/>
                    <a:p>
                      <a:endParaRPr lang="es-PY" dirty="0"/>
                    </a:p>
                  </a:txBody>
                  <a:tcPr/>
                </a:tc>
              </a:tr>
              <a:tr h="643428">
                <a:tc>
                  <a:txBody>
                    <a:bodyPr/>
                    <a:lstStyle/>
                    <a:p>
                      <a:pPr algn="ctr"/>
                      <a:r>
                        <a:rPr lang="es-PY" sz="2800" dirty="0" smtClean="0"/>
                        <a:t>FF10</a:t>
                      </a:r>
                      <a:endParaRPr lang="es-PY" sz="2800" dirty="0"/>
                    </a:p>
                  </a:txBody>
                  <a:tcPr/>
                </a:tc>
                <a:tc>
                  <a:txBody>
                    <a:bodyPr/>
                    <a:lstStyle/>
                    <a:p>
                      <a:pPr algn="ctr"/>
                      <a:r>
                        <a:rPr lang="es-PY" sz="2800" dirty="0" smtClean="0"/>
                        <a:t>3.364.600.396</a:t>
                      </a:r>
                      <a:endParaRPr lang="es-PY" sz="2800" dirty="0"/>
                    </a:p>
                  </a:txBody>
                  <a:tcPr/>
                </a:tc>
                <a:tc>
                  <a:txBody>
                    <a:bodyPr/>
                    <a:lstStyle/>
                    <a:p>
                      <a:pPr algn="ctr"/>
                      <a:r>
                        <a:rPr lang="es-PY" sz="2800" dirty="0" smtClean="0"/>
                        <a:t>54.6</a:t>
                      </a:r>
                      <a:endParaRPr lang="es-PY" sz="2800" dirty="0"/>
                    </a:p>
                  </a:txBody>
                  <a:tcPr/>
                </a:tc>
              </a:tr>
              <a:tr h="643428">
                <a:tc>
                  <a:txBody>
                    <a:bodyPr/>
                    <a:lstStyle/>
                    <a:p>
                      <a:pPr algn="ctr"/>
                      <a:r>
                        <a:rPr lang="es-PY" sz="2800" dirty="0" smtClean="0"/>
                        <a:t>FF30</a:t>
                      </a:r>
                      <a:endParaRPr lang="es-PY" sz="2800" dirty="0"/>
                    </a:p>
                  </a:txBody>
                  <a:tcPr/>
                </a:tc>
                <a:tc>
                  <a:txBody>
                    <a:bodyPr/>
                    <a:lstStyle/>
                    <a:p>
                      <a:pPr algn="ctr"/>
                      <a:r>
                        <a:rPr lang="es-PY" sz="2800" dirty="0" smtClean="0"/>
                        <a:t>2.799.083.200</a:t>
                      </a:r>
                      <a:endParaRPr lang="es-PY" sz="2800" dirty="0"/>
                    </a:p>
                  </a:txBody>
                  <a:tcPr/>
                </a:tc>
                <a:tc>
                  <a:txBody>
                    <a:bodyPr/>
                    <a:lstStyle/>
                    <a:p>
                      <a:pPr algn="ctr"/>
                      <a:r>
                        <a:rPr lang="es-PY" sz="2800" dirty="0" smtClean="0"/>
                        <a:t>45.4</a:t>
                      </a:r>
                      <a:endParaRPr lang="es-PY" sz="2800" dirty="0"/>
                    </a:p>
                  </a:txBody>
                  <a:tcPr/>
                </a:tc>
              </a:tr>
              <a:tr h="643428">
                <a:tc>
                  <a:txBody>
                    <a:bodyPr/>
                    <a:lstStyle/>
                    <a:p>
                      <a:pPr algn="ctr"/>
                      <a:r>
                        <a:rPr lang="es-PY" sz="2800" dirty="0" smtClean="0"/>
                        <a:t>SUBTOTAL</a:t>
                      </a:r>
                      <a:endParaRPr lang="es-PY" sz="2800" dirty="0"/>
                    </a:p>
                  </a:txBody>
                  <a:tcPr/>
                </a:tc>
                <a:tc>
                  <a:txBody>
                    <a:bodyPr/>
                    <a:lstStyle/>
                    <a:p>
                      <a:pPr algn="ctr"/>
                      <a:r>
                        <a:rPr lang="es-PY" sz="2800" dirty="0" smtClean="0"/>
                        <a:t>6.163.683.593</a:t>
                      </a:r>
                      <a:endParaRPr lang="es-PY" sz="2800" dirty="0"/>
                    </a:p>
                  </a:txBody>
                  <a:tcPr/>
                </a:tc>
                <a:tc>
                  <a:txBody>
                    <a:bodyPr/>
                    <a:lstStyle/>
                    <a:p>
                      <a:pPr algn="ctr"/>
                      <a:endParaRPr lang="es-PY" sz="2800" dirty="0"/>
                    </a:p>
                  </a:txBody>
                  <a:tcPr/>
                </a:tc>
              </a:tr>
              <a:tr h="643428">
                <a:tc>
                  <a:txBody>
                    <a:bodyPr/>
                    <a:lstStyle/>
                    <a:p>
                      <a:pPr algn="ctr"/>
                      <a:r>
                        <a:rPr lang="es-PY" sz="2800" dirty="0" smtClean="0"/>
                        <a:t>AMPLIACIÓN</a:t>
                      </a:r>
                      <a:endParaRPr lang="es-PY" sz="2800" dirty="0"/>
                    </a:p>
                  </a:txBody>
                  <a:tcPr/>
                </a:tc>
                <a:tc>
                  <a:txBody>
                    <a:bodyPr/>
                    <a:lstStyle/>
                    <a:p>
                      <a:pPr algn="ctr"/>
                      <a:r>
                        <a:rPr lang="es-PY" sz="2800" dirty="0" smtClean="0"/>
                        <a:t>4.320.000.000</a:t>
                      </a:r>
                      <a:endParaRPr lang="es-PY" sz="2800" dirty="0"/>
                    </a:p>
                  </a:txBody>
                  <a:tcPr/>
                </a:tc>
                <a:tc>
                  <a:txBody>
                    <a:bodyPr/>
                    <a:lstStyle/>
                    <a:p>
                      <a:pPr algn="ctr"/>
                      <a:endParaRPr lang="es-PY" sz="2800" dirty="0"/>
                    </a:p>
                  </a:txBody>
                  <a:tcPr/>
                </a:tc>
              </a:tr>
              <a:tr h="643428">
                <a:tc>
                  <a:txBody>
                    <a:bodyPr/>
                    <a:lstStyle/>
                    <a:p>
                      <a:pPr algn="ctr"/>
                      <a:r>
                        <a:rPr lang="es-PY" sz="2800" dirty="0" smtClean="0"/>
                        <a:t>TOTAL</a:t>
                      </a:r>
                      <a:endParaRPr lang="es-PY" sz="2800" dirty="0"/>
                    </a:p>
                  </a:txBody>
                  <a:tcPr/>
                </a:tc>
                <a:tc>
                  <a:txBody>
                    <a:bodyPr/>
                    <a:lstStyle/>
                    <a:p>
                      <a:pPr algn="ctr"/>
                      <a:r>
                        <a:rPr lang="es-PY" sz="2800" dirty="0" smtClean="0"/>
                        <a:t>10.483.683.593</a:t>
                      </a:r>
                      <a:endParaRPr lang="es-PY" sz="2800" dirty="0"/>
                    </a:p>
                  </a:txBody>
                  <a:tcPr/>
                </a:tc>
                <a:tc>
                  <a:txBody>
                    <a:bodyPr/>
                    <a:lstStyle/>
                    <a:p>
                      <a:pPr algn="ctr"/>
                      <a:endParaRPr lang="es-PY" sz="2800" dirty="0"/>
                    </a:p>
                  </a:txBody>
                  <a:tcPr/>
                </a:tc>
              </a:tr>
            </a:tbl>
          </a:graphicData>
        </a:graphic>
      </p:graphicFrame>
    </p:spTree>
    <p:extLst>
      <p:ext uri="{BB962C8B-B14F-4D97-AF65-F5344CB8AC3E}">
        <p14:creationId xmlns="" xmlns:p14="http://schemas.microsoft.com/office/powerpoint/2010/main" val="224980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p:cNvGraphicFramePr>
          <p:nvPr>
            <p:extLst>
              <p:ext uri="{D42A27DB-BD31-4B8C-83A1-F6EECF244321}">
                <p14:modId xmlns="" xmlns:p14="http://schemas.microsoft.com/office/powerpoint/2010/main" val="1975179880"/>
              </p:ext>
            </p:extLst>
          </p:nvPr>
        </p:nvGraphicFramePr>
        <p:xfrm>
          <a:off x="154547" y="103046"/>
          <a:ext cx="11887198" cy="6685999"/>
        </p:xfrm>
        <a:graphic>
          <a:graphicData uri="http://schemas.openxmlformats.org/drawingml/2006/table">
            <a:tbl>
              <a:tblPr>
                <a:tableStyleId>{5C22544A-7EE6-4342-B048-85BDC9FD1C3A}</a:tableStyleId>
              </a:tblPr>
              <a:tblGrid>
                <a:gridCol w="1518605"/>
                <a:gridCol w="4478863"/>
                <a:gridCol w="1477563"/>
                <a:gridCol w="1477563"/>
                <a:gridCol w="1457041"/>
                <a:gridCol w="1477563"/>
              </a:tblGrid>
              <a:tr h="168844">
                <a:tc>
                  <a:txBody>
                    <a:bodyPr/>
                    <a:lstStyle/>
                    <a:p>
                      <a:pPr algn="ctr" fontAlgn="ctr"/>
                      <a:r>
                        <a:rPr lang="es-PY" sz="600" u="none" strike="noStrike" dirty="0">
                          <a:effectLst/>
                        </a:rPr>
                        <a:t> </a:t>
                      </a:r>
                      <a:endParaRPr lang="es-PY" sz="600" b="0" i="0" u="none" strike="noStrike" dirty="0">
                        <a:solidFill>
                          <a:srgbClr val="000000"/>
                        </a:solidFill>
                        <a:effectLst/>
                        <a:latin typeface="Times New Roman"/>
                      </a:endParaRPr>
                    </a:p>
                  </a:txBody>
                  <a:tcPr marL="5554" marR="5554" marT="5554" marB="0" anchor="ctr"/>
                </a:tc>
                <a:tc>
                  <a:txBody>
                    <a:bodyPr/>
                    <a:lstStyle/>
                    <a:p>
                      <a:pPr algn="ctr" fontAlgn="ctr"/>
                      <a:r>
                        <a:rPr lang="es-PY" sz="600" u="none" strike="noStrike">
                          <a:effectLst/>
                        </a:rPr>
                        <a:t> </a:t>
                      </a:r>
                      <a:endParaRPr lang="es-PY" sz="600" b="0" i="0" u="none" strike="noStrike">
                        <a:solidFill>
                          <a:srgbClr val="000000"/>
                        </a:solidFill>
                        <a:effectLst/>
                        <a:latin typeface="Times New Roman"/>
                      </a:endParaRPr>
                    </a:p>
                  </a:txBody>
                  <a:tcPr marL="5554" marR="5554" marT="5554" marB="0" anchor="ctr"/>
                </a:tc>
                <a:tc gridSpan="4">
                  <a:txBody>
                    <a:bodyPr/>
                    <a:lstStyle/>
                    <a:p>
                      <a:pPr algn="ctr" fontAlgn="ctr"/>
                      <a:r>
                        <a:rPr lang="es-PY" sz="600" u="none" strike="noStrike">
                          <a:effectLst/>
                        </a:rPr>
                        <a:t>ANTEPROYECTO</a:t>
                      </a:r>
                      <a:endParaRPr lang="es-PY" sz="600" b="1" i="0" u="none" strike="noStrike">
                        <a:solidFill>
                          <a:srgbClr val="000000"/>
                        </a:solidFill>
                        <a:effectLst/>
                        <a:latin typeface="Times New Roman"/>
                      </a:endParaRPr>
                    </a:p>
                  </a:txBody>
                  <a:tcPr marL="5554" marR="5554" marT="5554" marB="0" anchor="ctr"/>
                </a:tc>
                <a:tc hMerge="1">
                  <a:txBody>
                    <a:bodyPr/>
                    <a:lstStyle/>
                    <a:p>
                      <a:endParaRPr lang="es-PY"/>
                    </a:p>
                  </a:txBody>
                  <a:tcPr/>
                </a:tc>
                <a:tc hMerge="1">
                  <a:txBody>
                    <a:bodyPr/>
                    <a:lstStyle/>
                    <a:p>
                      <a:endParaRPr lang="es-PY"/>
                    </a:p>
                  </a:txBody>
                  <a:tcPr/>
                </a:tc>
                <a:tc hMerge="1">
                  <a:txBody>
                    <a:bodyPr/>
                    <a:lstStyle/>
                    <a:p>
                      <a:endParaRPr lang="es-PY"/>
                    </a:p>
                  </a:txBody>
                  <a:tcPr/>
                </a:tc>
              </a:tr>
              <a:tr h="473731">
                <a:tc>
                  <a:txBody>
                    <a:bodyPr/>
                    <a:lstStyle/>
                    <a:p>
                      <a:pPr algn="ctr" fontAlgn="ctr"/>
                      <a:r>
                        <a:rPr lang="es-PY" sz="1050" u="none" strike="noStrike" dirty="0">
                          <a:effectLst/>
                        </a:rPr>
                        <a:t>OBJ-FF-OF-DPT</a:t>
                      </a:r>
                      <a:endParaRPr lang="es-PY" sz="1050" b="1" i="0" u="none" strike="noStrike" dirty="0">
                        <a:solidFill>
                          <a:srgbClr val="000000"/>
                        </a:solidFill>
                        <a:effectLst/>
                        <a:latin typeface="Times New Roman"/>
                      </a:endParaRPr>
                    </a:p>
                  </a:txBody>
                  <a:tcPr marL="5554" marR="5554" marT="5554" marB="0" anchor="ctr"/>
                </a:tc>
                <a:tc>
                  <a:txBody>
                    <a:bodyPr/>
                    <a:lstStyle/>
                    <a:p>
                      <a:pPr algn="ctr" fontAlgn="ctr"/>
                      <a:r>
                        <a:rPr lang="es-PY" sz="1100" u="none" strike="noStrike" dirty="0">
                          <a:effectLst/>
                        </a:rPr>
                        <a:t>CONCEPTO</a:t>
                      </a:r>
                      <a:endParaRPr lang="es-PY" sz="1100" b="1" i="0" u="none" strike="noStrike" dirty="0">
                        <a:solidFill>
                          <a:srgbClr val="000000"/>
                        </a:solidFill>
                        <a:effectLst/>
                        <a:latin typeface="Times New Roman"/>
                      </a:endParaRPr>
                    </a:p>
                  </a:txBody>
                  <a:tcPr marL="5554" marR="5554" marT="5554" marB="0" anchor="ctr"/>
                </a:tc>
                <a:tc>
                  <a:txBody>
                    <a:bodyPr/>
                    <a:lstStyle/>
                    <a:p>
                      <a:pPr algn="ctr" fontAlgn="ctr"/>
                      <a:r>
                        <a:rPr lang="es-PY" sz="1100" u="none" strike="noStrike">
                          <a:effectLst/>
                        </a:rPr>
                        <a:t>CONES </a:t>
                      </a:r>
                      <a:endParaRPr lang="es-PY" sz="1100" b="1" i="0" u="none" strike="noStrike">
                        <a:solidFill>
                          <a:srgbClr val="000000"/>
                        </a:solidFill>
                        <a:effectLst/>
                        <a:latin typeface="Times New Roman"/>
                      </a:endParaRPr>
                    </a:p>
                  </a:txBody>
                  <a:tcPr marL="5554" marR="5554" marT="5554" marB="0" anchor="ctr"/>
                </a:tc>
                <a:tc>
                  <a:txBody>
                    <a:bodyPr/>
                    <a:lstStyle/>
                    <a:p>
                      <a:pPr algn="ctr" fontAlgn="ctr"/>
                      <a:r>
                        <a:rPr lang="es-PY" sz="1100" u="none" strike="noStrike">
                          <a:effectLst/>
                        </a:rPr>
                        <a:t>A HACIENDA</a:t>
                      </a:r>
                      <a:endParaRPr lang="es-PY" sz="1100" b="1" i="0" u="none" strike="noStrike">
                        <a:solidFill>
                          <a:srgbClr val="000000"/>
                        </a:solidFill>
                        <a:effectLst/>
                        <a:latin typeface="Times New Roman"/>
                      </a:endParaRPr>
                    </a:p>
                  </a:txBody>
                  <a:tcPr marL="5554" marR="5554" marT="5554" marB="0" anchor="ctr"/>
                </a:tc>
                <a:tc>
                  <a:txBody>
                    <a:bodyPr/>
                    <a:lstStyle/>
                    <a:p>
                      <a:pPr algn="ctr" fontAlgn="ctr"/>
                      <a:r>
                        <a:rPr lang="es-PY" sz="1100" u="none" strike="noStrike">
                          <a:effectLst/>
                        </a:rPr>
                        <a:t>HACIENDA AL CONGRESO</a:t>
                      </a:r>
                      <a:endParaRPr lang="es-PY" sz="1100" b="1" i="0" u="none" strike="noStrike">
                        <a:solidFill>
                          <a:srgbClr val="000000"/>
                        </a:solidFill>
                        <a:effectLst/>
                        <a:latin typeface="Times New Roman"/>
                      </a:endParaRPr>
                    </a:p>
                  </a:txBody>
                  <a:tcPr marL="5554" marR="5554" marT="5554" marB="0" anchor="ctr"/>
                </a:tc>
                <a:tc>
                  <a:txBody>
                    <a:bodyPr/>
                    <a:lstStyle/>
                    <a:p>
                      <a:pPr algn="ctr" fontAlgn="ctr"/>
                      <a:r>
                        <a:rPr lang="es-PY" sz="1100" u="none" strike="noStrike">
                          <a:effectLst/>
                        </a:rPr>
                        <a:t>AMPLIACIÓN</a:t>
                      </a:r>
                      <a:endParaRPr lang="es-PY" sz="1100" b="1"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111-10-001-99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dirty="0">
                          <a:effectLst/>
                        </a:rPr>
                        <a:t>Sueldos</a:t>
                      </a:r>
                      <a:endParaRPr lang="es-PY" sz="105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1.527.600.000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1.527.600.000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1.527.600.000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112-10-001-99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dirty="0">
                          <a:effectLst/>
                        </a:rPr>
                        <a:t>Dietas</a:t>
                      </a:r>
                      <a:endParaRPr lang="es-PY" sz="105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299.239.200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299.239.200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299.239.200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114-10-001-99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Aguinaldo</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152.236.600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152.236.600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152.236.600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123-10-001-99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dirty="0">
                          <a:effectLst/>
                        </a:rPr>
                        <a:t>Remuneración Extraordinaria</a:t>
                      </a:r>
                      <a:endParaRPr lang="es-PY" sz="105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36.000.000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36.000.000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36.000.000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125-10-001-99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dirty="0">
                          <a:effectLst/>
                        </a:rPr>
                        <a:t>Remuneración Adicional</a:t>
                      </a:r>
                      <a:endParaRPr lang="es-PY" sz="105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133-10-001-99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dirty="0">
                          <a:effectLst/>
                        </a:rPr>
                        <a:t>Bonificación y Gratificación</a:t>
                      </a:r>
                      <a:endParaRPr lang="es-PY" sz="105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251.169.640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251.169.640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251.169.640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133-30-001-99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dirty="0">
                          <a:effectLst/>
                        </a:rPr>
                        <a:t>Bonificación y Gratificación</a:t>
                      </a:r>
                      <a:endParaRPr lang="es-PY" sz="105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180.000.000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180.000.000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180.000.000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144-10-001-99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dirty="0">
                          <a:effectLst/>
                        </a:rPr>
                        <a:t>Jornales</a:t>
                      </a:r>
                      <a:endParaRPr lang="es-PY" sz="105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66.000.000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dirty="0">
                          <a:effectLst/>
                        </a:rPr>
                        <a:t>66.000.000</a:t>
                      </a:r>
                      <a:endParaRPr lang="es-PY" sz="110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66.000.000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145-10-001-99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dirty="0">
                          <a:effectLst/>
                        </a:rPr>
                        <a:t>Honorarios Profesionales</a:t>
                      </a:r>
                      <a:endParaRPr lang="es-PY" sz="105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334.557.582</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364.354.953</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364.354.953</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191-10-001-99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Subsidio para la Salud</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90.000.000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dirty="0">
                          <a:effectLst/>
                        </a:rPr>
                        <a:t>90.000.000</a:t>
                      </a:r>
                      <a:endParaRPr lang="es-PY" sz="110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dirty="0">
                          <a:effectLst/>
                        </a:rPr>
                        <a:t>90.000.000</a:t>
                      </a:r>
                      <a:endParaRPr lang="es-PY" sz="110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210-30-001-99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Servicios Básicos</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136.320.000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dirty="0">
                          <a:effectLst/>
                        </a:rPr>
                        <a:t>120.000.000</a:t>
                      </a:r>
                      <a:endParaRPr lang="es-PY" sz="110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137.683.200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220-30-001-99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dirty="0">
                          <a:effectLst/>
                        </a:rPr>
                        <a:t>Transporte y Almacenaje</a:t>
                      </a:r>
                      <a:endParaRPr lang="es-PY" sz="105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dirty="0">
                          <a:effectLst/>
                        </a:rPr>
                        <a:t>0</a:t>
                      </a:r>
                      <a:endParaRPr lang="es-PY" sz="110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230-10-001-99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dirty="0">
                          <a:effectLst/>
                        </a:rPr>
                        <a:t>Pasajes y Viáticos</a:t>
                      </a:r>
                      <a:endParaRPr lang="es-PY" sz="105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60.900.000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30.000.000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30.000.000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230-30-001-99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Pasajes y Viáticos</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200.000.000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110.000.000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110.000.000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240-10-001-99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Bienes de Consumo de Oficina e Insumos</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96.000.000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66.000.000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66.000.000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240-30-001-99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Bienes de Consumo de Oficina e Insumos</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160.000.000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160.000.000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160.000.000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250-10-001-99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Alquileres y Derechos</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dirty="0">
                          <a:effectLst/>
                        </a:rPr>
                        <a:t>154.000.000</a:t>
                      </a:r>
                      <a:endParaRPr lang="es-PY" sz="110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60.000.000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60.000.000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250-30-001-99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Alquileres y Derechos</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265.000.000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265.000.000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265.000.000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260-10-001-99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Servicios Técnicos y Profesionales</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246.591.588</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372.000.000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372.000.000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260-30-001-99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Servicios Técnicos y Profesionales</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678.600.000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dirty="0">
                          <a:effectLst/>
                        </a:rPr>
                        <a:t>1.080.000.000</a:t>
                      </a:r>
                      <a:endParaRPr lang="es-PY" sz="110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1.063.680.000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280-30-001-99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Otros Servicios en General</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120.000.000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120.000.000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120.000.000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290-10-001-99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Servicios de Capacitación y Adiestramiento</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30.305.783</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30.000.000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dirty="0">
                          <a:effectLst/>
                        </a:rPr>
                        <a:t>30.000.000</a:t>
                      </a:r>
                      <a:endParaRPr lang="es-PY" sz="110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310-30-001-99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Productos Alimenticios</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30.000.000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30.000.000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30.000.000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320-30-001-99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Textiles y Vestuarios</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18.000.000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18.000.000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dirty="0">
                          <a:effectLst/>
                        </a:rPr>
                        <a:t>18.000.000</a:t>
                      </a:r>
                      <a:endParaRPr lang="es-PY" sz="110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330-30-001-99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Productos de Papel, Cartón e Impresos</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100.000.000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100.000.000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100.000.000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340-30-001-99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Productos de Consumo de Oficina e Insumos</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110.510.000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110.510.000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dirty="0">
                          <a:effectLst/>
                        </a:rPr>
                        <a:t>110.510.000</a:t>
                      </a:r>
                      <a:endParaRPr lang="es-PY" sz="110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390-30-001-99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Otros Bienes de Consumo</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110.000.000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50.000.000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50.000.000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520-10-001-99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Construcciones de Obras de Uso Público</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dirty="0">
                          <a:effectLst/>
                        </a:rPr>
                        <a:t>0</a:t>
                      </a:r>
                      <a:endParaRPr lang="es-PY" sz="1100" b="0" i="0" u="none" strike="noStrike" dirty="0">
                        <a:solidFill>
                          <a:srgbClr val="000000"/>
                        </a:solidFill>
                        <a:effectLst/>
                        <a:latin typeface="Times New Roman"/>
                      </a:endParaRPr>
                    </a:p>
                  </a:txBody>
                  <a:tcPr marL="5554" marR="5554" marT="5554" marB="0" anchor="ctr"/>
                </a:tc>
                <a:tc>
                  <a:txBody>
                    <a:bodyPr/>
                    <a:lstStyle/>
                    <a:p>
                      <a:pPr algn="r" fontAlgn="ctr"/>
                      <a:r>
                        <a:rPr lang="es-PY" sz="1100" u="none" strike="noStrike">
                          <a:effectLst/>
                        </a:rPr>
                        <a:t>4.320.000.000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530-30-001-99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Adquisición de Máquinas, Equipos y Herramientas</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123.950.000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123.950.000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123.950.000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540-30-001-99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Adquisición de Equipos de Oficina y Computación</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134.076.880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200.000.000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200.000.000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0</a:t>
                      </a:r>
                      <a:endParaRPr lang="es-PY" sz="1100" b="0" i="0" u="none" strike="noStrike">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570-30-001-99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Adquisición de Activos Intangibles</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50.000.000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40.000.000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40.000.000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dirty="0">
                          <a:effectLst/>
                        </a:rPr>
                        <a:t>0</a:t>
                      </a:r>
                      <a:endParaRPr lang="es-PY" sz="1100" b="0" i="0" u="none" strike="noStrike" dirty="0">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910-30-001-99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Pago de Impuestos, Tasas, Gastos Judiciales y Otros.</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68.013.120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68.013.120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68.013.120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dirty="0">
                          <a:effectLst/>
                        </a:rPr>
                        <a:t>0</a:t>
                      </a:r>
                      <a:endParaRPr lang="es-PY" sz="1100" b="0" i="0" u="none" strike="noStrike" dirty="0">
                        <a:solidFill>
                          <a:srgbClr val="000000"/>
                        </a:solidFill>
                        <a:effectLst/>
                        <a:latin typeface="Times New Roman"/>
                      </a:endParaRPr>
                    </a:p>
                  </a:txBody>
                  <a:tcPr marL="5554" marR="5554" marT="5554" marB="0" anchor="ctr"/>
                </a:tc>
              </a:tr>
              <a:tr h="168844">
                <a:tc>
                  <a:txBody>
                    <a:bodyPr/>
                    <a:lstStyle/>
                    <a:p>
                      <a:pPr algn="ctr" fontAlgn="ctr"/>
                      <a:r>
                        <a:rPr lang="es-PY" sz="1050" u="none" strike="noStrike">
                          <a:effectLst/>
                        </a:rPr>
                        <a:t>910-30-001-99</a:t>
                      </a:r>
                      <a:endParaRPr lang="es-PY" sz="1050" b="0" i="0" u="none" strike="noStrike">
                        <a:solidFill>
                          <a:srgbClr val="000000"/>
                        </a:solidFill>
                        <a:effectLst/>
                        <a:latin typeface="Times New Roman"/>
                      </a:endParaRPr>
                    </a:p>
                  </a:txBody>
                  <a:tcPr marL="5554" marR="5554" marT="5554" marB="0" anchor="ctr"/>
                </a:tc>
                <a:tc>
                  <a:txBody>
                    <a:bodyPr/>
                    <a:lstStyle/>
                    <a:p>
                      <a:pPr algn="l" fontAlgn="ctr"/>
                      <a:r>
                        <a:rPr lang="es-PY" sz="1050" u="none" strike="noStrike">
                          <a:effectLst/>
                        </a:rPr>
                        <a:t>Devolución de Impuestos y Otros Ingresos No Tributarios</a:t>
                      </a:r>
                      <a:endParaRPr lang="es-PY" sz="105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293.250.000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22.246.880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a:effectLst/>
                        </a:rPr>
                        <a:t>22.246.880</a:t>
                      </a:r>
                      <a:endParaRPr lang="es-PY" sz="1100" b="0" i="0" u="none" strike="noStrike">
                        <a:solidFill>
                          <a:srgbClr val="000000"/>
                        </a:solidFill>
                        <a:effectLst/>
                        <a:latin typeface="Times New Roman"/>
                      </a:endParaRPr>
                    </a:p>
                  </a:txBody>
                  <a:tcPr marL="5554" marR="5554" marT="5554" marB="0" anchor="ctr"/>
                </a:tc>
                <a:tc>
                  <a:txBody>
                    <a:bodyPr/>
                    <a:lstStyle/>
                    <a:p>
                      <a:pPr algn="r" fontAlgn="ctr"/>
                      <a:r>
                        <a:rPr lang="es-PY" sz="1100" u="none" strike="noStrike" dirty="0">
                          <a:effectLst/>
                        </a:rPr>
                        <a:t>0</a:t>
                      </a:r>
                      <a:endParaRPr lang="es-PY" sz="1100" b="0" i="0" u="none" strike="noStrike" dirty="0">
                        <a:solidFill>
                          <a:srgbClr val="000000"/>
                        </a:solidFill>
                        <a:effectLst/>
                        <a:latin typeface="Times New Roman"/>
                      </a:endParaRPr>
                    </a:p>
                  </a:txBody>
                  <a:tcPr marL="5554" marR="5554" marT="5554" marB="0" anchor="ctr"/>
                </a:tc>
              </a:tr>
              <a:tr h="328022">
                <a:tc>
                  <a:txBody>
                    <a:bodyPr/>
                    <a:lstStyle/>
                    <a:p>
                      <a:pPr algn="ctr" fontAlgn="b"/>
                      <a:r>
                        <a:rPr lang="es-PY" sz="1050" u="none" strike="noStrike" dirty="0">
                          <a:effectLst/>
                        </a:rPr>
                        <a:t> </a:t>
                      </a:r>
                      <a:endParaRPr lang="es-PY" sz="1050" b="0" i="0" u="none" strike="noStrike" dirty="0">
                        <a:solidFill>
                          <a:srgbClr val="000000"/>
                        </a:solidFill>
                        <a:effectLst/>
                        <a:latin typeface="Times New Roman"/>
                      </a:endParaRPr>
                    </a:p>
                  </a:txBody>
                  <a:tcPr marL="5554" marR="5554" marT="5554" marB="0" anchor="b"/>
                </a:tc>
                <a:tc>
                  <a:txBody>
                    <a:bodyPr/>
                    <a:lstStyle/>
                    <a:p>
                      <a:pPr algn="ctr" fontAlgn="ctr"/>
                      <a:r>
                        <a:rPr lang="es-PY" sz="1400" b="1" u="none" strike="noStrike" dirty="0">
                          <a:effectLst>
                            <a:outerShdw blurRad="38100" dist="38100" dir="2700000" algn="tl">
                              <a:srgbClr val="000000">
                                <a:alpha val="43137"/>
                              </a:srgbClr>
                            </a:outerShdw>
                          </a:effectLst>
                        </a:rPr>
                        <a:t>TOTALES</a:t>
                      </a:r>
                      <a:endParaRPr lang="es-PY" sz="1400" b="1" i="0" u="none" strike="noStrike" dirty="0">
                        <a:solidFill>
                          <a:srgbClr val="000000"/>
                        </a:solidFill>
                        <a:effectLst>
                          <a:outerShdw blurRad="38100" dist="38100" dir="2700000" algn="tl">
                            <a:srgbClr val="000000">
                              <a:alpha val="43137"/>
                            </a:srgbClr>
                          </a:outerShdw>
                        </a:effectLst>
                        <a:latin typeface="Times New Roman"/>
                      </a:endParaRPr>
                    </a:p>
                  </a:txBody>
                  <a:tcPr marL="5554" marR="5554" marT="5554" marB="0" anchor="ctr"/>
                </a:tc>
                <a:tc>
                  <a:txBody>
                    <a:bodyPr/>
                    <a:lstStyle/>
                    <a:p>
                      <a:pPr algn="r" fontAlgn="ctr"/>
                      <a:r>
                        <a:rPr lang="es-PY" sz="1200" b="1" u="none" strike="noStrike" dirty="0">
                          <a:effectLst>
                            <a:outerShdw blurRad="38100" dist="38100" dir="2700000" algn="tl">
                              <a:srgbClr val="000000">
                                <a:alpha val="43137"/>
                              </a:srgbClr>
                            </a:outerShdw>
                          </a:effectLst>
                        </a:rPr>
                        <a:t>6.162.320.393</a:t>
                      </a:r>
                      <a:endParaRPr lang="es-PY" sz="1200" b="1" i="0" u="none" strike="noStrike" dirty="0">
                        <a:solidFill>
                          <a:srgbClr val="000000"/>
                        </a:solidFill>
                        <a:effectLst>
                          <a:outerShdw blurRad="38100" dist="38100" dir="2700000" algn="tl">
                            <a:srgbClr val="000000">
                              <a:alpha val="43137"/>
                            </a:srgbClr>
                          </a:outerShdw>
                        </a:effectLst>
                        <a:latin typeface="Times New Roman"/>
                      </a:endParaRPr>
                    </a:p>
                  </a:txBody>
                  <a:tcPr marL="5554" marR="5554" marT="5554" marB="0" anchor="ctr"/>
                </a:tc>
                <a:tc>
                  <a:txBody>
                    <a:bodyPr/>
                    <a:lstStyle/>
                    <a:p>
                      <a:pPr algn="r" fontAlgn="ctr"/>
                      <a:r>
                        <a:rPr lang="es-PY" sz="1200" b="1" u="none" strike="noStrike" dirty="0">
                          <a:effectLst>
                            <a:outerShdw blurRad="38100" dist="38100" dir="2700000" algn="tl">
                              <a:srgbClr val="000000">
                                <a:alpha val="43137"/>
                              </a:srgbClr>
                            </a:outerShdw>
                          </a:effectLst>
                        </a:rPr>
                        <a:t>6.162.320.393</a:t>
                      </a:r>
                      <a:endParaRPr lang="es-PY" sz="1200" b="1" i="0" u="none" strike="noStrike" dirty="0">
                        <a:solidFill>
                          <a:srgbClr val="000000"/>
                        </a:solidFill>
                        <a:effectLst>
                          <a:outerShdw blurRad="38100" dist="38100" dir="2700000" algn="tl">
                            <a:srgbClr val="000000">
                              <a:alpha val="43137"/>
                            </a:srgbClr>
                          </a:outerShdw>
                        </a:effectLst>
                        <a:latin typeface="Times New Roman"/>
                      </a:endParaRPr>
                    </a:p>
                  </a:txBody>
                  <a:tcPr marL="5554" marR="5554" marT="5554" marB="0" anchor="ctr"/>
                </a:tc>
                <a:tc>
                  <a:txBody>
                    <a:bodyPr/>
                    <a:lstStyle/>
                    <a:p>
                      <a:pPr algn="r" fontAlgn="ctr"/>
                      <a:r>
                        <a:rPr lang="es-PY" sz="1200" b="1" u="none" strike="noStrike" dirty="0">
                          <a:effectLst>
                            <a:outerShdw blurRad="38100" dist="38100" dir="2700000" algn="tl">
                              <a:srgbClr val="000000">
                                <a:alpha val="43137"/>
                              </a:srgbClr>
                            </a:outerShdw>
                          </a:effectLst>
                        </a:rPr>
                        <a:t>6.163.683.593</a:t>
                      </a:r>
                      <a:endParaRPr lang="es-PY" sz="1200" b="1" i="0" u="none" strike="noStrike" dirty="0">
                        <a:solidFill>
                          <a:srgbClr val="000000"/>
                        </a:solidFill>
                        <a:effectLst>
                          <a:outerShdw blurRad="38100" dist="38100" dir="2700000" algn="tl">
                            <a:srgbClr val="000000">
                              <a:alpha val="43137"/>
                            </a:srgbClr>
                          </a:outerShdw>
                        </a:effectLst>
                        <a:latin typeface="Times New Roman"/>
                      </a:endParaRPr>
                    </a:p>
                  </a:txBody>
                  <a:tcPr marL="5554" marR="5554" marT="5554" marB="0" anchor="ctr"/>
                </a:tc>
                <a:tc>
                  <a:txBody>
                    <a:bodyPr/>
                    <a:lstStyle/>
                    <a:p>
                      <a:pPr algn="r" fontAlgn="ctr"/>
                      <a:r>
                        <a:rPr lang="es-PY" sz="1200" b="1" u="none" strike="noStrike" dirty="0">
                          <a:effectLst>
                            <a:outerShdw blurRad="38100" dist="38100" dir="2700000" algn="tl">
                              <a:srgbClr val="000000">
                                <a:alpha val="43137"/>
                              </a:srgbClr>
                            </a:outerShdw>
                          </a:effectLst>
                        </a:rPr>
                        <a:t>10.483.683.593</a:t>
                      </a:r>
                      <a:endParaRPr lang="es-PY" sz="1200" b="1" i="0" u="none" strike="noStrike" dirty="0">
                        <a:solidFill>
                          <a:srgbClr val="000000"/>
                        </a:solidFill>
                        <a:effectLst>
                          <a:outerShdw blurRad="38100" dist="38100" dir="2700000" algn="tl">
                            <a:srgbClr val="000000">
                              <a:alpha val="43137"/>
                            </a:srgbClr>
                          </a:outerShdw>
                        </a:effectLst>
                        <a:latin typeface="Times New Roman"/>
                      </a:endParaRPr>
                    </a:p>
                  </a:txBody>
                  <a:tcPr marL="5554" marR="5554" marT="5554" marB="0" anchor="ctr"/>
                </a:tc>
              </a:tr>
            </a:tbl>
          </a:graphicData>
        </a:graphic>
      </p:graphicFrame>
    </p:spTree>
    <p:extLst>
      <p:ext uri="{BB962C8B-B14F-4D97-AF65-F5344CB8AC3E}">
        <p14:creationId xmlns="" xmlns:p14="http://schemas.microsoft.com/office/powerpoint/2010/main" val="2940960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smtClean="0"/>
              <a:t>Gracias por su atención</a:t>
            </a:r>
            <a:endParaRPr lang="es-PY" dirty="0"/>
          </a:p>
        </p:txBody>
      </p:sp>
    </p:spTree>
    <p:extLst>
      <p:ext uri="{BB962C8B-B14F-4D97-AF65-F5344CB8AC3E}">
        <p14:creationId xmlns="" xmlns:p14="http://schemas.microsoft.com/office/powerpoint/2010/main" val="3965594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b="1" dirty="0" smtClean="0">
                <a:effectLst>
                  <a:outerShdw blurRad="38100" dist="38100" dir="2700000" algn="tl">
                    <a:srgbClr val="000000">
                      <a:alpha val="43137"/>
                    </a:srgbClr>
                  </a:outerShdw>
                </a:effectLst>
              </a:rPr>
              <a:t>Miembros del CONES</a:t>
            </a:r>
            <a:endParaRPr lang="es-PY" b="1" dirty="0">
              <a:effectLst>
                <a:outerShdw blurRad="38100" dist="38100" dir="2700000" algn="tl">
                  <a:srgbClr val="000000">
                    <a:alpha val="43137"/>
                  </a:srgbClr>
                </a:outerShdw>
              </a:effectLst>
            </a:endParaRPr>
          </a:p>
        </p:txBody>
      </p:sp>
      <p:pic>
        <p:nvPicPr>
          <p:cNvPr id="1026" name="Picture 2" descr="http://www.cones.gov.py/wp-content/uploads/2017/12/FOTO-CONES-MIEMBROS.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5694" y="2169375"/>
            <a:ext cx="10951079" cy="43859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45484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5911" y="753228"/>
            <a:ext cx="10354614" cy="1080938"/>
          </a:xfrm>
        </p:spPr>
        <p:txBody>
          <a:bodyPr/>
          <a:lstStyle/>
          <a:p>
            <a:r>
              <a:rPr lang="es-PY" b="1" dirty="0">
                <a:effectLst>
                  <a:outerShdw blurRad="38100" dist="38100" dir="2700000" algn="tl">
                    <a:srgbClr val="000000">
                      <a:alpha val="43137"/>
                    </a:srgbClr>
                  </a:outerShdw>
                </a:effectLst>
              </a:rPr>
              <a:t>Inicios del CONES - Nov. 2013 - Edificio del MEC</a:t>
            </a: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49242" y="2098854"/>
            <a:ext cx="6972300" cy="4514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47446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b="1" dirty="0">
                <a:effectLst>
                  <a:outerShdw blurRad="38100" dist="38100" dir="2700000" algn="tl">
                    <a:srgbClr val="000000">
                      <a:alpha val="43137"/>
                    </a:srgbClr>
                  </a:outerShdw>
                </a:effectLst>
              </a:rPr>
              <a:t>Local actual</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70094" y="2030904"/>
            <a:ext cx="8082479" cy="45759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80776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6071" y="429378"/>
            <a:ext cx="9613861" cy="2237622"/>
          </a:xfrm>
        </p:spPr>
        <p:txBody>
          <a:bodyPr>
            <a:normAutofit fontScale="90000"/>
          </a:bodyPr>
          <a:lstStyle/>
          <a:p>
            <a:r>
              <a:rPr lang="es-PY" sz="2200" b="1" dirty="0"/>
              <a:t>El CONES recibe el Decreto N° 8.816 de cesión de </a:t>
            </a:r>
            <a:r>
              <a:rPr lang="es-PY" sz="2200" b="1" dirty="0" smtClean="0"/>
              <a:t>inmueble. Antiguo Edificio, símbolo de la Educación Paraguaya. Declarado patrimonio histórico y arquitectónico que forma parte del acervo cultural de la República. De estilo neogótico.</a:t>
            </a:r>
            <a:br>
              <a:rPr lang="es-PY" sz="2200" b="1" dirty="0" smtClean="0"/>
            </a:br>
            <a:r>
              <a:rPr lang="es-PY" sz="2200" b="1" dirty="0" smtClean="0"/>
              <a:t>Se menciona como parte de la historia al Dr. Raúl Peña, Dr. Dionicio González  Torres, Dr. Angel Seifart, Dr. Raúl Sapena Brugada y Dr. Vicente Sarubbi entre otros.</a:t>
            </a:r>
            <a:r>
              <a:rPr lang="es-PY" sz="2000" b="1" dirty="0" smtClean="0"/>
              <a:t/>
            </a:r>
            <a:br>
              <a:rPr lang="es-PY" sz="2000" b="1" dirty="0" smtClean="0"/>
            </a:br>
            <a:r>
              <a:rPr lang="es-PY" sz="2000" b="1" dirty="0" smtClean="0"/>
              <a:t/>
            </a:r>
            <a:br>
              <a:rPr lang="es-PY" sz="2000" b="1" dirty="0" smtClean="0"/>
            </a:br>
            <a:endParaRPr lang="es-PY" sz="2000" dirty="0"/>
          </a:p>
        </p:txBody>
      </p:sp>
      <p:pic>
        <p:nvPicPr>
          <p:cNvPr id="1027" name="Picture 3" descr="C:\Users\USUARIO\Downloads\20181003_07003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1418" y="2638422"/>
            <a:ext cx="4666932" cy="374332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USUARIO\Downloads\20181003_0701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6762750" y="2438403"/>
            <a:ext cx="3829050" cy="41338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32221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b="1" dirty="0" smtClean="0">
                <a:effectLst>
                  <a:outerShdw blurRad="38100" dist="38100" dir="2700000" algn="tl">
                    <a:srgbClr val="000000">
                      <a:alpha val="43137"/>
                    </a:srgbClr>
                  </a:outerShdw>
                </a:effectLst>
              </a:rPr>
              <a:t>Futuro local del CONES</a:t>
            </a:r>
            <a:endParaRPr lang="es-PY" b="1" dirty="0">
              <a:effectLst>
                <a:outerShdw blurRad="38100" dist="38100" dir="2700000" algn="tl">
                  <a:srgbClr val="000000">
                    <a:alpha val="43137"/>
                  </a:srgbClr>
                </a:outerShdw>
              </a:effectLst>
            </a:endParaRPr>
          </a:p>
        </p:txBody>
      </p:sp>
      <p:pic>
        <p:nvPicPr>
          <p:cNvPr id="4" name="3 Marcador de contenido"/>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29636" y="2116016"/>
            <a:ext cx="5850420" cy="4387815"/>
          </a:xfrm>
        </p:spPr>
      </p:pic>
      <p:pic>
        <p:nvPicPr>
          <p:cNvPr id="5125" name="Picture 5" descr="C:\Users\USUARIO\Downloads\IMG-20181001-WA005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08646" y="2116016"/>
            <a:ext cx="5790171" cy="43426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05534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UARIO\Downloads\IMG-20181001-WA005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40976" y="166626"/>
            <a:ext cx="3870400" cy="2902800"/>
          </a:xfrm>
          <a:prstGeom prst="rect">
            <a:avLst/>
          </a:prstGeom>
          <a:noFill/>
          <a:extLst>
            <a:ext uri="{909E8E84-426E-40DD-AFC4-6F175D3DCCD1}">
              <a14:hiddenFill xmlns="" xmlns:a14="http://schemas.microsoft.com/office/drawing/2010/main">
                <a:solidFill>
                  <a:srgbClr val="FFFFFF"/>
                </a:solidFill>
              </a14:hiddenFill>
            </a:ext>
          </a:extLst>
        </p:spPr>
      </p:pic>
      <p:pic>
        <p:nvPicPr>
          <p:cNvPr id="6147" name="Picture 3" descr="C:\Users\USUARIO\Downloads\IMG-20181001-WA006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49536" y="191243"/>
            <a:ext cx="3837576" cy="2878183"/>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C:\Users\USUARIO\Downloads\IMG-20181001-WA0059.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3451" y="3242576"/>
            <a:ext cx="4405451" cy="3304088"/>
          </a:xfrm>
          <a:prstGeom prst="rect">
            <a:avLst/>
          </a:prstGeom>
          <a:noFill/>
          <a:extLst>
            <a:ext uri="{909E8E84-426E-40DD-AFC4-6F175D3DCCD1}">
              <a14:hiddenFill xmlns="" xmlns:a14="http://schemas.microsoft.com/office/drawing/2010/main">
                <a:solidFill>
                  <a:srgbClr val="FFFFFF"/>
                </a:solidFill>
              </a14:hiddenFill>
            </a:ext>
          </a:extLst>
        </p:spPr>
      </p:pic>
      <p:pic>
        <p:nvPicPr>
          <p:cNvPr id="6149" name="Picture 5" descr="C:\Users\USUARIO\Downloads\IMG-20181001-WA0050.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47942" y="3242576"/>
            <a:ext cx="4440764" cy="33305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3983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PY" dirty="0" smtClean="0"/>
              <a:t>Estado del futuro local</a:t>
            </a:r>
            <a:endParaRPr lang="es-PY" dirty="0"/>
          </a:p>
        </p:txBody>
      </p:sp>
      <p:sp>
        <p:nvSpPr>
          <p:cNvPr id="5" name="4 Marcador de contenido"/>
          <p:cNvSpPr>
            <a:spLocks noGrp="1"/>
          </p:cNvSpPr>
          <p:nvPr>
            <p:ph idx="1"/>
          </p:nvPr>
        </p:nvSpPr>
        <p:spPr/>
        <p:txBody>
          <a:bodyPr>
            <a:normAutofit/>
          </a:bodyPr>
          <a:lstStyle/>
          <a:p>
            <a:r>
              <a:rPr lang="es-PY" sz="3200" dirty="0"/>
              <a:t>En este momento se ha adjudicado a una empresa a fin de que la misma desarrolle  ESTUDIO TECNICO Y PROYECTO “PUESTA EN VALOR Y REFUNCIONALIZACION DEL EDIFICIO DEL CONES</a:t>
            </a:r>
            <a:r>
              <a:rPr lang="es-PY" sz="3200" dirty="0" smtClean="0"/>
              <a:t>”</a:t>
            </a:r>
          </a:p>
          <a:p>
            <a:pPr marL="0" indent="0">
              <a:buNone/>
            </a:pPr>
            <a:endParaRPr lang="es-PY" sz="3200" dirty="0" smtClean="0"/>
          </a:p>
          <a:p>
            <a:r>
              <a:rPr lang="es-PY" sz="3200" dirty="0"/>
              <a:t>Se </a:t>
            </a:r>
            <a:r>
              <a:rPr lang="es-PY" sz="3200" dirty="0" smtClean="0"/>
              <a:t>prevé </a:t>
            </a:r>
            <a:r>
              <a:rPr lang="es-PY" sz="3200" dirty="0"/>
              <a:t>contar con el proyecto para enero del 2019</a:t>
            </a:r>
          </a:p>
        </p:txBody>
      </p:sp>
    </p:spTree>
    <p:extLst>
      <p:ext uri="{BB962C8B-B14F-4D97-AF65-F5344CB8AC3E}">
        <p14:creationId xmlns="" xmlns:p14="http://schemas.microsoft.com/office/powerpoint/2010/main" val="2369075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smtClean="0"/>
              <a:t> </a:t>
            </a:r>
            <a:r>
              <a:rPr lang="es-PY" b="1" dirty="0" smtClean="0"/>
              <a:t>Informe de Aprobaciones Anual </a:t>
            </a:r>
            <a:endParaRPr lang="es-PY" dirty="0"/>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3800154701"/>
              </p:ext>
            </p:extLst>
          </p:nvPr>
        </p:nvGraphicFramePr>
        <p:xfrm>
          <a:off x="681038" y="2336800"/>
          <a:ext cx="10652370" cy="39867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690289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ín">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Berlí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TM04033917[[fn=Berlín]]</Template>
  <TotalTime>316</TotalTime>
  <Words>725</Words>
  <Application>Microsoft Office PowerPoint</Application>
  <PresentationFormat>Personalizado</PresentationFormat>
  <Paragraphs>278</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Berlín</vt:lpstr>
      <vt:lpstr>Consejo Nacional de Educación Superior</vt:lpstr>
      <vt:lpstr>Miembros del CONES</vt:lpstr>
      <vt:lpstr>Inicios del CONES - Nov. 2013 - Edificio del MEC</vt:lpstr>
      <vt:lpstr>Local actual</vt:lpstr>
      <vt:lpstr>El CONES recibe el Decreto N° 8.816 de cesión de inmueble. Antiguo Edificio, símbolo de la Educación Paraguaya. Declarado patrimonio histórico y arquitectónico que forma parte del acervo cultural de la República. De estilo neogótico. Se menciona como parte de la historia al Dr. Raúl Peña, Dr. Dionicio González  Torres, Dr. Angel Seifart, Dr. Raúl Sapena Brugada y Dr. Vicente Sarubbi entre otros.  </vt:lpstr>
      <vt:lpstr>Futuro local del CONES</vt:lpstr>
      <vt:lpstr>Diapositiva 7</vt:lpstr>
      <vt:lpstr>Estado del futuro local</vt:lpstr>
      <vt:lpstr> Informe de Aprobaciones Anual </vt:lpstr>
      <vt:lpstr>Total de Aprobaciones y Clausuras</vt:lpstr>
      <vt:lpstr>Proyectos Educativos 2018</vt:lpstr>
      <vt:lpstr>Otras gestiones institucionales</vt:lpstr>
      <vt:lpstr>Reglamentaciones de la Educación Superior del 2018</vt:lpstr>
      <vt:lpstr>Convenios Firmados en el 2018</vt:lpstr>
      <vt:lpstr>PRE CRES 2018</vt:lpstr>
      <vt:lpstr>Diapositiva 16</vt:lpstr>
      <vt:lpstr>Anteproyecto 2019</vt:lpstr>
      <vt:lpstr>Diapositiva 18</vt:lpstr>
      <vt:lpstr>Gracias por su atención</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Consejo Nacional de Educación Superior</dc:title>
  <dc:creator>HP</dc:creator>
  <cp:lastModifiedBy>SECCION - ARCHIVO</cp:lastModifiedBy>
  <cp:revision>28</cp:revision>
  <dcterms:created xsi:type="dcterms:W3CDTF">2018-01-25T21:46:05Z</dcterms:created>
  <dcterms:modified xsi:type="dcterms:W3CDTF">2018-10-03T12:39:46Z</dcterms:modified>
</cp:coreProperties>
</file>