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76" r:id="rId6"/>
    <p:sldId id="269" r:id="rId7"/>
    <p:sldId id="270" r:id="rId8"/>
    <p:sldId id="271" r:id="rId9"/>
    <p:sldId id="260" r:id="rId10"/>
    <p:sldId id="272" r:id="rId11"/>
    <p:sldId id="261" r:id="rId12"/>
    <p:sldId id="262" r:id="rId13"/>
    <p:sldId id="264" r:id="rId14"/>
    <p:sldId id="265" r:id="rId15"/>
    <p:sldId id="266" r:id="rId16"/>
    <p:sldId id="268" r:id="rId17"/>
    <p:sldId id="275" r:id="rId18"/>
    <p:sldId id="267" r:id="rId19"/>
    <p:sldId id="273" r:id="rId20"/>
  </p:sldIdLst>
  <p:sldSz cx="12192000" cy="6858000"/>
  <p:notesSz cx="6858000" cy="91440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0" d="100"/>
          <a:sy n="50" d="100"/>
        </p:scale>
        <p:origin x="-1416" y="-51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lang val="es-PY"/>
  <c:style val="42"/>
  <c:chart>
    <c:plotArea>
      <c:layout/>
      <c:barChart>
        <c:barDir val="col"/>
        <c:grouping val="clustered"/>
        <c:ser>
          <c:idx val="0"/>
          <c:order val="0"/>
          <c:tx>
            <c:strRef>
              <c:f>Hoja1!$A$2</c:f>
              <c:strCache>
                <c:ptCount val="1"/>
                <c:pt idx="0">
                  <c:v>Grado</c:v>
                </c:pt>
              </c:strCache>
            </c:strRef>
          </c:tx>
          <c:dLbls>
            <c:showVal val="1"/>
          </c:dLbls>
          <c:cat>
            <c:strRef>
              <c:f>Hoja1!$B$1:$F$1</c:f>
              <c:strCache>
                <c:ptCount val="5"/>
                <c:pt idx="0">
                  <c:v>2014</c:v>
                </c:pt>
                <c:pt idx="1">
                  <c:v>2015</c:v>
                </c:pt>
                <c:pt idx="2">
                  <c:v>2016</c:v>
                </c:pt>
                <c:pt idx="3">
                  <c:v>2017</c:v>
                </c:pt>
                <c:pt idx="4">
                  <c:v>2018</c:v>
                </c:pt>
              </c:strCache>
            </c:strRef>
          </c:cat>
          <c:val>
            <c:numRef>
              <c:f>Hoja1!$B$2:$F$2</c:f>
              <c:numCache>
                <c:formatCode>General</c:formatCode>
                <c:ptCount val="5"/>
                <c:pt idx="0">
                  <c:v>28</c:v>
                </c:pt>
                <c:pt idx="1">
                  <c:v>64</c:v>
                </c:pt>
                <c:pt idx="2">
                  <c:v>227</c:v>
                </c:pt>
                <c:pt idx="3">
                  <c:v>401</c:v>
                </c:pt>
                <c:pt idx="4">
                  <c:v>450</c:v>
                </c:pt>
              </c:numCache>
            </c:numRef>
          </c:val>
        </c:ser>
        <c:ser>
          <c:idx val="1"/>
          <c:order val="1"/>
          <c:tx>
            <c:strRef>
              <c:f>Hoja1!$A$3</c:f>
              <c:strCache>
                <c:ptCount val="1"/>
                <c:pt idx="0">
                  <c:v>Posgrado</c:v>
                </c:pt>
              </c:strCache>
            </c:strRef>
          </c:tx>
          <c:dLbls>
            <c:showVal val="1"/>
          </c:dLbls>
          <c:cat>
            <c:strRef>
              <c:f>Hoja1!$B$1:$F$1</c:f>
              <c:strCache>
                <c:ptCount val="5"/>
                <c:pt idx="0">
                  <c:v>2014</c:v>
                </c:pt>
                <c:pt idx="1">
                  <c:v>2015</c:v>
                </c:pt>
                <c:pt idx="2">
                  <c:v>2016</c:v>
                </c:pt>
                <c:pt idx="3">
                  <c:v>2017</c:v>
                </c:pt>
                <c:pt idx="4">
                  <c:v>2018</c:v>
                </c:pt>
              </c:strCache>
            </c:strRef>
          </c:cat>
          <c:val>
            <c:numRef>
              <c:f>Hoja1!$B$3:$F$3</c:f>
              <c:numCache>
                <c:formatCode>General</c:formatCode>
                <c:ptCount val="5"/>
                <c:pt idx="0">
                  <c:v>15</c:v>
                </c:pt>
                <c:pt idx="1">
                  <c:v>89</c:v>
                </c:pt>
                <c:pt idx="2">
                  <c:v>277</c:v>
                </c:pt>
                <c:pt idx="3">
                  <c:v>193</c:v>
                </c:pt>
                <c:pt idx="4">
                  <c:v>150</c:v>
                </c:pt>
              </c:numCache>
            </c:numRef>
          </c:val>
        </c:ser>
        <c:axId val="112596480"/>
        <c:axId val="112598016"/>
      </c:barChart>
      <c:catAx>
        <c:axId val="112596480"/>
        <c:scaling>
          <c:orientation val="minMax"/>
        </c:scaling>
        <c:axPos val="b"/>
        <c:tickLblPos val="nextTo"/>
        <c:crossAx val="112598016"/>
        <c:crosses val="autoZero"/>
        <c:auto val="1"/>
        <c:lblAlgn val="ctr"/>
        <c:lblOffset val="100"/>
      </c:catAx>
      <c:valAx>
        <c:axId val="112598016"/>
        <c:scaling>
          <c:orientation val="minMax"/>
        </c:scaling>
        <c:axPos val="l"/>
        <c:majorGridlines/>
        <c:numFmt formatCode="General" sourceLinked="1"/>
        <c:tickLblPos val="nextTo"/>
        <c:crossAx val="112596480"/>
        <c:crosses val="autoZero"/>
        <c:crossBetween val="between"/>
      </c:valAx>
    </c:plotArea>
    <c:legend>
      <c:legendPos val="r"/>
      <c:layout/>
    </c:legend>
    <c:plotVisOnly val="1"/>
    <c:dispBlanksAs val="gap"/>
  </c:chart>
  <c:txPr>
    <a:bodyPr/>
    <a:lstStyle/>
    <a:p>
      <a:pPr>
        <a:defRPr sz="1800"/>
      </a:pPr>
      <a:endParaRPr lang="es-PY"/>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8594B4-498E-4DBA-8F7F-F9144C68739A}" type="doc">
      <dgm:prSet loTypeId="urn:microsoft.com/office/officeart/2005/8/layout/vList6" loCatId="list" qsTypeId="urn:microsoft.com/office/officeart/2005/8/quickstyle/simple1" qsCatId="simple" csTypeId="urn:microsoft.com/office/officeart/2005/8/colors/colorful5" csCatId="colorful" phldr="1"/>
      <dgm:spPr/>
    </dgm:pt>
    <dgm:pt modelId="{2A9A6434-DA48-4062-A69A-E5826EF3FB49}">
      <dgm:prSet phldrT="[Texto]"/>
      <dgm:spPr>
        <a:solidFill>
          <a:schemeClr val="tx2"/>
        </a:solidFill>
      </dgm:spPr>
      <dgm:t>
        <a:bodyPr/>
        <a:lstStyle/>
        <a:p>
          <a:r>
            <a:rPr lang="es-PY" dirty="0" smtClean="0">
              <a:solidFill>
                <a:schemeClr val="bg1"/>
              </a:solidFill>
            </a:rPr>
            <a:t>Aprobaciones</a:t>
          </a:r>
          <a:endParaRPr lang="es-PY" dirty="0">
            <a:solidFill>
              <a:schemeClr val="bg1"/>
            </a:solidFill>
          </a:endParaRPr>
        </a:p>
      </dgm:t>
    </dgm:pt>
    <dgm:pt modelId="{8CA344FB-1E4A-4C90-8B4B-5FDC5627744E}" type="parTrans" cxnId="{4A1AA6AF-5C11-4088-B3D0-E92886013B54}">
      <dgm:prSet/>
      <dgm:spPr/>
      <dgm:t>
        <a:bodyPr/>
        <a:lstStyle/>
        <a:p>
          <a:endParaRPr lang="es-PY"/>
        </a:p>
      </dgm:t>
    </dgm:pt>
    <dgm:pt modelId="{169FD6E9-AB5C-49C8-ADA3-34E3DD23C2C2}" type="sibTrans" cxnId="{4A1AA6AF-5C11-4088-B3D0-E92886013B54}">
      <dgm:prSet/>
      <dgm:spPr/>
      <dgm:t>
        <a:bodyPr/>
        <a:lstStyle/>
        <a:p>
          <a:endParaRPr lang="es-PY"/>
        </a:p>
      </dgm:t>
    </dgm:pt>
    <dgm:pt modelId="{1872F731-3BBD-4AF0-80BA-F6F2509F00A4}">
      <dgm:prSet phldrT="[Texto]"/>
      <dgm:spPr>
        <a:solidFill>
          <a:schemeClr val="accent1">
            <a:lumMod val="75000"/>
          </a:schemeClr>
        </a:solidFill>
      </dgm:spPr>
      <dgm:t>
        <a:bodyPr/>
        <a:lstStyle/>
        <a:p>
          <a:r>
            <a:rPr lang="es-PY" dirty="0" smtClean="0">
              <a:solidFill>
                <a:schemeClr val="bg1"/>
              </a:solidFill>
            </a:rPr>
            <a:t>Clausuras</a:t>
          </a:r>
          <a:endParaRPr lang="es-PY" dirty="0">
            <a:solidFill>
              <a:schemeClr val="bg1"/>
            </a:solidFill>
          </a:endParaRPr>
        </a:p>
      </dgm:t>
    </dgm:pt>
    <dgm:pt modelId="{D7140BDF-4284-4C3C-933C-4498AB23C5EF}" type="parTrans" cxnId="{CB89DB47-2516-4603-9417-981DF7F5D0F5}">
      <dgm:prSet/>
      <dgm:spPr/>
      <dgm:t>
        <a:bodyPr/>
        <a:lstStyle/>
        <a:p>
          <a:endParaRPr lang="es-PY"/>
        </a:p>
      </dgm:t>
    </dgm:pt>
    <dgm:pt modelId="{08E70232-CA40-4412-BA48-EEB7C885E103}" type="sibTrans" cxnId="{CB89DB47-2516-4603-9417-981DF7F5D0F5}">
      <dgm:prSet/>
      <dgm:spPr/>
      <dgm:t>
        <a:bodyPr/>
        <a:lstStyle/>
        <a:p>
          <a:endParaRPr lang="es-PY"/>
        </a:p>
      </dgm:t>
    </dgm:pt>
    <dgm:pt modelId="{26A7A8F7-CC0A-4CBA-BBAA-10CF931A5B3A}">
      <dgm:prSet/>
      <dgm:spPr/>
      <dgm:t>
        <a:bodyPr/>
        <a:lstStyle/>
        <a:p>
          <a:r>
            <a:rPr lang="es-PY" dirty="0" smtClean="0"/>
            <a:t>2664 carreras y programas</a:t>
          </a:r>
          <a:endParaRPr lang="es-PY" dirty="0"/>
        </a:p>
      </dgm:t>
    </dgm:pt>
    <dgm:pt modelId="{996026DE-CECD-4D56-AA32-D862B2408AFE}" type="parTrans" cxnId="{75F64829-4B13-4BFE-92A1-000583BB911D}">
      <dgm:prSet/>
      <dgm:spPr/>
      <dgm:t>
        <a:bodyPr/>
        <a:lstStyle/>
        <a:p>
          <a:endParaRPr lang="es-PY"/>
        </a:p>
      </dgm:t>
    </dgm:pt>
    <dgm:pt modelId="{686FAFA6-FE1A-48FB-AB9B-320EAC39D29B}" type="sibTrans" cxnId="{75F64829-4B13-4BFE-92A1-000583BB911D}">
      <dgm:prSet/>
      <dgm:spPr/>
      <dgm:t>
        <a:bodyPr/>
        <a:lstStyle/>
        <a:p>
          <a:endParaRPr lang="es-PY"/>
        </a:p>
      </dgm:t>
    </dgm:pt>
    <dgm:pt modelId="{ED440AAF-C576-47A8-97FF-C577D50C1D8F}">
      <dgm:prSet/>
      <dgm:spPr/>
      <dgm:t>
        <a:bodyPr/>
        <a:lstStyle/>
        <a:p>
          <a:r>
            <a:rPr lang="es-PY" dirty="0" smtClean="0"/>
            <a:t>2800 carreras y programas</a:t>
          </a:r>
          <a:endParaRPr lang="es-PY" dirty="0"/>
        </a:p>
      </dgm:t>
    </dgm:pt>
    <dgm:pt modelId="{4C0DEF7D-3CB4-4231-98A1-6EF5E2443CAC}" type="parTrans" cxnId="{2A4C0461-89C1-48CC-9F8B-93EDCA0FAF84}">
      <dgm:prSet/>
      <dgm:spPr/>
      <dgm:t>
        <a:bodyPr/>
        <a:lstStyle/>
        <a:p>
          <a:endParaRPr lang="es-PY"/>
        </a:p>
      </dgm:t>
    </dgm:pt>
    <dgm:pt modelId="{6A0FC038-096C-4D8A-A3CF-BD048AE46DE6}" type="sibTrans" cxnId="{2A4C0461-89C1-48CC-9F8B-93EDCA0FAF84}">
      <dgm:prSet/>
      <dgm:spPr/>
      <dgm:t>
        <a:bodyPr/>
        <a:lstStyle/>
        <a:p>
          <a:endParaRPr lang="es-PY"/>
        </a:p>
      </dgm:t>
    </dgm:pt>
    <dgm:pt modelId="{5077ABD5-EC32-45B2-96FF-D0E9711D1BD7}" type="pres">
      <dgm:prSet presAssocID="{7D8594B4-498E-4DBA-8F7F-F9144C68739A}" presName="Name0" presStyleCnt="0">
        <dgm:presLayoutVars>
          <dgm:dir/>
          <dgm:animLvl val="lvl"/>
          <dgm:resizeHandles/>
        </dgm:presLayoutVars>
      </dgm:prSet>
      <dgm:spPr/>
    </dgm:pt>
    <dgm:pt modelId="{0447F5FC-0FA1-4CD1-96A5-1AB4406771AB}" type="pres">
      <dgm:prSet presAssocID="{2A9A6434-DA48-4062-A69A-E5826EF3FB49}" presName="linNode" presStyleCnt="0"/>
      <dgm:spPr/>
    </dgm:pt>
    <dgm:pt modelId="{3760562A-5C24-4E3A-A021-533E4A140268}" type="pres">
      <dgm:prSet presAssocID="{2A9A6434-DA48-4062-A69A-E5826EF3FB49}" presName="parentShp" presStyleLbl="node1" presStyleIdx="0" presStyleCnt="2">
        <dgm:presLayoutVars>
          <dgm:bulletEnabled val="1"/>
        </dgm:presLayoutVars>
      </dgm:prSet>
      <dgm:spPr/>
      <dgm:t>
        <a:bodyPr/>
        <a:lstStyle/>
        <a:p>
          <a:endParaRPr lang="es-PY"/>
        </a:p>
      </dgm:t>
    </dgm:pt>
    <dgm:pt modelId="{5647D7BC-BB27-47F2-B5B4-7DC87205C60E}" type="pres">
      <dgm:prSet presAssocID="{2A9A6434-DA48-4062-A69A-E5826EF3FB49}" presName="childShp" presStyleLbl="bgAccFollowNode1" presStyleIdx="0" presStyleCnt="2">
        <dgm:presLayoutVars>
          <dgm:bulletEnabled val="1"/>
        </dgm:presLayoutVars>
      </dgm:prSet>
      <dgm:spPr/>
      <dgm:t>
        <a:bodyPr/>
        <a:lstStyle/>
        <a:p>
          <a:endParaRPr lang="es-PY"/>
        </a:p>
      </dgm:t>
    </dgm:pt>
    <dgm:pt modelId="{C3FD0FB4-EB25-458E-81BA-FADF93C669CE}" type="pres">
      <dgm:prSet presAssocID="{169FD6E9-AB5C-49C8-ADA3-34E3DD23C2C2}" presName="spacing" presStyleCnt="0"/>
      <dgm:spPr/>
    </dgm:pt>
    <dgm:pt modelId="{DECEAF31-7B69-4537-9423-34B0B8E78E12}" type="pres">
      <dgm:prSet presAssocID="{1872F731-3BBD-4AF0-80BA-F6F2509F00A4}" presName="linNode" presStyleCnt="0"/>
      <dgm:spPr/>
    </dgm:pt>
    <dgm:pt modelId="{1DA7A25D-EFDD-4E8A-A72E-0DD1F260AEC6}" type="pres">
      <dgm:prSet presAssocID="{1872F731-3BBD-4AF0-80BA-F6F2509F00A4}" presName="parentShp" presStyleLbl="node1" presStyleIdx="1" presStyleCnt="2">
        <dgm:presLayoutVars>
          <dgm:bulletEnabled val="1"/>
        </dgm:presLayoutVars>
      </dgm:prSet>
      <dgm:spPr/>
      <dgm:t>
        <a:bodyPr/>
        <a:lstStyle/>
        <a:p>
          <a:endParaRPr lang="es-PY"/>
        </a:p>
      </dgm:t>
    </dgm:pt>
    <dgm:pt modelId="{845E912B-3720-4810-BED6-0D2EF2CFAC01}" type="pres">
      <dgm:prSet presAssocID="{1872F731-3BBD-4AF0-80BA-F6F2509F00A4}" presName="childShp" presStyleLbl="bgAccFollowNode1" presStyleIdx="1" presStyleCnt="2">
        <dgm:presLayoutVars>
          <dgm:bulletEnabled val="1"/>
        </dgm:presLayoutVars>
      </dgm:prSet>
      <dgm:spPr/>
      <dgm:t>
        <a:bodyPr/>
        <a:lstStyle/>
        <a:p>
          <a:endParaRPr lang="es-PY"/>
        </a:p>
      </dgm:t>
    </dgm:pt>
  </dgm:ptLst>
  <dgm:cxnLst>
    <dgm:cxn modelId="{052564B1-0356-48C3-AED0-DD24F56FCC78}" type="presOf" srcId="{2A9A6434-DA48-4062-A69A-E5826EF3FB49}" destId="{3760562A-5C24-4E3A-A021-533E4A140268}" srcOrd="0" destOrd="0" presId="urn:microsoft.com/office/officeart/2005/8/layout/vList6"/>
    <dgm:cxn modelId="{4A1AA6AF-5C11-4088-B3D0-E92886013B54}" srcId="{7D8594B4-498E-4DBA-8F7F-F9144C68739A}" destId="{2A9A6434-DA48-4062-A69A-E5826EF3FB49}" srcOrd="0" destOrd="0" parTransId="{8CA344FB-1E4A-4C90-8B4B-5FDC5627744E}" sibTransId="{169FD6E9-AB5C-49C8-ADA3-34E3DD23C2C2}"/>
    <dgm:cxn modelId="{CB89DB47-2516-4603-9417-981DF7F5D0F5}" srcId="{7D8594B4-498E-4DBA-8F7F-F9144C68739A}" destId="{1872F731-3BBD-4AF0-80BA-F6F2509F00A4}" srcOrd="1" destOrd="0" parTransId="{D7140BDF-4284-4C3C-933C-4498AB23C5EF}" sibTransId="{08E70232-CA40-4412-BA48-EEB7C885E103}"/>
    <dgm:cxn modelId="{98642812-8D51-4BAA-A086-D093FD563643}" type="presOf" srcId="{ED440AAF-C576-47A8-97FF-C577D50C1D8F}" destId="{5647D7BC-BB27-47F2-B5B4-7DC87205C60E}" srcOrd="0" destOrd="0" presId="urn:microsoft.com/office/officeart/2005/8/layout/vList6"/>
    <dgm:cxn modelId="{5AA0BD0F-FAE4-4FFF-A4F5-E5914FF9629B}" type="presOf" srcId="{7D8594B4-498E-4DBA-8F7F-F9144C68739A}" destId="{5077ABD5-EC32-45B2-96FF-D0E9711D1BD7}" srcOrd="0" destOrd="0" presId="urn:microsoft.com/office/officeart/2005/8/layout/vList6"/>
    <dgm:cxn modelId="{4DF139F2-0BEE-43F4-9B75-94DC47838850}" type="presOf" srcId="{26A7A8F7-CC0A-4CBA-BBAA-10CF931A5B3A}" destId="{845E912B-3720-4810-BED6-0D2EF2CFAC01}" srcOrd="0" destOrd="0" presId="urn:microsoft.com/office/officeart/2005/8/layout/vList6"/>
    <dgm:cxn modelId="{75F64829-4B13-4BFE-92A1-000583BB911D}" srcId="{1872F731-3BBD-4AF0-80BA-F6F2509F00A4}" destId="{26A7A8F7-CC0A-4CBA-BBAA-10CF931A5B3A}" srcOrd="0" destOrd="0" parTransId="{996026DE-CECD-4D56-AA32-D862B2408AFE}" sibTransId="{686FAFA6-FE1A-48FB-AB9B-320EAC39D29B}"/>
    <dgm:cxn modelId="{2A4C0461-89C1-48CC-9F8B-93EDCA0FAF84}" srcId="{2A9A6434-DA48-4062-A69A-E5826EF3FB49}" destId="{ED440AAF-C576-47A8-97FF-C577D50C1D8F}" srcOrd="0" destOrd="0" parTransId="{4C0DEF7D-3CB4-4231-98A1-6EF5E2443CAC}" sibTransId="{6A0FC038-096C-4D8A-A3CF-BD048AE46DE6}"/>
    <dgm:cxn modelId="{F521B022-6914-4EF6-9A0D-80EA6BB785BF}" type="presOf" srcId="{1872F731-3BBD-4AF0-80BA-F6F2509F00A4}" destId="{1DA7A25D-EFDD-4E8A-A72E-0DD1F260AEC6}" srcOrd="0" destOrd="0" presId="urn:microsoft.com/office/officeart/2005/8/layout/vList6"/>
    <dgm:cxn modelId="{9C31BA35-F703-4165-8146-99215B66EC8B}" type="presParOf" srcId="{5077ABD5-EC32-45B2-96FF-D0E9711D1BD7}" destId="{0447F5FC-0FA1-4CD1-96A5-1AB4406771AB}" srcOrd="0" destOrd="0" presId="urn:microsoft.com/office/officeart/2005/8/layout/vList6"/>
    <dgm:cxn modelId="{A4BA2247-E34F-46A6-81DE-11E614BE5C19}" type="presParOf" srcId="{0447F5FC-0FA1-4CD1-96A5-1AB4406771AB}" destId="{3760562A-5C24-4E3A-A021-533E4A140268}" srcOrd="0" destOrd="0" presId="urn:microsoft.com/office/officeart/2005/8/layout/vList6"/>
    <dgm:cxn modelId="{FA7CFA8E-D3F8-4539-8B22-215B03DC5237}" type="presParOf" srcId="{0447F5FC-0FA1-4CD1-96A5-1AB4406771AB}" destId="{5647D7BC-BB27-47F2-B5B4-7DC87205C60E}" srcOrd="1" destOrd="0" presId="urn:microsoft.com/office/officeart/2005/8/layout/vList6"/>
    <dgm:cxn modelId="{B6B1E346-F40B-4CE2-9040-23314F0B8D09}" type="presParOf" srcId="{5077ABD5-EC32-45B2-96FF-D0E9711D1BD7}" destId="{C3FD0FB4-EB25-458E-81BA-FADF93C669CE}" srcOrd="1" destOrd="0" presId="urn:microsoft.com/office/officeart/2005/8/layout/vList6"/>
    <dgm:cxn modelId="{75ED2913-3D0C-4794-B8F7-C728CC0650D1}" type="presParOf" srcId="{5077ABD5-EC32-45B2-96FF-D0E9711D1BD7}" destId="{DECEAF31-7B69-4537-9423-34B0B8E78E12}" srcOrd="2" destOrd="0" presId="urn:microsoft.com/office/officeart/2005/8/layout/vList6"/>
    <dgm:cxn modelId="{D203DB4D-E540-4BD3-AF75-CAD622C0A465}" type="presParOf" srcId="{DECEAF31-7B69-4537-9423-34B0B8E78E12}" destId="{1DA7A25D-EFDD-4E8A-A72E-0DD1F260AEC6}" srcOrd="0" destOrd="0" presId="urn:microsoft.com/office/officeart/2005/8/layout/vList6"/>
    <dgm:cxn modelId="{7199ACCB-7D82-47C3-9D00-971634A0B112}" type="presParOf" srcId="{DECEAF31-7B69-4537-9423-34B0B8E78E12}" destId="{845E912B-3720-4810-BED6-0D2EF2CFAC01}"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248EAE-57F6-48E8-894E-493854EBED12}"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es-PY"/>
        </a:p>
      </dgm:t>
    </dgm:pt>
    <dgm:pt modelId="{6DB16401-8057-479B-92AC-941DFBA261CA}">
      <dgm:prSet phldrT="[Texto]"/>
      <dgm:spPr/>
      <dgm:t>
        <a:bodyPr/>
        <a:lstStyle/>
        <a:p>
          <a:r>
            <a:rPr lang="es-PY" b="1" dirty="0" smtClean="0">
              <a:solidFill>
                <a:srgbClr val="FFFF00"/>
              </a:solidFill>
              <a:effectLst>
                <a:outerShdw blurRad="38100" dist="38100" dir="2700000" algn="tl">
                  <a:srgbClr val="000000">
                    <a:alpha val="43137"/>
                  </a:srgbClr>
                </a:outerShdw>
              </a:effectLst>
            </a:rPr>
            <a:t>2444</a:t>
          </a:r>
          <a:endParaRPr lang="es-PY" b="1" dirty="0">
            <a:solidFill>
              <a:srgbClr val="FFFF00"/>
            </a:solidFill>
            <a:effectLst>
              <a:outerShdw blurRad="38100" dist="38100" dir="2700000" algn="tl">
                <a:srgbClr val="000000">
                  <a:alpha val="43137"/>
                </a:srgbClr>
              </a:outerShdw>
            </a:effectLst>
          </a:endParaRPr>
        </a:p>
      </dgm:t>
    </dgm:pt>
    <dgm:pt modelId="{8F35E90B-5396-471E-873D-F11A7E5F310D}" type="parTrans" cxnId="{ECCCE833-A19E-43FB-A466-2726382094B3}">
      <dgm:prSet/>
      <dgm:spPr/>
      <dgm:t>
        <a:bodyPr/>
        <a:lstStyle/>
        <a:p>
          <a:endParaRPr lang="es-PY"/>
        </a:p>
      </dgm:t>
    </dgm:pt>
    <dgm:pt modelId="{04D7CA67-B8F1-4736-ABFD-10A060929CB6}" type="sibTrans" cxnId="{ECCCE833-A19E-43FB-A466-2726382094B3}">
      <dgm:prSet/>
      <dgm:spPr/>
      <dgm:t>
        <a:bodyPr/>
        <a:lstStyle/>
        <a:p>
          <a:endParaRPr lang="es-PY"/>
        </a:p>
      </dgm:t>
    </dgm:pt>
    <dgm:pt modelId="{E618B026-1151-4A92-8E3F-66384E932E8D}">
      <dgm:prSet phldrT="[Texto]"/>
      <dgm:spPr/>
      <dgm:t>
        <a:bodyPr/>
        <a:lstStyle/>
        <a:p>
          <a:r>
            <a:rPr lang="es-PY" dirty="0" smtClean="0">
              <a:solidFill>
                <a:srgbClr val="FF0000"/>
              </a:solidFill>
            </a:rPr>
            <a:t>TOTAL</a:t>
          </a:r>
          <a:endParaRPr lang="es-PY" dirty="0">
            <a:solidFill>
              <a:srgbClr val="FF0000"/>
            </a:solidFill>
          </a:endParaRPr>
        </a:p>
      </dgm:t>
    </dgm:pt>
    <dgm:pt modelId="{81BB53B5-1107-4506-9570-06E860A78C92}" type="parTrans" cxnId="{3DE9C3ED-BCF9-469A-A5FA-60018EBCEC57}">
      <dgm:prSet/>
      <dgm:spPr/>
      <dgm:t>
        <a:bodyPr/>
        <a:lstStyle/>
        <a:p>
          <a:endParaRPr lang="es-PY"/>
        </a:p>
      </dgm:t>
    </dgm:pt>
    <dgm:pt modelId="{87160939-3B61-4C03-AB06-6A5A4ACC14B5}" type="sibTrans" cxnId="{3DE9C3ED-BCF9-469A-A5FA-60018EBCEC57}">
      <dgm:prSet/>
      <dgm:spPr/>
      <dgm:t>
        <a:bodyPr/>
        <a:lstStyle/>
        <a:p>
          <a:endParaRPr lang="es-PY"/>
        </a:p>
      </dgm:t>
    </dgm:pt>
    <dgm:pt modelId="{D68A3E38-2FE7-4E23-A679-F1B62A40EFB0}">
      <dgm:prSet phldrT="[Texto]"/>
      <dgm:spPr/>
      <dgm:t>
        <a:bodyPr/>
        <a:lstStyle/>
        <a:p>
          <a:r>
            <a:rPr lang="es-PY" b="1" dirty="0" smtClean="0">
              <a:effectLst>
                <a:outerShdw blurRad="38100" dist="38100" dir="2700000" algn="tl">
                  <a:srgbClr val="000000">
                    <a:alpha val="43137"/>
                  </a:srgbClr>
                </a:outerShdw>
              </a:effectLst>
            </a:rPr>
            <a:t>473</a:t>
          </a:r>
          <a:endParaRPr lang="es-PY" b="1" dirty="0">
            <a:effectLst>
              <a:outerShdw blurRad="38100" dist="38100" dir="2700000" algn="tl">
                <a:srgbClr val="000000">
                  <a:alpha val="43137"/>
                </a:srgbClr>
              </a:outerShdw>
            </a:effectLst>
          </a:endParaRPr>
        </a:p>
      </dgm:t>
    </dgm:pt>
    <dgm:pt modelId="{6A38143E-24FA-4E16-891B-6154CBDD975F}" type="parTrans" cxnId="{0403B3DA-C792-425E-9D56-7729D707BC4F}">
      <dgm:prSet/>
      <dgm:spPr/>
      <dgm:t>
        <a:bodyPr/>
        <a:lstStyle/>
        <a:p>
          <a:endParaRPr lang="es-PY"/>
        </a:p>
      </dgm:t>
    </dgm:pt>
    <dgm:pt modelId="{9A6B852A-7C24-4E95-B560-E0DE1D790AFE}" type="sibTrans" cxnId="{0403B3DA-C792-425E-9D56-7729D707BC4F}">
      <dgm:prSet/>
      <dgm:spPr/>
      <dgm:t>
        <a:bodyPr/>
        <a:lstStyle/>
        <a:p>
          <a:endParaRPr lang="es-PY"/>
        </a:p>
      </dgm:t>
    </dgm:pt>
    <dgm:pt modelId="{D70E5865-1B4E-4A5F-BE1E-CBD8E3FD2F72}">
      <dgm:prSet phldrT="[Texto]"/>
      <dgm:spPr/>
      <dgm:t>
        <a:bodyPr/>
        <a:lstStyle/>
        <a:p>
          <a:r>
            <a:rPr lang="es-PY" dirty="0" smtClean="0"/>
            <a:t>APROBADOS</a:t>
          </a:r>
          <a:endParaRPr lang="es-PY" dirty="0"/>
        </a:p>
      </dgm:t>
    </dgm:pt>
    <dgm:pt modelId="{8F4374B2-24EA-409A-ABBF-F2F8EA3176A0}" type="parTrans" cxnId="{1FD7175E-5851-4D74-AC55-46011D0CFB59}">
      <dgm:prSet/>
      <dgm:spPr/>
      <dgm:t>
        <a:bodyPr/>
        <a:lstStyle/>
        <a:p>
          <a:endParaRPr lang="es-PY"/>
        </a:p>
      </dgm:t>
    </dgm:pt>
    <dgm:pt modelId="{D49F8534-8B3C-4F42-BCBC-DA9B0F928D07}" type="sibTrans" cxnId="{1FD7175E-5851-4D74-AC55-46011D0CFB59}">
      <dgm:prSet/>
      <dgm:spPr/>
      <dgm:t>
        <a:bodyPr/>
        <a:lstStyle/>
        <a:p>
          <a:endParaRPr lang="es-PY"/>
        </a:p>
      </dgm:t>
    </dgm:pt>
    <dgm:pt modelId="{EBA733EB-021D-4F63-9CE9-2C82EE685DAD}">
      <dgm:prSet/>
      <dgm:spPr/>
      <dgm:t>
        <a:bodyPr/>
        <a:lstStyle/>
        <a:p>
          <a:r>
            <a:rPr lang="es-PY" b="1" dirty="0" smtClean="0">
              <a:effectLst>
                <a:outerShdw blurRad="38100" dist="38100" dir="2700000" algn="tl">
                  <a:srgbClr val="000000">
                    <a:alpha val="43137"/>
                  </a:srgbClr>
                </a:outerShdw>
              </a:effectLst>
            </a:rPr>
            <a:t>1971</a:t>
          </a:r>
          <a:endParaRPr lang="es-PY" b="1" dirty="0">
            <a:effectLst>
              <a:outerShdw blurRad="38100" dist="38100" dir="2700000" algn="tl">
                <a:srgbClr val="000000">
                  <a:alpha val="43137"/>
                </a:srgbClr>
              </a:outerShdw>
            </a:effectLst>
          </a:endParaRPr>
        </a:p>
      </dgm:t>
    </dgm:pt>
    <dgm:pt modelId="{5AD0529E-1CAF-4A04-BDDD-901EE2532106}" type="parTrans" cxnId="{D328976A-DF16-4B4A-B18A-DB0AA0F9C100}">
      <dgm:prSet/>
      <dgm:spPr/>
      <dgm:t>
        <a:bodyPr/>
        <a:lstStyle/>
        <a:p>
          <a:endParaRPr lang="es-PY"/>
        </a:p>
      </dgm:t>
    </dgm:pt>
    <dgm:pt modelId="{0DD85C35-D3D3-4BBC-907C-51C05F051A18}" type="sibTrans" cxnId="{D328976A-DF16-4B4A-B18A-DB0AA0F9C100}">
      <dgm:prSet/>
      <dgm:spPr/>
      <dgm:t>
        <a:bodyPr/>
        <a:lstStyle/>
        <a:p>
          <a:endParaRPr lang="es-PY"/>
        </a:p>
      </dgm:t>
    </dgm:pt>
    <dgm:pt modelId="{C4242CD2-BC7F-409C-8355-759BDCD3118A}">
      <dgm:prSet/>
      <dgm:spPr/>
      <dgm:t>
        <a:bodyPr/>
        <a:lstStyle/>
        <a:p>
          <a:r>
            <a:rPr lang="es-PY" dirty="0" smtClean="0"/>
            <a:t>EN PROCESO DE ESTUDIO</a:t>
          </a:r>
          <a:endParaRPr lang="es-PY" dirty="0"/>
        </a:p>
      </dgm:t>
    </dgm:pt>
    <dgm:pt modelId="{C94FBE12-79FD-47FD-9973-FA7A16EDDFBE}" type="parTrans" cxnId="{6A03C7DA-AD6D-4456-AB8C-06BB0ACBEFE2}">
      <dgm:prSet/>
      <dgm:spPr/>
      <dgm:t>
        <a:bodyPr/>
        <a:lstStyle/>
        <a:p>
          <a:endParaRPr lang="es-PY"/>
        </a:p>
      </dgm:t>
    </dgm:pt>
    <dgm:pt modelId="{8C8B845B-6E18-4446-9F59-03AC37DF8F8C}" type="sibTrans" cxnId="{6A03C7DA-AD6D-4456-AB8C-06BB0ACBEFE2}">
      <dgm:prSet/>
      <dgm:spPr/>
      <dgm:t>
        <a:bodyPr/>
        <a:lstStyle/>
        <a:p>
          <a:endParaRPr lang="es-PY"/>
        </a:p>
      </dgm:t>
    </dgm:pt>
    <dgm:pt modelId="{9920EB68-424D-4D13-B257-C4B6125D641C}" type="pres">
      <dgm:prSet presAssocID="{1F248EAE-57F6-48E8-894E-493854EBED12}" presName="Name0" presStyleCnt="0">
        <dgm:presLayoutVars>
          <dgm:dir/>
          <dgm:animLvl val="lvl"/>
          <dgm:resizeHandles val="exact"/>
        </dgm:presLayoutVars>
      </dgm:prSet>
      <dgm:spPr/>
      <dgm:t>
        <a:bodyPr/>
        <a:lstStyle/>
        <a:p>
          <a:endParaRPr lang="es-PY"/>
        </a:p>
      </dgm:t>
    </dgm:pt>
    <dgm:pt modelId="{86D346B7-8216-42DF-AFA7-C5C09768DEAB}" type="pres">
      <dgm:prSet presAssocID="{6DB16401-8057-479B-92AC-941DFBA261CA}" presName="linNode" presStyleCnt="0"/>
      <dgm:spPr/>
    </dgm:pt>
    <dgm:pt modelId="{39375D6C-0A1F-4F77-AE90-2754BD35EDEF}" type="pres">
      <dgm:prSet presAssocID="{6DB16401-8057-479B-92AC-941DFBA261CA}" presName="parentText" presStyleLbl="node1" presStyleIdx="0" presStyleCnt="3">
        <dgm:presLayoutVars>
          <dgm:chMax val="1"/>
          <dgm:bulletEnabled val="1"/>
        </dgm:presLayoutVars>
      </dgm:prSet>
      <dgm:spPr/>
      <dgm:t>
        <a:bodyPr/>
        <a:lstStyle/>
        <a:p>
          <a:endParaRPr lang="es-PY"/>
        </a:p>
      </dgm:t>
    </dgm:pt>
    <dgm:pt modelId="{63E5C77E-9B19-446F-A897-0E01099E3305}" type="pres">
      <dgm:prSet presAssocID="{6DB16401-8057-479B-92AC-941DFBA261CA}" presName="descendantText" presStyleLbl="alignAccFollowNode1" presStyleIdx="0" presStyleCnt="3" custLinFactNeighborX="5103" custLinFactNeighborY="12727">
        <dgm:presLayoutVars>
          <dgm:bulletEnabled val="1"/>
        </dgm:presLayoutVars>
      </dgm:prSet>
      <dgm:spPr/>
      <dgm:t>
        <a:bodyPr/>
        <a:lstStyle/>
        <a:p>
          <a:endParaRPr lang="es-PY"/>
        </a:p>
      </dgm:t>
    </dgm:pt>
    <dgm:pt modelId="{427A79AD-F8A1-4142-BB3E-50AD95D7BEB1}" type="pres">
      <dgm:prSet presAssocID="{04D7CA67-B8F1-4736-ABFD-10A060929CB6}" presName="sp" presStyleCnt="0"/>
      <dgm:spPr/>
    </dgm:pt>
    <dgm:pt modelId="{A0EC97D8-2038-44C7-8B92-9713D92DB5BD}" type="pres">
      <dgm:prSet presAssocID="{D68A3E38-2FE7-4E23-A679-F1B62A40EFB0}" presName="linNode" presStyleCnt="0"/>
      <dgm:spPr/>
    </dgm:pt>
    <dgm:pt modelId="{6D6EE5F1-BDE9-493E-8269-9C29777592CF}" type="pres">
      <dgm:prSet presAssocID="{D68A3E38-2FE7-4E23-A679-F1B62A40EFB0}" presName="parentText" presStyleLbl="node1" presStyleIdx="1" presStyleCnt="3">
        <dgm:presLayoutVars>
          <dgm:chMax val="1"/>
          <dgm:bulletEnabled val="1"/>
        </dgm:presLayoutVars>
      </dgm:prSet>
      <dgm:spPr/>
      <dgm:t>
        <a:bodyPr/>
        <a:lstStyle/>
        <a:p>
          <a:endParaRPr lang="es-PY"/>
        </a:p>
      </dgm:t>
    </dgm:pt>
    <dgm:pt modelId="{996DE830-9111-43A1-8886-7C14A787B750}" type="pres">
      <dgm:prSet presAssocID="{D68A3E38-2FE7-4E23-A679-F1B62A40EFB0}" presName="descendantText" presStyleLbl="alignAccFollowNode1" presStyleIdx="1" presStyleCnt="3">
        <dgm:presLayoutVars>
          <dgm:bulletEnabled val="1"/>
        </dgm:presLayoutVars>
      </dgm:prSet>
      <dgm:spPr/>
      <dgm:t>
        <a:bodyPr/>
        <a:lstStyle/>
        <a:p>
          <a:endParaRPr lang="es-PY"/>
        </a:p>
      </dgm:t>
    </dgm:pt>
    <dgm:pt modelId="{5B5128A0-B379-4EFA-B909-4D64F4F88A99}" type="pres">
      <dgm:prSet presAssocID="{9A6B852A-7C24-4E95-B560-E0DE1D790AFE}" presName="sp" presStyleCnt="0"/>
      <dgm:spPr/>
    </dgm:pt>
    <dgm:pt modelId="{D4B2D706-43AF-4D95-9975-5F2DD9FD1D15}" type="pres">
      <dgm:prSet presAssocID="{EBA733EB-021D-4F63-9CE9-2C82EE685DAD}" presName="linNode" presStyleCnt="0"/>
      <dgm:spPr/>
    </dgm:pt>
    <dgm:pt modelId="{228006DE-787C-4334-B231-386BCEA7BA92}" type="pres">
      <dgm:prSet presAssocID="{EBA733EB-021D-4F63-9CE9-2C82EE685DAD}" presName="parentText" presStyleLbl="node1" presStyleIdx="2" presStyleCnt="3" custLinFactNeighborX="-970">
        <dgm:presLayoutVars>
          <dgm:chMax val="1"/>
          <dgm:bulletEnabled val="1"/>
        </dgm:presLayoutVars>
      </dgm:prSet>
      <dgm:spPr/>
      <dgm:t>
        <a:bodyPr/>
        <a:lstStyle/>
        <a:p>
          <a:endParaRPr lang="es-PY"/>
        </a:p>
      </dgm:t>
    </dgm:pt>
    <dgm:pt modelId="{DBA790DB-2024-49EA-949F-1D26252DB3AE}" type="pres">
      <dgm:prSet presAssocID="{EBA733EB-021D-4F63-9CE9-2C82EE685DAD}" presName="descendantText" presStyleLbl="alignAccFollowNode1" presStyleIdx="2" presStyleCnt="3">
        <dgm:presLayoutVars>
          <dgm:bulletEnabled val="1"/>
        </dgm:presLayoutVars>
      </dgm:prSet>
      <dgm:spPr/>
      <dgm:t>
        <a:bodyPr/>
        <a:lstStyle/>
        <a:p>
          <a:endParaRPr lang="es-PY"/>
        </a:p>
      </dgm:t>
    </dgm:pt>
  </dgm:ptLst>
  <dgm:cxnLst>
    <dgm:cxn modelId="{6A03C7DA-AD6D-4456-AB8C-06BB0ACBEFE2}" srcId="{EBA733EB-021D-4F63-9CE9-2C82EE685DAD}" destId="{C4242CD2-BC7F-409C-8355-759BDCD3118A}" srcOrd="0" destOrd="0" parTransId="{C94FBE12-79FD-47FD-9973-FA7A16EDDFBE}" sibTransId="{8C8B845B-6E18-4446-9F59-03AC37DF8F8C}"/>
    <dgm:cxn modelId="{ECCCE833-A19E-43FB-A466-2726382094B3}" srcId="{1F248EAE-57F6-48E8-894E-493854EBED12}" destId="{6DB16401-8057-479B-92AC-941DFBA261CA}" srcOrd="0" destOrd="0" parTransId="{8F35E90B-5396-471E-873D-F11A7E5F310D}" sibTransId="{04D7CA67-B8F1-4736-ABFD-10A060929CB6}"/>
    <dgm:cxn modelId="{6B5AA268-06A4-4526-ACAE-3B0AD172026D}" type="presOf" srcId="{1F248EAE-57F6-48E8-894E-493854EBED12}" destId="{9920EB68-424D-4D13-B257-C4B6125D641C}" srcOrd="0" destOrd="0" presId="urn:microsoft.com/office/officeart/2005/8/layout/vList5"/>
    <dgm:cxn modelId="{3DE9C3ED-BCF9-469A-A5FA-60018EBCEC57}" srcId="{6DB16401-8057-479B-92AC-941DFBA261CA}" destId="{E618B026-1151-4A92-8E3F-66384E932E8D}" srcOrd="0" destOrd="0" parTransId="{81BB53B5-1107-4506-9570-06E860A78C92}" sibTransId="{87160939-3B61-4C03-AB06-6A5A4ACC14B5}"/>
    <dgm:cxn modelId="{FE9EBFB0-8D6E-4B6E-8C54-6715ED130E15}" type="presOf" srcId="{D68A3E38-2FE7-4E23-A679-F1B62A40EFB0}" destId="{6D6EE5F1-BDE9-493E-8269-9C29777592CF}" srcOrd="0" destOrd="0" presId="urn:microsoft.com/office/officeart/2005/8/layout/vList5"/>
    <dgm:cxn modelId="{1FD7175E-5851-4D74-AC55-46011D0CFB59}" srcId="{D68A3E38-2FE7-4E23-A679-F1B62A40EFB0}" destId="{D70E5865-1B4E-4A5F-BE1E-CBD8E3FD2F72}" srcOrd="0" destOrd="0" parTransId="{8F4374B2-24EA-409A-ABBF-F2F8EA3176A0}" sibTransId="{D49F8534-8B3C-4F42-BCBC-DA9B0F928D07}"/>
    <dgm:cxn modelId="{2BB4965F-627E-484C-80F5-8F7484911E32}" type="presOf" srcId="{C4242CD2-BC7F-409C-8355-759BDCD3118A}" destId="{DBA790DB-2024-49EA-949F-1D26252DB3AE}" srcOrd="0" destOrd="0" presId="urn:microsoft.com/office/officeart/2005/8/layout/vList5"/>
    <dgm:cxn modelId="{D328976A-DF16-4B4A-B18A-DB0AA0F9C100}" srcId="{1F248EAE-57F6-48E8-894E-493854EBED12}" destId="{EBA733EB-021D-4F63-9CE9-2C82EE685DAD}" srcOrd="2" destOrd="0" parTransId="{5AD0529E-1CAF-4A04-BDDD-901EE2532106}" sibTransId="{0DD85C35-D3D3-4BBC-907C-51C05F051A18}"/>
    <dgm:cxn modelId="{0403B3DA-C792-425E-9D56-7729D707BC4F}" srcId="{1F248EAE-57F6-48E8-894E-493854EBED12}" destId="{D68A3E38-2FE7-4E23-A679-F1B62A40EFB0}" srcOrd="1" destOrd="0" parTransId="{6A38143E-24FA-4E16-891B-6154CBDD975F}" sibTransId="{9A6B852A-7C24-4E95-B560-E0DE1D790AFE}"/>
    <dgm:cxn modelId="{8BCE9539-8B3E-44AA-8B84-5ED326964264}" type="presOf" srcId="{6DB16401-8057-479B-92AC-941DFBA261CA}" destId="{39375D6C-0A1F-4F77-AE90-2754BD35EDEF}" srcOrd="0" destOrd="0" presId="urn:microsoft.com/office/officeart/2005/8/layout/vList5"/>
    <dgm:cxn modelId="{FB889100-043D-4C54-8577-F7083EB6616A}" type="presOf" srcId="{EBA733EB-021D-4F63-9CE9-2C82EE685DAD}" destId="{228006DE-787C-4334-B231-386BCEA7BA92}" srcOrd="0" destOrd="0" presId="urn:microsoft.com/office/officeart/2005/8/layout/vList5"/>
    <dgm:cxn modelId="{09997DD0-C640-48B6-BC51-5107F2921123}" type="presOf" srcId="{E618B026-1151-4A92-8E3F-66384E932E8D}" destId="{63E5C77E-9B19-446F-A897-0E01099E3305}" srcOrd="0" destOrd="0" presId="urn:microsoft.com/office/officeart/2005/8/layout/vList5"/>
    <dgm:cxn modelId="{1DCC2D03-2659-4EA6-88B5-7281143887A8}" type="presOf" srcId="{D70E5865-1B4E-4A5F-BE1E-CBD8E3FD2F72}" destId="{996DE830-9111-43A1-8886-7C14A787B750}" srcOrd="0" destOrd="0" presId="urn:microsoft.com/office/officeart/2005/8/layout/vList5"/>
    <dgm:cxn modelId="{3E103FFD-7DC7-480C-A9EF-41997F749221}" type="presParOf" srcId="{9920EB68-424D-4D13-B257-C4B6125D641C}" destId="{86D346B7-8216-42DF-AFA7-C5C09768DEAB}" srcOrd="0" destOrd="0" presId="urn:microsoft.com/office/officeart/2005/8/layout/vList5"/>
    <dgm:cxn modelId="{560FEC48-C98C-4872-912A-E4339752A7E3}" type="presParOf" srcId="{86D346B7-8216-42DF-AFA7-C5C09768DEAB}" destId="{39375D6C-0A1F-4F77-AE90-2754BD35EDEF}" srcOrd="0" destOrd="0" presId="urn:microsoft.com/office/officeart/2005/8/layout/vList5"/>
    <dgm:cxn modelId="{57A72934-ED46-41CB-84F0-B35F6B27987E}" type="presParOf" srcId="{86D346B7-8216-42DF-AFA7-C5C09768DEAB}" destId="{63E5C77E-9B19-446F-A897-0E01099E3305}" srcOrd="1" destOrd="0" presId="urn:microsoft.com/office/officeart/2005/8/layout/vList5"/>
    <dgm:cxn modelId="{4BE82AAE-81E9-425D-B477-E6436C52B07B}" type="presParOf" srcId="{9920EB68-424D-4D13-B257-C4B6125D641C}" destId="{427A79AD-F8A1-4142-BB3E-50AD95D7BEB1}" srcOrd="1" destOrd="0" presId="urn:microsoft.com/office/officeart/2005/8/layout/vList5"/>
    <dgm:cxn modelId="{73B62E89-722C-4BA8-9AE1-D633CC3CB269}" type="presParOf" srcId="{9920EB68-424D-4D13-B257-C4B6125D641C}" destId="{A0EC97D8-2038-44C7-8B92-9713D92DB5BD}" srcOrd="2" destOrd="0" presId="urn:microsoft.com/office/officeart/2005/8/layout/vList5"/>
    <dgm:cxn modelId="{43EF9302-05F3-45F4-AB87-6213E6445AE5}" type="presParOf" srcId="{A0EC97D8-2038-44C7-8B92-9713D92DB5BD}" destId="{6D6EE5F1-BDE9-493E-8269-9C29777592CF}" srcOrd="0" destOrd="0" presId="urn:microsoft.com/office/officeart/2005/8/layout/vList5"/>
    <dgm:cxn modelId="{D7683748-596E-4A40-BC81-B48C61F2851A}" type="presParOf" srcId="{A0EC97D8-2038-44C7-8B92-9713D92DB5BD}" destId="{996DE830-9111-43A1-8886-7C14A787B750}" srcOrd="1" destOrd="0" presId="urn:microsoft.com/office/officeart/2005/8/layout/vList5"/>
    <dgm:cxn modelId="{0EFD4C69-EC39-4919-82E6-3B9BA1597F72}" type="presParOf" srcId="{9920EB68-424D-4D13-B257-C4B6125D641C}" destId="{5B5128A0-B379-4EFA-B909-4D64F4F88A99}" srcOrd="3" destOrd="0" presId="urn:microsoft.com/office/officeart/2005/8/layout/vList5"/>
    <dgm:cxn modelId="{FF41BC0B-51A8-4A22-B836-625507A5FF23}" type="presParOf" srcId="{9920EB68-424D-4D13-B257-C4B6125D641C}" destId="{D4B2D706-43AF-4D95-9975-5F2DD9FD1D15}" srcOrd="4" destOrd="0" presId="urn:microsoft.com/office/officeart/2005/8/layout/vList5"/>
    <dgm:cxn modelId="{9D695540-A295-4DB3-8F27-ED1EEE350CB8}" type="presParOf" srcId="{D4B2D706-43AF-4D95-9975-5F2DD9FD1D15}" destId="{228006DE-787C-4334-B231-386BCEA7BA92}" srcOrd="0" destOrd="0" presId="urn:microsoft.com/office/officeart/2005/8/layout/vList5"/>
    <dgm:cxn modelId="{3000F1C3-110A-4066-B3EC-0A0ADB518D7C}" type="presParOf" srcId="{D4B2D706-43AF-4D95-9975-5F2DD9FD1D15}" destId="{DBA790DB-2024-49EA-949F-1D26252DB3AE}"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151B0D-AE7A-4A47-B025-53EE2BAF0B3B}"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s-PY"/>
        </a:p>
      </dgm:t>
    </dgm:pt>
    <dgm:pt modelId="{CBFA59CF-586C-419D-BB95-8499C79DCEBD}">
      <dgm:prSet phldrT="[Texto]"/>
      <dgm:spPr/>
      <dgm:t>
        <a:bodyPr/>
        <a:lstStyle/>
        <a:p>
          <a:r>
            <a:rPr lang="es-PY" dirty="0" smtClean="0"/>
            <a:t>Resoluciones Generales</a:t>
          </a:r>
          <a:endParaRPr lang="es-PY" dirty="0"/>
        </a:p>
      </dgm:t>
    </dgm:pt>
    <dgm:pt modelId="{8289B362-F518-4574-9EAD-2397B710BDB3}" type="parTrans" cxnId="{EA37E400-B615-4AB4-8E98-1176947DB5C5}">
      <dgm:prSet/>
      <dgm:spPr/>
      <dgm:t>
        <a:bodyPr/>
        <a:lstStyle/>
        <a:p>
          <a:endParaRPr lang="es-PY"/>
        </a:p>
      </dgm:t>
    </dgm:pt>
    <dgm:pt modelId="{97D4F3E3-C753-4FCD-A284-10223E7C19C3}" type="sibTrans" cxnId="{EA37E400-B615-4AB4-8E98-1176947DB5C5}">
      <dgm:prSet/>
      <dgm:spPr/>
      <dgm:t>
        <a:bodyPr/>
        <a:lstStyle/>
        <a:p>
          <a:endParaRPr lang="es-PY"/>
        </a:p>
      </dgm:t>
    </dgm:pt>
    <dgm:pt modelId="{3110AB10-2208-4C08-A7BA-724C5C637254}">
      <dgm:prSet phldrT="[Texto]" custT="1"/>
      <dgm:spPr/>
      <dgm:t>
        <a:bodyPr/>
        <a:lstStyle/>
        <a:p>
          <a:pPr algn="ctr"/>
          <a:r>
            <a:rPr lang="es-PY" sz="4000" b="1" dirty="0" smtClean="0">
              <a:effectLst>
                <a:outerShdw blurRad="38100" dist="38100" dir="2700000" algn="tl">
                  <a:srgbClr val="000000">
                    <a:alpha val="43137"/>
                  </a:srgbClr>
                </a:outerShdw>
              </a:effectLst>
            </a:rPr>
            <a:t>574</a:t>
          </a:r>
          <a:endParaRPr lang="es-PY" sz="2200" b="1" dirty="0">
            <a:effectLst>
              <a:outerShdw blurRad="38100" dist="38100" dir="2700000" algn="tl">
                <a:srgbClr val="000000">
                  <a:alpha val="43137"/>
                </a:srgbClr>
              </a:outerShdw>
            </a:effectLst>
          </a:endParaRPr>
        </a:p>
      </dgm:t>
    </dgm:pt>
    <dgm:pt modelId="{B318C93F-252F-4230-93A3-F37559CF8CBE}" type="parTrans" cxnId="{C62FDDCC-97B3-4674-97DF-B1B5CC68CFE9}">
      <dgm:prSet/>
      <dgm:spPr/>
      <dgm:t>
        <a:bodyPr/>
        <a:lstStyle/>
        <a:p>
          <a:endParaRPr lang="es-PY"/>
        </a:p>
      </dgm:t>
    </dgm:pt>
    <dgm:pt modelId="{4CE9CE46-DD65-4154-A065-728F65C8C7E5}" type="sibTrans" cxnId="{C62FDDCC-97B3-4674-97DF-B1B5CC68CFE9}">
      <dgm:prSet/>
      <dgm:spPr/>
      <dgm:t>
        <a:bodyPr/>
        <a:lstStyle/>
        <a:p>
          <a:endParaRPr lang="es-PY"/>
        </a:p>
      </dgm:t>
    </dgm:pt>
    <dgm:pt modelId="{9EA6F347-1E31-4F64-96A5-67C3C4641AB8}">
      <dgm:prSet phldrT="[Texto]"/>
      <dgm:spPr/>
      <dgm:t>
        <a:bodyPr/>
        <a:lstStyle/>
        <a:p>
          <a:r>
            <a:rPr lang="es-PY" dirty="0" smtClean="0"/>
            <a:t>Resoluciones Ejecutivas</a:t>
          </a:r>
          <a:endParaRPr lang="es-PY" dirty="0"/>
        </a:p>
      </dgm:t>
    </dgm:pt>
    <dgm:pt modelId="{8B622374-9061-4DA5-9D06-474A70FFBC7D}" type="parTrans" cxnId="{9F7EDB01-A666-4D4E-8782-D7A8FA97FC5C}">
      <dgm:prSet/>
      <dgm:spPr/>
      <dgm:t>
        <a:bodyPr/>
        <a:lstStyle/>
        <a:p>
          <a:endParaRPr lang="es-PY"/>
        </a:p>
      </dgm:t>
    </dgm:pt>
    <dgm:pt modelId="{E81E74E3-F650-40FE-BFE4-3CAADF3BDC2B}" type="sibTrans" cxnId="{9F7EDB01-A666-4D4E-8782-D7A8FA97FC5C}">
      <dgm:prSet/>
      <dgm:spPr/>
      <dgm:t>
        <a:bodyPr/>
        <a:lstStyle/>
        <a:p>
          <a:endParaRPr lang="es-PY"/>
        </a:p>
      </dgm:t>
    </dgm:pt>
    <dgm:pt modelId="{5B9F21E2-6543-4FBC-A0B6-05A0955CC193}">
      <dgm:prSet phldrT="[Texto]"/>
      <dgm:spPr/>
      <dgm:t>
        <a:bodyPr/>
        <a:lstStyle/>
        <a:p>
          <a:r>
            <a:rPr lang="es-PY" dirty="0" smtClean="0"/>
            <a:t>Notas Remitidas</a:t>
          </a:r>
          <a:endParaRPr lang="es-PY" dirty="0"/>
        </a:p>
      </dgm:t>
    </dgm:pt>
    <dgm:pt modelId="{94587BF2-348A-4DEF-AC31-B8ABFAEC8063}" type="parTrans" cxnId="{979295DB-CB2A-4E90-A00F-67A034AC595A}">
      <dgm:prSet/>
      <dgm:spPr/>
      <dgm:t>
        <a:bodyPr/>
        <a:lstStyle/>
        <a:p>
          <a:endParaRPr lang="es-PY"/>
        </a:p>
      </dgm:t>
    </dgm:pt>
    <dgm:pt modelId="{A38268A8-5FE1-4C60-BF51-1C0523BA1747}" type="sibTrans" cxnId="{979295DB-CB2A-4E90-A00F-67A034AC595A}">
      <dgm:prSet/>
      <dgm:spPr/>
      <dgm:t>
        <a:bodyPr/>
        <a:lstStyle/>
        <a:p>
          <a:endParaRPr lang="es-PY"/>
        </a:p>
      </dgm:t>
    </dgm:pt>
    <dgm:pt modelId="{48C4E81E-4E5C-492F-A3B3-FA28C4629312}">
      <dgm:prSet phldrT="[Texto]" custT="1"/>
      <dgm:spPr/>
      <dgm:t>
        <a:bodyPr/>
        <a:lstStyle/>
        <a:p>
          <a:r>
            <a:rPr lang="es-PY" sz="4000" b="1" dirty="0" smtClean="0">
              <a:effectLst>
                <a:outerShdw blurRad="38100" dist="38100" dir="2700000" algn="tl">
                  <a:srgbClr val="000000">
                    <a:alpha val="43137"/>
                  </a:srgbClr>
                </a:outerShdw>
              </a:effectLst>
            </a:rPr>
            <a:t>1460</a:t>
          </a:r>
          <a:endParaRPr lang="es-PY" sz="4000" b="1" dirty="0">
            <a:effectLst>
              <a:outerShdw blurRad="38100" dist="38100" dir="2700000" algn="tl">
                <a:srgbClr val="000000">
                  <a:alpha val="43137"/>
                </a:srgbClr>
              </a:outerShdw>
            </a:effectLst>
          </a:endParaRPr>
        </a:p>
      </dgm:t>
    </dgm:pt>
    <dgm:pt modelId="{B76DBEFC-8256-4FEC-9C97-8E6AD54B9D4F}" type="parTrans" cxnId="{6EEE58A5-C485-4346-A95A-CA6AF914E240}">
      <dgm:prSet/>
      <dgm:spPr/>
      <dgm:t>
        <a:bodyPr/>
        <a:lstStyle/>
        <a:p>
          <a:endParaRPr lang="es-PY"/>
        </a:p>
      </dgm:t>
    </dgm:pt>
    <dgm:pt modelId="{53788245-0B5D-433B-BF0E-044E7D33D707}" type="sibTrans" cxnId="{6EEE58A5-C485-4346-A95A-CA6AF914E240}">
      <dgm:prSet/>
      <dgm:spPr/>
      <dgm:t>
        <a:bodyPr/>
        <a:lstStyle/>
        <a:p>
          <a:endParaRPr lang="es-PY"/>
        </a:p>
      </dgm:t>
    </dgm:pt>
    <dgm:pt modelId="{A0E83E90-AB56-42AA-B9AB-02FD96BB82E7}">
      <dgm:prSet/>
      <dgm:spPr/>
      <dgm:t>
        <a:bodyPr/>
        <a:lstStyle/>
        <a:p>
          <a:r>
            <a:rPr lang="es-PY" dirty="0" smtClean="0"/>
            <a:t>Reconocimientos de Títulos Extranjeros Aprobados</a:t>
          </a:r>
          <a:endParaRPr lang="es-PY" dirty="0"/>
        </a:p>
      </dgm:t>
    </dgm:pt>
    <dgm:pt modelId="{DA72BE04-E37B-4BE6-8951-3D50D6B35F63}" type="parTrans" cxnId="{A5AF55C5-9981-481D-8633-5BFB824E419E}">
      <dgm:prSet/>
      <dgm:spPr/>
      <dgm:t>
        <a:bodyPr/>
        <a:lstStyle/>
        <a:p>
          <a:endParaRPr lang="es-PY"/>
        </a:p>
      </dgm:t>
    </dgm:pt>
    <dgm:pt modelId="{FE5A20A4-21AC-4A8A-B7CA-61A4A3B203B3}" type="sibTrans" cxnId="{A5AF55C5-9981-481D-8633-5BFB824E419E}">
      <dgm:prSet/>
      <dgm:spPr/>
      <dgm:t>
        <a:bodyPr/>
        <a:lstStyle/>
        <a:p>
          <a:endParaRPr lang="es-PY"/>
        </a:p>
      </dgm:t>
    </dgm:pt>
    <dgm:pt modelId="{1AA1D591-0832-4ADB-AA15-56CF906FBC20}">
      <dgm:prSet phldrT="[Texto]" custT="1"/>
      <dgm:spPr/>
      <dgm:t>
        <a:bodyPr/>
        <a:lstStyle/>
        <a:p>
          <a:pPr algn="ctr"/>
          <a:r>
            <a:rPr lang="es-PY" sz="4000" b="1" dirty="0" smtClean="0">
              <a:effectLst>
                <a:outerShdw blurRad="38100" dist="38100" dir="2700000" algn="tl">
                  <a:srgbClr val="000000">
                    <a:alpha val="43137"/>
                  </a:srgbClr>
                </a:outerShdw>
              </a:effectLst>
            </a:rPr>
            <a:t>05</a:t>
          </a:r>
          <a:endParaRPr lang="es-PY" sz="2200" b="1" dirty="0">
            <a:effectLst>
              <a:outerShdw blurRad="38100" dist="38100" dir="2700000" algn="tl">
                <a:srgbClr val="000000">
                  <a:alpha val="43137"/>
                </a:srgbClr>
              </a:outerShdw>
            </a:effectLst>
          </a:endParaRPr>
        </a:p>
      </dgm:t>
    </dgm:pt>
    <dgm:pt modelId="{1A66877B-8A31-4E7B-8705-276313C71304}" type="parTrans" cxnId="{7C8A336F-D37C-4C2A-AA12-30A9D1845996}">
      <dgm:prSet/>
      <dgm:spPr/>
      <dgm:t>
        <a:bodyPr/>
        <a:lstStyle/>
        <a:p>
          <a:endParaRPr lang="es-PY"/>
        </a:p>
      </dgm:t>
    </dgm:pt>
    <dgm:pt modelId="{092AB713-B398-4F3F-97C0-108734CDF54F}" type="sibTrans" cxnId="{7C8A336F-D37C-4C2A-AA12-30A9D1845996}">
      <dgm:prSet/>
      <dgm:spPr/>
      <dgm:t>
        <a:bodyPr/>
        <a:lstStyle/>
        <a:p>
          <a:endParaRPr lang="es-PY"/>
        </a:p>
      </dgm:t>
    </dgm:pt>
    <dgm:pt modelId="{A84E9581-D37C-46BE-BC48-FE4B0A3641FA}">
      <dgm:prSet custT="1"/>
      <dgm:spPr/>
      <dgm:t>
        <a:bodyPr/>
        <a:lstStyle/>
        <a:p>
          <a:pPr algn="ctr"/>
          <a:r>
            <a:rPr lang="es-PY" sz="4000" b="1" dirty="0" smtClean="0">
              <a:effectLst>
                <a:outerShdw blurRad="38100" dist="38100" dir="2700000" algn="tl">
                  <a:srgbClr val="000000">
                    <a:alpha val="43137"/>
                  </a:srgbClr>
                </a:outerShdw>
              </a:effectLst>
            </a:rPr>
            <a:t>338</a:t>
          </a:r>
          <a:endParaRPr lang="es-PY" sz="1900" b="1" dirty="0">
            <a:effectLst>
              <a:outerShdw blurRad="38100" dist="38100" dir="2700000" algn="tl">
                <a:srgbClr val="000000">
                  <a:alpha val="43137"/>
                </a:srgbClr>
              </a:outerShdw>
            </a:effectLst>
          </a:endParaRPr>
        </a:p>
      </dgm:t>
    </dgm:pt>
    <dgm:pt modelId="{462FB755-5550-43A0-B9F8-3FBFB08D0F82}" type="parTrans" cxnId="{720155B1-A5AC-4E0C-961E-912ADA507FC3}">
      <dgm:prSet/>
      <dgm:spPr/>
      <dgm:t>
        <a:bodyPr/>
        <a:lstStyle/>
        <a:p>
          <a:endParaRPr lang="es-PY"/>
        </a:p>
      </dgm:t>
    </dgm:pt>
    <dgm:pt modelId="{A095BF2C-EB6D-464D-ACB5-B6C143B60C15}" type="sibTrans" cxnId="{720155B1-A5AC-4E0C-961E-912ADA507FC3}">
      <dgm:prSet/>
      <dgm:spPr/>
      <dgm:t>
        <a:bodyPr/>
        <a:lstStyle/>
        <a:p>
          <a:endParaRPr lang="es-PY"/>
        </a:p>
      </dgm:t>
    </dgm:pt>
    <dgm:pt modelId="{0933A212-4C7E-4D43-9C2D-2534616BE112}" type="pres">
      <dgm:prSet presAssocID="{91151B0D-AE7A-4A47-B025-53EE2BAF0B3B}" presName="Name0" presStyleCnt="0">
        <dgm:presLayoutVars>
          <dgm:dir/>
          <dgm:animLvl val="lvl"/>
          <dgm:resizeHandles val="exact"/>
        </dgm:presLayoutVars>
      </dgm:prSet>
      <dgm:spPr/>
      <dgm:t>
        <a:bodyPr/>
        <a:lstStyle/>
        <a:p>
          <a:endParaRPr lang="es-PY"/>
        </a:p>
      </dgm:t>
    </dgm:pt>
    <dgm:pt modelId="{D51C1C42-0F04-4380-B439-AF4969F9BB1E}" type="pres">
      <dgm:prSet presAssocID="{CBFA59CF-586C-419D-BB95-8499C79DCEBD}" presName="composite" presStyleCnt="0"/>
      <dgm:spPr/>
    </dgm:pt>
    <dgm:pt modelId="{DCA8E5BA-2F89-44D9-AE49-50F507448A38}" type="pres">
      <dgm:prSet presAssocID="{CBFA59CF-586C-419D-BB95-8499C79DCEBD}" presName="parTx" presStyleLbl="alignNode1" presStyleIdx="0" presStyleCnt="4">
        <dgm:presLayoutVars>
          <dgm:chMax val="0"/>
          <dgm:chPref val="0"/>
          <dgm:bulletEnabled val="1"/>
        </dgm:presLayoutVars>
      </dgm:prSet>
      <dgm:spPr/>
      <dgm:t>
        <a:bodyPr/>
        <a:lstStyle/>
        <a:p>
          <a:endParaRPr lang="es-PY"/>
        </a:p>
      </dgm:t>
    </dgm:pt>
    <dgm:pt modelId="{71F602DF-45E4-4F85-B6F4-A4BD807AB918}" type="pres">
      <dgm:prSet presAssocID="{CBFA59CF-586C-419D-BB95-8499C79DCEBD}" presName="desTx" presStyleLbl="alignAccFollowNode1" presStyleIdx="0" presStyleCnt="4" custLinFactNeighborX="-56881" custLinFactNeighborY="2518">
        <dgm:presLayoutVars>
          <dgm:bulletEnabled val="1"/>
        </dgm:presLayoutVars>
      </dgm:prSet>
      <dgm:spPr/>
      <dgm:t>
        <a:bodyPr/>
        <a:lstStyle/>
        <a:p>
          <a:endParaRPr lang="es-PY"/>
        </a:p>
      </dgm:t>
    </dgm:pt>
    <dgm:pt modelId="{0BC9382C-D7F6-4821-B57D-66D1902433D1}" type="pres">
      <dgm:prSet presAssocID="{97D4F3E3-C753-4FCD-A284-10223E7C19C3}" presName="space" presStyleCnt="0"/>
      <dgm:spPr/>
    </dgm:pt>
    <dgm:pt modelId="{26A19641-3B6B-4506-BA86-C8AFEEF00F43}" type="pres">
      <dgm:prSet presAssocID="{9EA6F347-1E31-4F64-96A5-67C3C4641AB8}" presName="composite" presStyleCnt="0"/>
      <dgm:spPr/>
    </dgm:pt>
    <dgm:pt modelId="{1969FAE3-1444-4ADE-91E9-9E8800D64BF4}" type="pres">
      <dgm:prSet presAssocID="{9EA6F347-1E31-4F64-96A5-67C3C4641AB8}" presName="parTx" presStyleLbl="alignNode1" presStyleIdx="1" presStyleCnt="4">
        <dgm:presLayoutVars>
          <dgm:chMax val="0"/>
          <dgm:chPref val="0"/>
          <dgm:bulletEnabled val="1"/>
        </dgm:presLayoutVars>
      </dgm:prSet>
      <dgm:spPr/>
      <dgm:t>
        <a:bodyPr/>
        <a:lstStyle/>
        <a:p>
          <a:endParaRPr lang="es-PY"/>
        </a:p>
      </dgm:t>
    </dgm:pt>
    <dgm:pt modelId="{09183BDD-DA65-45BA-BD52-B29A81EA0943}" type="pres">
      <dgm:prSet presAssocID="{9EA6F347-1E31-4F64-96A5-67C3C4641AB8}" presName="desTx" presStyleLbl="alignAccFollowNode1" presStyleIdx="1" presStyleCnt="4">
        <dgm:presLayoutVars>
          <dgm:bulletEnabled val="1"/>
        </dgm:presLayoutVars>
      </dgm:prSet>
      <dgm:spPr/>
      <dgm:t>
        <a:bodyPr/>
        <a:lstStyle/>
        <a:p>
          <a:endParaRPr lang="es-PY"/>
        </a:p>
      </dgm:t>
    </dgm:pt>
    <dgm:pt modelId="{160AD0E3-65DB-46A8-AB0B-41EF0A5E0C3B}" type="pres">
      <dgm:prSet presAssocID="{E81E74E3-F650-40FE-BFE4-3CAADF3BDC2B}" presName="space" presStyleCnt="0"/>
      <dgm:spPr/>
    </dgm:pt>
    <dgm:pt modelId="{487D49E3-8584-46E6-ABAE-6B0BE329F655}" type="pres">
      <dgm:prSet presAssocID="{5B9F21E2-6543-4FBC-A0B6-05A0955CC193}" presName="composite" presStyleCnt="0"/>
      <dgm:spPr/>
    </dgm:pt>
    <dgm:pt modelId="{D721C40F-21FF-4050-B41D-884151330684}" type="pres">
      <dgm:prSet presAssocID="{5B9F21E2-6543-4FBC-A0B6-05A0955CC193}" presName="parTx" presStyleLbl="alignNode1" presStyleIdx="2" presStyleCnt="4">
        <dgm:presLayoutVars>
          <dgm:chMax val="0"/>
          <dgm:chPref val="0"/>
          <dgm:bulletEnabled val="1"/>
        </dgm:presLayoutVars>
      </dgm:prSet>
      <dgm:spPr/>
      <dgm:t>
        <a:bodyPr/>
        <a:lstStyle/>
        <a:p>
          <a:endParaRPr lang="es-PY"/>
        </a:p>
      </dgm:t>
    </dgm:pt>
    <dgm:pt modelId="{3BE647E6-0ACC-4306-B4D7-E3E7DCD84262}" type="pres">
      <dgm:prSet presAssocID="{5B9F21E2-6543-4FBC-A0B6-05A0955CC193}" presName="desTx" presStyleLbl="alignAccFollowNode1" presStyleIdx="2" presStyleCnt="4">
        <dgm:presLayoutVars>
          <dgm:bulletEnabled val="1"/>
        </dgm:presLayoutVars>
      </dgm:prSet>
      <dgm:spPr/>
      <dgm:t>
        <a:bodyPr/>
        <a:lstStyle/>
        <a:p>
          <a:endParaRPr lang="es-PY"/>
        </a:p>
      </dgm:t>
    </dgm:pt>
    <dgm:pt modelId="{499A87E5-557B-4A86-BE7C-A1F5825843E0}" type="pres">
      <dgm:prSet presAssocID="{A38268A8-5FE1-4C60-BF51-1C0523BA1747}" presName="space" presStyleCnt="0"/>
      <dgm:spPr/>
    </dgm:pt>
    <dgm:pt modelId="{39A98128-CB01-40D7-B17E-BA52FE802375}" type="pres">
      <dgm:prSet presAssocID="{A0E83E90-AB56-42AA-B9AB-02FD96BB82E7}" presName="composite" presStyleCnt="0"/>
      <dgm:spPr/>
    </dgm:pt>
    <dgm:pt modelId="{FB824FCC-9561-4AE5-B3C5-A75BF967BA07}" type="pres">
      <dgm:prSet presAssocID="{A0E83E90-AB56-42AA-B9AB-02FD96BB82E7}" presName="parTx" presStyleLbl="alignNode1" presStyleIdx="3" presStyleCnt="4">
        <dgm:presLayoutVars>
          <dgm:chMax val="0"/>
          <dgm:chPref val="0"/>
          <dgm:bulletEnabled val="1"/>
        </dgm:presLayoutVars>
      </dgm:prSet>
      <dgm:spPr/>
      <dgm:t>
        <a:bodyPr/>
        <a:lstStyle/>
        <a:p>
          <a:endParaRPr lang="es-PY"/>
        </a:p>
      </dgm:t>
    </dgm:pt>
    <dgm:pt modelId="{0801120E-1E1B-4486-BEBB-D84501DE829C}" type="pres">
      <dgm:prSet presAssocID="{A0E83E90-AB56-42AA-B9AB-02FD96BB82E7}" presName="desTx" presStyleLbl="alignAccFollowNode1" presStyleIdx="3" presStyleCnt="4">
        <dgm:presLayoutVars>
          <dgm:bulletEnabled val="1"/>
        </dgm:presLayoutVars>
      </dgm:prSet>
      <dgm:spPr/>
      <dgm:t>
        <a:bodyPr/>
        <a:lstStyle/>
        <a:p>
          <a:endParaRPr lang="es-PY"/>
        </a:p>
      </dgm:t>
    </dgm:pt>
  </dgm:ptLst>
  <dgm:cxnLst>
    <dgm:cxn modelId="{C886C0B0-C8B0-4A54-A92B-AF9398532B0A}" type="presOf" srcId="{1AA1D591-0832-4ADB-AA15-56CF906FBC20}" destId="{09183BDD-DA65-45BA-BD52-B29A81EA0943}" srcOrd="0" destOrd="0" presId="urn:microsoft.com/office/officeart/2005/8/layout/hList1"/>
    <dgm:cxn modelId="{BBB81E7A-41FC-43FE-AF52-6C6A23DABAE1}" type="presOf" srcId="{A0E83E90-AB56-42AA-B9AB-02FD96BB82E7}" destId="{FB824FCC-9561-4AE5-B3C5-A75BF967BA07}" srcOrd="0" destOrd="0" presId="urn:microsoft.com/office/officeart/2005/8/layout/hList1"/>
    <dgm:cxn modelId="{EA37E400-B615-4AB4-8E98-1176947DB5C5}" srcId="{91151B0D-AE7A-4A47-B025-53EE2BAF0B3B}" destId="{CBFA59CF-586C-419D-BB95-8499C79DCEBD}" srcOrd="0" destOrd="0" parTransId="{8289B362-F518-4574-9EAD-2397B710BDB3}" sibTransId="{97D4F3E3-C753-4FCD-A284-10223E7C19C3}"/>
    <dgm:cxn modelId="{F978553E-F03C-48B4-BCBE-FAFCAB89536A}" type="presOf" srcId="{3110AB10-2208-4C08-A7BA-724C5C637254}" destId="{71F602DF-45E4-4F85-B6F4-A4BD807AB918}" srcOrd="0" destOrd="0" presId="urn:microsoft.com/office/officeart/2005/8/layout/hList1"/>
    <dgm:cxn modelId="{7C8A336F-D37C-4C2A-AA12-30A9D1845996}" srcId="{9EA6F347-1E31-4F64-96A5-67C3C4641AB8}" destId="{1AA1D591-0832-4ADB-AA15-56CF906FBC20}" srcOrd="0" destOrd="0" parTransId="{1A66877B-8A31-4E7B-8705-276313C71304}" sibTransId="{092AB713-B398-4F3F-97C0-108734CDF54F}"/>
    <dgm:cxn modelId="{2DA4BAAC-DBC6-4450-A760-533D7C4CB34C}" type="presOf" srcId="{CBFA59CF-586C-419D-BB95-8499C79DCEBD}" destId="{DCA8E5BA-2F89-44D9-AE49-50F507448A38}" srcOrd="0" destOrd="0" presId="urn:microsoft.com/office/officeart/2005/8/layout/hList1"/>
    <dgm:cxn modelId="{B3851CE1-3D64-4DC8-94CF-6875978E0D35}" type="presOf" srcId="{48C4E81E-4E5C-492F-A3B3-FA28C4629312}" destId="{3BE647E6-0ACC-4306-B4D7-E3E7DCD84262}" srcOrd="0" destOrd="0" presId="urn:microsoft.com/office/officeart/2005/8/layout/hList1"/>
    <dgm:cxn modelId="{86C98A39-F7A8-4FBC-8087-AAE69300C07E}" type="presOf" srcId="{9EA6F347-1E31-4F64-96A5-67C3C4641AB8}" destId="{1969FAE3-1444-4ADE-91E9-9E8800D64BF4}" srcOrd="0" destOrd="0" presId="urn:microsoft.com/office/officeart/2005/8/layout/hList1"/>
    <dgm:cxn modelId="{E187B86F-6F7D-49EB-9D6C-57E87985F977}" type="presOf" srcId="{A84E9581-D37C-46BE-BC48-FE4B0A3641FA}" destId="{0801120E-1E1B-4486-BEBB-D84501DE829C}" srcOrd="0" destOrd="0" presId="urn:microsoft.com/office/officeart/2005/8/layout/hList1"/>
    <dgm:cxn modelId="{979295DB-CB2A-4E90-A00F-67A034AC595A}" srcId="{91151B0D-AE7A-4A47-B025-53EE2BAF0B3B}" destId="{5B9F21E2-6543-4FBC-A0B6-05A0955CC193}" srcOrd="2" destOrd="0" parTransId="{94587BF2-348A-4DEF-AC31-B8ABFAEC8063}" sibTransId="{A38268A8-5FE1-4C60-BF51-1C0523BA1747}"/>
    <dgm:cxn modelId="{EBA9D7DD-8B22-467C-81DD-4F95C9EAED8E}" type="presOf" srcId="{91151B0D-AE7A-4A47-B025-53EE2BAF0B3B}" destId="{0933A212-4C7E-4D43-9C2D-2534616BE112}" srcOrd="0" destOrd="0" presId="urn:microsoft.com/office/officeart/2005/8/layout/hList1"/>
    <dgm:cxn modelId="{8947EECF-E2E1-4F96-A26E-DED26CFAE3D0}" type="presOf" srcId="{5B9F21E2-6543-4FBC-A0B6-05A0955CC193}" destId="{D721C40F-21FF-4050-B41D-884151330684}" srcOrd="0" destOrd="0" presId="urn:microsoft.com/office/officeart/2005/8/layout/hList1"/>
    <dgm:cxn modelId="{A5AF55C5-9981-481D-8633-5BFB824E419E}" srcId="{91151B0D-AE7A-4A47-B025-53EE2BAF0B3B}" destId="{A0E83E90-AB56-42AA-B9AB-02FD96BB82E7}" srcOrd="3" destOrd="0" parTransId="{DA72BE04-E37B-4BE6-8951-3D50D6B35F63}" sibTransId="{FE5A20A4-21AC-4A8A-B7CA-61A4A3B203B3}"/>
    <dgm:cxn modelId="{C62FDDCC-97B3-4674-97DF-B1B5CC68CFE9}" srcId="{CBFA59CF-586C-419D-BB95-8499C79DCEBD}" destId="{3110AB10-2208-4C08-A7BA-724C5C637254}" srcOrd="0" destOrd="0" parTransId="{B318C93F-252F-4230-93A3-F37559CF8CBE}" sibTransId="{4CE9CE46-DD65-4154-A065-728F65C8C7E5}"/>
    <dgm:cxn modelId="{9F7EDB01-A666-4D4E-8782-D7A8FA97FC5C}" srcId="{91151B0D-AE7A-4A47-B025-53EE2BAF0B3B}" destId="{9EA6F347-1E31-4F64-96A5-67C3C4641AB8}" srcOrd="1" destOrd="0" parTransId="{8B622374-9061-4DA5-9D06-474A70FFBC7D}" sibTransId="{E81E74E3-F650-40FE-BFE4-3CAADF3BDC2B}"/>
    <dgm:cxn modelId="{6EEE58A5-C485-4346-A95A-CA6AF914E240}" srcId="{5B9F21E2-6543-4FBC-A0B6-05A0955CC193}" destId="{48C4E81E-4E5C-492F-A3B3-FA28C4629312}" srcOrd="0" destOrd="0" parTransId="{B76DBEFC-8256-4FEC-9C97-8E6AD54B9D4F}" sibTransId="{53788245-0B5D-433B-BF0E-044E7D33D707}"/>
    <dgm:cxn modelId="{720155B1-A5AC-4E0C-961E-912ADA507FC3}" srcId="{A0E83E90-AB56-42AA-B9AB-02FD96BB82E7}" destId="{A84E9581-D37C-46BE-BC48-FE4B0A3641FA}" srcOrd="0" destOrd="0" parTransId="{462FB755-5550-43A0-B9F8-3FBFB08D0F82}" sibTransId="{A095BF2C-EB6D-464D-ACB5-B6C143B60C15}"/>
    <dgm:cxn modelId="{F06C6E2B-DBA2-4212-AE30-E98D6980CDFD}" type="presParOf" srcId="{0933A212-4C7E-4D43-9C2D-2534616BE112}" destId="{D51C1C42-0F04-4380-B439-AF4969F9BB1E}" srcOrd="0" destOrd="0" presId="urn:microsoft.com/office/officeart/2005/8/layout/hList1"/>
    <dgm:cxn modelId="{F97131D2-ED68-41E5-9B32-A31F02D786FB}" type="presParOf" srcId="{D51C1C42-0F04-4380-B439-AF4969F9BB1E}" destId="{DCA8E5BA-2F89-44D9-AE49-50F507448A38}" srcOrd="0" destOrd="0" presId="urn:microsoft.com/office/officeart/2005/8/layout/hList1"/>
    <dgm:cxn modelId="{9A18BC0B-D7B1-4305-9F91-8611041B53EA}" type="presParOf" srcId="{D51C1C42-0F04-4380-B439-AF4969F9BB1E}" destId="{71F602DF-45E4-4F85-B6F4-A4BD807AB918}" srcOrd="1" destOrd="0" presId="urn:microsoft.com/office/officeart/2005/8/layout/hList1"/>
    <dgm:cxn modelId="{A9818F77-20E9-432F-89D3-0F99C86B8363}" type="presParOf" srcId="{0933A212-4C7E-4D43-9C2D-2534616BE112}" destId="{0BC9382C-D7F6-4821-B57D-66D1902433D1}" srcOrd="1" destOrd="0" presId="urn:microsoft.com/office/officeart/2005/8/layout/hList1"/>
    <dgm:cxn modelId="{C1AB02F5-07B4-47D6-A3C0-3B3C24D824B5}" type="presParOf" srcId="{0933A212-4C7E-4D43-9C2D-2534616BE112}" destId="{26A19641-3B6B-4506-BA86-C8AFEEF00F43}" srcOrd="2" destOrd="0" presId="urn:microsoft.com/office/officeart/2005/8/layout/hList1"/>
    <dgm:cxn modelId="{FDD699E6-FC0F-4510-B404-77A7F299CC8B}" type="presParOf" srcId="{26A19641-3B6B-4506-BA86-C8AFEEF00F43}" destId="{1969FAE3-1444-4ADE-91E9-9E8800D64BF4}" srcOrd="0" destOrd="0" presId="urn:microsoft.com/office/officeart/2005/8/layout/hList1"/>
    <dgm:cxn modelId="{75F876E0-A4AA-4942-A0DF-B6EB5A887178}" type="presParOf" srcId="{26A19641-3B6B-4506-BA86-C8AFEEF00F43}" destId="{09183BDD-DA65-45BA-BD52-B29A81EA0943}" srcOrd="1" destOrd="0" presId="urn:microsoft.com/office/officeart/2005/8/layout/hList1"/>
    <dgm:cxn modelId="{E8F6CB63-FDFE-4332-B560-6197E0FE979A}" type="presParOf" srcId="{0933A212-4C7E-4D43-9C2D-2534616BE112}" destId="{160AD0E3-65DB-46A8-AB0B-41EF0A5E0C3B}" srcOrd="3" destOrd="0" presId="urn:microsoft.com/office/officeart/2005/8/layout/hList1"/>
    <dgm:cxn modelId="{734ADB90-22BA-477E-87ED-0C97FA9E5B29}" type="presParOf" srcId="{0933A212-4C7E-4D43-9C2D-2534616BE112}" destId="{487D49E3-8584-46E6-ABAE-6B0BE329F655}" srcOrd="4" destOrd="0" presId="urn:microsoft.com/office/officeart/2005/8/layout/hList1"/>
    <dgm:cxn modelId="{1EF4B9B8-F719-432C-A1E0-30D4C1DF6C54}" type="presParOf" srcId="{487D49E3-8584-46E6-ABAE-6B0BE329F655}" destId="{D721C40F-21FF-4050-B41D-884151330684}" srcOrd="0" destOrd="0" presId="urn:microsoft.com/office/officeart/2005/8/layout/hList1"/>
    <dgm:cxn modelId="{4FA1F0A2-ED73-4CD0-A08E-1CF8CE8AC367}" type="presParOf" srcId="{487D49E3-8584-46E6-ABAE-6B0BE329F655}" destId="{3BE647E6-0ACC-4306-B4D7-E3E7DCD84262}" srcOrd="1" destOrd="0" presId="urn:microsoft.com/office/officeart/2005/8/layout/hList1"/>
    <dgm:cxn modelId="{DB257D51-BD9C-4C93-8DEE-B95B4CBE5D52}" type="presParOf" srcId="{0933A212-4C7E-4D43-9C2D-2534616BE112}" destId="{499A87E5-557B-4A86-BE7C-A1F5825843E0}" srcOrd="5" destOrd="0" presId="urn:microsoft.com/office/officeart/2005/8/layout/hList1"/>
    <dgm:cxn modelId="{B5E9308C-AFFA-4727-BC87-74CDE2FC0192}" type="presParOf" srcId="{0933A212-4C7E-4D43-9C2D-2534616BE112}" destId="{39A98128-CB01-40D7-B17E-BA52FE802375}" srcOrd="6" destOrd="0" presId="urn:microsoft.com/office/officeart/2005/8/layout/hList1"/>
    <dgm:cxn modelId="{20C9F80E-4FE8-4D3C-8636-FBECD89E5955}" type="presParOf" srcId="{39A98128-CB01-40D7-B17E-BA52FE802375}" destId="{FB824FCC-9561-4AE5-B3C5-A75BF967BA07}" srcOrd="0" destOrd="0" presId="urn:microsoft.com/office/officeart/2005/8/layout/hList1"/>
    <dgm:cxn modelId="{4C3A1632-F89C-4ED1-8576-2951F383B664}" type="presParOf" srcId="{39A98128-CB01-40D7-B17E-BA52FE802375}" destId="{0801120E-1E1B-4486-BEBB-D84501DE829C}"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AB1DDB-74B2-44F5-8ACA-DE330B05AC35}"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s-PY"/>
        </a:p>
      </dgm:t>
    </dgm:pt>
    <dgm:pt modelId="{F15C5AED-0F6B-467A-8E8B-843C1A24F186}">
      <dgm:prSet phldrT="[Texto]"/>
      <dgm:spPr/>
      <dgm:t>
        <a:bodyPr/>
        <a:lstStyle/>
        <a:p>
          <a:r>
            <a:rPr lang="es-PY" b="1" i="0" dirty="0" smtClean="0"/>
            <a:t>Resolución CONES N° 556/2018</a:t>
          </a:r>
        </a:p>
      </dgm:t>
    </dgm:pt>
    <dgm:pt modelId="{C91D0289-6D98-4381-AC06-F876213FB353}" type="parTrans" cxnId="{681D989F-3597-47C9-AB74-4C266EF21B94}">
      <dgm:prSet/>
      <dgm:spPr/>
      <dgm:t>
        <a:bodyPr/>
        <a:lstStyle/>
        <a:p>
          <a:endParaRPr lang="es-PY"/>
        </a:p>
      </dgm:t>
    </dgm:pt>
    <dgm:pt modelId="{AEE705BA-3F03-45AB-A20C-7090DFC816A6}" type="sibTrans" cxnId="{681D989F-3597-47C9-AB74-4C266EF21B94}">
      <dgm:prSet/>
      <dgm:spPr/>
      <dgm:t>
        <a:bodyPr/>
        <a:lstStyle/>
        <a:p>
          <a:endParaRPr lang="es-PY"/>
        </a:p>
      </dgm:t>
    </dgm:pt>
    <dgm:pt modelId="{1B579F7E-A6E7-47B5-945B-216B0849EC59}">
      <dgm:prSet phldrT="[Texto]"/>
      <dgm:spPr/>
      <dgm:t>
        <a:bodyPr/>
        <a:lstStyle/>
        <a:p>
          <a:r>
            <a:rPr lang="es-PY" b="1" i="0" dirty="0" smtClean="0"/>
            <a:t>“QUE ESTABLECE LAS EXIGENCIAS PARA LA ENSEÑANZA DE LOS DOCENTES EXTRANJEROS NO PERMANENTES EN PROGRAMAS DE POSTGRADO”</a:t>
          </a:r>
          <a:endParaRPr lang="es-PY" dirty="0"/>
        </a:p>
      </dgm:t>
    </dgm:pt>
    <dgm:pt modelId="{C4B2BE77-F2A6-4C72-B211-FF2449E9001B}" type="parTrans" cxnId="{68C4D279-605F-40B1-ADC9-20E70DA3D1AB}">
      <dgm:prSet/>
      <dgm:spPr/>
      <dgm:t>
        <a:bodyPr/>
        <a:lstStyle/>
        <a:p>
          <a:endParaRPr lang="es-PY"/>
        </a:p>
      </dgm:t>
    </dgm:pt>
    <dgm:pt modelId="{A9D71D73-68CD-4436-B643-028404C2959B}" type="sibTrans" cxnId="{68C4D279-605F-40B1-ADC9-20E70DA3D1AB}">
      <dgm:prSet/>
      <dgm:spPr/>
      <dgm:t>
        <a:bodyPr/>
        <a:lstStyle/>
        <a:p>
          <a:endParaRPr lang="es-PY"/>
        </a:p>
      </dgm:t>
    </dgm:pt>
    <dgm:pt modelId="{A280E4EA-7DD5-4C09-A9DE-3982166E9D86}">
      <dgm:prSet phldrT="[Texto]"/>
      <dgm:spPr/>
      <dgm:t>
        <a:bodyPr/>
        <a:lstStyle/>
        <a:p>
          <a:r>
            <a:rPr lang="es-PY" b="0" i="0" dirty="0" smtClean="0"/>
            <a:t>Resolución CONES Nº 485/2018 </a:t>
          </a:r>
          <a:endParaRPr lang="es-PY" dirty="0"/>
        </a:p>
      </dgm:t>
    </dgm:pt>
    <dgm:pt modelId="{DA0CB1E2-7238-4CEF-B429-CF945715E217}" type="parTrans" cxnId="{11C741C2-4FCB-4FB8-8B84-4F72419BCD49}">
      <dgm:prSet/>
      <dgm:spPr/>
      <dgm:t>
        <a:bodyPr/>
        <a:lstStyle/>
        <a:p>
          <a:endParaRPr lang="es-PY"/>
        </a:p>
      </dgm:t>
    </dgm:pt>
    <dgm:pt modelId="{2E9BD9A7-CB03-424D-861C-14950330F2B3}" type="sibTrans" cxnId="{11C741C2-4FCB-4FB8-8B84-4F72419BCD49}">
      <dgm:prSet/>
      <dgm:spPr/>
      <dgm:t>
        <a:bodyPr/>
        <a:lstStyle/>
        <a:p>
          <a:endParaRPr lang="es-PY"/>
        </a:p>
      </dgm:t>
    </dgm:pt>
    <dgm:pt modelId="{FA50980F-3378-4E1F-ADEA-7F50583D0D6F}">
      <dgm:prSet phldrT="[Texto]"/>
      <dgm:spPr/>
      <dgm:t>
        <a:bodyPr/>
        <a:lstStyle/>
        <a:p>
          <a:r>
            <a:rPr lang="es-PY" b="1" i="0" dirty="0" smtClean="0"/>
            <a:t>“REGLAMENTO SOBRE EXPEDICIÓN DE CONSTANCIAS PROVISORIAS PARA GESTIÓN DE CONVENIOS ANTE EL MINISTERIO DE SALUD PÚBLICA Y BIENESTAR SOCIAL (</a:t>
          </a:r>
          <a:r>
            <a:rPr lang="es-PY" b="1" i="0" dirty="0" err="1" smtClean="0"/>
            <a:t>MSPyBS</a:t>
          </a:r>
          <a:r>
            <a:rPr lang="es-PY" b="1" i="0" dirty="0" smtClean="0"/>
            <a:t>) U OTRAS INSTITUCIONES PÚBLICAS PRESTADORES DE SERVICIOS DE SALUD PARA OFERTAS ACADÉMICAS DEL ÁREA DE CIENCIAS DE LA SALUD”</a:t>
          </a:r>
          <a:endParaRPr lang="es-PY" b="1" dirty="0"/>
        </a:p>
      </dgm:t>
    </dgm:pt>
    <dgm:pt modelId="{D102FD1C-F989-4729-8955-8E9A41E1F770}" type="parTrans" cxnId="{9D45DAA8-CEB2-46D1-8760-28C9F95D21EF}">
      <dgm:prSet/>
      <dgm:spPr/>
      <dgm:t>
        <a:bodyPr/>
        <a:lstStyle/>
        <a:p>
          <a:endParaRPr lang="es-PY"/>
        </a:p>
      </dgm:t>
    </dgm:pt>
    <dgm:pt modelId="{344E80D7-34D2-42A9-B482-54E29A25EE98}" type="sibTrans" cxnId="{9D45DAA8-CEB2-46D1-8760-28C9F95D21EF}">
      <dgm:prSet/>
      <dgm:spPr/>
      <dgm:t>
        <a:bodyPr/>
        <a:lstStyle/>
        <a:p>
          <a:endParaRPr lang="es-PY"/>
        </a:p>
      </dgm:t>
    </dgm:pt>
    <dgm:pt modelId="{7F1CB8A4-3F0F-4474-A834-6E7A8E9380D7}">
      <dgm:prSet/>
      <dgm:spPr/>
      <dgm:t>
        <a:bodyPr/>
        <a:lstStyle/>
        <a:p>
          <a:r>
            <a:rPr lang="es-PY" b="1" i="0" dirty="0" smtClean="0"/>
            <a:t>“QUE MODIFICA LA RESOLUCIÓN N° 216/2018 QUE REGLAMENTA EL INCISO B), DEL ARTICULO 38° DE LA LEY N°4995/2013-DE EDUCACIÓN SUPERIOR”</a:t>
          </a:r>
          <a:endParaRPr lang="es-PY" b="1" i="0" dirty="0"/>
        </a:p>
      </dgm:t>
    </dgm:pt>
    <dgm:pt modelId="{F9133065-5011-48C7-BB54-B597EE37DAF6}" type="parTrans" cxnId="{1F7BF0F8-A9F1-482B-82BC-C01BFFDF99FC}">
      <dgm:prSet/>
      <dgm:spPr/>
      <dgm:t>
        <a:bodyPr/>
        <a:lstStyle/>
        <a:p>
          <a:endParaRPr lang="es-PY"/>
        </a:p>
      </dgm:t>
    </dgm:pt>
    <dgm:pt modelId="{7F188E71-BE7F-4456-AE35-2C6E5DA62F40}" type="sibTrans" cxnId="{1F7BF0F8-A9F1-482B-82BC-C01BFFDF99FC}">
      <dgm:prSet/>
      <dgm:spPr/>
      <dgm:t>
        <a:bodyPr/>
        <a:lstStyle/>
        <a:p>
          <a:endParaRPr lang="es-PY"/>
        </a:p>
      </dgm:t>
    </dgm:pt>
    <dgm:pt modelId="{B152C0ED-DFAD-4108-ACAC-D39A32409695}">
      <dgm:prSet/>
      <dgm:spPr/>
      <dgm:t>
        <a:bodyPr/>
        <a:lstStyle/>
        <a:p>
          <a:r>
            <a:rPr lang="es-PY" b="1" i="0" dirty="0" smtClean="0"/>
            <a:t>Resolución CONES N°451/2018 </a:t>
          </a:r>
          <a:endParaRPr lang="es-PY" dirty="0"/>
        </a:p>
      </dgm:t>
    </dgm:pt>
    <dgm:pt modelId="{38A95B54-AB61-4944-B386-24F35D43E380}" type="sibTrans" cxnId="{52893B10-7102-409F-AFB0-AD0DB962DF67}">
      <dgm:prSet/>
      <dgm:spPr/>
      <dgm:t>
        <a:bodyPr/>
        <a:lstStyle/>
        <a:p>
          <a:endParaRPr lang="es-PY"/>
        </a:p>
      </dgm:t>
    </dgm:pt>
    <dgm:pt modelId="{34C8FFC2-4610-4043-8D09-E1D60682B71F}" type="parTrans" cxnId="{52893B10-7102-409F-AFB0-AD0DB962DF67}">
      <dgm:prSet/>
      <dgm:spPr/>
      <dgm:t>
        <a:bodyPr/>
        <a:lstStyle/>
        <a:p>
          <a:endParaRPr lang="es-PY"/>
        </a:p>
      </dgm:t>
    </dgm:pt>
    <dgm:pt modelId="{1D3C0A67-E7F3-48D0-BE67-B659BF733103}">
      <dgm:prSet/>
      <dgm:spPr/>
      <dgm:t>
        <a:bodyPr/>
        <a:lstStyle/>
        <a:p>
          <a:r>
            <a:rPr lang="es-PY" b="1" i="0" dirty="0" smtClean="0"/>
            <a:t>Resolución CONES N° 211/2018 </a:t>
          </a:r>
          <a:endParaRPr lang="es-PY" dirty="0"/>
        </a:p>
      </dgm:t>
    </dgm:pt>
    <dgm:pt modelId="{0397964D-C5D3-4C52-AC46-F29624051342}" type="parTrans" cxnId="{B6DC6E22-1D1F-4336-97FC-FCC4C9CC112A}">
      <dgm:prSet/>
      <dgm:spPr/>
      <dgm:t>
        <a:bodyPr/>
        <a:lstStyle/>
        <a:p>
          <a:endParaRPr lang="es-PY"/>
        </a:p>
      </dgm:t>
    </dgm:pt>
    <dgm:pt modelId="{319C1937-8EC4-4FAF-9431-625F9B026670}" type="sibTrans" cxnId="{B6DC6E22-1D1F-4336-97FC-FCC4C9CC112A}">
      <dgm:prSet/>
      <dgm:spPr/>
      <dgm:t>
        <a:bodyPr/>
        <a:lstStyle/>
        <a:p>
          <a:endParaRPr lang="es-PY"/>
        </a:p>
      </dgm:t>
    </dgm:pt>
    <dgm:pt modelId="{93B9A189-4851-47CF-B59A-FBE4DEBDEE78}">
      <dgm:prSet/>
      <dgm:spPr/>
      <dgm:t>
        <a:bodyPr/>
        <a:lstStyle/>
        <a:p>
          <a:r>
            <a:rPr lang="es-PY" b="1" i="0" dirty="0" smtClean="0"/>
            <a:t>“POR LA CUAL SE REGLAMENTA EL PROCEDIMIENTO PARA RECONOCIMIENTO DE LOS TÍTULOS EXPEDIDOS POR INSTITUCIONES DE EDUCACIÓN SUPERIOR DEL EXTRANJERO”</a:t>
          </a:r>
          <a:endParaRPr lang="es-PY" dirty="0"/>
        </a:p>
      </dgm:t>
    </dgm:pt>
    <dgm:pt modelId="{9A4C4012-6EDF-4571-9769-37A9CE27B9A2}" type="parTrans" cxnId="{B80B59B5-B4DA-4D95-A206-ABB0A9A75CAC}">
      <dgm:prSet/>
      <dgm:spPr/>
      <dgm:t>
        <a:bodyPr/>
        <a:lstStyle/>
        <a:p>
          <a:endParaRPr lang="es-PY"/>
        </a:p>
      </dgm:t>
    </dgm:pt>
    <dgm:pt modelId="{D178FF61-B895-40F6-997D-41CA49B9800D}" type="sibTrans" cxnId="{B80B59B5-B4DA-4D95-A206-ABB0A9A75CAC}">
      <dgm:prSet/>
      <dgm:spPr/>
      <dgm:t>
        <a:bodyPr/>
        <a:lstStyle/>
        <a:p>
          <a:endParaRPr lang="es-PY"/>
        </a:p>
      </dgm:t>
    </dgm:pt>
    <dgm:pt modelId="{AF7A5F6F-40D2-468F-9EA7-DACC9591FCC0}">
      <dgm:prSet/>
      <dgm:spPr/>
      <dgm:t>
        <a:bodyPr/>
        <a:lstStyle/>
        <a:p>
          <a:r>
            <a:rPr lang="es-PY" b="1" i="0" dirty="0" smtClean="0"/>
            <a:t>Resolución CONES N° 214/18 </a:t>
          </a:r>
          <a:endParaRPr lang="es-PY" dirty="0"/>
        </a:p>
      </dgm:t>
    </dgm:pt>
    <dgm:pt modelId="{51EB5CF7-A4AE-4539-BDB7-49ADBD22FEC3}" type="parTrans" cxnId="{6F31A9D1-5F93-4A81-88B1-312E1EF803F2}">
      <dgm:prSet/>
      <dgm:spPr/>
      <dgm:t>
        <a:bodyPr/>
        <a:lstStyle/>
        <a:p>
          <a:endParaRPr lang="es-PY"/>
        </a:p>
      </dgm:t>
    </dgm:pt>
    <dgm:pt modelId="{B6F86620-FA0C-477F-9D15-A122179B674F}" type="sibTrans" cxnId="{6F31A9D1-5F93-4A81-88B1-312E1EF803F2}">
      <dgm:prSet/>
      <dgm:spPr/>
      <dgm:t>
        <a:bodyPr/>
        <a:lstStyle/>
        <a:p>
          <a:endParaRPr lang="es-PY"/>
        </a:p>
      </dgm:t>
    </dgm:pt>
    <dgm:pt modelId="{5961F2B2-8AD9-4519-B41E-CCB00B549FFE}">
      <dgm:prSet/>
      <dgm:spPr/>
      <dgm:t>
        <a:bodyPr/>
        <a:lstStyle/>
        <a:p>
          <a:r>
            <a:rPr lang="es-PY" b="1" i="0" dirty="0" smtClean="0"/>
            <a:t>“QUE APRUEBA LA GRILLA DE PROCEDIMIENTO DE HOMOLOGACIÓN DE CERTIFICACIÓN DE SABERES, COMPETENCIAS O CONOCIMIENTOS PARA REINSERCIÓN Y CONTINUIDAD DE ESTUDIANTES”</a:t>
          </a:r>
          <a:endParaRPr lang="es-PY" dirty="0"/>
        </a:p>
      </dgm:t>
    </dgm:pt>
    <dgm:pt modelId="{AB251B3F-D38A-43E0-8786-C79399CABD12}" type="parTrans" cxnId="{40E9F7FB-3735-442C-A0A7-7D35EB8C79A6}">
      <dgm:prSet/>
      <dgm:spPr/>
      <dgm:t>
        <a:bodyPr/>
        <a:lstStyle/>
        <a:p>
          <a:endParaRPr lang="es-PY"/>
        </a:p>
      </dgm:t>
    </dgm:pt>
    <dgm:pt modelId="{48056A64-FEED-42B0-8367-F32B380C45D6}" type="sibTrans" cxnId="{40E9F7FB-3735-442C-A0A7-7D35EB8C79A6}">
      <dgm:prSet/>
      <dgm:spPr/>
      <dgm:t>
        <a:bodyPr/>
        <a:lstStyle/>
        <a:p>
          <a:endParaRPr lang="es-PY"/>
        </a:p>
      </dgm:t>
    </dgm:pt>
    <dgm:pt modelId="{6741FE1E-3A75-4FE8-ADF5-B7930449BF2B}" type="pres">
      <dgm:prSet presAssocID="{69AB1DDB-74B2-44F5-8ACA-DE330B05AC35}" presName="linear" presStyleCnt="0">
        <dgm:presLayoutVars>
          <dgm:animLvl val="lvl"/>
          <dgm:resizeHandles val="exact"/>
        </dgm:presLayoutVars>
      </dgm:prSet>
      <dgm:spPr/>
      <dgm:t>
        <a:bodyPr/>
        <a:lstStyle/>
        <a:p>
          <a:endParaRPr lang="es-PY"/>
        </a:p>
      </dgm:t>
    </dgm:pt>
    <dgm:pt modelId="{ADE8DE85-2395-4641-A0D2-773E79CFA62B}" type="pres">
      <dgm:prSet presAssocID="{F15C5AED-0F6B-467A-8E8B-843C1A24F186}" presName="parentText" presStyleLbl="node1" presStyleIdx="0" presStyleCnt="5">
        <dgm:presLayoutVars>
          <dgm:chMax val="0"/>
          <dgm:bulletEnabled val="1"/>
        </dgm:presLayoutVars>
      </dgm:prSet>
      <dgm:spPr/>
      <dgm:t>
        <a:bodyPr/>
        <a:lstStyle/>
        <a:p>
          <a:endParaRPr lang="es-PY"/>
        </a:p>
      </dgm:t>
    </dgm:pt>
    <dgm:pt modelId="{8B3CBD89-AD8B-4EB3-8AA3-8708FDCF8390}" type="pres">
      <dgm:prSet presAssocID="{F15C5AED-0F6B-467A-8E8B-843C1A24F186}" presName="childText" presStyleLbl="revTx" presStyleIdx="0" presStyleCnt="5">
        <dgm:presLayoutVars>
          <dgm:bulletEnabled val="1"/>
        </dgm:presLayoutVars>
      </dgm:prSet>
      <dgm:spPr/>
      <dgm:t>
        <a:bodyPr/>
        <a:lstStyle/>
        <a:p>
          <a:endParaRPr lang="es-PY"/>
        </a:p>
      </dgm:t>
    </dgm:pt>
    <dgm:pt modelId="{96283FC0-F16B-4791-8A29-16AE3D907387}" type="pres">
      <dgm:prSet presAssocID="{A280E4EA-7DD5-4C09-A9DE-3982166E9D86}" presName="parentText" presStyleLbl="node1" presStyleIdx="1" presStyleCnt="5">
        <dgm:presLayoutVars>
          <dgm:chMax val="0"/>
          <dgm:bulletEnabled val="1"/>
        </dgm:presLayoutVars>
      </dgm:prSet>
      <dgm:spPr/>
      <dgm:t>
        <a:bodyPr/>
        <a:lstStyle/>
        <a:p>
          <a:endParaRPr lang="es-PY"/>
        </a:p>
      </dgm:t>
    </dgm:pt>
    <dgm:pt modelId="{517686F2-A341-4417-84D9-FD5BCE37C4A6}" type="pres">
      <dgm:prSet presAssocID="{A280E4EA-7DD5-4C09-A9DE-3982166E9D86}" presName="childText" presStyleLbl="revTx" presStyleIdx="1" presStyleCnt="5">
        <dgm:presLayoutVars>
          <dgm:bulletEnabled val="1"/>
        </dgm:presLayoutVars>
      </dgm:prSet>
      <dgm:spPr/>
      <dgm:t>
        <a:bodyPr/>
        <a:lstStyle/>
        <a:p>
          <a:endParaRPr lang="es-PY"/>
        </a:p>
      </dgm:t>
    </dgm:pt>
    <dgm:pt modelId="{11EC30DD-5C33-4A2A-8BD2-D480665AB4ED}" type="pres">
      <dgm:prSet presAssocID="{B152C0ED-DFAD-4108-ACAC-D39A32409695}" presName="parentText" presStyleLbl="node1" presStyleIdx="2" presStyleCnt="5">
        <dgm:presLayoutVars>
          <dgm:chMax val="0"/>
          <dgm:bulletEnabled val="1"/>
        </dgm:presLayoutVars>
      </dgm:prSet>
      <dgm:spPr/>
      <dgm:t>
        <a:bodyPr/>
        <a:lstStyle/>
        <a:p>
          <a:endParaRPr lang="es-PY"/>
        </a:p>
      </dgm:t>
    </dgm:pt>
    <dgm:pt modelId="{7B2A0EB2-D8CC-49E0-8A46-D60F004B8103}" type="pres">
      <dgm:prSet presAssocID="{B152C0ED-DFAD-4108-ACAC-D39A32409695}" presName="childText" presStyleLbl="revTx" presStyleIdx="2" presStyleCnt="5">
        <dgm:presLayoutVars>
          <dgm:bulletEnabled val="1"/>
        </dgm:presLayoutVars>
      </dgm:prSet>
      <dgm:spPr/>
      <dgm:t>
        <a:bodyPr/>
        <a:lstStyle/>
        <a:p>
          <a:endParaRPr lang="es-PY"/>
        </a:p>
      </dgm:t>
    </dgm:pt>
    <dgm:pt modelId="{3EED09F0-4B3F-41A7-AE36-7E72F589E75B}" type="pres">
      <dgm:prSet presAssocID="{1D3C0A67-E7F3-48D0-BE67-B659BF733103}" presName="parentText" presStyleLbl="node1" presStyleIdx="3" presStyleCnt="5">
        <dgm:presLayoutVars>
          <dgm:chMax val="0"/>
          <dgm:bulletEnabled val="1"/>
        </dgm:presLayoutVars>
      </dgm:prSet>
      <dgm:spPr/>
      <dgm:t>
        <a:bodyPr/>
        <a:lstStyle/>
        <a:p>
          <a:endParaRPr lang="es-PY"/>
        </a:p>
      </dgm:t>
    </dgm:pt>
    <dgm:pt modelId="{37404477-D8C2-4CC0-AAEF-C0AEE02B0531}" type="pres">
      <dgm:prSet presAssocID="{1D3C0A67-E7F3-48D0-BE67-B659BF733103}" presName="childText" presStyleLbl="revTx" presStyleIdx="3" presStyleCnt="5">
        <dgm:presLayoutVars>
          <dgm:bulletEnabled val="1"/>
        </dgm:presLayoutVars>
      </dgm:prSet>
      <dgm:spPr/>
      <dgm:t>
        <a:bodyPr/>
        <a:lstStyle/>
        <a:p>
          <a:endParaRPr lang="es-PY"/>
        </a:p>
      </dgm:t>
    </dgm:pt>
    <dgm:pt modelId="{9D342F9A-DD4E-4C24-9DA5-2915453B449B}" type="pres">
      <dgm:prSet presAssocID="{AF7A5F6F-40D2-468F-9EA7-DACC9591FCC0}" presName="parentText" presStyleLbl="node1" presStyleIdx="4" presStyleCnt="5">
        <dgm:presLayoutVars>
          <dgm:chMax val="0"/>
          <dgm:bulletEnabled val="1"/>
        </dgm:presLayoutVars>
      </dgm:prSet>
      <dgm:spPr/>
      <dgm:t>
        <a:bodyPr/>
        <a:lstStyle/>
        <a:p>
          <a:endParaRPr lang="es-PY"/>
        </a:p>
      </dgm:t>
    </dgm:pt>
    <dgm:pt modelId="{EBC85CC9-CCCB-4A79-A548-779565F6C75F}" type="pres">
      <dgm:prSet presAssocID="{AF7A5F6F-40D2-468F-9EA7-DACC9591FCC0}" presName="childText" presStyleLbl="revTx" presStyleIdx="4" presStyleCnt="5">
        <dgm:presLayoutVars>
          <dgm:bulletEnabled val="1"/>
        </dgm:presLayoutVars>
      </dgm:prSet>
      <dgm:spPr/>
      <dgm:t>
        <a:bodyPr/>
        <a:lstStyle/>
        <a:p>
          <a:endParaRPr lang="es-PY"/>
        </a:p>
      </dgm:t>
    </dgm:pt>
  </dgm:ptLst>
  <dgm:cxnLst>
    <dgm:cxn modelId="{4EAC1883-0126-4D62-A298-ABC96F01C1A6}" type="presOf" srcId="{5961F2B2-8AD9-4519-B41E-CCB00B549FFE}" destId="{EBC85CC9-CCCB-4A79-A548-779565F6C75F}" srcOrd="0" destOrd="0" presId="urn:microsoft.com/office/officeart/2005/8/layout/vList2"/>
    <dgm:cxn modelId="{BB5729A0-C089-475F-8694-675478126301}" type="presOf" srcId="{7F1CB8A4-3F0F-4474-A834-6E7A8E9380D7}" destId="{7B2A0EB2-D8CC-49E0-8A46-D60F004B8103}" srcOrd="0" destOrd="0" presId="urn:microsoft.com/office/officeart/2005/8/layout/vList2"/>
    <dgm:cxn modelId="{6F31A9D1-5F93-4A81-88B1-312E1EF803F2}" srcId="{69AB1DDB-74B2-44F5-8ACA-DE330B05AC35}" destId="{AF7A5F6F-40D2-468F-9EA7-DACC9591FCC0}" srcOrd="4" destOrd="0" parTransId="{51EB5CF7-A4AE-4539-BDB7-49ADBD22FEC3}" sibTransId="{B6F86620-FA0C-477F-9D15-A122179B674F}"/>
    <dgm:cxn modelId="{681D989F-3597-47C9-AB74-4C266EF21B94}" srcId="{69AB1DDB-74B2-44F5-8ACA-DE330B05AC35}" destId="{F15C5AED-0F6B-467A-8E8B-843C1A24F186}" srcOrd="0" destOrd="0" parTransId="{C91D0289-6D98-4381-AC06-F876213FB353}" sibTransId="{AEE705BA-3F03-45AB-A20C-7090DFC816A6}"/>
    <dgm:cxn modelId="{5BEA9998-A34C-4A93-805E-BEC816BEA7B3}" type="presOf" srcId="{B152C0ED-DFAD-4108-ACAC-D39A32409695}" destId="{11EC30DD-5C33-4A2A-8BD2-D480665AB4ED}" srcOrd="0" destOrd="0" presId="urn:microsoft.com/office/officeart/2005/8/layout/vList2"/>
    <dgm:cxn modelId="{56FB7DA5-2A78-4756-B8A6-E0F34F9B1E6F}" type="presOf" srcId="{AF7A5F6F-40D2-468F-9EA7-DACC9591FCC0}" destId="{9D342F9A-DD4E-4C24-9DA5-2915453B449B}" srcOrd="0" destOrd="0" presId="urn:microsoft.com/office/officeart/2005/8/layout/vList2"/>
    <dgm:cxn modelId="{B6DC6E22-1D1F-4336-97FC-FCC4C9CC112A}" srcId="{69AB1DDB-74B2-44F5-8ACA-DE330B05AC35}" destId="{1D3C0A67-E7F3-48D0-BE67-B659BF733103}" srcOrd="3" destOrd="0" parTransId="{0397964D-C5D3-4C52-AC46-F29624051342}" sibTransId="{319C1937-8EC4-4FAF-9431-625F9B026670}"/>
    <dgm:cxn modelId="{BAE39292-0437-4EC5-B73D-5831327108AD}" type="presOf" srcId="{1D3C0A67-E7F3-48D0-BE67-B659BF733103}" destId="{3EED09F0-4B3F-41A7-AE36-7E72F589E75B}" srcOrd="0" destOrd="0" presId="urn:microsoft.com/office/officeart/2005/8/layout/vList2"/>
    <dgm:cxn modelId="{42023CD6-B3C3-4EEE-AFAB-7AB39E6D99E7}" type="presOf" srcId="{1B579F7E-A6E7-47B5-945B-216B0849EC59}" destId="{8B3CBD89-AD8B-4EB3-8AA3-8708FDCF8390}" srcOrd="0" destOrd="0" presId="urn:microsoft.com/office/officeart/2005/8/layout/vList2"/>
    <dgm:cxn modelId="{8305AE1F-11CE-421D-BB01-46223C395DCE}" type="presOf" srcId="{69AB1DDB-74B2-44F5-8ACA-DE330B05AC35}" destId="{6741FE1E-3A75-4FE8-ADF5-B7930449BF2B}" srcOrd="0" destOrd="0" presId="urn:microsoft.com/office/officeart/2005/8/layout/vList2"/>
    <dgm:cxn modelId="{11C741C2-4FCB-4FB8-8B84-4F72419BCD49}" srcId="{69AB1DDB-74B2-44F5-8ACA-DE330B05AC35}" destId="{A280E4EA-7DD5-4C09-A9DE-3982166E9D86}" srcOrd="1" destOrd="0" parTransId="{DA0CB1E2-7238-4CEF-B429-CF945715E217}" sibTransId="{2E9BD9A7-CB03-424D-861C-14950330F2B3}"/>
    <dgm:cxn modelId="{40E9F7FB-3735-442C-A0A7-7D35EB8C79A6}" srcId="{AF7A5F6F-40D2-468F-9EA7-DACC9591FCC0}" destId="{5961F2B2-8AD9-4519-B41E-CCB00B549FFE}" srcOrd="0" destOrd="0" parTransId="{AB251B3F-D38A-43E0-8786-C79399CABD12}" sibTransId="{48056A64-FEED-42B0-8367-F32B380C45D6}"/>
    <dgm:cxn modelId="{9AA1DBE0-797A-43FC-9C85-49416D4A3759}" type="presOf" srcId="{F15C5AED-0F6B-467A-8E8B-843C1A24F186}" destId="{ADE8DE85-2395-4641-A0D2-773E79CFA62B}" srcOrd="0" destOrd="0" presId="urn:microsoft.com/office/officeart/2005/8/layout/vList2"/>
    <dgm:cxn modelId="{154E68F1-F44F-4010-A922-863DC8D39764}" type="presOf" srcId="{93B9A189-4851-47CF-B59A-FBE4DEBDEE78}" destId="{37404477-D8C2-4CC0-AAEF-C0AEE02B0531}" srcOrd="0" destOrd="0" presId="urn:microsoft.com/office/officeart/2005/8/layout/vList2"/>
    <dgm:cxn modelId="{4D5AA2BD-30DE-472F-A08D-FA06BF620D7A}" type="presOf" srcId="{FA50980F-3378-4E1F-ADEA-7F50583D0D6F}" destId="{517686F2-A341-4417-84D9-FD5BCE37C4A6}" srcOrd="0" destOrd="0" presId="urn:microsoft.com/office/officeart/2005/8/layout/vList2"/>
    <dgm:cxn modelId="{1F7BF0F8-A9F1-482B-82BC-C01BFFDF99FC}" srcId="{B152C0ED-DFAD-4108-ACAC-D39A32409695}" destId="{7F1CB8A4-3F0F-4474-A834-6E7A8E9380D7}" srcOrd="0" destOrd="0" parTransId="{F9133065-5011-48C7-BB54-B597EE37DAF6}" sibTransId="{7F188E71-BE7F-4456-AE35-2C6E5DA62F40}"/>
    <dgm:cxn modelId="{B80B59B5-B4DA-4D95-A206-ABB0A9A75CAC}" srcId="{1D3C0A67-E7F3-48D0-BE67-B659BF733103}" destId="{93B9A189-4851-47CF-B59A-FBE4DEBDEE78}" srcOrd="0" destOrd="0" parTransId="{9A4C4012-6EDF-4571-9769-37A9CE27B9A2}" sibTransId="{D178FF61-B895-40F6-997D-41CA49B9800D}"/>
    <dgm:cxn modelId="{68C4D279-605F-40B1-ADC9-20E70DA3D1AB}" srcId="{F15C5AED-0F6B-467A-8E8B-843C1A24F186}" destId="{1B579F7E-A6E7-47B5-945B-216B0849EC59}" srcOrd="0" destOrd="0" parTransId="{C4B2BE77-F2A6-4C72-B211-FF2449E9001B}" sibTransId="{A9D71D73-68CD-4436-B643-028404C2959B}"/>
    <dgm:cxn modelId="{9D45DAA8-CEB2-46D1-8760-28C9F95D21EF}" srcId="{A280E4EA-7DD5-4C09-A9DE-3982166E9D86}" destId="{FA50980F-3378-4E1F-ADEA-7F50583D0D6F}" srcOrd="0" destOrd="0" parTransId="{D102FD1C-F989-4729-8955-8E9A41E1F770}" sibTransId="{344E80D7-34D2-42A9-B482-54E29A25EE98}"/>
    <dgm:cxn modelId="{5307516D-1FA1-4C22-942E-23D58FBFB262}" type="presOf" srcId="{A280E4EA-7DD5-4C09-A9DE-3982166E9D86}" destId="{96283FC0-F16B-4791-8A29-16AE3D907387}" srcOrd="0" destOrd="0" presId="urn:microsoft.com/office/officeart/2005/8/layout/vList2"/>
    <dgm:cxn modelId="{52893B10-7102-409F-AFB0-AD0DB962DF67}" srcId="{69AB1DDB-74B2-44F5-8ACA-DE330B05AC35}" destId="{B152C0ED-DFAD-4108-ACAC-D39A32409695}" srcOrd="2" destOrd="0" parTransId="{34C8FFC2-4610-4043-8D09-E1D60682B71F}" sibTransId="{38A95B54-AB61-4944-B386-24F35D43E380}"/>
    <dgm:cxn modelId="{DACD12FF-FFF6-4766-8931-07AB3D266CEF}" type="presParOf" srcId="{6741FE1E-3A75-4FE8-ADF5-B7930449BF2B}" destId="{ADE8DE85-2395-4641-A0D2-773E79CFA62B}" srcOrd="0" destOrd="0" presId="urn:microsoft.com/office/officeart/2005/8/layout/vList2"/>
    <dgm:cxn modelId="{47482BC5-03A2-45E4-B1E5-C8F67B2FAEDA}" type="presParOf" srcId="{6741FE1E-3A75-4FE8-ADF5-B7930449BF2B}" destId="{8B3CBD89-AD8B-4EB3-8AA3-8708FDCF8390}" srcOrd="1" destOrd="0" presId="urn:microsoft.com/office/officeart/2005/8/layout/vList2"/>
    <dgm:cxn modelId="{3A99E725-BABA-4970-9229-A568A83E11AA}" type="presParOf" srcId="{6741FE1E-3A75-4FE8-ADF5-B7930449BF2B}" destId="{96283FC0-F16B-4791-8A29-16AE3D907387}" srcOrd="2" destOrd="0" presId="urn:microsoft.com/office/officeart/2005/8/layout/vList2"/>
    <dgm:cxn modelId="{AE1F0C5D-9057-4B1E-BE06-89CEA4D8FC9E}" type="presParOf" srcId="{6741FE1E-3A75-4FE8-ADF5-B7930449BF2B}" destId="{517686F2-A341-4417-84D9-FD5BCE37C4A6}" srcOrd="3" destOrd="0" presId="urn:microsoft.com/office/officeart/2005/8/layout/vList2"/>
    <dgm:cxn modelId="{695768AE-B9AD-48D9-841E-7F85FEBC90A9}" type="presParOf" srcId="{6741FE1E-3A75-4FE8-ADF5-B7930449BF2B}" destId="{11EC30DD-5C33-4A2A-8BD2-D480665AB4ED}" srcOrd="4" destOrd="0" presId="urn:microsoft.com/office/officeart/2005/8/layout/vList2"/>
    <dgm:cxn modelId="{ABEA7403-05AC-43CD-823F-5D7DFCD2CB08}" type="presParOf" srcId="{6741FE1E-3A75-4FE8-ADF5-B7930449BF2B}" destId="{7B2A0EB2-D8CC-49E0-8A46-D60F004B8103}" srcOrd="5" destOrd="0" presId="urn:microsoft.com/office/officeart/2005/8/layout/vList2"/>
    <dgm:cxn modelId="{3E63E098-2119-4A0B-921D-3BD7E05F7F6B}" type="presParOf" srcId="{6741FE1E-3A75-4FE8-ADF5-B7930449BF2B}" destId="{3EED09F0-4B3F-41A7-AE36-7E72F589E75B}" srcOrd="6" destOrd="0" presId="urn:microsoft.com/office/officeart/2005/8/layout/vList2"/>
    <dgm:cxn modelId="{4BDAEF23-DC49-4288-9915-6C25857C29D6}" type="presParOf" srcId="{6741FE1E-3A75-4FE8-ADF5-B7930449BF2B}" destId="{37404477-D8C2-4CC0-AAEF-C0AEE02B0531}" srcOrd="7" destOrd="0" presId="urn:microsoft.com/office/officeart/2005/8/layout/vList2"/>
    <dgm:cxn modelId="{AEEEA7D0-71E9-4A33-99F3-CF22E5903781}" type="presParOf" srcId="{6741FE1E-3A75-4FE8-ADF5-B7930449BF2B}" destId="{9D342F9A-DD4E-4C24-9DA5-2915453B449B}" srcOrd="8" destOrd="0" presId="urn:microsoft.com/office/officeart/2005/8/layout/vList2"/>
    <dgm:cxn modelId="{0F2B73E1-38B8-4AAE-B577-C6AF16730A47}" type="presParOf" srcId="{6741FE1E-3A75-4FE8-ADF5-B7930449BF2B}" destId="{EBC85CC9-CCCB-4A79-A548-779565F6C75F}" srcOrd="9"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647D7BC-BB27-47F2-B5B4-7DC87205C60E}">
      <dsp:nvSpPr>
        <dsp:cNvPr id="0" name=""/>
        <dsp:cNvSpPr/>
      </dsp:nvSpPr>
      <dsp:spPr>
        <a:xfrm>
          <a:off x="3845560" y="439"/>
          <a:ext cx="5768340" cy="1713325"/>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t" anchorCtr="0">
          <a:noAutofit/>
        </a:bodyPr>
        <a:lstStyle/>
        <a:p>
          <a:pPr marL="285750" lvl="1" indent="-285750" algn="l" defTabSz="2044700">
            <a:lnSpc>
              <a:spcPct val="90000"/>
            </a:lnSpc>
            <a:spcBef>
              <a:spcPct val="0"/>
            </a:spcBef>
            <a:spcAft>
              <a:spcPct val="15000"/>
            </a:spcAft>
            <a:buChar char="••"/>
          </a:pPr>
          <a:r>
            <a:rPr lang="es-PY" sz="4600" kern="1200" dirty="0" smtClean="0"/>
            <a:t>2800 carreras y programas</a:t>
          </a:r>
          <a:endParaRPr lang="es-PY" sz="4600" kern="1200" dirty="0"/>
        </a:p>
      </dsp:txBody>
      <dsp:txXfrm>
        <a:off x="3845560" y="439"/>
        <a:ext cx="5768340" cy="1713325"/>
      </dsp:txXfrm>
    </dsp:sp>
    <dsp:sp modelId="{3760562A-5C24-4E3A-A021-533E4A140268}">
      <dsp:nvSpPr>
        <dsp:cNvPr id="0" name=""/>
        <dsp:cNvSpPr/>
      </dsp:nvSpPr>
      <dsp:spPr>
        <a:xfrm>
          <a:off x="0" y="439"/>
          <a:ext cx="3845560" cy="1713325"/>
        </a:xfrm>
        <a:prstGeom prst="roundRect">
          <a:avLst/>
        </a:prstGeom>
        <a:solidFill>
          <a:schemeClr val="tx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s-PY" sz="4100" kern="1200" dirty="0" smtClean="0">
              <a:solidFill>
                <a:schemeClr val="bg1"/>
              </a:solidFill>
            </a:rPr>
            <a:t>Aprobaciones</a:t>
          </a:r>
          <a:endParaRPr lang="es-PY" sz="4100" kern="1200" dirty="0">
            <a:solidFill>
              <a:schemeClr val="bg1"/>
            </a:solidFill>
          </a:endParaRPr>
        </a:p>
      </dsp:txBody>
      <dsp:txXfrm>
        <a:off x="0" y="439"/>
        <a:ext cx="3845560" cy="1713325"/>
      </dsp:txXfrm>
    </dsp:sp>
    <dsp:sp modelId="{845E912B-3720-4810-BED6-0D2EF2CFAC01}">
      <dsp:nvSpPr>
        <dsp:cNvPr id="0" name=""/>
        <dsp:cNvSpPr/>
      </dsp:nvSpPr>
      <dsp:spPr>
        <a:xfrm>
          <a:off x="3845560" y="1885097"/>
          <a:ext cx="5768340" cy="1713325"/>
        </a:xfrm>
        <a:prstGeom prst="rightArrow">
          <a:avLst>
            <a:gd name="adj1" fmla="val 75000"/>
            <a:gd name="adj2" fmla="val 50000"/>
          </a:avLst>
        </a:prstGeom>
        <a:solidFill>
          <a:schemeClr val="accent5">
            <a:tint val="40000"/>
            <a:alpha val="90000"/>
            <a:hueOff val="10807894"/>
            <a:satOff val="-12023"/>
            <a:lumOff val="-47"/>
            <a:alphaOff val="0"/>
          </a:schemeClr>
        </a:solidFill>
        <a:ln w="12700" cap="flat" cmpd="sng" algn="ctr">
          <a:solidFill>
            <a:schemeClr val="accent5">
              <a:tint val="40000"/>
              <a:alpha val="90000"/>
              <a:hueOff val="10807894"/>
              <a:satOff val="-12023"/>
              <a:lumOff val="-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t" anchorCtr="0">
          <a:noAutofit/>
        </a:bodyPr>
        <a:lstStyle/>
        <a:p>
          <a:pPr marL="285750" lvl="1" indent="-285750" algn="l" defTabSz="2044700">
            <a:lnSpc>
              <a:spcPct val="90000"/>
            </a:lnSpc>
            <a:spcBef>
              <a:spcPct val="0"/>
            </a:spcBef>
            <a:spcAft>
              <a:spcPct val="15000"/>
            </a:spcAft>
            <a:buChar char="••"/>
          </a:pPr>
          <a:r>
            <a:rPr lang="es-PY" sz="4600" kern="1200" dirty="0" smtClean="0"/>
            <a:t>2664 carreras y programas</a:t>
          </a:r>
          <a:endParaRPr lang="es-PY" sz="4600" kern="1200" dirty="0"/>
        </a:p>
      </dsp:txBody>
      <dsp:txXfrm>
        <a:off x="3845560" y="1885097"/>
        <a:ext cx="5768340" cy="1713325"/>
      </dsp:txXfrm>
    </dsp:sp>
    <dsp:sp modelId="{1DA7A25D-EFDD-4E8A-A72E-0DD1F260AEC6}">
      <dsp:nvSpPr>
        <dsp:cNvPr id="0" name=""/>
        <dsp:cNvSpPr/>
      </dsp:nvSpPr>
      <dsp:spPr>
        <a:xfrm>
          <a:off x="0" y="1885097"/>
          <a:ext cx="3845560" cy="171332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s-PY" sz="4100" kern="1200" dirty="0" smtClean="0">
              <a:solidFill>
                <a:schemeClr val="bg1"/>
              </a:solidFill>
            </a:rPr>
            <a:t>Clausuras</a:t>
          </a:r>
          <a:endParaRPr lang="es-PY" sz="4100" kern="1200" dirty="0">
            <a:solidFill>
              <a:schemeClr val="bg1"/>
            </a:solidFill>
          </a:endParaRPr>
        </a:p>
      </dsp:txBody>
      <dsp:txXfrm>
        <a:off x="0" y="1885097"/>
        <a:ext cx="3845560" cy="171332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E5C77E-9B19-446F-A897-0E01099E3305}">
      <dsp:nvSpPr>
        <dsp:cNvPr id="0" name=""/>
        <dsp:cNvSpPr/>
      </dsp:nvSpPr>
      <dsp:spPr>
        <a:xfrm rot="5400000">
          <a:off x="6527068" y="-2527915"/>
          <a:ext cx="1047750" cy="6636182"/>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a:lnSpc>
              <a:spcPct val="90000"/>
            </a:lnSpc>
            <a:spcBef>
              <a:spcPct val="0"/>
            </a:spcBef>
            <a:spcAft>
              <a:spcPct val="15000"/>
            </a:spcAft>
            <a:buChar char="••"/>
          </a:pPr>
          <a:r>
            <a:rPr lang="es-PY" sz="4200" kern="1200" dirty="0" smtClean="0">
              <a:solidFill>
                <a:srgbClr val="FF0000"/>
              </a:solidFill>
            </a:rPr>
            <a:t>TOTAL</a:t>
          </a:r>
          <a:endParaRPr lang="es-PY" sz="4200" kern="1200" dirty="0">
            <a:solidFill>
              <a:srgbClr val="FF0000"/>
            </a:solidFill>
          </a:endParaRPr>
        </a:p>
      </dsp:txBody>
      <dsp:txXfrm rot="5400000">
        <a:off x="6527068" y="-2527915"/>
        <a:ext cx="1047750" cy="6636182"/>
      </dsp:txXfrm>
    </dsp:sp>
    <dsp:sp modelId="{39375D6C-0A1F-4F77-AE90-2754BD35EDEF}">
      <dsp:nvSpPr>
        <dsp:cNvPr id="0" name=""/>
        <dsp:cNvSpPr/>
      </dsp:nvSpPr>
      <dsp:spPr>
        <a:xfrm>
          <a:off x="0" y="1984"/>
          <a:ext cx="3732852" cy="130968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PY" sz="6500" b="1" kern="1200" dirty="0" smtClean="0">
              <a:solidFill>
                <a:srgbClr val="FFFF00"/>
              </a:solidFill>
              <a:effectLst>
                <a:outerShdw blurRad="38100" dist="38100" dir="2700000" algn="tl">
                  <a:srgbClr val="000000">
                    <a:alpha val="43137"/>
                  </a:srgbClr>
                </a:outerShdw>
              </a:effectLst>
            </a:rPr>
            <a:t>2444</a:t>
          </a:r>
          <a:endParaRPr lang="es-PY" sz="6500" b="1" kern="1200" dirty="0">
            <a:solidFill>
              <a:srgbClr val="FFFF00"/>
            </a:solidFill>
            <a:effectLst>
              <a:outerShdw blurRad="38100" dist="38100" dir="2700000" algn="tl">
                <a:srgbClr val="000000">
                  <a:alpha val="43137"/>
                </a:srgbClr>
              </a:outerShdw>
            </a:effectLst>
          </a:endParaRPr>
        </a:p>
      </dsp:txBody>
      <dsp:txXfrm>
        <a:off x="0" y="1984"/>
        <a:ext cx="3732852" cy="1309687"/>
      </dsp:txXfrm>
    </dsp:sp>
    <dsp:sp modelId="{996DE830-9111-43A1-8886-7C14A787B750}">
      <dsp:nvSpPr>
        <dsp:cNvPr id="0" name=""/>
        <dsp:cNvSpPr/>
      </dsp:nvSpPr>
      <dsp:spPr>
        <a:xfrm rot="5400000">
          <a:off x="6527068" y="-1286091"/>
          <a:ext cx="1047750" cy="6636182"/>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a:lnSpc>
              <a:spcPct val="90000"/>
            </a:lnSpc>
            <a:spcBef>
              <a:spcPct val="0"/>
            </a:spcBef>
            <a:spcAft>
              <a:spcPct val="15000"/>
            </a:spcAft>
            <a:buChar char="••"/>
          </a:pPr>
          <a:r>
            <a:rPr lang="es-PY" sz="4200" kern="1200" dirty="0" smtClean="0"/>
            <a:t>APROBADOS</a:t>
          </a:r>
          <a:endParaRPr lang="es-PY" sz="4200" kern="1200" dirty="0"/>
        </a:p>
      </dsp:txBody>
      <dsp:txXfrm rot="5400000">
        <a:off x="6527068" y="-1286091"/>
        <a:ext cx="1047750" cy="6636182"/>
      </dsp:txXfrm>
    </dsp:sp>
    <dsp:sp modelId="{6D6EE5F1-BDE9-493E-8269-9C29777592CF}">
      <dsp:nvSpPr>
        <dsp:cNvPr id="0" name=""/>
        <dsp:cNvSpPr/>
      </dsp:nvSpPr>
      <dsp:spPr>
        <a:xfrm>
          <a:off x="0" y="1377156"/>
          <a:ext cx="3732852" cy="130968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PY" sz="6500" b="1" kern="1200" dirty="0" smtClean="0">
              <a:effectLst>
                <a:outerShdw blurRad="38100" dist="38100" dir="2700000" algn="tl">
                  <a:srgbClr val="000000">
                    <a:alpha val="43137"/>
                  </a:srgbClr>
                </a:outerShdw>
              </a:effectLst>
            </a:rPr>
            <a:t>473</a:t>
          </a:r>
          <a:endParaRPr lang="es-PY" sz="6500" b="1" kern="1200" dirty="0">
            <a:effectLst>
              <a:outerShdw blurRad="38100" dist="38100" dir="2700000" algn="tl">
                <a:srgbClr val="000000">
                  <a:alpha val="43137"/>
                </a:srgbClr>
              </a:outerShdw>
            </a:effectLst>
          </a:endParaRPr>
        </a:p>
      </dsp:txBody>
      <dsp:txXfrm>
        <a:off x="0" y="1377156"/>
        <a:ext cx="3732852" cy="1309687"/>
      </dsp:txXfrm>
    </dsp:sp>
    <dsp:sp modelId="{DBA790DB-2024-49EA-949F-1D26252DB3AE}">
      <dsp:nvSpPr>
        <dsp:cNvPr id="0" name=""/>
        <dsp:cNvSpPr/>
      </dsp:nvSpPr>
      <dsp:spPr>
        <a:xfrm rot="5400000">
          <a:off x="6527068" y="89080"/>
          <a:ext cx="1047750" cy="6636182"/>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a:lnSpc>
              <a:spcPct val="90000"/>
            </a:lnSpc>
            <a:spcBef>
              <a:spcPct val="0"/>
            </a:spcBef>
            <a:spcAft>
              <a:spcPct val="15000"/>
            </a:spcAft>
            <a:buChar char="••"/>
          </a:pPr>
          <a:r>
            <a:rPr lang="es-PY" sz="4200" kern="1200" dirty="0" smtClean="0"/>
            <a:t>EN PROCESO DE ESTUDIO</a:t>
          </a:r>
          <a:endParaRPr lang="es-PY" sz="4200" kern="1200" dirty="0"/>
        </a:p>
      </dsp:txBody>
      <dsp:txXfrm rot="5400000">
        <a:off x="6527068" y="89080"/>
        <a:ext cx="1047750" cy="6636182"/>
      </dsp:txXfrm>
    </dsp:sp>
    <dsp:sp modelId="{228006DE-787C-4334-B231-386BCEA7BA92}">
      <dsp:nvSpPr>
        <dsp:cNvPr id="0" name=""/>
        <dsp:cNvSpPr/>
      </dsp:nvSpPr>
      <dsp:spPr>
        <a:xfrm>
          <a:off x="0" y="2752328"/>
          <a:ext cx="3732852" cy="130968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PY" sz="6500" b="1" kern="1200" dirty="0" smtClean="0">
              <a:effectLst>
                <a:outerShdw blurRad="38100" dist="38100" dir="2700000" algn="tl">
                  <a:srgbClr val="000000">
                    <a:alpha val="43137"/>
                  </a:srgbClr>
                </a:outerShdw>
              </a:effectLst>
            </a:rPr>
            <a:t>1971</a:t>
          </a:r>
          <a:endParaRPr lang="es-PY" sz="6500" b="1" kern="1200" dirty="0">
            <a:effectLst>
              <a:outerShdw blurRad="38100" dist="38100" dir="2700000" algn="tl">
                <a:srgbClr val="000000">
                  <a:alpha val="43137"/>
                </a:srgbClr>
              </a:outerShdw>
            </a:effectLst>
          </a:endParaRPr>
        </a:p>
      </dsp:txBody>
      <dsp:txXfrm>
        <a:off x="0" y="2752328"/>
        <a:ext cx="3732852" cy="130968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A8E5BA-2F89-44D9-AE49-50F507448A38}">
      <dsp:nvSpPr>
        <dsp:cNvPr id="0" name=""/>
        <dsp:cNvSpPr/>
      </dsp:nvSpPr>
      <dsp:spPr>
        <a:xfrm>
          <a:off x="4343" y="1238297"/>
          <a:ext cx="2611688" cy="96046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s-PY" sz="2000" kern="1200" dirty="0" smtClean="0"/>
            <a:t>Resoluciones Generales</a:t>
          </a:r>
          <a:endParaRPr lang="es-PY" sz="2000" kern="1200" dirty="0"/>
        </a:p>
      </dsp:txBody>
      <dsp:txXfrm>
        <a:off x="4343" y="1238297"/>
        <a:ext cx="2611688" cy="960460"/>
      </dsp:txXfrm>
    </dsp:sp>
    <dsp:sp modelId="{71F602DF-45E4-4F85-B6F4-A4BD807AB918}">
      <dsp:nvSpPr>
        <dsp:cNvPr id="0" name=""/>
        <dsp:cNvSpPr/>
      </dsp:nvSpPr>
      <dsp:spPr>
        <a:xfrm>
          <a:off x="0" y="2225714"/>
          <a:ext cx="2611688" cy="107054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a:lnSpc>
              <a:spcPct val="90000"/>
            </a:lnSpc>
            <a:spcBef>
              <a:spcPct val="0"/>
            </a:spcBef>
            <a:spcAft>
              <a:spcPct val="15000"/>
            </a:spcAft>
            <a:buChar char="••"/>
          </a:pPr>
          <a:r>
            <a:rPr lang="es-PY" sz="4000" b="1" kern="1200" dirty="0" smtClean="0">
              <a:effectLst>
                <a:outerShdw blurRad="38100" dist="38100" dir="2700000" algn="tl">
                  <a:srgbClr val="000000">
                    <a:alpha val="43137"/>
                  </a:srgbClr>
                </a:outerShdw>
              </a:effectLst>
            </a:rPr>
            <a:t>574</a:t>
          </a:r>
          <a:endParaRPr lang="es-PY" sz="2200" b="1" kern="1200" dirty="0">
            <a:effectLst>
              <a:outerShdw blurRad="38100" dist="38100" dir="2700000" algn="tl">
                <a:srgbClr val="000000">
                  <a:alpha val="43137"/>
                </a:srgbClr>
              </a:outerShdw>
            </a:effectLst>
          </a:endParaRPr>
        </a:p>
      </dsp:txBody>
      <dsp:txXfrm>
        <a:off x="0" y="2225714"/>
        <a:ext cx="2611688" cy="1070549"/>
      </dsp:txXfrm>
    </dsp:sp>
    <dsp:sp modelId="{1969FAE3-1444-4ADE-91E9-9E8800D64BF4}">
      <dsp:nvSpPr>
        <dsp:cNvPr id="0" name=""/>
        <dsp:cNvSpPr/>
      </dsp:nvSpPr>
      <dsp:spPr>
        <a:xfrm>
          <a:off x="2981667" y="1238297"/>
          <a:ext cx="2611688" cy="960460"/>
        </a:xfrm>
        <a:prstGeom prst="rect">
          <a:avLst/>
        </a:prstGeom>
        <a:solidFill>
          <a:schemeClr val="accent5">
            <a:hueOff val="3479907"/>
            <a:satOff val="-8347"/>
            <a:lumOff val="654"/>
            <a:alphaOff val="0"/>
          </a:schemeClr>
        </a:solidFill>
        <a:ln w="12700" cap="flat" cmpd="sng" algn="ctr">
          <a:solidFill>
            <a:schemeClr val="accent5">
              <a:hueOff val="3479907"/>
              <a:satOff val="-8347"/>
              <a:lumOff val="65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s-PY" sz="2000" kern="1200" dirty="0" smtClean="0"/>
            <a:t>Resoluciones Ejecutivas</a:t>
          </a:r>
          <a:endParaRPr lang="es-PY" sz="2000" kern="1200" dirty="0"/>
        </a:p>
      </dsp:txBody>
      <dsp:txXfrm>
        <a:off x="2981667" y="1238297"/>
        <a:ext cx="2611688" cy="960460"/>
      </dsp:txXfrm>
    </dsp:sp>
    <dsp:sp modelId="{09183BDD-DA65-45BA-BD52-B29A81EA0943}">
      <dsp:nvSpPr>
        <dsp:cNvPr id="0" name=""/>
        <dsp:cNvSpPr/>
      </dsp:nvSpPr>
      <dsp:spPr>
        <a:xfrm>
          <a:off x="2981667" y="2198758"/>
          <a:ext cx="2611688" cy="1070549"/>
        </a:xfrm>
        <a:prstGeom prst="rect">
          <a:avLst/>
        </a:prstGeom>
        <a:solidFill>
          <a:schemeClr val="accent5">
            <a:tint val="40000"/>
            <a:alpha val="90000"/>
            <a:hueOff val="3602631"/>
            <a:satOff val="-4008"/>
            <a:lumOff val="-16"/>
            <a:alphaOff val="0"/>
          </a:schemeClr>
        </a:solidFill>
        <a:ln w="12700" cap="flat" cmpd="sng" algn="ctr">
          <a:solidFill>
            <a:schemeClr val="accent5">
              <a:tint val="40000"/>
              <a:alpha val="90000"/>
              <a:hueOff val="3602631"/>
              <a:satOff val="-4008"/>
              <a:lumOff val="-1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a:lnSpc>
              <a:spcPct val="90000"/>
            </a:lnSpc>
            <a:spcBef>
              <a:spcPct val="0"/>
            </a:spcBef>
            <a:spcAft>
              <a:spcPct val="15000"/>
            </a:spcAft>
            <a:buChar char="••"/>
          </a:pPr>
          <a:r>
            <a:rPr lang="es-PY" sz="4000" b="1" kern="1200" dirty="0" smtClean="0">
              <a:effectLst>
                <a:outerShdw blurRad="38100" dist="38100" dir="2700000" algn="tl">
                  <a:srgbClr val="000000">
                    <a:alpha val="43137"/>
                  </a:srgbClr>
                </a:outerShdw>
              </a:effectLst>
            </a:rPr>
            <a:t>05</a:t>
          </a:r>
          <a:endParaRPr lang="es-PY" sz="2200" b="1" kern="1200" dirty="0">
            <a:effectLst>
              <a:outerShdw blurRad="38100" dist="38100" dir="2700000" algn="tl">
                <a:srgbClr val="000000">
                  <a:alpha val="43137"/>
                </a:srgbClr>
              </a:outerShdw>
            </a:effectLst>
          </a:endParaRPr>
        </a:p>
      </dsp:txBody>
      <dsp:txXfrm>
        <a:off x="2981667" y="2198758"/>
        <a:ext cx="2611688" cy="1070549"/>
      </dsp:txXfrm>
    </dsp:sp>
    <dsp:sp modelId="{D721C40F-21FF-4050-B41D-884151330684}">
      <dsp:nvSpPr>
        <dsp:cNvPr id="0" name=""/>
        <dsp:cNvSpPr/>
      </dsp:nvSpPr>
      <dsp:spPr>
        <a:xfrm>
          <a:off x="5958992" y="1238297"/>
          <a:ext cx="2611688" cy="960460"/>
        </a:xfrm>
        <a:prstGeom prst="rect">
          <a:avLst/>
        </a:prstGeom>
        <a:solidFill>
          <a:schemeClr val="accent5">
            <a:hueOff val="6959815"/>
            <a:satOff val="-16693"/>
            <a:lumOff val="1307"/>
            <a:alphaOff val="0"/>
          </a:schemeClr>
        </a:solidFill>
        <a:ln w="12700" cap="flat" cmpd="sng" algn="ctr">
          <a:solidFill>
            <a:schemeClr val="accent5">
              <a:hueOff val="6959815"/>
              <a:satOff val="-16693"/>
              <a:lumOff val="130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s-PY" sz="2000" kern="1200" dirty="0" smtClean="0"/>
            <a:t>Notas Remitidas</a:t>
          </a:r>
          <a:endParaRPr lang="es-PY" sz="2000" kern="1200" dirty="0"/>
        </a:p>
      </dsp:txBody>
      <dsp:txXfrm>
        <a:off x="5958992" y="1238297"/>
        <a:ext cx="2611688" cy="960460"/>
      </dsp:txXfrm>
    </dsp:sp>
    <dsp:sp modelId="{3BE647E6-0ACC-4306-B4D7-E3E7DCD84262}">
      <dsp:nvSpPr>
        <dsp:cNvPr id="0" name=""/>
        <dsp:cNvSpPr/>
      </dsp:nvSpPr>
      <dsp:spPr>
        <a:xfrm>
          <a:off x="5958992" y="2198758"/>
          <a:ext cx="2611688" cy="1070549"/>
        </a:xfrm>
        <a:prstGeom prst="rect">
          <a:avLst/>
        </a:prstGeom>
        <a:solidFill>
          <a:schemeClr val="accent5">
            <a:tint val="40000"/>
            <a:alpha val="90000"/>
            <a:hueOff val="7205262"/>
            <a:satOff val="-8015"/>
            <a:lumOff val="-31"/>
            <a:alphaOff val="0"/>
          </a:schemeClr>
        </a:solidFill>
        <a:ln w="12700" cap="flat" cmpd="sng" algn="ctr">
          <a:solidFill>
            <a:schemeClr val="accent5">
              <a:tint val="40000"/>
              <a:alpha val="90000"/>
              <a:hueOff val="7205262"/>
              <a:satOff val="-8015"/>
              <a:lumOff val="-3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l" defTabSz="1778000">
            <a:lnSpc>
              <a:spcPct val="90000"/>
            </a:lnSpc>
            <a:spcBef>
              <a:spcPct val="0"/>
            </a:spcBef>
            <a:spcAft>
              <a:spcPct val="15000"/>
            </a:spcAft>
            <a:buChar char="••"/>
          </a:pPr>
          <a:r>
            <a:rPr lang="es-PY" sz="4000" b="1" kern="1200" dirty="0" smtClean="0">
              <a:effectLst>
                <a:outerShdw blurRad="38100" dist="38100" dir="2700000" algn="tl">
                  <a:srgbClr val="000000">
                    <a:alpha val="43137"/>
                  </a:srgbClr>
                </a:outerShdw>
              </a:effectLst>
            </a:rPr>
            <a:t>1460</a:t>
          </a:r>
          <a:endParaRPr lang="es-PY" sz="4000" b="1" kern="1200" dirty="0">
            <a:effectLst>
              <a:outerShdw blurRad="38100" dist="38100" dir="2700000" algn="tl">
                <a:srgbClr val="000000">
                  <a:alpha val="43137"/>
                </a:srgbClr>
              </a:outerShdw>
            </a:effectLst>
          </a:endParaRPr>
        </a:p>
      </dsp:txBody>
      <dsp:txXfrm>
        <a:off x="5958992" y="2198758"/>
        <a:ext cx="2611688" cy="1070549"/>
      </dsp:txXfrm>
    </dsp:sp>
    <dsp:sp modelId="{FB824FCC-9561-4AE5-B3C5-A75BF967BA07}">
      <dsp:nvSpPr>
        <dsp:cNvPr id="0" name=""/>
        <dsp:cNvSpPr/>
      </dsp:nvSpPr>
      <dsp:spPr>
        <a:xfrm>
          <a:off x="8936316" y="1238297"/>
          <a:ext cx="2611688" cy="960460"/>
        </a:xfrm>
        <a:prstGeom prst="rect">
          <a:avLst/>
        </a:prstGeom>
        <a:solidFill>
          <a:schemeClr val="accent5">
            <a:hueOff val="10439722"/>
            <a:satOff val="-25040"/>
            <a:lumOff val="1961"/>
            <a:alphaOff val="0"/>
          </a:schemeClr>
        </a:solidFill>
        <a:ln w="12700" cap="flat" cmpd="sng" algn="ctr">
          <a:solidFill>
            <a:schemeClr val="accent5">
              <a:hueOff val="10439722"/>
              <a:satOff val="-25040"/>
              <a:lumOff val="196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s-PY" sz="2000" kern="1200" dirty="0" smtClean="0"/>
            <a:t>Reconocimientos de Títulos Extranjeros Aprobados</a:t>
          </a:r>
          <a:endParaRPr lang="es-PY" sz="2000" kern="1200" dirty="0"/>
        </a:p>
      </dsp:txBody>
      <dsp:txXfrm>
        <a:off x="8936316" y="1238297"/>
        <a:ext cx="2611688" cy="960460"/>
      </dsp:txXfrm>
    </dsp:sp>
    <dsp:sp modelId="{0801120E-1E1B-4486-BEBB-D84501DE829C}">
      <dsp:nvSpPr>
        <dsp:cNvPr id="0" name=""/>
        <dsp:cNvSpPr/>
      </dsp:nvSpPr>
      <dsp:spPr>
        <a:xfrm>
          <a:off x="8936316" y="2198758"/>
          <a:ext cx="2611688" cy="1070549"/>
        </a:xfrm>
        <a:prstGeom prst="rect">
          <a:avLst/>
        </a:prstGeom>
        <a:solidFill>
          <a:schemeClr val="accent5">
            <a:tint val="40000"/>
            <a:alpha val="90000"/>
            <a:hueOff val="10807894"/>
            <a:satOff val="-12023"/>
            <a:lumOff val="-47"/>
            <a:alphaOff val="0"/>
          </a:schemeClr>
        </a:solidFill>
        <a:ln w="12700" cap="flat" cmpd="sng" algn="ctr">
          <a:solidFill>
            <a:schemeClr val="accent5">
              <a:tint val="40000"/>
              <a:alpha val="90000"/>
              <a:hueOff val="10807894"/>
              <a:satOff val="-12023"/>
              <a:lumOff val="-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213360" rIns="284480" bIns="320040" numCol="1" spcCol="1270" anchor="t" anchorCtr="0">
          <a:noAutofit/>
        </a:bodyPr>
        <a:lstStyle/>
        <a:p>
          <a:pPr marL="285750" lvl="1" indent="-285750" algn="ctr" defTabSz="1778000">
            <a:lnSpc>
              <a:spcPct val="90000"/>
            </a:lnSpc>
            <a:spcBef>
              <a:spcPct val="0"/>
            </a:spcBef>
            <a:spcAft>
              <a:spcPct val="15000"/>
            </a:spcAft>
            <a:buChar char="••"/>
          </a:pPr>
          <a:r>
            <a:rPr lang="es-PY" sz="4000" b="1" kern="1200" dirty="0" smtClean="0">
              <a:effectLst>
                <a:outerShdw blurRad="38100" dist="38100" dir="2700000" algn="tl">
                  <a:srgbClr val="000000">
                    <a:alpha val="43137"/>
                  </a:srgbClr>
                </a:outerShdw>
              </a:effectLst>
            </a:rPr>
            <a:t>338</a:t>
          </a:r>
          <a:endParaRPr lang="es-PY" sz="1900" b="1" kern="1200" dirty="0">
            <a:effectLst>
              <a:outerShdw blurRad="38100" dist="38100" dir="2700000" algn="tl">
                <a:srgbClr val="000000">
                  <a:alpha val="43137"/>
                </a:srgbClr>
              </a:outerShdw>
            </a:effectLst>
          </a:endParaRPr>
        </a:p>
      </dsp:txBody>
      <dsp:txXfrm>
        <a:off x="8936316" y="2198758"/>
        <a:ext cx="2611688" cy="107054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DE8DE85-2395-4641-A0D2-773E79CFA62B}">
      <dsp:nvSpPr>
        <dsp:cNvPr id="0" name=""/>
        <dsp:cNvSpPr/>
      </dsp:nvSpPr>
      <dsp:spPr>
        <a:xfrm>
          <a:off x="0" y="82976"/>
          <a:ext cx="11101588" cy="397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PY" sz="1700" b="1" i="0" kern="1200" dirty="0" smtClean="0"/>
            <a:t>Resolución CONES N° 556/2018</a:t>
          </a:r>
        </a:p>
      </dsp:txBody>
      <dsp:txXfrm>
        <a:off x="0" y="82976"/>
        <a:ext cx="11101588" cy="397800"/>
      </dsp:txXfrm>
    </dsp:sp>
    <dsp:sp modelId="{8B3CBD89-AD8B-4EB3-8AA3-8708FDCF8390}">
      <dsp:nvSpPr>
        <dsp:cNvPr id="0" name=""/>
        <dsp:cNvSpPr/>
      </dsp:nvSpPr>
      <dsp:spPr>
        <a:xfrm>
          <a:off x="0" y="480776"/>
          <a:ext cx="11101588" cy="395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47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PY" sz="1300" b="1" i="0" kern="1200" dirty="0" smtClean="0"/>
            <a:t>“QUE ESTABLECE LAS EXIGENCIAS PARA LA ENSEÑANZA DE LOS DOCENTES EXTRANJEROS NO PERMANENTES EN PROGRAMAS DE POSTGRADO”</a:t>
          </a:r>
          <a:endParaRPr lang="es-PY" sz="1300" kern="1200" dirty="0"/>
        </a:p>
      </dsp:txBody>
      <dsp:txXfrm>
        <a:off x="0" y="480776"/>
        <a:ext cx="11101588" cy="395887"/>
      </dsp:txXfrm>
    </dsp:sp>
    <dsp:sp modelId="{96283FC0-F16B-4791-8A29-16AE3D907387}">
      <dsp:nvSpPr>
        <dsp:cNvPr id="0" name=""/>
        <dsp:cNvSpPr/>
      </dsp:nvSpPr>
      <dsp:spPr>
        <a:xfrm>
          <a:off x="0" y="876663"/>
          <a:ext cx="11101588" cy="397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PY" sz="1700" b="0" i="0" kern="1200" dirty="0" smtClean="0"/>
            <a:t>Resolución CONES Nº 485/2018 </a:t>
          </a:r>
          <a:endParaRPr lang="es-PY" sz="1700" kern="1200" dirty="0"/>
        </a:p>
      </dsp:txBody>
      <dsp:txXfrm>
        <a:off x="0" y="876663"/>
        <a:ext cx="11101588" cy="397800"/>
      </dsp:txXfrm>
    </dsp:sp>
    <dsp:sp modelId="{517686F2-A341-4417-84D9-FD5BCE37C4A6}">
      <dsp:nvSpPr>
        <dsp:cNvPr id="0" name=""/>
        <dsp:cNvSpPr/>
      </dsp:nvSpPr>
      <dsp:spPr>
        <a:xfrm>
          <a:off x="0" y="1274463"/>
          <a:ext cx="11101588"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47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PY" sz="1300" b="1" i="0" kern="1200" dirty="0" smtClean="0"/>
            <a:t>“REGLAMENTO SOBRE EXPEDICIÓN DE CONSTANCIAS PROVISORIAS PARA GESTIÓN DE CONVENIOS ANTE EL MINISTERIO DE SALUD PÚBLICA Y BIENESTAR SOCIAL (</a:t>
          </a:r>
          <a:r>
            <a:rPr lang="es-PY" sz="1300" b="1" i="0" kern="1200" dirty="0" err="1" smtClean="0"/>
            <a:t>MSPyBS</a:t>
          </a:r>
          <a:r>
            <a:rPr lang="es-PY" sz="1300" b="1" i="0" kern="1200" dirty="0" smtClean="0"/>
            <a:t>) U OTRAS INSTITUCIONES PÚBLICAS PRESTADORES DE SERVICIOS DE SALUD PARA OFERTAS ACADÉMICAS DEL ÁREA DE CIENCIAS DE LA SALUD”</a:t>
          </a:r>
          <a:endParaRPr lang="es-PY" sz="1300" b="1" kern="1200" dirty="0"/>
        </a:p>
      </dsp:txBody>
      <dsp:txXfrm>
        <a:off x="0" y="1274463"/>
        <a:ext cx="11101588" cy="563040"/>
      </dsp:txXfrm>
    </dsp:sp>
    <dsp:sp modelId="{11EC30DD-5C33-4A2A-8BD2-D480665AB4ED}">
      <dsp:nvSpPr>
        <dsp:cNvPr id="0" name=""/>
        <dsp:cNvSpPr/>
      </dsp:nvSpPr>
      <dsp:spPr>
        <a:xfrm>
          <a:off x="0" y="1837503"/>
          <a:ext cx="11101588" cy="397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PY" sz="1700" b="1" i="0" kern="1200" dirty="0" smtClean="0"/>
            <a:t>Resolución CONES N°451/2018 </a:t>
          </a:r>
          <a:endParaRPr lang="es-PY" sz="1700" kern="1200" dirty="0"/>
        </a:p>
      </dsp:txBody>
      <dsp:txXfrm>
        <a:off x="0" y="1837503"/>
        <a:ext cx="11101588" cy="397800"/>
      </dsp:txXfrm>
    </dsp:sp>
    <dsp:sp modelId="{7B2A0EB2-D8CC-49E0-8A46-D60F004B8103}">
      <dsp:nvSpPr>
        <dsp:cNvPr id="0" name=""/>
        <dsp:cNvSpPr/>
      </dsp:nvSpPr>
      <dsp:spPr>
        <a:xfrm>
          <a:off x="0" y="2235303"/>
          <a:ext cx="11101588" cy="395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47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PY" sz="1300" b="1" i="0" kern="1200" dirty="0" smtClean="0"/>
            <a:t>“QUE MODIFICA LA RESOLUCIÓN N° 216/2018 QUE REGLAMENTA EL INCISO B), DEL ARTICULO 38° DE LA LEY N°4995/2013-DE EDUCACIÓN SUPERIOR”</a:t>
          </a:r>
          <a:endParaRPr lang="es-PY" sz="1300" b="1" i="0" kern="1200" dirty="0"/>
        </a:p>
      </dsp:txBody>
      <dsp:txXfrm>
        <a:off x="0" y="2235303"/>
        <a:ext cx="11101588" cy="395887"/>
      </dsp:txXfrm>
    </dsp:sp>
    <dsp:sp modelId="{3EED09F0-4B3F-41A7-AE36-7E72F589E75B}">
      <dsp:nvSpPr>
        <dsp:cNvPr id="0" name=""/>
        <dsp:cNvSpPr/>
      </dsp:nvSpPr>
      <dsp:spPr>
        <a:xfrm>
          <a:off x="0" y="2631190"/>
          <a:ext cx="11101588" cy="397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PY" sz="1700" b="1" i="0" kern="1200" dirty="0" smtClean="0"/>
            <a:t>Resolución CONES N° 211/2018 </a:t>
          </a:r>
          <a:endParaRPr lang="es-PY" sz="1700" kern="1200" dirty="0"/>
        </a:p>
      </dsp:txBody>
      <dsp:txXfrm>
        <a:off x="0" y="2631190"/>
        <a:ext cx="11101588" cy="397800"/>
      </dsp:txXfrm>
    </dsp:sp>
    <dsp:sp modelId="{37404477-D8C2-4CC0-AAEF-C0AEE02B0531}">
      <dsp:nvSpPr>
        <dsp:cNvPr id="0" name=""/>
        <dsp:cNvSpPr/>
      </dsp:nvSpPr>
      <dsp:spPr>
        <a:xfrm>
          <a:off x="0" y="3028991"/>
          <a:ext cx="11101588" cy="395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47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PY" sz="1300" b="1" i="0" kern="1200" dirty="0" smtClean="0"/>
            <a:t>“POR LA CUAL SE REGLAMENTA EL PROCEDIMIENTO PARA RECONOCIMIENTO DE LOS TÍTULOS EXPEDIDOS POR INSTITUCIONES DE EDUCACIÓN SUPERIOR DEL EXTRANJERO”</a:t>
          </a:r>
          <a:endParaRPr lang="es-PY" sz="1300" kern="1200" dirty="0"/>
        </a:p>
      </dsp:txBody>
      <dsp:txXfrm>
        <a:off x="0" y="3028991"/>
        <a:ext cx="11101588" cy="395887"/>
      </dsp:txXfrm>
    </dsp:sp>
    <dsp:sp modelId="{9D342F9A-DD4E-4C24-9DA5-2915453B449B}">
      <dsp:nvSpPr>
        <dsp:cNvPr id="0" name=""/>
        <dsp:cNvSpPr/>
      </dsp:nvSpPr>
      <dsp:spPr>
        <a:xfrm>
          <a:off x="0" y="3424878"/>
          <a:ext cx="11101588" cy="3978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PY" sz="1700" b="1" i="0" kern="1200" dirty="0" smtClean="0"/>
            <a:t>Resolución CONES N° 214/18 </a:t>
          </a:r>
          <a:endParaRPr lang="es-PY" sz="1700" kern="1200" dirty="0"/>
        </a:p>
      </dsp:txBody>
      <dsp:txXfrm>
        <a:off x="0" y="3424878"/>
        <a:ext cx="11101588" cy="397800"/>
      </dsp:txXfrm>
    </dsp:sp>
    <dsp:sp modelId="{EBC85CC9-CCCB-4A79-A548-779565F6C75F}">
      <dsp:nvSpPr>
        <dsp:cNvPr id="0" name=""/>
        <dsp:cNvSpPr/>
      </dsp:nvSpPr>
      <dsp:spPr>
        <a:xfrm>
          <a:off x="0" y="3822678"/>
          <a:ext cx="11101588" cy="395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475"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PY" sz="1300" b="1" i="0" kern="1200" dirty="0" smtClean="0"/>
            <a:t>“QUE APRUEBA LA GRILLA DE PROCEDIMIENTO DE HOMOLOGACIÓN DE CERTIFICACIÓN DE SABERES, COMPETENCIAS O CONOCIMIENTOS PARA REINSERCIÓN Y CONTINUIDAD DE ESTUDIANTES”</a:t>
          </a:r>
          <a:endParaRPr lang="es-PY" sz="1300" kern="1200" dirty="0"/>
        </a:p>
      </dsp:txBody>
      <dsp:txXfrm>
        <a:off x="0" y="3822678"/>
        <a:ext cx="11101588" cy="39588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F4E75B28-B895-417D-A917-614AB6450884}" type="datetimeFigureOut">
              <a:rPr lang="es-PY" smtClean="0"/>
              <a:pPr/>
              <a:t>3/10/2018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a:xfrm>
            <a:off x="9255346" y="2750337"/>
            <a:ext cx="1171888" cy="1356442"/>
          </a:xfrm>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130676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a:xfrm>
            <a:off x="10729455" y="4711309"/>
            <a:ext cx="1154151" cy="1090789"/>
          </a:xfrm>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149603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a:xfrm>
            <a:off x="10729455" y="4711615"/>
            <a:ext cx="1154151" cy="1090789"/>
          </a:xfrm>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3565430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a:xfrm>
            <a:off x="10729455" y="4709925"/>
            <a:ext cx="1154151" cy="1090789"/>
          </a:xfrm>
        </p:spPr>
        <p:txBody>
          <a:bodyPr/>
          <a:lstStyle/>
          <a:p>
            <a:fld id="{4F16562D-D18E-4AF2-811F-7ECDC1C03C77}" type="slidenum">
              <a:rPr lang="es-PY" smtClean="0"/>
              <a:pPr/>
              <a:t>‹Nº›</a:t>
            </a:fld>
            <a:endParaRPr lang="es-PY"/>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 xmlns:p14="http://schemas.microsoft.com/office/powerpoint/2010/main" val="3175285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a:xfrm>
            <a:off x="10729455" y="4709925"/>
            <a:ext cx="1154151" cy="1090789"/>
          </a:xfrm>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2135408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F4E75B28-B895-417D-A917-614AB6450884}" type="datetimeFigureOut">
              <a:rPr lang="es-PY" smtClean="0"/>
              <a:pPr/>
              <a:t>3/10/2018</a:t>
            </a:fld>
            <a:endParaRPr lang="es-PY"/>
          </a:p>
        </p:txBody>
      </p:sp>
      <p:sp>
        <p:nvSpPr>
          <p:cNvPr id="4" name="Footer Placeholder 3"/>
          <p:cNvSpPr>
            <a:spLocks noGrp="1"/>
          </p:cNvSpPr>
          <p:nvPr>
            <p:ph type="ftr" sz="quarter" idx="11"/>
          </p:nvPr>
        </p:nvSpPr>
        <p:spPr/>
        <p:txBody>
          <a:bodyPr/>
          <a:lstStyle/>
          <a:p>
            <a:endParaRPr lang="es-PY"/>
          </a:p>
        </p:txBody>
      </p:sp>
      <p:sp>
        <p:nvSpPr>
          <p:cNvPr id="5" name="Slide Number Placeholder 4"/>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3169818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F4E75B28-B895-417D-A917-614AB6450884}" type="datetimeFigureOut">
              <a:rPr lang="es-PY" smtClean="0"/>
              <a:pPr/>
              <a:t>3/10/2018</a:t>
            </a:fld>
            <a:endParaRPr lang="es-PY"/>
          </a:p>
        </p:txBody>
      </p:sp>
      <p:sp>
        <p:nvSpPr>
          <p:cNvPr id="4" name="Footer Placeholder 3"/>
          <p:cNvSpPr>
            <a:spLocks noGrp="1"/>
          </p:cNvSpPr>
          <p:nvPr>
            <p:ph type="ftr" sz="quarter" idx="11"/>
          </p:nvPr>
        </p:nvSpPr>
        <p:spPr/>
        <p:txBody>
          <a:bodyPr/>
          <a:lstStyle/>
          <a:p>
            <a:endParaRPr lang="es-PY"/>
          </a:p>
        </p:txBody>
      </p:sp>
      <p:sp>
        <p:nvSpPr>
          <p:cNvPr id="5" name="Slide Number Placeholder 4"/>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1546548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4E75B28-B895-417D-A917-614AB6450884}" type="datetimeFigureOut">
              <a:rPr lang="es-PY" smtClean="0"/>
              <a:pPr/>
              <a:t>3/10/2018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2391684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4E75B28-B895-417D-A917-614AB6450884}" type="datetimeFigureOut">
              <a:rPr lang="es-PY" smtClean="0"/>
              <a:pPr/>
              <a:t>3/10/2018</a:t>
            </a:fld>
            <a:endParaRPr lang="es-PY"/>
          </a:p>
        </p:txBody>
      </p:sp>
      <p:sp>
        <p:nvSpPr>
          <p:cNvPr id="5" name="Footer Placeholder 4"/>
          <p:cNvSpPr>
            <a:spLocks noGrp="1"/>
          </p:cNvSpPr>
          <p:nvPr>
            <p:ph type="ftr" sz="quarter" idx="11"/>
          </p:nvPr>
        </p:nvSpPr>
        <p:spPr>
          <a:xfrm>
            <a:off x="680321" y="5936188"/>
            <a:ext cx="6126805" cy="365125"/>
          </a:xfrm>
        </p:spPr>
        <p:txBody>
          <a:bodyPr/>
          <a:lstStyle/>
          <a:p>
            <a:endParaRPr lang="es-PY"/>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2073857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4E75B28-B895-417D-A917-614AB6450884}" type="datetimeFigureOut">
              <a:rPr lang="es-PY" smtClean="0"/>
              <a:pPr/>
              <a:t>3/10/2018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981650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4E75B28-B895-417D-A917-614AB6450884}" type="datetimeFigureOut">
              <a:rPr lang="es-PY" smtClean="0"/>
              <a:pPr/>
              <a:t>3/10/2018</a:t>
            </a:fld>
            <a:endParaRPr lang="es-PY"/>
          </a:p>
        </p:txBody>
      </p:sp>
      <p:sp>
        <p:nvSpPr>
          <p:cNvPr id="5" name="Footer Placeholder 4"/>
          <p:cNvSpPr>
            <a:spLocks noGrp="1"/>
          </p:cNvSpPr>
          <p:nvPr>
            <p:ph type="ftr" sz="quarter" idx="11"/>
          </p:nvPr>
        </p:nvSpPr>
        <p:spPr/>
        <p:txBody>
          <a:bodyPr/>
          <a:lstStyle/>
          <a:p>
            <a:endParaRPr lang="es-PY"/>
          </a:p>
        </p:txBody>
      </p:sp>
      <p:sp>
        <p:nvSpPr>
          <p:cNvPr id="6" name="Slide Number Placeholder 5"/>
          <p:cNvSpPr>
            <a:spLocks noGrp="1"/>
          </p:cNvSpPr>
          <p:nvPr>
            <p:ph type="sldNum" sz="quarter" idx="12"/>
          </p:nvPr>
        </p:nvSpPr>
        <p:spPr>
          <a:xfrm>
            <a:off x="10729455" y="2869895"/>
            <a:ext cx="1154151" cy="1090789"/>
          </a:xfrm>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75285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386185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F4E75B28-B895-417D-A917-614AB6450884}" type="datetimeFigureOut">
              <a:rPr lang="es-PY" smtClean="0"/>
              <a:pPr/>
              <a:t>3/10/2018</a:t>
            </a:fld>
            <a:endParaRPr lang="es-PY"/>
          </a:p>
        </p:txBody>
      </p:sp>
      <p:sp>
        <p:nvSpPr>
          <p:cNvPr id="8" name="Footer Placeholder 7"/>
          <p:cNvSpPr>
            <a:spLocks noGrp="1"/>
          </p:cNvSpPr>
          <p:nvPr>
            <p:ph type="ftr" sz="quarter" idx="11"/>
          </p:nvPr>
        </p:nvSpPr>
        <p:spPr/>
        <p:txBody>
          <a:bodyPr/>
          <a:lstStyle/>
          <a:p>
            <a:endParaRPr lang="es-PY"/>
          </a:p>
        </p:txBody>
      </p:sp>
      <p:sp>
        <p:nvSpPr>
          <p:cNvPr id="9" name="Slide Number Placeholder 8"/>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417058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F4E75B28-B895-417D-A917-614AB6450884}" type="datetimeFigureOut">
              <a:rPr lang="es-PY" smtClean="0"/>
              <a:pPr/>
              <a:t>3/10/2018</a:t>
            </a:fld>
            <a:endParaRPr lang="es-PY"/>
          </a:p>
        </p:txBody>
      </p:sp>
      <p:sp>
        <p:nvSpPr>
          <p:cNvPr id="4" name="Footer Placeholder 3"/>
          <p:cNvSpPr>
            <a:spLocks noGrp="1"/>
          </p:cNvSpPr>
          <p:nvPr>
            <p:ph type="ftr" sz="quarter" idx="11"/>
          </p:nvPr>
        </p:nvSpPr>
        <p:spPr/>
        <p:txBody>
          <a:bodyPr/>
          <a:lstStyle/>
          <a:p>
            <a:endParaRPr lang="es-PY"/>
          </a:p>
        </p:txBody>
      </p:sp>
      <p:sp>
        <p:nvSpPr>
          <p:cNvPr id="5" name="Slide Number Placeholder 4"/>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2707005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4E75B28-B895-417D-A917-614AB6450884}" type="datetimeFigureOut">
              <a:rPr lang="es-PY" smtClean="0"/>
              <a:pPr/>
              <a:t>3/10/2018</a:t>
            </a:fld>
            <a:endParaRPr lang="es-PY"/>
          </a:p>
        </p:txBody>
      </p:sp>
      <p:sp>
        <p:nvSpPr>
          <p:cNvPr id="3" name="Footer Placeholder 2"/>
          <p:cNvSpPr>
            <a:spLocks noGrp="1"/>
          </p:cNvSpPr>
          <p:nvPr>
            <p:ph type="ftr" sz="quarter" idx="11"/>
          </p:nvPr>
        </p:nvSpPr>
        <p:spPr/>
        <p:txBody>
          <a:bodyPr/>
          <a:lstStyle/>
          <a:p>
            <a:endParaRPr lang="es-PY"/>
          </a:p>
        </p:txBody>
      </p:sp>
      <p:sp>
        <p:nvSpPr>
          <p:cNvPr id="4" name="Slide Number Placeholder 3"/>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2206892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3894161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F4E75B28-B895-417D-A917-614AB6450884}" type="datetimeFigureOut">
              <a:rPr lang="es-PY" smtClean="0"/>
              <a:pPr/>
              <a:t>3/10/2018</a:t>
            </a:fld>
            <a:endParaRPr lang="es-PY"/>
          </a:p>
        </p:txBody>
      </p:sp>
      <p:sp>
        <p:nvSpPr>
          <p:cNvPr id="6" name="Footer Placeholder 5"/>
          <p:cNvSpPr>
            <a:spLocks noGrp="1"/>
          </p:cNvSpPr>
          <p:nvPr>
            <p:ph type="ftr" sz="quarter" idx="11"/>
          </p:nvPr>
        </p:nvSpPr>
        <p:spPr/>
        <p:txBody>
          <a:bodyPr/>
          <a:lstStyle/>
          <a:p>
            <a:endParaRPr lang="es-PY"/>
          </a:p>
        </p:txBody>
      </p:sp>
      <p:sp>
        <p:nvSpPr>
          <p:cNvPr id="7" name="Slide Number Placeholder 6"/>
          <p:cNvSpPr>
            <a:spLocks noGrp="1"/>
          </p:cNvSpPr>
          <p:nvPr>
            <p:ph type="sldNum" sz="quarter" idx="12"/>
          </p:nvPr>
        </p:nvSpPr>
        <p:spPr/>
        <p:txBody>
          <a:body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1457248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92000"/>
                <a:satMod val="200000"/>
                <a:lumMod val="128000"/>
              </a:schemeClr>
            </a:gs>
            <a:gs pos="21000">
              <a:schemeClr val="bg2">
                <a:shade val="100000"/>
                <a:hueMod val="100000"/>
                <a:satMod val="110000"/>
                <a:lumMod val="130000"/>
              </a:schemeClr>
            </a:gs>
            <a:gs pos="100000">
              <a:schemeClr val="bg2">
                <a:shade val="78000"/>
                <a:hueMod val="118000"/>
                <a:satMod val="120000"/>
                <a:lumMod val="69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cstate="print">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4E75B28-B895-417D-A917-614AB6450884}" type="datetimeFigureOut">
              <a:rPr lang="es-PY" smtClean="0"/>
              <a:pPr/>
              <a:t>3/10/2018</a:t>
            </a:fld>
            <a:endParaRPr lang="es-PY"/>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PY"/>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F16562D-D18E-4AF2-811F-7ECDC1C03C77}" type="slidenum">
              <a:rPr lang="es-PY" smtClean="0"/>
              <a:pPr/>
              <a:t>‹Nº›</a:t>
            </a:fld>
            <a:endParaRPr lang="es-PY"/>
          </a:p>
        </p:txBody>
      </p:sp>
    </p:spTree>
    <p:extLst>
      <p:ext uri="{BB962C8B-B14F-4D97-AF65-F5344CB8AC3E}">
        <p14:creationId xmlns="" xmlns:p14="http://schemas.microsoft.com/office/powerpoint/2010/main" val="1088851017"/>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5800" y="273233"/>
            <a:ext cx="1790700" cy="1790700"/>
          </a:xfrm>
          <a:prstGeom prst="rect">
            <a:avLst/>
          </a:prstGeom>
        </p:spPr>
      </p:pic>
      <p:sp>
        <p:nvSpPr>
          <p:cNvPr id="2" name="Título 1"/>
          <p:cNvSpPr>
            <a:spLocks noGrp="1"/>
          </p:cNvSpPr>
          <p:nvPr>
            <p:ph type="ctrTitle"/>
          </p:nvPr>
        </p:nvSpPr>
        <p:spPr>
          <a:xfrm>
            <a:off x="577291" y="2759467"/>
            <a:ext cx="8144134" cy="1373070"/>
          </a:xfrm>
        </p:spPr>
        <p:txBody>
          <a:bodyPr/>
          <a:lstStyle/>
          <a:p>
            <a:r>
              <a:rPr lang="es-PY" dirty="0" smtClean="0"/>
              <a:t>Consejo Nacional de Educación Superior</a:t>
            </a:r>
            <a:endParaRPr lang="es-PY" dirty="0"/>
          </a:p>
        </p:txBody>
      </p:sp>
      <p:sp>
        <p:nvSpPr>
          <p:cNvPr id="5" name="4 Subtítulo"/>
          <p:cNvSpPr>
            <a:spLocks noGrp="1"/>
          </p:cNvSpPr>
          <p:nvPr>
            <p:ph type="subTitle" idx="1"/>
          </p:nvPr>
        </p:nvSpPr>
        <p:spPr/>
        <p:txBody>
          <a:bodyPr>
            <a:normAutofit/>
          </a:bodyPr>
          <a:lstStyle/>
          <a:p>
            <a:r>
              <a:rPr lang="es-PY" sz="3200" dirty="0" smtClean="0"/>
              <a:t>Ley 4995/13</a:t>
            </a:r>
            <a:endParaRPr lang="es-PY" sz="3200" dirty="0"/>
          </a:p>
        </p:txBody>
      </p:sp>
      <p:sp>
        <p:nvSpPr>
          <p:cNvPr id="19458" name="AutoShape 2" descr="Resultado de imagen para LOGO DE GOBIERNO PARAGU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pic>
        <p:nvPicPr>
          <p:cNvPr id="19459" name="Picture 3" descr="C:\Users\SECCION - ARCHIVO\Documents\LOGO\gobierno-nacional.png"/>
          <p:cNvPicPr>
            <a:picLocks noChangeAspect="1" noChangeArrowheads="1"/>
          </p:cNvPicPr>
          <p:nvPr/>
        </p:nvPicPr>
        <p:blipFill>
          <a:blip r:embed="rId3" cstate="print"/>
          <a:srcRect/>
          <a:stretch>
            <a:fillRect/>
          </a:stretch>
        </p:blipFill>
        <p:spPr bwMode="auto">
          <a:xfrm>
            <a:off x="8043863" y="342900"/>
            <a:ext cx="3533775" cy="1371600"/>
          </a:xfrm>
          <a:prstGeom prst="rect">
            <a:avLst/>
          </a:prstGeom>
          <a:noFill/>
        </p:spPr>
      </p:pic>
    </p:spTree>
    <p:extLst>
      <p:ext uri="{BB962C8B-B14F-4D97-AF65-F5344CB8AC3E}">
        <p14:creationId xmlns="" xmlns:p14="http://schemas.microsoft.com/office/powerpoint/2010/main" val="1624853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Total de Aprobaciones y Clausuras</a:t>
            </a:r>
            <a:endParaRPr lang="es-PY"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1195482626"/>
              </p:ext>
            </p:extLst>
          </p:nvPr>
        </p:nvGraphicFramePr>
        <p:xfrm>
          <a:off x="681038" y="233680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581348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Proyectos Educativos 2018</a:t>
            </a:r>
            <a:endParaRPr lang="es-PY"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18639608"/>
              </p:ext>
            </p:extLst>
          </p:nvPr>
        </p:nvGraphicFramePr>
        <p:xfrm>
          <a:off x="681037" y="2336800"/>
          <a:ext cx="1036903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476149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a:t>Otras gestiones institucionales</a:t>
            </a:r>
          </a:p>
        </p:txBody>
      </p:sp>
      <p:graphicFrame>
        <p:nvGraphicFramePr>
          <p:cNvPr id="9" name="8 Marcador de contenido"/>
          <p:cNvGraphicFramePr>
            <a:graphicFrameLocks noGrp="1"/>
          </p:cNvGraphicFramePr>
          <p:nvPr>
            <p:ph idx="1"/>
            <p:extLst>
              <p:ext uri="{D42A27DB-BD31-4B8C-83A1-F6EECF244321}">
                <p14:modId xmlns="" xmlns:p14="http://schemas.microsoft.com/office/powerpoint/2010/main" val="259760701"/>
              </p:ext>
            </p:extLst>
          </p:nvPr>
        </p:nvGraphicFramePr>
        <p:xfrm>
          <a:off x="270457" y="1944709"/>
          <a:ext cx="11552348" cy="4507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313159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Reglamentaciones de la Educación Superior del 2018</a:t>
            </a:r>
            <a:endParaRPr lang="es-PY"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1527057957"/>
              </p:ext>
            </p:extLst>
          </p:nvPr>
        </p:nvGraphicFramePr>
        <p:xfrm>
          <a:off x="399245" y="2163652"/>
          <a:ext cx="11101589" cy="4301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369503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Convenios Firmados en el 2018</a:t>
            </a:r>
            <a:endParaRPr lang="es-PY" dirty="0"/>
          </a:p>
        </p:txBody>
      </p:sp>
      <p:sp>
        <p:nvSpPr>
          <p:cNvPr id="3" name="2 Marcador de contenido"/>
          <p:cNvSpPr>
            <a:spLocks noGrp="1"/>
          </p:cNvSpPr>
          <p:nvPr>
            <p:ph idx="1"/>
          </p:nvPr>
        </p:nvSpPr>
        <p:spPr>
          <a:xfrm>
            <a:off x="680321" y="2336873"/>
            <a:ext cx="10125054" cy="3599316"/>
          </a:xfrm>
        </p:spPr>
        <p:txBody>
          <a:bodyPr>
            <a:normAutofit lnSpcReduction="10000"/>
          </a:bodyPr>
          <a:lstStyle/>
          <a:p>
            <a:pPr lvl="0"/>
            <a:r>
              <a:rPr lang="es-ES" sz="3200" dirty="0"/>
              <a:t>Marco de Cooperación  Interinstitucional entre el CONES y la ANEAES</a:t>
            </a:r>
            <a:br>
              <a:rPr lang="es-ES" sz="3200" dirty="0"/>
            </a:br>
            <a:endParaRPr lang="es-ES" sz="3200" dirty="0" smtClean="0"/>
          </a:p>
          <a:p>
            <a:pPr lvl="0"/>
            <a:r>
              <a:rPr lang="es-ES" sz="3200" dirty="0" smtClean="0"/>
              <a:t>Marco </a:t>
            </a:r>
            <a:r>
              <a:rPr lang="es-ES" sz="3200" dirty="0"/>
              <a:t>de Cooperación  Interinstitucional entre el CONES y la ARRN</a:t>
            </a:r>
            <a:br>
              <a:rPr lang="es-ES" sz="3200" dirty="0"/>
            </a:br>
            <a:endParaRPr lang="es-PY" sz="3200" dirty="0"/>
          </a:p>
          <a:p>
            <a:pPr lvl="0"/>
            <a:r>
              <a:rPr lang="es-ES" sz="3200" dirty="0"/>
              <a:t>Marco de Cooperación  Interinstitucional entre el CONES y la Secretaria de Políticas Lingüísticas</a:t>
            </a:r>
            <a:endParaRPr lang="es-PY" sz="3200" dirty="0"/>
          </a:p>
          <a:p>
            <a:pPr marL="0" indent="0">
              <a:buNone/>
            </a:pPr>
            <a:endParaRPr lang="es-PY" dirty="0"/>
          </a:p>
        </p:txBody>
      </p:sp>
    </p:spTree>
    <p:extLst>
      <p:ext uri="{BB962C8B-B14F-4D97-AF65-F5344CB8AC3E}">
        <p14:creationId xmlns="" xmlns:p14="http://schemas.microsoft.com/office/powerpoint/2010/main" val="13344189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PRE CRES 2018</a:t>
            </a:r>
            <a:endParaRPr lang="es-PY" dirty="0"/>
          </a:p>
        </p:txBody>
      </p:sp>
      <p:sp>
        <p:nvSpPr>
          <p:cNvPr id="3" name="2 Marcador de contenido"/>
          <p:cNvSpPr>
            <a:spLocks noGrp="1"/>
          </p:cNvSpPr>
          <p:nvPr>
            <p:ph idx="1"/>
          </p:nvPr>
        </p:nvSpPr>
        <p:spPr>
          <a:xfrm>
            <a:off x="744715" y="2620209"/>
            <a:ext cx="9613861" cy="1823002"/>
          </a:xfrm>
        </p:spPr>
        <p:txBody>
          <a:bodyPr>
            <a:normAutofit fontScale="62500" lnSpcReduction="20000"/>
          </a:bodyPr>
          <a:lstStyle/>
          <a:p>
            <a:r>
              <a:rPr lang="es-PY" sz="5100" dirty="0"/>
              <a:t>La Declaración fue elaborada en base a los 7 Ejes propuestos por la CRES 2018, a partir de las propuestas relevadas en los 2 Foros CRES Paraguay, que contaron con más de 300 participantes</a:t>
            </a:r>
            <a:r>
              <a:rPr lang="es-PY" sz="5100" dirty="0" smtClean="0"/>
              <a:t>.</a:t>
            </a:r>
          </a:p>
          <a:p>
            <a:pPr marL="0" indent="0">
              <a:buNone/>
            </a:pPr>
            <a:endParaRPr lang="es-PY" dirty="0"/>
          </a:p>
        </p:txBody>
      </p:sp>
    </p:spTree>
    <p:extLst>
      <p:ext uri="{BB962C8B-B14F-4D97-AF65-F5344CB8AC3E}">
        <p14:creationId xmlns="" xmlns:p14="http://schemas.microsoft.com/office/powerpoint/2010/main" val="4039762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133342" y="1262129"/>
            <a:ext cx="9569002" cy="4247317"/>
          </a:xfrm>
          <a:prstGeom prst="rect">
            <a:avLst/>
          </a:prstGeom>
          <a:noFill/>
        </p:spPr>
        <p:txBody>
          <a:bodyPr wrap="square" rtlCol="0">
            <a:spAutoFit/>
          </a:bodyPr>
          <a:lstStyle/>
          <a:p>
            <a:pPr algn="ctr"/>
            <a:r>
              <a:rPr lang="es-PY" sz="5400" b="1" dirty="0" smtClean="0"/>
              <a:t>ANTEPROYECTO DE PRESUPUESTO 2019 DEL CONSEJO NACIONAL DE EDUCACIÓN SUPERIOR (CONES)</a:t>
            </a:r>
            <a:endParaRPr lang="es-PY" sz="5400" b="1" dirty="0"/>
          </a:p>
        </p:txBody>
      </p:sp>
    </p:spTree>
    <p:extLst>
      <p:ext uri="{BB962C8B-B14F-4D97-AF65-F5344CB8AC3E}">
        <p14:creationId xmlns="" xmlns:p14="http://schemas.microsoft.com/office/powerpoint/2010/main" val="28360852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Anteproyecto 2019</a:t>
            </a:r>
            <a:endParaRPr lang="es-PY"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1831618987"/>
              </p:ext>
            </p:extLst>
          </p:nvPr>
        </p:nvGraphicFramePr>
        <p:xfrm>
          <a:off x="681038" y="2336800"/>
          <a:ext cx="10497825" cy="3677633"/>
        </p:xfrm>
        <a:graphic>
          <a:graphicData uri="http://schemas.openxmlformats.org/drawingml/2006/table">
            <a:tbl>
              <a:tblPr firstRow="1" bandRow="1">
                <a:tableStyleId>{00A15C55-8517-42AA-B614-E9B94910E393}</a:tableStyleId>
              </a:tblPr>
              <a:tblGrid>
                <a:gridCol w="3499275"/>
                <a:gridCol w="3499275"/>
                <a:gridCol w="3499275"/>
              </a:tblGrid>
              <a:tr h="460493">
                <a:tc>
                  <a:txBody>
                    <a:bodyPr/>
                    <a:lstStyle/>
                    <a:p>
                      <a:endParaRPr lang="es-PY" dirty="0"/>
                    </a:p>
                  </a:txBody>
                  <a:tcPr/>
                </a:tc>
                <a:tc>
                  <a:txBody>
                    <a:bodyPr/>
                    <a:lstStyle/>
                    <a:p>
                      <a:endParaRPr lang="es-PY" dirty="0"/>
                    </a:p>
                  </a:txBody>
                  <a:tcPr/>
                </a:tc>
                <a:tc>
                  <a:txBody>
                    <a:bodyPr/>
                    <a:lstStyle/>
                    <a:p>
                      <a:endParaRPr lang="es-PY" dirty="0"/>
                    </a:p>
                  </a:txBody>
                  <a:tcPr/>
                </a:tc>
              </a:tr>
              <a:tr h="643428">
                <a:tc>
                  <a:txBody>
                    <a:bodyPr/>
                    <a:lstStyle/>
                    <a:p>
                      <a:pPr algn="ctr"/>
                      <a:r>
                        <a:rPr lang="es-PY" sz="2800" dirty="0" smtClean="0"/>
                        <a:t>FF10</a:t>
                      </a:r>
                      <a:endParaRPr lang="es-PY" sz="2800" dirty="0"/>
                    </a:p>
                  </a:txBody>
                  <a:tcPr/>
                </a:tc>
                <a:tc>
                  <a:txBody>
                    <a:bodyPr/>
                    <a:lstStyle/>
                    <a:p>
                      <a:pPr algn="ctr"/>
                      <a:r>
                        <a:rPr lang="es-PY" sz="2800" dirty="0" smtClean="0"/>
                        <a:t>3.364.600.396</a:t>
                      </a:r>
                      <a:endParaRPr lang="es-PY" sz="2800" dirty="0"/>
                    </a:p>
                  </a:txBody>
                  <a:tcPr/>
                </a:tc>
                <a:tc>
                  <a:txBody>
                    <a:bodyPr/>
                    <a:lstStyle/>
                    <a:p>
                      <a:pPr algn="ctr"/>
                      <a:r>
                        <a:rPr lang="es-PY" sz="2800" dirty="0" smtClean="0"/>
                        <a:t>54.6</a:t>
                      </a:r>
                      <a:endParaRPr lang="es-PY" sz="2800" dirty="0"/>
                    </a:p>
                  </a:txBody>
                  <a:tcPr/>
                </a:tc>
              </a:tr>
              <a:tr h="643428">
                <a:tc>
                  <a:txBody>
                    <a:bodyPr/>
                    <a:lstStyle/>
                    <a:p>
                      <a:pPr algn="ctr"/>
                      <a:r>
                        <a:rPr lang="es-PY" sz="2800" dirty="0" smtClean="0"/>
                        <a:t>FF30</a:t>
                      </a:r>
                      <a:endParaRPr lang="es-PY" sz="2800" dirty="0"/>
                    </a:p>
                  </a:txBody>
                  <a:tcPr/>
                </a:tc>
                <a:tc>
                  <a:txBody>
                    <a:bodyPr/>
                    <a:lstStyle/>
                    <a:p>
                      <a:pPr algn="ctr"/>
                      <a:r>
                        <a:rPr lang="es-PY" sz="2800" dirty="0" smtClean="0"/>
                        <a:t>2.799.083.200</a:t>
                      </a:r>
                      <a:endParaRPr lang="es-PY" sz="2800" dirty="0"/>
                    </a:p>
                  </a:txBody>
                  <a:tcPr/>
                </a:tc>
                <a:tc>
                  <a:txBody>
                    <a:bodyPr/>
                    <a:lstStyle/>
                    <a:p>
                      <a:pPr algn="ctr"/>
                      <a:r>
                        <a:rPr lang="es-PY" sz="2800" dirty="0" smtClean="0"/>
                        <a:t>45.4</a:t>
                      </a:r>
                      <a:endParaRPr lang="es-PY" sz="2800" dirty="0"/>
                    </a:p>
                  </a:txBody>
                  <a:tcPr/>
                </a:tc>
              </a:tr>
              <a:tr h="643428">
                <a:tc>
                  <a:txBody>
                    <a:bodyPr/>
                    <a:lstStyle/>
                    <a:p>
                      <a:pPr algn="ctr"/>
                      <a:r>
                        <a:rPr lang="es-PY" sz="2800" dirty="0" smtClean="0"/>
                        <a:t>SUBTOTAL</a:t>
                      </a:r>
                      <a:endParaRPr lang="es-PY" sz="2800" dirty="0"/>
                    </a:p>
                  </a:txBody>
                  <a:tcPr/>
                </a:tc>
                <a:tc>
                  <a:txBody>
                    <a:bodyPr/>
                    <a:lstStyle/>
                    <a:p>
                      <a:pPr algn="ctr"/>
                      <a:r>
                        <a:rPr lang="es-PY" sz="2800" dirty="0" smtClean="0"/>
                        <a:t>6.163.683.593</a:t>
                      </a:r>
                      <a:endParaRPr lang="es-PY" sz="2800" dirty="0"/>
                    </a:p>
                  </a:txBody>
                  <a:tcPr/>
                </a:tc>
                <a:tc>
                  <a:txBody>
                    <a:bodyPr/>
                    <a:lstStyle/>
                    <a:p>
                      <a:pPr algn="ctr"/>
                      <a:endParaRPr lang="es-PY" sz="2800" dirty="0"/>
                    </a:p>
                  </a:txBody>
                  <a:tcPr/>
                </a:tc>
              </a:tr>
              <a:tr h="643428">
                <a:tc>
                  <a:txBody>
                    <a:bodyPr/>
                    <a:lstStyle/>
                    <a:p>
                      <a:pPr algn="ctr"/>
                      <a:r>
                        <a:rPr lang="es-PY" sz="2800" dirty="0" smtClean="0"/>
                        <a:t>AMPLIACIÓN</a:t>
                      </a:r>
                      <a:endParaRPr lang="es-PY" sz="2800" dirty="0"/>
                    </a:p>
                  </a:txBody>
                  <a:tcPr/>
                </a:tc>
                <a:tc>
                  <a:txBody>
                    <a:bodyPr/>
                    <a:lstStyle/>
                    <a:p>
                      <a:pPr algn="ctr"/>
                      <a:r>
                        <a:rPr lang="es-PY" sz="2800" dirty="0" smtClean="0"/>
                        <a:t>4.320.000.000</a:t>
                      </a:r>
                      <a:endParaRPr lang="es-PY" sz="2800" dirty="0"/>
                    </a:p>
                  </a:txBody>
                  <a:tcPr/>
                </a:tc>
                <a:tc>
                  <a:txBody>
                    <a:bodyPr/>
                    <a:lstStyle/>
                    <a:p>
                      <a:pPr algn="ctr"/>
                      <a:endParaRPr lang="es-PY" sz="2800" dirty="0"/>
                    </a:p>
                  </a:txBody>
                  <a:tcPr/>
                </a:tc>
              </a:tr>
              <a:tr h="643428">
                <a:tc>
                  <a:txBody>
                    <a:bodyPr/>
                    <a:lstStyle/>
                    <a:p>
                      <a:pPr algn="ctr"/>
                      <a:r>
                        <a:rPr lang="es-PY" sz="2800" dirty="0" smtClean="0"/>
                        <a:t>TOTAL</a:t>
                      </a:r>
                      <a:endParaRPr lang="es-PY" sz="2800" dirty="0"/>
                    </a:p>
                  </a:txBody>
                  <a:tcPr/>
                </a:tc>
                <a:tc>
                  <a:txBody>
                    <a:bodyPr/>
                    <a:lstStyle/>
                    <a:p>
                      <a:pPr algn="ctr"/>
                      <a:r>
                        <a:rPr lang="es-PY" sz="2800" dirty="0" smtClean="0"/>
                        <a:t>10.483.683.593</a:t>
                      </a:r>
                      <a:endParaRPr lang="es-PY" sz="2800" dirty="0"/>
                    </a:p>
                  </a:txBody>
                  <a:tcPr/>
                </a:tc>
                <a:tc>
                  <a:txBody>
                    <a:bodyPr/>
                    <a:lstStyle/>
                    <a:p>
                      <a:pPr algn="ctr"/>
                      <a:endParaRPr lang="es-PY" sz="2800" dirty="0"/>
                    </a:p>
                  </a:txBody>
                  <a:tcPr/>
                </a:tc>
              </a:tr>
            </a:tbl>
          </a:graphicData>
        </a:graphic>
      </p:graphicFrame>
    </p:spTree>
    <p:extLst>
      <p:ext uri="{BB962C8B-B14F-4D97-AF65-F5344CB8AC3E}">
        <p14:creationId xmlns="" xmlns:p14="http://schemas.microsoft.com/office/powerpoint/2010/main" val="224980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p:cNvGraphicFramePr>
          <p:nvPr>
            <p:extLst>
              <p:ext uri="{D42A27DB-BD31-4B8C-83A1-F6EECF244321}">
                <p14:modId xmlns="" xmlns:p14="http://schemas.microsoft.com/office/powerpoint/2010/main" val="1975179880"/>
              </p:ext>
            </p:extLst>
          </p:nvPr>
        </p:nvGraphicFramePr>
        <p:xfrm>
          <a:off x="154547" y="103046"/>
          <a:ext cx="11887198" cy="6685999"/>
        </p:xfrm>
        <a:graphic>
          <a:graphicData uri="http://schemas.openxmlformats.org/drawingml/2006/table">
            <a:tbl>
              <a:tblPr>
                <a:tableStyleId>{5C22544A-7EE6-4342-B048-85BDC9FD1C3A}</a:tableStyleId>
              </a:tblPr>
              <a:tblGrid>
                <a:gridCol w="1518605"/>
                <a:gridCol w="4478863"/>
                <a:gridCol w="1477563"/>
                <a:gridCol w="1477563"/>
                <a:gridCol w="1457041"/>
                <a:gridCol w="1477563"/>
              </a:tblGrid>
              <a:tr h="168844">
                <a:tc>
                  <a:txBody>
                    <a:bodyPr/>
                    <a:lstStyle/>
                    <a:p>
                      <a:pPr algn="ctr" fontAlgn="ctr"/>
                      <a:r>
                        <a:rPr lang="es-PY" sz="600" u="none" strike="noStrike" dirty="0">
                          <a:effectLst/>
                        </a:rPr>
                        <a:t> </a:t>
                      </a:r>
                      <a:endParaRPr lang="es-PY" sz="600" b="0" i="0" u="none" strike="noStrike" dirty="0">
                        <a:solidFill>
                          <a:srgbClr val="000000"/>
                        </a:solidFill>
                        <a:effectLst/>
                        <a:latin typeface="Times New Roman"/>
                      </a:endParaRPr>
                    </a:p>
                  </a:txBody>
                  <a:tcPr marL="5554" marR="5554" marT="5554" marB="0" anchor="ctr"/>
                </a:tc>
                <a:tc>
                  <a:txBody>
                    <a:bodyPr/>
                    <a:lstStyle/>
                    <a:p>
                      <a:pPr algn="ctr" fontAlgn="ctr"/>
                      <a:r>
                        <a:rPr lang="es-PY" sz="600" u="none" strike="noStrike">
                          <a:effectLst/>
                        </a:rPr>
                        <a:t> </a:t>
                      </a:r>
                      <a:endParaRPr lang="es-PY" sz="600" b="0" i="0" u="none" strike="noStrike">
                        <a:solidFill>
                          <a:srgbClr val="000000"/>
                        </a:solidFill>
                        <a:effectLst/>
                        <a:latin typeface="Times New Roman"/>
                      </a:endParaRPr>
                    </a:p>
                  </a:txBody>
                  <a:tcPr marL="5554" marR="5554" marT="5554" marB="0" anchor="ctr"/>
                </a:tc>
                <a:tc gridSpan="4">
                  <a:txBody>
                    <a:bodyPr/>
                    <a:lstStyle/>
                    <a:p>
                      <a:pPr algn="ctr" fontAlgn="ctr"/>
                      <a:r>
                        <a:rPr lang="es-PY" sz="600" u="none" strike="noStrike">
                          <a:effectLst/>
                        </a:rPr>
                        <a:t>ANTEPROYECTO</a:t>
                      </a:r>
                      <a:endParaRPr lang="es-PY" sz="600" b="1" i="0" u="none" strike="noStrike">
                        <a:solidFill>
                          <a:srgbClr val="000000"/>
                        </a:solidFill>
                        <a:effectLst/>
                        <a:latin typeface="Times New Roman"/>
                      </a:endParaRPr>
                    </a:p>
                  </a:txBody>
                  <a:tcPr marL="5554" marR="5554" marT="5554" marB="0" anchor="ctr"/>
                </a:tc>
                <a:tc hMerge="1">
                  <a:txBody>
                    <a:bodyPr/>
                    <a:lstStyle/>
                    <a:p>
                      <a:endParaRPr lang="es-PY"/>
                    </a:p>
                  </a:txBody>
                  <a:tcPr/>
                </a:tc>
                <a:tc hMerge="1">
                  <a:txBody>
                    <a:bodyPr/>
                    <a:lstStyle/>
                    <a:p>
                      <a:endParaRPr lang="es-PY"/>
                    </a:p>
                  </a:txBody>
                  <a:tcPr/>
                </a:tc>
                <a:tc hMerge="1">
                  <a:txBody>
                    <a:bodyPr/>
                    <a:lstStyle/>
                    <a:p>
                      <a:endParaRPr lang="es-PY"/>
                    </a:p>
                  </a:txBody>
                  <a:tcPr/>
                </a:tc>
              </a:tr>
              <a:tr h="473731">
                <a:tc>
                  <a:txBody>
                    <a:bodyPr/>
                    <a:lstStyle/>
                    <a:p>
                      <a:pPr algn="ctr" fontAlgn="ctr"/>
                      <a:r>
                        <a:rPr lang="es-PY" sz="1050" u="none" strike="noStrike" dirty="0">
                          <a:effectLst/>
                        </a:rPr>
                        <a:t>OBJ-FF-OF-DPT</a:t>
                      </a:r>
                      <a:endParaRPr lang="es-PY" sz="1050" b="1" i="0" u="none" strike="noStrike" dirty="0">
                        <a:solidFill>
                          <a:srgbClr val="000000"/>
                        </a:solidFill>
                        <a:effectLst/>
                        <a:latin typeface="Times New Roman"/>
                      </a:endParaRPr>
                    </a:p>
                  </a:txBody>
                  <a:tcPr marL="5554" marR="5554" marT="5554" marB="0" anchor="ctr"/>
                </a:tc>
                <a:tc>
                  <a:txBody>
                    <a:bodyPr/>
                    <a:lstStyle/>
                    <a:p>
                      <a:pPr algn="ctr" fontAlgn="ctr"/>
                      <a:r>
                        <a:rPr lang="es-PY" sz="1100" u="none" strike="noStrike" dirty="0">
                          <a:effectLst/>
                        </a:rPr>
                        <a:t>CONCEPTO</a:t>
                      </a:r>
                      <a:endParaRPr lang="es-PY" sz="1100" b="1" i="0" u="none" strike="noStrike" dirty="0">
                        <a:solidFill>
                          <a:srgbClr val="000000"/>
                        </a:solidFill>
                        <a:effectLst/>
                        <a:latin typeface="Times New Roman"/>
                      </a:endParaRPr>
                    </a:p>
                  </a:txBody>
                  <a:tcPr marL="5554" marR="5554" marT="5554" marB="0" anchor="ctr"/>
                </a:tc>
                <a:tc>
                  <a:txBody>
                    <a:bodyPr/>
                    <a:lstStyle/>
                    <a:p>
                      <a:pPr algn="ctr" fontAlgn="ctr"/>
                      <a:r>
                        <a:rPr lang="es-PY" sz="1100" u="none" strike="noStrike">
                          <a:effectLst/>
                        </a:rPr>
                        <a:t>CONES </a:t>
                      </a:r>
                      <a:endParaRPr lang="es-PY" sz="1100" b="1" i="0" u="none" strike="noStrike">
                        <a:solidFill>
                          <a:srgbClr val="000000"/>
                        </a:solidFill>
                        <a:effectLst/>
                        <a:latin typeface="Times New Roman"/>
                      </a:endParaRPr>
                    </a:p>
                  </a:txBody>
                  <a:tcPr marL="5554" marR="5554" marT="5554" marB="0" anchor="ctr"/>
                </a:tc>
                <a:tc>
                  <a:txBody>
                    <a:bodyPr/>
                    <a:lstStyle/>
                    <a:p>
                      <a:pPr algn="ctr" fontAlgn="ctr"/>
                      <a:r>
                        <a:rPr lang="es-PY" sz="1100" u="none" strike="noStrike">
                          <a:effectLst/>
                        </a:rPr>
                        <a:t>A HACIENDA</a:t>
                      </a:r>
                      <a:endParaRPr lang="es-PY" sz="1100" b="1" i="0" u="none" strike="noStrike">
                        <a:solidFill>
                          <a:srgbClr val="000000"/>
                        </a:solidFill>
                        <a:effectLst/>
                        <a:latin typeface="Times New Roman"/>
                      </a:endParaRPr>
                    </a:p>
                  </a:txBody>
                  <a:tcPr marL="5554" marR="5554" marT="5554" marB="0" anchor="ctr"/>
                </a:tc>
                <a:tc>
                  <a:txBody>
                    <a:bodyPr/>
                    <a:lstStyle/>
                    <a:p>
                      <a:pPr algn="ctr" fontAlgn="ctr"/>
                      <a:r>
                        <a:rPr lang="es-PY" sz="1100" u="none" strike="noStrike">
                          <a:effectLst/>
                        </a:rPr>
                        <a:t>HACIENDA AL CONGRESO</a:t>
                      </a:r>
                      <a:endParaRPr lang="es-PY" sz="1100" b="1" i="0" u="none" strike="noStrike">
                        <a:solidFill>
                          <a:srgbClr val="000000"/>
                        </a:solidFill>
                        <a:effectLst/>
                        <a:latin typeface="Times New Roman"/>
                      </a:endParaRPr>
                    </a:p>
                  </a:txBody>
                  <a:tcPr marL="5554" marR="5554" marT="5554" marB="0" anchor="ctr"/>
                </a:tc>
                <a:tc>
                  <a:txBody>
                    <a:bodyPr/>
                    <a:lstStyle/>
                    <a:p>
                      <a:pPr algn="ctr" fontAlgn="ctr"/>
                      <a:r>
                        <a:rPr lang="es-PY" sz="1100" u="none" strike="noStrike">
                          <a:effectLst/>
                        </a:rPr>
                        <a:t>AMPLIACIÓN</a:t>
                      </a:r>
                      <a:endParaRPr lang="es-PY" sz="1100" b="1"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111-10-001-99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Sueldos</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1.527.600.000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1.527.600.000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1.527.600.000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112-10-001-99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Dietas</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299.239.200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299.239.200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299.239.200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114-10-001-99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Aguinaldo</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152.236.600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152.236.600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152.236.600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123-10-001-99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Remuneración Extraordinaria</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125-10-001-99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Remuneración Adicional</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133-10-001-99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Bonificación y Gratificación</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251.169.640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251.169.640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251.169.640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133-30-001-99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Bonificación y Gratificación</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180.000.000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180.000.000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180.000.000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144-10-001-99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Jornales</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66.000.000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145-10-001-99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Honorarios Profesionales</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334.557.582</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364.354.953</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364.354.953</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191-10-001-99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Subsidio para la Salud</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90.000.000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90.000.000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90.000.000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210-30-001-99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Servicios Básicos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136.320.000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120.000.000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137.683.200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220-30-001-99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Transporte y Almacenaje</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230-10-001-99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dirty="0">
                          <a:effectLst/>
                        </a:rPr>
                        <a:t>Pasajes y Viáticos</a:t>
                      </a:r>
                      <a:endParaRPr lang="es-PY" sz="105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60.900.000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230-30-001-99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Pasajes y Viáticos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110.000.000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110.000.000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240-10-001-99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Bienes de Consumo de Oficina e Insumos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96.000.000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66.000.000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240-30-001-99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Bienes de Consumo de Oficina e Insumos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160.000.000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160.000.000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160.000.000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250-10-001-99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Alquileres y Derechos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154.000.000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250-30-001-99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Alquileres y Derechos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265.000.000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265.000.000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265.000.000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260-10-001-99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Servicios Técnicos y Profesionales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246.591.588</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372.000.000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372.000.000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260-30-001-99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Servicios Técnicos y Profesionales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678.600.000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1.080.000.000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1.063.680.000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280-30-001-99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Otros Servicios en General</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120.000.000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290-10-001-99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Servicios de Capacitación y Adiestramiento</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30.305.783</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30.000.000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310-30-001-99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Productos Alimenticios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30.000.000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320-30-001-99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Textiles y Vestuarios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18.000.000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18.000.000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18.000.000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330-30-001-99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Productos de Papel, Cartón e Impresos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100.000.000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100.000.000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100.000.000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340-30-001-99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Productos de Consumo de Oficina e Insumos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110.510.000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110.510.000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110.510.000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390-30-001-99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Otros Bienes de Consumo</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110.000.000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50.000.000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50.000.000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520-10-001-99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Construcciones de Obras de Uso Público</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0</a:t>
                      </a:r>
                      <a:endParaRPr lang="es-PY" sz="1100" b="0" i="0" u="none" strike="noStrike" dirty="0">
                        <a:solidFill>
                          <a:srgbClr val="000000"/>
                        </a:solidFill>
                        <a:effectLst/>
                        <a:latin typeface="Times New Roman"/>
                      </a:endParaRPr>
                    </a:p>
                  </a:txBody>
                  <a:tcPr marL="5554" marR="5554" marT="5554" marB="0" anchor="ctr"/>
                </a:tc>
                <a:tc>
                  <a:txBody>
                    <a:bodyPr/>
                    <a:lstStyle/>
                    <a:p>
                      <a:pPr algn="r" fontAlgn="ctr"/>
                      <a:r>
                        <a:rPr lang="es-PY" sz="1100" u="none" strike="noStrike">
                          <a:effectLst/>
                        </a:rPr>
                        <a:t>4.320.000.000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530-30-001-99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Adquisición de Máquinas, Equipos y Herramientas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123.950.000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123.950.000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123.950.000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540-30-001-99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Adquisición de Equipos de Oficina y Computación</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134.076.880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200.000.000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0</a:t>
                      </a:r>
                      <a:endParaRPr lang="es-PY" sz="1100" b="0" i="0" u="none" strike="noStrike">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570-30-001-99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Adquisición de Activos Intangibles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50.000.000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40.000.000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40.000.000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0</a:t>
                      </a:r>
                      <a:endParaRPr lang="es-PY" sz="1100" b="0" i="0" u="none" strike="noStrike" dirty="0">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910-30-001-99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Pago de Impuestos, Tasas, Gastos Judiciales y Otros.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68.013.120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68.013.120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68.013.120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0</a:t>
                      </a:r>
                      <a:endParaRPr lang="es-PY" sz="1100" b="0" i="0" u="none" strike="noStrike" dirty="0">
                        <a:solidFill>
                          <a:srgbClr val="000000"/>
                        </a:solidFill>
                        <a:effectLst/>
                        <a:latin typeface="Times New Roman"/>
                      </a:endParaRPr>
                    </a:p>
                  </a:txBody>
                  <a:tcPr marL="5554" marR="5554" marT="5554" marB="0" anchor="ctr"/>
                </a:tc>
              </a:tr>
              <a:tr h="168844">
                <a:tc>
                  <a:txBody>
                    <a:bodyPr/>
                    <a:lstStyle/>
                    <a:p>
                      <a:pPr algn="ctr" fontAlgn="ctr"/>
                      <a:r>
                        <a:rPr lang="es-PY" sz="1050" u="none" strike="noStrike">
                          <a:effectLst/>
                        </a:rPr>
                        <a:t>910-30-001-99</a:t>
                      </a:r>
                      <a:endParaRPr lang="es-PY" sz="1050" b="0" i="0" u="none" strike="noStrike">
                        <a:solidFill>
                          <a:srgbClr val="000000"/>
                        </a:solidFill>
                        <a:effectLst/>
                        <a:latin typeface="Times New Roman"/>
                      </a:endParaRPr>
                    </a:p>
                  </a:txBody>
                  <a:tcPr marL="5554" marR="5554" marT="5554" marB="0" anchor="ctr"/>
                </a:tc>
                <a:tc>
                  <a:txBody>
                    <a:bodyPr/>
                    <a:lstStyle/>
                    <a:p>
                      <a:pPr algn="l" fontAlgn="ctr"/>
                      <a:r>
                        <a:rPr lang="es-PY" sz="1050" u="none" strike="noStrike">
                          <a:effectLst/>
                        </a:rPr>
                        <a:t>Devolución de Impuestos y Otros Ingresos No Tributarios</a:t>
                      </a:r>
                      <a:endParaRPr lang="es-PY" sz="105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293.250.000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22.246.880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a:effectLst/>
                        </a:rPr>
                        <a:t>22.246.880</a:t>
                      </a:r>
                      <a:endParaRPr lang="es-PY" sz="1100" b="0" i="0" u="none" strike="noStrike">
                        <a:solidFill>
                          <a:srgbClr val="000000"/>
                        </a:solidFill>
                        <a:effectLst/>
                        <a:latin typeface="Times New Roman"/>
                      </a:endParaRPr>
                    </a:p>
                  </a:txBody>
                  <a:tcPr marL="5554" marR="5554" marT="5554" marB="0" anchor="ctr"/>
                </a:tc>
                <a:tc>
                  <a:txBody>
                    <a:bodyPr/>
                    <a:lstStyle/>
                    <a:p>
                      <a:pPr algn="r" fontAlgn="ctr"/>
                      <a:r>
                        <a:rPr lang="es-PY" sz="1100" u="none" strike="noStrike" dirty="0">
                          <a:effectLst/>
                        </a:rPr>
                        <a:t>0</a:t>
                      </a:r>
                      <a:endParaRPr lang="es-PY" sz="1100" b="0" i="0" u="none" strike="noStrike" dirty="0">
                        <a:solidFill>
                          <a:srgbClr val="000000"/>
                        </a:solidFill>
                        <a:effectLst/>
                        <a:latin typeface="Times New Roman"/>
                      </a:endParaRPr>
                    </a:p>
                  </a:txBody>
                  <a:tcPr marL="5554" marR="5554" marT="5554" marB="0" anchor="ctr"/>
                </a:tc>
              </a:tr>
              <a:tr h="328022">
                <a:tc>
                  <a:txBody>
                    <a:bodyPr/>
                    <a:lstStyle/>
                    <a:p>
                      <a:pPr algn="ctr" fontAlgn="b"/>
                      <a:r>
                        <a:rPr lang="es-PY" sz="1050" u="none" strike="noStrike" dirty="0">
                          <a:effectLst/>
                        </a:rPr>
                        <a:t> </a:t>
                      </a:r>
                      <a:endParaRPr lang="es-PY" sz="1050" b="0" i="0" u="none" strike="noStrike" dirty="0">
                        <a:solidFill>
                          <a:srgbClr val="000000"/>
                        </a:solidFill>
                        <a:effectLst/>
                        <a:latin typeface="Times New Roman"/>
                      </a:endParaRPr>
                    </a:p>
                  </a:txBody>
                  <a:tcPr marL="5554" marR="5554" marT="5554" marB="0" anchor="b"/>
                </a:tc>
                <a:tc>
                  <a:txBody>
                    <a:bodyPr/>
                    <a:lstStyle/>
                    <a:p>
                      <a:pPr algn="ctr" fontAlgn="ctr"/>
                      <a:r>
                        <a:rPr lang="es-PY" sz="1400" b="1" u="none" strike="noStrike" dirty="0">
                          <a:effectLst>
                            <a:outerShdw blurRad="38100" dist="38100" dir="2700000" algn="tl">
                              <a:srgbClr val="000000">
                                <a:alpha val="43137"/>
                              </a:srgbClr>
                            </a:outerShdw>
                          </a:effectLst>
                        </a:rPr>
                        <a:t>TOTALES</a:t>
                      </a:r>
                      <a:endParaRPr lang="es-PY" sz="1400" b="1" i="0" u="none" strike="noStrike" dirty="0">
                        <a:solidFill>
                          <a:srgbClr val="000000"/>
                        </a:solidFill>
                        <a:effectLst>
                          <a:outerShdw blurRad="38100" dist="38100" dir="2700000" algn="tl">
                            <a:srgbClr val="000000">
                              <a:alpha val="43137"/>
                            </a:srgbClr>
                          </a:outerShdw>
                        </a:effectLst>
                        <a:latin typeface="Times New Roman"/>
                      </a:endParaRPr>
                    </a:p>
                  </a:txBody>
                  <a:tcPr marL="5554" marR="5554" marT="5554" marB="0" anchor="ctr"/>
                </a:tc>
                <a:tc>
                  <a:txBody>
                    <a:bodyPr/>
                    <a:lstStyle/>
                    <a:p>
                      <a:pPr algn="r" fontAlgn="ctr"/>
                      <a:r>
                        <a:rPr lang="es-PY" sz="1200" b="1" u="none" strike="noStrike" dirty="0">
                          <a:effectLst>
                            <a:outerShdw blurRad="38100" dist="38100" dir="2700000" algn="tl">
                              <a:srgbClr val="000000">
                                <a:alpha val="43137"/>
                              </a:srgbClr>
                            </a:outerShdw>
                          </a:effectLst>
                        </a:rPr>
                        <a:t>6.162.320.393</a:t>
                      </a:r>
                      <a:endParaRPr lang="es-PY" sz="1200" b="1" i="0" u="none" strike="noStrike" dirty="0">
                        <a:solidFill>
                          <a:srgbClr val="000000"/>
                        </a:solidFill>
                        <a:effectLst>
                          <a:outerShdw blurRad="38100" dist="38100" dir="2700000" algn="tl">
                            <a:srgbClr val="000000">
                              <a:alpha val="43137"/>
                            </a:srgbClr>
                          </a:outerShdw>
                        </a:effectLst>
                        <a:latin typeface="Times New Roman"/>
                      </a:endParaRPr>
                    </a:p>
                  </a:txBody>
                  <a:tcPr marL="5554" marR="5554" marT="5554" marB="0" anchor="ctr"/>
                </a:tc>
                <a:tc>
                  <a:txBody>
                    <a:bodyPr/>
                    <a:lstStyle/>
                    <a:p>
                      <a:pPr algn="r" fontAlgn="ctr"/>
                      <a:r>
                        <a:rPr lang="es-PY" sz="1200" b="1" u="none" strike="noStrike" dirty="0">
                          <a:effectLst>
                            <a:outerShdw blurRad="38100" dist="38100" dir="2700000" algn="tl">
                              <a:srgbClr val="000000">
                                <a:alpha val="43137"/>
                              </a:srgbClr>
                            </a:outerShdw>
                          </a:effectLst>
                        </a:rPr>
                        <a:t>6.162.320.393</a:t>
                      </a:r>
                      <a:endParaRPr lang="es-PY" sz="1200" b="1" i="0" u="none" strike="noStrike" dirty="0">
                        <a:solidFill>
                          <a:srgbClr val="000000"/>
                        </a:solidFill>
                        <a:effectLst>
                          <a:outerShdw blurRad="38100" dist="38100" dir="2700000" algn="tl">
                            <a:srgbClr val="000000">
                              <a:alpha val="43137"/>
                            </a:srgbClr>
                          </a:outerShdw>
                        </a:effectLst>
                        <a:latin typeface="Times New Roman"/>
                      </a:endParaRPr>
                    </a:p>
                  </a:txBody>
                  <a:tcPr marL="5554" marR="5554" marT="5554" marB="0" anchor="ctr"/>
                </a:tc>
                <a:tc>
                  <a:txBody>
                    <a:bodyPr/>
                    <a:lstStyle/>
                    <a:p>
                      <a:pPr algn="r" fontAlgn="ctr"/>
                      <a:r>
                        <a:rPr lang="es-PY" sz="1200" b="1" u="none" strike="noStrike" dirty="0">
                          <a:effectLst>
                            <a:outerShdw blurRad="38100" dist="38100" dir="2700000" algn="tl">
                              <a:srgbClr val="000000">
                                <a:alpha val="43137"/>
                              </a:srgbClr>
                            </a:outerShdw>
                          </a:effectLst>
                        </a:rPr>
                        <a:t>6.163.683.593</a:t>
                      </a:r>
                      <a:endParaRPr lang="es-PY" sz="1200" b="1" i="0" u="none" strike="noStrike" dirty="0">
                        <a:solidFill>
                          <a:srgbClr val="000000"/>
                        </a:solidFill>
                        <a:effectLst>
                          <a:outerShdw blurRad="38100" dist="38100" dir="2700000" algn="tl">
                            <a:srgbClr val="000000">
                              <a:alpha val="43137"/>
                            </a:srgbClr>
                          </a:outerShdw>
                        </a:effectLst>
                        <a:latin typeface="Times New Roman"/>
                      </a:endParaRPr>
                    </a:p>
                  </a:txBody>
                  <a:tcPr marL="5554" marR="5554" marT="5554" marB="0" anchor="ctr"/>
                </a:tc>
                <a:tc>
                  <a:txBody>
                    <a:bodyPr/>
                    <a:lstStyle/>
                    <a:p>
                      <a:pPr algn="r" fontAlgn="ctr"/>
                      <a:r>
                        <a:rPr lang="es-PY" sz="1200" b="1" u="none" strike="noStrike" dirty="0">
                          <a:effectLst>
                            <a:outerShdw blurRad="38100" dist="38100" dir="2700000" algn="tl">
                              <a:srgbClr val="000000">
                                <a:alpha val="43137"/>
                              </a:srgbClr>
                            </a:outerShdw>
                          </a:effectLst>
                        </a:rPr>
                        <a:t>10.483.683.593</a:t>
                      </a:r>
                      <a:endParaRPr lang="es-PY" sz="1200" b="1" i="0" u="none" strike="noStrike" dirty="0">
                        <a:solidFill>
                          <a:srgbClr val="000000"/>
                        </a:solidFill>
                        <a:effectLst>
                          <a:outerShdw blurRad="38100" dist="38100" dir="2700000" algn="tl">
                            <a:srgbClr val="000000">
                              <a:alpha val="43137"/>
                            </a:srgbClr>
                          </a:outerShdw>
                        </a:effectLst>
                        <a:latin typeface="Times New Roman"/>
                      </a:endParaRPr>
                    </a:p>
                  </a:txBody>
                  <a:tcPr marL="5554" marR="5554" marT="5554" marB="0" anchor="ctr"/>
                </a:tc>
              </a:tr>
            </a:tbl>
          </a:graphicData>
        </a:graphic>
      </p:graphicFrame>
    </p:spTree>
    <p:extLst>
      <p:ext uri="{BB962C8B-B14F-4D97-AF65-F5344CB8AC3E}">
        <p14:creationId xmlns="" xmlns:p14="http://schemas.microsoft.com/office/powerpoint/2010/main" val="29409606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Gracias por su atención</a:t>
            </a:r>
            <a:endParaRPr lang="es-PY" dirty="0"/>
          </a:p>
        </p:txBody>
      </p:sp>
    </p:spTree>
    <p:extLst>
      <p:ext uri="{BB962C8B-B14F-4D97-AF65-F5344CB8AC3E}">
        <p14:creationId xmlns="" xmlns:p14="http://schemas.microsoft.com/office/powerpoint/2010/main" val="3965594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b="1" dirty="0" smtClean="0">
                <a:effectLst>
                  <a:outerShdw blurRad="38100" dist="38100" dir="2700000" algn="tl">
                    <a:srgbClr val="000000">
                      <a:alpha val="43137"/>
                    </a:srgbClr>
                  </a:outerShdw>
                </a:effectLst>
              </a:rPr>
              <a:t>Miembros del CONES</a:t>
            </a:r>
            <a:endParaRPr lang="es-PY" b="1" dirty="0">
              <a:effectLst>
                <a:outerShdw blurRad="38100" dist="38100" dir="2700000" algn="tl">
                  <a:srgbClr val="000000">
                    <a:alpha val="43137"/>
                  </a:srgbClr>
                </a:outerShdw>
              </a:effectLst>
            </a:endParaRPr>
          </a:p>
        </p:txBody>
      </p:sp>
      <p:pic>
        <p:nvPicPr>
          <p:cNvPr id="1026" name="Picture 2" descr="http://www.cones.gov.py/wp-content/uploads/2017/12/FOTO-CONES-MIEMBROS.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5694" y="2169375"/>
            <a:ext cx="10951079" cy="43859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45484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5911" y="753228"/>
            <a:ext cx="10354614" cy="1080938"/>
          </a:xfrm>
        </p:spPr>
        <p:txBody>
          <a:bodyPr/>
          <a:lstStyle/>
          <a:p>
            <a:r>
              <a:rPr lang="es-PY" b="1" dirty="0">
                <a:effectLst>
                  <a:outerShdw blurRad="38100" dist="38100" dir="2700000" algn="tl">
                    <a:srgbClr val="000000">
                      <a:alpha val="43137"/>
                    </a:srgbClr>
                  </a:outerShdw>
                </a:effectLst>
              </a:rPr>
              <a:t>Inicios del CONES - Nov. 2013 - Edificio del MEC</a:t>
            </a:r>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49242" y="2098854"/>
            <a:ext cx="6972300" cy="4514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47446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b="1" dirty="0">
                <a:effectLst>
                  <a:outerShdw blurRad="38100" dist="38100" dir="2700000" algn="tl">
                    <a:srgbClr val="000000">
                      <a:alpha val="43137"/>
                    </a:srgbClr>
                  </a:outerShdw>
                </a:effectLst>
              </a:rPr>
              <a:t>Local actual</a:t>
            </a:r>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70094" y="2030904"/>
            <a:ext cx="8082479" cy="45759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80776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66071" y="429378"/>
            <a:ext cx="9613861" cy="2237622"/>
          </a:xfrm>
        </p:spPr>
        <p:txBody>
          <a:bodyPr>
            <a:normAutofit fontScale="90000"/>
          </a:bodyPr>
          <a:lstStyle/>
          <a:p>
            <a:r>
              <a:rPr lang="es-PY" sz="2200" b="1" dirty="0"/>
              <a:t>El CONES recibe el Decreto N° 8.816 de cesión de </a:t>
            </a:r>
            <a:r>
              <a:rPr lang="es-PY" sz="2200" b="1" dirty="0" smtClean="0"/>
              <a:t>inmueble. Antiguo Edificio, símbolo de la Educación Paraguaya. Declarado patrimonio histórico y arquitectónico que forma parte del acervo cultural de la República. De estilo neogótico.</a:t>
            </a:r>
            <a:br>
              <a:rPr lang="es-PY" sz="2200" b="1" dirty="0" smtClean="0"/>
            </a:br>
            <a:r>
              <a:rPr lang="es-PY" sz="2200" b="1" dirty="0" smtClean="0"/>
              <a:t>Se menciona como parte de la historia al Dr. Raúl Peña, Dr. Dionicio González  Torres, Dr. Angel Seifart, Dr. Raúl Sapena Brugada y Dr. Vicente Sarubbi entre otros.</a:t>
            </a:r>
            <a:r>
              <a:rPr lang="es-PY" sz="2000" b="1" dirty="0" smtClean="0"/>
              <a:t/>
            </a:r>
            <a:br>
              <a:rPr lang="es-PY" sz="2000" b="1" dirty="0" smtClean="0"/>
            </a:br>
            <a:r>
              <a:rPr lang="es-PY" sz="2000" b="1" dirty="0" smtClean="0"/>
              <a:t/>
            </a:r>
            <a:br>
              <a:rPr lang="es-PY" sz="2000" b="1" dirty="0" smtClean="0"/>
            </a:br>
            <a:endParaRPr lang="es-PY" sz="2000" dirty="0"/>
          </a:p>
        </p:txBody>
      </p:sp>
      <p:pic>
        <p:nvPicPr>
          <p:cNvPr id="1027" name="Picture 3" descr="C:\Users\USUARIO\Downloads\20181003_070037.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81418" y="2638422"/>
            <a:ext cx="4666932" cy="3743327"/>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C:\Users\USUARIO\Downloads\20181003_07010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5400000">
            <a:off x="6762750" y="2438403"/>
            <a:ext cx="3829050" cy="41338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32221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b="1" dirty="0" smtClean="0">
                <a:effectLst>
                  <a:outerShdw blurRad="38100" dist="38100" dir="2700000" algn="tl">
                    <a:srgbClr val="000000">
                      <a:alpha val="43137"/>
                    </a:srgbClr>
                  </a:outerShdw>
                </a:effectLst>
              </a:rPr>
              <a:t>Futuro local del CONES</a:t>
            </a:r>
            <a:endParaRPr lang="es-PY" b="1" dirty="0">
              <a:effectLst>
                <a:outerShdw blurRad="38100" dist="38100" dir="2700000" algn="tl">
                  <a:srgbClr val="000000">
                    <a:alpha val="43137"/>
                  </a:srgbClr>
                </a:outerShdw>
              </a:effectLst>
            </a:endParaRPr>
          </a:p>
        </p:txBody>
      </p:sp>
      <p:pic>
        <p:nvPicPr>
          <p:cNvPr id="4" name="3 Marcador de contenido"/>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29636" y="2116016"/>
            <a:ext cx="5850420" cy="4387815"/>
          </a:xfrm>
        </p:spPr>
      </p:pic>
      <p:pic>
        <p:nvPicPr>
          <p:cNvPr id="5125" name="Picture 5" descr="C:\Users\USUARIO\Downloads\IMG-20181001-WA005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08646" y="2116016"/>
            <a:ext cx="5790171" cy="434262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05534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SUARIO\Downloads\IMG-20181001-WA005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40976" y="166626"/>
            <a:ext cx="3870400" cy="2902800"/>
          </a:xfrm>
          <a:prstGeom prst="rect">
            <a:avLst/>
          </a:prstGeom>
          <a:noFill/>
          <a:extLst>
            <a:ext uri="{909E8E84-426E-40DD-AFC4-6F175D3DCCD1}">
              <a14:hiddenFill xmlns="" xmlns:a14="http://schemas.microsoft.com/office/drawing/2010/main">
                <a:solidFill>
                  <a:srgbClr val="FFFFFF"/>
                </a:solidFill>
              </a14:hiddenFill>
            </a:ext>
          </a:extLst>
        </p:spPr>
      </p:pic>
      <p:pic>
        <p:nvPicPr>
          <p:cNvPr id="6147" name="Picture 3" descr="C:\Users\USUARIO\Downloads\IMG-20181001-WA006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349536" y="191243"/>
            <a:ext cx="3837576" cy="2878183"/>
          </a:xfrm>
          <a:prstGeom prst="rect">
            <a:avLst/>
          </a:prstGeom>
          <a:noFill/>
          <a:extLst>
            <a:ext uri="{909E8E84-426E-40DD-AFC4-6F175D3DCCD1}">
              <a14:hiddenFill xmlns="" xmlns:a14="http://schemas.microsoft.com/office/drawing/2010/main">
                <a:solidFill>
                  <a:srgbClr val="FFFFFF"/>
                </a:solidFill>
              </a14:hiddenFill>
            </a:ext>
          </a:extLst>
        </p:spPr>
      </p:pic>
      <p:pic>
        <p:nvPicPr>
          <p:cNvPr id="6148" name="Picture 4" descr="C:\Users\USUARIO\Downloads\IMG-20181001-WA0059.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3451" y="3242576"/>
            <a:ext cx="4405451" cy="3304088"/>
          </a:xfrm>
          <a:prstGeom prst="rect">
            <a:avLst/>
          </a:prstGeom>
          <a:noFill/>
          <a:extLst>
            <a:ext uri="{909E8E84-426E-40DD-AFC4-6F175D3DCCD1}">
              <a14:hiddenFill xmlns="" xmlns:a14="http://schemas.microsoft.com/office/drawing/2010/main">
                <a:solidFill>
                  <a:srgbClr val="FFFFFF"/>
                </a:solidFill>
              </a14:hiddenFill>
            </a:ext>
          </a:extLst>
        </p:spPr>
      </p:pic>
      <p:pic>
        <p:nvPicPr>
          <p:cNvPr id="6149" name="Picture 5" descr="C:\Users\USUARIO\Downloads\IMG-20181001-WA0050.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47942" y="3242576"/>
            <a:ext cx="4440764" cy="333057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3983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PY" dirty="0" smtClean="0"/>
              <a:t>Estado del futuro local</a:t>
            </a:r>
            <a:endParaRPr lang="es-PY" dirty="0"/>
          </a:p>
        </p:txBody>
      </p:sp>
      <p:sp>
        <p:nvSpPr>
          <p:cNvPr id="5" name="4 Marcador de contenido"/>
          <p:cNvSpPr>
            <a:spLocks noGrp="1"/>
          </p:cNvSpPr>
          <p:nvPr>
            <p:ph idx="1"/>
          </p:nvPr>
        </p:nvSpPr>
        <p:spPr/>
        <p:txBody>
          <a:bodyPr>
            <a:normAutofit/>
          </a:bodyPr>
          <a:lstStyle/>
          <a:p>
            <a:r>
              <a:rPr lang="es-PY" sz="3200" dirty="0"/>
              <a:t>En este momento se ha adjudicado a una empresa a fin de que la misma desarrolle  ESTUDIO TECNICO Y PROYECTO “PUESTA EN VALOR Y REFUNCIONALIZACION DEL EDIFICIO DEL CONES</a:t>
            </a:r>
            <a:r>
              <a:rPr lang="es-PY" sz="3200" dirty="0" smtClean="0"/>
              <a:t>”</a:t>
            </a:r>
          </a:p>
          <a:p>
            <a:pPr marL="0" indent="0">
              <a:buNone/>
            </a:pPr>
            <a:endParaRPr lang="es-PY" sz="3200" dirty="0" smtClean="0"/>
          </a:p>
          <a:p>
            <a:r>
              <a:rPr lang="es-PY" sz="3200" dirty="0"/>
              <a:t>Se </a:t>
            </a:r>
            <a:r>
              <a:rPr lang="es-PY" sz="3200" dirty="0" smtClean="0"/>
              <a:t>prevé </a:t>
            </a:r>
            <a:r>
              <a:rPr lang="es-PY" sz="3200" dirty="0"/>
              <a:t>contar con el proyecto para enero del 2019</a:t>
            </a:r>
          </a:p>
        </p:txBody>
      </p:sp>
    </p:spTree>
    <p:extLst>
      <p:ext uri="{BB962C8B-B14F-4D97-AF65-F5344CB8AC3E}">
        <p14:creationId xmlns="" xmlns:p14="http://schemas.microsoft.com/office/powerpoint/2010/main" val="23690759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Y" dirty="0" smtClean="0"/>
              <a:t> </a:t>
            </a:r>
            <a:r>
              <a:rPr lang="es-PY" b="1" dirty="0" smtClean="0"/>
              <a:t>Informe de Aprobaciones Anual </a:t>
            </a:r>
            <a:endParaRPr lang="es-PY"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3800154701"/>
              </p:ext>
            </p:extLst>
          </p:nvPr>
        </p:nvGraphicFramePr>
        <p:xfrm>
          <a:off x="681038" y="2336800"/>
          <a:ext cx="10652370" cy="39867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2690289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ín">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Berlí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TM04033917[[fn=Berlín]]</Template>
  <TotalTime>316</TotalTime>
  <Words>725</Words>
  <Application>Microsoft Office PowerPoint</Application>
  <PresentationFormat>Personalizado</PresentationFormat>
  <Paragraphs>278</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Berlín</vt:lpstr>
      <vt:lpstr>Consejo Nacional de Educación Superior</vt:lpstr>
      <vt:lpstr>Miembros del CONES</vt:lpstr>
      <vt:lpstr>Inicios del CONES - Nov. 2013 - Edificio del MEC</vt:lpstr>
      <vt:lpstr>Local actual</vt:lpstr>
      <vt:lpstr>El CONES recibe el Decreto N° 8.816 de cesión de inmueble. Antiguo Edificio, símbolo de la Educación Paraguaya. Declarado patrimonio histórico y arquitectónico que forma parte del acervo cultural de la República. De estilo neogótico. Se menciona como parte de la historia al Dr. Raúl Peña, Dr. Dionicio González  Torres, Dr. Angel Seifart, Dr. Raúl Sapena Brugada y Dr. Vicente Sarubbi entre otros.  </vt:lpstr>
      <vt:lpstr>Futuro local del CONES</vt:lpstr>
      <vt:lpstr>Diapositiva 7</vt:lpstr>
      <vt:lpstr>Estado del futuro local</vt:lpstr>
      <vt:lpstr> Informe de Aprobaciones Anual </vt:lpstr>
      <vt:lpstr>Total de Aprobaciones y Clausuras</vt:lpstr>
      <vt:lpstr>Proyectos Educativos 2018</vt:lpstr>
      <vt:lpstr>Otras gestiones institucionales</vt:lpstr>
      <vt:lpstr>Reglamentaciones de la Educación Superior del 2018</vt:lpstr>
      <vt:lpstr>Convenios Firmados en el 2018</vt:lpstr>
      <vt:lpstr>PRE CRES 2018</vt:lpstr>
      <vt:lpstr>Diapositiva 16</vt:lpstr>
      <vt:lpstr>Anteproyecto 2019</vt:lpstr>
      <vt:lpstr>Diapositiva 18</vt:lpstr>
      <vt:lpstr>Gracias por su atención</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Consejo Nacional de Educación Superior</dc:title>
  <dc:creator>HP</dc:creator>
  <cp:lastModifiedBy>SECCION - ARCHIVO</cp:lastModifiedBy>
  <cp:revision>28</cp:revision>
  <dcterms:created xsi:type="dcterms:W3CDTF">2018-01-25T21:46:05Z</dcterms:created>
  <dcterms:modified xsi:type="dcterms:W3CDTF">2018-10-03T12:39:46Z</dcterms:modified>
</cp:coreProperties>
</file>