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9" r:id="rId4"/>
    <p:sldId id="276" r:id="rId5"/>
    <p:sldId id="260" r:id="rId6"/>
    <p:sldId id="261" r:id="rId7"/>
    <p:sldId id="262" r:id="rId8"/>
    <p:sldId id="263" r:id="rId9"/>
    <p:sldId id="273" r:id="rId10"/>
    <p:sldId id="274" r:id="rId11"/>
    <p:sldId id="277" r:id="rId12"/>
  </p:sldIdLst>
  <p:sldSz cx="9144000" cy="6858000" type="screen4x3"/>
  <p:notesSz cx="6735763" cy="9866313"/>
  <p:defaultTextStyle>
    <a:defPPr>
      <a:defRPr lang="es-P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74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B10437-7F89-4A3C-AB02-B88C32A8C60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6ECF65-09E2-46A2-948B-5179008ABA5D}">
      <dgm:prSet phldrT="[Texto]"/>
      <dgm:spPr/>
      <dgm:t>
        <a:bodyPr/>
        <a:lstStyle/>
        <a:p>
          <a:r>
            <a:rPr lang="es-PY" dirty="0" smtClean="0"/>
            <a:t>Estancia 1</a:t>
          </a:r>
          <a:endParaRPr lang="en-US" dirty="0"/>
        </a:p>
      </dgm:t>
    </dgm:pt>
    <dgm:pt modelId="{20F03AAB-3D4D-430F-817E-C277327FE465}" type="parTrans" cxnId="{E39E12E9-A411-4EFB-8E7A-C45F5DA24870}">
      <dgm:prSet/>
      <dgm:spPr/>
      <dgm:t>
        <a:bodyPr/>
        <a:lstStyle/>
        <a:p>
          <a:endParaRPr lang="en-US"/>
        </a:p>
      </dgm:t>
    </dgm:pt>
    <dgm:pt modelId="{CB54B65D-8CEC-4ED5-8B75-D36336BDDA6E}" type="sibTrans" cxnId="{E39E12E9-A411-4EFB-8E7A-C45F5DA24870}">
      <dgm:prSet/>
      <dgm:spPr/>
      <dgm:t>
        <a:bodyPr/>
        <a:lstStyle/>
        <a:p>
          <a:endParaRPr lang="en-US"/>
        </a:p>
      </dgm:t>
    </dgm:pt>
    <dgm:pt modelId="{9818F28E-F6A9-4623-9203-76E889840FAB}">
      <dgm:prSet phldrT="[Texto]"/>
      <dgm:spPr/>
      <dgm:t>
        <a:bodyPr/>
        <a:lstStyle/>
        <a:p>
          <a:r>
            <a:rPr lang="es-PY" dirty="0" smtClean="0"/>
            <a:t>Estancia 2</a:t>
          </a:r>
          <a:endParaRPr lang="en-US" dirty="0"/>
        </a:p>
      </dgm:t>
    </dgm:pt>
    <dgm:pt modelId="{F350D3DD-1F9C-4145-8A43-80D46D126BBF}" type="parTrans" cxnId="{6506E41C-2BBB-46B7-B121-466750596FDF}">
      <dgm:prSet/>
      <dgm:spPr/>
      <dgm:t>
        <a:bodyPr/>
        <a:lstStyle/>
        <a:p>
          <a:endParaRPr lang="en-US"/>
        </a:p>
      </dgm:t>
    </dgm:pt>
    <dgm:pt modelId="{B24E4D08-72FF-4ED5-9889-45255F0AC5E6}" type="sibTrans" cxnId="{6506E41C-2BBB-46B7-B121-466750596FDF}">
      <dgm:prSet/>
      <dgm:spPr/>
      <dgm:t>
        <a:bodyPr/>
        <a:lstStyle/>
        <a:p>
          <a:endParaRPr lang="en-US"/>
        </a:p>
      </dgm:t>
    </dgm:pt>
    <dgm:pt modelId="{22A8A6A2-B822-4072-A62B-9DEBB95132AE}">
      <dgm:prSet phldrT="[Texto]"/>
      <dgm:spPr/>
      <dgm:t>
        <a:bodyPr/>
        <a:lstStyle/>
        <a:p>
          <a:r>
            <a:rPr lang="es-PY" dirty="0" smtClean="0"/>
            <a:t>Estancia 3</a:t>
          </a:r>
          <a:endParaRPr lang="en-US" dirty="0"/>
        </a:p>
      </dgm:t>
    </dgm:pt>
    <dgm:pt modelId="{43B59B95-21FF-4D78-B606-F84FFFDFC28C}" type="parTrans" cxnId="{D11F4615-F40E-4A5D-B45D-4B6DD4320CDD}">
      <dgm:prSet/>
      <dgm:spPr/>
      <dgm:t>
        <a:bodyPr/>
        <a:lstStyle/>
        <a:p>
          <a:endParaRPr lang="en-US"/>
        </a:p>
      </dgm:t>
    </dgm:pt>
    <dgm:pt modelId="{3CA19FA7-C1BB-4305-A5B2-8A928D4C4EE0}" type="sibTrans" cxnId="{D11F4615-F40E-4A5D-B45D-4B6DD4320CDD}">
      <dgm:prSet/>
      <dgm:spPr/>
      <dgm:t>
        <a:bodyPr/>
        <a:lstStyle/>
        <a:p>
          <a:endParaRPr lang="en-US"/>
        </a:p>
      </dgm:t>
    </dgm:pt>
    <dgm:pt modelId="{4F2902C1-DD4B-475B-B8BF-E36C41BE83AA}">
      <dgm:prSet phldrT="[Texto]"/>
      <dgm:spPr/>
      <dgm:t>
        <a:bodyPr/>
        <a:lstStyle/>
        <a:p>
          <a:r>
            <a:rPr lang="es-PY" dirty="0" smtClean="0"/>
            <a:t>Estancia 4</a:t>
          </a:r>
          <a:endParaRPr lang="en-US" dirty="0"/>
        </a:p>
      </dgm:t>
    </dgm:pt>
    <dgm:pt modelId="{2528B46B-0324-40BC-B685-5D0340C574AD}" type="parTrans" cxnId="{759B7FEC-BB10-4730-AC96-7C416ABF9943}">
      <dgm:prSet/>
      <dgm:spPr/>
      <dgm:t>
        <a:bodyPr/>
        <a:lstStyle/>
        <a:p>
          <a:endParaRPr lang="en-US"/>
        </a:p>
      </dgm:t>
    </dgm:pt>
    <dgm:pt modelId="{A66C259D-B4F2-420A-B33D-37212F781208}" type="sibTrans" cxnId="{759B7FEC-BB10-4730-AC96-7C416ABF9943}">
      <dgm:prSet/>
      <dgm:spPr/>
      <dgm:t>
        <a:bodyPr/>
        <a:lstStyle/>
        <a:p>
          <a:endParaRPr lang="en-US"/>
        </a:p>
      </dgm:t>
    </dgm:pt>
    <dgm:pt modelId="{373A80B0-3D6C-497F-BCA0-48AFF62C1091}" type="pres">
      <dgm:prSet presAssocID="{D2B10437-7F89-4A3C-AB02-B88C32A8C60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E7888F-3957-47A3-8E6A-F98E71669FAF}" type="pres">
      <dgm:prSet presAssocID="{D2B10437-7F89-4A3C-AB02-B88C32A8C60B}" presName="cycle" presStyleCnt="0"/>
      <dgm:spPr/>
    </dgm:pt>
    <dgm:pt modelId="{FFD05A6C-5AE9-4D57-B8C0-685991A2F05E}" type="pres">
      <dgm:prSet presAssocID="{D2B10437-7F89-4A3C-AB02-B88C32A8C60B}" presName="centerShape" presStyleCnt="0"/>
      <dgm:spPr/>
    </dgm:pt>
    <dgm:pt modelId="{8BE0ECDA-400B-408B-AFC1-C5C7BB543AFC}" type="pres">
      <dgm:prSet presAssocID="{D2B10437-7F89-4A3C-AB02-B88C32A8C60B}" presName="connSite" presStyleLbl="node1" presStyleIdx="0" presStyleCnt="5"/>
      <dgm:spPr/>
    </dgm:pt>
    <dgm:pt modelId="{716EEC9F-F4E9-4EA2-9580-1BCE7847576F}" type="pres">
      <dgm:prSet presAssocID="{D2B10437-7F89-4A3C-AB02-B88C32A8C60B}" presName="visible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53EE7236-6E83-4E88-9A6C-88E45649018D}" type="pres">
      <dgm:prSet presAssocID="{20F03AAB-3D4D-430F-817E-C277327FE465}" presName="Name25" presStyleLbl="parChTrans1D1" presStyleIdx="0" presStyleCnt="4"/>
      <dgm:spPr/>
      <dgm:t>
        <a:bodyPr/>
        <a:lstStyle/>
        <a:p>
          <a:endParaRPr lang="en-US"/>
        </a:p>
      </dgm:t>
    </dgm:pt>
    <dgm:pt modelId="{194AEDB6-837C-478F-AEEA-499B1CCB0CAA}" type="pres">
      <dgm:prSet presAssocID="{6C6ECF65-09E2-46A2-948B-5179008ABA5D}" presName="node" presStyleCnt="0"/>
      <dgm:spPr/>
    </dgm:pt>
    <dgm:pt modelId="{A154D896-AFF6-4A11-9AC0-CCF27E956777}" type="pres">
      <dgm:prSet presAssocID="{6C6ECF65-09E2-46A2-948B-5179008ABA5D}" presName="parentNode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77ECA-CD5C-4000-B793-3516698F9B0E}" type="pres">
      <dgm:prSet presAssocID="{6C6ECF65-09E2-46A2-948B-5179008ABA5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B58A0-BDFE-4DE4-8324-5E40311B7B39}" type="pres">
      <dgm:prSet presAssocID="{F350D3DD-1F9C-4145-8A43-80D46D126BBF}" presName="Name25" presStyleLbl="parChTrans1D1" presStyleIdx="1" presStyleCnt="4"/>
      <dgm:spPr/>
      <dgm:t>
        <a:bodyPr/>
        <a:lstStyle/>
        <a:p>
          <a:endParaRPr lang="en-US"/>
        </a:p>
      </dgm:t>
    </dgm:pt>
    <dgm:pt modelId="{7E911BC8-3319-4240-AB96-67C4D5C586BE}" type="pres">
      <dgm:prSet presAssocID="{9818F28E-F6A9-4623-9203-76E889840FAB}" presName="node" presStyleCnt="0"/>
      <dgm:spPr/>
    </dgm:pt>
    <dgm:pt modelId="{8BDB066B-546C-486C-AC73-76335792199B}" type="pres">
      <dgm:prSet presAssocID="{9818F28E-F6A9-4623-9203-76E889840FAB}" presName="parentNode" presStyleLbl="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F1084-8D69-4B19-9636-E5CB31251691}" type="pres">
      <dgm:prSet presAssocID="{9818F28E-F6A9-4623-9203-76E889840FA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EF305-F522-46B5-AF01-B3C42061D195}" type="pres">
      <dgm:prSet presAssocID="{43B59B95-21FF-4D78-B606-F84FFFDFC28C}" presName="Name25" presStyleLbl="parChTrans1D1" presStyleIdx="2" presStyleCnt="4"/>
      <dgm:spPr/>
      <dgm:t>
        <a:bodyPr/>
        <a:lstStyle/>
        <a:p>
          <a:endParaRPr lang="en-US"/>
        </a:p>
      </dgm:t>
    </dgm:pt>
    <dgm:pt modelId="{A9EE42AB-4603-4523-8DAB-EE5E4FD69CF7}" type="pres">
      <dgm:prSet presAssocID="{22A8A6A2-B822-4072-A62B-9DEBB95132AE}" presName="node" presStyleCnt="0"/>
      <dgm:spPr/>
    </dgm:pt>
    <dgm:pt modelId="{6DA70487-FAF6-4212-83E2-8B48231678EE}" type="pres">
      <dgm:prSet presAssocID="{22A8A6A2-B822-4072-A62B-9DEBB95132AE}" presName="parentNode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2AB7E-EFA6-4ABC-A63F-0BE3B27D77F3}" type="pres">
      <dgm:prSet presAssocID="{22A8A6A2-B822-4072-A62B-9DEBB95132A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AD1B27-1055-4B64-98DB-C51901023C01}" type="pres">
      <dgm:prSet presAssocID="{2528B46B-0324-40BC-B685-5D0340C574AD}" presName="Name25" presStyleLbl="parChTrans1D1" presStyleIdx="3" presStyleCnt="4"/>
      <dgm:spPr/>
      <dgm:t>
        <a:bodyPr/>
        <a:lstStyle/>
        <a:p>
          <a:endParaRPr lang="en-US"/>
        </a:p>
      </dgm:t>
    </dgm:pt>
    <dgm:pt modelId="{21A5B089-8002-4C28-9014-4AFC4A77E94E}" type="pres">
      <dgm:prSet presAssocID="{4F2902C1-DD4B-475B-B8BF-E36C41BE83AA}" presName="node" presStyleCnt="0"/>
      <dgm:spPr/>
    </dgm:pt>
    <dgm:pt modelId="{DFC6A24A-9013-4DC1-AF7D-BE2B23A92B00}" type="pres">
      <dgm:prSet presAssocID="{4F2902C1-DD4B-475B-B8BF-E36C41BE83AA}" presName="parentNode" presStyleLbl="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2AE1DB-EAF8-4E26-82B4-E9A9866FC18E}" type="pres">
      <dgm:prSet presAssocID="{4F2902C1-DD4B-475B-B8BF-E36C41BE83AA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E39E12E9-A411-4EFB-8E7A-C45F5DA24870}" srcId="{D2B10437-7F89-4A3C-AB02-B88C32A8C60B}" destId="{6C6ECF65-09E2-46A2-948B-5179008ABA5D}" srcOrd="0" destOrd="0" parTransId="{20F03AAB-3D4D-430F-817E-C277327FE465}" sibTransId="{CB54B65D-8CEC-4ED5-8B75-D36336BDDA6E}"/>
    <dgm:cxn modelId="{47B8E01F-5DBE-4107-AE49-36127B9B39F6}" type="presOf" srcId="{F350D3DD-1F9C-4145-8A43-80D46D126BBF}" destId="{0A0B58A0-BDFE-4DE4-8324-5E40311B7B39}" srcOrd="0" destOrd="0" presId="urn:microsoft.com/office/officeart/2005/8/layout/radial2"/>
    <dgm:cxn modelId="{E9E4BAAC-3523-417D-8E35-0871D16BCCCB}" type="presOf" srcId="{D2B10437-7F89-4A3C-AB02-B88C32A8C60B}" destId="{373A80B0-3D6C-497F-BCA0-48AFF62C1091}" srcOrd="0" destOrd="0" presId="urn:microsoft.com/office/officeart/2005/8/layout/radial2"/>
    <dgm:cxn modelId="{D11F4615-F40E-4A5D-B45D-4B6DD4320CDD}" srcId="{D2B10437-7F89-4A3C-AB02-B88C32A8C60B}" destId="{22A8A6A2-B822-4072-A62B-9DEBB95132AE}" srcOrd="2" destOrd="0" parTransId="{43B59B95-21FF-4D78-B606-F84FFFDFC28C}" sibTransId="{3CA19FA7-C1BB-4305-A5B2-8A928D4C4EE0}"/>
    <dgm:cxn modelId="{759B7FEC-BB10-4730-AC96-7C416ABF9943}" srcId="{D2B10437-7F89-4A3C-AB02-B88C32A8C60B}" destId="{4F2902C1-DD4B-475B-B8BF-E36C41BE83AA}" srcOrd="3" destOrd="0" parTransId="{2528B46B-0324-40BC-B685-5D0340C574AD}" sibTransId="{A66C259D-B4F2-420A-B33D-37212F781208}"/>
    <dgm:cxn modelId="{3BF99AB6-310C-4094-BAEE-6611883037F5}" type="presOf" srcId="{2528B46B-0324-40BC-B685-5D0340C574AD}" destId="{98AD1B27-1055-4B64-98DB-C51901023C01}" srcOrd="0" destOrd="0" presId="urn:microsoft.com/office/officeart/2005/8/layout/radial2"/>
    <dgm:cxn modelId="{69A760D3-E689-47C2-8C62-8C1187032CB1}" type="presOf" srcId="{43B59B95-21FF-4D78-B606-F84FFFDFC28C}" destId="{F6EEF305-F522-46B5-AF01-B3C42061D195}" srcOrd="0" destOrd="0" presId="urn:microsoft.com/office/officeart/2005/8/layout/radial2"/>
    <dgm:cxn modelId="{60135F55-B6D6-4E31-8D5A-84234B91DE95}" type="presOf" srcId="{6C6ECF65-09E2-46A2-948B-5179008ABA5D}" destId="{A154D896-AFF6-4A11-9AC0-CCF27E956777}" srcOrd="0" destOrd="0" presId="urn:microsoft.com/office/officeart/2005/8/layout/radial2"/>
    <dgm:cxn modelId="{60749F8A-238A-4AB2-841B-0D2AF53F88C6}" type="presOf" srcId="{4F2902C1-DD4B-475B-B8BF-E36C41BE83AA}" destId="{DFC6A24A-9013-4DC1-AF7D-BE2B23A92B00}" srcOrd="0" destOrd="0" presId="urn:microsoft.com/office/officeart/2005/8/layout/radial2"/>
    <dgm:cxn modelId="{6506E41C-2BBB-46B7-B121-466750596FDF}" srcId="{D2B10437-7F89-4A3C-AB02-B88C32A8C60B}" destId="{9818F28E-F6A9-4623-9203-76E889840FAB}" srcOrd="1" destOrd="0" parTransId="{F350D3DD-1F9C-4145-8A43-80D46D126BBF}" sibTransId="{B24E4D08-72FF-4ED5-9889-45255F0AC5E6}"/>
    <dgm:cxn modelId="{24F9D93F-752F-4854-A9F2-ED38BC4D2F32}" type="presOf" srcId="{22A8A6A2-B822-4072-A62B-9DEBB95132AE}" destId="{6DA70487-FAF6-4212-83E2-8B48231678EE}" srcOrd="0" destOrd="0" presId="urn:microsoft.com/office/officeart/2005/8/layout/radial2"/>
    <dgm:cxn modelId="{4347230F-7519-4A58-9B64-174757A47FCC}" type="presOf" srcId="{20F03AAB-3D4D-430F-817E-C277327FE465}" destId="{53EE7236-6E83-4E88-9A6C-88E45649018D}" srcOrd="0" destOrd="0" presId="urn:microsoft.com/office/officeart/2005/8/layout/radial2"/>
    <dgm:cxn modelId="{A3788082-0952-4012-9378-D2A9D42F3FD7}" type="presOf" srcId="{9818F28E-F6A9-4623-9203-76E889840FAB}" destId="{8BDB066B-546C-486C-AC73-76335792199B}" srcOrd="0" destOrd="0" presId="urn:microsoft.com/office/officeart/2005/8/layout/radial2"/>
    <dgm:cxn modelId="{A74717D7-DD63-4618-92C9-12598446EAB9}" type="presParOf" srcId="{373A80B0-3D6C-497F-BCA0-48AFF62C1091}" destId="{E7E7888F-3957-47A3-8E6A-F98E71669FAF}" srcOrd="0" destOrd="0" presId="urn:microsoft.com/office/officeart/2005/8/layout/radial2"/>
    <dgm:cxn modelId="{C676DB09-F229-4D0F-B6A5-63C92D276477}" type="presParOf" srcId="{E7E7888F-3957-47A3-8E6A-F98E71669FAF}" destId="{FFD05A6C-5AE9-4D57-B8C0-685991A2F05E}" srcOrd="0" destOrd="0" presId="urn:microsoft.com/office/officeart/2005/8/layout/radial2"/>
    <dgm:cxn modelId="{ECA4F9E3-9AAE-40E0-808C-45E42E57195C}" type="presParOf" srcId="{FFD05A6C-5AE9-4D57-B8C0-685991A2F05E}" destId="{8BE0ECDA-400B-408B-AFC1-C5C7BB543AFC}" srcOrd="0" destOrd="0" presId="urn:microsoft.com/office/officeart/2005/8/layout/radial2"/>
    <dgm:cxn modelId="{704380F1-E98C-47EF-89C1-D2AD34631493}" type="presParOf" srcId="{FFD05A6C-5AE9-4D57-B8C0-685991A2F05E}" destId="{716EEC9F-F4E9-4EA2-9580-1BCE7847576F}" srcOrd="1" destOrd="0" presId="urn:microsoft.com/office/officeart/2005/8/layout/radial2"/>
    <dgm:cxn modelId="{AFBBB14F-4D54-4F34-9A92-7D004E68E389}" type="presParOf" srcId="{E7E7888F-3957-47A3-8E6A-F98E71669FAF}" destId="{53EE7236-6E83-4E88-9A6C-88E45649018D}" srcOrd="1" destOrd="0" presId="urn:microsoft.com/office/officeart/2005/8/layout/radial2"/>
    <dgm:cxn modelId="{7C9F3E9C-8B50-4D3C-9623-3A8C76104690}" type="presParOf" srcId="{E7E7888F-3957-47A3-8E6A-F98E71669FAF}" destId="{194AEDB6-837C-478F-AEEA-499B1CCB0CAA}" srcOrd="2" destOrd="0" presId="urn:microsoft.com/office/officeart/2005/8/layout/radial2"/>
    <dgm:cxn modelId="{6947D32B-B8D5-4FF8-A832-88E36A5A6B3D}" type="presParOf" srcId="{194AEDB6-837C-478F-AEEA-499B1CCB0CAA}" destId="{A154D896-AFF6-4A11-9AC0-CCF27E956777}" srcOrd="0" destOrd="0" presId="urn:microsoft.com/office/officeart/2005/8/layout/radial2"/>
    <dgm:cxn modelId="{E9D16066-AE35-44A1-AC9A-7D38C37C2C80}" type="presParOf" srcId="{194AEDB6-837C-478F-AEEA-499B1CCB0CAA}" destId="{DE377ECA-CD5C-4000-B793-3516698F9B0E}" srcOrd="1" destOrd="0" presId="urn:microsoft.com/office/officeart/2005/8/layout/radial2"/>
    <dgm:cxn modelId="{8D2D7BA5-00C7-4D54-8E37-DE0A9B1B16FD}" type="presParOf" srcId="{E7E7888F-3957-47A3-8E6A-F98E71669FAF}" destId="{0A0B58A0-BDFE-4DE4-8324-5E40311B7B39}" srcOrd="3" destOrd="0" presId="urn:microsoft.com/office/officeart/2005/8/layout/radial2"/>
    <dgm:cxn modelId="{A168C9DE-A75B-455C-A804-EAF7B0CBA57C}" type="presParOf" srcId="{E7E7888F-3957-47A3-8E6A-F98E71669FAF}" destId="{7E911BC8-3319-4240-AB96-67C4D5C586BE}" srcOrd="4" destOrd="0" presId="urn:microsoft.com/office/officeart/2005/8/layout/radial2"/>
    <dgm:cxn modelId="{AD70BEF5-7AA8-48AB-B809-0095C8E160B3}" type="presParOf" srcId="{7E911BC8-3319-4240-AB96-67C4D5C586BE}" destId="{8BDB066B-546C-486C-AC73-76335792199B}" srcOrd="0" destOrd="0" presId="urn:microsoft.com/office/officeart/2005/8/layout/radial2"/>
    <dgm:cxn modelId="{F8F83992-E324-4C6C-AFE6-40193D796F1A}" type="presParOf" srcId="{7E911BC8-3319-4240-AB96-67C4D5C586BE}" destId="{609F1084-8D69-4B19-9636-E5CB31251691}" srcOrd="1" destOrd="0" presId="urn:microsoft.com/office/officeart/2005/8/layout/radial2"/>
    <dgm:cxn modelId="{DA98F9D8-F1A3-4B25-BCFA-87C6738FA2EA}" type="presParOf" srcId="{E7E7888F-3957-47A3-8E6A-F98E71669FAF}" destId="{F6EEF305-F522-46B5-AF01-B3C42061D195}" srcOrd="5" destOrd="0" presId="urn:microsoft.com/office/officeart/2005/8/layout/radial2"/>
    <dgm:cxn modelId="{0D4E510D-34D0-4B4C-8DF4-ED4D0BDA3500}" type="presParOf" srcId="{E7E7888F-3957-47A3-8E6A-F98E71669FAF}" destId="{A9EE42AB-4603-4523-8DAB-EE5E4FD69CF7}" srcOrd="6" destOrd="0" presId="urn:microsoft.com/office/officeart/2005/8/layout/radial2"/>
    <dgm:cxn modelId="{30F09ED4-F76B-4F15-A945-03C7EC8B46B1}" type="presParOf" srcId="{A9EE42AB-4603-4523-8DAB-EE5E4FD69CF7}" destId="{6DA70487-FAF6-4212-83E2-8B48231678EE}" srcOrd="0" destOrd="0" presId="urn:microsoft.com/office/officeart/2005/8/layout/radial2"/>
    <dgm:cxn modelId="{9C6806CA-1490-474A-B207-9078386EE5F6}" type="presParOf" srcId="{A9EE42AB-4603-4523-8DAB-EE5E4FD69CF7}" destId="{ED52AB7E-EFA6-4ABC-A63F-0BE3B27D77F3}" srcOrd="1" destOrd="0" presId="urn:microsoft.com/office/officeart/2005/8/layout/radial2"/>
    <dgm:cxn modelId="{98AE2BC0-0D74-408A-A13E-575440342BF9}" type="presParOf" srcId="{E7E7888F-3957-47A3-8E6A-F98E71669FAF}" destId="{98AD1B27-1055-4B64-98DB-C51901023C01}" srcOrd="7" destOrd="0" presId="urn:microsoft.com/office/officeart/2005/8/layout/radial2"/>
    <dgm:cxn modelId="{8582810E-0FBA-4334-9FBE-27B0957F15C2}" type="presParOf" srcId="{E7E7888F-3957-47A3-8E6A-F98E71669FAF}" destId="{21A5B089-8002-4C28-9014-4AFC4A77E94E}" srcOrd="8" destOrd="0" presId="urn:microsoft.com/office/officeart/2005/8/layout/radial2"/>
    <dgm:cxn modelId="{7A6BB4E0-2FEE-4395-807C-12BCEEA7EC03}" type="presParOf" srcId="{21A5B089-8002-4C28-9014-4AFC4A77E94E}" destId="{DFC6A24A-9013-4DC1-AF7D-BE2B23A92B00}" srcOrd="0" destOrd="0" presId="urn:microsoft.com/office/officeart/2005/8/layout/radial2"/>
    <dgm:cxn modelId="{3A4C5244-9455-4A39-ABCB-654E7F6A6671}" type="presParOf" srcId="{21A5B089-8002-4C28-9014-4AFC4A77E94E}" destId="{5E2AE1DB-EAF8-4E26-82B4-E9A9866FC18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B10437-7F89-4A3C-AB02-B88C32A8C60B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6ECF65-09E2-46A2-948B-5179008ABA5D}">
      <dgm:prSet phldrT="[Texto]"/>
      <dgm:spPr/>
      <dgm:t>
        <a:bodyPr/>
        <a:lstStyle/>
        <a:p>
          <a:r>
            <a:rPr lang="es-PY" dirty="0" smtClean="0"/>
            <a:t>Estancia 5</a:t>
          </a:r>
          <a:endParaRPr lang="en-US" dirty="0"/>
        </a:p>
      </dgm:t>
    </dgm:pt>
    <dgm:pt modelId="{20F03AAB-3D4D-430F-817E-C277327FE465}" type="parTrans" cxnId="{E39E12E9-A411-4EFB-8E7A-C45F5DA24870}">
      <dgm:prSet/>
      <dgm:spPr/>
      <dgm:t>
        <a:bodyPr/>
        <a:lstStyle/>
        <a:p>
          <a:endParaRPr lang="en-US"/>
        </a:p>
      </dgm:t>
    </dgm:pt>
    <dgm:pt modelId="{CB54B65D-8CEC-4ED5-8B75-D36336BDDA6E}" type="sibTrans" cxnId="{E39E12E9-A411-4EFB-8E7A-C45F5DA24870}">
      <dgm:prSet/>
      <dgm:spPr/>
      <dgm:t>
        <a:bodyPr/>
        <a:lstStyle/>
        <a:p>
          <a:endParaRPr lang="en-US"/>
        </a:p>
      </dgm:t>
    </dgm:pt>
    <dgm:pt modelId="{9818F28E-F6A9-4623-9203-76E889840FAB}">
      <dgm:prSet phldrT="[Texto]"/>
      <dgm:spPr/>
      <dgm:t>
        <a:bodyPr/>
        <a:lstStyle/>
        <a:p>
          <a:r>
            <a:rPr lang="es-PY" dirty="0" smtClean="0"/>
            <a:t>Estancia 6</a:t>
          </a:r>
          <a:endParaRPr lang="en-US" dirty="0"/>
        </a:p>
      </dgm:t>
    </dgm:pt>
    <dgm:pt modelId="{F350D3DD-1F9C-4145-8A43-80D46D126BBF}" type="parTrans" cxnId="{6506E41C-2BBB-46B7-B121-466750596FDF}">
      <dgm:prSet/>
      <dgm:spPr/>
      <dgm:t>
        <a:bodyPr/>
        <a:lstStyle/>
        <a:p>
          <a:endParaRPr lang="en-US"/>
        </a:p>
      </dgm:t>
    </dgm:pt>
    <dgm:pt modelId="{B24E4D08-72FF-4ED5-9889-45255F0AC5E6}" type="sibTrans" cxnId="{6506E41C-2BBB-46B7-B121-466750596FDF}">
      <dgm:prSet/>
      <dgm:spPr/>
      <dgm:t>
        <a:bodyPr/>
        <a:lstStyle/>
        <a:p>
          <a:endParaRPr lang="en-US"/>
        </a:p>
      </dgm:t>
    </dgm:pt>
    <dgm:pt modelId="{22A8A6A2-B822-4072-A62B-9DEBB95132AE}">
      <dgm:prSet phldrT="[Texto]"/>
      <dgm:spPr/>
      <dgm:t>
        <a:bodyPr/>
        <a:lstStyle/>
        <a:p>
          <a:r>
            <a:rPr lang="es-PY" dirty="0" smtClean="0"/>
            <a:t>Estancia 7</a:t>
          </a:r>
          <a:endParaRPr lang="en-US" dirty="0"/>
        </a:p>
      </dgm:t>
    </dgm:pt>
    <dgm:pt modelId="{43B59B95-21FF-4D78-B606-F84FFFDFC28C}" type="parTrans" cxnId="{D11F4615-F40E-4A5D-B45D-4B6DD4320CDD}">
      <dgm:prSet/>
      <dgm:spPr/>
      <dgm:t>
        <a:bodyPr/>
        <a:lstStyle/>
        <a:p>
          <a:endParaRPr lang="en-US"/>
        </a:p>
      </dgm:t>
    </dgm:pt>
    <dgm:pt modelId="{3CA19FA7-C1BB-4305-A5B2-8A928D4C4EE0}" type="sibTrans" cxnId="{D11F4615-F40E-4A5D-B45D-4B6DD4320CDD}">
      <dgm:prSet/>
      <dgm:spPr/>
      <dgm:t>
        <a:bodyPr/>
        <a:lstStyle/>
        <a:p>
          <a:endParaRPr lang="en-US"/>
        </a:p>
      </dgm:t>
    </dgm:pt>
    <dgm:pt modelId="{373A80B0-3D6C-497F-BCA0-48AFF62C1091}" type="pres">
      <dgm:prSet presAssocID="{D2B10437-7F89-4A3C-AB02-B88C32A8C60B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7E7888F-3957-47A3-8E6A-F98E71669FAF}" type="pres">
      <dgm:prSet presAssocID="{D2B10437-7F89-4A3C-AB02-B88C32A8C60B}" presName="cycle" presStyleCnt="0"/>
      <dgm:spPr/>
    </dgm:pt>
    <dgm:pt modelId="{FFD05A6C-5AE9-4D57-B8C0-685991A2F05E}" type="pres">
      <dgm:prSet presAssocID="{D2B10437-7F89-4A3C-AB02-B88C32A8C60B}" presName="centerShape" presStyleCnt="0"/>
      <dgm:spPr/>
    </dgm:pt>
    <dgm:pt modelId="{8BE0ECDA-400B-408B-AFC1-C5C7BB543AFC}" type="pres">
      <dgm:prSet presAssocID="{D2B10437-7F89-4A3C-AB02-B88C32A8C60B}" presName="connSite" presStyleLbl="node1" presStyleIdx="0" presStyleCnt="4"/>
      <dgm:spPr/>
    </dgm:pt>
    <dgm:pt modelId="{716EEC9F-F4E9-4EA2-9580-1BCE7847576F}" type="pres">
      <dgm:prSet presAssocID="{D2B10437-7F89-4A3C-AB02-B88C32A8C60B}" presName="visible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n-US"/>
        </a:p>
      </dgm:t>
    </dgm:pt>
    <dgm:pt modelId="{53EE7236-6E83-4E88-9A6C-88E45649018D}" type="pres">
      <dgm:prSet presAssocID="{20F03AAB-3D4D-430F-817E-C277327FE465}" presName="Name25" presStyleLbl="parChTrans1D1" presStyleIdx="0" presStyleCnt="3"/>
      <dgm:spPr/>
      <dgm:t>
        <a:bodyPr/>
        <a:lstStyle/>
        <a:p>
          <a:endParaRPr lang="en-US"/>
        </a:p>
      </dgm:t>
    </dgm:pt>
    <dgm:pt modelId="{194AEDB6-837C-478F-AEEA-499B1CCB0CAA}" type="pres">
      <dgm:prSet presAssocID="{6C6ECF65-09E2-46A2-948B-5179008ABA5D}" presName="node" presStyleCnt="0"/>
      <dgm:spPr/>
    </dgm:pt>
    <dgm:pt modelId="{A154D896-AFF6-4A11-9AC0-CCF27E956777}" type="pres">
      <dgm:prSet presAssocID="{6C6ECF65-09E2-46A2-948B-5179008ABA5D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77ECA-CD5C-4000-B793-3516698F9B0E}" type="pres">
      <dgm:prSet presAssocID="{6C6ECF65-09E2-46A2-948B-5179008ABA5D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B58A0-BDFE-4DE4-8324-5E40311B7B39}" type="pres">
      <dgm:prSet presAssocID="{F350D3DD-1F9C-4145-8A43-80D46D126BBF}" presName="Name25" presStyleLbl="parChTrans1D1" presStyleIdx="1" presStyleCnt="3"/>
      <dgm:spPr/>
      <dgm:t>
        <a:bodyPr/>
        <a:lstStyle/>
        <a:p>
          <a:endParaRPr lang="en-US"/>
        </a:p>
      </dgm:t>
    </dgm:pt>
    <dgm:pt modelId="{7E911BC8-3319-4240-AB96-67C4D5C586BE}" type="pres">
      <dgm:prSet presAssocID="{9818F28E-F6A9-4623-9203-76E889840FAB}" presName="node" presStyleCnt="0"/>
      <dgm:spPr/>
    </dgm:pt>
    <dgm:pt modelId="{8BDB066B-546C-486C-AC73-76335792199B}" type="pres">
      <dgm:prSet presAssocID="{9818F28E-F6A9-4623-9203-76E889840FAB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9F1084-8D69-4B19-9636-E5CB31251691}" type="pres">
      <dgm:prSet presAssocID="{9818F28E-F6A9-4623-9203-76E889840FAB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EEF305-F522-46B5-AF01-B3C42061D195}" type="pres">
      <dgm:prSet presAssocID="{43B59B95-21FF-4D78-B606-F84FFFDFC28C}" presName="Name25" presStyleLbl="parChTrans1D1" presStyleIdx="2" presStyleCnt="3"/>
      <dgm:spPr/>
      <dgm:t>
        <a:bodyPr/>
        <a:lstStyle/>
        <a:p>
          <a:endParaRPr lang="en-US"/>
        </a:p>
      </dgm:t>
    </dgm:pt>
    <dgm:pt modelId="{A9EE42AB-4603-4523-8DAB-EE5E4FD69CF7}" type="pres">
      <dgm:prSet presAssocID="{22A8A6A2-B822-4072-A62B-9DEBB95132AE}" presName="node" presStyleCnt="0"/>
      <dgm:spPr/>
    </dgm:pt>
    <dgm:pt modelId="{6DA70487-FAF6-4212-83E2-8B48231678EE}" type="pres">
      <dgm:prSet presAssocID="{22A8A6A2-B822-4072-A62B-9DEBB95132AE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2AB7E-EFA6-4ABC-A63F-0BE3B27D77F3}" type="pres">
      <dgm:prSet presAssocID="{22A8A6A2-B822-4072-A62B-9DEBB95132AE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84F430B-DD95-498A-95CA-2B4837AAFA33}" type="presOf" srcId="{20F03AAB-3D4D-430F-817E-C277327FE465}" destId="{53EE7236-6E83-4E88-9A6C-88E45649018D}" srcOrd="0" destOrd="0" presId="urn:microsoft.com/office/officeart/2005/8/layout/radial2"/>
    <dgm:cxn modelId="{E39E12E9-A411-4EFB-8E7A-C45F5DA24870}" srcId="{D2B10437-7F89-4A3C-AB02-B88C32A8C60B}" destId="{6C6ECF65-09E2-46A2-948B-5179008ABA5D}" srcOrd="0" destOrd="0" parTransId="{20F03AAB-3D4D-430F-817E-C277327FE465}" sibTransId="{CB54B65D-8CEC-4ED5-8B75-D36336BDDA6E}"/>
    <dgm:cxn modelId="{326EF6C8-0483-463F-AE46-79F525F2F15B}" type="presOf" srcId="{22A8A6A2-B822-4072-A62B-9DEBB95132AE}" destId="{6DA70487-FAF6-4212-83E2-8B48231678EE}" srcOrd="0" destOrd="0" presId="urn:microsoft.com/office/officeart/2005/8/layout/radial2"/>
    <dgm:cxn modelId="{D11F4615-F40E-4A5D-B45D-4B6DD4320CDD}" srcId="{D2B10437-7F89-4A3C-AB02-B88C32A8C60B}" destId="{22A8A6A2-B822-4072-A62B-9DEBB95132AE}" srcOrd="2" destOrd="0" parTransId="{43B59B95-21FF-4D78-B606-F84FFFDFC28C}" sibTransId="{3CA19FA7-C1BB-4305-A5B2-8A928D4C4EE0}"/>
    <dgm:cxn modelId="{14E684F7-DA60-4A39-BB41-467F97BF4B26}" type="presOf" srcId="{D2B10437-7F89-4A3C-AB02-B88C32A8C60B}" destId="{373A80B0-3D6C-497F-BCA0-48AFF62C1091}" srcOrd="0" destOrd="0" presId="urn:microsoft.com/office/officeart/2005/8/layout/radial2"/>
    <dgm:cxn modelId="{DFEDB972-A6EB-46CB-A1F9-9A285D8245E3}" type="presOf" srcId="{9818F28E-F6A9-4623-9203-76E889840FAB}" destId="{8BDB066B-546C-486C-AC73-76335792199B}" srcOrd="0" destOrd="0" presId="urn:microsoft.com/office/officeart/2005/8/layout/radial2"/>
    <dgm:cxn modelId="{043156F9-EABE-46C6-9E03-724F64686730}" type="presOf" srcId="{43B59B95-21FF-4D78-B606-F84FFFDFC28C}" destId="{F6EEF305-F522-46B5-AF01-B3C42061D195}" srcOrd="0" destOrd="0" presId="urn:microsoft.com/office/officeart/2005/8/layout/radial2"/>
    <dgm:cxn modelId="{7ACE7E81-EE29-40A8-8087-0DD889E84E27}" type="presOf" srcId="{6C6ECF65-09E2-46A2-948B-5179008ABA5D}" destId="{A154D896-AFF6-4A11-9AC0-CCF27E956777}" srcOrd="0" destOrd="0" presId="urn:microsoft.com/office/officeart/2005/8/layout/radial2"/>
    <dgm:cxn modelId="{6506E41C-2BBB-46B7-B121-466750596FDF}" srcId="{D2B10437-7F89-4A3C-AB02-B88C32A8C60B}" destId="{9818F28E-F6A9-4623-9203-76E889840FAB}" srcOrd="1" destOrd="0" parTransId="{F350D3DD-1F9C-4145-8A43-80D46D126BBF}" sibTransId="{B24E4D08-72FF-4ED5-9889-45255F0AC5E6}"/>
    <dgm:cxn modelId="{0437D368-E3D6-4A34-A2B3-A09DB6A4EEFE}" type="presOf" srcId="{F350D3DD-1F9C-4145-8A43-80D46D126BBF}" destId="{0A0B58A0-BDFE-4DE4-8324-5E40311B7B39}" srcOrd="0" destOrd="0" presId="urn:microsoft.com/office/officeart/2005/8/layout/radial2"/>
    <dgm:cxn modelId="{46061F9D-3E11-4031-96DC-B050F05B1266}" type="presParOf" srcId="{373A80B0-3D6C-497F-BCA0-48AFF62C1091}" destId="{E7E7888F-3957-47A3-8E6A-F98E71669FAF}" srcOrd="0" destOrd="0" presId="urn:microsoft.com/office/officeart/2005/8/layout/radial2"/>
    <dgm:cxn modelId="{66261095-7D3A-4DE6-94C4-3B5706C29653}" type="presParOf" srcId="{E7E7888F-3957-47A3-8E6A-F98E71669FAF}" destId="{FFD05A6C-5AE9-4D57-B8C0-685991A2F05E}" srcOrd="0" destOrd="0" presId="urn:microsoft.com/office/officeart/2005/8/layout/radial2"/>
    <dgm:cxn modelId="{FED01663-4BD3-4C59-9960-E2DAF77D740C}" type="presParOf" srcId="{FFD05A6C-5AE9-4D57-B8C0-685991A2F05E}" destId="{8BE0ECDA-400B-408B-AFC1-C5C7BB543AFC}" srcOrd="0" destOrd="0" presId="urn:microsoft.com/office/officeart/2005/8/layout/radial2"/>
    <dgm:cxn modelId="{C55D1E60-872F-49E9-9739-AC0F4A3DA21E}" type="presParOf" srcId="{FFD05A6C-5AE9-4D57-B8C0-685991A2F05E}" destId="{716EEC9F-F4E9-4EA2-9580-1BCE7847576F}" srcOrd="1" destOrd="0" presId="urn:microsoft.com/office/officeart/2005/8/layout/radial2"/>
    <dgm:cxn modelId="{7EEFCCE7-52F7-4C7A-AC8E-67BE522A519D}" type="presParOf" srcId="{E7E7888F-3957-47A3-8E6A-F98E71669FAF}" destId="{53EE7236-6E83-4E88-9A6C-88E45649018D}" srcOrd="1" destOrd="0" presId="urn:microsoft.com/office/officeart/2005/8/layout/radial2"/>
    <dgm:cxn modelId="{ECBA22A3-066F-46CB-871B-375B076D19EC}" type="presParOf" srcId="{E7E7888F-3957-47A3-8E6A-F98E71669FAF}" destId="{194AEDB6-837C-478F-AEEA-499B1CCB0CAA}" srcOrd="2" destOrd="0" presId="urn:microsoft.com/office/officeart/2005/8/layout/radial2"/>
    <dgm:cxn modelId="{C63671A8-15E0-4CAB-A11A-B1ACC05A849E}" type="presParOf" srcId="{194AEDB6-837C-478F-AEEA-499B1CCB0CAA}" destId="{A154D896-AFF6-4A11-9AC0-CCF27E956777}" srcOrd="0" destOrd="0" presId="urn:microsoft.com/office/officeart/2005/8/layout/radial2"/>
    <dgm:cxn modelId="{8EB6CD41-3549-46D7-A3E4-7ACF97C77C5F}" type="presParOf" srcId="{194AEDB6-837C-478F-AEEA-499B1CCB0CAA}" destId="{DE377ECA-CD5C-4000-B793-3516698F9B0E}" srcOrd="1" destOrd="0" presId="urn:microsoft.com/office/officeart/2005/8/layout/radial2"/>
    <dgm:cxn modelId="{38A6479F-7A86-4230-B1AB-20BC71AC5B6C}" type="presParOf" srcId="{E7E7888F-3957-47A3-8E6A-F98E71669FAF}" destId="{0A0B58A0-BDFE-4DE4-8324-5E40311B7B39}" srcOrd="3" destOrd="0" presId="urn:microsoft.com/office/officeart/2005/8/layout/radial2"/>
    <dgm:cxn modelId="{5B873CE3-894E-4213-AF89-D0A6A42E07B7}" type="presParOf" srcId="{E7E7888F-3957-47A3-8E6A-F98E71669FAF}" destId="{7E911BC8-3319-4240-AB96-67C4D5C586BE}" srcOrd="4" destOrd="0" presId="urn:microsoft.com/office/officeart/2005/8/layout/radial2"/>
    <dgm:cxn modelId="{EE895F6E-24FD-485D-8003-9813EFAE7A34}" type="presParOf" srcId="{7E911BC8-3319-4240-AB96-67C4D5C586BE}" destId="{8BDB066B-546C-486C-AC73-76335792199B}" srcOrd="0" destOrd="0" presId="urn:microsoft.com/office/officeart/2005/8/layout/radial2"/>
    <dgm:cxn modelId="{49F967F6-8D82-4DCD-986F-EE9DF5010D16}" type="presParOf" srcId="{7E911BC8-3319-4240-AB96-67C4D5C586BE}" destId="{609F1084-8D69-4B19-9636-E5CB31251691}" srcOrd="1" destOrd="0" presId="urn:microsoft.com/office/officeart/2005/8/layout/radial2"/>
    <dgm:cxn modelId="{A989734B-640B-403E-A8AE-23B176B72837}" type="presParOf" srcId="{E7E7888F-3957-47A3-8E6A-F98E71669FAF}" destId="{F6EEF305-F522-46B5-AF01-B3C42061D195}" srcOrd="5" destOrd="0" presId="urn:microsoft.com/office/officeart/2005/8/layout/radial2"/>
    <dgm:cxn modelId="{92E13126-9D75-40E9-8DBE-C4C1517ECAA9}" type="presParOf" srcId="{E7E7888F-3957-47A3-8E6A-F98E71669FAF}" destId="{A9EE42AB-4603-4523-8DAB-EE5E4FD69CF7}" srcOrd="6" destOrd="0" presId="urn:microsoft.com/office/officeart/2005/8/layout/radial2"/>
    <dgm:cxn modelId="{B124858B-AC39-4837-A19D-E7B8A1F21379}" type="presParOf" srcId="{A9EE42AB-4603-4523-8DAB-EE5E4FD69CF7}" destId="{6DA70487-FAF6-4212-83E2-8B48231678EE}" srcOrd="0" destOrd="0" presId="urn:microsoft.com/office/officeart/2005/8/layout/radial2"/>
    <dgm:cxn modelId="{7B5C5312-672E-4B2B-8C6A-7F27535FE4B8}" type="presParOf" srcId="{A9EE42AB-4603-4523-8DAB-EE5E4FD69CF7}" destId="{ED52AB7E-EFA6-4ABC-A63F-0BE3B27D77F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D1B27-1055-4B64-98DB-C51901023C01}">
      <dsp:nvSpPr>
        <dsp:cNvPr id="0" name=""/>
        <dsp:cNvSpPr/>
      </dsp:nvSpPr>
      <dsp:spPr>
        <a:xfrm rot="3679737">
          <a:off x="1187680" y="4144090"/>
          <a:ext cx="1079504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079504" y="33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EF305-F522-46B5-AF01-B3C42061D195}">
      <dsp:nvSpPr>
        <dsp:cNvPr id="0" name=""/>
        <dsp:cNvSpPr/>
      </dsp:nvSpPr>
      <dsp:spPr>
        <a:xfrm rot="1310954">
          <a:off x="1777501" y="3369354"/>
          <a:ext cx="774387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74387" y="33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B58A0-BDFE-4DE4-8324-5E40311B7B39}">
      <dsp:nvSpPr>
        <dsp:cNvPr id="0" name=""/>
        <dsp:cNvSpPr/>
      </dsp:nvSpPr>
      <dsp:spPr>
        <a:xfrm rot="20289046">
          <a:off x="1777501" y="2485070"/>
          <a:ext cx="774387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774387" y="33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E7236-6E83-4E88-9A6C-88E45649018D}">
      <dsp:nvSpPr>
        <dsp:cNvPr id="0" name=""/>
        <dsp:cNvSpPr/>
      </dsp:nvSpPr>
      <dsp:spPr>
        <a:xfrm rot="17920263">
          <a:off x="1187680" y="1710335"/>
          <a:ext cx="1079504" cy="66005"/>
        </a:xfrm>
        <a:custGeom>
          <a:avLst/>
          <a:gdLst/>
          <a:ahLst/>
          <a:cxnLst/>
          <a:rect l="0" t="0" r="0" b="0"/>
          <a:pathLst>
            <a:path>
              <a:moveTo>
                <a:pt x="0" y="33002"/>
              </a:moveTo>
              <a:lnTo>
                <a:pt x="1079504" y="330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EEC9F-F4E9-4EA2-9580-1BCE7847576F}">
      <dsp:nvSpPr>
        <dsp:cNvPr id="0" name=""/>
        <dsp:cNvSpPr/>
      </dsp:nvSpPr>
      <dsp:spPr>
        <a:xfrm>
          <a:off x="146" y="1898351"/>
          <a:ext cx="2123728" cy="212372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4D896-AFF6-4A11-9AC0-CCF27E956777}">
      <dsp:nvSpPr>
        <dsp:cNvPr id="0" name=""/>
        <dsp:cNvSpPr/>
      </dsp:nvSpPr>
      <dsp:spPr>
        <a:xfrm>
          <a:off x="1654953" y="73646"/>
          <a:ext cx="1274236" cy="12742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100" kern="1200" dirty="0" smtClean="0"/>
            <a:t>Estancia 1</a:t>
          </a:r>
          <a:endParaRPr lang="en-US" sz="2100" kern="1200" dirty="0"/>
        </a:p>
      </dsp:txBody>
      <dsp:txXfrm>
        <a:off x="1841561" y="260254"/>
        <a:ext cx="901020" cy="901020"/>
      </dsp:txXfrm>
    </dsp:sp>
    <dsp:sp modelId="{8BDB066B-546C-486C-AC73-76335792199B}">
      <dsp:nvSpPr>
        <dsp:cNvPr id="0" name=""/>
        <dsp:cNvSpPr/>
      </dsp:nvSpPr>
      <dsp:spPr>
        <a:xfrm>
          <a:off x="2478309" y="1499740"/>
          <a:ext cx="1274236" cy="12742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100" kern="1200" dirty="0" smtClean="0"/>
            <a:t>Estancia 2</a:t>
          </a:r>
          <a:endParaRPr lang="en-US" sz="2100" kern="1200" dirty="0"/>
        </a:p>
      </dsp:txBody>
      <dsp:txXfrm>
        <a:off x="2664917" y="1686348"/>
        <a:ext cx="901020" cy="901020"/>
      </dsp:txXfrm>
    </dsp:sp>
    <dsp:sp modelId="{6DA70487-FAF6-4212-83E2-8B48231678EE}">
      <dsp:nvSpPr>
        <dsp:cNvPr id="0" name=""/>
        <dsp:cNvSpPr/>
      </dsp:nvSpPr>
      <dsp:spPr>
        <a:xfrm>
          <a:off x="2478309" y="3146453"/>
          <a:ext cx="1274236" cy="12742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100" kern="1200" dirty="0" smtClean="0"/>
            <a:t>Estancia 3</a:t>
          </a:r>
          <a:endParaRPr lang="en-US" sz="2100" kern="1200" dirty="0"/>
        </a:p>
      </dsp:txBody>
      <dsp:txXfrm>
        <a:off x="2664917" y="3333061"/>
        <a:ext cx="901020" cy="901020"/>
      </dsp:txXfrm>
    </dsp:sp>
    <dsp:sp modelId="{DFC6A24A-9013-4DC1-AF7D-BE2B23A92B00}">
      <dsp:nvSpPr>
        <dsp:cNvPr id="0" name=""/>
        <dsp:cNvSpPr/>
      </dsp:nvSpPr>
      <dsp:spPr>
        <a:xfrm>
          <a:off x="1654953" y="4572547"/>
          <a:ext cx="1274236" cy="12742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100" kern="1200" dirty="0" smtClean="0"/>
            <a:t>Estancia 4</a:t>
          </a:r>
          <a:endParaRPr lang="en-US" sz="2100" kern="1200" dirty="0"/>
        </a:p>
      </dsp:txBody>
      <dsp:txXfrm>
        <a:off x="1841561" y="4759155"/>
        <a:ext cx="901020" cy="901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EEF305-F522-46B5-AF01-B3C42061D195}">
      <dsp:nvSpPr>
        <dsp:cNvPr id="0" name=""/>
        <dsp:cNvSpPr/>
      </dsp:nvSpPr>
      <dsp:spPr>
        <a:xfrm rot="2563297">
          <a:off x="1815278" y="4039400"/>
          <a:ext cx="703236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03236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B58A0-BDFE-4DE4-8324-5E40311B7B39}">
      <dsp:nvSpPr>
        <dsp:cNvPr id="0" name=""/>
        <dsp:cNvSpPr/>
      </dsp:nvSpPr>
      <dsp:spPr>
        <a:xfrm>
          <a:off x="1908577" y="3075671"/>
          <a:ext cx="782548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82548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E7236-6E83-4E88-9A6C-88E45649018D}">
      <dsp:nvSpPr>
        <dsp:cNvPr id="0" name=""/>
        <dsp:cNvSpPr/>
      </dsp:nvSpPr>
      <dsp:spPr>
        <a:xfrm rot="19036703">
          <a:off x="1815278" y="2111941"/>
          <a:ext cx="703236" cy="65214"/>
        </a:xfrm>
        <a:custGeom>
          <a:avLst/>
          <a:gdLst/>
          <a:ahLst/>
          <a:cxnLst/>
          <a:rect l="0" t="0" r="0" b="0"/>
          <a:pathLst>
            <a:path>
              <a:moveTo>
                <a:pt x="0" y="32607"/>
              </a:moveTo>
              <a:lnTo>
                <a:pt x="703236" y="3260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6EEC9F-F4E9-4EA2-9580-1BCE7847576F}">
      <dsp:nvSpPr>
        <dsp:cNvPr id="0" name=""/>
        <dsp:cNvSpPr/>
      </dsp:nvSpPr>
      <dsp:spPr>
        <a:xfrm>
          <a:off x="1483" y="1986458"/>
          <a:ext cx="2243639" cy="22436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54D896-AFF6-4A11-9AC0-CCF27E956777}">
      <dsp:nvSpPr>
        <dsp:cNvPr id="0" name=""/>
        <dsp:cNvSpPr/>
      </dsp:nvSpPr>
      <dsp:spPr>
        <a:xfrm>
          <a:off x="2246616" y="776255"/>
          <a:ext cx="1346183" cy="1346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200" kern="1200" dirty="0" smtClean="0"/>
            <a:t>Estancia 5</a:t>
          </a:r>
          <a:endParaRPr lang="en-US" sz="2200" kern="1200" dirty="0"/>
        </a:p>
      </dsp:txBody>
      <dsp:txXfrm>
        <a:off x="2443760" y="973399"/>
        <a:ext cx="951895" cy="951895"/>
      </dsp:txXfrm>
    </dsp:sp>
    <dsp:sp modelId="{8BDB066B-546C-486C-AC73-76335792199B}">
      <dsp:nvSpPr>
        <dsp:cNvPr id="0" name=""/>
        <dsp:cNvSpPr/>
      </dsp:nvSpPr>
      <dsp:spPr>
        <a:xfrm>
          <a:off x="2691126" y="2435186"/>
          <a:ext cx="1346183" cy="1346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200" kern="1200" dirty="0" smtClean="0"/>
            <a:t>Estancia 6</a:t>
          </a:r>
          <a:endParaRPr lang="en-US" sz="2200" kern="1200" dirty="0"/>
        </a:p>
      </dsp:txBody>
      <dsp:txXfrm>
        <a:off x="2888270" y="2632330"/>
        <a:ext cx="951895" cy="951895"/>
      </dsp:txXfrm>
    </dsp:sp>
    <dsp:sp modelId="{6DA70487-FAF6-4212-83E2-8B48231678EE}">
      <dsp:nvSpPr>
        <dsp:cNvPr id="0" name=""/>
        <dsp:cNvSpPr/>
      </dsp:nvSpPr>
      <dsp:spPr>
        <a:xfrm>
          <a:off x="2246616" y="4094117"/>
          <a:ext cx="1346183" cy="1346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Y" sz="2200" kern="1200" dirty="0" smtClean="0"/>
            <a:t>Estancia 7</a:t>
          </a:r>
          <a:endParaRPr lang="en-US" sz="2200" kern="1200" dirty="0"/>
        </a:p>
      </dsp:txBody>
      <dsp:txXfrm>
        <a:off x="2443760" y="4291261"/>
        <a:ext cx="951895" cy="951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182319-CB3F-46A5-A8EC-1CE27334FE4B}" type="datetimeFigureOut">
              <a:rPr lang="es-PY" smtClean="0"/>
              <a:t>25/9/2018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CF637-BE05-4626-AE43-B2D38F86B0C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56266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5D836C-7234-4C6E-9D3A-68FAA60B450B}" type="datetimeFigureOut">
              <a:rPr lang="es-PY" smtClean="0"/>
              <a:t>25/9/2018</a:t>
            </a:fld>
            <a:endParaRPr lang="es-PY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Y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263A0-770A-4E86-BDBB-D34E4895D660}" type="slidenum">
              <a:rPr lang="es-PY" smtClean="0"/>
              <a:t>‹Nº›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635561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A29380-BEE1-42C5-BCFB-FC82294F2679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091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9B2AA-2DD9-4313-80F3-181FE9477C55}" type="datetimeFigureOut">
              <a:rPr lang="es-PY" smtClean="0"/>
              <a:t>25/9/2018</a:t>
            </a:fld>
            <a:endParaRPr lang="es-PY"/>
          </a:p>
        </p:txBody>
      </p:sp>
      <p:sp>
        <p:nvSpPr>
          <p:cNvPr id="20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Y"/>
          </a:p>
        </p:txBody>
      </p:sp>
      <p:sp>
        <p:nvSpPr>
          <p:cNvPr id="10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9D863-0CEC-4585-9689-44561138B9C2}" type="slidenum">
              <a:rPr lang="es-PY" smtClean="0"/>
              <a:t>‹Nº›</a:t>
            </a:fld>
            <a:endParaRPr lang="es-PY"/>
          </a:p>
        </p:txBody>
      </p:sp>
      <p:sp>
        <p:nvSpPr>
          <p:cNvPr id="8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9B2AA-2DD9-4313-80F3-181FE9477C55}" type="datetimeFigureOut">
              <a:rPr lang="es-PY" smtClean="0"/>
              <a:t>25/9/2018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9D863-0CEC-4585-9689-44561138B9C2}" type="slidenum">
              <a:rPr lang="es-PY" smtClean="0"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9B2AA-2DD9-4313-80F3-181FE9477C55}" type="datetimeFigureOut">
              <a:rPr lang="es-PY" smtClean="0"/>
              <a:t>25/9/2018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9D863-0CEC-4585-9689-44561138B9C2}" type="slidenum">
              <a:rPr lang="es-PY" smtClean="0"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9B2AA-2DD9-4313-80F3-181FE9477C55}" type="datetimeFigureOut">
              <a:rPr lang="es-PY" smtClean="0"/>
              <a:t>25/9/2018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9D863-0CEC-4585-9689-44561138B9C2}" type="slidenum">
              <a:rPr lang="es-PY" smtClean="0"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9B2AA-2DD9-4313-80F3-181FE9477C55}" type="datetimeFigureOut">
              <a:rPr lang="es-PY" smtClean="0"/>
              <a:t>25/9/2018</a:t>
            </a:fld>
            <a:endParaRPr lang="es-P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9D863-0CEC-4585-9689-44561138B9C2}" type="slidenum">
              <a:rPr lang="es-PY" smtClean="0"/>
              <a:t>‹Nº›</a:t>
            </a:fld>
            <a:endParaRPr lang="es-PY"/>
          </a:p>
        </p:txBody>
      </p:sp>
      <p:sp>
        <p:nvSpPr>
          <p:cNvPr id="10" name="9 Rectángulo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Elipse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9B2AA-2DD9-4313-80F3-181FE9477C55}" type="datetimeFigureOut">
              <a:rPr lang="es-PY" smtClean="0"/>
              <a:t>25/9/2018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9D863-0CEC-4585-9689-44561138B9C2}" type="slidenum">
              <a:rPr lang="es-PY" smtClean="0"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9B2AA-2DD9-4313-80F3-181FE9477C55}" type="datetimeFigureOut">
              <a:rPr lang="es-PY" smtClean="0"/>
              <a:t>25/9/2018</a:t>
            </a:fld>
            <a:endParaRPr lang="es-P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9D863-0CEC-4585-9689-44561138B9C2}" type="slidenum">
              <a:rPr lang="es-PY" smtClean="0"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9B2AA-2DD9-4313-80F3-181FE9477C55}" type="datetimeFigureOut">
              <a:rPr lang="es-PY" smtClean="0"/>
              <a:t>25/9/2018</a:t>
            </a:fld>
            <a:endParaRPr lang="es-P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9D863-0CEC-4585-9689-44561138B9C2}" type="slidenum">
              <a:rPr lang="es-PY" smtClean="0"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9B2AA-2DD9-4313-80F3-181FE9477C55}" type="datetimeFigureOut">
              <a:rPr lang="es-PY" smtClean="0"/>
              <a:t>25/9/2018</a:t>
            </a:fld>
            <a:endParaRPr lang="es-P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9D863-0CEC-4585-9689-44561138B9C2}" type="slidenum">
              <a:rPr lang="es-PY" smtClean="0"/>
              <a:t>‹Nº›</a:t>
            </a:fld>
            <a:endParaRPr lang="es-PY"/>
          </a:p>
        </p:txBody>
      </p:sp>
      <p:sp>
        <p:nvSpPr>
          <p:cNvPr id="6" name="5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9B2AA-2DD9-4313-80F3-181FE9477C55}" type="datetimeFigureOut">
              <a:rPr lang="es-PY" smtClean="0"/>
              <a:t>25/9/2018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9D863-0CEC-4585-9689-44561138B9C2}" type="slidenum">
              <a:rPr lang="es-PY" smtClean="0"/>
              <a:t>‹Nº›</a:t>
            </a:fld>
            <a:endParaRPr lang="es-P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269B2AA-2DD9-4313-80F3-181FE9477C55}" type="datetimeFigureOut">
              <a:rPr lang="es-PY" smtClean="0"/>
              <a:t>25/9/2018</a:t>
            </a:fld>
            <a:endParaRPr lang="es-P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149D863-0CEC-4585-9689-44561138B9C2}" type="slidenum">
              <a:rPr lang="es-PY" smtClean="0"/>
              <a:t>‹Nº›</a:t>
            </a:fld>
            <a:endParaRPr lang="es-PY"/>
          </a:p>
        </p:txBody>
      </p:sp>
      <p:sp>
        <p:nvSpPr>
          <p:cNvPr id="8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9" name="8 Proceso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Proceso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Elipse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269B2AA-2DD9-4313-80F3-181FE9477C55}" type="datetimeFigureOut">
              <a:rPr lang="es-PY" smtClean="0"/>
              <a:t>25/9/2018</a:t>
            </a:fld>
            <a:endParaRPr lang="es-PY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s-PY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149D863-0CEC-4585-9689-44561138B9C2}" type="slidenum">
              <a:rPr lang="es-PY" smtClean="0"/>
              <a:t>‹Nº›</a:t>
            </a:fld>
            <a:endParaRPr lang="es-PY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269816" y="2420888"/>
            <a:ext cx="7406640" cy="1472184"/>
          </a:xfrm>
        </p:spPr>
        <p:txBody>
          <a:bodyPr/>
          <a:lstStyle/>
          <a:p>
            <a:pPr algn="ctr"/>
            <a:r>
              <a:rPr lang="es-PY" dirty="0" smtClean="0"/>
              <a:t>ANTEPROYECTO DE PRESUPUESTO 2019</a:t>
            </a:r>
            <a:endParaRPr lang="es-PY" dirty="0"/>
          </a:p>
        </p:txBody>
      </p:sp>
      <p:pic>
        <p:nvPicPr>
          <p:cNvPr id="4" name="Imagen 8">
            <a:extLst>
              <a:ext uri="{FF2B5EF4-FFF2-40B4-BE49-F238E27FC236}">
                <a16:creationId xmlns="" xmlns:a16="http://schemas.microsoft.com/office/drawing/2014/main" id="{2C23518F-5D9F-6A4F-A978-65353E38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8453"/>
            <a:ext cx="3441797" cy="981830"/>
          </a:xfrm>
          <a:prstGeom prst="rect">
            <a:avLst/>
          </a:prstGeom>
        </p:spPr>
      </p:pic>
      <p:pic>
        <p:nvPicPr>
          <p:cNvPr id="5" name="Imagen 7">
            <a:extLst>
              <a:ext uri="{FF2B5EF4-FFF2-40B4-BE49-F238E27FC236}">
                <a16:creationId xmlns="" xmlns:a16="http://schemas.microsoft.com/office/drawing/2014/main" id="{BB0CF727-52AC-A744-A87E-4CD2CF695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88640"/>
            <a:ext cx="3010988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4357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 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PY" dirty="0" smtClean="0"/>
              <a:t> </a:t>
            </a:r>
            <a:endParaRPr lang="es-PY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1794969"/>
            <a:ext cx="3579857" cy="236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69" y="1794968"/>
            <a:ext cx="3628463" cy="2379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987824" y="1210193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b="1" dirty="0" smtClean="0"/>
              <a:t>SITUACION DE LOS VEHICULOS INCAUTADOS</a:t>
            </a:r>
            <a:endParaRPr lang="es-PY" sz="1600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92" y="4306537"/>
            <a:ext cx="3930780" cy="23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n 8">
            <a:extLst>
              <a:ext uri="{FF2B5EF4-FFF2-40B4-BE49-F238E27FC236}">
                <a16:creationId xmlns="" xmlns:a16="http://schemas.microsoft.com/office/drawing/2014/main" id="{2C23518F-5D9F-6A4F-A978-65353E38FA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608" y="58453"/>
            <a:ext cx="3441797" cy="981830"/>
          </a:xfrm>
          <a:prstGeom prst="rect">
            <a:avLst/>
          </a:prstGeom>
        </p:spPr>
      </p:pic>
      <p:pic>
        <p:nvPicPr>
          <p:cNvPr id="9" name="Imagen 7">
            <a:extLst>
              <a:ext uri="{FF2B5EF4-FFF2-40B4-BE49-F238E27FC236}">
                <a16:creationId xmlns="" xmlns:a16="http://schemas.microsoft.com/office/drawing/2014/main" id="{BB0CF727-52AC-A744-A87E-4CD2CF69519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160" y="188640"/>
            <a:ext cx="3010988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02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649115" y="5411251"/>
            <a:ext cx="4811317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0"/>
              </a:spcBef>
            </a:pPr>
            <a:r>
              <a:rPr lang="es-PY" sz="4300" dirty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MUCHAS GRACIAS</a:t>
            </a:r>
          </a:p>
        </p:txBody>
      </p:sp>
      <p:pic>
        <p:nvPicPr>
          <p:cNvPr id="6" name="Imagen 8">
            <a:extLst>
              <a:ext uri="{FF2B5EF4-FFF2-40B4-BE49-F238E27FC236}">
                <a16:creationId xmlns="" xmlns:a16="http://schemas.microsoft.com/office/drawing/2014/main" id="{2C23518F-5D9F-6A4F-A978-65353E38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227" y="2591186"/>
            <a:ext cx="3441797" cy="981830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="" xmlns:a16="http://schemas.microsoft.com/office/drawing/2014/main" id="{BB0CF727-52AC-A744-A87E-4CD2CF695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721373"/>
            <a:ext cx="3010988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46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1484784"/>
            <a:ext cx="7498080" cy="5051648"/>
          </a:xfrm>
        </p:spPr>
        <p:txBody>
          <a:bodyPr>
            <a:normAutofit fontScale="77500" lnSpcReduction="20000"/>
          </a:bodyPr>
          <a:lstStyle/>
          <a:p>
            <a:pPr marL="82296" indent="0">
              <a:buNone/>
            </a:pPr>
            <a:r>
              <a:rPr lang="es-AR" dirty="0"/>
              <a:t>Ley </a:t>
            </a:r>
            <a:r>
              <a:rPr lang="es-AR" dirty="0" smtClean="0"/>
              <a:t>5.876/2017</a:t>
            </a:r>
          </a:p>
          <a:p>
            <a:pPr marL="82296" indent="0">
              <a:buNone/>
            </a:pPr>
            <a:endParaRPr lang="es-AR" dirty="0"/>
          </a:p>
          <a:p>
            <a:r>
              <a:rPr lang="es-AR" dirty="0"/>
              <a:t>“</a:t>
            </a:r>
            <a:r>
              <a:rPr lang="es-AR" i="1" dirty="0"/>
              <a:t>De Administración de Bienes Incautados y Comisados</a:t>
            </a:r>
            <a:r>
              <a:rPr lang="es-AR" dirty="0"/>
              <a:t>”</a:t>
            </a:r>
          </a:p>
          <a:p>
            <a:pPr marL="82296" indent="0">
              <a:buNone/>
            </a:pPr>
            <a:endParaRPr lang="es-AR" dirty="0"/>
          </a:p>
          <a:p>
            <a:pPr algn="just"/>
            <a:r>
              <a:rPr lang="es-AR" b="1" dirty="0"/>
              <a:t>Art. 4 – Creación.- </a:t>
            </a:r>
            <a:r>
              <a:rPr lang="es-AR" i="1" dirty="0"/>
              <a:t>Créase la Secretaría Nacional de Administración de Bienes Incautados y Comisados (SENABICO), como un órgano dependiente de la Presidencia de la República, </a:t>
            </a:r>
            <a:r>
              <a:rPr lang="es-AR" b="1" i="1" u="sng" dirty="0"/>
              <a:t>especializado para la administración de bienes de interés económico incautados, abandonados y declarados en comiso</a:t>
            </a:r>
            <a:r>
              <a:rPr lang="es-AR" i="1" dirty="0"/>
              <a:t>, el cual contará con personalidad jurídica propia, autonomía y autarquía técnica, administrativa y financiera para la administración y gestión de los bienes que la autoridad competente ponga a su disposición de acuerdo a la presente ley. </a:t>
            </a:r>
          </a:p>
          <a:p>
            <a:pPr marL="82296" indent="0">
              <a:buNone/>
            </a:pPr>
            <a:endParaRPr lang="es-PY" dirty="0"/>
          </a:p>
        </p:txBody>
      </p:sp>
      <p:pic>
        <p:nvPicPr>
          <p:cNvPr id="4" name="Imagen 8">
            <a:extLst>
              <a:ext uri="{FF2B5EF4-FFF2-40B4-BE49-F238E27FC236}">
                <a16:creationId xmlns="" xmlns:a16="http://schemas.microsoft.com/office/drawing/2014/main" id="{2C23518F-5D9F-6A4F-A978-65353E38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8453"/>
            <a:ext cx="3441797" cy="981830"/>
          </a:xfrm>
          <a:prstGeom prst="rect">
            <a:avLst/>
          </a:prstGeom>
        </p:spPr>
      </p:pic>
      <p:pic>
        <p:nvPicPr>
          <p:cNvPr id="6" name="Imagen 7">
            <a:extLst>
              <a:ext uri="{FF2B5EF4-FFF2-40B4-BE49-F238E27FC236}">
                <a16:creationId xmlns="" xmlns:a16="http://schemas.microsoft.com/office/drawing/2014/main" id="{BB0CF727-52AC-A744-A87E-4CD2CF695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88640"/>
            <a:ext cx="3010988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59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574026"/>
              </p:ext>
            </p:extLst>
          </p:nvPr>
        </p:nvGraphicFramePr>
        <p:xfrm>
          <a:off x="1259632" y="1762569"/>
          <a:ext cx="7717861" cy="11623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456384"/>
                <a:gridCol w="1440160"/>
                <a:gridCol w="1502976"/>
                <a:gridCol w="1318341"/>
              </a:tblGrid>
              <a:tr h="674695"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u="none" strike="noStrike" dirty="0" smtClean="0">
                          <a:effectLst/>
                        </a:rPr>
                        <a:t>DESCRIPCIÓN</a:t>
                      </a:r>
                      <a:r>
                        <a:rPr lang="es-PY" sz="1400" u="none" strike="noStrike" dirty="0">
                          <a:effectLst/>
                        </a:rPr>
                        <a:t> 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u="none" strike="noStrike" dirty="0">
                          <a:effectLst/>
                        </a:rPr>
                        <a:t>PRESUPUESTO AÑO 2018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u="none" strike="noStrike" dirty="0">
                          <a:effectLst/>
                        </a:rPr>
                        <a:t>VERSION M.H. ANTEPROYECTO 2019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u="none" strike="noStrike" dirty="0" smtClean="0">
                          <a:effectLst/>
                        </a:rPr>
                        <a:t>DIFERENCIA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2789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 smtClean="0">
                          <a:effectLst/>
                        </a:rPr>
                        <a:t>ADMINISTRACIÓN </a:t>
                      </a:r>
                      <a:r>
                        <a:rPr lang="es-MX" sz="1600" u="none" strike="noStrike" dirty="0">
                          <a:effectLst/>
                        </a:rPr>
                        <a:t>DE LOS BIENES INCAUTADOS Y COMISADOS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u="none" strike="noStrike" dirty="0">
                          <a:effectLst/>
                        </a:rPr>
                        <a:t>4.254.216.129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u="none" strike="noStrike" dirty="0">
                          <a:effectLst/>
                        </a:rPr>
                        <a:t>4.086.059.026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-168.157.103</a:t>
                      </a:r>
                      <a:endParaRPr lang="es-PY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1331640" y="3524815"/>
            <a:ext cx="73767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u="none" strike="noStrike" dirty="0" smtClean="0">
                <a:solidFill>
                  <a:srgbClr val="FF0000"/>
                </a:solidFill>
                <a:effectLst/>
              </a:rPr>
              <a:t>SOLICITAMOS QUE LOS RUBROS OPERATIVOS (O.G. 200 AL 500) SE MANTEGAN SIN VARIACIÓN CONFORME AL PRESUPUESTO VIGENTE 2018,  A LOS EFECTOS DE GARANTIZAR LA OPERATIVIDAD DE ESTA SECRETARIA.</a:t>
            </a:r>
            <a:endParaRPr lang="es-MX" b="0" i="0" u="none" strike="noStrike" dirty="0" smtClean="0">
              <a:solidFill>
                <a:srgbClr val="FF0000"/>
              </a:solidFill>
              <a:effectLst/>
              <a:latin typeface="Calibri"/>
            </a:endParaRPr>
          </a:p>
        </p:txBody>
      </p:sp>
      <p:pic>
        <p:nvPicPr>
          <p:cNvPr id="5" name="Imagen 8">
            <a:extLst>
              <a:ext uri="{FF2B5EF4-FFF2-40B4-BE49-F238E27FC236}">
                <a16:creationId xmlns="" xmlns:a16="http://schemas.microsoft.com/office/drawing/2014/main" id="{2C23518F-5D9F-6A4F-A978-65353E38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8453"/>
            <a:ext cx="3441797" cy="981830"/>
          </a:xfrm>
          <a:prstGeom prst="rect">
            <a:avLst/>
          </a:prstGeom>
        </p:spPr>
      </p:pic>
      <p:pic>
        <p:nvPicPr>
          <p:cNvPr id="7" name="Imagen 7">
            <a:extLst>
              <a:ext uri="{FF2B5EF4-FFF2-40B4-BE49-F238E27FC236}">
                <a16:creationId xmlns="" xmlns:a16="http://schemas.microsoft.com/office/drawing/2014/main" id="{BB0CF727-52AC-A744-A87E-4CD2CF695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88640"/>
            <a:ext cx="3010988" cy="66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738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1268760"/>
            <a:ext cx="7498080" cy="1143000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s-PY" sz="4400" dirty="0">
                <a:effectLst/>
              </a:rPr>
              <a:t>EJERCICIO FISCAL </a:t>
            </a:r>
            <a:r>
              <a:rPr lang="es-PY" sz="4400" dirty="0" smtClean="0">
                <a:effectLst/>
              </a:rPr>
              <a:t>2018                  </a:t>
            </a:r>
            <a:r>
              <a:rPr lang="es-PY" sz="4400" b="1" dirty="0">
                <a:solidFill>
                  <a:srgbClr val="000000"/>
                </a:solidFill>
                <a:effectLst/>
                <a:latin typeface="Calibri"/>
              </a:rPr>
              <a:t/>
            </a:r>
            <a:br>
              <a:rPr lang="es-PY" sz="4400" b="1" dirty="0">
                <a:solidFill>
                  <a:srgbClr val="000000"/>
                </a:solidFill>
                <a:effectLst/>
                <a:latin typeface="Calibri"/>
              </a:rPr>
            </a:br>
            <a:r>
              <a:rPr lang="es-PY" sz="4400" b="1" dirty="0" smtClean="0">
                <a:solidFill>
                  <a:srgbClr val="000000"/>
                </a:solidFill>
                <a:effectLst/>
                <a:latin typeface="Calibri"/>
              </a:rPr>
              <a:t>EJECUCIÓN</a:t>
            </a:r>
            <a:endParaRPr lang="es-PY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5315280"/>
              </p:ext>
            </p:extLst>
          </p:nvPr>
        </p:nvGraphicFramePr>
        <p:xfrm>
          <a:off x="1187624" y="2564904"/>
          <a:ext cx="7704856" cy="31079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07"/>
                <a:gridCol w="273007"/>
                <a:gridCol w="217005"/>
                <a:gridCol w="217005"/>
                <a:gridCol w="294008"/>
                <a:gridCol w="3478496"/>
                <a:gridCol w="1440160"/>
                <a:gridCol w="1512168"/>
              </a:tblGrid>
              <a:tr h="272880">
                <a:tc gridSpan="6">
                  <a:txBody>
                    <a:bodyPr/>
                    <a:lstStyle/>
                    <a:p>
                      <a:pPr algn="ctr" fontAlgn="ctr"/>
                      <a:endParaRPr lang="es-PY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PY" sz="1400" u="none" strike="noStrike" dirty="0">
                          <a:effectLst/>
                        </a:rPr>
                        <a:t>PRESUPUESTO 2018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PY" sz="1400" b="1" u="none" strike="noStrike" dirty="0">
                          <a:effectLst/>
                        </a:rPr>
                        <a:t>%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</a:tr>
              <a:tr h="0">
                <a:tc rowSpan="2" gridSpan="6">
                  <a:txBody>
                    <a:bodyPr/>
                    <a:lstStyle/>
                    <a:p>
                      <a:pPr algn="l" fontAlgn="b"/>
                      <a:r>
                        <a:rPr lang="es-MX" sz="1600" u="none" strike="noStrike" dirty="0">
                          <a:effectLst/>
                        </a:rPr>
                        <a:t>12  - 01    PRESIDENCIA DE LA REPÚBLICA</a:t>
                      </a:r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 rowSpan="2"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546820">
                <a:tc gridSpan="6" vMerge="1">
                  <a:txBody>
                    <a:bodyPr/>
                    <a:lstStyle/>
                    <a:p>
                      <a:pPr algn="l" fontAlgn="b"/>
                      <a:endParaRPr lang="es-MX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b"/>
                </a:tc>
                <a:tc hMerge="1"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Y" sz="1400" u="none" strike="noStrike">
                          <a:effectLst/>
                        </a:rPr>
                        <a:t>EJECUCIÓN AL 20/09/2018</a:t>
                      </a:r>
                      <a:endParaRPr lang="es-PY" sz="1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</a:tr>
              <a:tr h="431487"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1" u="none" strike="noStrike" dirty="0">
                          <a:effectLst/>
                        </a:rPr>
                        <a:t>2</a:t>
                      </a:r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u="none" strike="noStrike" dirty="0">
                          <a:effectLst/>
                        </a:rPr>
                        <a:t>004</a:t>
                      </a:r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1" u="none" strike="noStrike" dirty="0">
                          <a:effectLst/>
                        </a:rPr>
                        <a:t>11</a:t>
                      </a:r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u="none" strike="noStrike" dirty="0">
                          <a:effectLst/>
                        </a:rPr>
                        <a:t>01</a:t>
                      </a:r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MX" sz="1100" b="1" u="none" strike="noStrike" dirty="0">
                          <a:effectLst/>
                        </a:rPr>
                        <a:t>SECRETARÍA NACIONAL DE ADMINISTRACIÓN DE BIENES INCAUTADOS Y COMISADOS</a:t>
                      </a:r>
                      <a:endParaRPr lang="es-MX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600" b="1" u="none" strike="noStrike" dirty="0">
                          <a:effectLst/>
                        </a:rPr>
                        <a:t>4.277.724.462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600" b="1" u="none" strike="noStrike" dirty="0" smtClean="0">
                          <a:effectLst/>
                        </a:rPr>
                        <a:t>49</a:t>
                      </a:r>
                      <a:endParaRPr lang="es-PY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</a:tr>
              <a:tr h="302711"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u="none" strike="noStrike" dirty="0">
                          <a:effectLst/>
                        </a:rPr>
                        <a:t>100</a:t>
                      </a:r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u="none" strike="noStrike">
                          <a:effectLst/>
                        </a:rPr>
                        <a:t>SERVICIOS PERSONALES</a:t>
                      </a:r>
                      <a:endParaRPr lang="es-P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u="none" strike="noStrike" dirty="0">
                          <a:effectLst/>
                        </a:rPr>
                        <a:t>2.654.474.462</a:t>
                      </a:r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u="none" strike="noStrike" dirty="0" smtClean="0">
                          <a:effectLst/>
                        </a:rPr>
                        <a:t>48</a:t>
                      </a:r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</a:tr>
              <a:tr h="302711"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u="none" strike="noStrike" dirty="0">
                          <a:effectLst/>
                        </a:rPr>
                        <a:t>200</a:t>
                      </a:r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u="none" strike="noStrike" dirty="0">
                          <a:effectLst/>
                        </a:rPr>
                        <a:t>SERVICIOS NO PERSONALES</a:t>
                      </a:r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u="none" strike="noStrike" dirty="0">
                          <a:effectLst/>
                        </a:rPr>
                        <a:t>698.000.000</a:t>
                      </a:r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u="none" strike="noStrike" dirty="0">
                          <a:effectLst/>
                        </a:rPr>
                        <a:t>42</a:t>
                      </a:r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</a:tr>
              <a:tr h="302711"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u="none" strike="noStrike" dirty="0">
                          <a:effectLst/>
                        </a:rPr>
                        <a:t>300</a:t>
                      </a:r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u="none" strike="noStrike" dirty="0">
                          <a:effectLst/>
                        </a:rPr>
                        <a:t>BIENES DE CONSUMO E INSUMOS</a:t>
                      </a:r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u="none" strike="noStrike">
                          <a:effectLst/>
                        </a:rPr>
                        <a:t>174.800.000</a:t>
                      </a:r>
                      <a:endParaRPr lang="es-P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u="none" strike="noStrike" dirty="0">
                          <a:effectLst/>
                        </a:rPr>
                        <a:t>25</a:t>
                      </a:r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</a:tr>
              <a:tr h="302711"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u="none" strike="noStrike" dirty="0">
                          <a:effectLst/>
                        </a:rPr>
                        <a:t>500</a:t>
                      </a:r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u="none" strike="noStrike" dirty="0">
                          <a:effectLst/>
                        </a:rPr>
                        <a:t>INVERSIÓN FÍSICA</a:t>
                      </a:r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u="none" strike="noStrike">
                          <a:effectLst/>
                        </a:rPr>
                        <a:t>450.450.000</a:t>
                      </a:r>
                      <a:endParaRPr lang="es-PY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u="none" strike="noStrike" dirty="0">
                          <a:effectLst/>
                        </a:rPr>
                        <a:t>63</a:t>
                      </a:r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</a:tr>
              <a:tr h="302711"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1" u="none" strike="noStrike" dirty="0">
                          <a:effectLst/>
                        </a:rPr>
                        <a:t>900</a:t>
                      </a:r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u="none" strike="noStrike" dirty="0">
                          <a:effectLst/>
                        </a:rPr>
                        <a:t>OTROS GASTOS</a:t>
                      </a:r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u="none" strike="noStrike" dirty="0">
                          <a:effectLst/>
                        </a:rPr>
                        <a:t>300.000.000</a:t>
                      </a:r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u="none" strike="noStrike" dirty="0">
                          <a:effectLst/>
                        </a:rPr>
                        <a:t>72</a:t>
                      </a:r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</a:tr>
              <a:tr h="302711">
                <a:tc>
                  <a:txBody>
                    <a:bodyPr/>
                    <a:lstStyle/>
                    <a:p>
                      <a:pPr algn="l" fontAlgn="b"/>
                      <a:endParaRPr lang="es-PY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s-PY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Importe pagado a la fecha</a:t>
                      </a:r>
                      <a:endParaRPr lang="es-PY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kumimoji="0" lang="es-PY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1.758.243.487</a:t>
                      </a:r>
                      <a:endParaRPr kumimoji="0" lang="es-PY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18" marR="6818" marT="6818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s-PY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18" marR="6818" marT="6818" marB="0" anchor="ctr"/>
                </a:tc>
              </a:tr>
            </a:tbl>
          </a:graphicData>
        </a:graphic>
      </p:graphicFrame>
      <p:pic>
        <p:nvPicPr>
          <p:cNvPr id="5" name="Imagen 8">
            <a:extLst>
              <a:ext uri="{FF2B5EF4-FFF2-40B4-BE49-F238E27FC236}">
                <a16:creationId xmlns="" xmlns:a16="http://schemas.microsoft.com/office/drawing/2014/main" id="{2C23518F-5D9F-6A4F-A978-65353E38F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8453"/>
            <a:ext cx="3441797" cy="981830"/>
          </a:xfrm>
          <a:prstGeom prst="rect">
            <a:avLst/>
          </a:prstGeom>
        </p:spPr>
      </p:pic>
      <p:pic>
        <p:nvPicPr>
          <p:cNvPr id="6" name="Imagen 7">
            <a:extLst>
              <a:ext uri="{FF2B5EF4-FFF2-40B4-BE49-F238E27FC236}">
                <a16:creationId xmlns="" xmlns:a16="http://schemas.microsoft.com/office/drawing/2014/main" id="{BB0CF727-52AC-A744-A87E-4CD2CF6951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88640"/>
            <a:ext cx="3010988" cy="668293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128964" y="5805264"/>
            <a:ext cx="79075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Y" dirty="0" smtClean="0"/>
              <a:t>Está previsto alcanzar el 96% de la ejecución, conforme a las proyecciones de los rubros mencionados, los cuales están sujetos a las emisiones de Plan Financiero y Plan de Caja correspondientes. </a:t>
            </a:r>
            <a:endParaRPr lang="es-PY" dirty="0"/>
          </a:p>
        </p:txBody>
      </p:sp>
    </p:spTree>
    <p:extLst>
      <p:ext uri="{BB962C8B-B14F-4D97-AF65-F5344CB8AC3E}">
        <p14:creationId xmlns:p14="http://schemas.microsoft.com/office/powerpoint/2010/main" val="8126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435" y="1578527"/>
            <a:ext cx="5723137" cy="32220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1" y="3861048"/>
            <a:ext cx="1770524" cy="306896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62" y="4857405"/>
            <a:ext cx="3203848" cy="171286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1" y="3658082"/>
            <a:ext cx="1774305" cy="121124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1" y="2563231"/>
            <a:ext cx="1763689" cy="106552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84" y="2691665"/>
            <a:ext cx="1830018" cy="120271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01" y="1578527"/>
            <a:ext cx="1823535" cy="112760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702" y="1578527"/>
            <a:ext cx="1715298" cy="96568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527" y="4812911"/>
            <a:ext cx="1158305" cy="205743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973" y="4857405"/>
            <a:ext cx="2972864" cy="1688615"/>
          </a:xfrm>
          <a:prstGeom prst="rect">
            <a:avLst/>
          </a:prstGeom>
        </p:spPr>
      </p:pic>
      <p:sp>
        <p:nvSpPr>
          <p:cNvPr id="14" name="Título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es-PY" b="1" dirty="0" smtClean="0">
                <a:solidFill>
                  <a:schemeClr val="tx1"/>
                </a:solidFill>
              </a:rPr>
              <a:t>BIENES DEL NARCOTRÁFICO</a:t>
            </a:r>
            <a:endParaRPr lang="es-PY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0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981" y="842843"/>
            <a:ext cx="4039483" cy="302961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111" y="842843"/>
            <a:ext cx="4051873" cy="303890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077072"/>
            <a:ext cx="2664294" cy="199822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403" y="4077072"/>
            <a:ext cx="2664294" cy="199822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16" y="4005064"/>
            <a:ext cx="3405380" cy="255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45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42254" y="0"/>
            <a:ext cx="8229600" cy="1399032"/>
          </a:xfrm>
        </p:spPr>
        <p:txBody>
          <a:bodyPr/>
          <a:lstStyle/>
          <a:p>
            <a:pPr algn="ctr"/>
            <a:r>
              <a:rPr lang="es-PY" b="1" dirty="0" smtClean="0">
                <a:solidFill>
                  <a:schemeClr val="tx1"/>
                </a:solidFill>
              </a:rPr>
              <a:t>DINERO INCAUTADO</a:t>
            </a:r>
            <a:endParaRPr lang="es-PY" b="1" dirty="0">
              <a:solidFill>
                <a:schemeClr val="tx1"/>
              </a:solidFill>
            </a:endParaRPr>
          </a:p>
        </p:txBody>
      </p:sp>
      <p:pic>
        <p:nvPicPr>
          <p:cNvPr id="5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5832"/>
            <a:ext cx="1998222" cy="2664296"/>
          </a:xfr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30128"/>
            <a:ext cx="1998222" cy="26278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087" y="1565830"/>
            <a:ext cx="2351913" cy="313588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221" y="1565831"/>
            <a:ext cx="4793865" cy="359539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060" y="5013744"/>
            <a:ext cx="3275856" cy="184425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810144"/>
            <a:ext cx="3830588" cy="2075240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29816" y="3047334"/>
            <a:ext cx="80540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9600" b="0" cap="none" spc="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510.000 USD</a:t>
            </a:r>
            <a:endParaRPr lang="es-ES" sz="9600" b="0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89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900608" y="1339987"/>
            <a:ext cx="8229600" cy="4325112"/>
          </a:xfrm>
        </p:spPr>
        <p:txBody>
          <a:bodyPr/>
          <a:lstStyle/>
          <a:p>
            <a:pPr marL="109728" indent="0">
              <a:buNone/>
            </a:pPr>
            <a:r>
              <a:rPr lang="es-PY" dirty="0" smtClean="0"/>
              <a:t> </a:t>
            </a:r>
            <a:endParaRPr lang="es-PY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1043608" y="116632"/>
            <a:ext cx="7704856" cy="863315"/>
          </a:xfrm>
          <a:prstGeom prst="rect">
            <a:avLst/>
          </a:prstGeom>
        </p:spPr>
        <p:txBody>
          <a:bodyPr vert="horz" anchor="ctr">
            <a:normAutofit fontScale="77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CASO 1  - Ganadera actualmente administrada por SENABICO</a:t>
            </a:r>
            <a:endParaRPr lang="es-PY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027478350"/>
              </p:ext>
            </p:extLst>
          </p:nvPr>
        </p:nvGraphicFramePr>
        <p:xfrm>
          <a:off x="827584" y="964953"/>
          <a:ext cx="5791472" cy="5920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257845674"/>
              </p:ext>
            </p:extLst>
          </p:nvPr>
        </p:nvGraphicFramePr>
        <p:xfrm>
          <a:off x="4968962" y="396571"/>
          <a:ext cx="6192688" cy="6216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2" name="1 Título"/>
          <p:cNvSpPr txBox="1">
            <a:spLocks/>
          </p:cNvSpPr>
          <p:nvPr/>
        </p:nvSpPr>
        <p:spPr>
          <a:xfrm>
            <a:off x="4716016" y="4653136"/>
            <a:ext cx="2741476" cy="50020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REGION ORIENTAL</a:t>
            </a:r>
            <a:endParaRPr lang="es-PY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35496" y="4941168"/>
            <a:ext cx="2741476" cy="500205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PY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CHACO PARAGUAYO</a:t>
            </a:r>
            <a:endParaRPr lang="es-PY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0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11" grpId="0">
        <p:bldAsOne/>
      </p:bldGraphic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Y" dirty="0" smtClean="0"/>
              <a:t>  </a:t>
            </a:r>
            <a:endParaRPr lang="es-P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s-PY" dirty="0" smtClean="0"/>
              <a:t> </a:t>
            </a:r>
            <a:endParaRPr lang="es-PY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731" y="4153973"/>
            <a:ext cx="4550717" cy="265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483768" y="1044025"/>
            <a:ext cx="4680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Y" sz="1600" b="1" dirty="0" smtClean="0"/>
              <a:t>INFORME ESTADISTICO DE DINERO INCAUTADO Y COMISADO</a:t>
            </a:r>
            <a:endParaRPr lang="es-PY" sz="1600" b="1" dirty="0"/>
          </a:p>
        </p:txBody>
      </p:sp>
      <p:pic>
        <p:nvPicPr>
          <p:cNvPr id="7" name="Imagen 8">
            <a:extLst>
              <a:ext uri="{FF2B5EF4-FFF2-40B4-BE49-F238E27FC236}">
                <a16:creationId xmlns="" xmlns:a16="http://schemas.microsoft.com/office/drawing/2014/main" id="{2C23518F-5D9F-6A4F-A978-65353E38F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58453"/>
            <a:ext cx="3441797" cy="9818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BB0CF727-52AC-A744-A87E-4CD2CF6951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60" y="188640"/>
            <a:ext cx="3010988" cy="668293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92451"/>
            <a:ext cx="4281821" cy="2572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12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251</TotalTime>
  <Words>310</Words>
  <Application>Microsoft Office PowerPoint</Application>
  <PresentationFormat>Presentación en pantalla (4:3)</PresentationFormat>
  <Paragraphs>72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Solsticio</vt:lpstr>
      <vt:lpstr>ANTEPROYECTO DE PRESUPUESTO 2019</vt:lpstr>
      <vt:lpstr>Presentación de PowerPoint</vt:lpstr>
      <vt:lpstr>Presentación de PowerPoint</vt:lpstr>
      <vt:lpstr>EJERCICIO FISCAL 2018                   EJECUCIÓN</vt:lpstr>
      <vt:lpstr>BIENES DEL NARCOTRÁFICO</vt:lpstr>
      <vt:lpstr>Presentación de PowerPoint</vt:lpstr>
      <vt:lpstr>DINERO INCAUTADO</vt:lpstr>
      <vt:lpstr>Presentación de PowerPoint</vt:lpstr>
      <vt:lpstr>  </vt:lpstr>
      <vt:lpstr> 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ANTEPROYECTO 2019</dc:title>
  <dc:creator>senabico</dc:creator>
  <cp:lastModifiedBy>senabico</cp:lastModifiedBy>
  <cp:revision>18</cp:revision>
  <cp:lastPrinted>2018-09-25T13:50:57Z</cp:lastPrinted>
  <dcterms:created xsi:type="dcterms:W3CDTF">2018-09-25T12:01:07Z</dcterms:created>
  <dcterms:modified xsi:type="dcterms:W3CDTF">2018-09-25T16:33:52Z</dcterms:modified>
</cp:coreProperties>
</file>