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94" r:id="rId3"/>
    <p:sldId id="295" r:id="rId4"/>
    <p:sldId id="296" r:id="rId5"/>
    <p:sldId id="308" r:id="rId6"/>
    <p:sldId id="307" r:id="rId7"/>
    <p:sldId id="309" r:id="rId8"/>
    <p:sldId id="311" r:id="rId9"/>
  </p:sldIdLst>
  <p:sldSz cx="9144000" cy="6858000" type="screen4x3"/>
  <p:notesSz cx="7010400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FF99"/>
    <a:srgbClr val="FFFF00"/>
    <a:srgbClr val="92B709"/>
    <a:srgbClr val="FFFFFF"/>
    <a:srgbClr val="582A04"/>
    <a:srgbClr val="DDDDD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291" autoAdjust="0"/>
  </p:normalViewPr>
  <p:slideViewPr>
    <p:cSldViewPr>
      <p:cViewPr varScale="1">
        <p:scale>
          <a:sx n="74" d="100"/>
          <a:sy n="74" d="100"/>
        </p:scale>
        <p:origin x="12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1E9E93-CFA6-4B02-93D0-BEF14943F228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77AD78-BD10-4B81-957C-4E74538A90D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650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8961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0758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7942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0252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0429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3812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37415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6BD0E-B6AF-4AA9-865D-D918A8EA2D02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21016-EE25-4129-81C5-278736CF299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AFD82-4689-4F42-9F86-CE100CDB38FC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E0FD-BDFC-4DD3-B555-7A5300DE579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4400C-C606-42FC-8247-CE4B698A6881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B3F57-E5CF-4D87-8D58-B3879FE2736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2B47F-995B-4F64-8446-E1DF608E39F3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6BD8F-4816-4F5C-AFCA-24C0E9C8AA0A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AB6FB-5256-4257-AB69-A4A157241E4A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3C55D-0C6C-4DFC-B65F-779A9DA80EA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68957-6A8C-425B-A7A8-A1E93308A1A6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00334-D33A-4995-B0A4-DAB7C8AEF53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52417-2ADD-4B94-9121-2A5E3D4C97AB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7D2A3-D814-43C9-B999-F488C603881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C42BA-28B5-4DC0-9B5D-9D086B92D163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E5170-6A78-4996-BC53-AF519468BF0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FEBAB-1E47-4F6F-85CD-7EE164AE894D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703D-8E69-49ED-B63F-C9B28BAB545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32CA7-1BAC-4C81-AEE6-03E257577CC8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ABE4B-34D9-44F7-8670-BB8095E41D2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38478-21FD-4840-B472-3CFD3AA18766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E596-088E-4120-96B0-FF1782108FD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47F0A1-9EA1-4F69-BDF7-543DFDE5228C}" type="datetimeFigureOut">
              <a:rPr lang="es-ES"/>
              <a:pPr>
                <a:defRPr/>
              </a:pPr>
              <a:t>24/09/2018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BAF5AB-7EB5-4ABD-AA1C-17A18765809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2019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pic>
        <p:nvPicPr>
          <p:cNvPr id="17" name="Picture 2" descr="https://encrypted-tbn0.gstatic.com/images?q=tbn:ANd9GcTZA38YCaV8_ZpDt6_JjYgwRLk1aX1OrlAn6v0aA-D1FrayKxW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873090"/>
            <a:ext cx="6693338" cy="4127546"/>
          </a:xfrm>
          <a:prstGeom prst="rect">
            <a:avLst/>
          </a:prstGeom>
          <a:noFill/>
        </p:spPr>
      </p:pic>
      <p:sp>
        <p:nvSpPr>
          <p:cNvPr id="20" name="19 CuadroTexto"/>
          <p:cNvSpPr txBox="1"/>
          <p:nvPr/>
        </p:nvSpPr>
        <p:spPr>
          <a:xfrm>
            <a:off x="1943064" y="5254650"/>
            <a:ext cx="57325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b="1" kern="1600" dirty="0">
                <a:solidFill>
                  <a:schemeClr val="tx1">
                    <a:lumMod val="75000"/>
                    <a:lumOff val="25000"/>
                  </a:schemeClr>
                </a:solidFill>
                <a:latin typeface="Copperplate Gothic Bold" pitchFamily="34" charset="0"/>
                <a:ea typeface="Kozuka Gothic Pro R" pitchFamily="34" charset="-128"/>
              </a:rPr>
              <a:t>POLICÍA   NACIONAL</a:t>
            </a:r>
          </a:p>
        </p:txBody>
      </p:sp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2019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1" name="11 CuadroTexto">
            <a:extLst>
              <a:ext uri="{FF2B5EF4-FFF2-40B4-BE49-F238E27FC236}">
                <a16:creationId xmlns:a16="http://schemas.microsoft.com/office/drawing/2014/main" id="{B888AE40-50A1-41B5-A5C4-BF8184BC8FB7}"/>
              </a:ext>
            </a:extLst>
          </p:cNvPr>
          <p:cNvSpPr txBox="1"/>
          <p:nvPr/>
        </p:nvSpPr>
        <p:spPr>
          <a:xfrm>
            <a:off x="1031842" y="373660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PRESUPUESTO VIGENTE Vs PROYECTO MH 2019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47B6107-A97E-404D-A41C-272A81CA3A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4067" y="1074696"/>
            <a:ext cx="5619720" cy="5451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654365"/>
      </p:ext>
    </p:extLst>
  </p:cSld>
  <p:clrMapOvr>
    <a:masterClrMapping/>
  </p:clrMapOvr>
  <p:transition spd="slow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2019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1" name="11 CuadroTexto">
            <a:extLst>
              <a:ext uri="{FF2B5EF4-FFF2-40B4-BE49-F238E27FC236}">
                <a16:creationId xmlns:a16="http://schemas.microsoft.com/office/drawing/2014/main" id="{B888AE40-50A1-41B5-A5C4-BF8184BC8FB7}"/>
              </a:ext>
            </a:extLst>
          </p:cNvPr>
          <p:cNvSpPr txBox="1"/>
          <p:nvPr/>
        </p:nvSpPr>
        <p:spPr>
          <a:xfrm>
            <a:off x="1135607" y="894971"/>
            <a:ext cx="6858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PROYECTO DE PRESUPUESTO 2019</a:t>
            </a:r>
          </a:p>
          <a:p>
            <a:pPr algn="ctr"/>
            <a:r>
              <a:rPr lang="es-PY" dirty="0">
                <a:latin typeface="Copperplate Gothic Bold" pitchFamily="34" charset="0"/>
              </a:rPr>
              <a:t>PORCENTAJE DE PARTICIPACION CLASIFICACION ECONOMICA DEL GASTO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EEC4B97-DDBA-444E-AB12-C38602619A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2010371"/>
            <a:ext cx="6299473" cy="465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576514"/>
      </p:ext>
    </p:extLst>
  </p:cSld>
  <p:clrMapOvr>
    <a:masterClrMapping/>
  </p:clrMapOvr>
  <p:transition spd="slow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2019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1" name="11 CuadroTexto">
            <a:extLst>
              <a:ext uri="{FF2B5EF4-FFF2-40B4-BE49-F238E27FC236}">
                <a16:creationId xmlns:a16="http://schemas.microsoft.com/office/drawing/2014/main" id="{B888AE40-50A1-41B5-A5C4-BF8184BC8FB7}"/>
              </a:ext>
            </a:extLst>
          </p:cNvPr>
          <p:cNvSpPr txBox="1"/>
          <p:nvPr/>
        </p:nvSpPr>
        <p:spPr>
          <a:xfrm>
            <a:off x="1000125" y="430490"/>
            <a:ext cx="7011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latin typeface="Copperplate Gothic Bold" pitchFamily="34" charset="0"/>
              </a:rPr>
              <a:t>F</a:t>
            </a:r>
            <a:r>
              <a:rPr lang="es-PY" dirty="0">
                <a:latin typeface="Copperplate Gothic Bold" pitchFamily="34" charset="0"/>
              </a:rPr>
              <a:t>uente de Financiamiento 10 “Recursos del Tesoro”</a:t>
            </a:r>
          </a:p>
        </p:txBody>
      </p:sp>
      <p:sp>
        <p:nvSpPr>
          <p:cNvPr id="12" name="11 CuadroTexto">
            <a:extLst>
              <a:ext uri="{FF2B5EF4-FFF2-40B4-BE49-F238E27FC236}">
                <a16:creationId xmlns:a16="http://schemas.microsoft.com/office/drawing/2014/main" id="{B6B7DE39-D75A-48CF-A3DF-16C50B0DB36A}"/>
              </a:ext>
            </a:extLst>
          </p:cNvPr>
          <p:cNvSpPr txBox="1"/>
          <p:nvPr/>
        </p:nvSpPr>
        <p:spPr>
          <a:xfrm>
            <a:off x="1219940" y="1036259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GRUPO 100 SERVICIOS PERSONALES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CA7CCD6-4F7E-49F1-9147-DA5327990D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360" y="1642029"/>
            <a:ext cx="7011975" cy="12033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5CEC7BF-8D2C-4030-9A34-0A8B192C61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8500" y="3081791"/>
            <a:ext cx="6015224" cy="3443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781138"/>
      </p:ext>
    </p:extLst>
  </p:cSld>
  <p:clrMapOvr>
    <a:masterClrMapping/>
  </p:clrMapOvr>
  <p:transition spd="slow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2019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848F497-AD20-45F4-9B2B-9B568D9D5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514" y="1611727"/>
            <a:ext cx="7000899" cy="1296144"/>
          </a:xfrm>
          <a:prstGeom prst="rect">
            <a:avLst/>
          </a:prstGeom>
        </p:spPr>
      </p:pic>
      <p:sp>
        <p:nvSpPr>
          <p:cNvPr id="15" name="11 CuadroTexto">
            <a:extLst>
              <a:ext uri="{FF2B5EF4-FFF2-40B4-BE49-F238E27FC236}">
                <a16:creationId xmlns:a16="http://schemas.microsoft.com/office/drawing/2014/main" id="{9AA21AF8-CD8B-44E4-B41D-67606984AF7A}"/>
              </a:ext>
            </a:extLst>
          </p:cNvPr>
          <p:cNvSpPr txBox="1"/>
          <p:nvPr/>
        </p:nvSpPr>
        <p:spPr>
          <a:xfrm>
            <a:off x="1142976" y="1024352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GRUPO 200 SERVICIOS NO PERSONALES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C03BF94-79A4-4107-8D77-C7FCEFBD41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648" y="3271021"/>
            <a:ext cx="5976664" cy="1975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73113"/>
      </p:ext>
    </p:extLst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2019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024A314-73F9-44E8-8163-97C0763D78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968" y="1781254"/>
            <a:ext cx="7135907" cy="1091446"/>
          </a:xfrm>
          <a:prstGeom prst="rect">
            <a:avLst/>
          </a:prstGeom>
        </p:spPr>
      </p:pic>
      <p:sp>
        <p:nvSpPr>
          <p:cNvPr id="12" name="11 CuadroTexto">
            <a:extLst>
              <a:ext uri="{FF2B5EF4-FFF2-40B4-BE49-F238E27FC236}">
                <a16:creationId xmlns:a16="http://schemas.microsoft.com/office/drawing/2014/main" id="{8A63596A-D80D-4229-AD78-13F311415547}"/>
              </a:ext>
            </a:extLst>
          </p:cNvPr>
          <p:cNvSpPr txBox="1"/>
          <p:nvPr/>
        </p:nvSpPr>
        <p:spPr>
          <a:xfrm>
            <a:off x="1174552" y="1091168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GRUPO 300 BIENES DE CONSUMO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EC8F427-7D74-4C4C-8C71-14790CD2D5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3080" y="3103749"/>
            <a:ext cx="6087232" cy="2989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010159"/>
      </p:ext>
    </p:extLst>
  </p:cSld>
  <p:clrMapOvr>
    <a:masterClrMapping/>
  </p:clrMapOvr>
  <p:transition spd="slow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2019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6074D25-B5CE-4D7F-A7B9-3F84A02CC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824" y="1510404"/>
            <a:ext cx="6976070" cy="1368152"/>
          </a:xfrm>
          <a:prstGeom prst="rect">
            <a:avLst/>
          </a:prstGeom>
        </p:spPr>
      </p:pic>
      <p:sp>
        <p:nvSpPr>
          <p:cNvPr id="12" name="11 CuadroTexto">
            <a:extLst>
              <a:ext uri="{FF2B5EF4-FFF2-40B4-BE49-F238E27FC236}">
                <a16:creationId xmlns:a16="http://schemas.microsoft.com/office/drawing/2014/main" id="{E12743EF-D1C6-4168-8A1D-356FA263E838}"/>
              </a:ext>
            </a:extLst>
          </p:cNvPr>
          <p:cNvSpPr txBox="1"/>
          <p:nvPr/>
        </p:nvSpPr>
        <p:spPr>
          <a:xfrm>
            <a:off x="1174552" y="1091168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GRUPO 500 INVERSIÓN FÍSICA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BC6E6A7-DED7-4536-9D49-58823F4CD0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648" y="2878556"/>
            <a:ext cx="6048672" cy="3833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778550"/>
      </p:ext>
    </p:extLst>
  </p:cSld>
  <p:clrMapOvr>
    <a:masterClrMapping/>
  </p:clrMapOvr>
  <p:transition spd="slow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2019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524A3DF-F068-4BA8-868F-25CF774036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3052" y="2060278"/>
            <a:ext cx="5879268" cy="254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878283"/>
      </p:ext>
    </p:extLst>
  </p:cSld>
  <p:clrMapOvr>
    <a:masterClrMapping/>
  </p:clrMapOvr>
  <p:transition spd="slow">
    <p:zoom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8499</TotalTime>
  <Words>103</Words>
  <Application>Microsoft Office PowerPoint</Application>
  <PresentationFormat>Presentación en pantalla (4:3)</PresentationFormat>
  <Paragraphs>33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Copperplate Gothic Bold</vt:lpstr>
      <vt:lpstr>Kozuka Gothic Pro B</vt:lpstr>
      <vt:lpstr>Kozuka Gothic Pro R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Presupuesto</dc:title>
  <dc:creator>Lourdes Irala</dc:creator>
  <cp:lastModifiedBy>DELL</cp:lastModifiedBy>
  <cp:revision>942</cp:revision>
  <cp:lastPrinted>2018-09-18T20:27:35Z</cp:lastPrinted>
  <dcterms:created xsi:type="dcterms:W3CDTF">2009-08-07T12:52:29Z</dcterms:created>
  <dcterms:modified xsi:type="dcterms:W3CDTF">2018-09-24T18:28:37Z</dcterms:modified>
</cp:coreProperties>
</file>