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77" r:id="rId10"/>
    <p:sldId id="265" r:id="rId11"/>
    <p:sldId id="278" r:id="rId12"/>
    <p:sldId id="266" r:id="rId13"/>
    <p:sldId id="267" r:id="rId14"/>
    <p:sldId id="268" r:id="rId15"/>
    <p:sldId id="269" r:id="rId16"/>
    <p:sldId id="275" r:id="rId17"/>
    <p:sldId id="276" r:id="rId18"/>
  </p:sldIdLst>
  <p:sldSz cx="12192000" cy="6858000"/>
  <p:notesSz cx="7010400" cy="11052175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CC00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BBB70-48DB-4C6A-B02E-FD93EEAC45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915C91-389D-4FA2-BED9-6A5F936B01CB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103 Sedes de Fiscalías </a:t>
          </a:r>
          <a:endParaRPr lang="es-ES" dirty="0"/>
        </a:p>
      </dgm:t>
    </dgm:pt>
    <dgm:pt modelId="{665677D4-A832-4BF7-8C3F-B6A89C1F1916}" type="parTrans" cxnId="{AD1EC584-AEA8-4A46-B109-D53E7985EBB0}">
      <dgm:prSet/>
      <dgm:spPr/>
      <dgm:t>
        <a:bodyPr/>
        <a:lstStyle/>
        <a:p>
          <a:endParaRPr lang="es-ES"/>
        </a:p>
      </dgm:t>
    </dgm:pt>
    <dgm:pt modelId="{E95CD881-4427-4417-93F8-0C4E46E91655}" type="sibTrans" cxnId="{AD1EC584-AEA8-4A46-B109-D53E7985EBB0}">
      <dgm:prSet/>
      <dgm:spPr/>
      <dgm:t>
        <a:bodyPr/>
        <a:lstStyle/>
        <a:p>
          <a:endParaRPr lang="es-ES"/>
        </a:p>
      </dgm:t>
    </dgm:pt>
    <dgm:pt modelId="{08752E75-1F31-4771-B2CA-80CE24D6338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33 Depósitos de Evidencias </a:t>
          </a:r>
          <a:endParaRPr lang="es-ES" dirty="0"/>
        </a:p>
      </dgm:t>
    </dgm:pt>
    <dgm:pt modelId="{12EFA430-F6F0-450E-B008-CAF40B9815AF}" type="parTrans" cxnId="{6BBD58FB-29F4-4103-97C3-59B14488D14B}">
      <dgm:prSet/>
      <dgm:spPr/>
      <dgm:t>
        <a:bodyPr/>
        <a:lstStyle/>
        <a:p>
          <a:endParaRPr lang="es-ES"/>
        </a:p>
      </dgm:t>
    </dgm:pt>
    <dgm:pt modelId="{35F34E0F-B538-461A-A922-500D820DFA56}" type="sibTrans" cxnId="{6BBD58FB-29F4-4103-97C3-59B14488D14B}">
      <dgm:prSet/>
      <dgm:spPr/>
      <dgm:t>
        <a:bodyPr/>
        <a:lstStyle/>
        <a:p>
          <a:endParaRPr lang="es-ES"/>
        </a:p>
      </dgm:t>
    </dgm:pt>
    <dgm:pt modelId="{A403573B-3847-4AA4-A20B-E9DD1566EBBB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10 Oficinas de denuncias</a:t>
          </a:r>
          <a:endParaRPr lang="es-ES" dirty="0"/>
        </a:p>
      </dgm:t>
    </dgm:pt>
    <dgm:pt modelId="{3DB56ADB-E27C-40DB-89B0-349A9DEDD5C9}" type="parTrans" cxnId="{D2DA62B8-AC95-472A-BADE-514D8AF36CBB}">
      <dgm:prSet/>
      <dgm:spPr/>
      <dgm:t>
        <a:bodyPr/>
        <a:lstStyle/>
        <a:p>
          <a:endParaRPr lang="es-ES"/>
        </a:p>
      </dgm:t>
    </dgm:pt>
    <dgm:pt modelId="{2CA5BBCA-A7AB-4597-867B-532B0ABAC86B}" type="sibTrans" cxnId="{D2DA62B8-AC95-472A-BADE-514D8AF36CBB}">
      <dgm:prSet/>
      <dgm:spPr/>
      <dgm:t>
        <a:bodyPr/>
        <a:lstStyle/>
        <a:p>
          <a:endParaRPr lang="es-ES"/>
        </a:p>
      </dgm:t>
    </dgm:pt>
    <dgm:pt modelId="{BECE3035-5A33-4332-8759-B2267A7602FE}" type="pres">
      <dgm:prSet presAssocID="{A66BBB70-48DB-4C6A-B02E-FD93EEAC4558}" presName="CompostProcess" presStyleCnt="0">
        <dgm:presLayoutVars>
          <dgm:dir/>
          <dgm:resizeHandles val="exact"/>
        </dgm:presLayoutVars>
      </dgm:prSet>
      <dgm:spPr/>
    </dgm:pt>
    <dgm:pt modelId="{1B830670-C80E-44E7-86F7-BBDA705D7B3F}" type="pres">
      <dgm:prSet presAssocID="{A66BBB70-48DB-4C6A-B02E-FD93EEAC4558}" presName="arrow" presStyleLbl="bgShp" presStyleIdx="0" presStyleCnt="1"/>
      <dgm:spPr>
        <a:solidFill>
          <a:schemeClr val="bg1">
            <a:lumMod val="50000"/>
          </a:schemeClr>
        </a:solidFill>
      </dgm:spPr>
    </dgm:pt>
    <dgm:pt modelId="{DFC51722-7DD9-40FA-BB10-427D72C91341}" type="pres">
      <dgm:prSet presAssocID="{A66BBB70-48DB-4C6A-B02E-FD93EEAC4558}" presName="linearProcess" presStyleCnt="0"/>
      <dgm:spPr/>
    </dgm:pt>
    <dgm:pt modelId="{A38976B2-99D7-45A3-8395-A3B3F3778F35}" type="pres">
      <dgm:prSet presAssocID="{95915C91-389D-4FA2-BED9-6A5F936B01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8A7D2E3-144B-45CF-B04C-D980EBF94F8E}" type="pres">
      <dgm:prSet presAssocID="{E95CD881-4427-4417-93F8-0C4E46E91655}" presName="sibTrans" presStyleCnt="0"/>
      <dgm:spPr/>
    </dgm:pt>
    <dgm:pt modelId="{AE0FDE28-2772-401D-AC7B-F832A1D637CA}" type="pres">
      <dgm:prSet presAssocID="{08752E75-1F31-4771-B2CA-80CE24D633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1372AD3-F3F7-44B3-9414-CE05284E8403}" type="pres">
      <dgm:prSet presAssocID="{35F34E0F-B538-461A-A922-500D820DFA56}" presName="sibTrans" presStyleCnt="0"/>
      <dgm:spPr/>
    </dgm:pt>
    <dgm:pt modelId="{7DFD8623-9C62-4E9C-90BF-517FE0E8747C}" type="pres">
      <dgm:prSet presAssocID="{A403573B-3847-4AA4-A20B-E9DD1566EBB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6BBD58FB-29F4-4103-97C3-59B14488D14B}" srcId="{A66BBB70-48DB-4C6A-B02E-FD93EEAC4558}" destId="{08752E75-1F31-4771-B2CA-80CE24D6338D}" srcOrd="1" destOrd="0" parTransId="{12EFA430-F6F0-450E-B008-CAF40B9815AF}" sibTransId="{35F34E0F-B538-461A-A922-500D820DFA56}"/>
    <dgm:cxn modelId="{D2DA62B8-AC95-472A-BADE-514D8AF36CBB}" srcId="{A66BBB70-48DB-4C6A-B02E-FD93EEAC4558}" destId="{A403573B-3847-4AA4-A20B-E9DD1566EBBB}" srcOrd="2" destOrd="0" parTransId="{3DB56ADB-E27C-40DB-89B0-349A9DEDD5C9}" sibTransId="{2CA5BBCA-A7AB-4597-867B-532B0ABAC86B}"/>
    <dgm:cxn modelId="{0325814D-0468-4DA5-9747-65DCB9B3A97A}" type="presOf" srcId="{A403573B-3847-4AA4-A20B-E9DD1566EBBB}" destId="{7DFD8623-9C62-4E9C-90BF-517FE0E8747C}" srcOrd="0" destOrd="0" presId="urn:microsoft.com/office/officeart/2005/8/layout/hProcess9"/>
    <dgm:cxn modelId="{52B9A9FF-6EDA-48ED-9660-64987644ADDB}" type="presOf" srcId="{A66BBB70-48DB-4C6A-B02E-FD93EEAC4558}" destId="{BECE3035-5A33-4332-8759-B2267A7602FE}" srcOrd="0" destOrd="0" presId="urn:microsoft.com/office/officeart/2005/8/layout/hProcess9"/>
    <dgm:cxn modelId="{AD1EC584-AEA8-4A46-B109-D53E7985EBB0}" srcId="{A66BBB70-48DB-4C6A-B02E-FD93EEAC4558}" destId="{95915C91-389D-4FA2-BED9-6A5F936B01CB}" srcOrd="0" destOrd="0" parTransId="{665677D4-A832-4BF7-8C3F-B6A89C1F1916}" sibTransId="{E95CD881-4427-4417-93F8-0C4E46E91655}"/>
    <dgm:cxn modelId="{307C2936-036A-4C75-A357-1B10417A63BE}" type="presOf" srcId="{95915C91-389D-4FA2-BED9-6A5F936B01CB}" destId="{A38976B2-99D7-45A3-8395-A3B3F3778F35}" srcOrd="0" destOrd="0" presId="urn:microsoft.com/office/officeart/2005/8/layout/hProcess9"/>
    <dgm:cxn modelId="{845614ED-F57A-4237-A0AB-FEBB5F79B417}" type="presOf" srcId="{08752E75-1F31-4771-B2CA-80CE24D6338D}" destId="{AE0FDE28-2772-401D-AC7B-F832A1D637CA}" srcOrd="0" destOrd="0" presId="urn:microsoft.com/office/officeart/2005/8/layout/hProcess9"/>
    <dgm:cxn modelId="{663B6B86-D3DD-4FCB-8290-1A7B39D5FEC1}" type="presParOf" srcId="{BECE3035-5A33-4332-8759-B2267A7602FE}" destId="{1B830670-C80E-44E7-86F7-BBDA705D7B3F}" srcOrd="0" destOrd="0" presId="urn:microsoft.com/office/officeart/2005/8/layout/hProcess9"/>
    <dgm:cxn modelId="{AFDD0B23-B86E-40C2-A6AF-35D24F12175E}" type="presParOf" srcId="{BECE3035-5A33-4332-8759-B2267A7602FE}" destId="{DFC51722-7DD9-40FA-BB10-427D72C91341}" srcOrd="1" destOrd="0" presId="urn:microsoft.com/office/officeart/2005/8/layout/hProcess9"/>
    <dgm:cxn modelId="{57FB9698-FD4F-4888-84F9-472C8621FE48}" type="presParOf" srcId="{DFC51722-7DD9-40FA-BB10-427D72C91341}" destId="{A38976B2-99D7-45A3-8395-A3B3F3778F35}" srcOrd="0" destOrd="0" presId="urn:microsoft.com/office/officeart/2005/8/layout/hProcess9"/>
    <dgm:cxn modelId="{EB1D33E4-CBA1-4263-9DBC-8A7CE92B8D5C}" type="presParOf" srcId="{DFC51722-7DD9-40FA-BB10-427D72C91341}" destId="{78A7D2E3-144B-45CF-B04C-D980EBF94F8E}" srcOrd="1" destOrd="0" presId="urn:microsoft.com/office/officeart/2005/8/layout/hProcess9"/>
    <dgm:cxn modelId="{41ABAFD3-4135-4CFB-A32A-71D00A941048}" type="presParOf" srcId="{DFC51722-7DD9-40FA-BB10-427D72C91341}" destId="{AE0FDE28-2772-401D-AC7B-F832A1D637CA}" srcOrd="2" destOrd="0" presId="urn:microsoft.com/office/officeart/2005/8/layout/hProcess9"/>
    <dgm:cxn modelId="{0B9487A0-354D-40F8-A80C-6F2FECD2ABC7}" type="presParOf" srcId="{DFC51722-7DD9-40FA-BB10-427D72C91341}" destId="{B1372AD3-F3F7-44B3-9414-CE05284E8403}" srcOrd="3" destOrd="0" presId="urn:microsoft.com/office/officeart/2005/8/layout/hProcess9"/>
    <dgm:cxn modelId="{5115AFD9-4B87-43F4-AB7A-7A0FA5626867}" type="presParOf" srcId="{DFC51722-7DD9-40FA-BB10-427D72C91341}" destId="{7DFD8623-9C62-4E9C-90BF-517FE0E8747C}" srcOrd="4" destOrd="0" presId="urn:microsoft.com/office/officeart/2005/8/layout/hProcess9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64037-944C-4A9B-AC00-3EFCB26CE2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CC9BB546-F7AB-4BD5-9D0F-A8182877C8F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Y" dirty="0" smtClean="0"/>
            <a:t>Oficina de denuncias</a:t>
          </a:r>
          <a:endParaRPr lang="es-PY" dirty="0"/>
        </a:p>
      </dgm:t>
    </dgm:pt>
    <dgm:pt modelId="{C091C05B-F047-4FFC-AA72-B58B057D3EA8}" type="parTrans" cxnId="{6BEA9022-3434-49D1-9E55-74B86F21FD42}">
      <dgm:prSet/>
      <dgm:spPr/>
      <dgm:t>
        <a:bodyPr/>
        <a:lstStyle/>
        <a:p>
          <a:endParaRPr lang="es-PY"/>
        </a:p>
      </dgm:t>
    </dgm:pt>
    <dgm:pt modelId="{5D7BE0C1-D344-4D8F-B1E4-D091FFCA3395}" type="sibTrans" cxnId="{6BEA9022-3434-49D1-9E55-74B86F21FD42}">
      <dgm:prSet/>
      <dgm:spPr/>
      <dgm:t>
        <a:bodyPr/>
        <a:lstStyle/>
        <a:p>
          <a:endParaRPr lang="es-PY"/>
        </a:p>
      </dgm:t>
    </dgm:pt>
    <dgm:pt modelId="{5678731F-B7C4-41C8-A329-F4B0CD450C90}">
      <dgm:prSet phldrT="[Texto]"/>
      <dgm:spPr>
        <a:solidFill>
          <a:srgbClr val="FFFF00"/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Cámara </a:t>
          </a:r>
          <a:r>
            <a:rPr lang="es-PY" dirty="0" err="1" smtClean="0">
              <a:solidFill>
                <a:schemeClr val="tx1"/>
              </a:solidFill>
            </a:rPr>
            <a:t>Gesell</a:t>
          </a:r>
          <a:endParaRPr lang="es-PY" dirty="0">
            <a:solidFill>
              <a:schemeClr val="tx1"/>
            </a:solidFill>
          </a:endParaRPr>
        </a:p>
      </dgm:t>
    </dgm:pt>
    <dgm:pt modelId="{A8EA62E3-472C-4108-94F3-C09A292FDAF9}" type="parTrans" cxnId="{CF12D71B-F6AC-4F1B-A631-C5EEF4515FFD}">
      <dgm:prSet/>
      <dgm:spPr/>
      <dgm:t>
        <a:bodyPr/>
        <a:lstStyle/>
        <a:p>
          <a:endParaRPr lang="es-PY"/>
        </a:p>
      </dgm:t>
    </dgm:pt>
    <dgm:pt modelId="{3FE8CCE5-2328-4458-8196-DB1C6D5EE513}" type="sibTrans" cxnId="{CF12D71B-F6AC-4F1B-A631-C5EEF4515FFD}">
      <dgm:prSet/>
      <dgm:spPr/>
      <dgm:t>
        <a:bodyPr/>
        <a:lstStyle/>
        <a:p>
          <a:endParaRPr lang="es-PY"/>
        </a:p>
      </dgm:t>
    </dgm:pt>
    <dgm:pt modelId="{18DF50A0-CE67-47B9-BD49-A804A9218FC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PY" dirty="0" smtClean="0"/>
            <a:t>Salón auditorio</a:t>
          </a:r>
          <a:endParaRPr lang="es-PY" dirty="0"/>
        </a:p>
      </dgm:t>
    </dgm:pt>
    <dgm:pt modelId="{227F2792-9335-4F56-870C-045FE4800EF9}" type="parTrans" cxnId="{0B8A8D02-A389-4B20-A968-AD71AE4F892A}">
      <dgm:prSet/>
      <dgm:spPr/>
      <dgm:t>
        <a:bodyPr/>
        <a:lstStyle/>
        <a:p>
          <a:endParaRPr lang="es-PY"/>
        </a:p>
      </dgm:t>
    </dgm:pt>
    <dgm:pt modelId="{9CA822A3-52AC-4968-887D-74ABD91EE7BF}" type="sibTrans" cxnId="{0B8A8D02-A389-4B20-A968-AD71AE4F892A}">
      <dgm:prSet/>
      <dgm:spPr/>
      <dgm:t>
        <a:bodyPr/>
        <a:lstStyle/>
        <a:p>
          <a:endParaRPr lang="es-PY"/>
        </a:p>
      </dgm:t>
    </dgm:pt>
    <dgm:pt modelId="{24CDD325-BE1F-4E83-94E3-0659691CBC20}">
      <dgm:prSet phldrT="[Texto]"/>
      <dgm:spPr>
        <a:solidFill>
          <a:srgbClr val="C00000"/>
        </a:solidFill>
      </dgm:spPr>
      <dgm:t>
        <a:bodyPr/>
        <a:lstStyle/>
        <a:p>
          <a:r>
            <a:rPr lang="es-PY" dirty="0" smtClean="0"/>
            <a:t>Oficinas de Unidades Fiscales</a:t>
          </a:r>
          <a:endParaRPr lang="es-PY" dirty="0"/>
        </a:p>
      </dgm:t>
    </dgm:pt>
    <dgm:pt modelId="{8E8775DD-609E-4921-915B-C84C43BE76DB}" type="parTrans" cxnId="{00A3B884-A04E-416E-A974-AB69C08E5B2F}">
      <dgm:prSet/>
      <dgm:spPr/>
      <dgm:t>
        <a:bodyPr/>
        <a:lstStyle/>
        <a:p>
          <a:endParaRPr lang="es-PY"/>
        </a:p>
      </dgm:t>
    </dgm:pt>
    <dgm:pt modelId="{E5D11643-97DD-4323-B87E-9EF1083C12FF}" type="sibTrans" cxnId="{00A3B884-A04E-416E-A974-AB69C08E5B2F}">
      <dgm:prSet/>
      <dgm:spPr/>
      <dgm:t>
        <a:bodyPr/>
        <a:lstStyle/>
        <a:p>
          <a:endParaRPr lang="es-PY"/>
        </a:p>
      </dgm:t>
    </dgm:pt>
    <dgm:pt modelId="{9E81F61D-C0AB-4DA0-A518-FA27DD0ECD0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Centro de documentación</a:t>
          </a:r>
        </a:p>
      </dgm:t>
    </dgm:pt>
    <dgm:pt modelId="{3046A6C2-E790-4C69-A189-44C321086002}" type="parTrans" cxnId="{7FFCFB93-131A-4777-9763-3CB1629253AA}">
      <dgm:prSet/>
      <dgm:spPr/>
      <dgm:t>
        <a:bodyPr/>
        <a:lstStyle/>
        <a:p>
          <a:endParaRPr lang="es-PY"/>
        </a:p>
      </dgm:t>
    </dgm:pt>
    <dgm:pt modelId="{65DF016A-37DE-4356-94FB-9FAD6C1F6504}" type="sibTrans" cxnId="{7FFCFB93-131A-4777-9763-3CB1629253AA}">
      <dgm:prSet/>
      <dgm:spPr/>
      <dgm:t>
        <a:bodyPr/>
        <a:lstStyle/>
        <a:p>
          <a:endParaRPr lang="es-PY"/>
        </a:p>
      </dgm:t>
    </dgm:pt>
    <dgm:pt modelId="{D71B5971-8A61-4C44-8383-9D55A883581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Y" dirty="0" smtClean="0"/>
            <a:t>Centro de Atención a Victimas </a:t>
          </a:r>
          <a:endParaRPr lang="es-PY" dirty="0"/>
        </a:p>
      </dgm:t>
    </dgm:pt>
    <dgm:pt modelId="{AF305681-B89F-4630-8572-708B0AC6E5D9}" type="parTrans" cxnId="{1258B86F-0921-4F27-AA05-F17A366607C5}">
      <dgm:prSet/>
      <dgm:spPr/>
      <dgm:t>
        <a:bodyPr/>
        <a:lstStyle/>
        <a:p>
          <a:endParaRPr lang="es-PY"/>
        </a:p>
      </dgm:t>
    </dgm:pt>
    <dgm:pt modelId="{1081A1F2-9DA0-4C00-A473-205BC139E3E9}" type="sibTrans" cxnId="{1258B86F-0921-4F27-AA05-F17A366607C5}">
      <dgm:prSet/>
      <dgm:spPr/>
      <dgm:t>
        <a:bodyPr/>
        <a:lstStyle/>
        <a:p>
          <a:endParaRPr lang="es-PY"/>
        </a:p>
      </dgm:t>
    </dgm:pt>
    <dgm:pt modelId="{49D924CB-451C-4EB1-8B68-BC4766BABF4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Área Administrativa </a:t>
          </a:r>
        </a:p>
      </dgm:t>
    </dgm:pt>
    <dgm:pt modelId="{4285E2DF-7711-4A8C-B8B8-79DD82BBA3B0}" type="parTrans" cxnId="{A7B3C711-8179-42B1-94F1-572364C8A67A}">
      <dgm:prSet/>
      <dgm:spPr/>
      <dgm:t>
        <a:bodyPr/>
        <a:lstStyle/>
        <a:p>
          <a:endParaRPr lang="es-PY"/>
        </a:p>
      </dgm:t>
    </dgm:pt>
    <dgm:pt modelId="{80C7252D-A9C3-4E89-8CB8-20AE09219FE9}" type="sibTrans" cxnId="{A7B3C711-8179-42B1-94F1-572364C8A67A}">
      <dgm:prSet/>
      <dgm:spPr/>
      <dgm:t>
        <a:bodyPr/>
        <a:lstStyle/>
        <a:p>
          <a:endParaRPr lang="es-PY"/>
        </a:p>
      </dgm:t>
    </dgm:pt>
    <dgm:pt modelId="{2D1DFD4D-B28E-4C3E-BD2C-1F0FF5060B4B}">
      <dgm:prSet phldrT="[Texto]"/>
      <dgm:spPr>
        <a:solidFill>
          <a:srgbClr val="800000"/>
        </a:solidFill>
      </dgm:spPr>
      <dgm:t>
        <a:bodyPr/>
        <a:lstStyle/>
        <a:p>
          <a:r>
            <a:rPr lang="es-PY" dirty="0" smtClean="0"/>
            <a:t>Servicios Básicos</a:t>
          </a:r>
        </a:p>
      </dgm:t>
    </dgm:pt>
    <dgm:pt modelId="{78DD9D68-0C08-4169-8165-FFD545A30B1B}" type="parTrans" cxnId="{9530F4BD-7FB1-4B91-8E01-3FD0FAC3549C}">
      <dgm:prSet/>
      <dgm:spPr/>
      <dgm:t>
        <a:bodyPr/>
        <a:lstStyle/>
        <a:p>
          <a:endParaRPr lang="es-PY"/>
        </a:p>
      </dgm:t>
    </dgm:pt>
    <dgm:pt modelId="{8955FD9B-DB56-4BFE-9E79-3784C5EAF620}" type="sibTrans" cxnId="{9530F4BD-7FB1-4B91-8E01-3FD0FAC3549C}">
      <dgm:prSet/>
      <dgm:spPr/>
      <dgm:t>
        <a:bodyPr/>
        <a:lstStyle/>
        <a:p>
          <a:endParaRPr lang="es-PY"/>
        </a:p>
      </dgm:t>
    </dgm:pt>
    <dgm:pt modelId="{A277D0FB-27FD-436D-A3E6-0AEC9E6B5D80}">
      <dgm:prSet phldrT="[Texto]"/>
      <dgm:spPr>
        <a:solidFill>
          <a:srgbClr val="FFC000"/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Depósito</a:t>
          </a:r>
        </a:p>
      </dgm:t>
    </dgm:pt>
    <dgm:pt modelId="{222DB03E-251D-4115-8A56-D8D9016DE8BE}" type="parTrans" cxnId="{9806ADF0-2B61-46AA-BF3D-8FE6C46795D7}">
      <dgm:prSet/>
      <dgm:spPr/>
      <dgm:t>
        <a:bodyPr/>
        <a:lstStyle/>
        <a:p>
          <a:endParaRPr lang="es-PY"/>
        </a:p>
      </dgm:t>
    </dgm:pt>
    <dgm:pt modelId="{A7A1D5AB-033C-493E-8C1D-FF8BEC3509D0}" type="sibTrans" cxnId="{9806ADF0-2B61-46AA-BF3D-8FE6C46795D7}">
      <dgm:prSet/>
      <dgm:spPr/>
      <dgm:t>
        <a:bodyPr/>
        <a:lstStyle/>
        <a:p>
          <a:endParaRPr lang="es-PY"/>
        </a:p>
      </dgm:t>
    </dgm:pt>
    <dgm:pt modelId="{A8E07F66-3E1D-4251-953C-52F19D1B6E67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Y" dirty="0" smtClean="0"/>
            <a:t>Fiscalía Adjunta</a:t>
          </a:r>
          <a:endParaRPr lang="es-PY" dirty="0"/>
        </a:p>
      </dgm:t>
    </dgm:pt>
    <dgm:pt modelId="{A726426B-65D9-4B1F-B942-BAA0BB91A5FA}" type="parTrans" cxnId="{498B9589-B786-4ED1-9512-D48857BC85EB}">
      <dgm:prSet/>
      <dgm:spPr/>
      <dgm:t>
        <a:bodyPr/>
        <a:lstStyle/>
        <a:p>
          <a:endParaRPr lang="es-PY"/>
        </a:p>
      </dgm:t>
    </dgm:pt>
    <dgm:pt modelId="{A5066939-0EAD-4BC2-ABA7-97D18211800D}" type="sibTrans" cxnId="{498B9589-B786-4ED1-9512-D48857BC85EB}">
      <dgm:prSet/>
      <dgm:spPr/>
      <dgm:t>
        <a:bodyPr/>
        <a:lstStyle/>
        <a:p>
          <a:endParaRPr lang="es-PY"/>
        </a:p>
      </dgm:t>
    </dgm:pt>
    <dgm:pt modelId="{0BFE23DA-6D27-4023-9197-038D16175E48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PY" dirty="0" smtClean="0"/>
            <a:t>Estacionamiento</a:t>
          </a:r>
        </a:p>
      </dgm:t>
    </dgm:pt>
    <dgm:pt modelId="{864E4422-3C61-4EAD-AFEE-DF61112506F7}" type="parTrans" cxnId="{19EB57AE-EDC7-42DE-9E8B-96D0E73B9514}">
      <dgm:prSet/>
      <dgm:spPr/>
      <dgm:t>
        <a:bodyPr/>
        <a:lstStyle/>
        <a:p>
          <a:endParaRPr lang="es-PY"/>
        </a:p>
      </dgm:t>
    </dgm:pt>
    <dgm:pt modelId="{E722DD0F-117C-4EB6-90CB-71DD74A27BE4}" type="sibTrans" cxnId="{19EB57AE-EDC7-42DE-9E8B-96D0E73B9514}">
      <dgm:prSet/>
      <dgm:spPr/>
      <dgm:t>
        <a:bodyPr/>
        <a:lstStyle/>
        <a:p>
          <a:endParaRPr lang="es-PY"/>
        </a:p>
      </dgm:t>
    </dgm:pt>
    <dgm:pt modelId="{D872DCEA-889D-477B-83A9-E986073FD89C}">
      <dgm:prSet phldrT="[Texto]"/>
      <dgm:spPr/>
      <dgm:t>
        <a:bodyPr/>
        <a:lstStyle/>
        <a:p>
          <a:r>
            <a:rPr lang="es-PY" dirty="0" smtClean="0"/>
            <a:t>Laboratorio Forense</a:t>
          </a:r>
        </a:p>
      </dgm:t>
    </dgm:pt>
    <dgm:pt modelId="{D07DD1DA-AFF4-4A93-B1B1-2EC8ECAADB97}" type="parTrans" cxnId="{0EEE555A-3E1E-42B1-A835-A88A462532C0}">
      <dgm:prSet/>
      <dgm:spPr/>
      <dgm:t>
        <a:bodyPr/>
        <a:lstStyle/>
        <a:p>
          <a:endParaRPr lang="es-PY"/>
        </a:p>
      </dgm:t>
    </dgm:pt>
    <dgm:pt modelId="{AF1ACC43-AFF3-48F4-ACAD-4E97FF395C8E}" type="sibTrans" cxnId="{0EEE555A-3E1E-42B1-A835-A88A462532C0}">
      <dgm:prSet/>
      <dgm:spPr/>
      <dgm:t>
        <a:bodyPr/>
        <a:lstStyle/>
        <a:p>
          <a:endParaRPr lang="es-PY"/>
        </a:p>
      </dgm:t>
    </dgm:pt>
    <dgm:pt modelId="{FF2D2A4B-5EE0-4FB4-8E18-AC5F63C53B37}" type="pres">
      <dgm:prSet presAssocID="{0FD64037-944C-4A9B-AC00-3EFCB26CE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A13A9D31-9DAA-47F9-9457-8616D94BBA19}" type="pres">
      <dgm:prSet presAssocID="{CC9BB546-F7AB-4BD5-9D0F-A8182877C8F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7B8E59F-B132-4A6A-881A-C9E3B9118539}" type="pres">
      <dgm:prSet presAssocID="{5D7BE0C1-D344-4D8F-B1E4-D091FFCA3395}" presName="sibTrans" presStyleCnt="0"/>
      <dgm:spPr/>
    </dgm:pt>
    <dgm:pt modelId="{BDB1869D-FC40-478F-82E8-540BCC160CBB}" type="pres">
      <dgm:prSet presAssocID="{5678731F-B7C4-41C8-A329-F4B0CD450C9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57974D-19B8-4DD4-B1D5-A59D00AE00F3}" type="pres">
      <dgm:prSet presAssocID="{3FE8CCE5-2328-4458-8196-DB1C6D5EE513}" presName="sibTrans" presStyleCnt="0"/>
      <dgm:spPr/>
    </dgm:pt>
    <dgm:pt modelId="{818EE11F-A028-453E-BBEA-0CF5DD7076D2}" type="pres">
      <dgm:prSet presAssocID="{18DF50A0-CE67-47B9-BD49-A804A9218FC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BEC2B5-FD85-473D-998F-F9A246ADCA70}" type="pres">
      <dgm:prSet presAssocID="{9CA822A3-52AC-4968-887D-74ABD91EE7BF}" presName="sibTrans" presStyleCnt="0"/>
      <dgm:spPr/>
    </dgm:pt>
    <dgm:pt modelId="{FB53C679-BD2E-4791-A9C0-F6E48D93F961}" type="pres">
      <dgm:prSet presAssocID="{24CDD325-BE1F-4E83-94E3-0659691CBC2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AAB553F-AE6E-48BB-B8DC-40D94B5B0704}" type="pres">
      <dgm:prSet presAssocID="{E5D11643-97DD-4323-B87E-9EF1083C12FF}" presName="sibTrans" presStyleCnt="0"/>
      <dgm:spPr/>
    </dgm:pt>
    <dgm:pt modelId="{F10F55D7-9AED-4D15-BBB6-46CF45DE9E3F}" type="pres">
      <dgm:prSet presAssocID="{A8E07F66-3E1D-4251-953C-52F19D1B6E6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866E2FC-DE33-464E-B4DA-263B19B7856C}" type="pres">
      <dgm:prSet presAssocID="{A5066939-0EAD-4BC2-ABA7-97D18211800D}" presName="sibTrans" presStyleCnt="0"/>
      <dgm:spPr/>
    </dgm:pt>
    <dgm:pt modelId="{8A28D2D7-507E-447C-82C2-E0CF569A2503}" type="pres">
      <dgm:prSet presAssocID="{D71B5971-8A61-4C44-8383-9D55A883581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D5A9F87-17B2-4388-8BD5-5FC450566BAC}" type="pres">
      <dgm:prSet presAssocID="{1081A1F2-9DA0-4C00-A473-205BC139E3E9}" presName="sibTrans" presStyleCnt="0"/>
      <dgm:spPr/>
    </dgm:pt>
    <dgm:pt modelId="{C087C6A0-F257-4526-924D-2F25E27B981E}" type="pres">
      <dgm:prSet presAssocID="{9E81F61D-C0AB-4DA0-A518-FA27DD0ECD0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0875CC2-67DD-4A32-BC7B-C70E02F252AE}" type="pres">
      <dgm:prSet presAssocID="{65DF016A-37DE-4356-94FB-9FAD6C1F6504}" presName="sibTrans" presStyleCnt="0"/>
      <dgm:spPr/>
    </dgm:pt>
    <dgm:pt modelId="{2006F22E-B45F-4B87-8625-FC5AF4BB7556}" type="pres">
      <dgm:prSet presAssocID="{49D924CB-451C-4EB1-8B68-BC4766BABF4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1455977-2AA9-4CF2-AAF5-B9BA1A0CFD38}" type="pres">
      <dgm:prSet presAssocID="{80C7252D-A9C3-4E89-8CB8-20AE09219FE9}" presName="sibTrans" presStyleCnt="0"/>
      <dgm:spPr/>
    </dgm:pt>
    <dgm:pt modelId="{C95BF2EC-705D-4EF0-9CE4-A25684268147}" type="pres">
      <dgm:prSet presAssocID="{2D1DFD4D-B28E-4C3E-BD2C-1F0FF5060B4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CB18302-32D3-4CC7-832E-1CCA6B94ADD6}" type="pres">
      <dgm:prSet presAssocID="{8955FD9B-DB56-4BFE-9E79-3784C5EAF620}" presName="sibTrans" presStyleCnt="0"/>
      <dgm:spPr/>
    </dgm:pt>
    <dgm:pt modelId="{C5E80908-B999-4450-845D-58CE1025DAA0}" type="pres">
      <dgm:prSet presAssocID="{A277D0FB-27FD-436D-A3E6-0AEC9E6B5D80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11EAC6C-E463-49BC-87B6-018705272438}" type="pres">
      <dgm:prSet presAssocID="{A7A1D5AB-033C-493E-8C1D-FF8BEC3509D0}" presName="sibTrans" presStyleCnt="0"/>
      <dgm:spPr/>
    </dgm:pt>
    <dgm:pt modelId="{630FFDD4-14F2-4033-B59A-7499E92887F3}" type="pres">
      <dgm:prSet presAssocID="{0BFE23DA-6D27-4023-9197-038D16175E4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E181F7F-EE4C-4E63-86F2-069A7891D9F9}" type="pres">
      <dgm:prSet presAssocID="{E722DD0F-117C-4EB6-90CB-71DD74A27BE4}" presName="sibTrans" presStyleCnt="0"/>
      <dgm:spPr/>
    </dgm:pt>
    <dgm:pt modelId="{5C9898CB-C045-4AAE-935B-551F520F6510}" type="pres">
      <dgm:prSet presAssocID="{D872DCEA-889D-477B-83A9-E986073FD89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9AA72698-D0B8-428A-94E2-1E85A9362C9D}" type="presOf" srcId="{A8E07F66-3E1D-4251-953C-52F19D1B6E67}" destId="{F10F55D7-9AED-4D15-BBB6-46CF45DE9E3F}" srcOrd="0" destOrd="0" presId="urn:microsoft.com/office/officeart/2005/8/layout/default"/>
    <dgm:cxn modelId="{10D798CA-ABDB-440C-844C-43B0C2A58414}" type="presOf" srcId="{5678731F-B7C4-41C8-A329-F4B0CD450C90}" destId="{BDB1869D-FC40-478F-82E8-540BCC160CBB}" srcOrd="0" destOrd="0" presId="urn:microsoft.com/office/officeart/2005/8/layout/default"/>
    <dgm:cxn modelId="{F8E8AB9D-7714-46C4-89BC-E0E0C15619C6}" type="presOf" srcId="{CC9BB546-F7AB-4BD5-9D0F-A8182877C8FA}" destId="{A13A9D31-9DAA-47F9-9457-8616D94BBA19}" srcOrd="0" destOrd="0" presId="urn:microsoft.com/office/officeart/2005/8/layout/default"/>
    <dgm:cxn modelId="{00A3B884-A04E-416E-A974-AB69C08E5B2F}" srcId="{0FD64037-944C-4A9B-AC00-3EFCB26CE238}" destId="{24CDD325-BE1F-4E83-94E3-0659691CBC20}" srcOrd="3" destOrd="0" parTransId="{8E8775DD-609E-4921-915B-C84C43BE76DB}" sibTransId="{E5D11643-97DD-4323-B87E-9EF1083C12FF}"/>
    <dgm:cxn modelId="{9530F4BD-7FB1-4B91-8E01-3FD0FAC3549C}" srcId="{0FD64037-944C-4A9B-AC00-3EFCB26CE238}" destId="{2D1DFD4D-B28E-4C3E-BD2C-1F0FF5060B4B}" srcOrd="8" destOrd="0" parTransId="{78DD9D68-0C08-4169-8165-FFD545A30B1B}" sibTransId="{8955FD9B-DB56-4BFE-9E79-3784C5EAF620}"/>
    <dgm:cxn modelId="{0B8A8D02-A389-4B20-A968-AD71AE4F892A}" srcId="{0FD64037-944C-4A9B-AC00-3EFCB26CE238}" destId="{18DF50A0-CE67-47B9-BD49-A804A9218FC1}" srcOrd="2" destOrd="0" parTransId="{227F2792-9335-4F56-870C-045FE4800EF9}" sibTransId="{9CA822A3-52AC-4968-887D-74ABD91EE7BF}"/>
    <dgm:cxn modelId="{78CD8002-8077-40C5-ACD4-71129A441159}" type="presOf" srcId="{49D924CB-451C-4EB1-8B68-BC4766BABF41}" destId="{2006F22E-B45F-4B87-8625-FC5AF4BB7556}" srcOrd="0" destOrd="0" presId="urn:microsoft.com/office/officeart/2005/8/layout/default"/>
    <dgm:cxn modelId="{0EEE555A-3E1E-42B1-A835-A88A462532C0}" srcId="{0FD64037-944C-4A9B-AC00-3EFCB26CE238}" destId="{D872DCEA-889D-477B-83A9-E986073FD89C}" srcOrd="11" destOrd="0" parTransId="{D07DD1DA-AFF4-4A93-B1B1-2EC8ECAADB97}" sibTransId="{AF1ACC43-AFF3-48F4-ACAD-4E97FF395C8E}"/>
    <dgm:cxn modelId="{21B2D771-DBFA-4948-B135-25A63787E5FF}" type="presOf" srcId="{A277D0FB-27FD-436D-A3E6-0AEC9E6B5D80}" destId="{C5E80908-B999-4450-845D-58CE1025DAA0}" srcOrd="0" destOrd="0" presId="urn:microsoft.com/office/officeart/2005/8/layout/default"/>
    <dgm:cxn modelId="{964797A4-BB99-41B2-ADE3-615F969158F6}" type="presOf" srcId="{D71B5971-8A61-4C44-8383-9D55A8835818}" destId="{8A28D2D7-507E-447C-82C2-E0CF569A2503}" srcOrd="0" destOrd="0" presId="urn:microsoft.com/office/officeart/2005/8/layout/default"/>
    <dgm:cxn modelId="{1258B86F-0921-4F27-AA05-F17A366607C5}" srcId="{0FD64037-944C-4A9B-AC00-3EFCB26CE238}" destId="{D71B5971-8A61-4C44-8383-9D55A8835818}" srcOrd="5" destOrd="0" parTransId="{AF305681-B89F-4630-8572-708B0AC6E5D9}" sibTransId="{1081A1F2-9DA0-4C00-A473-205BC139E3E9}"/>
    <dgm:cxn modelId="{CF12D71B-F6AC-4F1B-A631-C5EEF4515FFD}" srcId="{0FD64037-944C-4A9B-AC00-3EFCB26CE238}" destId="{5678731F-B7C4-41C8-A329-F4B0CD450C90}" srcOrd="1" destOrd="0" parTransId="{A8EA62E3-472C-4108-94F3-C09A292FDAF9}" sibTransId="{3FE8CCE5-2328-4458-8196-DB1C6D5EE513}"/>
    <dgm:cxn modelId="{724A4AAB-B819-4ADE-8400-B9E3FF096AF2}" type="presOf" srcId="{18DF50A0-CE67-47B9-BD49-A804A9218FC1}" destId="{818EE11F-A028-453E-BBEA-0CF5DD7076D2}" srcOrd="0" destOrd="0" presId="urn:microsoft.com/office/officeart/2005/8/layout/default"/>
    <dgm:cxn modelId="{7FFCFB93-131A-4777-9763-3CB1629253AA}" srcId="{0FD64037-944C-4A9B-AC00-3EFCB26CE238}" destId="{9E81F61D-C0AB-4DA0-A518-FA27DD0ECD01}" srcOrd="6" destOrd="0" parTransId="{3046A6C2-E790-4C69-A189-44C321086002}" sibTransId="{65DF016A-37DE-4356-94FB-9FAD6C1F6504}"/>
    <dgm:cxn modelId="{9629B953-7AC2-4A73-B500-B32BFD8B0B08}" type="presOf" srcId="{0FD64037-944C-4A9B-AC00-3EFCB26CE238}" destId="{FF2D2A4B-5EE0-4FB4-8E18-AC5F63C53B37}" srcOrd="0" destOrd="0" presId="urn:microsoft.com/office/officeart/2005/8/layout/default"/>
    <dgm:cxn modelId="{19EB57AE-EDC7-42DE-9E8B-96D0E73B9514}" srcId="{0FD64037-944C-4A9B-AC00-3EFCB26CE238}" destId="{0BFE23DA-6D27-4023-9197-038D16175E48}" srcOrd="10" destOrd="0" parTransId="{864E4422-3C61-4EAD-AFEE-DF61112506F7}" sibTransId="{E722DD0F-117C-4EB6-90CB-71DD74A27BE4}"/>
    <dgm:cxn modelId="{0DB02006-B9A5-414C-AA01-19ECE88081CB}" type="presOf" srcId="{0BFE23DA-6D27-4023-9197-038D16175E48}" destId="{630FFDD4-14F2-4033-B59A-7499E92887F3}" srcOrd="0" destOrd="0" presId="urn:microsoft.com/office/officeart/2005/8/layout/default"/>
    <dgm:cxn modelId="{9806ADF0-2B61-46AA-BF3D-8FE6C46795D7}" srcId="{0FD64037-944C-4A9B-AC00-3EFCB26CE238}" destId="{A277D0FB-27FD-436D-A3E6-0AEC9E6B5D80}" srcOrd="9" destOrd="0" parTransId="{222DB03E-251D-4115-8A56-D8D9016DE8BE}" sibTransId="{A7A1D5AB-033C-493E-8C1D-FF8BEC3509D0}"/>
    <dgm:cxn modelId="{498B9589-B786-4ED1-9512-D48857BC85EB}" srcId="{0FD64037-944C-4A9B-AC00-3EFCB26CE238}" destId="{A8E07F66-3E1D-4251-953C-52F19D1B6E67}" srcOrd="4" destOrd="0" parTransId="{A726426B-65D9-4B1F-B942-BAA0BB91A5FA}" sibTransId="{A5066939-0EAD-4BC2-ABA7-97D18211800D}"/>
    <dgm:cxn modelId="{F861C606-F215-42F1-8215-F2F353E24BEF}" type="presOf" srcId="{2D1DFD4D-B28E-4C3E-BD2C-1F0FF5060B4B}" destId="{C95BF2EC-705D-4EF0-9CE4-A25684268147}" srcOrd="0" destOrd="0" presId="urn:microsoft.com/office/officeart/2005/8/layout/default"/>
    <dgm:cxn modelId="{A83610B2-D7D2-42AC-94B5-CBD8E20CFF5B}" type="presOf" srcId="{D872DCEA-889D-477B-83A9-E986073FD89C}" destId="{5C9898CB-C045-4AAE-935B-551F520F6510}" srcOrd="0" destOrd="0" presId="urn:microsoft.com/office/officeart/2005/8/layout/default"/>
    <dgm:cxn modelId="{A7B3C711-8179-42B1-94F1-572364C8A67A}" srcId="{0FD64037-944C-4A9B-AC00-3EFCB26CE238}" destId="{49D924CB-451C-4EB1-8B68-BC4766BABF41}" srcOrd="7" destOrd="0" parTransId="{4285E2DF-7711-4A8C-B8B8-79DD82BBA3B0}" sibTransId="{80C7252D-A9C3-4E89-8CB8-20AE09219FE9}"/>
    <dgm:cxn modelId="{49FFC0DE-3333-4DDC-8BAC-5E54F7C30DA6}" type="presOf" srcId="{24CDD325-BE1F-4E83-94E3-0659691CBC20}" destId="{FB53C679-BD2E-4791-A9C0-F6E48D93F961}" srcOrd="0" destOrd="0" presId="urn:microsoft.com/office/officeart/2005/8/layout/default"/>
    <dgm:cxn modelId="{AB1CB44A-0509-43A2-AD49-38727ABF6C4D}" type="presOf" srcId="{9E81F61D-C0AB-4DA0-A518-FA27DD0ECD01}" destId="{C087C6A0-F257-4526-924D-2F25E27B981E}" srcOrd="0" destOrd="0" presId="urn:microsoft.com/office/officeart/2005/8/layout/default"/>
    <dgm:cxn modelId="{6BEA9022-3434-49D1-9E55-74B86F21FD42}" srcId="{0FD64037-944C-4A9B-AC00-3EFCB26CE238}" destId="{CC9BB546-F7AB-4BD5-9D0F-A8182877C8FA}" srcOrd="0" destOrd="0" parTransId="{C091C05B-F047-4FFC-AA72-B58B057D3EA8}" sibTransId="{5D7BE0C1-D344-4D8F-B1E4-D091FFCA3395}"/>
    <dgm:cxn modelId="{3CDCED6A-6FAB-4437-A9A5-9C4464BC95A6}" type="presParOf" srcId="{FF2D2A4B-5EE0-4FB4-8E18-AC5F63C53B37}" destId="{A13A9D31-9DAA-47F9-9457-8616D94BBA19}" srcOrd="0" destOrd="0" presId="urn:microsoft.com/office/officeart/2005/8/layout/default"/>
    <dgm:cxn modelId="{1760639E-7E4B-42FA-9418-1273BC92F8FD}" type="presParOf" srcId="{FF2D2A4B-5EE0-4FB4-8E18-AC5F63C53B37}" destId="{E7B8E59F-B132-4A6A-881A-C9E3B9118539}" srcOrd="1" destOrd="0" presId="urn:microsoft.com/office/officeart/2005/8/layout/default"/>
    <dgm:cxn modelId="{B72CE90E-1B7F-4750-95DF-4F6BC5B0013C}" type="presParOf" srcId="{FF2D2A4B-5EE0-4FB4-8E18-AC5F63C53B37}" destId="{BDB1869D-FC40-478F-82E8-540BCC160CBB}" srcOrd="2" destOrd="0" presId="urn:microsoft.com/office/officeart/2005/8/layout/default"/>
    <dgm:cxn modelId="{809C8D65-7C46-4C3B-A309-269BB2BA3FE6}" type="presParOf" srcId="{FF2D2A4B-5EE0-4FB4-8E18-AC5F63C53B37}" destId="{B957974D-19B8-4DD4-B1D5-A59D00AE00F3}" srcOrd="3" destOrd="0" presId="urn:microsoft.com/office/officeart/2005/8/layout/default"/>
    <dgm:cxn modelId="{512DA470-A1A7-4C8E-9F61-E2327E7127A1}" type="presParOf" srcId="{FF2D2A4B-5EE0-4FB4-8E18-AC5F63C53B37}" destId="{818EE11F-A028-453E-BBEA-0CF5DD7076D2}" srcOrd="4" destOrd="0" presId="urn:microsoft.com/office/officeart/2005/8/layout/default"/>
    <dgm:cxn modelId="{E8D9B8FE-C49C-45AE-BCE8-73E3DDB239A6}" type="presParOf" srcId="{FF2D2A4B-5EE0-4FB4-8E18-AC5F63C53B37}" destId="{98BEC2B5-FD85-473D-998F-F9A246ADCA70}" srcOrd="5" destOrd="0" presId="urn:microsoft.com/office/officeart/2005/8/layout/default"/>
    <dgm:cxn modelId="{C6708E59-7EED-42A0-AFEB-BF3378DC91A9}" type="presParOf" srcId="{FF2D2A4B-5EE0-4FB4-8E18-AC5F63C53B37}" destId="{FB53C679-BD2E-4791-A9C0-F6E48D93F961}" srcOrd="6" destOrd="0" presId="urn:microsoft.com/office/officeart/2005/8/layout/default"/>
    <dgm:cxn modelId="{1DEE7D8B-44A2-42B9-BAC4-07A150A8B280}" type="presParOf" srcId="{FF2D2A4B-5EE0-4FB4-8E18-AC5F63C53B37}" destId="{EAAB553F-AE6E-48BB-B8DC-40D94B5B0704}" srcOrd="7" destOrd="0" presId="urn:microsoft.com/office/officeart/2005/8/layout/default"/>
    <dgm:cxn modelId="{D66945B1-DD3B-4405-9C75-BFA468256399}" type="presParOf" srcId="{FF2D2A4B-5EE0-4FB4-8E18-AC5F63C53B37}" destId="{F10F55D7-9AED-4D15-BBB6-46CF45DE9E3F}" srcOrd="8" destOrd="0" presId="urn:microsoft.com/office/officeart/2005/8/layout/default"/>
    <dgm:cxn modelId="{5968456B-D265-4CCF-97B9-4C6E36B9E5EA}" type="presParOf" srcId="{FF2D2A4B-5EE0-4FB4-8E18-AC5F63C53B37}" destId="{3866E2FC-DE33-464E-B4DA-263B19B7856C}" srcOrd="9" destOrd="0" presId="urn:microsoft.com/office/officeart/2005/8/layout/default"/>
    <dgm:cxn modelId="{134EC1CA-EE6D-4A53-AB8C-DE81376CFBEA}" type="presParOf" srcId="{FF2D2A4B-5EE0-4FB4-8E18-AC5F63C53B37}" destId="{8A28D2D7-507E-447C-82C2-E0CF569A2503}" srcOrd="10" destOrd="0" presId="urn:microsoft.com/office/officeart/2005/8/layout/default"/>
    <dgm:cxn modelId="{00BA77BC-6C69-404E-9ABC-D42EC7E827DB}" type="presParOf" srcId="{FF2D2A4B-5EE0-4FB4-8E18-AC5F63C53B37}" destId="{4D5A9F87-17B2-4388-8BD5-5FC450566BAC}" srcOrd="11" destOrd="0" presId="urn:microsoft.com/office/officeart/2005/8/layout/default"/>
    <dgm:cxn modelId="{27D78489-20EE-4099-A73F-FA949F4620B6}" type="presParOf" srcId="{FF2D2A4B-5EE0-4FB4-8E18-AC5F63C53B37}" destId="{C087C6A0-F257-4526-924D-2F25E27B981E}" srcOrd="12" destOrd="0" presId="urn:microsoft.com/office/officeart/2005/8/layout/default"/>
    <dgm:cxn modelId="{43D46A28-D297-41B0-ABB2-4B6154BC14B8}" type="presParOf" srcId="{FF2D2A4B-5EE0-4FB4-8E18-AC5F63C53B37}" destId="{80875CC2-67DD-4A32-BC7B-C70E02F252AE}" srcOrd="13" destOrd="0" presId="urn:microsoft.com/office/officeart/2005/8/layout/default"/>
    <dgm:cxn modelId="{FCBC74E5-F438-413B-9890-CE464B5AD04B}" type="presParOf" srcId="{FF2D2A4B-5EE0-4FB4-8E18-AC5F63C53B37}" destId="{2006F22E-B45F-4B87-8625-FC5AF4BB7556}" srcOrd="14" destOrd="0" presId="urn:microsoft.com/office/officeart/2005/8/layout/default"/>
    <dgm:cxn modelId="{78DB6ACF-157E-4F74-B883-4B8FF3C5F4CB}" type="presParOf" srcId="{FF2D2A4B-5EE0-4FB4-8E18-AC5F63C53B37}" destId="{61455977-2AA9-4CF2-AAF5-B9BA1A0CFD38}" srcOrd="15" destOrd="0" presId="urn:microsoft.com/office/officeart/2005/8/layout/default"/>
    <dgm:cxn modelId="{E5A77BF4-AF1F-4A02-96BF-B42814F89185}" type="presParOf" srcId="{FF2D2A4B-5EE0-4FB4-8E18-AC5F63C53B37}" destId="{C95BF2EC-705D-4EF0-9CE4-A25684268147}" srcOrd="16" destOrd="0" presId="urn:microsoft.com/office/officeart/2005/8/layout/default"/>
    <dgm:cxn modelId="{8907BB19-605C-43D3-A5B4-18237D713E65}" type="presParOf" srcId="{FF2D2A4B-5EE0-4FB4-8E18-AC5F63C53B37}" destId="{2CB18302-32D3-4CC7-832E-1CCA6B94ADD6}" srcOrd="17" destOrd="0" presId="urn:microsoft.com/office/officeart/2005/8/layout/default"/>
    <dgm:cxn modelId="{2B4E36BC-2753-4491-8BF3-03871602A9FB}" type="presParOf" srcId="{FF2D2A4B-5EE0-4FB4-8E18-AC5F63C53B37}" destId="{C5E80908-B999-4450-845D-58CE1025DAA0}" srcOrd="18" destOrd="0" presId="urn:microsoft.com/office/officeart/2005/8/layout/default"/>
    <dgm:cxn modelId="{7399A7F5-FCD1-4D81-B1EF-A43E07F85621}" type="presParOf" srcId="{FF2D2A4B-5EE0-4FB4-8E18-AC5F63C53B37}" destId="{611EAC6C-E463-49BC-87B6-018705272438}" srcOrd="19" destOrd="0" presId="urn:microsoft.com/office/officeart/2005/8/layout/default"/>
    <dgm:cxn modelId="{B58F4207-4857-4BE3-AE32-F281C2803750}" type="presParOf" srcId="{FF2D2A4B-5EE0-4FB4-8E18-AC5F63C53B37}" destId="{630FFDD4-14F2-4033-B59A-7499E92887F3}" srcOrd="20" destOrd="0" presId="urn:microsoft.com/office/officeart/2005/8/layout/default"/>
    <dgm:cxn modelId="{14F57ED5-D24B-4F86-A8C0-3011A776DED4}" type="presParOf" srcId="{FF2D2A4B-5EE0-4FB4-8E18-AC5F63C53B37}" destId="{CE181F7F-EE4C-4E63-86F2-069A7891D9F9}" srcOrd="21" destOrd="0" presId="urn:microsoft.com/office/officeart/2005/8/layout/default"/>
    <dgm:cxn modelId="{759DE318-D213-4356-BF6E-218D77043002}" type="presParOf" srcId="{FF2D2A4B-5EE0-4FB4-8E18-AC5F63C53B37}" destId="{5C9898CB-C045-4AAE-935B-551F520F651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A1E0AE-8B9E-48C8-9E9E-2F0BE563FB7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E4028D-C0CD-4062-8516-A90F48156E84}">
      <dgm:prSet phldrT="[Texto]"/>
      <dgm:spPr/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Incremento  salarial diferenciado para funcionarios </a:t>
          </a:r>
        </a:p>
        <a:p>
          <a:r>
            <a:rPr lang="es-PY" dirty="0" err="1" smtClean="0">
              <a:solidFill>
                <a:schemeClr val="tx1"/>
              </a:solidFill>
            </a:rPr>
            <a:t>Desprecarización</a:t>
          </a:r>
          <a:r>
            <a:rPr lang="es-PY" dirty="0" smtClean="0">
              <a:solidFill>
                <a:schemeClr val="tx1"/>
              </a:solidFill>
            </a:rPr>
            <a:t> laboral del personal contratado</a:t>
          </a:r>
        </a:p>
        <a:p>
          <a:r>
            <a:rPr lang="es-PY" dirty="0" smtClean="0">
              <a:solidFill>
                <a:schemeClr val="tx1"/>
              </a:solidFill>
            </a:rPr>
            <a:t>Creaciones de 400 cargos:  Agente Fiscal, Asistente Fiscal, Secretario Fiscal, Auxiliar Fiscal, Choferes, Médico Forense, Perito, Psicólogo, Trabajador Social, otros </a:t>
          </a:r>
          <a:endParaRPr lang="es-ES" dirty="0">
            <a:solidFill>
              <a:schemeClr val="tx1"/>
            </a:solidFill>
          </a:endParaRPr>
        </a:p>
      </dgm:t>
    </dgm:pt>
    <dgm:pt modelId="{6EE8A78A-01AB-4DFA-B123-D437F11D629D}" type="parTrans" cxnId="{28938B22-8A01-4463-B429-D89BD649F04E}">
      <dgm:prSet/>
      <dgm:spPr/>
      <dgm:t>
        <a:bodyPr/>
        <a:lstStyle/>
        <a:p>
          <a:endParaRPr lang="es-ES"/>
        </a:p>
      </dgm:t>
    </dgm:pt>
    <dgm:pt modelId="{79E276BC-8729-40DF-8B53-E08D14986E59}" type="sibTrans" cxnId="{28938B22-8A01-4463-B429-D89BD649F04E}">
      <dgm:prSet/>
      <dgm:spPr/>
      <dgm:t>
        <a:bodyPr/>
        <a:lstStyle/>
        <a:p>
          <a:endParaRPr lang="es-ES"/>
        </a:p>
      </dgm:t>
    </dgm:pt>
    <dgm:pt modelId="{20D89F6A-E438-42D4-867A-13FAA4B4EE87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  <a:cs typeface="Calibri" pitchFamily="34" charset="0"/>
            </a:rPr>
            <a:t>Seguro de vida para todos los funcionarios de la Institución: Área Jurisdiccional, Área de Apoyo y Área Administrativa.</a:t>
          </a:r>
        </a:p>
        <a:p>
          <a:r>
            <a:rPr lang="es-MX" sz="2000" dirty="0" smtClean="0">
              <a:solidFill>
                <a:schemeClr val="tx1"/>
              </a:solidFill>
              <a:cs typeface="Calibri" pitchFamily="34" charset="0"/>
            </a:rPr>
            <a:t>Alquileres de los locales de Fiscalías y Depósitos  de Evidencias en todo el país. </a:t>
          </a:r>
        </a:p>
      </dgm:t>
    </dgm:pt>
    <dgm:pt modelId="{9486AD6E-C1E2-491C-AAC5-E259712E8C8D}" type="parTrans" cxnId="{016FD771-4DC5-48FA-A14F-796CD9346DEB}">
      <dgm:prSet/>
      <dgm:spPr/>
      <dgm:t>
        <a:bodyPr/>
        <a:lstStyle/>
        <a:p>
          <a:endParaRPr lang="es-ES"/>
        </a:p>
      </dgm:t>
    </dgm:pt>
    <dgm:pt modelId="{6890B0D1-59CA-448A-8D87-0FCE2DF53DA7}" type="sibTrans" cxnId="{016FD771-4DC5-48FA-A14F-796CD9346DEB}">
      <dgm:prSet/>
      <dgm:spPr/>
      <dgm:t>
        <a:bodyPr/>
        <a:lstStyle/>
        <a:p>
          <a:endParaRPr lang="es-ES"/>
        </a:p>
      </dgm:t>
    </dgm:pt>
    <dgm:pt modelId="{D987FC61-D96F-47D6-87D8-A0DFA57B4036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Y" dirty="0" smtClean="0"/>
            <a:t>Adquisición de insumos de papelería , reactivos y otros. </a:t>
          </a:r>
        </a:p>
        <a:p>
          <a:r>
            <a:rPr lang="es-PY" dirty="0" smtClean="0"/>
            <a:t>Provisión de Combustibles para la flota de vehículos. </a:t>
          </a:r>
        </a:p>
        <a:p>
          <a:r>
            <a:rPr lang="es-PY" dirty="0" smtClean="0"/>
            <a:t>Fortalecimiento del parque automotor, adquisición de 25 camionetas.</a:t>
          </a:r>
        </a:p>
        <a:p>
          <a:r>
            <a:rPr lang="es-PY" dirty="0" smtClean="0"/>
            <a:t>Equipamientos de mobiliarios y equipos para las nuevas sedes. </a:t>
          </a:r>
        </a:p>
        <a:p>
          <a:r>
            <a:rPr lang="es-PY" dirty="0" smtClean="0"/>
            <a:t>Proseguir con las construcciones de Sedes e inversiones varias.</a:t>
          </a:r>
        </a:p>
      </dgm:t>
    </dgm:pt>
    <dgm:pt modelId="{05083845-E3A5-4CA7-BA2A-4FC5D8EF4963}" type="parTrans" cxnId="{D3BEE6E0-B790-4CE6-8AD8-78F53B0586CA}">
      <dgm:prSet/>
      <dgm:spPr/>
      <dgm:t>
        <a:bodyPr/>
        <a:lstStyle/>
        <a:p>
          <a:endParaRPr lang="es-ES"/>
        </a:p>
      </dgm:t>
    </dgm:pt>
    <dgm:pt modelId="{7F9B0EE2-161B-44C2-80FD-7FE14735CBBC}" type="sibTrans" cxnId="{D3BEE6E0-B790-4CE6-8AD8-78F53B0586CA}">
      <dgm:prSet/>
      <dgm:spPr/>
      <dgm:t>
        <a:bodyPr/>
        <a:lstStyle/>
        <a:p>
          <a:endParaRPr lang="es-ES"/>
        </a:p>
      </dgm:t>
    </dgm:pt>
    <dgm:pt modelId="{BAB0164B-42EE-43C8-92C8-6A42D33766C1}" type="pres">
      <dgm:prSet presAssocID="{96A1E0AE-8B9E-48C8-9E9E-2F0BE563FB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Y"/>
        </a:p>
      </dgm:t>
    </dgm:pt>
    <dgm:pt modelId="{1E21DFAF-2985-4A2D-9083-2F0A760DECD9}" type="pres">
      <dgm:prSet presAssocID="{96A1E0AE-8B9E-48C8-9E9E-2F0BE563FB7E}" presName="Name1" presStyleCnt="0"/>
      <dgm:spPr/>
    </dgm:pt>
    <dgm:pt modelId="{121D95BE-D5EF-48AA-9BE7-A9896D8BE045}" type="pres">
      <dgm:prSet presAssocID="{96A1E0AE-8B9E-48C8-9E9E-2F0BE563FB7E}" presName="cycle" presStyleCnt="0"/>
      <dgm:spPr/>
    </dgm:pt>
    <dgm:pt modelId="{2B55FDBA-2DB1-4641-8986-476C00FBE398}" type="pres">
      <dgm:prSet presAssocID="{96A1E0AE-8B9E-48C8-9E9E-2F0BE563FB7E}" presName="srcNode" presStyleLbl="node1" presStyleIdx="0" presStyleCnt="3"/>
      <dgm:spPr/>
    </dgm:pt>
    <dgm:pt modelId="{37EB5164-5926-4C02-9B28-5EF12A94E4F2}" type="pres">
      <dgm:prSet presAssocID="{96A1E0AE-8B9E-48C8-9E9E-2F0BE563FB7E}" presName="conn" presStyleLbl="parChTrans1D2" presStyleIdx="0" presStyleCnt="1"/>
      <dgm:spPr/>
      <dgm:t>
        <a:bodyPr/>
        <a:lstStyle/>
        <a:p>
          <a:endParaRPr lang="es-PY"/>
        </a:p>
      </dgm:t>
    </dgm:pt>
    <dgm:pt modelId="{97FE0CC6-2694-45D5-9E6C-8365A3E4FA22}" type="pres">
      <dgm:prSet presAssocID="{96A1E0AE-8B9E-48C8-9E9E-2F0BE563FB7E}" presName="extraNode" presStyleLbl="node1" presStyleIdx="0" presStyleCnt="3"/>
      <dgm:spPr/>
    </dgm:pt>
    <dgm:pt modelId="{7D91B77C-D444-4DF9-9C4B-B81C7D8AD291}" type="pres">
      <dgm:prSet presAssocID="{96A1E0AE-8B9E-48C8-9E9E-2F0BE563FB7E}" presName="dstNode" presStyleLbl="node1" presStyleIdx="0" presStyleCnt="3"/>
      <dgm:spPr/>
    </dgm:pt>
    <dgm:pt modelId="{67CEAA03-FF1D-47C2-9A62-F4C7C30795FC}" type="pres">
      <dgm:prSet presAssocID="{B7E4028D-C0CD-4062-8516-A90F48156E84}" presName="text_1" presStyleLbl="node1" presStyleIdx="0" presStyleCnt="3" custScaleY="130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3FD2C-D80E-4011-8A2B-0A463F5C4855}" type="pres">
      <dgm:prSet presAssocID="{B7E4028D-C0CD-4062-8516-A90F48156E84}" presName="accent_1" presStyleCnt="0"/>
      <dgm:spPr/>
    </dgm:pt>
    <dgm:pt modelId="{50F8D088-B4D4-4B29-AD85-E5BB57DCD598}" type="pres">
      <dgm:prSet presAssocID="{B7E4028D-C0CD-4062-8516-A90F48156E84}" presName="accentRepeatNode" presStyleLbl="solidFgAcc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800000"/>
        </a:solidFill>
        <a:ln>
          <a:solidFill>
            <a:srgbClr val="7030A0"/>
          </a:solidFill>
        </a:ln>
      </dgm:spPr>
      <dgm:t>
        <a:bodyPr/>
        <a:lstStyle/>
        <a:p>
          <a:endParaRPr lang="es-PY"/>
        </a:p>
      </dgm:t>
    </dgm:pt>
    <dgm:pt modelId="{38B96349-9D58-45B2-BD0C-15F642CCFE00}" type="pres">
      <dgm:prSet presAssocID="{20D89F6A-E438-42D4-867A-13FAA4B4EE87}" presName="text_2" presStyleLbl="node1" presStyleIdx="1" presStyleCnt="3" custScaleY="124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D2A79-A908-4F14-8F03-C1F5CFF9FE18}" type="pres">
      <dgm:prSet presAssocID="{20D89F6A-E438-42D4-867A-13FAA4B4EE87}" presName="accent_2" presStyleCnt="0"/>
      <dgm:spPr/>
    </dgm:pt>
    <dgm:pt modelId="{9B7CF9A8-AB02-4281-A4AD-F2C810D47A10}" type="pres">
      <dgm:prSet presAssocID="{20D89F6A-E438-42D4-867A-13FAA4B4EE87}" presName="accentRepeatNode" presStyleLbl="solidFgAcc1" presStyleIdx="1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PY"/>
        </a:p>
      </dgm:t>
    </dgm:pt>
    <dgm:pt modelId="{6C45B551-15E1-4DE7-AF59-1AF52E2339FC}" type="pres">
      <dgm:prSet presAssocID="{D987FC61-D96F-47D6-87D8-A0DFA57B4036}" presName="text_3" presStyleLbl="node1" presStyleIdx="2" presStyleCnt="3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3BCDC-3266-40DB-BADE-92F781E3F900}" type="pres">
      <dgm:prSet presAssocID="{D987FC61-D96F-47D6-87D8-A0DFA57B4036}" presName="accent_3" presStyleCnt="0"/>
      <dgm:spPr/>
    </dgm:pt>
    <dgm:pt modelId="{CBC62A9D-EB26-4F35-9071-8B7C944D2327}" type="pres">
      <dgm:prSet presAssocID="{D987FC61-D96F-47D6-87D8-A0DFA57B4036}" presName="accentRepeatNode" presStyleLbl="solidFgAcc1" presStyleIdx="2" presStyleCnt="3"/>
      <dgm:spPr>
        <a:solidFill>
          <a:srgbClr val="FFC000"/>
        </a:solidFill>
      </dgm:spPr>
      <dgm:t>
        <a:bodyPr/>
        <a:lstStyle/>
        <a:p>
          <a:endParaRPr lang="es-PY"/>
        </a:p>
      </dgm:t>
    </dgm:pt>
  </dgm:ptLst>
  <dgm:cxnLst>
    <dgm:cxn modelId="{C2CF715B-ACEA-4F37-8C5C-3FA13BCAAA41}" type="presOf" srcId="{79E276BC-8729-40DF-8B53-E08D14986E59}" destId="{37EB5164-5926-4C02-9B28-5EF12A94E4F2}" srcOrd="0" destOrd="0" presId="urn:microsoft.com/office/officeart/2008/layout/VerticalCurvedList"/>
    <dgm:cxn modelId="{BEDD9B35-AA8C-431E-B114-8FB06953921F}" type="presOf" srcId="{20D89F6A-E438-42D4-867A-13FAA4B4EE87}" destId="{38B96349-9D58-45B2-BD0C-15F642CCFE00}" srcOrd="0" destOrd="0" presId="urn:microsoft.com/office/officeart/2008/layout/VerticalCurvedList"/>
    <dgm:cxn modelId="{FF538202-ABD6-438F-946C-73EB3C2EDA2A}" type="presOf" srcId="{B7E4028D-C0CD-4062-8516-A90F48156E84}" destId="{67CEAA03-FF1D-47C2-9A62-F4C7C30795FC}" srcOrd="0" destOrd="0" presId="urn:microsoft.com/office/officeart/2008/layout/VerticalCurvedList"/>
    <dgm:cxn modelId="{EB3B3409-D0E5-4520-B351-FFF166C9F12A}" type="presOf" srcId="{96A1E0AE-8B9E-48C8-9E9E-2F0BE563FB7E}" destId="{BAB0164B-42EE-43C8-92C8-6A42D33766C1}" srcOrd="0" destOrd="0" presId="urn:microsoft.com/office/officeart/2008/layout/VerticalCurvedList"/>
    <dgm:cxn modelId="{28938B22-8A01-4463-B429-D89BD649F04E}" srcId="{96A1E0AE-8B9E-48C8-9E9E-2F0BE563FB7E}" destId="{B7E4028D-C0CD-4062-8516-A90F48156E84}" srcOrd="0" destOrd="0" parTransId="{6EE8A78A-01AB-4DFA-B123-D437F11D629D}" sibTransId="{79E276BC-8729-40DF-8B53-E08D14986E59}"/>
    <dgm:cxn modelId="{016FD771-4DC5-48FA-A14F-796CD9346DEB}" srcId="{96A1E0AE-8B9E-48C8-9E9E-2F0BE563FB7E}" destId="{20D89F6A-E438-42D4-867A-13FAA4B4EE87}" srcOrd="1" destOrd="0" parTransId="{9486AD6E-C1E2-491C-AAC5-E259712E8C8D}" sibTransId="{6890B0D1-59CA-448A-8D87-0FCE2DF53DA7}"/>
    <dgm:cxn modelId="{A6E34420-1559-41C7-9850-E1E41B5DA825}" type="presOf" srcId="{D987FC61-D96F-47D6-87D8-A0DFA57B4036}" destId="{6C45B551-15E1-4DE7-AF59-1AF52E2339FC}" srcOrd="0" destOrd="0" presId="urn:microsoft.com/office/officeart/2008/layout/VerticalCurvedList"/>
    <dgm:cxn modelId="{D3BEE6E0-B790-4CE6-8AD8-78F53B0586CA}" srcId="{96A1E0AE-8B9E-48C8-9E9E-2F0BE563FB7E}" destId="{D987FC61-D96F-47D6-87D8-A0DFA57B4036}" srcOrd="2" destOrd="0" parTransId="{05083845-E3A5-4CA7-BA2A-4FC5D8EF4963}" sibTransId="{7F9B0EE2-161B-44C2-80FD-7FE14735CBBC}"/>
    <dgm:cxn modelId="{D5F8AA81-CFFB-4344-9E43-70DCEB121C1C}" type="presParOf" srcId="{BAB0164B-42EE-43C8-92C8-6A42D33766C1}" destId="{1E21DFAF-2985-4A2D-9083-2F0A760DECD9}" srcOrd="0" destOrd="0" presId="urn:microsoft.com/office/officeart/2008/layout/VerticalCurvedList"/>
    <dgm:cxn modelId="{15F08929-1C96-4D8A-8BC4-8A389C0D5491}" type="presParOf" srcId="{1E21DFAF-2985-4A2D-9083-2F0A760DECD9}" destId="{121D95BE-D5EF-48AA-9BE7-A9896D8BE045}" srcOrd="0" destOrd="0" presId="urn:microsoft.com/office/officeart/2008/layout/VerticalCurvedList"/>
    <dgm:cxn modelId="{7CAC8F33-6B8E-4336-B6C0-3DFF621FA11D}" type="presParOf" srcId="{121D95BE-D5EF-48AA-9BE7-A9896D8BE045}" destId="{2B55FDBA-2DB1-4641-8986-476C00FBE398}" srcOrd="0" destOrd="0" presId="urn:microsoft.com/office/officeart/2008/layout/VerticalCurvedList"/>
    <dgm:cxn modelId="{BAD9369F-96B0-4406-A64D-B2ACACE0B92A}" type="presParOf" srcId="{121D95BE-D5EF-48AA-9BE7-A9896D8BE045}" destId="{37EB5164-5926-4C02-9B28-5EF12A94E4F2}" srcOrd="1" destOrd="0" presId="urn:microsoft.com/office/officeart/2008/layout/VerticalCurvedList"/>
    <dgm:cxn modelId="{213CD789-FDBD-439C-91B4-3A266F834160}" type="presParOf" srcId="{121D95BE-D5EF-48AA-9BE7-A9896D8BE045}" destId="{97FE0CC6-2694-45D5-9E6C-8365A3E4FA22}" srcOrd="2" destOrd="0" presId="urn:microsoft.com/office/officeart/2008/layout/VerticalCurvedList"/>
    <dgm:cxn modelId="{144DFC10-0126-4408-A212-FF9B9DF5106C}" type="presParOf" srcId="{121D95BE-D5EF-48AA-9BE7-A9896D8BE045}" destId="{7D91B77C-D444-4DF9-9C4B-B81C7D8AD291}" srcOrd="3" destOrd="0" presId="urn:microsoft.com/office/officeart/2008/layout/VerticalCurvedList"/>
    <dgm:cxn modelId="{0CB7B6A4-9E7E-45BE-AA57-7916C898EEF5}" type="presParOf" srcId="{1E21DFAF-2985-4A2D-9083-2F0A760DECD9}" destId="{67CEAA03-FF1D-47C2-9A62-F4C7C30795FC}" srcOrd="1" destOrd="0" presId="urn:microsoft.com/office/officeart/2008/layout/VerticalCurvedList"/>
    <dgm:cxn modelId="{24DE68F6-24BF-414F-B062-710F3D706A59}" type="presParOf" srcId="{1E21DFAF-2985-4A2D-9083-2F0A760DECD9}" destId="{4BC3FD2C-D80E-4011-8A2B-0A463F5C4855}" srcOrd="2" destOrd="0" presId="urn:microsoft.com/office/officeart/2008/layout/VerticalCurvedList"/>
    <dgm:cxn modelId="{757095C9-0EF0-418A-B9C3-7FDF9B49A6FF}" type="presParOf" srcId="{4BC3FD2C-D80E-4011-8A2B-0A463F5C4855}" destId="{50F8D088-B4D4-4B29-AD85-E5BB57DCD598}" srcOrd="0" destOrd="0" presId="urn:microsoft.com/office/officeart/2008/layout/VerticalCurvedList"/>
    <dgm:cxn modelId="{181B34E8-325C-4DB2-BD58-67C7B52EB31B}" type="presParOf" srcId="{1E21DFAF-2985-4A2D-9083-2F0A760DECD9}" destId="{38B96349-9D58-45B2-BD0C-15F642CCFE00}" srcOrd="3" destOrd="0" presId="urn:microsoft.com/office/officeart/2008/layout/VerticalCurvedList"/>
    <dgm:cxn modelId="{CFB84424-D9F8-4E1C-9F69-772835669730}" type="presParOf" srcId="{1E21DFAF-2985-4A2D-9083-2F0A760DECD9}" destId="{3B8D2A79-A908-4F14-8F03-C1F5CFF9FE18}" srcOrd="4" destOrd="0" presId="urn:microsoft.com/office/officeart/2008/layout/VerticalCurvedList"/>
    <dgm:cxn modelId="{1453893E-7A0C-4851-B6D6-71E6EB196E78}" type="presParOf" srcId="{3B8D2A79-A908-4F14-8F03-C1F5CFF9FE18}" destId="{9B7CF9A8-AB02-4281-A4AD-F2C810D47A10}" srcOrd="0" destOrd="0" presId="urn:microsoft.com/office/officeart/2008/layout/VerticalCurvedList"/>
    <dgm:cxn modelId="{1D185F0E-5462-4A58-8BC4-32092A9956C8}" type="presParOf" srcId="{1E21DFAF-2985-4A2D-9083-2F0A760DECD9}" destId="{6C45B551-15E1-4DE7-AF59-1AF52E2339FC}" srcOrd="5" destOrd="0" presId="urn:microsoft.com/office/officeart/2008/layout/VerticalCurvedList"/>
    <dgm:cxn modelId="{2995087B-9BB1-46CB-BD34-5ECB63458F67}" type="presParOf" srcId="{1E21DFAF-2985-4A2D-9083-2F0A760DECD9}" destId="{7943BCDC-3266-40DB-BADE-92F781E3F900}" srcOrd="6" destOrd="0" presId="urn:microsoft.com/office/officeart/2008/layout/VerticalCurvedList"/>
    <dgm:cxn modelId="{A67E1F3E-E1A6-49DF-8F88-AEAF8B6098BC}" type="presParOf" srcId="{7943BCDC-3266-40DB-BADE-92F781E3F900}" destId="{CBC62A9D-EB26-4F35-9071-8B7C944D2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F9F1C-957E-4E1A-AEC0-8CF8FDAA944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83A867-D86B-4530-B409-2BD7ABA776B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dirty="0" smtClean="0"/>
            <a:t>Profesionales </a:t>
          </a:r>
        </a:p>
        <a:p>
          <a:r>
            <a:rPr lang="es-ES" sz="1400" dirty="0" smtClean="0"/>
            <a:t>25</a:t>
          </a:r>
          <a:endParaRPr lang="es-ES" sz="1400" dirty="0"/>
        </a:p>
      </dgm:t>
    </dgm:pt>
    <dgm:pt modelId="{DA2FF4A6-DA67-4A1B-BD1C-8EFEF8E4AC2F}" type="parTrans" cxnId="{86CC6F2E-5FD3-44D1-ABF2-C34A30E7A3E1}">
      <dgm:prSet/>
      <dgm:spPr/>
      <dgm:t>
        <a:bodyPr/>
        <a:lstStyle/>
        <a:p>
          <a:endParaRPr lang="es-ES"/>
        </a:p>
      </dgm:t>
    </dgm:pt>
    <dgm:pt modelId="{4E38355D-9DE6-44E1-9D2C-61C460888362}" type="sibTrans" cxnId="{86CC6F2E-5FD3-44D1-ABF2-C34A30E7A3E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C030BE47-ABD2-41E4-925F-C8453B263B73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/>
            <a:t>Técnicos</a:t>
          </a:r>
        </a:p>
        <a:p>
          <a:r>
            <a:rPr lang="es-ES" sz="1800" dirty="0" smtClean="0"/>
            <a:t>7</a:t>
          </a:r>
          <a:endParaRPr lang="es-ES" sz="1800" dirty="0"/>
        </a:p>
      </dgm:t>
    </dgm:pt>
    <dgm:pt modelId="{8D1CAB04-E628-4688-B717-7CA223ADE94F}" type="parTrans" cxnId="{65149973-35A7-4296-8381-42B4FEB37434}">
      <dgm:prSet/>
      <dgm:spPr/>
      <dgm:t>
        <a:bodyPr/>
        <a:lstStyle/>
        <a:p>
          <a:endParaRPr lang="es-ES"/>
        </a:p>
      </dgm:t>
    </dgm:pt>
    <dgm:pt modelId="{6A7C25D3-20ED-429F-BB22-1E2E8CCE8981}" type="sibTrans" cxnId="{65149973-35A7-4296-8381-42B4FEB3743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ES"/>
        </a:p>
      </dgm:t>
    </dgm:pt>
    <dgm:pt modelId="{075119B3-0945-4557-B39B-6B5F8A13B39A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/>
            <a:t>Jornaleros</a:t>
          </a:r>
        </a:p>
        <a:p>
          <a:r>
            <a:rPr lang="es-ES" sz="1600" dirty="0" smtClean="0"/>
            <a:t>164</a:t>
          </a:r>
          <a:endParaRPr lang="es-ES" sz="1600" dirty="0"/>
        </a:p>
      </dgm:t>
    </dgm:pt>
    <dgm:pt modelId="{2879E112-BE90-4F57-885F-DE296775CDF9}" type="parTrans" cxnId="{4BB6E6EF-558F-4B5E-8097-9A9A1B3E6120}">
      <dgm:prSet/>
      <dgm:spPr/>
      <dgm:t>
        <a:bodyPr/>
        <a:lstStyle/>
        <a:p>
          <a:endParaRPr lang="es-ES"/>
        </a:p>
      </dgm:t>
    </dgm:pt>
    <dgm:pt modelId="{0FC5E2C4-7866-4C49-B0E1-354A6D6C0D66}" type="sibTrans" cxnId="{4BB6E6EF-558F-4B5E-8097-9A9A1B3E612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ES"/>
        </a:p>
      </dgm:t>
    </dgm:pt>
    <dgm:pt modelId="{E13F13AC-4A03-4B20-87A8-57BD9D6154B0}" type="pres">
      <dgm:prSet presAssocID="{CF5F9F1C-957E-4E1A-AEC0-8CF8FDAA944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PY"/>
        </a:p>
      </dgm:t>
    </dgm:pt>
    <dgm:pt modelId="{0E705A2D-7396-4F0C-AFDF-945BABC41B47}" type="pres">
      <dgm:prSet presAssocID="{B183A867-D86B-4530-B409-2BD7ABA776B8}" presName="text1" presStyleCnt="0"/>
      <dgm:spPr/>
    </dgm:pt>
    <dgm:pt modelId="{C65033A7-2F92-49E6-B573-D410CC782021}" type="pres">
      <dgm:prSet presAssocID="{B183A867-D86B-4530-B409-2BD7ABA776B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B72342E-7B28-4CDC-B4EA-957D7840DC2B}" type="pres">
      <dgm:prSet presAssocID="{B183A867-D86B-4530-B409-2BD7ABA776B8}" presName="textaccent1" presStyleCnt="0"/>
      <dgm:spPr/>
    </dgm:pt>
    <dgm:pt modelId="{B60BE790-6415-4B4D-9292-816AC469AD28}" type="pres">
      <dgm:prSet presAssocID="{B183A867-D86B-4530-B409-2BD7ABA776B8}" presName="accentRepeatNode" presStyleLbl="solidAlignAcc1" presStyleIdx="0" presStyleCnt="6"/>
      <dgm:spPr/>
    </dgm:pt>
    <dgm:pt modelId="{D892AC8A-2EBF-4194-99F1-98AF1AF9929D}" type="pres">
      <dgm:prSet presAssocID="{4E38355D-9DE6-44E1-9D2C-61C460888362}" presName="image1" presStyleCnt="0"/>
      <dgm:spPr/>
    </dgm:pt>
    <dgm:pt modelId="{8E8DAF2B-E60B-4663-897C-E0707B3F7583}" type="pres">
      <dgm:prSet presAssocID="{4E38355D-9DE6-44E1-9D2C-61C460888362}" presName="imageRepeatNode" presStyleLbl="alignAcc1" presStyleIdx="0" presStyleCnt="3"/>
      <dgm:spPr/>
      <dgm:t>
        <a:bodyPr/>
        <a:lstStyle/>
        <a:p>
          <a:endParaRPr lang="es-PY"/>
        </a:p>
      </dgm:t>
    </dgm:pt>
    <dgm:pt modelId="{CC27449A-F391-470C-B343-22303C26EB61}" type="pres">
      <dgm:prSet presAssocID="{4E38355D-9DE6-44E1-9D2C-61C460888362}" presName="imageaccent1" presStyleCnt="0"/>
      <dgm:spPr/>
    </dgm:pt>
    <dgm:pt modelId="{2FB9AF80-0881-4D10-954F-0595C8F7C7C1}" type="pres">
      <dgm:prSet presAssocID="{4E38355D-9DE6-44E1-9D2C-61C460888362}" presName="accentRepeatNode" presStyleLbl="solidAlignAcc1" presStyleIdx="1" presStyleCnt="6"/>
      <dgm:spPr/>
    </dgm:pt>
    <dgm:pt modelId="{9DC066D7-9134-4157-9340-BF69F0274FF9}" type="pres">
      <dgm:prSet presAssocID="{C030BE47-ABD2-41E4-925F-C8453B263B73}" presName="text2" presStyleCnt="0"/>
      <dgm:spPr/>
    </dgm:pt>
    <dgm:pt modelId="{799D15A6-461B-4894-9261-DDADD2CA2138}" type="pres">
      <dgm:prSet presAssocID="{C030BE47-ABD2-41E4-925F-C8453B263B7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6D61517-0AF4-4FD1-9871-4FB30E65CD42}" type="pres">
      <dgm:prSet presAssocID="{C030BE47-ABD2-41E4-925F-C8453B263B73}" presName="textaccent2" presStyleCnt="0"/>
      <dgm:spPr/>
    </dgm:pt>
    <dgm:pt modelId="{7DBADF74-5D69-441A-AC1A-881A8BE68823}" type="pres">
      <dgm:prSet presAssocID="{C030BE47-ABD2-41E4-925F-C8453B263B73}" presName="accentRepeatNode" presStyleLbl="solidAlignAcc1" presStyleIdx="2" presStyleCnt="6"/>
      <dgm:spPr/>
    </dgm:pt>
    <dgm:pt modelId="{F0E33CC9-9901-4FCF-9A49-64966BFFA98A}" type="pres">
      <dgm:prSet presAssocID="{6A7C25D3-20ED-429F-BB22-1E2E8CCE8981}" presName="image2" presStyleCnt="0"/>
      <dgm:spPr/>
    </dgm:pt>
    <dgm:pt modelId="{54AFE260-D3DE-4BEC-B4E5-2BB7A8E982AC}" type="pres">
      <dgm:prSet presAssocID="{6A7C25D3-20ED-429F-BB22-1E2E8CCE8981}" presName="imageRepeatNode" presStyleLbl="alignAcc1" presStyleIdx="1" presStyleCnt="3" custLinFactNeighborX="4463" custLinFactNeighborY="2022"/>
      <dgm:spPr/>
      <dgm:t>
        <a:bodyPr/>
        <a:lstStyle/>
        <a:p>
          <a:endParaRPr lang="es-PY"/>
        </a:p>
      </dgm:t>
    </dgm:pt>
    <dgm:pt modelId="{F1A61C44-C8DB-4506-9BC6-9518EDA1800B}" type="pres">
      <dgm:prSet presAssocID="{6A7C25D3-20ED-429F-BB22-1E2E8CCE8981}" presName="imageaccent2" presStyleCnt="0"/>
      <dgm:spPr/>
    </dgm:pt>
    <dgm:pt modelId="{27C840B9-A85D-4617-A0A6-A84F5537F368}" type="pres">
      <dgm:prSet presAssocID="{6A7C25D3-20ED-429F-BB22-1E2E8CCE8981}" presName="accentRepeatNode" presStyleLbl="solidAlignAcc1" presStyleIdx="3" presStyleCnt="6"/>
      <dgm:spPr/>
    </dgm:pt>
    <dgm:pt modelId="{23B87DB8-4CC4-488F-92B3-06718710A3B6}" type="pres">
      <dgm:prSet presAssocID="{075119B3-0945-4557-B39B-6B5F8A13B39A}" presName="text3" presStyleCnt="0"/>
      <dgm:spPr/>
    </dgm:pt>
    <dgm:pt modelId="{A904E714-6C03-41F7-9C75-2C8D94EA7D09}" type="pres">
      <dgm:prSet presAssocID="{075119B3-0945-4557-B39B-6B5F8A13B39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B6B2E1-7219-4E45-A046-493E3F361FC0}" type="pres">
      <dgm:prSet presAssocID="{075119B3-0945-4557-B39B-6B5F8A13B39A}" presName="textaccent3" presStyleCnt="0"/>
      <dgm:spPr/>
    </dgm:pt>
    <dgm:pt modelId="{8671B35B-60CA-4149-9A99-6C2D9D209CC5}" type="pres">
      <dgm:prSet presAssocID="{075119B3-0945-4557-B39B-6B5F8A13B39A}" presName="accentRepeatNode" presStyleLbl="solidAlignAcc1" presStyleIdx="4" presStyleCnt="6"/>
      <dgm:spPr/>
    </dgm:pt>
    <dgm:pt modelId="{B17FA0FF-AA41-4B2A-A613-6CE8A7A5535A}" type="pres">
      <dgm:prSet presAssocID="{0FC5E2C4-7866-4C49-B0E1-354A6D6C0D66}" presName="image3" presStyleCnt="0"/>
      <dgm:spPr/>
    </dgm:pt>
    <dgm:pt modelId="{C91E4FBF-4246-47D3-9EB4-3C937CEEF437}" type="pres">
      <dgm:prSet presAssocID="{0FC5E2C4-7866-4C49-B0E1-354A6D6C0D66}" presName="imageRepeatNode" presStyleLbl="alignAcc1" presStyleIdx="2" presStyleCnt="3"/>
      <dgm:spPr/>
      <dgm:t>
        <a:bodyPr/>
        <a:lstStyle/>
        <a:p>
          <a:endParaRPr lang="es-PY"/>
        </a:p>
      </dgm:t>
    </dgm:pt>
    <dgm:pt modelId="{911550E8-7093-4E44-83AB-72163FBEE131}" type="pres">
      <dgm:prSet presAssocID="{0FC5E2C4-7866-4C49-B0E1-354A6D6C0D66}" presName="imageaccent3" presStyleCnt="0"/>
      <dgm:spPr/>
    </dgm:pt>
    <dgm:pt modelId="{77AB278E-45D4-4D4D-8561-62355B80C512}" type="pres">
      <dgm:prSet presAssocID="{0FC5E2C4-7866-4C49-B0E1-354A6D6C0D66}" presName="accentRepeatNode" presStyleLbl="solidAlignAcc1" presStyleIdx="5" presStyleCnt="6"/>
      <dgm:spPr/>
    </dgm:pt>
  </dgm:ptLst>
  <dgm:cxnLst>
    <dgm:cxn modelId="{4BB6E6EF-558F-4B5E-8097-9A9A1B3E6120}" srcId="{CF5F9F1C-957E-4E1A-AEC0-8CF8FDAA9449}" destId="{075119B3-0945-4557-B39B-6B5F8A13B39A}" srcOrd="2" destOrd="0" parTransId="{2879E112-BE90-4F57-885F-DE296775CDF9}" sibTransId="{0FC5E2C4-7866-4C49-B0E1-354A6D6C0D66}"/>
    <dgm:cxn modelId="{9D9A7360-69C3-4BF3-B515-94BFD66716CB}" type="presOf" srcId="{B183A867-D86B-4530-B409-2BD7ABA776B8}" destId="{C65033A7-2F92-49E6-B573-D410CC782021}" srcOrd="0" destOrd="0" presId="urn:microsoft.com/office/officeart/2008/layout/HexagonCluster"/>
    <dgm:cxn modelId="{09336223-C7CC-42C1-9033-9F56A566BB18}" type="presOf" srcId="{C030BE47-ABD2-41E4-925F-C8453B263B73}" destId="{799D15A6-461B-4894-9261-DDADD2CA2138}" srcOrd="0" destOrd="0" presId="urn:microsoft.com/office/officeart/2008/layout/HexagonCluster"/>
    <dgm:cxn modelId="{B7490805-18A5-4521-BD7D-2F1BDEFDAC55}" type="presOf" srcId="{4E38355D-9DE6-44E1-9D2C-61C460888362}" destId="{8E8DAF2B-E60B-4663-897C-E0707B3F7583}" srcOrd="0" destOrd="0" presId="urn:microsoft.com/office/officeart/2008/layout/HexagonCluster"/>
    <dgm:cxn modelId="{3B5D9FCB-258F-433E-B228-0578B6454FF4}" type="presOf" srcId="{CF5F9F1C-957E-4E1A-AEC0-8CF8FDAA9449}" destId="{E13F13AC-4A03-4B20-87A8-57BD9D6154B0}" srcOrd="0" destOrd="0" presId="urn:microsoft.com/office/officeart/2008/layout/HexagonCluster"/>
    <dgm:cxn modelId="{2E98D537-1A75-48AB-A3A6-8B8EE1F5DF67}" type="presOf" srcId="{075119B3-0945-4557-B39B-6B5F8A13B39A}" destId="{A904E714-6C03-41F7-9C75-2C8D94EA7D09}" srcOrd="0" destOrd="0" presId="urn:microsoft.com/office/officeart/2008/layout/HexagonCluster"/>
    <dgm:cxn modelId="{7FCE9F85-0278-4BA9-A91C-524BCB21DD2A}" type="presOf" srcId="{6A7C25D3-20ED-429F-BB22-1E2E8CCE8981}" destId="{54AFE260-D3DE-4BEC-B4E5-2BB7A8E982AC}" srcOrd="0" destOrd="0" presId="urn:microsoft.com/office/officeart/2008/layout/HexagonCluster"/>
    <dgm:cxn modelId="{65149973-35A7-4296-8381-42B4FEB37434}" srcId="{CF5F9F1C-957E-4E1A-AEC0-8CF8FDAA9449}" destId="{C030BE47-ABD2-41E4-925F-C8453B263B73}" srcOrd="1" destOrd="0" parTransId="{8D1CAB04-E628-4688-B717-7CA223ADE94F}" sibTransId="{6A7C25D3-20ED-429F-BB22-1E2E8CCE8981}"/>
    <dgm:cxn modelId="{F62CC6F5-11E2-408B-A303-41B0709CF643}" type="presOf" srcId="{0FC5E2C4-7866-4C49-B0E1-354A6D6C0D66}" destId="{C91E4FBF-4246-47D3-9EB4-3C937CEEF437}" srcOrd="0" destOrd="0" presId="urn:microsoft.com/office/officeart/2008/layout/HexagonCluster"/>
    <dgm:cxn modelId="{86CC6F2E-5FD3-44D1-ABF2-C34A30E7A3E1}" srcId="{CF5F9F1C-957E-4E1A-AEC0-8CF8FDAA9449}" destId="{B183A867-D86B-4530-B409-2BD7ABA776B8}" srcOrd="0" destOrd="0" parTransId="{DA2FF4A6-DA67-4A1B-BD1C-8EFEF8E4AC2F}" sibTransId="{4E38355D-9DE6-44E1-9D2C-61C460888362}"/>
    <dgm:cxn modelId="{3150945D-467E-4D32-96FF-E6D29417F899}" type="presParOf" srcId="{E13F13AC-4A03-4B20-87A8-57BD9D6154B0}" destId="{0E705A2D-7396-4F0C-AFDF-945BABC41B47}" srcOrd="0" destOrd="0" presId="urn:microsoft.com/office/officeart/2008/layout/HexagonCluster"/>
    <dgm:cxn modelId="{4E3D6BD1-FA1E-40D3-B203-2710CD180EE8}" type="presParOf" srcId="{0E705A2D-7396-4F0C-AFDF-945BABC41B47}" destId="{C65033A7-2F92-49E6-B573-D410CC782021}" srcOrd="0" destOrd="0" presId="urn:microsoft.com/office/officeart/2008/layout/HexagonCluster"/>
    <dgm:cxn modelId="{3F33EF9B-7CB5-4243-82ED-7C00952DE9FD}" type="presParOf" srcId="{E13F13AC-4A03-4B20-87A8-57BD9D6154B0}" destId="{3B72342E-7B28-4CDC-B4EA-957D7840DC2B}" srcOrd="1" destOrd="0" presId="urn:microsoft.com/office/officeart/2008/layout/HexagonCluster"/>
    <dgm:cxn modelId="{1413D7FB-AD36-470A-84EC-4D3DB3083D7F}" type="presParOf" srcId="{3B72342E-7B28-4CDC-B4EA-957D7840DC2B}" destId="{B60BE790-6415-4B4D-9292-816AC469AD28}" srcOrd="0" destOrd="0" presId="urn:microsoft.com/office/officeart/2008/layout/HexagonCluster"/>
    <dgm:cxn modelId="{DEDC2134-101D-47B0-BD57-B608E9A6560C}" type="presParOf" srcId="{E13F13AC-4A03-4B20-87A8-57BD9D6154B0}" destId="{D892AC8A-2EBF-4194-99F1-98AF1AF9929D}" srcOrd="2" destOrd="0" presId="urn:microsoft.com/office/officeart/2008/layout/HexagonCluster"/>
    <dgm:cxn modelId="{B2082E7D-E48E-4368-82AA-D494E9DC07B1}" type="presParOf" srcId="{D892AC8A-2EBF-4194-99F1-98AF1AF9929D}" destId="{8E8DAF2B-E60B-4663-897C-E0707B3F7583}" srcOrd="0" destOrd="0" presId="urn:microsoft.com/office/officeart/2008/layout/HexagonCluster"/>
    <dgm:cxn modelId="{37C1D5B7-C430-43F3-B1DC-35986E666CEF}" type="presParOf" srcId="{E13F13AC-4A03-4B20-87A8-57BD9D6154B0}" destId="{CC27449A-F391-470C-B343-22303C26EB61}" srcOrd="3" destOrd="0" presId="urn:microsoft.com/office/officeart/2008/layout/HexagonCluster"/>
    <dgm:cxn modelId="{DC480719-8290-41B5-9A0C-2C2DE21816E2}" type="presParOf" srcId="{CC27449A-F391-470C-B343-22303C26EB61}" destId="{2FB9AF80-0881-4D10-954F-0595C8F7C7C1}" srcOrd="0" destOrd="0" presId="urn:microsoft.com/office/officeart/2008/layout/HexagonCluster"/>
    <dgm:cxn modelId="{56AD10B4-D587-4A9A-87F4-F4A53D682473}" type="presParOf" srcId="{E13F13AC-4A03-4B20-87A8-57BD9D6154B0}" destId="{9DC066D7-9134-4157-9340-BF69F0274FF9}" srcOrd="4" destOrd="0" presId="urn:microsoft.com/office/officeart/2008/layout/HexagonCluster"/>
    <dgm:cxn modelId="{68983609-E8F4-4850-AD15-F43A5E20F9F2}" type="presParOf" srcId="{9DC066D7-9134-4157-9340-BF69F0274FF9}" destId="{799D15A6-461B-4894-9261-DDADD2CA2138}" srcOrd="0" destOrd="0" presId="urn:microsoft.com/office/officeart/2008/layout/HexagonCluster"/>
    <dgm:cxn modelId="{AD0AFA23-42EB-4CC4-ADB9-C1D448054E62}" type="presParOf" srcId="{E13F13AC-4A03-4B20-87A8-57BD9D6154B0}" destId="{96D61517-0AF4-4FD1-9871-4FB30E65CD42}" srcOrd="5" destOrd="0" presId="urn:microsoft.com/office/officeart/2008/layout/HexagonCluster"/>
    <dgm:cxn modelId="{E1EF3B4F-B550-4319-9FB5-DF5358BC7425}" type="presParOf" srcId="{96D61517-0AF4-4FD1-9871-4FB30E65CD42}" destId="{7DBADF74-5D69-441A-AC1A-881A8BE68823}" srcOrd="0" destOrd="0" presId="urn:microsoft.com/office/officeart/2008/layout/HexagonCluster"/>
    <dgm:cxn modelId="{F09382E8-1AD1-45B2-92D7-BEF1D092D27A}" type="presParOf" srcId="{E13F13AC-4A03-4B20-87A8-57BD9D6154B0}" destId="{F0E33CC9-9901-4FCF-9A49-64966BFFA98A}" srcOrd="6" destOrd="0" presId="urn:microsoft.com/office/officeart/2008/layout/HexagonCluster"/>
    <dgm:cxn modelId="{ACDC1469-C65D-4D58-B190-B934276E388C}" type="presParOf" srcId="{F0E33CC9-9901-4FCF-9A49-64966BFFA98A}" destId="{54AFE260-D3DE-4BEC-B4E5-2BB7A8E982AC}" srcOrd="0" destOrd="0" presId="urn:microsoft.com/office/officeart/2008/layout/HexagonCluster"/>
    <dgm:cxn modelId="{91814588-124E-4591-A27B-B0FEEF79D435}" type="presParOf" srcId="{E13F13AC-4A03-4B20-87A8-57BD9D6154B0}" destId="{F1A61C44-C8DB-4506-9BC6-9518EDA1800B}" srcOrd="7" destOrd="0" presId="urn:microsoft.com/office/officeart/2008/layout/HexagonCluster"/>
    <dgm:cxn modelId="{331AE354-FBED-4033-9D94-75D080827C0D}" type="presParOf" srcId="{F1A61C44-C8DB-4506-9BC6-9518EDA1800B}" destId="{27C840B9-A85D-4617-A0A6-A84F5537F368}" srcOrd="0" destOrd="0" presId="urn:microsoft.com/office/officeart/2008/layout/HexagonCluster"/>
    <dgm:cxn modelId="{76A55C51-F336-44E3-A542-729F54FA0733}" type="presParOf" srcId="{E13F13AC-4A03-4B20-87A8-57BD9D6154B0}" destId="{23B87DB8-4CC4-488F-92B3-06718710A3B6}" srcOrd="8" destOrd="0" presId="urn:microsoft.com/office/officeart/2008/layout/HexagonCluster"/>
    <dgm:cxn modelId="{B87FD67F-75B4-4DCD-BFAA-8F173CCBF42C}" type="presParOf" srcId="{23B87DB8-4CC4-488F-92B3-06718710A3B6}" destId="{A904E714-6C03-41F7-9C75-2C8D94EA7D09}" srcOrd="0" destOrd="0" presId="urn:microsoft.com/office/officeart/2008/layout/HexagonCluster"/>
    <dgm:cxn modelId="{9C4729F8-7915-403C-8B19-8AEB6CC3C593}" type="presParOf" srcId="{E13F13AC-4A03-4B20-87A8-57BD9D6154B0}" destId="{81B6B2E1-7219-4E45-A046-493E3F361FC0}" srcOrd="9" destOrd="0" presId="urn:microsoft.com/office/officeart/2008/layout/HexagonCluster"/>
    <dgm:cxn modelId="{5AA0C6E7-417D-4AF4-B6E7-DD2CCA04428C}" type="presParOf" srcId="{81B6B2E1-7219-4E45-A046-493E3F361FC0}" destId="{8671B35B-60CA-4149-9A99-6C2D9D209CC5}" srcOrd="0" destOrd="0" presId="urn:microsoft.com/office/officeart/2008/layout/HexagonCluster"/>
    <dgm:cxn modelId="{DAE85F54-76AE-43F9-A80F-92092108CF97}" type="presParOf" srcId="{E13F13AC-4A03-4B20-87A8-57BD9D6154B0}" destId="{B17FA0FF-AA41-4B2A-A613-6CE8A7A5535A}" srcOrd="10" destOrd="0" presId="urn:microsoft.com/office/officeart/2008/layout/HexagonCluster"/>
    <dgm:cxn modelId="{F4FFBDA3-7637-4094-AD04-ED1B320FF728}" type="presParOf" srcId="{B17FA0FF-AA41-4B2A-A613-6CE8A7A5535A}" destId="{C91E4FBF-4246-47D3-9EB4-3C937CEEF437}" srcOrd="0" destOrd="0" presId="urn:microsoft.com/office/officeart/2008/layout/HexagonCluster"/>
    <dgm:cxn modelId="{8207102B-E76F-4CA9-B624-E2E1A03BBC45}" type="presParOf" srcId="{E13F13AC-4A03-4B20-87A8-57BD9D6154B0}" destId="{911550E8-7093-4E44-83AB-72163FBEE131}" srcOrd="11" destOrd="0" presId="urn:microsoft.com/office/officeart/2008/layout/HexagonCluster"/>
    <dgm:cxn modelId="{DD137177-7E35-470E-9D39-030F5016A6D0}" type="presParOf" srcId="{911550E8-7093-4E44-83AB-72163FBEE131}" destId="{77AB278E-45D4-4D4D-8561-62355B80C51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DB3B00-CEFC-4787-B7E2-72D4191CB9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F89AA8-B10A-4BB8-ACF9-73A8EA2148DD}">
      <dgm:prSet phldrT="[Texto]"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15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6B3566C-26A8-4DC7-B1D9-E936EECA3D1E}" type="parTrans" cxnId="{6AE3A9BD-8A36-4CBF-9E46-1593AB8387B1}">
      <dgm:prSet/>
      <dgm:spPr/>
      <dgm:t>
        <a:bodyPr/>
        <a:lstStyle/>
        <a:p>
          <a:endParaRPr lang="es-ES"/>
        </a:p>
      </dgm:t>
    </dgm:pt>
    <dgm:pt modelId="{25099608-F104-4AD6-846C-13D408E3ACD8}" type="sibTrans" cxnId="{6AE3A9BD-8A36-4CBF-9E46-1593AB8387B1}">
      <dgm:prSet/>
      <dgm:spPr/>
      <dgm:t>
        <a:bodyPr/>
        <a:lstStyle/>
        <a:p>
          <a:endParaRPr lang="es-ES"/>
        </a:p>
      </dgm:t>
    </dgm:pt>
    <dgm:pt modelId="{6AAE5E0B-F2FD-44F6-B87A-E24DC54E2DAF}">
      <dgm:prSet phldrT="[Texto]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Agente Fiscal</a:t>
          </a:r>
          <a:endParaRPr lang="es-ES" dirty="0"/>
        </a:p>
      </dgm:t>
    </dgm:pt>
    <dgm:pt modelId="{A6B782A0-DF8E-4713-B69A-A20A79B3E239}" type="parTrans" cxnId="{9953580F-F91F-4380-AF9C-543D4FE632F3}">
      <dgm:prSet/>
      <dgm:spPr/>
      <dgm:t>
        <a:bodyPr/>
        <a:lstStyle/>
        <a:p>
          <a:endParaRPr lang="es-ES"/>
        </a:p>
      </dgm:t>
    </dgm:pt>
    <dgm:pt modelId="{681949A4-8E93-45F6-A328-D2EA9B4F6FC2}" type="sibTrans" cxnId="{9953580F-F91F-4380-AF9C-543D4FE632F3}">
      <dgm:prSet/>
      <dgm:spPr/>
      <dgm:t>
        <a:bodyPr/>
        <a:lstStyle/>
        <a:p>
          <a:endParaRPr lang="es-ES"/>
        </a:p>
      </dgm:t>
    </dgm:pt>
    <dgm:pt modelId="{C14903C4-B2C0-4638-B671-CC602DE057BB}">
      <dgm:prSet phldrT="[Texto]"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10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7EA534D-BAE2-4C26-BE45-0DBE35586B46}" type="parTrans" cxnId="{D642A839-F489-4473-A768-2A98598198FB}">
      <dgm:prSet/>
      <dgm:spPr/>
      <dgm:t>
        <a:bodyPr/>
        <a:lstStyle/>
        <a:p>
          <a:endParaRPr lang="es-ES"/>
        </a:p>
      </dgm:t>
    </dgm:pt>
    <dgm:pt modelId="{9982E106-051C-490C-8C37-3DF6EE30A9A3}" type="sibTrans" cxnId="{D642A839-F489-4473-A768-2A98598198FB}">
      <dgm:prSet/>
      <dgm:spPr/>
      <dgm:t>
        <a:bodyPr/>
        <a:lstStyle/>
        <a:p>
          <a:endParaRPr lang="es-ES"/>
        </a:p>
      </dgm:t>
    </dgm:pt>
    <dgm:pt modelId="{65963812-5EC2-4A2E-830C-1B183C4ECD54}">
      <dgm:prSet phldrT="[Texto]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Relatores</a:t>
          </a:r>
          <a:endParaRPr lang="es-ES" dirty="0"/>
        </a:p>
      </dgm:t>
    </dgm:pt>
    <dgm:pt modelId="{C67837AE-0B96-450D-A323-82BDBA105B34}" type="parTrans" cxnId="{EE70E17E-3D58-4193-8FE5-3F96A260AC85}">
      <dgm:prSet/>
      <dgm:spPr/>
      <dgm:t>
        <a:bodyPr/>
        <a:lstStyle/>
        <a:p>
          <a:endParaRPr lang="es-ES"/>
        </a:p>
      </dgm:t>
    </dgm:pt>
    <dgm:pt modelId="{370452F9-7A13-410E-8768-0AD4B7D34206}" type="sibTrans" cxnId="{EE70E17E-3D58-4193-8FE5-3F96A260AC85}">
      <dgm:prSet/>
      <dgm:spPr/>
      <dgm:t>
        <a:bodyPr/>
        <a:lstStyle/>
        <a:p>
          <a:endParaRPr lang="es-ES"/>
        </a:p>
      </dgm:t>
    </dgm:pt>
    <dgm:pt modelId="{C732046A-B4D9-443C-85A3-29993C724137}">
      <dgm:prSet phldrT="[Texto]"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100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FCBD6B-1335-4F2C-B1BF-AECA3EA87081}" type="parTrans" cxnId="{AA01967C-69FB-4C87-8344-BA3F7EF410A7}">
      <dgm:prSet/>
      <dgm:spPr/>
      <dgm:t>
        <a:bodyPr/>
        <a:lstStyle/>
        <a:p>
          <a:endParaRPr lang="es-ES"/>
        </a:p>
      </dgm:t>
    </dgm:pt>
    <dgm:pt modelId="{8B587520-44AC-4E0B-B090-090E2E746E06}" type="sibTrans" cxnId="{AA01967C-69FB-4C87-8344-BA3F7EF410A7}">
      <dgm:prSet/>
      <dgm:spPr/>
      <dgm:t>
        <a:bodyPr/>
        <a:lstStyle/>
        <a:p>
          <a:endParaRPr lang="es-ES"/>
        </a:p>
      </dgm:t>
    </dgm:pt>
    <dgm:pt modelId="{19271F18-FDD5-4349-9179-3A29F3A8AD90}">
      <dgm:prSet phldrT="[Texto]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Asistente fiscal</a:t>
          </a:r>
          <a:endParaRPr lang="es-ES" dirty="0"/>
        </a:p>
      </dgm:t>
    </dgm:pt>
    <dgm:pt modelId="{07EFAC53-80CC-426F-A4AA-5F3AFD9CED33}" type="parTrans" cxnId="{446D2703-E290-4CC4-9CD5-14C607573B74}">
      <dgm:prSet/>
      <dgm:spPr/>
      <dgm:t>
        <a:bodyPr/>
        <a:lstStyle/>
        <a:p>
          <a:endParaRPr lang="es-ES"/>
        </a:p>
      </dgm:t>
    </dgm:pt>
    <dgm:pt modelId="{897AC280-789D-4D2D-81F1-47EEE98A1CE3}" type="sibTrans" cxnId="{446D2703-E290-4CC4-9CD5-14C607573B74}">
      <dgm:prSet/>
      <dgm:spPr/>
      <dgm:t>
        <a:bodyPr/>
        <a:lstStyle/>
        <a:p>
          <a:endParaRPr lang="es-ES"/>
        </a:p>
      </dgm:t>
    </dgm:pt>
    <dgm:pt modelId="{FE346F9B-2328-419C-843C-C274A21E66B5}">
      <dgm:prSet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80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8ED55C-C86D-4B45-B29C-35352DD0F0D6}" type="parTrans" cxnId="{6A0E0FEE-8A6E-4F8A-A7D0-C018D86B7E67}">
      <dgm:prSet/>
      <dgm:spPr/>
      <dgm:t>
        <a:bodyPr/>
        <a:lstStyle/>
        <a:p>
          <a:endParaRPr lang="es-ES"/>
        </a:p>
      </dgm:t>
    </dgm:pt>
    <dgm:pt modelId="{4641B0F5-A20E-46B0-90BB-B5E67B18A0A5}" type="sibTrans" cxnId="{6A0E0FEE-8A6E-4F8A-A7D0-C018D86B7E67}">
      <dgm:prSet/>
      <dgm:spPr/>
      <dgm:t>
        <a:bodyPr/>
        <a:lstStyle/>
        <a:p>
          <a:endParaRPr lang="es-ES"/>
        </a:p>
      </dgm:t>
    </dgm:pt>
    <dgm:pt modelId="{B5BC49F0-55E8-4B88-B4B8-87E5F204646E}">
      <dgm:prSet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Secretario fiscal</a:t>
          </a:r>
          <a:endParaRPr lang="es-ES" dirty="0"/>
        </a:p>
      </dgm:t>
    </dgm:pt>
    <dgm:pt modelId="{63A6B54A-1807-421D-9718-8E3C4A7ABF38}" type="parTrans" cxnId="{395DDF85-13AA-4C5A-BB5E-01DE016D898C}">
      <dgm:prSet/>
      <dgm:spPr/>
      <dgm:t>
        <a:bodyPr/>
        <a:lstStyle/>
        <a:p>
          <a:endParaRPr lang="es-ES"/>
        </a:p>
      </dgm:t>
    </dgm:pt>
    <dgm:pt modelId="{4FA7DA15-486A-4031-A631-117B7C37373C}" type="sibTrans" cxnId="{395DDF85-13AA-4C5A-BB5E-01DE016D898C}">
      <dgm:prSet/>
      <dgm:spPr/>
      <dgm:t>
        <a:bodyPr/>
        <a:lstStyle/>
        <a:p>
          <a:endParaRPr lang="es-ES"/>
        </a:p>
      </dgm:t>
    </dgm:pt>
    <dgm:pt modelId="{2BF0773E-6204-4E8B-A527-B44CECFB49C8}">
      <dgm:prSet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70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C0E5656-7734-4F5B-A981-EBCF89AFBCB6}" type="parTrans" cxnId="{A4B68344-37E6-49B6-AD7E-9C3A6BADEDE7}">
      <dgm:prSet/>
      <dgm:spPr/>
      <dgm:t>
        <a:bodyPr/>
        <a:lstStyle/>
        <a:p>
          <a:endParaRPr lang="es-ES"/>
        </a:p>
      </dgm:t>
    </dgm:pt>
    <dgm:pt modelId="{B32E917D-8860-405A-925E-17FF4DEA57AB}" type="sibTrans" cxnId="{A4B68344-37E6-49B6-AD7E-9C3A6BADEDE7}">
      <dgm:prSet/>
      <dgm:spPr/>
      <dgm:t>
        <a:bodyPr/>
        <a:lstStyle/>
        <a:p>
          <a:endParaRPr lang="es-ES"/>
        </a:p>
      </dgm:t>
    </dgm:pt>
    <dgm:pt modelId="{F7D913A6-3DA4-4199-8A5B-42FBFDCC43B2}">
      <dgm:prSet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Auxiliar fiscal</a:t>
          </a:r>
          <a:endParaRPr lang="es-ES" dirty="0"/>
        </a:p>
      </dgm:t>
    </dgm:pt>
    <dgm:pt modelId="{A6FEFA30-55C3-42D8-A162-C4A74F5E804C}" type="parTrans" cxnId="{C6D821D9-7B8D-4398-8DBC-463099876430}">
      <dgm:prSet/>
      <dgm:spPr/>
      <dgm:t>
        <a:bodyPr/>
        <a:lstStyle/>
        <a:p>
          <a:endParaRPr lang="es-ES"/>
        </a:p>
      </dgm:t>
    </dgm:pt>
    <dgm:pt modelId="{03EE86EC-F72A-41AE-8E20-12B9D0963C8E}" type="sibTrans" cxnId="{C6D821D9-7B8D-4398-8DBC-463099876430}">
      <dgm:prSet/>
      <dgm:spPr/>
      <dgm:t>
        <a:bodyPr/>
        <a:lstStyle/>
        <a:p>
          <a:endParaRPr lang="es-ES"/>
        </a:p>
      </dgm:t>
    </dgm:pt>
    <dgm:pt modelId="{DFBAC65E-BDBC-4316-B258-396DE25EA410}">
      <dgm:prSet custT="1"/>
      <dgm:spPr>
        <a:solidFill>
          <a:srgbClr val="FFFF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125</a:t>
          </a:r>
          <a:endParaRPr lang="es-E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C347E5-17A9-43CE-B392-EBB9FD928340}" type="parTrans" cxnId="{619FF6E3-EA4E-43F0-AB9F-AC1628251742}">
      <dgm:prSet/>
      <dgm:spPr/>
      <dgm:t>
        <a:bodyPr/>
        <a:lstStyle/>
        <a:p>
          <a:endParaRPr lang="es-ES"/>
        </a:p>
      </dgm:t>
    </dgm:pt>
    <dgm:pt modelId="{0C0DCC6F-DD0E-42D7-8E86-64968E873981}" type="sibTrans" cxnId="{619FF6E3-EA4E-43F0-AB9F-AC1628251742}">
      <dgm:prSet/>
      <dgm:spPr/>
      <dgm:t>
        <a:bodyPr/>
        <a:lstStyle/>
        <a:p>
          <a:endParaRPr lang="es-ES"/>
        </a:p>
      </dgm:t>
    </dgm:pt>
    <dgm:pt modelId="{D68CC6AA-C449-458D-9FD8-CD0D8E0B6820}">
      <dgm:prSet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Apoyo</a:t>
          </a:r>
          <a:endParaRPr lang="es-ES" dirty="0"/>
        </a:p>
      </dgm:t>
    </dgm:pt>
    <dgm:pt modelId="{7366C542-0E31-4BE8-98D3-C34E560CF062}" type="parTrans" cxnId="{C371DEB1-59C1-432B-92B0-7021AA966E92}">
      <dgm:prSet/>
      <dgm:spPr/>
      <dgm:t>
        <a:bodyPr/>
        <a:lstStyle/>
        <a:p>
          <a:endParaRPr lang="es-ES"/>
        </a:p>
      </dgm:t>
    </dgm:pt>
    <dgm:pt modelId="{5BBB5AD0-BFA6-42AE-814C-F4AECB418BF3}" type="sibTrans" cxnId="{C371DEB1-59C1-432B-92B0-7021AA966E92}">
      <dgm:prSet/>
      <dgm:spPr/>
      <dgm:t>
        <a:bodyPr/>
        <a:lstStyle/>
        <a:p>
          <a:endParaRPr lang="es-ES"/>
        </a:p>
      </dgm:t>
    </dgm:pt>
    <dgm:pt modelId="{7F82A96D-ED5C-4547-9398-8883C8F0A8CC}" type="pres">
      <dgm:prSet presAssocID="{F1DB3B00-CEFC-4787-B7E2-72D4191CB9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E3CDBADE-1485-4585-A26A-23EC31FC3127}" type="pres">
      <dgm:prSet presAssocID="{06F89AA8-B10A-4BB8-ACF9-73A8EA2148DD}" presName="composite" presStyleCnt="0"/>
      <dgm:spPr/>
    </dgm:pt>
    <dgm:pt modelId="{DCAC5E00-4E69-40F4-B77A-4A23FFA1EF45}" type="pres">
      <dgm:prSet presAssocID="{06F89AA8-B10A-4BB8-ACF9-73A8EA2148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46A6B60-0024-4D16-B38E-4AF9BEBB19AE}" type="pres">
      <dgm:prSet presAssocID="{06F89AA8-B10A-4BB8-ACF9-73A8EA2148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019B91-C4CE-42AF-B921-F21DF5D9340D}" type="pres">
      <dgm:prSet presAssocID="{25099608-F104-4AD6-846C-13D408E3ACD8}" presName="sp" presStyleCnt="0"/>
      <dgm:spPr/>
    </dgm:pt>
    <dgm:pt modelId="{3639C257-4BC5-46C9-B9FE-EF078CAEF23B}" type="pres">
      <dgm:prSet presAssocID="{C14903C4-B2C0-4638-B671-CC602DE057BB}" presName="composite" presStyleCnt="0"/>
      <dgm:spPr/>
    </dgm:pt>
    <dgm:pt modelId="{11FB1ADE-13FE-467B-AFDF-36D4928C81B7}" type="pres">
      <dgm:prSet presAssocID="{C14903C4-B2C0-4638-B671-CC602DE057B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D9CBB5F-0368-425C-B16C-5DBE4E314AA9}" type="pres">
      <dgm:prSet presAssocID="{C14903C4-B2C0-4638-B671-CC602DE057B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B9013-3ED9-40D1-97C0-6CF82D38F2A0}" type="pres">
      <dgm:prSet presAssocID="{9982E106-051C-490C-8C37-3DF6EE30A9A3}" presName="sp" presStyleCnt="0"/>
      <dgm:spPr/>
    </dgm:pt>
    <dgm:pt modelId="{EC9A322B-1D61-4652-96FE-FF47D0781DBB}" type="pres">
      <dgm:prSet presAssocID="{C732046A-B4D9-443C-85A3-29993C724137}" presName="composite" presStyleCnt="0"/>
      <dgm:spPr/>
    </dgm:pt>
    <dgm:pt modelId="{FFFE761F-C6EC-4ED9-A579-2FADD9CAB3CC}" type="pres">
      <dgm:prSet presAssocID="{C732046A-B4D9-443C-85A3-29993C72413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E8A33BA-F713-471B-9FC5-718DC04A0CA8}" type="pres">
      <dgm:prSet presAssocID="{C732046A-B4D9-443C-85A3-29993C72413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12E5D-4D37-40BD-8D08-8C8968957DC2}" type="pres">
      <dgm:prSet presAssocID="{8B587520-44AC-4E0B-B090-090E2E746E06}" presName="sp" presStyleCnt="0"/>
      <dgm:spPr/>
    </dgm:pt>
    <dgm:pt modelId="{A6DE2CD0-1CBD-4BDD-8F28-F9942B674645}" type="pres">
      <dgm:prSet presAssocID="{FE346F9B-2328-419C-843C-C274A21E66B5}" presName="composite" presStyleCnt="0"/>
      <dgm:spPr/>
    </dgm:pt>
    <dgm:pt modelId="{F794C99E-F31A-4DA1-AF8D-AE3E98F3C254}" type="pres">
      <dgm:prSet presAssocID="{FE346F9B-2328-419C-843C-C274A21E66B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C74057B-F845-4215-A6CE-4126EF481910}" type="pres">
      <dgm:prSet presAssocID="{FE346F9B-2328-419C-843C-C274A21E66B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1899E-C743-4408-9F76-5B16E098C2C7}" type="pres">
      <dgm:prSet presAssocID="{4641B0F5-A20E-46B0-90BB-B5E67B18A0A5}" presName="sp" presStyleCnt="0"/>
      <dgm:spPr/>
    </dgm:pt>
    <dgm:pt modelId="{D356435B-5199-4370-B78C-36AC7CF3C65B}" type="pres">
      <dgm:prSet presAssocID="{2BF0773E-6204-4E8B-A527-B44CECFB49C8}" presName="composite" presStyleCnt="0"/>
      <dgm:spPr/>
    </dgm:pt>
    <dgm:pt modelId="{BD47C952-57EA-469E-BB42-7E6BAEA9BDB3}" type="pres">
      <dgm:prSet presAssocID="{2BF0773E-6204-4E8B-A527-B44CECFB49C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46C8AC0-F1DD-47AC-89BA-CA5DF8809863}" type="pres">
      <dgm:prSet presAssocID="{2BF0773E-6204-4E8B-A527-B44CECFB49C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19CFC7-7301-42DD-B9E4-8984B8FCF795}" type="pres">
      <dgm:prSet presAssocID="{B32E917D-8860-405A-925E-17FF4DEA57AB}" presName="sp" presStyleCnt="0"/>
      <dgm:spPr/>
    </dgm:pt>
    <dgm:pt modelId="{12A0C446-5B9A-4609-9CFA-15AC7B95E71C}" type="pres">
      <dgm:prSet presAssocID="{DFBAC65E-BDBC-4316-B258-396DE25EA410}" presName="composite" presStyleCnt="0"/>
      <dgm:spPr/>
    </dgm:pt>
    <dgm:pt modelId="{9D1F86DD-2B33-420C-A387-026E9FDCDD24}" type="pres">
      <dgm:prSet presAssocID="{DFBAC65E-BDBC-4316-B258-396DE25EA41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CB56B24-A26A-41BD-BA72-9CBCB5211E70}" type="pres">
      <dgm:prSet presAssocID="{DFBAC65E-BDBC-4316-B258-396DE25EA41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802D58-D26E-429E-B2E4-55BB6721F7D8}" type="presOf" srcId="{F7D913A6-3DA4-4199-8A5B-42FBFDCC43B2}" destId="{146C8AC0-F1DD-47AC-89BA-CA5DF8809863}" srcOrd="0" destOrd="0" presId="urn:microsoft.com/office/officeart/2005/8/layout/chevron2"/>
    <dgm:cxn modelId="{C371DEB1-59C1-432B-92B0-7021AA966E92}" srcId="{DFBAC65E-BDBC-4316-B258-396DE25EA410}" destId="{D68CC6AA-C449-458D-9FD8-CD0D8E0B6820}" srcOrd="0" destOrd="0" parTransId="{7366C542-0E31-4BE8-98D3-C34E560CF062}" sibTransId="{5BBB5AD0-BFA6-42AE-814C-F4AECB418BF3}"/>
    <dgm:cxn modelId="{82BA9E36-4931-4BAE-82CA-DF526853EE26}" type="presOf" srcId="{19271F18-FDD5-4349-9179-3A29F3A8AD90}" destId="{1E8A33BA-F713-471B-9FC5-718DC04A0CA8}" srcOrd="0" destOrd="0" presId="urn:microsoft.com/office/officeart/2005/8/layout/chevron2"/>
    <dgm:cxn modelId="{CBDE23CF-E8EC-4BC8-A8E0-640CC9C47857}" type="presOf" srcId="{6AAE5E0B-F2FD-44F6-B87A-E24DC54E2DAF}" destId="{F46A6B60-0024-4D16-B38E-4AF9BEBB19AE}" srcOrd="0" destOrd="0" presId="urn:microsoft.com/office/officeart/2005/8/layout/chevron2"/>
    <dgm:cxn modelId="{AA01967C-69FB-4C87-8344-BA3F7EF410A7}" srcId="{F1DB3B00-CEFC-4787-B7E2-72D4191CB95F}" destId="{C732046A-B4D9-443C-85A3-29993C724137}" srcOrd="2" destOrd="0" parTransId="{D7FCBD6B-1335-4F2C-B1BF-AECA3EA87081}" sibTransId="{8B587520-44AC-4E0B-B090-090E2E746E06}"/>
    <dgm:cxn modelId="{6A0E0FEE-8A6E-4F8A-A7D0-C018D86B7E67}" srcId="{F1DB3B00-CEFC-4787-B7E2-72D4191CB95F}" destId="{FE346F9B-2328-419C-843C-C274A21E66B5}" srcOrd="3" destOrd="0" parTransId="{4C8ED55C-C86D-4B45-B29C-35352DD0F0D6}" sibTransId="{4641B0F5-A20E-46B0-90BB-B5E67B18A0A5}"/>
    <dgm:cxn modelId="{9953580F-F91F-4380-AF9C-543D4FE632F3}" srcId="{06F89AA8-B10A-4BB8-ACF9-73A8EA2148DD}" destId="{6AAE5E0B-F2FD-44F6-B87A-E24DC54E2DAF}" srcOrd="0" destOrd="0" parTransId="{A6B782A0-DF8E-4713-B69A-A20A79B3E239}" sibTransId="{681949A4-8E93-45F6-A328-D2EA9B4F6FC2}"/>
    <dgm:cxn modelId="{619FF6E3-EA4E-43F0-AB9F-AC1628251742}" srcId="{F1DB3B00-CEFC-4787-B7E2-72D4191CB95F}" destId="{DFBAC65E-BDBC-4316-B258-396DE25EA410}" srcOrd="5" destOrd="0" parTransId="{44C347E5-17A9-43CE-B392-EBB9FD928340}" sibTransId="{0C0DCC6F-DD0E-42D7-8E86-64968E873981}"/>
    <dgm:cxn modelId="{EE70E17E-3D58-4193-8FE5-3F96A260AC85}" srcId="{C14903C4-B2C0-4638-B671-CC602DE057BB}" destId="{65963812-5EC2-4A2E-830C-1B183C4ECD54}" srcOrd="0" destOrd="0" parTransId="{C67837AE-0B96-450D-A323-82BDBA105B34}" sibTransId="{370452F9-7A13-410E-8768-0AD4B7D34206}"/>
    <dgm:cxn modelId="{025DA731-7CB9-4A36-B7BA-FB5190DDDA76}" type="presOf" srcId="{FE346F9B-2328-419C-843C-C274A21E66B5}" destId="{F794C99E-F31A-4DA1-AF8D-AE3E98F3C254}" srcOrd="0" destOrd="0" presId="urn:microsoft.com/office/officeart/2005/8/layout/chevron2"/>
    <dgm:cxn modelId="{CDA18252-E0D7-433E-A3BD-6F16C51746B5}" type="presOf" srcId="{C732046A-B4D9-443C-85A3-29993C724137}" destId="{FFFE761F-C6EC-4ED9-A579-2FADD9CAB3CC}" srcOrd="0" destOrd="0" presId="urn:microsoft.com/office/officeart/2005/8/layout/chevron2"/>
    <dgm:cxn modelId="{4B715153-FA67-46A5-BD68-3D2E018EC8DB}" type="presOf" srcId="{F1DB3B00-CEFC-4787-B7E2-72D4191CB95F}" destId="{7F82A96D-ED5C-4547-9398-8883C8F0A8CC}" srcOrd="0" destOrd="0" presId="urn:microsoft.com/office/officeart/2005/8/layout/chevron2"/>
    <dgm:cxn modelId="{7732D128-8A73-4443-87C8-CC930AAF2ACC}" type="presOf" srcId="{D68CC6AA-C449-458D-9FD8-CD0D8E0B6820}" destId="{9CB56B24-A26A-41BD-BA72-9CBCB5211E70}" srcOrd="0" destOrd="0" presId="urn:microsoft.com/office/officeart/2005/8/layout/chevron2"/>
    <dgm:cxn modelId="{446D2703-E290-4CC4-9CD5-14C607573B74}" srcId="{C732046A-B4D9-443C-85A3-29993C724137}" destId="{19271F18-FDD5-4349-9179-3A29F3A8AD90}" srcOrd="0" destOrd="0" parTransId="{07EFAC53-80CC-426F-A4AA-5F3AFD9CED33}" sibTransId="{897AC280-789D-4D2D-81F1-47EEE98A1CE3}"/>
    <dgm:cxn modelId="{A5C7F997-4718-4A5F-8E43-BDBF727A106E}" type="presOf" srcId="{B5BC49F0-55E8-4B88-B4B8-87E5F204646E}" destId="{FC74057B-F845-4215-A6CE-4126EF481910}" srcOrd="0" destOrd="0" presId="urn:microsoft.com/office/officeart/2005/8/layout/chevron2"/>
    <dgm:cxn modelId="{395DDF85-13AA-4C5A-BB5E-01DE016D898C}" srcId="{FE346F9B-2328-419C-843C-C274A21E66B5}" destId="{B5BC49F0-55E8-4B88-B4B8-87E5F204646E}" srcOrd="0" destOrd="0" parTransId="{63A6B54A-1807-421D-9718-8E3C4A7ABF38}" sibTransId="{4FA7DA15-486A-4031-A631-117B7C37373C}"/>
    <dgm:cxn modelId="{C6D821D9-7B8D-4398-8DBC-463099876430}" srcId="{2BF0773E-6204-4E8B-A527-B44CECFB49C8}" destId="{F7D913A6-3DA4-4199-8A5B-42FBFDCC43B2}" srcOrd="0" destOrd="0" parTransId="{A6FEFA30-55C3-42D8-A162-C4A74F5E804C}" sibTransId="{03EE86EC-F72A-41AE-8E20-12B9D0963C8E}"/>
    <dgm:cxn modelId="{1CB0E389-F16A-4427-A542-74C1E22DB1A0}" type="presOf" srcId="{2BF0773E-6204-4E8B-A527-B44CECFB49C8}" destId="{BD47C952-57EA-469E-BB42-7E6BAEA9BDB3}" srcOrd="0" destOrd="0" presId="urn:microsoft.com/office/officeart/2005/8/layout/chevron2"/>
    <dgm:cxn modelId="{94608CA9-2BCC-41EB-ABDF-09A779200502}" type="presOf" srcId="{C14903C4-B2C0-4638-B671-CC602DE057BB}" destId="{11FB1ADE-13FE-467B-AFDF-36D4928C81B7}" srcOrd="0" destOrd="0" presId="urn:microsoft.com/office/officeart/2005/8/layout/chevron2"/>
    <dgm:cxn modelId="{D642A839-F489-4473-A768-2A98598198FB}" srcId="{F1DB3B00-CEFC-4787-B7E2-72D4191CB95F}" destId="{C14903C4-B2C0-4638-B671-CC602DE057BB}" srcOrd="1" destOrd="0" parTransId="{E7EA534D-BAE2-4C26-BE45-0DBE35586B46}" sibTransId="{9982E106-051C-490C-8C37-3DF6EE30A9A3}"/>
    <dgm:cxn modelId="{7AD92CC0-F3E0-488D-B908-54628BDD6D90}" type="presOf" srcId="{65963812-5EC2-4A2E-830C-1B183C4ECD54}" destId="{AD9CBB5F-0368-425C-B16C-5DBE4E314AA9}" srcOrd="0" destOrd="0" presId="urn:microsoft.com/office/officeart/2005/8/layout/chevron2"/>
    <dgm:cxn modelId="{A4B68344-37E6-49B6-AD7E-9C3A6BADEDE7}" srcId="{F1DB3B00-CEFC-4787-B7E2-72D4191CB95F}" destId="{2BF0773E-6204-4E8B-A527-B44CECFB49C8}" srcOrd="4" destOrd="0" parTransId="{7C0E5656-7734-4F5B-A981-EBCF89AFBCB6}" sibTransId="{B32E917D-8860-405A-925E-17FF4DEA57AB}"/>
    <dgm:cxn modelId="{6AE3A9BD-8A36-4CBF-9E46-1593AB8387B1}" srcId="{F1DB3B00-CEFC-4787-B7E2-72D4191CB95F}" destId="{06F89AA8-B10A-4BB8-ACF9-73A8EA2148DD}" srcOrd="0" destOrd="0" parTransId="{A6B3566C-26A8-4DC7-B1D9-E936EECA3D1E}" sibTransId="{25099608-F104-4AD6-846C-13D408E3ACD8}"/>
    <dgm:cxn modelId="{38CCA98B-B693-4F04-9C70-872573B6A5AC}" type="presOf" srcId="{DFBAC65E-BDBC-4316-B258-396DE25EA410}" destId="{9D1F86DD-2B33-420C-A387-026E9FDCDD24}" srcOrd="0" destOrd="0" presId="urn:microsoft.com/office/officeart/2005/8/layout/chevron2"/>
    <dgm:cxn modelId="{49FB82B7-A36C-4FBB-83EB-3AE22FCA2CC2}" type="presOf" srcId="{06F89AA8-B10A-4BB8-ACF9-73A8EA2148DD}" destId="{DCAC5E00-4E69-40F4-B77A-4A23FFA1EF45}" srcOrd="0" destOrd="0" presId="urn:microsoft.com/office/officeart/2005/8/layout/chevron2"/>
    <dgm:cxn modelId="{23DA81EB-23CA-489D-A1E8-8A11F1EEFCAB}" type="presParOf" srcId="{7F82A96D-ED5C-4547-9398-8883C8F0A8CC}" destId="{E3CDBADE-1485-4585-A26A-23EC31FC3127}" srcOrd="0" destOrd="0" presId="urn:microsoft.com/office/officeart/2005/8/layout/chevron2"/>
    <dgm:cxn modelId="{C6872AE4-E6CC-4B08-9A81-CF0B03DD5026}" type="presParOf" srcId="{E3CDBADE-1485-4585-A26A-23EC31FC3127}" destId="{DCAC5E00-4E69-40F4-B77A-4A23FFA1EF45}" srcOrd="0" destOrd="0" presId="urn:microsoft.com/office/officeart/2005/8/layout/chevron2"/>
    <dgm:cxn modelId="{38A74F74-C781-4725-B5A8-DEBC3D5096CC}" type="presParOf" srcId="{E3CDBADE-1485-4585-A26A-23EC31FC3127}" destId="{F46A6B60-0024-4D16-B38E-4AF9BEBB19AE}" srcOrd="1" destOrd="0" presId="urn:microsoft.com/office/officeart/2005/8/layout/chevron2"/>
    <dgm:cxn modelId="{2C098B88-72C3-42E0-8E13-CAB2480A1D28}" type="presParOf" srcId="{7F82A96D-ED5C-4547-9398-8883C8F0A8CC}" destId="{44019B91-C4CE-42AF-B921-F21DF5D9340D}" srcOrd="1" destOrd="0" presId="urn:microsoft.com/office/officeart/2005/8/layout/chevron2"/>
    <dgm:cxn modelId="{73ABF71A-652E-45C3-8F81-BAF4E5062A6B}" type="presParOf" srcId="{7F82A96D-ED5C-4547-9398-8883C8F0A8CC}" destId="{3639C257-4BC5-46C9-B9FE-EF078CAEF23B}" srcOrd="2" destOrd="0" presId="urn:microsoft.com/office/officeart/2005/8/layout/chevron2"/>
    <dgm:cxn modelId="{87A83898-5D94-46F7-9B57-F1A76CB8BE56}" type="presParOf" srcId="{3639C257-4BC5-46C9-B9FE-EF078CAEF23B}" destId="{11FB1ADE-13FE-467B-AFDF-36D4928C81B7}" srcOrd="0" destOrd="0" presId="urn:microsoft.com/office/officeart/2005/8/layout/chevron2"/>
    <dgm:cxn modelId="{EBAD866C-F030-43B6-BDD3-B00EFF711E6E}" type="presParOf" srcId="{3639C257-4BC5-46C9-B9FE-EF078CAEF23B}" destId="{AD9CBB5F-0368-425C-B16C-5DBE4E314AA9}" srcOrd="1" destOrd="0" presId="urn:microsoft.com/office/officeart/2005/8/layout/chevron2"/>
    <dgm:cxn modelId="{64492BF5-F9CF-4099-8D48-A6364B759705}" type="presParOf" srcId="{7F82A96D-ED5C-4547-9398-8883C8F0A8CC}" destId="{672B9013-3ED9-40D1-97C0-6CF82D38F2A0}" srcOrd="3" destOrd="0" presId="urn:microsoft.com/office/officeart/2005/8/layout/chevron2"/>
    <dgm:cxn modelId="{9A2D263A-7BC7-4CD6-9ED6-5C118D5FD9DA}" type="presParOf" srcId="{7F82A96D-ED5C-4547-9398-8883C8F0A8CC}" destId="{EC9A322B-1D61-4652-96FE-FF47D0781DBB}" srcOrd="4" destOrd="0" presId="urn:microsoft.com/office/officeart/2005/8/layout/chevron2"/>
    <dgm:cxn modelId="{E070DED0-70FC-47D8-B6F9-2A1113BBED5B}" type="presParOf" srcId="{EC9A322B-1D61-4652-96FE-FF47D0781DBB}" destId="{FFFE761F-C6EC-4ED9-A579-2FADD9CAB3CC}" srcOrd="0" destOrd="0" presId="urn:microsoft.com/office/officeart/2005/8/layout/chevron2"/>
    <dgm:cxn modelId="{31F34800-2001-4630-9353-2696868F83A4}" type="presParOf" srcId="{EC9A322B-1D61-4652-96FE-FF47D0781DBB}" destId="{1E8A33BA-F713-471B-9FC5-718DC04A0CA8}" srcOrd="1" destOrd="0" presId="urn:microsoft.com/office/officeart/2005/8/layout/chevron2"/>
    <dgm:cxn modelId="{6E43514A-190B-4B9D-9D85-0DBC8BCC2860}" type="presParOf" srcId="{7F82A96D-ED5C-4547-9398-8883C8F0A8CC}" destId="{33912E5D-4D37-40BD-8D08-8C8968957DC2}" srcOrd="5" destOrd="0" presId="urn:microsoft.com/office/officeart/2005/8/layout/chevron2"/>
    <dgm:cxn modelId="{75EE9E68-629D-41EB-B3D9-134EEBA799D0}" type="presParOf" srcId="{7F82A96D-ED5C-4547-9398-8883C8F0A8CC}" destId="{A6DE2CD0-1CBD-4BDD-8F28-F9942B674645}" srcOrd="6" destOrd="0" presId="urn:microsoft.com/office/officeart/2005/8/layout/chevron2"/>
    <dgm:cxn modelId="{C4731BA4-172B-409F-AE07-86428CEE15A2}" type="presParOf" srcId="{A6DE2CD0-1CBD-4BDD-8F28-F9942B674645}" destId="{F794C99E-F31A-4DA1-AF8D-AE3E98F3C254}" srcOrd="0" destOrd="0" presId="urn:microsoft.com/office/officeart/2005/8/layout/chevron2"/>
    <dgm:cxn modelId="{61143792-B8C5-4583-870C-476270A6C39C}" type="presParOf" srcId="{A6DE2CD0-1CBD-4BDD-8F28-F9942B674645}" destId="{FC74057B-F845-4215-A6CE-4126EF481910}" srcOrd="1" destOrd="0" presId="urn:microsoft.com/office/officeart/2005/8/layout/chevron2"/>
    <dgm:cxn modelId="{F295F600-F522-4912-844B-F91EDC67417C}" type="presParOf" srcId="{7F82A96D-ED5C-4547-9398-8883C8F0A8CC}" destId="{2B11899E-C743-4408-9F76-5B16E098C2C7}" srcOrd="7" destOrd="0" presId="urn:microsoft.com/office/officeart/2005/8/layout/chevron2"/>
    <dgm:cxn modelId="{F69FDA37-2E15-4D2A-9E0A-7C7665079190}" type="presParOf" srcId="{7F82A96D-ED5C-4547-9398-8883C8F0A8CC}" destId="{D356435B-5199-4370-B78C-36AC7CF3C65B}" srcOrd="8" destOrd="0" presId="urn:microsoft.com/office/officeart/2005/8/layout/chevron2"/>
    <dgm:cxn modelId="{6092B9AB-CB5F-4663-948A-CF0ECA9B257B}" type="presParOf" srcId="{D356435B-5199-4370-B78C-36AC7CF3C65B}" destId="{BD47C952-57EA-469E-BB42-7E6BAEA9BDB3}" srcOrd="0" destOrd="0" presId="urn:microsoft.com/office/officeart/2005/8/layout/chevron2"/>
    <dgm:cxn modelId="{924B4C75-AF75-4B30-B91E-478736763CB0}" type="presParOf" srcId="{D356435B-5199-4370-B78C-36AC7CF3C65B}" destId="{146C8AC0-F1DD-47AC-89BA-CA5DF8809863}" srcOrd="1" destOrd="0" presId="urn:microsoft.com/office/officeart/2005/8/layout/chevron2"/>
    <dgm:cxn modelId="{0448E928-DFB8-447F-9B19-CF2A44CCDB62}" type="presParOf" srcId="{7F82A96D-ED5C-4547-9398-8883C8F0A8CC}" destId="{7219CFC7-7301-42DD-B9E4-8984B8FCF795}" srcOrd="9" destOrd="0" presId="urn:microsoft.com/office/officeart/2005/8/layout/chevron2"/>
    <dgm:cxn modelId="{6FF52882-9F3C-4A12-A88E-657641C4621A}" type="presParOf" srcId="{7F82A96D-ED5C-4547-9398-8883C8F0A8CC}" destId="{12A0C446-5B9A-4609-9CFA-15AC7B95E71C}" srcOrd="10" destOrd="0" presId="urn:microsoft.com/office/officeart/2005/8/layout/chevron2"/>
    <dgm:cxn modelId="{35BAC863-842D-4EBD-BAEC-559B74BC428A}" type="presParOf" srcId="{12A0C446-5B9A-4609-9CFA-15AC7B95E71C}" destId="{9D1F86DD-2B33-420C-A387-026E9FDCDD24}" srcOrd="0" destOrd="0" presId="urn:microsoft.com/office/officeart/2005/8/layout/chevron2"/>
    <dgm:cxn modelId="{52624903-CFF6-4AC0-8D51-991BB3BFF77E}" type="presParOf" srcId="{12A0C446-5B9A-4609-9CFA-15AC7B95E71C}" destId="{9CB56B24-A26A-41BD-BA72-9CBCB5211E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43FA2-BF14-4008-BBF1-D093CAE2290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900E107B-A590-4D26-AFFD-936BD098AADF}">
      <dgm:prSet phldrT="[Texto]" custT="1"/>
      <dgm:spPr/>
      <dgm:t>
        <a:bodyPr/>
        <a:lstStyle/>
        <a:p>
          <a:r>
            <a:rPr lang="es-PY" sz="1400" dirty="0" smtClean="0">
              <a:solidFill>
                <a:schemeClr val="tx1"/>
              </a:solidFill>
            </a:rPr>
            <a:t>Habilitación de nuevos locales totalmente equipados </a:t>
          </a:r>
          <a:endParaRPr lang="es-PY" sz="1400" dirty="0">
            <a:solidFill>
              <a:schemeClr val="tx1"/>
            </a:solidFill>
          </a:endParaRPr>
        </a:p>
      </dgm:t>
    </dgm:pt>
    <dgm:pt modelId="{668EFB8A-6FA6-45BF-A603-52DBFD9805C7}" type="parTrans" cxnId="{C876FFEE-0FB6-4061-938C-A25B65ECDBAD}">
      <dgm:prSet/>
      <dgm:spPr/>
      <dgm:t>
        <a:bodyPr/>
        <a:lstStyle/>
        <a:p>
          <a:endParaRPr lang="es-PY"/>
        </a:p>
      </dgm:t>
    </dgm:pt>
    <dgm:pt modelId="{6BCA32F3-FF5F-43DB-AFCB-58A4AAD3DEE9}" type="sibTrans" cxnId="{C876FFEE-0FB6-4061-938C-A25B65ECDBAD}">
      <dgm:prSet/>
      <dgm:spPr/>
      <dgm:t>
        <a:bodyPr/>
        <a:lstStyle/>
        <a:p>
          <a:endParaRPr lang="es-PY"/>
        </a:p>
      </dgm:t>
    </dgm:pt>
    <dgm:pt modelId="{C98B3ACA-A045-4E75-A20E-4F9E5B335B67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s-PY" sz="1400" dirty="0" smtClean="0">
              <a:solidFill>
                <a:schemeClr val="tx1"/>
              </a:solidFill>
            </a:rPr>
            <a:t>Iniciar nuevas  construcciones de Sedes </a:t>
          </a:r>
          <a:endParaRPr lang="es-PY" sz="1400" dirty="0">
            <a:solidFill>
              <a:schemeClr val="tx1"/>
            </a:solidFill>
          </a:endParaRPr>
        </a:p>
      </dgm:t>
    </dgm:pt>
    <dgm:pt modelId="{ACFA2E3D-7F5C-43DC-BD6B-657BC079252E}" type="parTrans" cxnId="{3F73F102-F7D4-4FE6-A87F-D1409E681781}">
      <dgm:prSet/>
      <dgm:spPr/>
      <dgm:t>
        <a:bodyPr/>
        <a:lstStyle/>
        <a:p>
          <a:endParaRPr lang="es-PY"/>
        </a:p>
      </dgm:t>
    </dgm:pt>
    <dgm:pt modelId="{93B92455-14BE-4E7F-974A-18BE3410C201}" type="sibTrans" cxnId="{3F73F102-F7D4-4FE6-A87F-D1409E681781}">
      <dgm:prSet/>
      <dgm:spPr/>
      <dgm:t>
        <a:bodyPr/>
        <a:lstStyle/>
        <a:p>
          <a:endParaRPr lang="es-PY"/>
        </a:p>
      </dgm:t>
    </dgm:pt>
    <dgm:pt modelId="{2737302A-4CAF-469C-8D44-E8D83F99B9E8}">
      <dgm:prSet phldrT="[Texto]"/>
      <dgm:spPr/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Política Salarial conforme a la responsabilidad </a:t>
          </a:r>
          <a:endParaRPr lang="es-PY" dirty="0">
            <a:solidFill>
              <a:schemeClr val="tx1"/>
            </a:solidFill>
          </a:endParaRPr>
        </a:p>
      </dgm:t>
    </dgm:pt>
    <dgm:pt modelId="{E70A279D-765C-4D8A-AB79-B5BE324C93D9}" type="parTrans" cxnId="{482FD6D2-95E4-4F39-94BC-5D732AE576F3}">
      <dgm:prSet/>
      <dgm:spPr/>
      <dgm:t>
        <a:bodyPr/>
        <a:lstStyle/>
        <a:p>
          <a:endParaRPr lang="es-PY"/>
        </a:p>
      </dgm:t>
    </dgm:pt>
    <dgm:pt modelId="{3ABC4A54-3E0F-49F8-BE0F-5782F213467F}" type="sibTrans" cxnId="{482FD6D2-95E4-4F39-94BC-5D732AE576F3}">
      <dgm:prSet/>
      <dgm:spPr/>
      <dgm:t>
        <a:bodyPr/>
        <a:lstStyle/>
        <a:p>
          <a:endParaRPr lang="es-PY"/>
        </a:p>
      </dgm:t>
    </dgm:pt>
    <dgm:pt modelId="{74398218-338E-49A6-9367-B2FDB1C3EF1F}" type="pres">
      <dgm:prSet presAssocID="{8DB43FA2-BF14-4008-BBF1-D093CAE2290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951D6ACA-BBD3-4F30-87C1-B8C8D96CAA64}" type="pres">
      <dgm:prSet presAssocID="{900E107B-A590-4D26-AFFD-936BD098AADF}" presName="Accent1" presStyleCnt="0"/>
      <dgm:spPr/>
    </dgm:pt>
    <dgm:pt modelId="{A1B5D7A1-6C31-4079-BA83-A06E1ED37318}" type="pres">
      <dgm:prSet presAssocID="{900E107B-A590-4D26-AFFD-936BD098AADF}" presName="Accent" presStyleLbl="node1" presStyleIdx="0" presStyleCnt="3"/>
      <dgm:spPr>
        <a:solidFill>
          <a:schemeClr val="accent6">
            <a:lumMod val="50000"/>
          </a:schemeClr>
        </a:solidFill>
      </dgm:spPr>
    </dgm:pt>
    <dgm:pt modelId="{79BA5118-5C74-487B-8539-E33CC30009D7}" type="pres">
      <dgm:prSet presAssocID="{900E107B-A590-4D26-AFFD-936BD098AADF}" presName="Parent1" presStyleLbl="revTx" presStyleIdx="0" presStyleCnt="3" custScaleY="184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542B7E4-188A-4A01-A054-9D6657B14018}" type="pres">
      <dgm:prSet presAssocID="{C98B3ACA-A045-4E75-A20E-4F9E5B335B67}" presName="Accent2" presStyleCnt="0"/>
      <dgm:spPr/>
    </dgm:pt>
    <dgm:pt modelId="{497805D8-3E08-4494-AFF3-FC32ABFA4E7B}" type="pres">
      <dgm:prSet presAssocID="{C98B3ACA-A045-4E75-A20E-4F9E5B335B67}" presName="Accent" presStyleLbl="node1" presStyleIdx="1" presStyleCnt="3"/>
      <dgm:spPr>
        <a:solidFill>
          <a:srgbClr val="7030A0"/>
        </a:solidFill>
      </dgm:spPr>
    </dgm:pt>
    <dgm:pt modelId="{3976A1D8-1832-4A79-AB70-94A9153634A4}" type="pres">
      <dgm:prSet presAssocID="{C98B3ACA-A045-4E75-A20E-4F9E5B335B67}" presName="Parent2" presStyleLbl="revTx" presStyleIdx="1" presStyleCnt="3" custScaleX="127001" custLinFactNeighborX="4895" custLinFactNeighborY="-4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D69A6A4-C00C-4646-9C8C-BEED7F9C513E}" type="pres">
      <dgm:prSet presAssocID="{2737302A-4CAF-469C-8D44-E8D83F99B9E8}" presName="Accent3" presStyleCnt="0"/>
      <dgm:spPr/>
    </dgm:pt>
    <dgm:pt modelId="{9CAFE3E2-EC68-48D2-AAA9-9F7CCF588DA8}" type="pres">
      <dgm:prSet presAssocID="{2737302A-4CAF-469C-8D44-E8D83F99B9E8}" presName="Accent" presStyleLbl="node1" presStyleIdx="2" presStyleCnt="3"/>
      <dgm:spPr>
        <a:solidFill>
          <a:srgbClr val="FF0000"/>
        </a:solidFill>
      </dgm:spPr>
    </dgm:pt>
    <dgm:pt modelId="{5EB81061-A35F-4470-9165-536FCCD567FB}" type="pres">
      <dgm:prSet presAssocID="{2737302A-4CAF-469C-8D44-E8D83F99B9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5DF7456D-6924-476F-B742-E2C062A212CF}" type="presOf" srcId="{C98B3ACA-A045-4E75-A20E-4F9E5B335B67}" destId="{3976A1D8-1832-4A79-AB70-94A9153634A4}" srcOrd="0" destOrd="0" presId="urn:microsoft.com/office/officeart/2009/layout/CircleArrowProcess"/>
    <dgm:cxn modelId="{C876FFEE-0FB6-4061-938C-A25B65ECDBAD}" srcId="{8DB43FA2-BF14-4008-BBF1-D093CAE22906}" destId="{900E107B-A590-4D26-AFFD-936BD098AADF}" srcOrd="0" destOrd="0" parTransId="{668EFB8A-6FA6-45BF-A603-52DBFD9805C7}" sibTransId="{6BCA32F3-FF5F-43DB-AFCB-58A4AAD3DEE9}"/>
    <dgm:cxn modelId="{A59E69F4-4B9F-49EE-A230-FBDDED7553CE}" type="presOf" srcId="{900E107B-A590-4D26-AFFD-936BD098AADF}" destId="{79BA5118-5C74-487B-8539-E33CC30009D7}" srcOrd="0" destOrd="0" presId="urn:microsoft.com/office/officeart/2009/layout/CircleArrowProcess"/>
    <dgm:cxn modelId="{3F73F102-F7D4-4FE6-A87F-D1409E681781}" srcId="{8DB43FA2-BF14-4008-BBF1-D093CAE22906}" destId="{C98B3ACA-A045-4E75-A20E-4F9E5B335B67}" srcOrd="1" destOrd="0" parTransId="{ACFA2E3D-7F5C-43DC-BD6B-657BC079252E}" sibTransId="{93B92455-14BE-4E7F-974A-18BE3410C201}"/>
    <dgm:cxn modelId="{FFADF166-9481-4C52-AD5B-22D25BA27780}" type="presOf" srcId="{8DB43FA2-BF14-4008-BBF1-D093CAE22906}" destId="{74398218-338E-49A6-9367-B2FDB1C3EF1F}" srcOrd="0" destOrd="0" presId="urn:microsoft.com/office/officeart/2009/layout/CircleArrowProcess"/>
    <dgm:cxn modelId="{482FD6D2-95E4-4F39-94BC-5D732AE576F3}" srcId="{8DB43FA2-BF14-4008-BBF1-D093CAE22906}" destId="{2737302A-4CAF-469C-8D44-E8D83F99B9E8}" srcOrd="2" destOrd="0" parTransId="{E70A279D-765C-4D8A-AB79-B5BE324C93D9}" sibTransId="{3ABC4A54-3E0F-49F8-BE0F-5782F213467F}"/>
    <dgm:cxn modelId="{C9521DD8-F84E-47B1-9797-1B812AA3E4F0}" type="presOf" srcId="{2737302A-4CAF-469C-8D44-E8D83F99B9E8}" destId="{5EB81061-A35F-4470-9165-536FCCD567FB}" srcOrd="0" destOrd="0" presId="urn:microsoft.com/office/officeart/2009/layout/CircleArrowProcess"/>
    <dgm:cxn modelId="{46181AB3-9A7A-4DDF-AF36-25A034C88C3E}" type="presParOf" srcId="{74398218-338E-49A6-9367-B2FDB1C3EF1F}" destId="{951D6ACA-BBD3-4F30-87C1-B8C8D96CAA64}" srcOrd="0" destOrd="0" presId="urn:microsoft.com/office/officeart/2009/layout/CircleArrowProcess"/>
    <dgm:cxn modelId="{BE9E2D2A-9F92-4706-8E7A-F066C9DD88DF}" type="presParOf" srcId="{951D6ACA-BBD3-4F30-87C1-B8C8D96CAA64}" destId="{A1B5D7A1-6C31-4079-BA83-A06E1ED37318}" srcOrd="0" destOrd="0" presId="urn:microsoft.com/office/officeart/2009/layout/CircleArrowProcess"/>
    <dgm:cxn modelId="{3AA62AE9-B650-4D57-B463-825FF9CF7697}" type="presParOf" srcId="{74398218-338E-49A6-9367-B2FDB1C3EF1F}" destId="{79BA5118-5C74-487B-8539-E33CC30009D7}" srcOrd="1" destOrd="0" presId="urn:microsoft.com/office/officeart/2009/layout/CircleArrowProcess"/>
    <dgm:cxn modelId="{8226FAF2-68A9-40A0-9AFB-D6E316835AD5}" type="presParOf" srcId="{74398218-338E-49A6-9367-B2FDB1C3EF1F}" destId="{0542B7E4-188A-4A01-A054-9D6657B14018}" srcOrd="2" destOrd="0" presId="urn:microsoft.com/office/officeart/2009/layout/CircleArrowProcess"/>
    <dgm:cxn modelId="{D4276FE8-C72C-4AC2-A9CC-7E60B2D3CE51}" type="presParOf" srcId="{0542B7E4-188A-4A01-A054-9D6657B14018}" destId="{497805D8-3E08-4494-AFF3-FC32ABFA4E7B}" srcOrd="0" destOrd="0" presId="urn:microsoft.com/office/officeart/2009/layout/CircleArrowProcess"/>
    <dgm:cxn modelId="{C2DD16AC-7C1A-49B2-9FF8-A9C9838077D1}" type="presParOf" srcId="{74398218-338E-49A6-9367-B2FDB1C3EF1F}" destId="{3976A1D8-1832-4A79-AB70-94A9153634A4}" srcOrd="3" destOrd="0" presId="urn:microsoft.com/office/officeart/2009/layout/CircleArrowProcess"/>
    <dgm:cxn modelId="{3635CEE7-6BC0-4993-AE2D-C56C9400B789}" type="presParOf" srcId="{74398218-338E-49A6-9367-B2FDB1C3EF1F}" destId="{0D69A6A4-C00C-4646-9C8C-BEED7F9C513E}" srcOrd="4" destOrd="0" presId="urn:microsoft.com/office/officeart/2009/layout/CircleArrowProcess"/>
    <dgm:cxn modelId="{DE5AFE4C-4525-438A-8396-3D0A7A9906B3}" type="presParOf" srcId="{0D69A6A4-C00C-4646-9C8C-BEED7F9C513E}" destId="{9CAFE3E2-EC68-48D2-AAA9-9F7CCF588DA8}" srcOrd="0" destOrd="0" presId="urn:microsoft.com/office/officeart/2009/layout/CircleArrowProcess"/>
    <dgm:cxn modelId="{37482611-937D-4BEC-BAD1-FE27079F2684}" type="presParOf" srcId="{74398218-338E-49A6-9367-B2FDB1C3EF1F}" destId="{5EB81061-A35F-4470-9165-536FCCD567F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0670-C80E-44E7-86F7-BBDA705D7B3F}">
      <dsp:nvSpPr>
        <dsp:cNvPr id="0" name=""/>
        <dsp:cNvSpPr/>
      </dsp:nvSpPr>
      <dsp:spPr>
        <a:xfrm>
          <a:off x="320312" y="0"/>
          <a:ext cx="3630208" cy="3080213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976B2-99D7-45A3-8395-A3B3F3778F35}">
      <dsp:nvSpPr>
        <dsp:cNvPr id="0" name=""/>
        <dsp:cNvSpPr/>
      </dsp:nvSpPr>
      <dsp:spPr>
        <a:xfrm>
          <a:off x="144724" y="924063"/>
          <a:ext cx="1281250" cy="123208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103 Sedes de Fiscalías </a:t>
          </a:r>
          <a:endParaRPr lang="es-ES" sz="1700" kern="1200" dirty="0"/>
        </a:p>
      </dsp:txBody>
      <dsp:txXfrm>
        <a:off x="204869" y="984208"/>
        <a:ext cx="1160960" cy="1111795"/>
      </dsp:txXfrm>
    </dsp:sp>
    <dsp:sp modelId="{AE0FDE28-2772-401D-AC7B-F832A1D637CA}">
      <dsp:nvSpPr>
        <dsp:cNvPr id="0" name=""/>
        <dsp:cNvSpPr/>
      </dsp:nvSpPr>
      <dsp:spPr>
        <a:xfrm>
          <a:off x="1494791" y="924063"/>
          <a:ext cx="1281250" cy="123208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33 Depósitos de Evidencias </a:t>
          </a:r>
          <a:endParaRPr lang="es-ES" sz="1700" kern="1200" dirty="0"/>
        </a:p>
      </dsp:txBody>
      <dsp:txXfrm>
        <a:off x="1554936" y="984208"/>
        <a:ext cx="1160960" cy="1111795"/>
      </dsp:txXfrm>
    </dsp:sp>
    <dsp:sp modelId="{7DFD8623-9C62-4E9C-90BF-517FE0E8747C}">
      <dsp:nvSpPr>
        <dsp:cNvPr id="0" name=""/>
        <dsp:cNvSpPr/>
      </dsp:nvSpPr>
      <dsp:spPr>
        <a:xfrm>
          <a:off x="2844859" y="924063"/>
          <a:ext cx="1281250" cy="123208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10 Oficinas de denuncias</a:t>
          </a:r>
          <a:endParaRPr lang="es-ES" sz="1700" kern="1200" dirty="0"/>
        </a:p>
      </dsp:txBody>
      <dsp:txXfrm>
        <a:off x="2905004" y="984208"/>
        <a:ext cx="1160960" cy="111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9D31-9DAA-47F9-9457-8616D94BBA19}">
      <dsp:nvSpPr>
        <dsp:cNvPr id="0" name=""/>
        <dsp:cNvSpPr/>
      </dsp:nvSpPr>
      <dsp:spPr>
        <a:xfrm>
          <a:off x="0" y="84956"/>
          <a:ext cx="1084035" cy="65042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Oficina de denuncias</a:t>
          </a:r>
          <a:endParaRPr lang="es-PY" sz="1100" kern="1200" dirty="0"/>
        </a:p>
      </dsp:txBody>
      <dsp:txXfrm>
        <a:off x="0" y="84956"/>
        <a:ext cx="1084035" cy="650421"/>
      </dsp:txXfrm>
    </dsp:sp>
    <dsp:sp modelId="{BDB1869D-FC40-478F-82E8-540BCC160CBB}">
      <dsp:nvSpPr>
        <dsp:cNvPr id="0" name=""/>
        <dsp:cNvSpPr/>
      </dsp:nvSpPr>
      <dsp:spPr>
        <a:xfrm>
          <a:off x="1192439" y="84956"/>
          <a:ext cx="1084035" cy="65042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>
              <a:solidFill>
                <a:schemeClr val="tx1"/>
              </a:solidFill>
            </a:rPr>
            <a:t>Cámara </a:t>
          </a:r>
          <a:r>
            <a:rPr lang="es-PY" sz="1100" kern="1200" dirty="0" err="1" smtClean="0">
              <a:solidFill>
                <a:schemeClr val="tx1"/>
              </a:solidFill>
            </a:rPr>
            <a:t>Gesell</a:t>
          </a:r>
          <a:endParaRPr lang="es-PY" sz="1100" kern="1200" dirty="0">
            <a:solidFill>
              <a:schemeClr val="tx1"/>
            </a:solidFill>
          </a:endParaRPr>
        </a:p>
      </dsp:txBody>
      <dsp:txXfrm>
        <a:off x="1192439" y="84956"/>
        <a:ext cx="1084035" cy="650421"/>
      </dsp:txXfrm>
    </dsp:sp>
    <dsp:sp modelId="{818EE11F-A028-453E-BBEA-0CF5DD7076D2}">
      <dsp:nvSpPr>
        <dsp:cNvPr id="0" name=""/>
        <dsp:cNvSpPr/>
      </dsp:nvSpPr>
      <dsp:spPr>
        <a:xfrm>
          <a:off x="2384878" y="84956"/>
          <a:ext cx="1084035" cy="650421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Salón auditorio</a:t>
          </a:r>
          <a:endParaRPr lang="es-PY" sz="1100" kern="1200" dirty="0"/>
        </a:p>
      </dsp:txBody>
      <dsp:txXfrm>
        <a:off x="2384878" y="84956"/>
        <a:ext cx="1084035" cy="650421"/>
      </dsp:txXfrm>
    </dsp:sp>
    <dsp:sp modelId="{FB53C679-BD2E-4791-A9C0-F6E48D93F961}">
      <dsp:nvSpPr>
        <dsp:cNvPr id="0" name=""/>
        <dsp:cNvSpPr/>
      </dsp:nvSpPr>
      <dsp:spPr>
        <a:xfrm>
          <a:off x="0" y="843781"/>
          <a:ext cx="1084035" cy="65042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Oficinas de Unidades Fiscales</a:t>
          </a:r>
          <a:endParaRPr lang="es-PY" sz="1100" kern="1200" dirty="0"/>
        </a:p>
      </dsp:txBody>
      <dsp:txXfrm>
        <a:off x="0" y="843781"/>
        <a:ext cx="1084035" cy="650421"/>
      </dsp:txXfrm>
    </dsp:sp>
    <dsp:sp modelId="{F10F55D7-9AED-4D15-BBB6-46CF45DE9E3F}">
      <dsp:nvSpPr>
        <dsp:cNvPr id="0" name=""/>
        <dsp:cNvSpPr/>
      </dsp:nvSpPr>
      <dsp:spPr>
        <a:xfrm>
          <a:off x="1192439" y="843781"/>
          <a:ext cx="1084035" cy="65042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Fiscalía Adjunta</a:t>
          </a:r>
          <a:endParaRPr lang="es-PY" sz="1100" kern="1200" dirty="0"/>
        </a:p>
      </dsp:txBody>
      <dsp:txXfrm>
        <a:off x="1192439" y="843781"/>
        <a:ext cx="1084035" cy="650421"/>
      </dsp:txXfrm>
    </dsp:sp>
    <dsp:sp modelId="{8A28D2D7-507E-447C-82C2-E0CF569A2503}">
      <dsp:nvSpPr>
        <dsp:cNvPr id="0" name=""/>
        <dsp:cNvSpPr/>
      </dsp:nvSpPr>
      <dsp:spPr>
        <a:xfrm>
          <a:off x="2384878" y="843781"/>
          <a:ext cx="1084035" cy="65042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Centro de Atención a Victimas </a:t>
          </a:r>
          <a:endParaRPr lang="es-PY" sz="1100" kern="1200" dirty="0"/>
        </a:p>
      </dsp:txBody>
      <dsp:txXfrm>
        <a:off x="2384878" y="843781"/>
        <a:ext cx="1084035" cy="650421"/>
      </dsp:txXfrm>
    </dsp:sp>
    <dsp:sp modelId="{C087C6A0-F257-4526-924D-2F25E27B981E}">
      <dsp:nvSpPr>
        <dsp:cNvPr id="0" name=""/>
        <dsp:cNvSpPr/>
      </dsp:nvSpPr>
      <dsp:spPr>
        <a:xfrm>
          <a:off x="0" y="1602606"/>
          <a:ext cx="1084035" cy="65042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>
              <a:solidFill>
                <a:schemeClr val="tx1"/>
              </a:solidFill>
            </a:rPr>
            <a:t>Centro de documentación</a:t>
          </a:r>
        </a:p>
      </dsp:txBody>
      <dsp:txXfrm>
        <a:off x="0" y="1602606"/>
        <a:ext cx="1084035" cy="650421"/>
      </dsp:txXfrm>
    </dsp:sp>
    <dsp:sp modelId="{2006F22E-B45F-4B87-8625-FC5AF4BB7556}">
      <dsp:nvSpPr>
        <dsp:cNvPr id="0" name=""/>
        <dsp:cNvSpPr/>
      </dsp:nvSpPr>
      <dsp:spPr>
        <a:xfrm>
          <a:off x="1192439" y="1602606"/>
          <a:ext cx="1084035" cy="65042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>
              <a:solidFill>
                <a:schemeClr val="tx1"/>
              </a:solidFill>
            </a:rPr>
            <a:t>Área Administrativa </a:t>
          </a:r>
        </a:p>
      </dsp:txBody>
      <dsp:txXfrm>
        <a:off x="1192439" y="1602606"/>
        <a:ext cx="1084035" cy="650421"/>
      </dsp:txXfrm>
    </dsp:sp>
    <dsp:sp modelId="{C95BF2EC-705D-4EF0-9CE4-A25684268147}">
      <dsp:nvSpPr>
        <dsp:cNvPr id="0" name=""/>
        <dsp:cNvSpPr/>
      </dsp:nvSpPr>
      <dsp:spPr>
        <a:xfrm>
          <a:off x="2384878" y="1602606"/>
          <a:ext cx="1084035" cy="650421"/>
        </a:xfrm>
        <a:prstGeom prst="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Servicios Básicos</a:t>
          </a:r>
        </a:p>
      </dsp:txBody>
      <dsp:txXfrm>
        <a:off x="2384878" y="1602606"/>
        <a:ext cx="1084035" cy="650421"/>
      </dsp:txXfrm>
    </dsp:sp>
    <dsp:sp modelId="{C5E80908-B999-4450-845D-58CE1025DAA0}">
      <dsp:nvSpPr>
        <dsp:cNvPr id="0" name=""/>
        <dsp:cNvSpPr/>
      </dsp:nvSpPr>
      <dsp:spPr>
        <a:xfrm>
          <a:off x="0" y="2361431"/>
          <a:ext cx="1084035" cy="65042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>
              <a:solidFill>
                <a:schemeClr val="tx1"/>
              </a:solidFill>
            </a:rPr>
            <a:t>Depósito</a:t>
          </a:r>
        </a:p>
      </dsp:txBody>
      <dsp:txXfrm>
        <a:off x="0" y="2361431"/>
        <a:ext cx="1084035" cy="650421"/>
      </dsp:txXfrm>
    </dsp:sp>
    <dsp:sp modelId="{630FFDD4-14F2-4033-B59A-7499E92887F3}">
      <dsp:nvSpPr>
        <dsp:cNvPr id="0" name=""/>
        <dsp:cNvSpPr/>
      </dsp:nvSpPr>
      <dsp:spPr>
        <a:xfrm>
          <a:off x="1192439" y="2361431"/>
          <a:ext cx="1084035" cy="650421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Estacionamiento</a:t>
          </a:r>
        </a:p>
      </dsp:txBody>
      <dsp:txXfrm>
        <a:off x="1192439" y="2361431"/>
        <a:ext cx="1084035" cy="650421"/>
      </dsp:txXfrm>
    </dsp:sp>
    <dsp:sp modelId="{5C9898CB-C045-4AAE-935B-551F520F6510}">
      <dsp:nvSpPr>
        <dsp:cNvPr id="0" name=""/>
        <dsp:cNvSpPr/>
      </dsp:nvSpPr>
      <dsp:spPr>
        <a:xfrm>
          <a:off x="2384878" y="2361431"/>
          <a:ext cx="1084035" cy="650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100" kern="1200" dirty="0" smtClean="0"/>
            <a:t>Laboratorio Forense</a:t>
          </a:r>
        </a:p>
      </dsp:txBody>
      <dsp:txXfrm>
        <a:off x="2384878" y="2361431"/>
        <a:ext cx="1084035" cy="650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242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411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562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036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1396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271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613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293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4535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0906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658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79CE-393B-4CF0-91E2-A1DF5917DECD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235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12" Type="http://schemas.openxmlformats.org/officeDocument/2006/relationships/diagramData" Target="../diagrams/data2.xml"/><Relationship Id="rId17" Type="http://schemas.openxmlformats.org/officeDocument/2006/relationships/image" Target="../media/image36.jpeg"/><Relationship Id="rId2" Type="http://schemas.openxmlformats.org/officeDocument/2006/relationships/image" Target="../media/image29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image" Target="../media/image33.jpeg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Papiro"/>
          <p:cNvSpPr>
            <a:spLocks noChangeArrowheads="1"/>
          </p:cNvSpPr>
          <p:nvPr/>
        </p:nvSpPr>
        <p:spPr bwMode="auto">
          <a:xfrm>
            <a:off x="0" y="904988"/>
            <a:ext cx="8918960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sz="2800" dirty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PROYECTO DE PRESUPUESTO </a:t>
            </a:r>
            <a:r>
              <a:rPr lang="es-MX" sz="2800" dirty="0" smtClean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PARA </a:t>
            </a:r>
            <a:r>
              <a:rPr lang="es-MX" sz="2800" dirty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EL </a:t>
            </a:r>
            <a:endParaRPr lang="es-MX" sz="2800" dirty="0" smtClean="0">
              <a:solidFill>
                <a:srgbClr val="800000"/>
              </a:solidFill>
              <a:latin typeface="Quorum Blk BT" panose="020E0804040705030404" pitchFamily="34" charset="0"/>
              <a:cs typeface="Calibri" pitchFamily="34" charset="0"/>
            </a:endParaRPr>
          </a:p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s-MX" sz="4800" dirty="0" smtClean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EJERCICIO FISCAL 2018</a:t>
            </a:r>
            <a:endParaRPr lang="es-ES" sz="4800" dirty="0">
              <a:solidFill>
                <a:srgbClr val="800000"/>
              </a:solidFill>
              <a:latin typeface="Quorum Blk BT" panose="020E0804040705030404" pitchFamily="34" charset="0"/>
              <a:cs typeface="Calibri" pitchFamily="34" charset="0"/>
            </a:endParaRPr>
          </a:p>
        </p:txBody>
      </p:sp>
      <p:sp>
        <p:nvSpPr>
          <p:cNvPr id="8" name="16 Rectángulo"/>
          <p:cNvSpPr/>
          <p:nvPr/>
        </p:nvSpPr>
        <p:spPr>
          <a:xfrm>
            <a:off x="216024" y="558924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Fiscal General del Estado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Dr. Javier Díaz Verón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Papiro"/>
          <p:cNvSpPr>
            <a:spLocks noChangeArrowheads="1"/>
          </p:cNvSpPr>
          <p:nvPr/>
        </p:nvSpPr>
        <p:spPr bwMode="auto">
          <a:xfrm>
            <a:off x="178115" y="1190502"/>
            <a:ext cx="8557153" cy="19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881" tIns="46941" rIns="93881" bIns="46941" anchor="ctr" anchorCtr="1">
            <a:spAutoFit/>
          </a:bodyPr>
          <a:lstStyle/>
          <a:p>
            <a:pPr marL="349250" indent="-349250"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S" sz="4000" dirty="0" smtClean="0">
                <a:latin typeface="Quorum Blk BT" panose="020E0804040705030404" pitchFamily="34" charset="0"/>
                <a:cs typeface="+mn-cs"/>
              </a:rPr>
              <a:t>Ministerio Público </a:t>
            </a:r>
          </a:p>
          <a:p>
            <a:pPr marL="349250" indent="-349250"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S" sz="4000" dirty="0" smtClean="0">
                <a:latin typeface="Quorum Blk BT" panose="020E0804040705030404" pitchFamily="34" charset="0"/>
                <a:cs typeface="+mn-cs"/>
              </a:rPr>
              <a:t>Proyecto de Presupuesto 2018</a:t>
            </a:r>
            <a:endParaRPr lang="es-ES" sz="4000" dirty="0">
              <a:latin typeface="Quorum Blk BT" panose="020E0804040705030404" pitchFamily="34" charset="0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9588500" y="1351088"/>
            <a:ext cx="2324101" cy="3957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10 CuadroTexto"/>
          <p:cNvSpPr txBox="1"/>
          <p:nvPr/>
        </p:nvSpPr>
        <p:spPr>
          <a:xfrm>
            <a:off x="3200985" y="270361"/>
            <a:ext cx="834117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2018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4" name="Rectangle 2" descr="Papiro"/>
          <p:cNvSpPr>
            <a:spLocks noChangeArrowheads="1"/>
          </p:cNvSpPr>
          <p:nvPr/>
        </p:nvSpPr>
        <p:spPr bwMode="auto">
          <a:xfrm>
            <a:off x="-846968" y="1231802"/>
            <a:ext cx="8982226" cy="5256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881" tIns="46941" rIns="93881" bIns="46941" anchor="ctr" anchorCtr="1">
            <a:spAutoFit/>
          </a:bodyPr>
          <a:lstStyle/>
          <a:p>
            <a:pPr defTabSz="931863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Institucional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2015-2018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" y="1885317"/>
            <a:ext cx="8058296" cy="392432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80958" y="5816726"/>
            <a:ext cx="265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100" i="1" dirty="0" smtClean="0"/>
              <a:t>* Año 2018 Proyecto de Presupuesto </a:t>
            </a:r>
            <a:endParaRPr lang="es-PY" sz="1100" i="1" dirty="0"/>
          </a:p>
        </p:txBody>
      </p:sp>
      <p:sp>
        <p:nvSpPr>
          <p:cNvPr id="3" name="2 Rectángulo"/>
          <p:cNvSpPr/>
          <p:nvPr/>
        </p:nvSpPr>
        <p:spPr>
          <a:xfrm>
            <a:off x="6743700" y="3302000"/>
            <a:ext cx="691371" cy="20936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PY" dirty="0"/>
          </a:p>
        </p:txBody>
      </p:sp>
      <p:sp>
        <p:nvSpPr>
          <p:cNvPr id="6" name="5 Cerrar llave"/>
          <p:cNvSpPr/>
          <p:nvPr/>
        </p:nvSpPr>
        <p:spPr>
          <a:xfrm>
            <a:off x="7459437" y="3302000"/>
            <a:ext cx="218621" cy="2093686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6 Rectángulo redondeado"/>
          <p:cNvSpPr/>
          <p:nvPr/>
        </p:nvSpPr>
        <p:spPr>
          <a:xfrm>
            <a:off x="7678058" y="3933825"/>
            <a:ext cx="1675492" cy="83003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400" dirty="0">
                <a:solidFill>
                  <a:schemeClr val="tx1"/>
                </a:solidFill>
              </a:rPr>
              <a:t>Versión Ministerio de </a:t>
            </a:r>
            <a:r>
              <a:rPr lang="es-PY" sz="1400" dirty="0" smtClean="0">
                <a:solidFill>
                  <a:schemeClr val="tx1"/>
                </a:solidFill>
              </a:rPr>
              <a:t>Hacienda 608.090.105.987</a:t>
            </a:r>
            <a:endParaRPr lang="es-PY" sz="14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9770509" y="2514600"/>
            <a:ext cx="2003424" cy="8152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solidFill>
                  <a:schemeClr val="tx1"/>
                </a:solidFill>
              </a:rPr>
              <a:t>Construcciones</a:t>
            </a:r>
          </a:p>
          <a:p>
            <a:pPr lvl="0" algn="ctr"/>
            <a:r>
              <a:rPr lang="es-PY" dirty="0" smtClean="0">
                <a:solidFill>
                  <a:schemeClr val="tx1"/>
                </a:solidFill>
              </a:rPr>
              <a:t>9.772.855.197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9741934" y="3457575"/>
            <a:ext cx="2019300" cy="800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Y" dirty="0">
                <a:solidFill>
                  <a:schemeClr val="tx1"/>
                </a:solidFill>
              </a:rPr>
              <a:t>Pasajes y </a:t>
            </a:r>
            <a:r>
              <a:rPr lang="es-PY" dirty="0" smtClean="0">
                <a:solidFill>
                  <a:schemeClr val="tx1"/>
                </a:solidFill>
              </a:rPr>
              <a:t>Viáticos</a:t>
            </a:r>
          </a:p>
          <a:p>
            <a:pPr algn="ctr"/>
            <a:r>
              <a:rPr lang="es-PY" dirty="0" smtClean="0">
                <a:solidFill>
                  <a:schemeClr val="tx1"/>
                </a:solidFill>
              </a:rPr>
              <a:t>1.361.779.355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9759951" y="4375150"/>
            <a:ext cx="2019299" cy="80645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Y" dirty="0" smtClean="0">
                <a:solidFill>
                  <a:schemeClr val="tx1"/>
                </a:solidFill>
              </a:rPr>
              <a:t>Otros </a:t>
            </a:r>
          </a:p>
          <a:p>
            <a:pPr lvl="0" algn="ctr"/>
            <a:r>
              <a:rPr lang="es-PY" dirty="0" smtClean="0">
                <a:solidFill>
                  <a:schemeClr val="tx1"/>
                </a:solidFill>
              </a:rPr>
              <a:t>1.067.975.074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448800" y="1351088"/>
            <a:ext cx="232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RECORTE MH</a:t>
            </a:r>
            <a:endParaRPr lang="es-PY" sz="28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626601" y="1885317"/>
            <a:ext cx="2003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u="sng" dirty="0" smtClean="0"/>
              <a:t>12.202.609.626</a:t>
            </a:r>
            <a:endParaRPr lang="es-PY" sz="2000" u="sng" dirty="0"/>
          </a:p>
        </p:txBody>
      </p:sp>
      <p:sp>
        <p:nvSpPr>
          <p:cNvPr id="24" name="23 Flecha a la derecha con muesca"/>
          <p:cNvSpPr/>
          <p:nvPr/>
        </p:nvSpPr>
        <p:spPr>
          <a:xfrm rot="20735325">
            <a:off x="7334553" y="3152347"/>
            <a:ext cx="2147781" cy="552450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30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/>
          <p:nvPr/>
        </p:nvSpPr>
        <p:spPr>
          <a:xfrm>
            <a:off x="671812" y="1789616"/>
            <a:ext cx="9906000" cy="43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Comparativo del Presupuesto </a:t>
            </a:r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2018  </a:t>
            </a:r>
            <a:r>
              <a: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versión MH  por </a:t>
            </a:r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FF</a:t>
            </a:r>
            <a:endParaRPr lang="es-P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0" y="2921001"/>
            <a:ext cx="11295385" cy="24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1 CuadroTexto"/>
          <p:cNvSpPr txBox="1"/>
          <p:nvPr/>
        </p:nvSpPr>
        <p:spPr>
          <a:xfrm>
            <a:off x="1542412" y="302206"/>
            <a:ext cx="1022867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2018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1496693" y="1539702"/>
            <a:ext cx="985440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latin typeface="Arial" charset="0"/>
                <a:ea typeface="Microsoft YaHei" charset="-122"/>
                <a:cs typeface="+mn-cs"/>
              </a:rPr>
              <a:t>RESUMEN POR </a:t>
            </a:r>
            <a:r>
              <a:rPr lang="es-MX" sz="2400" b="1" dirty="0" smtClean="0">
                <a:latin typeface="Arial" charset="0"/>
                <a:ea typeface="Microsoft YaHei" charset="-122"/>
                <a:cs typeface="+mn-cs"/>
              </a:rPr>
              <a:t>GRUPO DEL GASTO</a:t>
            </a:r>
            <a:endParaRPr lang="es-PY" sz="2400" b="1" dirty="0"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3" y="2592752"/>
            <a:ext cx="10141007" cy="39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1 CuadroTexto"/>
          <p:cNvSpPr txBox="1"/>
          <p:nvPr/>
        </p:nvSpPr>
        <p:spPr>
          <a:xfrm>
            <a:off x="1542412" y="302206"/>
            <a:ext cx="1022867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2018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14896075"/>
              </p:ext>
            </p:extLst>
          </p:nvPr>
        </p:nvGraphicFramePr>
        <p:xfrm>
          <a:off x="1091292" y="57150"/>
          <a:ext cx="10357758" cy="720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661992" y="1037771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solidFill>
                  <a:schemeClr val="bg1"/>
                </a:solidFill>
              </a:rPr>
              <a:t>100</a:t>
            </a:r>
            <a:endParaRPr lang="es-PY" sz="40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58521" y="3352800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solidFill>
                  <a:schemeClr val="bg1"/>
                </a:solidFill>
              </a:rPr>
              <a:t>200</a:t>
            </a:r>
            <a:endParaRPr lang="es-PY" sz="40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74320" y="5193805"/>
            <a:ext cx="143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 smtClean="0">
                <a:solidFill>
                  <a:schemeClr val="bg1"/>
                </a:solidFill>
              </a:rPr>
              <a:t>300 –</a:t>
            </a:r>
          </a:p>
          <a:p>
            <a:r>
              <a:rPr lang="es-PY" sz="3200" b="1" dirty="0" smtClean="0">
                <a:solidFill>
                  <a:schemeClr val="bg1"/>
                </a:solidFill>
              </a:rPr>
              <a:t> 500</a:t>
            </a:r>
            <a:endParaRPr lang="es-PY" sz="32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46264" y="476250"/>
            <a:ext cx="1661993" cy="575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Y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endParaRPr lang="es-PY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4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035800" y="2020279"/>
            <a:ext cx="4940300" cy="4723421"/>
          </a:xfrm>
          <a:prstGeom prst="rect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Rectángulo 9"/>
          <p:cNvSpPr/>
          <p:nvPr/>
        </p:nvSpPr>
        <p:spPr>
          <a:xfrm>
            <a:off x="914400" y="2020279"/>
            <a:ext cx="5854700" cy="4723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10 CuadroTexto"/>
          <p:cNvSpPr txBox="1"/>
          <p:nvPr/>
        </p:nvSpPr>
        <p:spPr>
          <a:xfrm>
            <a:off x="1771609" y="484209"/>
            <a:ext cx="102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dirty="0">
                <a:latin typeface="Quorum Blk BT" panose="020E0804040705030404" pitchFamily="34" charset="0"/>
                <a:cs typeface="+mn-cs"/>
              </a:rPr>
              <a:t>Anexo del personal </a:t>
            </a:r>
            <a:r>
              <a:rPr lang="es-PY" sz="3600" dirty="0" smtClean="0">
                <a:latin typeface="Quorum Blk BT" panose="020E0804040705030404" pitchFamily="34" charset="0"/>
                <a:cs typeface="+mn-cs"/>
              </a:rPr>
              <a:t> para </a:t>
            </a:r>
            <a:r>
              <a:rPr lang="es-PY" sz="3600" dirty="0">
                <a:latin typeface="Quorum Blk BT" panose="020E0804040705030404" pitchFamily="34" charset="0"/>
                <a:cs typeface="+mn-cs"/>
              </a:rPr>
              <a:t>el </a:t>
            </a:r>
            <a:r>
              <a:rPr lang="es-PY" sz="3600" dirty="0" smtClean="0">
                <a:latin typeface="Quorum Blk BT" panose="020E0804040705030404" pitchFamily="34" charset="0"/>
                <a:cs typeface="+mn-cs"/>
              </a:rPr>
              <a:t>Ejercicio </a:t>
            </a:r>
            <a:r>
              <a:rPr lang="es-PY" sz="3600" dirty="0">
                <a:latin typeface="Quorum Blk BT" panose="020E0804040705030404" pitchFamily="34" charset="0"/>
              </a:rPr>
              <a:t>F</a:t>
            </a:r>
            <a:r>
              <a:rPr lang="es-PY" sz="3600" dirty="0" smtClean="0">
                <a:latin typeface="Quorum Blk BT" panose="020E0804040705030404" pitchFamily="34" charset="0"/>
                <a:cs typeface="+mn-cs"/>
              </a:rPr>
              <a:t>iscal 2018</a:t>
            </a:r>
            <a:endParaRPr lang="es-PY" sz="3600" dirty="0">
              <a:latin typeface="Quorum Blk BT" panose="020E0804040705030404" pitchFamily="34" charset="0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05980385"/>
              </p:ext>
            </p:extLst>
          </p:nvPr>
        </p:nvGraphicFramePr>
        <p:xfrm>
          <a:off x="802042" y="2190750"/>
          <a:ext cx="5622182" cy="296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02888" y="5462815"/>
            <a:ext cx="5321335" cy="113877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000" dirty="0" smtClean="0"/>
              <a:t>Un total de 196 funcionarios serán </a:t>
            </a:r>
          </a:p>
          <a:p>
            <a:pPr algn="ctr"/>
            <a:r>
              <a:rPr lang="es-PY" sz="2000" dirty="0" smtClean="0"/>
              <a:t>formalizados a través del proceso de  </a:t>
            </a:r>
          </a:p>
          <a:p>
            <a:pPr algn="ctr"/>
            <a:r>
              <a:rPr lang="es-PY" sz="2800" dirty="0" smtClean="0"/>
              <a:t>Desprecarización del personal </a:t>
            </a:r>
            <a:endParaRPr lang="es-PY" sz="20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48899106"/>
              </p:ext>
            </p:extLst>
          </p:nvPr>
        </p:nvGraphicFramePr>
        <p:xfrm>
          <a:off x="7643388" y="2230150"/>
          <a:ext cx="3812012" cy="313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241139" y="5361215"/>
            <a:ext cx="4529946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000" dirty="0" smtClean="0"/>
              <a:t>El </a:t>
            </a:r>
            <a:r>
              <a:rPr lang="es-PY" sz="2800" dirty="0" smtClean="0"/>
              <a:t>Área Jurisdiccional </a:t>
            </a:r>
            <a:r>
              <a:rPr lang="es-PY" dirty="0" smtClean="0"/>
              <a:t>necesita  cubrir la estructura de una Unidad Fiscal, para ello se prevé 400 creaciones  </a:t>
            </a:r>
            <a:endParaRPr lang="es-PY" sz="1400" dirty="0"/>
          </a:p>
        </p:txBody>
      </p:sp>
      <p:sp>
        <p:nvSpPr>
          <p:cNvPr id="3" name="2 Rectángulo"/>
          <p:cNvSpPr/>
          <p:nvPr/>
        </p:nvSpPr>
        <p:spPr>
          <a:xfrm>
            <a:off x="9376229" y="4775200"/>
            <a:ext cx="2032000" cy="3773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000" dirty="0" smtClean="0">
                <a:solidFill>
                  <a:schemeClr val="tx1"/>
                </a:solidFill>
              </a:rPr>
              <a:t>Choferes, Médico Forense, Perito, Psicólogo, Trabajador Social, otros </a:t>
            </a:r>
            <a:endParaRPr lang="es-PY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61398" y="0"/>
            <a:ext cx="4435302" cy="6691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Rectangle 2" descr="Papiro"/>
          <p:cNvSpPr>
            <a:spLocks noChangeArrowheads="1"/>
          </p:cNvSpPr>
          <p:nvPr/>
        </p:nvSpPr>
        <p:spPr bwMode="auto">
          <a:xfrm>
            <a:off x="-1" y="798111"/>
            <a:ext cx="7371571" cy="464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881" tIns="46941" rIns="93881" bIns="46941" anchor="ctr" anchorCtr="1">
            <a:spAutoFit/>
          </a:bodyPr>
          <a:lstStyle/>
          <a:p>
            <a:pPr defTabSz="931863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Presupuestaria de los últimos años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0170" y="5931003"/>
            <a:ext cx="319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 smtClean="0"/>
              <a:t>*Datos proyectados para 2017 </a:t>
            </a:r>
            <a:endParaRPr lang="es-PY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9" y="1690664"/>
            <a:ext cx="6466530" cy="3875506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39663788"/>
              </p:ext>
            </p:extLst>
          </p:nvPr>
        </p:nvGraphicFramePr>
        <p:xfrm>
          <a:off x="6395357" y="1690664"/>
          <a:ext cx="6270171" cy="487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71570" y="259502"/>
            <a:ext cx="347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adway" pitchFamily="82" charset="0"/>
              </a:rPr>
              <a:t>Desafíos para el 2018</a:t>
            </a:r>
            <a:endParaRPr lang="es-PY" sz="3600" b="1" dirty="0">
              <a:solidFill>
                <a:schemeClr val="tx1">
                  <a:lumMod val="95000"/>
                  <a:lumOff val="5000"/>
                </a:schemeClr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Papiro"/>
          <p:cNvSpPr>
            <a:spLocks noChangeArrowheads="1"/>
          </p:cNvSpPr>
          <p:nvPr/>
        </p:nvSpPr>
        <p:spPr bwMode="auto">
          <a:xfrm>
            <a:off x="1178058" y="2873771"/>
            <a:ext cx="7044267" cy="11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sz="4400" dirty="0" smtClean="0">
                <a:latin typeface="Quorum Blk BT" panose="020E0804040705030404" pitchFamily="34" charset="0"/>
                <a:cs typeface="Calibri" pitchFamily="34" charset="0"/>
              </a:rPr>
              <a:t>Muchas gracias</a:t>
            </a:r>
            <a:endParaRPr lang="es-ES" sz="4400" dirty="0">
              <a:latin typeface="Quorum Blk BT" panose="020E0804040705030404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5"/>
          <p:cNvSpPr/>
          <p:nvPr/>
        </p:nvSpPr>
        <p:spPr>
          <a:xfrm>
            <a:off x="8412682" y="1977324"/>
            <a:ext cx="3010590" cy="46808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Rectángulo 5"/>
          <p:cNvSpPr/>
          <p:nvPr/>
        </p:nvSpPr>
        <p:spPr>
          <a:xfrm>
            <a:off x="4698916" y="2030172"/>
            <a:ext cx="3010590" cy="4680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Rectángulo 3"/>
          <p:cNvSpPr/>
          <p:nvPr/>
        </p:nvSpPr>
        <p:spPr>
          <a:xfrm>
            <a:off x="273435" y="304011"/>
            <a:ext cx="11918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royecto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Institucional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el Ejercicio Fiscal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esta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sustentado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0142" y="2010580"/>
            <a:ext cx="3010590" cy="46808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Rectángulo redondeado 11"/>
          <p:cNvSpPr/>
          <p:nvPr/>
        </p:nvSpPr>
        <p:spPr>
          <a:xfrm>
            <a:off x="838200" y="5520517"/>
            <a:ext cx="2699657" cy="112052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s-MX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infraestructura </a:t>
            </a:r>
            <a:r>
              <a:rPr lang="es-MX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edilicia</a:t>
            </a:r>
            <a:endParaRPr lang="es-MX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011348" y="5435903"/>
            <a:ext cx="2298517" cy="11513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s-MX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Equipamiento de nuevos edificios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534085" y="5420235"/>
            <a:ext cx="2851087" cy="11205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s-MX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Salarial en base a la </a:t>
            </a:r>
            <a:r>
              <a:rPr lang="es-MX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33016" t="16319" r="31357" b="3993"/>
          <a:stretch/>
        </p:blipFill>
        <p:spPr>
          <a:xfrm>
            <a:off x="919835" y="2105132"/>
            <a:ext cx="2675865" cy="336499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7745" t="23437" r="25696" b="41667"/>
          <a:stretch/>
        </p:blipFill>
        <p:spPr>
          <a:xfrm>
            <a:off x="8572184" y="2258792"/>
            <a:ext cx="2743515" cy="12654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</p:pic>
      <p:grpSp>
        <p:nvGrpSpPr>
          <p:cNvPr id="30" name="29 Grupo"/>
          <p:cNvGrpSpPr/>
          <p:nvPr/>
        </p:nvGrpSpPr>
        <p:grpSpPr>
          <a:xfrm>
            <a:off x="4754168" y="2064103"/>
            <a:ext cx="2955338" cy="3391837"/>
            <a:chOff x="3392593" y="2122577"/>
            <a:chExt cx="2955338" cy="33918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448" y="2122577"/>
              <a:ext cx="2752375" cy="167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Imagen 11"/>
            <p:cNvPicPr>
              <a:picLocks noChangeAspect="1"/>
            </p:cNvPicPr>
            <p:nvPr/>
          </p:nvPicPr>
          <p:blipFill rotWithShape="1">
            <a:blip r:embed="rId5"/>
            <a:srcRect l="39179" t="43006" r="37172" b="37550"/>
            <a:stretch/>
          </p:blipFill>
          <p:spPr>
            <a:xfrm>
              <a:off x="3466448" y="3868044"/>
              <a:ext cx="1569911" cy="7257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  <p:pic>
          <p:nvPicPr>
            <p:cNvPr id="20" name="Imagen 9"/>
            <p:cNvPicPr>
              <a:picLocks noChangeAspect="1"/>
            </p:cNvPicPr>
            <p:nvPr/>
          </p:nvPicPr>
          <p:blipFill rotWithShape="1">
            <a:blip r:embed="rId6"/>
            <a:srcRect l="32040" t="52331" r="28582" b="11955"/>
            <a:stretch/>
          </p:blipFill>
          <p:spPr>
            <a:xfrm>
              <a:off x="4772771" y="4593758"/>
              <a:ext cx="1575160" cy="803197"/>
            </a:xfrm>
            <a:prstGeom prst="rect">
              <a:avLst/>
            </a:prstGeom>
          </p:spPr>
        </p:pic>
        <p:pic>
          <p:nvPicPr>
            <p:cNvPr id="24" name="Picture 8" descr="02_28_2013 PRESENTACION DE EQUIPO INFORMATICO 0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593" y="4649121"/>
              <a:ext cx="1306323" cy="86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earrua.CENTRAL\Documents\Desktop\1 dgaf\2014\proyecto 2015\fotos\Ntra señora\IMG-20140915-WA003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274" y="3790585"/>
              <a:ext cx="1044549" cy="78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Imagen 4"/>
          <p:cNvPicPr>
            <a:picLocks noChangeAspect="1"/>
          </p:cNvPicPr>
          <p:nvPr/>
        </p:nvPicPr>
        <p:blipFill rotWithShape="1">
          <a:blip r:embed="rId9"/>
          <a:srcRect l="27550" t="31597" r="25793" b="35938"/>
          <a:stretch/>
        </p:blipFill>
        <p:spPr>
          <a:xfrm>
            <a:off x="8542829" y="3804534"/>
            <a:ext cx="2793734" cy="1092948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495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  <p:sp>
        <p:nvSpPr>
          <p:cNvPr id="3" name="Rectangle 2" descr="Papiro"/>
          <p:cNvSpPr>
            <a:spLocks noChangeArrowheads="1"/>
          </p:cNvSpPr>
          <p:nvPr/>
        </p:nvSpPr>
        <p:spPr bwMode="auto">
          <a:xfrm>
            <a:off x="136398" y="5307260"/>
            <a:ext cx="877437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6000" dirty="0" smtClean="0">
                <a:latin typeface="Quorum Blk BT" panose="020E0804040705030404" pitchFamily="34" charset="0"/>
                <a:cs typeface="+mn-cs"/>
              </a:rPr>
              <a:t>Jurisdiccional</a:t>
            </a:r>
            <a:endParaRPr lang="es-MX" sz="6000" dirty="0">
              <a:latin typeface="Quorum Blk BT" panose="020E08040407050304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20" y="1130372"/>
            <a:ext cx="7291057" cy="513886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01" y="4433607"/>
            <a:ext cx="2527532" cy="168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11" y="2755159"/>
            <a:ext cx="2506572" cy="157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CuadroTexto"/>
          <p:cNvSpPr txBox="1"/>
          <p:nvPr/>
        </p:nvSpPr>
        <p:spPr>
          <a:xfrm>
            <a:off x="428498" y="980728"/>
            <a:ext cx="984885" cy="54885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Jurisdiccional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0854" y="6269237"/>
            <a:ext cx="10611146" cy="400110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000" dirty="0" smtClean="0"/>
              <a:t>En el 2017 se espera  atender alrededor de 200.000 denuncias en las diferentes Sedes  del País</a:t>
            </a:r>
            <a:endParaRPr lang="es-PY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1594" t="40228" r="49107" b="38939"/>
          <a:stretch/>
        </p:blipFill>
        <p:spPr>
          <a:xfrm>
            <a:off x="2616200" y="1807960"/>
            <a:ext cx="1497038" cy="9086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40853" t="66220" r="38064" b="16319"/>
          <a:stretch/>
        </p:blipFill>
        <p:spPr>
          <a:xfrm>
            <a:off x="3370343" y="1024552"/>
            <a:ext cx="1233108" cy="57414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39068" t="26141" r="37506" b="47470"/>
          <a:stretch/>
        </p:blipFill>
        <p:spPr>
          <a:xfrm rot="18841968">
            <a:off x="1592890" y="1154658"/>
            <a:ext cx="1402232" cy="88807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1580854" y="203200"/>
            <a:ext cx="1025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Público más cerca de la ciudadanía  </a:t>
            </a:r>
            <a:endParaRPr lang="es-P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0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  <p:sp>
        <p:nvSpPr>
          <p:cNvPr id="3" name="Rectangle 2" descr="Papiro"/>
          <p:cNvSpPr>
            <a:spLocks noChangeArrowheads="1"/>
          </p:cNvSpPr>
          <p:nvPr/>
        </p:nvSpPr>
        <p:spPr bwMode="auto">
          <a:xfrm>
            <a:off x="199898" y="5472360"/>
            <a:ext cx="877437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6000" dirty="0">
                <a:latin typeface="Quorum Blk BT" panose="020E0804040705030404" pitchFamily="34" charset="0"/>
                <a:cs typeface="+mn-cs"/>
              </a:rPr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0506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Papiro"/>
          <p:cNvSpPr>
            <a:spLocks noChangeArrowheads="1"/>
          </p:cNvSpPr>
          <p:nvPr/>
        </p:nvSpPr>
        <p:spPr bwMode="auto">
          <a:xfrm>
            <a:off x="5955321" y="4658535"/>
            <a:ext cx="2553680" cy="132590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881" tIns="46941" rIns="93881" bIns="46941" anchor="ctr" anchorCtr="1">
            <a:spAutoFit/>
          </a:bodyPr>
          <a:lstStyle/>
          <a:p>
            <a:pPr algn="ctr"/>
            <a:r>
              <a:rPr lang="es-PY" sz="2000" i="1" dirty="0">
                <a:latin typeface="Arial" panose="020B0604020202020204" pitchFamily="34" charset="0"/>
                <a:cs typeface="Arial" panose="020B0604020202020204" pitchFamily="34" charset="0"/>
              </a:rPr>
              <a:t>El Ministerio Público </a:t>
            </a:r>
            <a:r>
              <a:rPr lang="es-PY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cuenta </a:t>
            </a:r>
            <a:r>
              <a:rPr lang="es-PY" sz="2000" i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PY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146 </a:t>
            </a:r>
            <a:r>
              <a:rPr lang="es-PY" sz="2000" i="1" dirty="0">
                <a:latin typeface="Arial" panose="020B0604020202020204" pitchFamily="34" charset="0"/>
                <a:cs typeface="Arial" panose="020B0604020202020204" pitchFamily="34" charset="0"/>
              </a:rPr>
              <a:t>sedes en todo el país</a:t>
            </a:r>
          </a:p>
        </p:txBody>
      </p:sp>
      <p:sp>
        <p:nvSpPr>
          <p:cNvPr id="4" name="11 CuadroTexto"/>
          <p:cNvSpPr txBox="1"/>
          <p:nvPr/>
        </p:nvSpPr>
        <p:spPr>
          <a:xfrm>
            <a:off x="272480" y="980728"/>
            <a:ext cx="984885" cy="54885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166" t="33073" r="37994" b="41406"/>
          <a:stretch/>
        </p:blipFill>
        <p:spPr>
          <a:xfrm>
            <a:off x="5955320" y="118279"/>
            <a:ext cx="2230736" cy="1401360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49711689"/>
              </p:ext>
            </p:extLst>
          </p:nvPr>
        </p:nvGraphicFramePr>
        <p:xfrm>
          <a:off x="1373413" y="3389079"/>
          <a:ext cx="4270834" cy="308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5252"/>
          <a:stretch/>
        </p:blipFill>
        <p:spPr>
          <a:xfrm>
            <a:off x="8635020" y="2154792"/>
            <a:ext cx="3480780" cy="4703208"/>
          </a:xfrm>
          <a:prstGeom prst="rect">
            <a:avLst/>
          </a:prstGeom>
        </p:spPr>
      </p:pic>
      <p:pic>
        <p:nvPicPr>
          <p:cNvPr id="1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86" y="104682"/>
            <a:ext cx="1939434" cy="221941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42" y="95250"/>
            <a:ext cx="2687744" cy="2228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32059" r="27379" b="29365"/>
          <a:stretch/>
        </p:blipFill>
        <p:spPr bwMode="auto">
          <a:xfrm>
            <a:off x="8173421" y="104683"/>
            <a:ext cx="3942379" cy="18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earrua\Documents\Desktop\1 dgaf\2016\presupuesto 2017\ñemby\IMG_22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1" y="1233285"/>
            <a:ext cx="2755900" cy="31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736117" y="885371"/>
            <a:ext cx="3164113" cy="39188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291" t="23760" r="37060" b="22669"/>
          <a:stretch/>
        </p:blipFill>
        <p:spPr>
          <a:xfrm>
            <a:off x="463148" y="885371"/>
            <a:ext cx="3077028" cy="3918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Rectangle 2" descr="Papiro"/>
          <p:cNvSpPr>
            <a:spLocks noChangeArrowheads="1"/>
          </p:cNvSpPr>
          <p:nvPr/>
        </p:nvSpPr>
        <p:spPr bwMode="auto">
          <a:xfrm>
            <a:off x="525772" y="4942728"/>
            <a:ext cx="2951779" cy="1338216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Sede Regional de Encarnación -Itapúa</a:t>
            </a:r>
            <a:endParaRPr lang="es-MX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Encarnación sobre un terreno de 1.885 m</a:t>
            </a:r>
            <a:r>
              <a:rPr lang="es-MX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cuenta con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12 niveles  </a:t>
            </a:r>
            <a:endParaRPr lang="es-MX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2" y="3590472"/>
            <a:ext cx="2483251" cy="106902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 descr="Papiro"/>
          <p:cNvSpPr>
            <a:spLocks noChangeArrowheads="1"/>
          </p:cNvSpPr>
          <p:nvPr/>
        </p:nvSpPr>
        <p:spPr bwMode="auto">
          <a:xfrm>
            <a:off x="4191427" y="5065839"/>
            <a:ext cx="3075308" cy="11781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6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</a:t>
            </a:r>
            <a:r>
              <a:rPr lang="es-MX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P. J. Caballero - </a:t>
            </a:r>
            <a:r>
              <a:rPr lang="es-MX" sz="16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Amambay</a:t>
            </a:r>
            <a:endParaRPr lang="es-MX"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Fiscalía en PEDRO JUAN CABALLERO sobre un terreno de 5.500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200" baseline="30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cuenta con 6 niveles </a:t>
            </a:r>
          </a:p>
        </p:txBody>
      </p:sp>
      <p:sp>
        <p:nvSpPr>
          <p:cNvPr id="12" name="Rectangle 2" descr="Papiro"/>
          <p:cNvSpPr>
            <a:spLocks noChangeArrowheads="1"/>
          </p:cNvSpPr>
          <p:nvPr/>
        </p:nvSpPr>
        <p:spPr bwMode="auto">
          <a:xfrm>
            <a:off x="7736117" y="5118161"/>
            <a:ext cx="3164113" cy="107352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6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 Caazapá</a:t>
            </a: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 en Caazapá sobre un terreno de 5.758 m</a:t>
            </a:r>
            <a:r>
              <a:rPr lang="es-MX" sz="14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contará con 2 niveles,</a:t>
            </a: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 construir </a:t>
            </a:r>
            <a:r>
              <a:rPr lang="es-MX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5.300m</a:t>
            </a:r>
            <a:r>
              <a:rPr lang="es-MX" sz="1400" baseline="30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1400" baseline="30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107205" y="980192"/>
            <a:ext cx="2982064" cy="3393418"/>
            <a:chOff x="3895149" y="928913"/>
            <a:chExt cx="2982064" cy="339341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149" y="928913"/>
              <a:ext cx="2982064" cy="167493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149" y="2647393"/>
              <a:ext cx="2982064" cy="1674938"/>
            </a:xfrm>
            <a:prstGeom prst="rect">
              <a:avLst/>
            </a:prstGeom>
          </p:spPr>
        </p:pic>
      </p:grpSp>
      <p:pic>
        <p:nvPicPr>
          <p:cNvPr id="10" name="Picture 2" descr="C:\Users\earrua\Documents\Desktop\1 dgaf\2014\proyecto 2015\FOTOS OBRAS\Pedro J. Caballero\vlcsnap-2013-05-06-18h27m13s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17" y="3883995"/>
            <a:ext cx="2557952" cy="11382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 CuadroTexto"/>
          <p:cNvSpPr txBox="1"/>
          <p:nvPr/>
        </p:nvSpPr>
        <p:spPr>
          <a:xfrm>
            <a:off x="884062" y="231525"/>
            <a:ext cx="939667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2800" dirty="0" smtClean="0">
                <a:solidFill>
                  <a:schemeClr val="bg1"/>
                </a:solidFill>
              </a:rPr>
              <a:t>Obras de infraestructura en el Interior del País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5"/>
          <a:stretch/>
        </p:blipFill>
        <p:spPr bwMode="auto">
          <a:xfrm>
            <a:off x="7844380" y="1563318"/>
            <a:ext cx="2840708" cy="20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35" y="3370945"/>
            <a:ext cx="2031998" cy="114299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96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68" y="1301845"/>
            <a:ext cx="3456732" cy="5328366"/>
          </a:xfrm>
          <a:prstGeom prst="rect">
            <a:avLst/>
          </a:prstGeom>
        </p:spPr>
      </p:pic>
      <p:sp>
        <p:nvSpPr>
          <p:cNvPr id="3" name="Rectangle 2" descr="Papiro"/>
          <p:cNvSpPr>
            <a:spLocks noChangeArrowheads="1"/>
          </p:cNvSpPr>
          <p:nvPr/>
        </p:nvSpPr>
        <p:spPr bwMode="auto">
          <a:xfrm>
            <a:off x="199898" y="5318202"/>
            <a:ext cx="8774377" cy="13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4000" dirty="0" smtClean="0">
                <a:latin typeface="Quorum Blk BT" panose="020E0804040705030404" pitchFamily="34" charset="0"/>
              </a:rPr>
              <a:t>Habilitación de nuevos locales con sus respectivos equipamientos </a:t>
            </a:r>
            <a:endParaRPr lang="es-MX" sz="4000" dirty="0">
              <a:latin typeface="Quorum Blk BT" panose="020E080404070503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4761102" y="0"/>
            <a:ext cx="7430899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1 Rectángulo"/>
          <p:cNvSpPr/>
          <p:nvPr/>
        </p:nvSpPr>
        <p:spPr>
          <a:xfrm>
            <a:off x="87084" y="353508"/>
            <a:ext cx="4455887" cy="6192435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Rectangle 2" descr="Papiro"/>
          <p:cNvSpPr>
            <a:spLocks noChangeArrowheads="1"/>
          </p:cNvSpPr>
          <p:nvPr/>
        </p:nvSpPr>
        <p:spPr bwMode="auto">
          <a:xfrm>
            <a:off x="370396" y="3041523"/>
            <a:ext cx="3840680" cy="10796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Funcionario Fiscal para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cumplir con la función de </a:t>
            </a:r>
            <a:r>
              <a:rPr lang="es-MX" sz="16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constituirse en el lugar de los hechos </a:t>
            </a:r>
            <a:r>
              <a:rPr lang="es-MX" sz="16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 de  móviles en buen estado. </a:t>
            </a:r>
            <a:endParaRPr lang="es-MX" sz="16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 descr="INSTRUMENTOS PARA LA GESTIÓN (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1" y="828631"/>
            <a:ext cx="2270441" cy="12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NSTRUMENTOS PARA LA GESTIÓN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5" y="4388446"/>
            <a:ext cx="1367000" cy="10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52" y="5103788"/>
            <a:ext cx="2205338" cy="12274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Cheurón 10"/>
          <p:cNvSpPr/>
          <p:nvPr/>
        </p:nvSpPr>
        <p:spPr>
          <a:xfrm rot="16200000">
            <a:off x="3094126" y="2197608"/>
            <a:ext cx="571500" cy="647281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 rot="19359062">
            <a:off x="8302391" y="1337397"/>
            <a:ext cx="571500" cy="647281"/>
          </a:xfrm>
          <a:prstGeom prst="chevr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 rot="2119079">
            <a:off x="8148539" y="4502757"/>
            <a:ext cx="571500" cy="647281"/>
          </a:xfrm>
          <a:prstGeom prst="chevr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 rot="5400000">
            <a:off x="3094125" y="4322169"/>
            <a:ext cx="571500" cy="647281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 rot="7101355">
            <a:off x="1850602" y="4182886"/>
            <a:ext cx="571500" cy="647281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 rot="15199421">
            <a:off x="843398" y="2195596"/>
            <a:ext cx="571500" cy="647281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53" y="835845"/>
            <a:ext cx="1736990" cy="1255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203">
            <a:off x="8854549" y="116137"/>
            <a:ext cx="2931051" cy="178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n 11"/>
          <p:cNvPicPr>
            <a:picLocks noChangeAspect="1"/>
          </p:cNvPicPr>
          <p:nvPr/>
        </p:nvPicPr>
        <p:blipFill rotWithShape="1">
          <a:blip r:embed="rId7"/>
          <a:srcRect l="39179" t="43006" r="37172" b="37550"/>
          <a:stretch/>
        </p:blipFill>
        <p:spPr>
          <a:xfrm>
            <a:off x="8854550" y="1749855"/>
            <a:ext cx="3337451" cy="15427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1" name="Imagen 9"/>
          <p:cNvPicPr>
            <a:picLocks noChangeAspect="1"/>
          </p:cNvPicPr>
          <p:nvPr/>
        </p:nvPicPr>
        <p:blipFill rotWithShape="1">
          <a:blip r:embed="rId8"/>
          <a:srcRect l="32040" t="52331" r="28582" b="11955"/>
          <a:stretch/>
        </p:blipFill>
        <p:spPr>
          <a:xfrm>
            <a:off x="9008253" y="3513555"/>
            <a:ext cx="3030044" cy="1545066"/>
          </a:xfrm>
          <a:prstGeom prst="rect">
            <a:avLst/>
          </a:prstGeom>
        </p:spPr>
      </p:pic>
      <p:pic>
        <p:nvPicPr>
          <p:cNvPr id="22" name="Picture 8" descr="02_28_2013 PRESENTACION DE EQUIPO INFORMATICO 0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09" y="5205750"/>
            <a:ext cx="2138792" cy="14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43" y="5477966"/>
            <a:ext cx="1762686" cy="12058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earrua.CENTRAL\Documents\Desktop\1 dgaf\2016\fotos 2016\Camara gesell Caacup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88" y="5374874"/>
            <a:ext cx="2348955" cy="13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redondeado 15"/>
          <p:cNvSpPr/>
          <p:nvPr/>
        </p:nvSpPr>
        <p:spPr>
          <a:xfrm>
            <a:off x="4811414" y="309555"/>
            <a:ext cx="3395927" cy="1393320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PY" sz="2000" dirty="0" smtClean="0">
                <a:solidFill>
                  <a:schemeClr val="tx1"/>
                </a:solidFill>
                <a:latin typeface="Albertus Extra Bold" pitchFamily="34" charset="0"/>
              </a:rPr>
              <a:t>Las </a:t>
            </a:r>
            <a:r>
              <a:rPr lang="es-PY" sz="2000" dirty="0">
                <a:solidFill>
                  <a:schemeClr val="tx1"/>
                </a:solidFill>
                <a:latin typeface="Albertus Extra Bold" pitchFamily="34" charset="0"/>
              </a:rPr>
              <a:t>obras en etapa de culminación contemplan oficinas </a:t>
            </a:r>
            <a:r>
              <a:rPr lang="es-PY" sz="2000" dirty="0" smtClean="0">
                <a:solidFill>
                  <a:schemeClr val="tx1"/>
                </a:solidFill>
                <a:latin typeface="Albertus Extra Bold" pitchFamily="34" charset="0"/>
              </a:rPr>
              <a:t>de: </a:t>
            </a:r>
            <a:endParaRPr lang="es-PY" sz="24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66160342"/>
              </p:ext>
            </p:extLst>
          </p:nvPr>
        </p:nvGraphicFramePr>
        <p:xfrm>
          <a:off x="4731658" y="1817704"/>
          <a:ext cx="3468914" cy="309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Cheurón 11"/>
          <p:cNvSpPr/>
          <p:nvPr/>
        </p:nvSpPr>
        <p:spPr>
          <a:xfrm rot="170224">
            <a:off x="8223010" y="2327884"/>
            <a:ext cx="571500" cy="647281"/>
          </a:xfrm>
          <a:prstGeom prst="chevr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8" name="Cheurón 11"/>
          <p:cNvSpPr/>
          <p:nvPr/>
        </p:nvSpPr>
        <p:spPr>
          <a:xfrm rot="402969">
            <a:off x="8294780" y="3422872"/>
            <a:ext cx="571500" cy="647281"/>
          </a:xfrm>
          <a:prstGeom prst="chevr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9" name="Cheurón 11"/>
          <p:cNvSpPr/>
          <p:nvPr/>
        </p:nvSpPr>
        <p:spPr>
          <a:xfrm rot="4931552">
            <a:off x="5660607" y="4829823"/>
            <a:ext cx="571500" cy="647281"/>
          </a:xfrm>
          <a:prstGeom prst="chevr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3" y="5402847"/>
            <a:ext cx="1438599" cy="889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537</Words>
  <Application>Microsoft Office PowerPoint</Application>
  <PresentationFormat>Personalizado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Edith Arrúa</dc:creator>
  <cp:lastModifiedBy>Edith Marlene Arrua Sosa</cp:lastModifiedBy>
  <cp:revision>325</cp:revision>
  <cp:lastPrinted>2017-09-26T11:57:45Z</cp:lastPrinted>
  <dcterms:created xsi:type="dcterms:W3CDTF">2017-09-24T18:47:48Z</dcterms:created>
  <dcterms:modified xsi:type="dcterms:W3CDTF">2017-09-26T13:46:52Z</dcterms:modified>
</cp:coreProperties>
</file>