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75" r:id="rId4"/>
  </p:sldMasterIdLst>
  <p:notesMasterIdLst>
    <p:notesMasterId r:id="rId18"/>
  </p:notesMasterIdLst>
  <p:handoutMasterIdLst>
    <p:handoutMasterId r:id="rId19"/>
  </p:handoutMasterIdLst>
  <p:sldIdLst>
    <p:sldId id="266" r:id="rId5"/>
    <p:sldId id="257" r:id="rId6"/>
    <p:sldId id="258" r:id="rId7"/>
    <p:sldId id="271" r:id="rId8"/>
    <p:sldId id="274" r:id="rId9"/>
    <p:sldId id="275" r:id="rId10"/>
    <p:sldId id="280" r:id="rId11"/>
    <p:sldId id="281" r:id="rId12"/>
    <p:sldId id="278" r:id="rId13"/>
    <p:sldId id="279" r:id="rId14"/>
    <p:sldId id="276" r:id="rId15"/>
    <p:sldId id="282" r:id="rId16"/>
    <p:sldId id="256" r:id="rId17"/>
  </p:sldIdLst>
  <p:sldSz cx="12192000" cy="6858000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2" pos="3840" userDrawn="1">
          <p15:clr>
            <a:srgbClr val="A4A3A4"/>
          </p15:clr>
        </p15:guide>
        <p15:guide id="6" orient="horz" pos="216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7DCE"/>
    <a:srgbClr val="BC7FBB"/>
    <a:srgbClr val="7FC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395" autoAdjust="0"/>
  </p:normalViewPr>
  <p:slideViewPr>
    <p:cSldViewPr snapToGrid="0" showGuides="1">
      <p:cViewPr varScale="1">
        <p:scale>
          <a:sx n="92" d="100"/>
          <a:sy n="92" d="100"/>
        </p:scale>
        <p:origin x="-498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86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>
            <a:extLst>
              <a:ext uri="{FF2B5EF4-FFF2-40B4-BE49-F238E27FC236}">
                <a16:creationId xmlns="" xmlns:a16="http://schemas.microsoft.com/office/drawing/2014/main" id="{5A9E02AD-574F-46B1-91CF-758ECD9272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0DCDBB3E-0962-4543-8203-0E0084580CE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616F88A-1F88-4239-87EF-52B0472B12BA}" type="datetime1">
              <a:rPr lang="es-ES" smtClean="0"/>
              <a:t>29/06/2023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DD61A4A7-FC01-4444-9707-74E93BD634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="" xmlns:a16="http://schemas.microsoft.com/office/drawing/2014/main" id="{B28D65D7-8813-49CE-A8BE-42984C5CBDA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022FEE5-93F6-4794-9247-D82E88608B7E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48400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E54B2-6DCF-4226-8291-422D9D9BECF1}" type="datetime1">
              <a:rPr lang="es-ES" smtClean="0"/>
              <a:pPr/>
              <a:t>29/06/2023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55700"/>
            <a:ext cx="5540375" cy="3116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701040" y="4444860"/>
            <a:ext cx="560832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3D78A92-0141-4330-8F3E-FAADFAC23844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7488877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59398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es-ES" smtClean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505695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es-ES" smtClean="0"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98516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81750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3677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es-ES" smtClean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7749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75354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es-ES" smtClean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886692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es-ES" smtClean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50150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es-ES" smtClean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595228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es-ES" smtClean="0"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9850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dirty="0"/>
              <a:t>6/29/2023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Gráfico 37">
            <a:extLst>
              <a:ext uri="{FF2B5EF4-FFF2-40B4-BE49-F238E27FC236}">
                <a16:creationId xmlns="" xmlns:a16="http://schemas.microsoft.com/office/drawing/2014/main" id="{60D28706-DC0F-46D1-8B9E-1C7B16C46F29}"/>
              </a:ext>
            </a:extLst>
          </p:cNvPr>
          <p:cNvSpPr/>
          <p:nvPr userDrawn="1"/>
        </p:nvSpPr>
        <p:spPr>
          <a:xfrm>
            <a:off x="895717" y="3124629"/>
            <a:ext cx="2158296" cy="151200"/>
          </a:xfrm>
          <a:custGeom>
            <a:avLst/>
            <a:gdLst>
              <a:gd name="connsiteX0" fmla="*/ 2087180 w 2158295"/>
              <a:gd name="connsiteY0" fmla="*/ 153601 h 165045"/>
              <a:gd name="connsiteX1" fmla="*/ 82504 w 2158295"/>
              <a:gd name="connsiteY1" fmla="*/ 153601 h 165045"/>
              <a:gd name="connsiteX2" fmla="*/ 12677 w 2158295"/>
              <a:gd name="connsiteY2" fmla="*/ 83774 h 165045"/>
              <a:gd name="connsiteX3" fmla="*/ 12677 w 2158295"/>
              <a:gd name="connsiteY3" fmla="*/ 83774 h 165045"/>
              <a:gd name="connsiteX4" fmla="*/ 82504 w 2158295"/>
              <a:gd name="connsiteY4" fmla="*/ 12677 h 165045"/>
              <a:gd name="connsiteX5" fmla="*/ 2087180 w 2158295"/>
              <a:gd name="connsiteY5" fmla="*/ 12677 h 165045"/>
              <a:gd name="connsiteX6" fmla="*/ 2157008 w 2158295"/>
              <a:gd name="connsiteY6" fmla="*/ 82504 h 165045"/>
              <a:gd name="connsiteX7" fmla="*/ 2157008 w 2158295"/>
              <a:gd name="connsiteY7" fmla="*/ 82504 h 165045"/>
              <a:gd name="connsiteX8" fmla="*/ 2087180 w 2158295"/>
              <a:gd name="connsiteY8" fmla="*/ 153601 h 165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8295" h="165045">
                <a:moveTo>
                  <a:pt x="2087180" y="153601"/>
                </a:moveTo>
                <a:lnTo>
                  <a:pt x="82504" y="153601"/>
                </a:lnTo>
                <a:cubicBezTo>
                  <a:pt x="44417" y="153601"/>
                  <a:pt x="12677" y="121861"/>
                  <a:pt x="12677" y="83774"/>
                </a:cubicBezTo>
                <a:lnTo>
                  <a:pt x="12677" y="83774"/>
                </a:lnTo>
                <a:cubicBezTo>
                  <a:pt x="12677" y="44417"/>
                  <a:pt x="44417" y="12677"/>
                  <a:pt x="82504" y="12677"/>
                </a:cubicBezTo>
                <a:lnTo>
                  <a:pt x="2087180" y="12677"/>
                </a:lnTo>
                <a:cubicBezTo>
                  <a:pt x="2125268" y="12677"/>
                  <a:pt x="2157008" y="44417"/>
                  <a:pt x="2157008" y="82504"/>
                </a:cubicBezTo>
                <a:lnTo>
                  <a:pt x="2157008" y="82504"/>
                </a:lnTo>
                <a:cubicBezTo>
                  <a:pt x="2157008" y="121861"/>
                  <a:pt x="2126538" y="153601"/>
                  <a:pt x="2087180" y="15360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2681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9" name="Gráfico 36">
            <a:extLst>
              <a:ext uri="{FF2B5EF4-FFF2-40B4-BE49-F238E27FC236}">
                <a16:creationId xmlns="" xmlns:a16="http://schemas.microsoft.com/office/drawing/2014/main" id="{ADA89333-6E18-459A-BBF9-1DB1FE249EDA}"/>
              </a:ext>
            </a:extLst>
          </p:cNvPr>
          <p:cNvSpPr/>
          <p:nvPr userDrawn="1"/>
        </p:nvSpPr>
        <p:spPr>
          <a:xfrm>
            <a:off x="-7816" y="5057878"/>
            <a:ext cx="715108" cy="949829"/>
          </a:xfrm>
          <a:custGeom>
            <a:avLst/>
            <a:gdLst>
              <a:gd name="connsiteX0" fmla="*/ 217522 w 723600"/>
              <a:gd name="connsiteY0" fmla="*/ 9082 h 1015200"/>
              <a:gd name="connsiteX1" fmla="*/ 9082 w 723600"/>
              <a:gd name="connsiteY1" fmla="*/ 9082 h 1015200"/>
              <a:gd name="connsiteX2" fmla="*/ 9082 w 723600"/>
              <a:gd name="connsiteY2" fmla="*/ 1010242 h 1015200"/>
              <a:gd name="connsiteX3" fmla="*/ 217522 w 723600"/>
              <a:gd name="connsiteY3" fmla="*/ 1010242 h 1015200"/>
              <a:gd name="connsiteX4" fmla="*/ 716482 w 723600"/>
              <a:gd name="connsiteY4" fmla="*/ 518842 h 1015200"/>
              <a:gd name="connsiteX5" fmla="*/ 716482 w 723600"/>
              <a:gd name="connsiteY5" fmla="*/ 500482 h 1015200"/>
              <a:gd name="connsiteX6" fmla="*/ 217522 w 723600"/>
              <a:gd name="connsiteY6" fmla="*/ 9082 h 10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3600" h="1015200">
                <a:moveTo>
                  <a:pt x="217522" y="9082"/>
                </a:moveTo>
                <a:lnTo>
                  <a:pt x="9082" y="9082"/>
                </a:lnTo>
                <a:lnTo>
                  <a:pt x="9082" y="1010242"/>
                </a:lnTo>
                <a:lnTo>
                  <a:pt x="217522" y="1010242"/>
                </a:lnTo>
                <a:cubicBezTo>
                  <a:pt x="217522" y="1010242"/>
                  <a:pt x="716482" y="1010242"/>
                  <a:pt x="716482" y="518842"/>
                </a:cubicBezTo>
                <a:lnTo>
                  <a:pt x="716482" y="500482"/>
                </a:lnTo>
                <a:cubicBezTo>
                  <a:pt x="716482" y="500482"/>
                  <a:pt x="716482" y="9082"/>
                  <a:pt x="217522" y="9082"/>
                </a:cubicBezTo>
                <a:close/>
              </a:path>
            </a:pathLst>
          </a:custGeom>
          <a:solidFill>
            <a:schemeClr val="accent3"/>
          </a:solidFill>
          <a:ln w="1068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7632274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DD.MM.20XX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AGREGAR UN PIE DE PÁGINA</a:t>
            </a:r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075642933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DD.MM.20XX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AGREGAR UN PIE DE PÁGINA</a:t>
            </a:r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095716144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8588" y="1436921"/>
            <a:ext cx="5690680" cy="1517356"/>
          </a:xfrm>
        </p:spPr>
        <p:txBody>
          <a:bodyPr rtlCol="0">
            <a:noAutofit/>
          </a:bodyPr>
          <a:lstStyle>
            <a:lvl1pPr>
              <a:defRPr sz="6000"/>
            </a:lvl1pPr>
          </a:lstStyle>
          <a:p>
            <a:pPr rtl="0"/>
            <a:r>
              <a:rPr lang="es-ES" noProof="0" dirty="0"/>
              <a:t>PRESENTACIÓN</a:t>
            </a:r>
            <a:br>
              <a:rPr lang="es-ES" noProof="0" dirty="0"/>
            </a:br>
            <a:r>
              <a:rPr lang="es-ES" noProof="0" dirty="0"/>
              <a:t>TÍTULO    </a:t>
            </a:r>
          </a:p>
        </p:txBody>
      </p:sp>
      <p:sp>
        <p:nvSpPr>
          <p:cNvPr id="23" name="Marcador de texto 26">
            <a:extLst>
              <a:ext uri="{FF2B5EF4-FFF2-40B4-BE49-F238E27FC236}">
                <a16:creationId xmlns="" xmlns:a16="http://schemas.microsoft.com/office/drawing/2014/main" id="{5BB088E3-63C1-423F-A939-150B8E1F87A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6259" y="5096662"/>
            <a:ext cx="4367531" cy="949829"/>
          </a:xfrm>
        </p:spPr>
        <p:txBody>
          <a:bodyPr rtlCol="0">
            <a:noAutofit/>
          </a:bodyPr>
          <a:lstStyle>
            <a:lvl1pPr marL="0" indent="0" algn="l">
              <a:buNone/>
              <a:defRPr sz="28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es-ES" noProof="0" dirty="0"/>
              <a:t>Mes</a:t>
            </a:r>
            <a:br>
              <a:rPr lang="es-ES" noProof="0" dirty="0"/>
            </a:br>
            <a:r>
              <a:rPr lang="es-ES" noProof="0" dirty="0"/>
              <a:t>20XX</a:t>
            </a:r>
          </a:p>
        </p:txBody>
      </p:sp>
      <p:sp>
        <p:nvSpPr>
          <p:cNvPr id="28" name="Forma libre: Forma 27">
            <a:extLst>
              <a:ext uri="{FF2B5EF4-FFF2-40B4-BE49-F238E27FC236}">
                <a16:creationId xmlns="" xmlns:a16="http://schemas.microsoft.com/office/drawing/2014/main" id="{87A7AFAC-3F6D-48D1-A100-148792529BC6}"/>
              </a:ext>
            </a:extLst>
          </p:cNvPr>
          <p:cNvSpPr/>
          <p:nvPr/>
        </p:nvSpPr>
        <p:spPr>
          <a:xfrm>
            <a:off x="8069104" y="5422164"/>
            <a:ext cx="736673" cy="736673"/>
          </a:xfrm>
          <a:custGeom>
            <a:avLst/>
            <a:gdLst>
              <a:gd name="connsiteX0" fmla="*/ 372146 w 736672"/>
              <a:gd name="connsiteY0" fmla="*/ 731592 h 736672"/>
              <a:gd name="connsiteX1" fmla="*/ 731592 w 736672"/>
              <a:gd name="connsiteY1" fmla="*/ 372147 h 736672"/>
              <a:gd name="connsiteX2" fmla="*/ 372146 w 736672"/>
              <a:gd name="connsiteY2" fmla="*/ 12701 h 736672"/>
              <a:gd name="connsiteX3" fmla="*/ 12701 w 736672"/>
              <a:gd name="connsiteY3" fmla="*/ 372147 h 736672"/>
              <a:gd name="connsiteX4" fmla="*/ 372146 w 736672"/>
              <a:gd name="connsiteY4" fmla="*/ 731592 h 736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672" h="736672">
                <a:moveTo>
                  <a:pt x="372146" y="731592"/>
                </a:moveTo>
                <a:cubicBezTo>
                  <a:pt x="570286" y="731592"/>
                  <a:pt x="731592" y="570286"/>
                  <a:pt x="731592" y="372147"/>
                </a:cubicBezTo>
                <a:cubicBezTo>
                  <a:pt x="731592" y="174007"/>
                  <a:pt x="570286" y="12701"/>
                  <a:pt x="372146" y="12701"/>
                </a:cubicBezTo>
                <a:cubicBezTo>
                  <a:pt x="174007" y="12701"/>
                  <a:pt x="12701" y="174007"/>
                  <a:pt x="12701" y="372147"/>
                </a:cubicBezTo>
                <a:cubicBezTo>
                  <a:pt x="12701" y="570286"/>
                  <a:pt x="174007" y="731592"/>
                  <a:pt x="372146" y="731592"/>
                </a:cubicBezTo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29" name="Forma libre: Forma 28">
            <a:extLst>
              <a:ext uri="{FF2B5EF4-FFF2-40B4-BE49-F238E27FC236}">
                <a16:creationId xmlns="" xmlns:a16="http://schemas.microsoft.com/office/drawing/2014/main" id="{81A4F88F-4E35-4BB3-AD24-CAC580C12F96}"/>
              </a:ext>
            </a:extLst>
          </p:cNvPr>
          <p:cNvSpPr/>
          <p:nvPr/>
        </p:nvSpPr>
        <p:spPr>
          <a:xfrm>
            <a:off x="9029960" y="3463631"/>
            <a:ext cx="3175313" cy="2946690"/>
          </a:xfrm>
          <a:custGeom>
            <a:avLst/>
            <a:gdLst>
              <a:gd name="connsiteX0" fmla="*/ 3162808 w 3175312"/>
              <a:gd name="connsiteY0" fmla="*/ 12701 h 2946690"/>
              <a:gd name="connsiteX1" fmla="*/ 487925 w 3175312"/>
              <a:gd name="connsiteY1" fmla="*/ 1331091 h 2946690"/>
              <a:gd name="connsiteX2" fmla="*/ 113238 w 3175312"/>
              <a:gd name="connsiteY2" fmla="*/ 2433559 h 2946690"/>
              <a:gd name="connsiteX3" fmla="*/ 127209 w 3175312"/>
              <a:gd name="connsiteY3" fmla="*/ 2461502 h 2946690"/>
              <a:gd name="connsiteX4" fmla="*/ 1229677 w 3175312"/>
              <a:gd name="connsiteY4" fmla="*/ 2836189 h 2946690"/>
              <a:gd name="connsiteX5" fmla="*/ 3162808 w 3175312"/>
              <a:gd name="connsiteY5" fmla="*/ 1882325 h 2946690"/>
              <a:gd name="connsiteX6" fmla="*/ 3162808 w 3175312"/>
              <a:gd name="connsiteY6" fmla="*/ 12701 h 29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75312" h="2946690">
                <a:moveTo>
                  <a:pt x="3162808" y="12701"/>
                </a:moveTo>
                <a:lnTo>
                  <a:pt x="487925" y="1331091"/>
                </a:lnTo>
                <a:cubicBezTo>
                  <a:pt x="487925" y="1331091"/>
                  <a:pt x="-250018" y="1695617"/>
                  <a:pt x="113238" y="2433559"/>
                </a:cubicBezTo>
                <a:lnTo>
                  <a:pt x="127209" y="2461502"/>
                </a:lnTo>
                <a:cubicBezTo>
                  <a:pt x="127209" y="2461502"/>
                  <a:pt x="491735" y="3199445"/>
                  <a:pt x="1229677" y="2836189"/>
                </a:cubicBezTo>
                <a:lnTo>
                  <a:pt x="3162808" y="1882325"/>
                </a:lnTo>
                <a:lnTo>
                  <a:pt x="3162808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30" name="Forma libre: Forma 29">
            <a:extLst>
              <a:ext uri="{FF2B5EF4-FFF2-40B4-BE49-F238E27FC236}">
                <a16:creationId xmlns="" xmlns:a16="http://schemas.microsoft.com/office/drawing/2014/main" id="{592CE00E-F2AB-4099-8BB8-F109C4F2EFDB}"/>
              </a:ext>
            </a:extLst>
          </p:cNvPr>
          <p:cNvSpPr/>
          <p:nvPr/>
        </p:nvSpPr>
        <p:spPr>
          <a:xfrm>
            <a:off x="11043829" y="4566099"/>
            <a:ext cx="1155814" cy="863685"/>
          </a:xfrm>
          <a:custGeom>
            <a:avLst/>
            <a:gdLst>
              <a:gd name="connsiteX0" fmla="*/ 1148938 w 1155813"/>
              <a:gd name="connsiteY0" fmla="*/ 12701 h 863685"/>
              <a:gd name="connsiteX1" fmla="*/ 173482 w 1155813"/>
              <a:gd name="connsiteY1" fmla="*/ 494079 h 863685"/>
              <a:gd name="connsiteX2" fmla="*/ 28688 w 1155813"/>
              <a:gd name="connsiteY2" fmla="*/ 759535 h 863685"/>
              <a:gd name="connsiteX3" fmla="*/ 31228 w 1155813"/>
              <a:gd name="connsiteY3" fmla="*/ 765885 h 863685"/>
              <a:gd name="connsiteX4" fmla="*/ 329707 w 1155813"/>
              <a:gd name="connsiteY4" fmla="*/ 812880 h 863685"/>
              <a:gd name="connsiteX5" fmla="*/ 1147668 w 1155813"/>
              <a:gd name="connsiteY5" fmla="*/ 408980 h 863685"/>
              <a:gd name="connsiteX6" fmla="*/ 1147668 w 1155813"/>
              <a:gd name="connsiteY6" fmla="*/ 12701 h 86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5813" h="863685">
                <a:moveTo>
                  <a:pt x="1148938" y="12701"/>
                </a:moveTo>
                <a:lnTo>
                  <a:pt x="173482" y="494079"/>
                </a:lnTo>
                <a:cubicBezTo>
                  <a:pt x="173482" y="494079"/>
                  <a:pt x="-47520" y="603309"/>
                  <a:pt x="28688" y="759535"/>
                </a:cubicBezTo>
                <a:lnTo>
                  <a:pt x="31228" y="765885"/>
                </a:lnTo>
                <a:cubicBezTo>
                  <a:pt x="31228" y="765885"/>
                  <a:pt x="108705" y="922111"/>
                  <a:pt x="329707" y="812880"/>
                </a:cubicBezTo>
                <a:lnTo>
                  <a:pt x="1147668" y="408980"/>
                </a:lnTo>
                <a:lnTo>
                  <a:pt x="1147668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32" name="Forma libre: Forma 31">
            <a:extLst>
              <a:ext uri="{FF2B5EF4-FFF2-40B4-BE49-F238E27FC236}">
                <a16:creationId xmlns="" xmlns:a16="http://schemas.microsoft.com/office/drawing/2014/main" id="{B0920EEC-7CE3-4708-93D2-53699D17E5E3}"/>
              </a:ext>
            </a:extLst>
          </p:cNvPr>
          <p:cNvSpPr/>
          <p:nvPr/>
        </p:nvSpPr>
        <p:spPr>
          <a:xfrm>
            <a:off x="10743661" y="-1689"/>
            <a:ext cx="1447943" cy="1003399"/>
          </a:xfrm>
          <a:custGeom>
            <a:avLst/>
            <a:gdLst>
              <a:gd name="connsiteX0" fmla="*/ 1446147 w 1447942"/>
              <a:gd name="connsiteY0" fmla="*/ 12701 h 1003398"/>
              <a:gd name="connsiteX1" fmla="*/ 173482 w 1447942"/>
              <a:gd name="connsiteY1" fmla="*/ 640143 h 1003398"/>
              <a:gd name="connsiteX2" fmla="*/ 28688 w 1447942"/>
              <a:gd name="connsiteY2" fmla="*/ 905599 h 1003398"/>
              <a:gd name="connsiteX3" fmla="*/ 31227 w 1447942"/>
              <a:gd name="connsiteY3" fmla="*/ 911950 h 1003398"/>
              <a:gd name="connsiteX4" fmla="*/ 329707 w 1447942"/>
              <a:gd name="connsiteY4" fmla="*/ 958944 h 1003398"/>
              <a:gd name="connsiteX5" fmla="*/ 1446147 w 1447942"/>
              <a:gd name="connsiteY5" fmla="*/ 408980 h 1003398"/>
              <a:gd name="connsiteX6" fmla="*/ 1446147 w 1447942"/>
              <a:gd name="connsiteY6" fmla="*/ 12701 h 1003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7942" h="1003398">
                <a:moveTo>
                  <a:pt x="1446147" y="12701"/>
                </a:moveTo>
                <a:lnTo>
                  <a:pt x="173482" y="640143"/>
                </a:lnTo>
                <a:cubicBezTo>
                  <a:pt x="173482" y="640143"/>
                  <a:pt x="-47520" y="749374"/>
                  <a:pt x="28688" y="905599"/>
                </a:cubicBezTo>
                <a:lnTo>
                  <a:pt x="31227" y="911950"/>
                </a:lnTo>
                <a:cubicBezTo>
                  <a:pt x="31227" y="911950"/>
                  <a:pt x="108705" y="1068175"/>
                  <a:pt x="329707" y="958944"/>
                </a:cubicBezTo>
                <a:lnTo>
                  <a:pt x="1446147" y="408980"/>
                </a:lnTo>
                <a:lnTo>
                  <a:pt x="1446147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33" name="Forma libre: Forma 32">
            <a:extLst>
              <a:ext uri="{FF2B5EF4-FFF2-40B4-BE49-F238E27FC236}">
                <a16:creationId xmlns="" xmlns:a16="http://schemas.microsoft.com/office/drawing/2014/main" id="{2DF8B751-9294-46D5-B390-5D322195540F}"/>
              </a:ext>
            </a:extLst>
          </p:cNvPr>
          <p:cNvSpPr/>
          <p:nvPr/>
        </p:nvSpPr>
        <p:spPr>
          <a:xfrm>
            <a:off x="6536780" y="-12701"/>
            <a:ext cx="4978890" cy="2133810"/>
          </a:xfrm>
          <a:custGeom>
            <a:avLst/>
            <a:gdLst>
              <a:gd name="connsiteX0" fmla="*/ 2515401 w 4978890"/>
              <a:gd name="connsiteY0" fmla="*/ 12701 h 2133810"/>
              <a:gd name="connsiteX1" fmla="*/ 371430 w 4978890"/>
              <a:gd name="connsiteY1" fmla="*/ 1069445 h 2133810"/>
              <a:gd name="connsiteX2" fmla="*/ 72951 w 4978890"/>
              <a:gd name="connsiteY2" fmla="*/ 1811198 h 2133810"/>
              <a:gd name="connsiteX3" fmla="*/ 81841 w 4978890"/>
              <a:gd name="connsiteY3" fmla="*/ 1828980 h 2133810"/>
              <a:gd name="connsiteX4" fmla="*/ 851538 w 4978890"/>
              <a:gd name="connsiteY4" fmla="*/ 2043631 h 2133810"/>
              <a:gd name="connsiteX5" fmla="*/ 4968013 w 4978890"/>
              <a:gd name="connsiteY5" fmla="*/ 12701 h 2133810"/>
              <a:gd name="connsiteX6" fmla="*/ 2515401 w 4978890"/>
              <a:gd name="connsiteY6" fmla="*/ 12701 h 2133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8890" h="2133810">
                <a:moveTo>
                  <a:pt x="2515401" y="12701"/>
                </a:moveTo>
                <a:lnTo>
                  <a:pt x="371430" y="1069445"/>
                </a:lnTo>
                <a:cubicBezTo>
                  <a:pt x="371430" y="1069445"/>
                  <a:pt x="-163293" y="1333631"/>
                  <a:pt x="72951" y="1811198"/>
                </a:cubicBezTo>
                <a:lnTo>
                  <a:pt x="81841" y="1828980"/>
                </a:lnTo>
                <a:cubicBezTo>
                  <a:pt x="81841" y="1828980"/>
                  <a:pt x="316814" y="2306547"/>
                  <a:pt x="851538" y="2043631"/>
                </a:cubicBezTo>
                <a:lnTo>
                  <a:pt x="4968013" y="12701"/>
                </a:lnTo>
                <a:lnTo>
                  <a:pt x="2515401" y="1270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34" name="Forma libre: Forma 33">
            <a:extLst>
              <a:ext uri="{FF2B5EF4-FFF2-40B4-BE49-F238E27FC236}">
                <a16:creationId xmlns="" xmlns:a16="http://schemas.microsoft.com/office/drawing/2014/main" id="{E0F651C6-BE74-4133-ABA8-316072D4F5B5}"/>
              </a:ext>
            </a:extLst>
          </p:cNvPr>
          <p:cNvSpPr/>
          <p:nvPr/>
        </p:nvSpPr>
        <p:spPr>
          <a:xfrm>
            <a:off x="6518963" y="-12701"/>
            <a:ext cx="5029695" cy="2146511"/>
          </a:xfrm>
          <a:custGeom>
            <a:avLst/>
            <a:gdLst>
              <a:gd name="connsiteX0" fmla="*/ 4942646 w 5029695"/>
              <a:gd name="connsiteY0" fmla="*/ 12701 h 2146511"/>
              <a:gd name="connsiteX1" fmla="*/ 860464 w 5029695"/>
              <a:gd name="connsiteY1" fmla="*/ 2025849 h 2146511"/>
              <a:gd name="connsiteX2" fmla="*/ 295258 w 5029695"/>
              <a:gd name="connsiteY2" fmla="*/ 2019499 h 2146511"/>
              <a:gd name="connsiteX3" fmla="*/ 116171 w 5029695"/>
              <a:gd name="connsiteY3" fmla="*/ 1820089 h 2146511"/>
              <a:gd name="connsiteX4" fmla="*/ 107280 w 5029695"/>
              <a:gd name="connsiteY4" fmla="*/ 1802307 h 2146511"/>
              <a:gd name="connsiteX5" fmla="*/ 165705 w 5029695"/>
              <a:gd name="connsiteY5" fmla="*/ 1273935 h 2146511"/>
              <a:gd name="connsiteX6" fmla="*/ 398138 w 5029695"/>
              <a:gd name="connsiteY6" fmla="*/ 1085957 h 2146511"/>
              <a:gd name="connsiteX7" fmla="*/ 2576402 w 5029695"/>
              <a:gd name="connsiteY7" fmla="*/ 12701 h 2146511"/>
              <a:gd name="connsiteX8" fmla="*/ 2490034 w 5029695"/>
              <a:gd name="connsiteY8" fmla="*/ 12701 h 2146511"/>
              <a:gd name="connsiteX9" fmla="*/ 381626 w 5029695"/>
              <a:gd name="connsiteY9" fmla="*/ 1052934 h 2146511"/>
              <a:gd name="connsiteX10" fmla="*/ 137762 w 5029695"/>
              <a:gd name="connsiteY10" fmla="*/ 1249803 h 2146511"/>
              <a:gd name="connsiteX11" fmla="*/ 74256 w 5029695"/>
              <a:gd name="connsiteY11" fmla="*/ 1820089 h 2146511"/>
              <a:gd name="connsiteX12" fmla="*/ 83147 w 5029695"/>
              <a:gd name="connsiteY12" fmla="*/ 1837871 h 2146511"/>
              <a:gd name="connsiteX13" fmla="*/ 273666 w 5029695"/>
              <a:gd name="connsiteY13" fmla="*/ 2051252 h 2146511"/>
              <a:gd name="connsiteX14" fmla="*/ 564525 w 5029695"/>
              <a:gd name="connsiteY14" fmla="*/ 2141431 h 2146511"/>
              <a:gd name="connsiteX15" fmla="*/ 878246 w 5029695"/>
              <a:gd name="connsiteY15" fmla="*/ 2060143 h 2146511"/>
              <a:gd name="connsiteX16" fmla="*/ 5029014 w 5029695"/>
              <a:gd name="connsiteY16" fmla="*/ 12701 h 2146511"/>
              <a:gd name="connsiteX17" fmla="*/ 4942646 w 5029695"/>
              <a:gd name="connsiteY17" fmla="*/ 12701 h 214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29695" h="2146511">
                <a:moveTo>
                  <a:pt x="4942646" y="12701"/>
                </a:moveTo>
                <a:lnTo>
                  <a:pt x="860464" y="2025849"/>
                </a:lnTo>
                <a:cubicBezTo>
                  <a:pt x="645812" y="2131270"/>
                  <a:pt x="456564" y="2130000"/>
                  <a:pt x="295258" y="2019499"/>
                </a:cubicBezTo>
                <a:cubicBezTo>
                  <a:pt x="174596" y="1936941"/>
                  <a:pt x="116171" y="1821359"/>
                  <a:pt x="116171" y="1820089"/>
                </a:cubicBezTo>
                <a:lnTo>
                  <a:pt x="107280" y="1802307"/>
                </a:lnTo>
                <a:cubicBezTo>
                  <a:pt x="13290" y="1611789"/>
                  <a:pt x="32342" y="1433971"/>
                  <a:pt x="165705" y="1273935"/>
                </a:cubicBezTo>
                <a:cubicBezTo>
                  <a:pt x="266045" y="1153274"/>
                  <a:pt x="395598" y="1087227"/>
                  <a:pt x="398138" y="1085957"/>
                </a:cubicBezTo>
                <a:lnTo>
                  <a:pt x="2576402" y="12701"/>
                </a:lnTo>
                <a:lnTo>
                  <a:pt x="2490034" y="12701"/>
                </a:lnTo>
                <a:lnTo>
                  <a:pt x="381626" y="1052934"/>
                </a:lnTo>
                <a:cubicBezTo>
                  <a:pt x="376546" y="1055474"/>
                  <a:pt x="243183" y="1121520"/>
                  <a:pt x="137762" y="1249803"/>
                </a:cubicBezTo>
                <a:cubicBezTo>
                  <a:pt x="38693" y="1369195"/>
                  <a:pt x="-51486" y="1564794"/>
                  <a:pt x="74256" y="1820089"/>
                </a:cubicBezTo>
                <a:lnTo>
                  <a:pt x="83147" y="1837871"/>
                </a:lnTo>
                <a:cubicBezTo>
                  <a:pt x="85687" y="1842952"/>
                  <a:pt x="145383" y="1962343"/>
                  <a:pt x="273666" y="2051252"/>
                </a:cubicBezTo>
                <a:cubicBezTo>
                  <a:pt x="342253" y="2098247"/>
                  <a:pt x="440053" y="2141431"/>
                  <a:pt x="564525" y="2141431"/>
                </a:cubicBezTo>
                <a:cubicBezTo>
                  <a:pt x="654703" y="2141431"/>
                  <a:pt x="758854" y="2119839"/>
                  <a:pt x="878246" y="2060143"/>
                </a:cubicBezTo>
                <a:lnTo>
                  <a:pt x="5029014" y="12701"/>
                </a:lnTo>
                <a:lnTo>
                  <a:pt x="4942646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36" name="Marcador de texto 14">
            <a:extLst>
              <a:ext uri="{FF2B5EF4-FFF2-40B4-BE49-F238E27FC236}">
                <a16:creationId xmlns="" xmlns:a16="http://schemas.microsoft.com/office/drawing/2014/main" id="{2A3D73F7-77EC-4576-B541-20C032F462DC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86259" y="3425363"/>
            <a:ext cx="3629300" cy="949829"/>
          </a:xfrm>
        </p:spPr>
        <p:txBody>
          <a:bodyPr rtlCol="0">
            <a:normAutofit/>
          </a:bodyPr>
          <a:lstStyle>
            <a:lvl1pPr marL="0" indent="0">
              <a:buNone/>
              <a:defRPr sz="2800" b="1" i="0"/>
            </a:lvl1pPr>
          </a:lstStyle>
          <a:p>
            <a:pPr lvl="0" rtl="0"/>
            <a:r>
              <a:rPr lang="es-ES" noProof="0" dirty="0"/>
              <a:t>Presentación</a:t>
            </a:r>
            <a:br>
              <a:rPr lang="es-ES" noProof="0" dirty="0"/>
            </a:br>
            <a:r>
              <a:rPr lang="es-ES" noProof="0" dirty="0"/>
              <a:t>Consigna</a:t>
            </a:r>
          </a:p>
        </p:txBody>
      </p:sp>
      <p:sp>
        <p:nvSpPr>
          <p:cNvPr id="40" name="Gráfico 37">
            <a:extLst>
              <a:ext uri="{FF2B5EF4-FFF2-40B4-BE49-F238E27FC236}">
                <a16:creationId xmlns="" xmlns:a16="http://schemas.microsoft.com/office/drawing/2014/main" id="{9F75ED2D-7077-4753-B623-4B9A718EB224}"/>
              </a:ext>
            </a:extLst>
          </p:cNvPr>
          <p:cNvSpPr/>
          <p:nvPr userDrawn="1"/>
        </p:nvSpPr>
        <p:spPr>
          <a:xfrm>
            <a:off x="895717" y="3124629"/>
            <a:ext cx="2158296" cy="151200"/>
          </a:xfrm>
          <a:custGeom>
            <a:avLst/>
            <a:gdLst>
              <a:gd name="connsiteX0" fmla="*/ 2087180 w 2158295"/>
              <a:gd name="connsiteY0" fmla="*/ 153601 h 165045"/>
              <a:gd name="connsiteX1" fmla="*/ 82504 w 2158295"/>
              <a:gd name="connsiteY1" fmla="*/ 153601 h 165045"/>
              <a:gd name="connsiteX2" fmla="*/ 12677 w 2158295"/>
              <a:gd name="connsiteY2" fmla="*/ 83774 h 165045"/>
              <a:gd name="connsiteX3" fmla="*/ 12677 w 2158295"/>
              <a:gd name="connsiteY3" fmla="*/ 83774 h 165045"/>
              <a:gd name="connsiteX4" fmla="*/ 82504 w 2158295"/>
              <a:gd name="connsiteY4" fmla="*/ 12677 h 165045"/>
              <a:gd name="connsiteX5" fmla="*/ 2087180 w 2158295"/>
              <a:gd name="connsiteY5" fmla="*/ 12677 h 165045"/>
              <a:gd name="connsiteX6" fmla="*/ 2157008 w 2158295"/>
              <a:gd name="connsiteY6" fmla="*/ 82504 h 165045"/>
              <a:gd name="connsiteX7" fmla="*/ 2157008 w 2158295"/>
              <a:gd name="connsiteY7" fmla="*/ 82504 h 165045"/>
              <a:gd name="connsiteX8" fmla="*/ 2087180 w 2158295"/>
              <a:gd name="connsiteY8" fmla="*/ 153601 h 165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8295" h="165045">
                <a:moveTo>
                  <a:pt x="2087180" y="153601"/>
                </a:moveTo>
                <a:lnTo>
                  <a:pt x="82504" y="153601"/>
                </a:lnTo>
                <a:cubicBezTo>
                  <a:pt x="44417" y="153601"/>
                  <a:pt x="12677" y="121861"/>
                  <a:pt x="12677" y="83774"/>
                </a:cubicBezTo>
                <a:lnTo>
                  <a:pt x="12677" y="83774"/>
                </a:lnTo>
                <a:cubicBezTo>
                  <a:pt x="12677" y="44417"/>
                  <a:pt x="44417" y="12677"/>
                  <a:pt x="82504" y="12677"/>
                </a:cubicBezTo>
                <a:lnTo>
                  <a:pt x="2087180" y="12677"/>
                </a:lnTo>
                <a:cubicBezTo>
                  <a:pt x="2125268" y="12677"/>
                  <a:pt x="2157008" y="44417"/>
                  <a:pt x="2157008" y="82504"/>
                </a:cubicBezTo>
                <a:lnTo>
                  <a:pt x="2157008" y="82504"/>
                </a:lnTo>
                <a:cubicBezTo>
                  <a:pt x="2157008" y="121861"/>
                  <a:pt x="2126538" y="153601"/>
                  <a:pt x="2087180" y="15360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2681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12" name="Gráfico 36">
            <a:extLst>
              <a:ext uri="{FF2B5EF4-FFF2-40B4-BE49-F238E27FC236}">
                <a16:creationId xmlns="" xmlns:a16="http://schemas.microsoft.com/office/drawing/2014/main" id="{21FF5BCF-BC53-4C3F-8B7F-7077B35ADCA8}"/>
              </a:ext>
            </a:extLst>
          </p:cNvPr>
          <p:cNvSpPr/>
          <p:nvPr userDrawn="1"/>
        </p:nvSpPr>
        <p:spPr>
          <a:xfrm>
            <a:off x="-7816" y="5057878"/>
            <a:ext cx="715108" cy="949829"/>
          </a:xfrm>
          <a:custGeom>
            <a:avLst/>
            <a:gdLst>
              <a:gd name="connsiteX0" fmla="*/ 217522 w 723600"/>
              <a:gd name="connsiteY0" fmla="*/ 9082 h 1015200"/>
              <a:gd name="connsiteX1" fmla="*/ 9082 w 723600"/>
              <a:gd name="connsiteY1" fmla="*/ 9082 h 1015200"/>
              <a:gd name="connsiteX2" fmla="*/ 9082 w 723600"/>
              <a:gd name="connsiteY2" fmla="*/ 1010242 h 1015200"/>
              <a:gd name="connsiteX3" fmla="*/ 217522 w 723600"/>
              <a:gd name="connsiteY3" fmla="*/ 1010242 h 1015200"/>
              <a:gd name="connsiteX4" fmla="*/ 716482 w 723600"/>
              <a:gd name="connsiteY4" fmla="*/ 518842 h 1015200"/>
              <a:gd name="connsiteX5" fmla="*/ 716482 w 723600"/>
              <a:gd name="connsiteY5" fmla="*/ 500482 h 1015200"/>
              <a:gd name="connsiteX6" fmla="*/ 217522 w 723600"/>
              <a:gd name="connsiteY6" fmla="*/ 9082 h 10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3600" h="1015200">
                <a:moveTo>
                  <a:pt x="217522" y="9082"/>
                </a:moveTo>
                <a:lnTo>
                  <a:pt x="9082" y="9082"/>
                </a:lnTo>
                <a:lnTo>
                  <a:pt x="9082" y="1010242"/>
                </a:lnTo>
                <a:lnTo>
                  <a:pt x="217522" y="1010242"/>
                </a:lnTo>
                <a:cubicBezTo>
                  <a:pt x="217522" y="1010242"/>
                  <a:pt x="716482" y="1010242"/>
                  <a:pt x="716482" y="518842"/>
                </a:cubicBezTo>
                <a:lnTo>
                  <a:pt x="716482" y="500482"/>
                </a:lnTo>
                <a:cubicBezTo>
                  <a:pt x="716482" y="500482"/>
                  <a:pt x="716482" y="9082"/>
                  <a:pt x="217522" y="9082"/>
                </a:cubicBezTo>
                <a:close/>
              </a:path>
            </a:pathLst>
          </a:custGeom>
          <a:solidFill>
            <a:schemeClr val="accent3"/>
          </a:solidFill>
          <a:ln w="1068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21" name="Marcador de posición de imagen 20">
            <a:extLst>
              <a:ext uri="{FF2B5EF4-FFF2-40B4-BE49-F238E27FC236}">
                <a16:creationId xmlns="" xmlns:a16="http://schemas.microsoft.com/office/drawing/2014/main" id="{8C7B70A1-A813-470C-A829-7CC44559C94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614953" y="0"/>
            <a:ext cx="7585924" cy="5949573"/>
          </a:xfrm>
          <a:custGeom>
            <a:avLst/>
            <a:gdLst>
              <a:gd name="connsiteX0" fmla="*/ 6933229 w 7577047"/>
              <a:gd name="connsiteY0" fmla="*/ 0 h 5937736"/>
              <a:gd name="connsiteX1" fmla="*/ 7577047 w 7577047"/>
              <a:gd name="connsiteY1" fmla="*/ 0 h 5937736"/>
              <a:gd name="connsiteX2" fmla="*/ 6304235 w 7577047"/>
              <a:gd name="connsiteY2" fmla="*/ 626666 h 5937736"/>
              <a:gd name="connsiteX3" fmla="*/ 6159164 w 7577047"/>
              <a:gd name="connsiteY3" fmla="*/ 891545 h 5937736"/>
              <a:gd name="connsiteX4" fmla="*/ 6161282 w 7577047"/>
              <a:gd name="connsiteY4" fmla="*/ 898006 h 5937736"/>
              <a:gd name="connsiteX5" fmla="*/ 6459895 w 7577047"/>
              <a:gd name="connsiteY5" fmla="*/ 944306 h 5937736"/>
              <a:gd name="connsiteX6" fmla="*/ 7577047 w 7577047"/>
              <a:gd name="connsiteY6" fmla="*/ 395166 h 5937736"/>
              <a:gd name="connsiteX7" fmla="*/ 7577047 w 7577047"/>
              <a:gd name="connsiteY7" fmla="*/ 3249617 h 5937736"/>
              <a:gd name="connsiteX8" fmla="*/ 2564157 w 7577047"/>
              <a:gd name="connsiteY8" fmla="*/ 5723977 h 5937736"/>
              <a:gd name="connsiteX9" fmla="*/ 233491 w 7577047"/>
              <a:gd name="connsiteY9" fmla="*/ 4932570 h 5937736"/>
              <a:gd name="connsiteX10" fmla="*/ 213372 w 7577047"/>
              <a:gd name="connsiteY10" fmla="*/ 4891653 h 5937736"/>
              <a:gd name="connsiteX11" fmla="*/ 1004379 w 7577047"/>
              <a:gd name="connsiteY11" fmla="*/ 2559423 h 5937736"/>
              <a:gd name="connsiteX12" fmla="*/ 2132121 w 7577047"/>
              <a:gd name="connsiteY12" fmla="*/ 2002747 h 5937736"/>
              <a:gd name="connsiteX13" fmla="*/ 2176595 w 7577047"/>
              <a:gd name="connsiteY13" fmla="*/ 2037202 h 5937736"/>
              <a:gd name="connsiteX14" fmla="*/ 2467796 w 7577047"/>
              <a:gd name="connsiteY14" fmla="*/ 2127649 h 5937736"/>
              <a:gd name="connsiteX15" fmla="*/ 2781234 w 7577047"/>
              <a:gd name="connsiteY15" fmla="*/ 2046893 h 5937736"/>
              <a:gd name="connsiteX0" fmla="*/ 6948025 w 7577047"/>
              <a:gd name="connsiteY0" fmla="*/ 0 h 5949573"/>
              <a:gd name="connsiteX1" fmla="*/ 7577047 w 7577047"/>
              <a:gd name="connsiteY1" fmla="*/ 11837 h 5949573"/>
              <a:gd name="connsiteX2" fmla="*/ 6304235 w 7577047"/>
              <a:gd name="connsiteY2" fmla="*/ 638503 h 5949573"/>
              <a:gd name="connsiteX3" fmla="*/ 6159164 w 7577047"/>
              <a:gd name="connsiteY3" fmla="*/ 903382 h 5949573"/>
              <a:gd name="connsiteX4" fmla="*/ 6161282 w 7577047"/>
              <a:gd name="connsiteY4" fmla="*/ 909843 h 5949573"/>
              <a:gd name="connsiteX5" fmla="*/ 6459895 w 7577047"/>
              <a:gd name="connsiteY5" fmla="*/ 956143 h 5949573"/>
              <a:gd name="connsiteX6" fmla="*/ 7577047 w 7577047"/>
              <a:gd name="connsiteY6" fmla="*/ 407003 h 5949573"/>
              <a:gd name="connsiteX7" fmla="*/ 7577047 w 7577047"/>
              <a:gd name="connsiteY7" fmla="*/ 3261454 h 5949573"/>
              <a:gd name="connsiteX8" fmla="*/ 2564157 w 7577047"/>
              <a:gd name="connsiteY8" fmla="*/ 5735814 h 5949573"/>
              <a:gd name="connsiteX9" fmla="*/ 233491 w 7577047"/>
              <a:gd name="connsiteY9" fmla="*/ 4944407 h 5949573"/>
              <a:gd name="connsiteX10" fmla="*/ 213372 w 7577047"/>
              <a:gd name="connsiteY10" fmla="*/ 4903490 h 5949573"/>
              <a:gd name="connsiteX11" fmla="*/ 1004379 w 7577047"/>
              <a:gd name="connsiteY11" fmla="*/ 2571260 h 5949573"/>
              <a:gd name="connsiteX12" fmla="*/ 2132121 w 7577047"/>
              <a:gd name="connsiteY12" fmla="*/ 2014584 h 5949573"/>
              <a:gd name="connsiteX13" fmla="*/ 2176595 w 7577047"/>
              <a:gd name="connsiteY13" fmla="*/ 2049039 h 5949573"/>
              <a:gd name="connsiteX14" fmla="*/ 2467796 w 7577047"/>
              <a:gd name="connsiteY14" fmla="*/ 2139486 h 5949573"/>
              <a:gd name="connsiteX15" fmla="*/ 2781234 w 7577047"/>
              <a:gd name="connsiteY15" fmla="*/ 2058730 h 5949573"/>
              <a:gd name="connsiteX16" fmla="*/ 6948025 w 7577047"/>
              <a:gd name="connsiteY16" fmla="*/ 0 h 5949573"/>
              <a:gd name="connsiteX0" fmla="*/ 6948025 w 7580006"/>
              <a:gd name="connsiteY0" fmla="*/ 0 h 5949573"/>
              <a:gd name="connsiteX1" fmla="*/ 7580006 w 7580006"/>
              <a:gd name="connsiteY1" fmla="*/ 0 h 5949573"/>
              <a:gd name="connsiteX2" fmla="*/ 6304235 w 7580006"/>
              <a:gd name="connsiteY2" fmla="*/ 638503 h 5949573"/>
              <a:gd name="connsiteX3" fmla="*/ 6159164 w 7580006"/>
              <a:gd name="connsiteY3" fmla="*/ 903382 h 5949573"/>
              <a:gd name="connsiteX4" fmla="*/ 6161282 w 7580006"/>
              <a:gd name="connsiteY4" fmla="*/ 909843 h 5949573"/>
              <a:gd name="connsiteX5" fmla="*/ 6459895 w 7580006"/>
              <a:gd name="connsiteY5" fmla="*/ 956143 h 5949573"/>
              <a:gd name="connsiteX6" fmla="*/ 7577047 w 7580006"/>
              <a:gd name="connsiteY6" fmla="*/ 407003 h 5949573"/>
              <a:gd name="connsiteX7" fmla="*/ 7577047 w 7580006"/>
              <a:gd name="connsiteY7" fmla="*/ 3261454 h 5949573"/>
              <a:gd name="connsiteX8" fmla="*/ 2564157 w 7580006"/>
              <a:gd name="connsiteY8" fmla="*/ 5735814 h 5949573"/>
              <a:gd name="connsiteX9" fmla="*/ 233491 w 7580006"/>
              <a:gd name="connsiteY9" fmla="*/ 4944407 h 5949573"/>
              <a:gd name="connsiteX10" fmla="*/ 213372 w 7580006"/>
              <a:gd name="connsiteY10" fmla="*/ 4903490 h 5949573"/>
              <a:gd name="connsiteX11" fmla="*/ 1004379 w 7580006"/>
              <a:gd name="connsiteY11" fmla="*/ 2571260 h 5949573"/>
              <a:gd name="connsiteX12" fmla="*/ 2132121 w 7580006"/>
              <a:gd name="connsiteY12" fmla="*/ 2014584 h 5949573"/>
              <a:gd name="connsiteX13" fmla="*/ 2176595 w 7580006"/>
              <a:gd name="connsiteY13" fmla="*/ 2049039 h 5949573"/>
              <a:gd name="connsiteX14" fmla="*/ 2467796 w 7580006"/>
              <a:gd name="connsiteY14" fmla="*/ 2139486 h 5949573"/>
              <a:gd name="connsiteX15" fmla="*/ 2781234 w 7580006"/>
              <a:gd name="connsiteY15" fmla="*/ 2058730 h 5949573"/>
              <a:gd name="connsiteX16" fmla="*/ 6948025 w 7580006"/>
              <a:gd name="connsiteY16" fmla="*/ 0 h 5949573"/>
              <a:gd name="connsiteX0" fmla="*/ 6948025 w 7585924"/>
              <a:gd name="connsiteY0" fmla="*/ 0 h 5949573"/>
              <a:gd name="connsiteX1" fmla="*/ 7585924 w 7585924"/>
              <a:gd name="connsiteY1" fmla="*/ 0 h 5949573"/>
              <a:gd name="connsiteX2" fmla="*/ 6304235 w 7585924"/>
              <a:gd name="connsiteY2" fmla="*/ 638503 h 5949573"/>
              <a:gd name="connsiteX3" fmla="*/ 6159164 w 7585924"/>
              <a:gd name="connsiteY3" fmla="*/ 903382 h 5949573"/>
              <a:gd name="connsiteX4" fmla="*/ 6161282 w 7585924"/>
              <a:gd name="connsiteY4" fmla="*/ 909843 h 5949573"/>
              <a:gd name="connsiteX5" fmla="*/ 6459895 w 7585924"/>
              <a:gd name="connsiteY5" fmla="*/ 956143 h 5949573"/>
              <a:gd name="connsiteX6" fmla="*/ 7577047 w 7585924"/>
              <a:gd name="connsiteY6" fmla="*/ 407003 h 5949573"/>
              <a:gd name="connsiteX7" fmla="*/ 7577047 w 7585924"/>
              <a:gd name="connsiteY7" fmla="*/ 3261454 h 5949573"/>
              <a:gd name="connsiteX8" fmla="*/ 2564157 w 7585924"/>
              <a:gd name="connsiteY8" fmla="*/ 5735814 h 5949573"/>
              <a:gd name="connsiteX9" fmla="*/ 233491 w 7585924"/>
              <a:gd name="connsiteY9" fmla="*/ 4944407 h 5949573"/>
              <a:gd name="connsiteX10" fmla="*/ 213372 w 7585924"/>
              <a:gd name="connsiteY10" fmla="*/ 4903490 h 5949573"/>
              <a:gd name="connsiteX11" fmla="*/ 1004379 w 7585924"/>
              <a:gd name="connsiteY11" fmla="*/ 2571260 h 5949573"/>
              <a:gd name="connsiteX12" fmla="*/ 2132121 w 7585924"/>
              <a:gd name="connsiteY12" fmla="*/ 2014584 h 5949573"/>
              <a:gd name="connsiteX13" fmla="*/ 2176595 w 7585924"/>
              <a:gd name="connsiteY13" fmla="*/ 2049039 h 5949573"/>
              <a:gd name="connsiteX14" fmla="*/ 2467796 w 7585924"/>
              <a:gd name="connsiteY14" fmla="*/ 2139486 h 5949573"/>
              <a:gd name="connsiteX15" fmla="*/ 2781234 w 7585924"/>
              <a:gd name="connsiteY15" fmla="*/ 2058730 h 5949573"/>
              <a:gd name="connsiteX16" fmla="*/ 6948025 w 7585924"/>
              <a:gd name="connsiteY16" fmla="*/ 0 h 5949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585924" h="5949573">
                <a:moveTo>
                  <a:pt x="6948025" y="0"/>
                </a:moveTo>
                <a:lnTo>
                  <a:pt x="7585924" y="0"/>
                </a:lnTo>
                <a:lnTo>
                  <a:pt x="6304235" y="638503"/>
                </a:lnTo>
                <a:cubicBezTo>
                  <a:pt x="6304235" y="638503"/>
                  <a:pt x="6082923" y="747254"/>
                  <a:pt x="6159164" y="903382"/>
                </a:cubicBezTo>
                <a:lnTo>
                  <a:pt x="6161282" y="909843"/>
                </a:lnTo>
                <a:cubicBezTo>
                  <a:pt x="6161282" y="909843"/>
                  <a:pt x="6239641" y="1064894"/>
                  <a:pt x="6459895" y="956143"/>
                </a:cubicBezTo>
                <a:lnTo>
                  <a:pt x="7577047" y="407003"/>
                </a:lnTo>
                <a:lnTo>
                  <a:pt x="7577047" y="3261454"/>
                </a:lnTo>
                <a:lnTo>
                  <a:pt x="2564157" y="5735814"/>
                </a:lnTo>
                <a:cubicBezTo>
                  <a:pt x="1003320" y="6506764"/>
                  <a:pt x="233491" y="4944407"/>
                  <a:pt x="233491" y="4944407"/>
                </a:cubicBezTo>
                <a:lnTo>
                  <a:pt x="213372" y="4903490"/>
                </a:lnTo>
                <a:cubicBezTo>
                  <a:pt x="-556457" y="3341133"/>
                  <a:pt x="1004379" y="2571260"/>
                  <a:pt x="1004379" y="2571260"/>
                </a:cubicBezTo>
                <a:lnTo>
                  <a:pt x="2132121" y="2014584"/>
                </a:lnTo>
                <a:cubicBezTo>
                  <a:pt x="2145886" y="2026428"/>
                  <a:pt x="2160712" y="2038272"/>
                  <a:pt x="2176595" y="2049039"/>
                </a:cubicBezTo>
                <a:cubicBezTo>
                  <a:pt x="2245424" y="2096416"/>
                  <a:pt x="2342844" y="2139486"/>
                  <a:pt x="2467796" y="2139486"/>
                </a:cubicBezTo>
                <a:cubicBezTo>
                  <a:pt x="2557803" y="2139486"/>
                  <a:pt x="2661577" y="2117951"/>
                  <a:pt x="2781234" y="2058730"/>
                </a:cubicBezTo>
                <a:lnTo>
                  <a:pt x="6948025" y="0"/>
                </a:lnTo>
                <a:close/>
              </a:path>
            </a:pathLst>
          </a:custGeom>
          <a:noFill/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619381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, subtítulo, imagen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Marcador de posición de imagen 25">
            <a:extLst>
              <a:ext uri="{FF2B5EF4-FFF2-40B4-BE49-F238E27FC236}">
                <a16:creationId xmlns="" xmlns:a16="http://schemas.microsoft.com/office/drawing/2014/main" id="{5A97CE06-9ECC-4438-8B22-B58B27F2B5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96781" y="0"/>
            <a:ext cx="3894833" cy="5656330"/>
          </a:xfrm>
          <a:custGeom>
            <a:avLst/>
            <a:gdLst>
              <a:gd name="connsiteX0" fmla="*/ 691654 w 3894833"/>
              <a:gd name="connsiteY0" fmla="*/ 0 h 5656330"/>
              <a:gd name="connsiteX1" fmla="*/ 925166 w 3894833"/>
              <a:gd name="connsiteY1" fmla="*/ 0 h 5656330"/>
              <a:gd name="connsiteX2" fmla="*/ 925166 w 3894833"/>
              <a:gd name="connsiteY2" fmla="*/ 1025424 h 5656330"/>
              <a:gd name="connsiteX3" fmla="*/ 1184060 w 3894833"/>
              <a:gd name="connsiteY3" fmla="*/ 1289394 h 5656330"/>
              <a:gd name="connsiteX4" fmla="*/ 1194212 w 3894833"/>
              <a:gd name="connsiteY4" fmla="*/ 1289394 h 5656330"/>
              <a:gd name="connsiteX5" fmla="*/ 1453107 w 3894833"/>
              <a:gd name="connsiteY5" fmla="*/ 1025424 h 5656330"/>
              <a:gd name="connsiteX6" fmla="*/ 1453107 w 3894833"/>
              <a:gd name="connsiteY6" fmla="*/ 0 h 5656330"/>
              <a:gd name="connsiteX7" fmla="*/ 3894833 w 3894833"/>
              <a:gd name="connsiteY7" fmla="*/ 0 h 5656330"/>
              <a:gd name="connsiteX8" fmla="*/ 3894833 w 3894833"/>
              <a:gd name="connsiteY8" fmla="*/ 3731122 h 5656330"/>
              <a:gd name="connsiteX9" fmla="*/ 2110494 w 3894833"/>
              <a:gd name="connsiteY9" fmla="*/ 5656330 h 5656330"/>
              <a:gd name="connsiteX10" fmla="*/ 1842717 w 3894833"/>
              <a:gd name="connsiteY10" fmla="*/ 5656330 h 5656330"/>
              <a:gd name="connsiteX11" fmla="*/ 0 w 3894833"/>
              <a:gd name="connsiteY11" fmla="*/ 3731122 h 5656330"/>
              <a:gd name="connsiteX12" fmla="*/ 0 w 3894833"/>
              <a:gd name="connsiteY12" fmla="*/ 2120572 h 5656330"/>
              <a:gd name="connsiteX13" fmla="*/ 7266 w 3894833"/>
              <a:gd name="connsiteY13" fmla="*/ 2123266 h 5656330"/>
              <a:gd name="connsiteX14" fmla="*/ 171328 w 3894833"/>
              <a:gd name="connsiteY14" fmla="*/ 2144761 h 5656330"/>
              <a:gd name="connsiteX15" fmla="*/ 189095 w 3894833"/>
              <a:gd name="connsiteY15" fmla="*/ 2144761 h 5656330"/>
              <a:gd name="connsiteX16" fmla="*/ 691654 w 3894833"/>
              <a:gd name="connsiteY16" fmla="*/ 1639663 h 5656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94833" h="5656330">
                <a:moveTo>
                  <a:pt x="691654" y="0"/>
                </a:moveTo>
                <a:lnTo>
                  <a:pt x="925166" y="0"/>
                </a:lnTo>
                <a:lnTo>
                  <a:pt x="925166" y="1025424"/>
                </a:lnTo>
                <a:cubicBezTo>
                  <a:pt x="925166" y="1025424"/>
                  <a:pt x="925166" y="1289394"/>
                  <a:pt x="1184060" y="1289394"/>
                </a:cubicBezTo>
                <a:lnTo>
                  <a:pt x="1194212" y="1289394"/>
                </a:lnTo>
                <a:cubicBezTo>
                  <a:pt x="1194212" y="1289394"/>
                  <a:pt x="1453107" y="1289394"/>
                  <a:pt x="1453107" y="1025424"/>
                </a:cubicBezTo>
                <a:lnTo>
                  <a:pt x="1453107" y="0"/>
                </a:lnTo>
                <a:lnTo>
                  <a:pt x="3894833" y="0"/>
                </a:lnTo>
                <a:lnTo>
                  <a:pt x="3894833" y="3731122"/>
                </a:lnTo>
                <a:cubicBezTo>
                  <a:pt x="3894833" y="3731122"/>
                  <a:pt x="3894833" y="5562417"/>
                  <a:pt x="2110494" y="5656330"/>
                </a:cubicBezTo>
                <a:lnTo>
                  <a:pt x="1842717" y="5656330"/>
                </a:lnTo>
                <a:cubicBezTo>
                  <a:pt x="1467066" y="5628410"/>
                  <a:pt x="0" y="5413934"/>
                  <a:pt x="0" y="3731122"/>
                </a:cubicBezTo>
                <a:lnTo>
                  <a:pt x="0" y="2120572"/>
                </a:lnTo>
                <a:lnTo>
                  <a:pt x="7266" y="2123266"/>
                </a:lnTo>
                <a:cubicBezTo>
                  <a:pt x="54929" y="2136948"/>
                  <a:pt x="109301" y="2144761"/>
                  <a:pt x="171328" y="2144761"/>
                </a:cubicBezTo>
                <a:lnTo>
                  <a:pt x="189095" y="2144761"/>
                </a:lnTo>
                <a:cubicBezTo>
                  <a:pt x="194172" y="2144761"/>
                  <a:pt x="691654" y="2138415"/>
                  <a:pt x="691654" y="1639663"/>
                </a:cubicBezTo>
                <a:close/>
              </a:path>
            </a:pathLst>
          </a:custGeom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24" name="Elipse 23">
            <a:extLst>
              <a:ext uri="{FF2B5EF4-FFF2-40B4-BE49-F238E27FC236}">
                <a16:creationId xmlns="" xmlns:a16="http://schemas.microsoft.com/office/drawing/2014/main" id="{CE8B26E3-C9CA-4CFF-8221-19518F497FF4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5" name="Gráfico 12">
            <a:extLst>
              <a:ext uri="{FF2B5EF4-FFF2-40B4-BE49-F238E27FC236}">
                <a16:creationId xmlns="" xmlns:a16="http://schemas.microsoft.com/office/drawing/2014/main" id="{A9957602-C843-44E0-A93F-66AF5A6A0F0A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242568A-7F20-40F2-9490-E3BC7466D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0023" y="908050"/>
            <a:ext cx="4503295" cy="782638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 dirty="0"/>
              <a:t>DISEÑO DE TEXTO 02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C6F89F8-3E24-406D-9C49-00E6E47E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rtl="0">
              <a:defRPr/>
            </a:lvl1pPr>
          </a:lstStyle>
          <a:p>
            <a:r>
              <a:rPr lang="es-ES" dirty="0"/>
              <a:t>DD.MM.20XX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392DBDA-ED00-4248-AC6D-0CE0B82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908793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C2B5F97-2F18-4EF2-9CBC-AAAB9FF4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10" name="Forma libre: Forma 9">
            <a:extLst>
              <a:ext uri="{FF2B5EF4-FFF2-40B4-BE49-F238E27FC236}">
                <a16:creationId xmlns="" xmlns:a16="http://schemas.microsoft.com/office/drawing/2014/main" id="{7492975F-6F5D-4157-A751-54BACCCF1800}"/>
              </a:ext>
            </a:extLst>
          </p:cNvPr>
          <p:cNvSpPr/>
          <p:nvPr/>
        </p:nvSpPr>
        <p:spPr>
          <a:xfrm>
            <a:off x="5492146" y="-12675"/>
            <a:ext cx="545708" cy="3819957"/>
          </a:xfrm>
          <a:custGeom>
            <a:avLst/>
            <a:gdLst>
              <a:gd name="connsiteX0" fmla="*/ 12675 w 545708"/>
              <a:gd name="connsiteY0" fmla="*/ 12675 h 3819957"/>
              <a:gd name="connsiteX1" fmla="*/ 12675 w 545708"/>
              <a:gd name="connsiteY1" fmla="*/ 3550894 h 3819957"/>
              <a:gd name="connsiteX2" fmla="*/ 271569 w 545708"/>
              <a:gd name="connsiteY2" fmla="*/ 3814865 h 3819957"/>
              <a:gd name="connsiteX3" fmla="*/ 281722 w 545708"/>
              <a:gd name="connsiteY3" fmla="*/ 3814865 h 3819957"/>
              <a:gd name="connsiteX4" fmla="*/ 540616 w 545708"/>
              <a:gd name="connsiteY4" fmla="*/ 3550894 h 3819957"/>
              <a:gd name="connsiteX5" fmla="*/ 540616 w 545708"/>
              <a:gd name="connsiteY5" fmla="*/ 12675 h 3819957"/>
              <a:gd name="connsiteX6" fmla="*/ 12675 w 545708"/>
              <a:gd name="connsiteY6" fmla="*/ 12675 h 3819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5708" h="3819957">
                <a:moveTo>
                  <a:pt x="12675" y="12675"/>
                </a:moveTo>
                <a:lnTo>
                  <a:pt x="12675" y="3550894"/>
                </a:lnTo>
                <a:cubicBezTo>
                  <a:pt x="12675" y="3550894"/>
                  <a:pt x="12675" y="3814865"/>
                  <a:pt x="271569" y="3814865"/>
                </a:cubicBezTo>
                <a:lnTo>
                  <a:pt x="281722" y="3814865"/>
                </a:lnTo>
                <a:cubicBezTo>
                  <a:pt x="281722" y="3814865"/>
                  <a:pt x="540616" y="3814865"/>
                  <a:pt x="540616" y="3550894"/>
                </a:cubicBezTo>
                <a:lnTo>
                  <a:pt x="540616" y="12675"/>
                </a:lnTo>
                <a:lnTo>
                  <a:pt x="12675" y="12675"/>
                </a:lnTo>
                <a:close/>
              </a:path>
            </a:pathLst>
          </a:custGeom>
          <a:solidFill>
            <a:schemeClr val="accent1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13" name="Forma libre: Forma 12">
            <a:extLst>
              <a:ext uri="{FF2B5EF4-FFF2-40B4-BE49-F238E27FC236}">
                <a16:creationId xmlns="" xmlns:a16="http://schemas.microsoft.com/office/drawing/2014/main" id="{6C50EDEB-35C1-4DED-A608-A0EAA8DE5404}"/>
              </a:ext>
            </a:extLst>
          </p:cNvPr>
          <p:cNvSpPr/>
          <p:nvPr/>
        </p:nvSpPr>
        <p:spPr>
          <a:xfrm>
            <a:off x="5479455" y="-12675"/>
            <a:ext cx="571090" cy="3832648"/>
          </a:xfrm>
          <a:custGeom>
            <a:avLst/>
            <a:gdLst>
              <a:gd name="connsiteX0" fmla="*/ 540616 w 571089"/>
              <a:gd name="connsiteY0" fmla="*/ 12675 h 3832648"/>
              <a:gd name="connsiteX1" fmla="*/ 540616 w 571089"/>
              <a:gd name="connsiteY1" fmla="*/ 3550894 h 3832648"/>
              <a:gd name="connsiteX2" fmla="*/ 294413 w 571089"/>
              <a:gd name="connsiteY2" fmla="*/ 3802174 h 3832648"/>
              <a:gd name="connsiteX3" fmla="*/ 284260 w 571089"/>
              <a:gd name="connsiteY3" fmla="*/ 3802174 h 3832648"/>
              <a:gd name="connsiteX4" fmla="*/ 38056 w 571089"/>
              <a:gd name="connsiteY4" fmla="*/ 3550894 h 3832648"/>
              <a:gd name="connsiteX5" fmla="*/ 38056 w 571089"/>
              <a:gd name="connsiteY5" fmla="*/ 12675 h 3832648"/>
              <a:gd name="connsiteX6" fmla="*/ 12675 w 571089"/>
              <a:gd name="connsiteY6" fmla="*/ 12675 h 3832648"/>
              <a:gd name="connsiteX7" fmla="*/ 12675 w 571089"/>
              <a:gd name="connsiteY7" fmla="*/ 3550894 h 3832648"/>
              <a:gd name="connsiteX8" fmla="*/ 284260 w 571089"/>
              <a:gd name="connsiteY8" fmla="*/ 3827556 h 3832648"/>
              <a:gd name="connsiteX9" fmla="*/ 294413 w 571089"/>
              <a:gd name="connsiteY9" fmla="*/ 3827556 h 3832648"/>
              <a:gd name="connsiteX10" fmla="*/ 565998 w 571089"/>
              <a:gd name="connsiteY10" fmla="*/ 3550894 h 3832648"/>
              <a:gd name="connsiteX11" fmla="*/ 565998 w 571089"/>
              <a:gd name="connsiteY11" fmla="*/ 12675 h 3832648"/>
              <a:gd name="connsiteX12" fmla="*/ 540616 w 571089"/>
              <a:gd name="connsiteY12" fmla="*/ 12675 h 3832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71089" h="3832648">
                <a:moveTo>
                  <a:pt x="540616" y="12675"/>
                </a:moveTo>
                <a:lnTo>
                  <a:pt x="540616" y="3550894"/>
                </a:lnTo>
                <a:cubicBezTo>
                  <a:pt x="540616" y="3798367"/>
                  <a:pt x="304565" y="3802174"/>
                  <a:pt x="294413" y="3802174"/>
                </a:cubicBezTo>
                <a:lnTo>
                  <a:pt x="284260" y="3802174"/>
                </a:lnTo>
                <a:cubicBezTo>
                  <a:pt x="41864" y="3802174"/>
                  <a:pt x="38056" y="3561047"/>
                  <a:pt x="38056" y="3550894"/>
                </a:cubicBezTo>
                <a:lnTo>
                  <a:pt x="38056" y="12675"/>
                </a:lnTo>
                <a:lnTo>
                  <a:pt x="12675" y="12675"/>
                </a:lnTo>
                <a:lnTo>
                  <a:pt x="12675" y="3550894"/>
                </a:lnTo>
                <a:cubicBezTo>
                  <a:pt x="12675" y="3553433"/>
                  <a:pt x="15213" y="3827556"/>
                  <a:pt x="284260" y="3827556"/>
                </a:cubicBezTo>
                <a:lnTo>
                  <a:pt x="294413" y="3827556"/>
                </a:lnTo>
                <a:cubicBezTo>
                  <a:pt x="296951" y="3827556"/>
                  <a:pt x="565998" y="3825017"/>
                  <a:pt x="565998" y="3550894"/>
                </a:cubicBezTo>
                <a:lnTo>
                  <a:pt x="565998" y="12675"/>
                </a:lnTo>
                <a:lnTo>
                  <a:pt x="540616" y="12675"/>
                </a:lnTo>
                <a:close/>
              </a:path>
            </a:pathLst>
          </a:custGeom>
          <a:solidFill>
            <a:schemeClr val="bg1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16" name="Marcador de texto 14">
            <a:extLst>
              <a:ext uri="{FF2B5EF4-FFF2-40B4-BE49-F238E27FC236}">
                <a16:creationId xmlns="" xmlns:a16="http://schemas.microsoft.com/office/drawing/2014/main" id="{F469DEB5-CC79-4D71-8360-0B10B34244B7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6910023" y="2050475"/>
            <a:ext cx="4548187" cy="639683"/>
          </a:xfrm>
        </p:spPr>
        <p:txBody>
          <a:bodyPr rtlCol="0">
            <a:normAutofit/>
          </a:bodyPr>
          <a:lstStyle>
            <a:lvl1pPr marL="0" indent="0">
              <a:buNone/>
              <a:defRPr sz="1800" b="1" i="0"/>
            </a:lvl1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17" name="Marcador de texto 14">
            <a:extLst>
              <a:ext uri="{FF2B5EF4-FFF2-40B4-BE49-F238E27FC236}">
                <a16:creationId xmlns="" xmlns:a16="http://schemas.microsoft.com/office/drawing/2014/main" id="{9EE0722D-F13C-4FFB-9E31-CC024B92E6CD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6910023" y="2839714"/>
            <a:ext cx="4548187" cy="2916952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3" name="Gráfico 22">
            <a:extLst>
              <a:ext uri="{FF2B5EF4-FFF2-40B4-BE49-F238E27FC236}">
                <a16:creationId xmlns="" xmlns:a16="http://schemas.microsoft.com/office/drawing/2014/main" id="{827885C7-FA6F-4513-83BC-BEAD42F63D5B}"/>
              </a:ext>
            </a:extLst>
          </p:cNvPr>
          <p:cNvSpPr/>
          <p:nvPr userDrawn="1"/>
        </p:nvSpPr>
        <p:spPr>
          <a:xfrm>
            <a:off x="6981946" y="1726672"/>
            <a:ext cx="4284000" cy="165305"/>
          </a:xfrm>
          <a:custGeom>
            <a:avLst/>
            <a:gdLst>
              <a:gd name="connsiteX0" fmla="*/ 3700149 w 3785313"/>
              <a:gd name="connsiteY0" fmla="*/ 162194 h 165304"/>
              <a:gd name="connsiteX1" fmla="*/ 92020 w 3785313"/>
              <a:gd name="connsiteY1" fmla="*/ 162194 h 165304"/>
              <a:gd name="connsiteX2" fmla="*/ 14166 w 3785313"/>
              <a:gd name="connsiteY2" fmla="*/ 87171 h 165304"/>
              <a:gd name="connsiteX3" fmla="*/ 14166 w 3785313"/>
              <a:gd name="connsiteY3" fmla="*/ 87171 h 165304"/>
              <a:gd name="connsiteX4" fmla="*/ 92020 w 3785313"/>
              <a:gd name="connsiteY4" fmla="*/ 13420 h 165304"/>
              <a:gd name="connsiteX5" fmla="*/ 3698806 w 3785313"/>
              <a:gd name="connsiteY5" fmla="*/ 13420 h 165304"/>
              <a:gd name="connsiteX6" fmla="*/ 3776660 w 3785313"/>
              <a:gd name="connsiteY6" fmla="*/ 87171 h 165304"/>
              <a:gd name="connsiteX7" fmla="*/ 3776660 w 3785313"/>
              <a:gd name="connsiteY7" fmla="*/ 87171 h 165304"/>
              <a:gd name="connsiteX8" fmla="*/ 3700149 w 3785313"/>
              <a:gd name="connsiteY8" fmla="*/ 162194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13" h="165304">
                <a:moveTo>
                  <a:pt x="3700149" y="162194"/>
                </a:moveTo>
                <a:lnTo>
                  <a:pt x="92020" y="162194"/>
                </a:lnTo>
                <a:cubicBezTo>
                  <a:pt x="49066" y="162194"/>
                  <a:pt x="14166" y="127861"/>
                  <a:pt x="14166" y="87171"/>
                </a:cubicBezTo>
                <a:lnTo>
                  <a:pt x="14166" y="87171"/>
                </a:lnTo>
                <a:cubicBezTo>
                  <a:pt x="14166" y="46481"/>
                  <a:pt x="49066" y="13420"/>
                  <a:pt x="92020" y="13420"/>
                </a:cubicBezTo>
                <a:lnTo>
                  <a:pt x="3698806" y="13420"/>
                </a:lnTo>
                <a:cubicBezTo>
                  <a:pt x="3741760" y="13420"/>
                  <a:pt x="3776660" y="46481"/>
                  <a:pt x="3776660" y="87171"/>
                </a:cubicBezTo>
                <a:lnTo>
                  <a:pt x="3776660" y="87171"/>
                </a:lnTo>
                <a:cubicBezTo>
                  <a:pt x="3778002" y="127861"/>
                  <a:pt x="3743102" y="162194"/>
                  <a:pt x="3700149" y="16219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34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22" name="Forma libre: Forma 21">
            <a:extLst>
              <a:ext uri="{FF2B5EF4-FFF2-40B4-BE49-F238E27FC236}">
                <a16:creationId xmlns="" xmlns:a16="http://schemas.microsoft.com/office/drawing/2014/main" id="{30961087-B677-45AC-8D02-FEE615D17609}"/>
              </a:ext>
            </a:extLst>
          </p:cNvPr>
          <p:cNvSpPr/>
          <p:nvPr userDrawn="1"/>
        </p:nvSpPr>
        <p:spPr>
          <a:xfrm>
            <a:off x="1069371" y="-12675"/>
            <a:ext cx="1002580" cy="2144760"/>
          </a:xfrm>
          <a:custGeom>
            <a:avLst/>
            <a:gdLst>
              <a:gd name="connsiteX0" fmla="*/ 12675 w 1002580"/>
              <a:gd name="connsiteY0" fmla="*/ 12675 h 2144760"/>
              <a:gd name="connsiteX1" fmla="*/ 12675 w 1002580"/>
              <a:gd name="connsiteY1" fmla="*/ 1652337 h 2144760"/>
              <a:gd name="connsiteX2" fmla="*/ 498736 w 1002580"/>
              <a:gd name="connsiteY2" fmla="*/ 2139668 h 2144760"/>
              <a:gd name="connsiteX3" fmla="*/ 516503 w 1002580"/>
              <a:gd name="connsiteY3" fmla="*/ 2139668 h 2144760"/>
              <a:gd name="connsiteX4" fmla="*/ 1002564 w 1002580"/>
              <a:gd name="connsiteY4" fmla="*/ 1652337 h 2144760"/>
              <a:gd name="connsiteX5" fmla="*/ 1002564 w 1002580"/>
              <a:gd name="connsiteY5" fmla="*/ 12675 h 2144760"/>
              <a:gd name="connsiteX6" fmla="*/ 12675 w 1002580"/>
              <a:gd name="connsiteY6" fmla="*/ 12675 h 2144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80" h="2144760">
                <a:moveTo>
                  <a:pt x="12675" y="12675"/>
                </a:moveTo>
                <a:lnTo>
                  <a:pt x="12675" y="1652337"/>
                </a:lnTo>
                <a:cubicBezTo>
                  <a:pt x="12675" y="1652337"/>
                  <a:pt x="12675" y="2139668"/>
                  <a:pt x="498736" y="2139668"/>
                </a:cubicBezTo>
                <a:lnTo>
                  <a:pt x="516503" y="2139668"/>
                </a:lnTo>
                <a:cubicBezTo>
                  <a:pt x="516503" y="2139668"/>
                  <a:pt x="1002564" y="2139668"/>
                  <a:pt x="1002564" y="1652337"/>
                </a:cubicBezTo>
                <a:lnTo>
                  <a:pt x="1002564" y="12675"/>
                </a:lnTo>
                <a:lnTo>
                  <a:pt x="12675" y="12675"/>
                </a:lnTo>
                <a:close/>
              </a:path>
            </a:pathLst>
          </a:custGeom>
          <a:solidFill>
            <a:schemeClr val="accent3"/>
          </a:solidFill>
          <a:ln w="1268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8084543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cabezado de 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Marcador de posición de imagen 38">
            <a:extLst>
              <a:ext uri="{FF2B5EF4-FFF2-40B4-BE49-F238E27FC236}">
                <a16:creationId xmlns="" xmlns:a16="http://schemas.microsoft.com/office/drawing/2014/main" id="{12A714F2-A8EC-40F7-ACFF-A00E1DD10C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2412" y="2373273"/>
            <a:ext cx="11271651" cy="2549580"/>
          </a:xfrm>
          <a:custGeom>
            <a:avLst/>
            <a:gdLst>
              <a:gd name="connsiteX0" fmla="*/ 1257522 w 11271651"/>
              <a:gd name="connsiteY0" fmla="*/ 0 h 2549580"/>
              <a:gd name="connsiteX1" fmla="*/ 7117931 w 11271651"/>
              <a:gd name="connsiteY1" fmla="*/ 0 h 2549580"/>
              <a:gd name="connsiteX2" fmla="*/ 7133189 w 11271651"/>
              <a:gd name="connsiteY2" fmla="*/ 37934 h 2549580"/>
              <a:gd name="connsiteX3" fmla="*/ 7567673 w 11271651"/>
              <a:gd name="connsiteY3" fmla="*/ 284761 h 2549580"/>
              <a:gd name="connsiteX4" fmla="*/ 11271651 w 11271651"/>
              <a:gd name="connsiteY4" fmla="*/ 284761 h 2549580"/>
              <a:gd name="connsiteX5" fmla="*/ 11271651 w 11271651"/>
              <a:gd name="connsiteY5" fmla="*/ 2292367 h 2549580"/>
              <a:gd name="connsiteX6" fmla="*/ 3360838 w 11271651"/>
              <a:gd name="connsiteY6" fmla="*/ 2292367 h 2549580"/>
              <a:gd name="connsiteX7" fmla="*/ 3027059 w 11271651"/>
              <a:gd name="connsiteY7" fmla="*/ 2473692 h 2549580"/>
              <a:gd name="connsiteX8" fmla="*/ 2997435 w 11271651"/>
              <a:gd name="connsiteY8" fmla="*/ 2549580 h 2549580"/>
              <a:gd name="connsiteX9" fmla="*/ 1257522 w 11271651"/>
              <a:gd name="connsiteY9" fmla="*/ 2549580 h 2549580"/>
              <a:gd name="connsiteX10" fmla="*/ 0 w 11271651"/>
              <a:gd name="connsiteY10" fmla="*/ 1291940 h 2549580"/>
              <a:gd name="connsiteX11" fmla="*/ 0 w 11271651"/>
              <a:gd name="connsiteY11" fmla="*/ 1257641 h 2549580"/>
              <a:gd name="connsiteX12" fmla="*/ 1257522 w 11271651"/>
              <a:gd name="connsiteY12" fmla="*/ 0 h 2549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271651" h="2549580">
                <a:moveTo>
                  <a:pt x="1257522" y="0"/>
                </a:moveTo>
                <a:lnTo>
                  <a:pt x="7117931" y="0"/>
                </a:lnTo>
                <a:lnTo>
                  <a:pt x="7133189" y="37934"/>
                </a:lnTo>
                <a:cubicBezTo>
                  <a:pt x="7196165" y="161665"/>
                  <a:pt x="7320847" y="284761"/>
                  <a:pt x="7567673" y="284761"/>
                </a:cubicBezTo>
                <a:lnTo>
                  <a:pt x="11271651" y="284761"/>
                </a:lnTo>
                <a:lnTo>
                  <a:pt x="11271651" y="2292367"/>
                </a:lnTo>
                <a:lnTo>
                  <a:pt x="3360838" y="2292367"/>
                </a:lnTo>
                <a:cubicBezTo>
                  <a:pt x="3357507" y="2292367"/>
                  <a:pt x="3127793" y="2295282"/>
                  <a:pt x="3027059" y="2473692"/>
                </a:cubicBezTo>
                <a:lnTo>
                  <a:pt x="2997435" y="2549580"/>
                </a:lnTo>
                <a:lnTo>
                  <a:pt x="1257522" y="2549580"/>
                </a:lnTo>
                <a:cubicBezTo>
                  <a:pt x="1257522" y="2549580"/>
                  <a:pt x="0" y="2549580"/>
                  <a:pt x="0" y="1291940"/>
                </a:cubicBezTo>
                <a:lnTo>
                  <a:pt x="0" y="1257641"/>
                </a:lnTo>
                <a:cubicBezTo>
                  <a:pt x="0" y="1257641"/>
                  <a:pt x="0" y="0"/>
                  <a:pt x="1257522" y="0"/>
                </a:cubicBezTo>
                <a:close/>
              </a:path>
            </a:pathLst>
          </a:custGeom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34" name="Elipse 33">
            <a:extLst>
              <a:ext uri="{FF2B5EF4-FFF2-40B4-BE49-F238E27FC236}">
                <a16:creationId xmlns="" xmlns:a16="http://schemas.microsoft.com/office/drawing/2014/main" id="{13074BE4-153F-46FE-B915-CD1AEF318A25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35" name="Gráfico 12">
            <a:extLst>
              <a:ext uri="{FF2B5EF4-FFF2-40B4-BE49-F238E27FC236}">
                <a16:creationId xmlns="" xmlns:a16="http://schemas.microsoft.com/office/drawing/2014/main" id="{0B7E91C4-F19E-46BE-B05F-139B5418924E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10" name="Forma libre: Forma 9">
            <a:extLst>
              <a:ext uri="{FF2B5EF4-FFF2-40B4-BE49-F238E27FC236}">
                <a16:creationId xmlns="" xmlns:a16="http://schemas.microsoft.com/office/drawing/2014/main" id="{08A64499-0304-4070-BCB0-67E2BE20A3EA}"/>
              </a:ext>
            </a:extLst>
          </p:cNvPr>
          <p:cNvSpPr/>
          <p:nvPr userDrawn="1"/>
        </p:nvSpPr>
        <p:spPr>
          <a:xfrm>
            <a:off x="7998821" y="1645349"/>
            <a:ext cx="4196737" cy="1001638"/>
          </a:xfrm>
          <a:custGeom>
            <a:avLst/>
            <a:gdLst>
              <a:gd name="connsiteX0" fmla="*/ 3150394 w 3152775"/>
              <a:gd name="connsiteY0" fmla="*/ 7144 h 752475"/>
              <a:gd name="connsiteX1" fmla="*/ 371952 w 3152775"/>
              <a:gd name="connsiteY1" fmla="*/ 7144 h 752475"/>
              <a:gd name="connsiteX2" fmla="*/ 7144 w 3152775"/>
              <a:gd name="connsiteY2" fmla="*/ 370999 h 752475"/>
              <a:gd name="connsiteX3" fmla="*/ 7144 w 3152775"/>
              <a:gd name="connsiteY3" fmla="*/ 384334 h 752475"/>
              <a:gd name="connsiteX4" fmla="*/ 371952 w 3152775"/>
              <a:gd name="connsiteY4" fmla="*/ 748189 h 752475"/>
              <a:gd name="connsiteX5" fmla="*/ 3150394 w 3152775"/>
              <a:gd name="connsiteY5" fmla="*/ 748189 h 752475"/>
              <a:gd name="connsiteX6" fmla="*/ 3150394 w 3152775"/>
              <a:gd name="connsiteY6" fmla="*/ 7144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52775" h="752475">
                <a:moveTo>
                  <a:pt x="3150394" y="7144"/>
                </a:moveTo>
                <a:lnTo>
                  <a:pt x="371952" y="7144"/>
                </a:lnTo>
                <a:cubicBezTo>
                  <a:pt x="371952" y="7144"/>
                  <a:pt x="7144" y="7144"/>
                  <a:pt x="7144" y="370999"/>
                </a:cubicBezTo>
                <a:lnTo>
                  <a:pt x="7144" y="384334"/>
                </a:lnTo>
                <a:cubicBezTo>
                  <a:pt x="7144" y="384334"/>
                  <a:pt x="7144" y="748189"/>
                  <a:pt x="371952" y="748189"/>
                </a:cubicBezTo>
                <a:lnTo>
                  <a:pt x="3150394" y="748189"/>
                </a:lnTo>
                <a:lnTo>
                  <a:pt x="3150394" y="7144"/>
                </a:lnTo>
                <a:close/>
              </a:path>
            </a:pathLst>
          </a:custGeom>
          <a:solidFill>
            <a:schemeClr val="accent1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25" name="Forma libre: Forma 24">
            <a:extLst>
              <a:ext uri="{FF2B5EF4-FFF2-40B4-BE49-F238E27FC236}">
                <a16:creationId xmlns="" xmlns:a16="http://schemas.microsoft.com/office/drawing/2014/main" id="{ED1736B3-AE79-40C2-80FF-2FB0FEE27195}"/>
              </a:ext>
            </a:extLst>
          </p:cNvPr>
          <p:cNvSpPr/>
          <p:nvPr userDrawn="1"/>
        </p:nvSpPr>
        <p:spPr>
          <a:xfrm>
            <a:off x="12186920" y="2632655"/>
            <a:ext cx="5081" cy="25381"/>
          </a:xfrm>
          <a:custGeom>
            <a:avLst/>
            <a:gdLst>
              <a:gd name="connsiteX0" fmla="*/ 0 w 5081"/>
              <a:gd name="connsiteY0" fmla="*/ 0 h 25381"/>
              <a:gd name="connsiteX1" fmla="*/ 5081 w 5081"/>
              <a:gd name="connsiteY1" fmla="*/ 0 h 25381"/>
              <a:gd name="connsiteX2" fmla="*/ 5081 w 5081"/>
              <a:gd name="connsiteY2" fmla="*/ 25381 h 25381"/>
              <a:gd name="connsiteX3" fmla="*/ 0 w 5081"/>
              <a:gd name="connsiteY3" fmla="*/ 25381 h 25381"/>
              <a:gd name="connsiteX4" fmla="*/ 0 w 5081"/>
              <a:gd name="connsiteY4" fmla="*/ 0 h 25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1" h="25381">
                <a:moveTo>
                  <a:pt x="0" y="0"/>
                </a:moveTo>
                <a:lnTo>
                  <a:pt x="5081" y="0"/>
                </a:lnTo>
                <a:lnTo>
                  <a:pt x="5081" y="25381"/>
                </a:lnTo>
                <a:lnTo>
                  <a:pt x="0" y="2538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s-E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C2228EE-3546-4272-9C39-150FF23CE0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1987" y="793172"/>
            <a:ext cx="9144000" cy="655621"/>
          </a:xfrm>
        </p:spPr>
        <p:txBody>
          <a:bodyPr rtlCol="0" anchor="b">
            <a:normAutofit/>
          </a:bodyPr>
          <a:lstStyle>
            <a:lvl1pPr algn="l">
              <a:defRPr sz="4000" b="1">
                <a:gradFill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es-ES" noProof="0" dirty="0"/>
              <a:t>DIAPOSITIVA DIVISORIA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F2EFCC6-4D5A-4B43-A534-1A868887B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772" y="1877051"/>
            <a:ext cx="6843278" cy="496223"/>
          </a:xfrm>
        </p:spPr>
        <p:txBody>
          <a:bodyPr rtlCol="0">
            <a:normAutofit/>
          </a:bodyPr>
          <a:lstStyle>
            <a:lvl1pPr marL="0" indent="0" algn="l">
              <a:buNone/>
              <a:defRPr sz="18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lang="es-ES" noProof="0" dirty="0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FD10BB4-D57E-4372-8E10-AC15DC096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rtl="0">
              <a:defRPr/>
            </a:lvl1pPr>
          </a:lstStyle>
          <a:p>
            <a:r>
              <a:rPr lang="es-ES" dirty="0"/>
              <a:t>DD.MM.20XX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6020939-F172-405E-A418-A87CE5D90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808348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24" name="Gráfico 22">
            <a:extLst>
              <a:ext uri="{FF2B5EF4-FFF2-40B4-BE49-F238E27FC236}">
                <a16:creationId xmlns="" xmlns:a16="http://schemas.microsoft.com/office/drawing/2014/main" id="{4EE1436E-33B5-4388-87D8-2D0633CC3CE7}"/>
              </a:ext>
            </a:extLst>
          </p:cNvPr>
          <p:cNvSpPr/>
          <p:nvPr/>
        </p:nvSpPr>
        <p:spPr>
          <a:xfrm>
            <a:off x="903223" y="1550951"/>
            <a:ext cx="5724000" cy="151200"/>
          </a:xfrm>
          <a:custGeom>
            <a:avLst/>
            <a:gdLst>
              <a:gd name="connsiteX0" fmla="*/ 2392204 w 2447925"/>
              <a:gd name="connsiteY0" fmla="*/ 114776 h 114300"/>
              <a:gd name="connsiteX1" fmla="*/ 60484 w 2447925"/>
              <a:gd name="connsiteY1" fmla="*/ 114776 h 114300"/>
              <a:gd name="connsiteX2" fmla="*/ 7144 w 2447925"/>
              <a:gd name="connsiteY2" fmla="*/ 60484 h 114300"/>
              <a:gd name="connsiteX3" fmla="*/ 7144 w 2447925"/>
              <a:gd name="connsiteY3" fmla="*/ 60484 h 114300"/>
              <a:gd name="connsiteX4" fmla="*/ 60484 w 2447925"/>
              <a:gd name="connsiteY4" fmla="*/ 7144 h 114300"/>
              <a:gd name="connsiteX5" fmla="*/ 2392204 w 2447925"/>
              <a:gd name="connsiteY5" fmla="*/ 7144 h 114300"/>
              <a:gd name="connsiteX6" fmla="*/ 2445544 w 2447925"/>
              <a:gd name="connsiteY6" fmla="*/ 60484 h 114300"/>
              <a:gd name="connsiteX7" fmla="*/ 2445544 w 2447925"/>
              <a:gd name="connsiteY7" fmla="*/ 60484 h 114300"/>
              <a:gd name="connsiteX8" fmla="*/ 2392204 w 2447925"/>
              <a:gd name="connsiteY8" fmla="*/ 114776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7925" h="114300">
                <a:moveTo>
                  <a:pt x="2392204" y="114776"/>
                </a:moveTo>
                <a:lnTo>
                  <a:pt x="60484" y="114776"/>
                </a:lnTo>
                <a:cubicBezTo>
                  <a:pt x="30956" y="114776"/>
                  <a:pt x="7144" y="90011"/>
                  <a:pt x="7144" y="60484"/>
                </a:cubicBezTo>
                <a:lnTo>
                  <a:pt x="7144" y="60484"/>
                </a:lnTo>
                <a:cubicBezTo>
                  <a:pt x="7144" y="30956"/>
                  <a:pt x="30956" y="7144"/>
                  <a:pt x="60484" y="7144"/>
                </a:cubicBezTo>
                <a:lnTo>
                  <a:pt x="2392204" y="7144"/>
                </a:lnTo>
                <a:cubicBezTo>
                  <a:pt x="2421731" y="7144"/>
                  <a:pt x="2445544" y="30956"/>
                  <a:pt x="2445544" y="60484"/>
                </a:cubicBezTo>
                <a:lnTo>
                  <a:pt x="2445544" y="60484"/>
                </a:lnTo>
                <a:cubicBezTo>
                  <a:pt x="2445544" y="90011"/>
                  <a:pt x="2421731" y="114776"/>
                  <a:pt x="2392204" y="11477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9" name="Forma libre: Forma 8">
            <a:extLst>
              <a:ext uri="{FF2B5EF4-FFF2-40B4-BE49-F238E27FC236}">
                <a16:creationId xmlns="" xmlns:a16="http://schemas.microsoft.com/office/drawing/2014/main" id="{A8FB11AB-3031-47CA-85DD-696856C3C62C}"/>
              </a:ext>
            </a:extLst>
          </p:cNvPr>
          <p:cNvSpPr/>
          <p:nvPr/>
        </p:nvSpPr>
        <p:spPr>
          <a:xfrm>
            <a:off x="3899957" y="4662943"/>
            <a:ext cx="8292043" cy="760738"/>
          </a:xfrm>
          <a:custGeom>
            <a:avLst/>
            <a:gdLst>
              <a:gd name="connsiteX0" fmla="*/ 6228874 w 6229350"/>
              <a:gd name="connsiteY0" fmla="*/ 7144 h 571500"/>
              <a:gd name="connsiteX1" fmla="*/ 284321 w 6229350"/>
              <a:gd name="connsiteY1" fmla="*/ 7144 h 571500"/>
              <a:gd name="connsiteX2" fmla="*/ 7144 w 6229350"/>
              <a:gd name="connsiteY2" fmla="*/ 282416 h 571500"/>
              <a:gd name="connsiteX3" fmla="*/ 7144 w 6229350"/>
              <a:gd name="connsiteY3" fmla="*/ 292894 h 571500"/>
              <a:gd name="connsiteX4" fmla="*/ 284321 w 6229350"/>
              <a:gd name="connsiteY4" fmla="*/ 568166 h 571500"/>
              <a:gd name="connsiteX5" fmla="*/ 6228874 w 6229350"/>
              <a:gd name="connsiteY5" fmla="*/ 568166 h 571500"/>
              <a:gd name="connsiteX6" fmla="*/ 6228874 w 6229350"/>
              <a:gd name="connsiteY6" fmla="*/ 7144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29350" h="571500">
                <a:moveTo>
                  <a:pt x="6228874" y="7144"/>
                </a:moveTo>
                <a:lnTo>
                  <a:pt x="284321" y="7144"/>
                </a:lnTo>
                <a:cubicBezTo>
                  <a:pt x="284321" y="7144"/>
                  <a:pt x="7144" y="7144"/>
                  <a:pt x="7144" y="282416"/>
                </a:cubicBezTo>
                <a:lnTo>
                  <a:pt x="7144" y="292894"/>
                </a:lnTo>
                <a:cubicBezTo>
                  <a:pt x="7144" y="292894"/>
                  <a:pt x="7144" y="568166"/>
                  <a:pt x="284321" y="568166"/>
                </a:cubicBezTo>
                <a:lnTo>
                  <a:pt x="6228874" y="568166"/>
                </a:lnTo>
                <a:lnTo>
                  <a:pt x="6228874" y="7144"/>
                </a:lnTo>
                <a:close/>
              </a:path>
            </a:pathLst>
          </a:custGeom>
          <a:solidFill>
            <a:schemeClr val="accent3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0210624-61F8-48B2-BD00-D3BC39DEB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38" name="Forma libre: Forma 37">
            <a:extLst>
              <a:ext uri="{FF2B5EF4-FFF2-40B4-BE49-F238E27FC236}">
                <a16:creationId xmlns="" xmlns:a16="http://schemas.microsoft.com/office/drawing/2014/main" id="{9CD6F167-FB82-4EFB-BAB9-1D0FEE07B85D}"/>
              </a:ext>
            </a:extLst>
          </p:cNvPr>
          <p:cNvSpPr/>
          <p:nvPr/>
        </p:nvSpPr>
        <p:spPr>
          <a:xfrm>
            <a:off x="3909848" y="4665641"/>
            <a:ext cx="8277071" cy="257213"/>
          </a:xfrm>
          <a:custGeom>
            <a:avLst/>
            <a:gdLst>
              <a:gd name="connsiteX0" fmla="*/ 363403 w 8277071"/>
              <a:gd name="connsiteY0" fmla="*/ 0 h 257213"/>
              <a:gd name="connsiteX1" fmla="*/ 8277071 w 8277071"/>
              <a:gd name="connsiteY1" fmla="*/ 0 h 257213"/>
              <a:gd name="connsiteX2" fmla="*/ 8277071 w 8277071"/>
              <a:gd name="connsiteY2" fmla="*/ 25380 h 257213"/>
              <a:gd name="connsiteX3" fmla="*/ 363403 w 8277071"/>
              <a:gd name="connsiteY3" fmla="*/ 25380 h 257213"/>
              <a:gd name="connsiteX4" fmla="*/ 61632 w 8277071"/>
              <a:gd name="connsiteY4" fmla="*/ 176355 h 257213"/>
              <a:gd name="connsiteX5" fmla="*/ 25441 w 8277071"/>
              <a:gd name="connsiteY5" fmla="*/ 257213 h 257213"/>
              <a:gd name="connsiteX6" fmla="*/ 0 w 8277071"/>
              <a:gd name="connsiteY6" fmla="*/ 257213 h 257213"/>
              <a:gd name="connsiteX7" fmla="*/ 29624 w 8277071"/>
              <a:gd name="connsiteY7" fmla="*/ 181325 h 257213"/>
              <a:gd name="connsiteX8" fmla="*/ 363403 w 8277071"/>
              <a:gd name="connsiteY8" fmla="*/ 0 h 257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77071" h="257213">
                <a:moveTo>
                  <a:pt x="363403" y="0"/>
                </a:moveTo>
                <a:lnTo>
                  <a:pt x="8277071" y="0"/>
                </a:lnTo>
                <a:lnTo>
                  <a:pt x="8277071" y="25380"/>
                </a:lnTo>
                <a:lnTo>
                  <a:pt x="363403" y="25380"/>
                </a:lnTo>
                <a:cubicBezTo>
                  <a:pt x="352934" y="25380"/>
                  <a:pt x="158297" y="28235"/>
                  <a:pt x="61632" y="176355"/>
                </a:cubicBezTo>
                <a:lnTo>
                  <a:pt x="25441" y="257213"/>
                </a:lnTo>
                <a:lnTo>
                  <a:pt x="0" y="257213"/>
                </a:lnTo>
                <a:lnTo>
                  <a:pt x="29624" y="181325"/>
                </a:lnTo>
                <a:cubicBezTo>
                  <a:pt x="130358" y="2915"/>
                  <a:pt x="360072" y="0"/>
                  <a:pt x="363403" y="0"/>
                </a:cubicBez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s-ES" noProof="0" dirty="0"/>
          </a:p>
        </p:txBody>
      </p:sp>
      <p:sp>
        <p:nvSpPr>
          <p:cNvPr id="36" name="Forma libre: Forma 35">
            <a:extLst>
              <a:ext uri="{FF2B5EF4-FFF2-40B4-BE49-F238E27FC236}">
                <a16:creationId xmlns="" xmlns:a16="http://schemas.microsoft.com/office/drawing/2014/main" id="{3DD2082D-81A7-4E2D-8136-9D48016E7FE9}"/>
              </a:ext>
            </a:extLst>
          </p:cNvPr>
          <p:cNvSpPr/>
          <p:nvPr/>
        </p:nvSpPr>
        <p:spPr>
          <a:xfrm>
            <a:off x="12186919" y="4665641"/>
            <a:ext cx="5081" cy="25380"/>
          </a:xfrm>
          <a:custGeom>
            <a:avLst/>
            <a:gdLst>
              <a:gd name="connsiteX0" fmla="*/ 0 w 5081"/>
              <a:gd name="connsiteY0" fmla="*/ 0 h 25380"/>
              <a:gd name="connsiteX1" fmla="*/ 5081 w 5081"/>
              <a:gd name="connsiteY1" fmla="*/ 0 h 25380"/>
              <a:gd name="connsiteX2" fmla="*/ 5081 w 5081"/>
              <a:gd name="connsiteY2" fmla="*/ 25380 h 25380"/>
              <a:gd name="connsiteX3" fmla="*/ 0 w 5081"/>
              <a:gd name="connsiteY3" fmla="*/ 25380 h 25380"/>
              <a:gd name="connsiteX4" fmla="*/ 0 w 5081"/>
              <a:gd name="connsiteY4" fmla="*/ 0 h 2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1" h="25380">
                <a:moveTo>
                  <a:pt x="0" y="0"/>
                </a:moveTo>
                <a:lnTo>
                  <a:pt x="5081" y="0"/>
                </a:lnTo>
                <a:lnTo>
                  <a:pt x="5081" y="25380"/>
                </a:lnTo>
                <a:lnTo>
                  <a:pt x="0" y="253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s-ES" noProof="0" dirty="0"/>
          </a:p>
        </p:txBody>
      </p:sp>
      <p:sp>
        <p:nvSpPr>
          <p:cNvPr id="30" name="Forma libre: Forma 29">
            <a:extLst>
              <a:ext uri="{FF2B5EF4-FFF2-40B4-BE49-F238E27FC236}">
                <a16:creationId xmlns="" xmlns:a16="http://schemas.microsoft.com/office/drawing/2014/main" id="{ECF16C35-4A81-4062-808C-7697AF0FD6F5}"/>
              </a:ext>
            </a:extLst>
          </p:cNvPr>
          <p:cNvSpPr/>
          <p:nvPr/>
        </p:nvSpPr>
        <p:spPr>
          <a:xfrm>
            <a:off x="3905233" y="4922854"/>
            <a:ext cx="8286767" cy="513089"/>
          </a:xfrm>
          <a:custGeom>
            <a:avLst/>
            <a:gdLst>
              <a:gd name="connsiteX0" fmla="*/ 4615 w 8286767"/>
              <a:gd name="connsiteY0" fmla="*/ 0 h 513089"/>
              <a:gd name="connsiteX1" fmla="*/ 30056 w 8286767"/>
              <a:gd name="connsiteY1" fmla="*/ 0 h 513089"/>
              <a:gd name="connsiteX2" fmla="*/ 27385 w 8286767"/>
              <a:gd name="connsiteY2" fmla="*/ 5967 h 513089"/>
              <a:gd name="connsiteX3" fmla="*/ 12690 w 8286767"/>
              <a:gd name="connsiteY3" fmla="*/ 120958 h 513089"/>
              <a:gd name="connsiteX4" fmla="*/ 12690 w 8286767"/>
              <a:gd name="connsiteY4" fmla="*/ 134918 h 513089"/>
              <a:gd name="connsiteX5" fmla="*/ 368018 w 8286767"/>
              <a:gd name="connsiteY5" fmla="*/ 488977 h 513089"/>
              <a:gd name="connsiteX6" fmla="*/ 8286767 w 8286767"/>
              <a:gd name="connsiteY6" fmla="*/ 488977 h 513089"/>
              <a:gd name="connsiteX7" fmla="*/ 8286767 w 8286767"/>
              <a:gd name="connsiteY7" fmla="*/ 513089 h 513089"/>
              <a:gd name="connsiteX8" fmla="*/ 368018 w 8286767"/>
              <a:gd name="connsiteY8" fmla="*/ 513089 h 513089"/>
              <a:gd name="connsiteX9" fmla="*/ 0 w 8286767"/>
              <a:gd name="connsiteY9" fmla="*/ 225019 h 513089"/>
              <a:gd name="connsiteX10" fmla="*/ 0 w 8286767"/>
              <a:gd name="connsiteY10" fmla="*/ 11822 h 513089"/>
              <a:gd name="connsiteX11" fmla="*/ 4615 w 8286767"/>
              <a:gd name="connsiteY11" fmla="*/ 0 h 513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86767" h="513089">
                <a:moveTo>
                  <a:pt x="4615" y="0"/>
                </a:moveTo>
                <a:lnTo>
                  <a:pt x="30056" y="0"/>
                </a:lnTo>
                <a:lnTo>
                  <a:pt x="27385" y="5967"/>
                </a:lnTo>
                <a:cubicBezTo>
                  <a:pt x="18024" y="39383"/>
                  <a:pt x="12690" y="77494"/>
                  <a:pt x="12690" y="120958"/>
                </a:cubicBezTo>
                <a:lnTo>
                  <a:pt x="12690" y="134918"/>
                </a:lnTo>
                <a:cubicBezTo>
                  <a:pt x="12690" y="150146"/>
                  <a:pt x="17766" y="488977"/>
                  <a:pt x="368018" y="488977"/>
                </a:cubicBezTo>
                <a:lnTo>
                  <a:pt x="8286767" y="488977"/>
                </a:lnTo>
                <a:lnTo>
                  <a:pt x="8286767" y="513089"/>
                </a:lnTo>
                <a:lnTo>
                  <a:pt x="368018" y="513089"/>
                </a:lnTo>
                <a:cubicBezTo>
                  <a:pt x="110405" y="513089"/>
                  <a:pt x="26649" y="336694"/>
                  <a:pt x="0" y="225019"/>
                </a:cubicBezTo>
                <a:lnTo>
                  <a:pt x="0" y="11822"/>
                </a:lnTo>
                <a:lnTo>
                  <a:pt x="4615" y="0"/>
                </a:ln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12989449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Marcador de posición de imagen 41">
            <a:extLst>
              <a:ext uri="{FF2B5EF4-FFF2-40B4-BE49-F238E27FC236}">
                <a16:creationId xmlns="" xmlns:a16="http://schemas.microsoft.com/office/drawing/2014/main" id="{D6E0F90B-941A-45B6-85DA-E0D4E7977C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771770" y="1483675"/>
            <a:ext cx="6421408" cy="3438427"/>
          </a:xfrm>
          <a:custGeom>
            <a:avLst/>
            <a:gdLst>
              <a:gd name="connsiteX0" fmla="*/ 1709168 w 6421408"/>
              <a:gd name="connsiteY0" fmla="*/ 0 h 3438427"/>
              <a:gd name="connsiteX1" fmla="*/ 6421408 w 6421408"/>
              <a:gd name="connsiteY1" fmla="*/ 0 h 3438427"/>
              <a:gd name="connsiteX2" fmla="*/ 6421408 w 6421408"/>
              <a:gd name="connsiteY2" fmla="*/ 280430 h 3438427"/>
              <a:gd name="connsiteX3" fmla="*/ 5507320 w 6421408"/>
              <a:gd name="connsiteY3" fmla="*/ 280430 h 3438427"/>
              <a:gd name="connsiteX4" fmla="*/ 5322477 w 6421408"/>
              <a:gd name="connsiteY4" fmla="*/ 461067 h 3438427"/>
              <a:gd name="connsiteX5" fmla="*/ 5322477 w 6421408"/>
              <a:gd name="connsiteY5" fmla="*/ 467384 h 3438427"/>
              <a:gd name="connsiteX6" fmla="*/ 5507320 w 6421408"/>
              <a:gd name="connsiteY6" fmla="*/ 648021 h 3438427"/>
              <a:gd name="connsiteX7" fmla="*/ 6421408 w 6421408"/>
              <a:gd name="connsiteY7" fmla="*/ 648021 h 3438427"/>
              <a:gd name="connsiteX8" fmla="*/ 6421408 w 6421408"/>
              <a:gd name="connsiteY8" fmla="*/ 2672927 h 3438427"/>
              <a:gd name="connsiteX9" fmla="*/ 4918005 w 6421408"/>
              <a:gd name="connsiteY9" fmla="*/ 2672927 h 3438427"/>
              <a:gd name="connsiteX10" fmla="*/ 4642006 w 6421408"/>
              <a:gd name="connsiteY10" fmla="*/ 2943252 h 3438427"/>
              <a:gd name="connsiteX11" fmla="*/ 4642006 w 6421408"/>
              <a:gd name="connsiteY11" fmla="*/ 2949569 h 3438427"/>
              <a:gd name="connsiteX12" fmla="*/ 3297460 w 6421408"/>
              <a:gd name="connsiteY12" fmla="*/ 2949569 h 3438427"/>
              <a:gd name="connsiteX13" fmla="*/ 2831554 w 6421408"/>
              <a:gd name="connsiteY13" fmla="*/ 3411899 h 3438427"/>
              <a:gd name="connsiteX14" fmla="*/ 2831554 w 6421408"/>
              <a:gd name="connsiteY14" fmla="*/ 3428320 h 3438427"/>
              <a:gd name="connsiteX15" fmla="*/ 2831723 w 6421408"/>
              <a:gd name="connsiteY15" fmla="*/ 3434345 h 3438427"/>
              <a:gd name="connsiteX16" fmla="*/ 2831976 w 6421408"/>
              <a:gd name="connsiteY16" fmla="*/ 3438427 h 3438427"/>
              <a:gd name="connsiteX17" fmla="*/ 1709168 w 6421408"/>
              <a:gd name="connsiteY17" fmla="*/ 3438427 h 3438427"/>
              <a:gd name="connsiteX18" fmla="*/ 0 w 6421408"/>
              <a:gd name="connsiteY18" fmla="*/ 1733109 h 3438427"/>
              <a:gd name="connsiteX19" fmla="*/ 0 w 6421408"/>
              <a:gd name="connsiteY19" fmla="*/ 1705319 h 3438427"/>
              <a:gd name="connsiteX20" fmla="*/ 1709168 w 6421408"/>
              <a:gd name="connsiteY20" fmla="*/ 0 h 3438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421408" h="3438427">
                <a:moveTo>
                  <a:pt x="1709168" y="0"/>
                </a:moveTo>
                <a:lnTo>
                  <a:pt x="6421408" y="0"/>
                </a:lnTo>
                <a:lnTo>
                  <a:pt x="6421408" y="280430"/>
                </a:lnTo>
                <a:lnTo>
                  <a:pt x="5507320" y="280430"/>
                </a:lnTo>
                <a:cubicBezTo>
                  <a:pt x="5507320" y="280430"/>
                  <a:pt x="5322477" y="280430"/>
                  <a:pt x="5322477" y="461067"/>
                </a:cubicBezTo>
                <a:lnTo>
                  <a:pt x="5322477" y="467384"/>
                </a:lnTo>
                <a:cubicBezTo>
                  <a:pt x="5322477" y="467384"/>
                  <a:pt x="5322477" y="648021"/>
                  <a:pt x="5507320" y="648021"/>
                </a:cubicBezTo>
                <a:lnTo>
                  <a:pt x="6421408" y="648021"/>
                </a:lnTo>
                <a:lnTo>
                  <a:pt x="6421408" y="2672927"/>
                </a:lnTo>
                <a:lnTo>
                  <a:pt x="4918005" y="2672927"/>
                </a:lnTo>
                <a:cubicBezTo>
                  <a:pt x="4915473" y="2672927"/>
                  <a:pt x="4642006" y="2675454"/>
                  <a:pt x="4642006" y="2943252"/>
                </a:cubicBezTo>
                <a:lnTo>
                  <a:pt x="4642006" y="2949569"/>
                </a:lnTo>
                <a:lnTo>
                  <a:pt x="3297460" y="2949569"/>
                </a:lnTo>
                <a:cubicBezTo>
                  <a:pt x="3292396" y="2949569"/>
                  <a:pt x="2831554" y="2954621"/>
                  <a:pt x="2831554" y="3411899"/>
                </a:cubicBezTo>
                <a:lnTo>
                  <a:pt x="2831554" y="3428320"/>
                </a:lnTo>
                <a:cubicBezTo>
                  <a:pt x="2831554" y="3428636"/>
                  <a:pt x="2831574" y="3430718"/>
                  <a:pt x="2831723" y="3434345"/>
                </a:cubicBezTo>
                <a:lnTo>
                  <a:pt x="2831976" y="3438427"/>
                </a:lnTo>
                <a:lnTo>
                  <a:pt x="1709168" y="3438427"/>
                </a:lnTo>
                <a:cubicBezTo>
                  <a:pt x="1709168" y="3438427"/>
                  <a:pt x="0" y="3438427"/>
                  <a:pt x="0" y="1733109"/>
                </a:cubicBezTo>
                <a:lnTo>
                  <a:pt x="0" y="1705319"/>
                </a:lnTo>
                <a:cubicBezTo>
                  <a:pt x="0" y="1705319"/>
                  <a:pt x="0" y="0"/>
                  <a:pt x="1709168" y="0"/>
                </a:cubicBezTo>
                <a:close/>
              </a:path>
            </a:pathLst>
          </a:custGeom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35" name="Elipse 34">
            <a:extLst>
              <a:ext uri="{FF2B5EF4-FFF2-40B4-BE49-F238E27FC236}">
                <a16:creationId xmlns="" xmlns:a16="http://schemas.microsoft.com/office/drawing/2014/main" id="{7BC6DBB9-1B34-4374-A887-DC30F9E2F62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36" name="Gráfico 12">
            <a:extLst>
              <a:ext uri="{FF2B5EF4-FFF2-40B4-BE49-F238E27FC236}">
                <a16:creationId xmlns="" xmlns:a16="http://schemas.microsoft.com/office/drawing/2014/main" id="{00DE0AE3-F44D-4F2C-B7A3-C253AA498DEF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242568A-7F20-40F2-9490-E3BC7466D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853" y="1231900"/>
            <a:ext cx="4503295" cy="782638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 dirty="0"/>
              <a:t>DISEÑO DE TEXTO 02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C6F89F8-3E24-406D-9C49-00E6E47E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rtl="0">
              <a:defRPr/>
            </a:lvl1pPr>
          </a:lstStyle>
          <a:p>
            <a:r>
              <a:rPr lang="es-ES" dirty="0"/>
              <a:t>DD.MM.20XX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392DBDA-ED00-4248-AC6D-0CE0B82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908793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C2B5F97-2F18-4EF2-9CBC-AAAB9FF4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18" name="Marcador de texto 14">
            <a:extLst>
              <a:ext uri="{FF2B5EF4-FFF2-40B4-BE49-F238E27FC236}">
                <a16:creationId xmlns="" xmlns:a16="http://schemas.microsoft.com/office/drawing/2014/main" id="{82903A57-2768-42F8-A5EA-4C19B90498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0067" y="3889184"/>
            <a:ext cx="4548187" cy="1708223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38" name="Forma libre: Forma 37">
            <a:extLst>
              <a:ext uri="{FF2B5EF4-FFF2-40B4-BE49-F238E27FC236}">
                <a16:creationId xmlns="" xmlns:a16="http://schemas.microsoft.com/office/drawing/2014/main" id="{C6C05708-08C7-4EF1-B0D8-6A01C1B1AD85}"/>
              </a:ext>
            </a:extLst>
          </p:cNvPr>
          <p:cNvSpPr/>
          <p:nvPr userDrawn="1"/>
        </p:nvSpPr>
        <p:spPr>
          <a:xfrm>
            <a:off x="10413777" y="4433244"/>
            <a:ext cx="1782599" cy="30316"/>
          </a:xfrm>
          <a:custGeom>
            <a:avLst/>
            <a:gdLst>
              <a:gd name="connsiteX0" fmla="*/ 0 w 1782599"/>
              <a:gd name="connsiteY0" fmla="*/ 0 h 30316"/>
              <a:gd name="connsiteX1" fmla="*/ 1782599 w 1782599"/>
              <a:gd name="connsiteY1" fmla="*/ 0 h 30316"/>
              <a:gd name="connsiteX2" fmla="*/ 1782599 w 1782599"/>
              <a:gd name="connsiteY2" fmla="*/ 30316 h 30316"/>
              <a:gd name="connsiteX3" fmla="*/ 2488 w 1782599"/>
              <a:gd name="connsiteY3" fmla="*/ 30316 h 30316"/>
              <a:gd name="connsiteX4" fmla="*/ 643 w 1782599"/>
              <a:gd name="connsiteY4" fmla="*/ 16129 h 30316"/>
              <a:gd name="connsiteX5" fmla="*/ 0 w 1782599"/>
              <a:gd name="connsiteY5" fmla="*/ 3788 h 30316"/>
              <a:gd name="connsiteX6" fmla="*/ 0 w 1782599"/>
              <a:gd name="connsiteY6" fmla="*/ 0 h 3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2599" h="30316">
                <a:moveTo>
                  <a:pt x="0" y="0"/>
                </a:moveTo>
                <a:lnTo>
                  <a:pt x="1782599" y="0"/>
                </a:lnTo>
                <a:lnTo>
                  <a:pt x="1782599" y="30316"/>
                </a:lnTo>
                <a:lnTo>
                  <a:pt x="2488" y="30316"/>
                </a:lnTo>
                <a:lnTo>
                  <a:pt x="643" y="16129"/>
                </a:lnTo>
                <a:cubicBezTo>
                  <a:pt x="40" y="8565"/>
                  <a:pt x="0" y="4104"/>
                  <a:pt x="0" y="378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s-ES" noProof="0" dirty="0"/>
          </a:p>
        </p:txBody>
      </p:sp>
      <p:sp>
        <p:nvSpPr>
          <p:cNvPr id="29" name="Forma libre: Forma 28">
            <a:extLst>
              <a:ext uri="{FF2B5EF4-FFF2-40B4-BE49-F238E27FC236}">
                <a16:creationId xmlns="" xmlns:a16="http://schemas.microsoft.com/office/drawing/2014/main" id="{E46691B2-7AF3-4CAC-A285-36444A9101D9}"/>
              </a:ext>
            </a:extLst>
          </p:cNvPr>
          <p:cNvSpPr/>
          <p:nvPr userDrawn="1"/>
        </p:nvSpPr>
        <p:spPr>
          <a:xfrm>
            <a:off x="12193179" y="4156602"/>
            <a:ext cx="3197" cy="25264"/>
          </a:xfrm>
          <a:custGeom>
            <a:avLst/>
            <a:gdLst>
              <a:gd name="connsiteX0" fmla="*/ 0 w 3197"/>
              <a:gd name="connsiteY0" fmla="*/ 0 h 25264"/>
              <a:gd name="connsiteX1" fmla="*/ 3197 w 3197"/>
              <a:gd name="connsiteY1" fmla="*/ 0 h 25264"/>
              <a:gd name="connsiteX2" fmla="*/ 3197 w 3197"/>
              <a:gd name="connsiteY2" fmla="*/ 25264 h 25264"/>
              <a:gd name="connsiteX3" fmla="*/ 0 w 3197"/>
              <a:gd name="connsiteY3" fmla="*/ 25264 h 25264"/>
              <a:gd name="connsiteX4" fmla="*/ 0 w 3197"/>
              <a:gd name="connsiteY4" fmla="*/ 0 h 25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7" h="25264">
                <a:moveTo>
                  <a:pt x="0" y="0"/>
                </a:moveTo>
                <a:lnTo>
                  <a:pt x="3197" y="0"/>
                </a:lnTo>
                <a:lnTo>
                  <a:pt x="3197" y="25264"/>
                </a:lnTo>
                <a:lnTo>
                  <a:pt x="0" y="25264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s-ES" noProof="0" dirty="0"/>
          </a:p>
        </p:txBody>
      </p:sp>
      <p:sp>
        <p:nvSpPr>
          <p:cNvPr id="26" name="Forma libre: Forma 25">
            <a:extLst>
              <a:ext uri="{FF2B5EF4-FFF2-40B4-BE49-F238E27FC236}">
                <a16:creationId xmlns="" xmlns:a16="http://schemas.microsoft.com/office/drawing/2014/main" id="{FE8ACF66-A148-4D4F-A35C-837CDC6B154D}"/>
              </a:ext>
            </a:extLst>
          </p:cNvPr>
          <p:cNvSpPr/>
          <p:nvPr userDrawn="1"/>
        </p:nvSpPr>
        <p:spPr>
          <a:xfrm>
            <a:off x="12193179" y="4682093"/>
            <a:ext cx="3197" cy="25264"/>
          </a:xfrm>
          <a:custGeom>
            <a:avLst/>
            <a:gdLst>
              <a:gd name="connsiteX0" fmla="*/ 0 w 3197"/>
              <a:gd name="connsiteY0" fmla="*/ 0 h 25264"/>
              <a:gd name="connsiteX1" fmla="*/ 3197 w 3197"/>
              <a:gd name="connsiteY1" fmla="*/ 0 h 25264"/>
              <a:gd name="connsiteX2" fmla="*/ 3197 w 3197"/>
              <a:gd name="connsiteY2" fmla="*/ 25264 h 25264"/>
              <a:gd name="connsiteX3" fmla="*/ 0 w 3197"/>
              <a:gd name="connsiteY3" fmla="*/ 25264 h 25264"/>
              <a:gd name="connsiteX4" fmla="*/ 0 w 3197"/>
              <a:gd name="connsiteY4" fmla="*/ 0 h 25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7" h="25264">
                <a:moveTo>
                  <a:pt x="0" y="0"/>
                </a:moveTo>
                <a:lnTo>
                  <a:pt x="3197" y="0"/>
                </a:lnTo>
                <a:lnTo>
                  <a:pt x="3197" y="25264"/>
                </a:lnTo>
                <a:lnTo>
                  <a:pt x="0" y="25264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s-ES" noProof="0" dirty="0"/>
          </a:p>
        </p:txBody>
      </p:sp>
      <p:sp>
        <p:nvSpPr>
          <p:cNvPr id="28" name="Marcador de texto 26">
            <a:extLst>
              <a:ext uri="{FF2B5EF4-FFF2-40B4-BE49-F238E27FC236}">
                <a16:creationId xmlns="" xmlns:a16="http://schemas.microsoft.com/office/drawing/2014/main" id="{5F10B1F7-5633-4C8B-A868-72D9C782CBA6}"/>
              </a:ext>
            </a:extLst>
          </p:cNvPr>
          <p:cNvSpPr>
            <a:spLocks noGrp="1"/>
          </p:cNvSpPr>
          <p:nvPr userDrawn="1">
            <p:ph type="body" sz="quarter" idx="16"/>
          </p:nvPr>
        </p:nvSpPr>
        <p:spPr>
          <a:xfrm>
            <a:off x="811115" y="2374900"/>
            <a:ext cx="4565650" cy="701675"/>
          </a:xfrm>
        </p:spPr>
        <p:txBody>
          <a:bodyPr rtlCol="0">
            <a:noAutofit/>
          </a:bodyPr>
          <a:lstStyle>
            <a:lvl1pPr marL="0" indent="0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31" name="Marcador de texto 29">
            <a:extLst>
              <a:ext uri="{FF2B5EF4-FFF2-40B4-BE49-F238E27FC236}">
                <a16:creationId xmlns="" xmlns:a16="http://schemas.microsoft.com/office/drawing/2014/main" id="{CBA9BCD0-48BA-4D5B-8871-61204EACE422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811115" y="3165301"/>
            <a:ext cx="4583113" cy="689525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3" name="Gráfico 33">
            <a:extLst>
              <a:ext uri="{FF2B5EF4-FFF2-40B4-BE49-F238E27FC236}">
                <a16:creationId xmlns="" xmlns:a16="http://schemas.microsoft.com/office/drawing/2014/main" id="{38956B41-4EE0-4C7C-8436-027F5DE8B1BC}"/>
              </a:ext>
            </a:extLst>
          </p:cNvPr>
          <p:cNvSpPr/>
          <p:nvPr userDrawn="1"/>
        </p:nvSpPr>
        <p:spPr>
          <a:xfrm>
            <a:off x="887581" y="2045662"/>
            <a:ext cx="4320000" cy="165305"/>
          </a:xfrm>
          <a:custGeom>
            <a:avLst/>
            <a:gdLst>
              <a:gd name="connsiteX0" fmla="*/ 3700149 w 3785313"/>
              <a:gd name="connsiteY0" fmla="*/ 162194 h 165304"/>
              <a:gd name="connsiteX1" fmla="*/ 92020 w 3785313"/>
              <a:gd name="connsiteY1" fmla="*/ 162194 h 165304"/>
              <a:gd name="connsiteX2" fmla="*/ 14166 w 3785313"/>
              <a:gd name="connsiteY2" fmla="*/ 87171 h 165304"/>
              <a:gd name="connsiteX3" fmla="*/ 14166 w 3785313"/>
              <a:gd name="connsiteY3" fmla="*/ 87171 h 165304"/>
              <a:gd name="connsiteX4" fmla="*/ 92020 w 3785313"/>
              <a:gd name="connsiteY4" fmla="*/ 13420 h 165304"/>
              <a:gd name="connsiteX5" fmla="*/ 3698806 w 3785313"/>
              <a:gd name="connsiteY5" fmla="*/ 13420 h 165304"/>
              <a:gd name="connsiteX6" fmla="*/ 3776660 w 3785313"/>
              <a:gd name="connsiteY6" fmla="*/ 87171 h 165304"/>
              <a:gd name="connsiteX7" fmla="*/ 3776660 w 3785313"/>
              <a:gd name="connsiteY7" fmla="*/ 87171 h 165304"/>
              <a:gd name="connsiteX8" fmla="*/ 3700149 w 3785313"/>
              <a:gd name="connsiteY8" fmla="*/ 162194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13" h="165304">
                <a:moveTo>
                  <a:pt x="3700149" y="162194"/>
                </a:moveTo>
                <a:lnTo>
                  <a:pt x="92020" y="162194"/>
                </a:lnTo>
                <a:cubicBezTo>
                  <a:pt x="49066" y="162194"/>
                  <a:pt x="14166" y="127861"/>
                  <a:pt x="14166" y="87171"/>
                </a:cubicBezTo>
                <a:lnTo>
                  <a:pt x="14166" y="87171"/>
                </a:lnTo>
                <a:cubicBezTo>
                  <a:pt x="14166" y="46481"/>
                  <a:pt x="49066" y="13420"/>
                  <a:pt x="92020" y="13420"/>
                </a:cubicBezTo>
                <a:lnTo>
                  <a:pt x="3698806" y="13420"/>
                </a:lnTo>
                <a:cubicBezTo>
                  <a:pt x="3741760" y="13420"/>
                  <a:pt x="3776660" y="46481"/>
                  <a:pt x="3776660" y="87171"/>
                </a:cubicBezTo>
                <a:lnTo>
                  <a:pt x="3776660" y="87171"/>
                </a:lnTo>
                <a:cubicBezTo>
                  <a:pt x="3778002" y="127861"/>
                  <a:pt x="3743102" y="162194"/>
                  <a:pt x="3700149" y="16219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34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33" name="Forma libre: Forma 32">
            <a:extLst>
              <a:ext uri="{FF2B5EF4-FFF2-40B4-BE49-F238E27FC236}">
                <a16:creationId xmlns="" xmlns:a16="http://schemas.microsoft.com/office/drawing/2014/main" id="{E08687FC-7322-4F20-9769-1ECF4296A96E}"/>
              </a:ext>
            </a:extLst>
          </p:cNvPr>
          <p:cNvSpPr/>
          <p:nvPr userDrawn="1"/>
        </p:nvSpPr>
        <p:spPr>
          <a:xfrm>
            <a:off x="10416941" y="4161024"/>
            <a:ext cx="1785131" cy="543175"/>
          </a:xfrm>
          <a:custGeom>
            <a:avLst/>
            <a:gdLst>
              <a:gd name="connsiteX0" fmla="*/ 1338739 w 1343025"/>
              <a:gd name="connsiteY0" fmla="*/ 7144 h 409575"/>
              <a:gd name="connsiteX1" fmla="*/ 205264 w 1343025"/>
              <a:gd name="connsiteY1" fmla="*/ 7144 h 409575"/>
              <a:gd name="connsiteX2" fmla="*/ 7144 w 1343025"/>
              <a:gd name="connsiteY2" fmla="*/ 201454 h 409575"/>
              <a:gd name="connsiteX3" fmla="*/ 7144 w 1343025"/>
              <a:gd name="connsiteY3" fmla="*/ 209074 h 409575"/>
              <a:gd name="connsiteX4" fmla="*/ 205264 w 1343025"/>
              <a:gd name="connsiteY4" fmla="*/ 403384 h 409575"/>
              <a:gd name="connsiteX5" fmla="*/ 1338739 w 1343025"/>
              <a:gd name="connsiteY5" fmla="*/ 403384 h 409575"/>
              <a:gd name="connsiteX6" fmla="*/ 1338739 w 1343025"/>
              <a:gd name="connsiteY6" fmla="*/ 7144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3025" h="409575">
                <a:moveTo>
                  <a:pt x="1338739" y="7144"/>
                </a:moveTo>
                <a:lnTo>
                  <a:pt x="205264" y="7144"/>
                </a:lnTo>
                <a:cubicBezTo>
                  <a:pt x="205264" y="7144"/>
                  <a:pt x="7144" y="7144"/>
                  <a:pt x="7144" y="201454"/>
                </a:cubicBezTo>
                <a:lnTo>
                  <a:pt x="7144" y="209074"/>
                </a:lnTo>
                <a:cubicBezTo>
                  <a:pt x="7144" y="209074"/>
                  <a:pt x="7144" y="403384"/>
                  <a:pt x="205264" y="403384"/>
                </a:cubicBezTo>
                <a:lnTo>
                  <a:pt x="1338739" y="403384"/>
                </a:lnTo>
                <a:lnTo>
                  <a:pt x="1338739" y="714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41" name="Forma libre: Forma 40">
            <a:extLst>
              <a:ext uri="{FF2B5EF4-FFF2-40B4-BE49-F238E27FC236}">
                <a16:creationId xmlns="" xmlns:a16="http://schemas.microsoft.com/office/drawing/2014/main" id="{0FCCDE26-7222-4C1B-884A-0FAE84FA57DB}"/>
              </a:ext>
            </a:extLst>
          </p:cNvPr>
          <p:cNvSpPr/>
          <p:nvPr userDrawn="1"/>
        </p:nvSpPr>
        <p:spPr>
          <a:xfrm>
            <a:off x="8607090" y="4437664"/>
            <a:ext cx="3595584" cy="922135"/>
          </a:xfrm>
          <a:custGeom>
            <a:avLst/>
            <a:gdLst>
              <a:gd name="connsiteX0" fmla="*/ 2697957 w 2705100"/>
              <a:gd name="connsiteY0" fmla="*/ 7144 h 695325"/>
              <a:gd name="connsiteX1" fmla="*/ 345281 w 2705100"/>
              <a:gd name="connsiteY1" fmla="*/ 7144 h 695325"/>
              <a:gd name="connsiteX2" fmla="*/ 7144 w 2705100"/>
              <a:gd name="connsiteY2" fmla="*/ 344329 h 695325"/>
              <a:gd name="connsiteX3" fmla="*/ 7144 w 2705100"/>
              <a:gd name="connsiteY3" fmla="*/ 356711 h 695325"/>
              <a:gd name="connsiteX4" fmla="*/ 345281 w 2705100"/>
              <a:gd name="connsiteY4" fmla="*/ 693896 h 695325"/>
              <a:gd name="connsiteX5" fmla="*/ 2697957 w 2705100"/>
              <a:gd name="connsiteY5" fmla="*/ 693896 h 695325"/>
              <a:gd name="connsiteX6" fmla="*/ 2697957 w 2705100"/>
              <a:gd name="connsiteY6" fmla="*/ 7144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5100" h="695325">
                <a:moveTo>
                  <a:pt x="2697957" y="7144"/>
                </a:moveTo>
                <a:lnTo>
                  <a:pt x="345281" y="7144"/>
                </a:lnTo>
                <a:cubicBezTo>
                  <a:pt x="345281" y="7144"/>
                  <a:pt x="7144" y="7144"/>
                  <a:pt x="7144" y="344329"/>
                </a:cubicBezTo>
                <a:lnTo>
                  <a:pt x="7144" y="356711"/>
                </a:lnTo>
                <a:cubicBezTo>
                  <a:pt x="7144" y="356711"/>
                  <a:pt x="7144" y="693896"/>
                  <a:pt x="345281" y="693896"/>
                </a:cubicBezTo>
                <a:lnTo>
                  <a:pt x="2697957" y="693896"/>
                </a:lnTo>
                <a:lnTo>
                  <a:pt x="2697957" y="7144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1396138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ido de ví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lipse 24">
            <a:extLst>
              <a:ext uri="{FF2B5EF4-FFF2-40B4-BE49-F238E27FC236}">
                <a16:creationId xmlns="" xmlns:a16="http://schemas.microsoft.com/office/drawing/2014/main" id="{DD823940-1850-4484-BDCE-3D9B898D6787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6" name="Gráfico 12">
            <a:extLst>
              <a:ext uri="{FF2B5EF4-FFF2-40B4-BE49-F238E27FC236}">
                <a16:creationId xmlns="" xmlns:a16="http://schemas.microsoft.com/office/drawing/2014/main" id="{6FFA8582-48C8-4154-ACF0-5F6412FAAE0C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8" name="Marcador de posición de elemento multimedia 7">
            <a:extLst>
              <a:ext uri="{FF2B5EF4-FFF2-40B4-BE49-F238E27FC236}">
                <a16:creationId xmlns="" xmlns:a16="http://schemas.microsoft.com/office/drawing/2014/main" id="{FBCC61A6-FEB7-4CD2-9686-FB5F1EB66A10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911225" y="908050"/>
            <a:ext cx="10369550" cy="46609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en el icono para agregar medios</a:t>
            </a:r>
            <a:endParaRPr lang="es-ES" noProof="0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FC208BCD-3B7E-49DF-8BF5-68AE9DD7D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238811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B41517C1-CBB7-46B0-99AA-851210402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11" name="Forma libre: Forma 10">
            <a:extLst>
              <a:ext uri="{FF2B5EF4-FFF2-40B4-BE49-F238E27FC236}">
                <a16:creationId xmlns="" xmlns:a16="http://schemas.microsoft.com/office/drawing/2014/main" id="{B8EAB5B0-43C3-4F9F-98FF-253CBE6C9668}"/>
              </a:ext>
            </a:extLst>
          </p:cNvPr>
          <p:cNvSpPr/>
          <p:nvPr/>
        </p:nvSpPr>
        <p:spPr>
          <a:xfrm>
            <a:off x="8807428" y="2003790"/>
            <a:ext cx="775201" cy="774776"/>
          </a:xfrm>
          <a:custGeom>
            <a:avLst/>
            <a:gdLst>
              <a:gd name="connsiteX0" fmla="*/ 388023 w 774776"/>
              <a:gd name="connsiteY0" fmla="*/ 766520 h 774776"/>
              <a:gd name="connsiteX1" fmla="*/ 9526 w 774776"/>
              <a:gd name="connsiteY1" fmla="*/ 388023 h 774776"/>
              <a:gd name="connsiteX2" fmla="*/ 388023 w 774776"/>
              <a:gd name="connsiteY2" fmla="*/ 9526 h 774776"/>
              <a:gd name="connsiteX3" fmla="*/ 766521 w 774776"/>
              <a:gd name="connsiteY3" fmla="*/ 388023 h 774776"/>
              <a:gd name="connsiteX4" fmla="*/ 388023 w 774776"/>
              <a:gd name="connsiteY4" fmla="*/ 766520 h 774776"/>
              <a:gd name="connsiteX5" fmla="*/ 388023 w 774776"/>
              <a:gd name="connsiteY5" fmla="*/ 48900 h 774776"/>
              <a:gd name="connsiteX6" fmla="*/ 47630 w 774776"/>
              <a:gd name="connsiteY6" fmla="*/ 389293 h 774776"/>
              <a:gd name="connsiteX7" fmla="*/ 388023 w 774776"/>
              <a:gd name="connsiteY7" fmla="*/ 729687 h 774776"/>
              <a:gd name="connsiteX8" fmla="*/ 728417 w 774776"/>
              <a:gd name="connsiteY8" fmla="*/ 389293 h 774776"/>
              <a:gd name="connsiteX9" fmla="*/ 388023 w 774776"/>
              <a:gd name="connsiteY9" fmla="*/ 48900 h 774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4776" h="774776">
                <a:moveTo>
                  <a:pt x="388023" y="766520"/>
                </a:moveTo>
                <a:cubicBezTo>
                  <a:pt x="179723" y="766520"/>
                  <a:pt x="9526" y="596324"/>
                  <a:pt x="9526" y="388023"/>
                </a:cubicBezTo>
                <a:cubicBezTo>
                  <a:pt x="9526" y="179723"/>
                  <a:pt x="179723" y="9526"/>
                  <a:pt x="388023" y="9526"/>
                </a:cubicBezTo>
                <a:cubicBezTo>
                  <a:pt x="596324" y="9526"/>
                  <a:pt x="766521" y="179723"/>
                  <a:pt x="766521" y="388023"/>
                </a:cubicBezTo>
                <a:cubicBezTo>
                  <a:pt x="766521" y="596324"/>
                  <a:pt x="596324" y="766520"/>
                  <a:pt x="388023" y="766520"/>
                </a:cubicBezTo>
                <a:close/>
                <a:moveTo>
                  <a:pt x="388023" y="48900"/>
                </a:moveTo>
                <a:cubicBezTo>
                  <a:pt x="200045" y="48900"/>
                  <a:pt x="47630" y="201315"/>
                  <a:pt x="47630" y="389293"/>
                </a:cubicBezTo>
                <a:cubicBezTo>
                  <a:pt x="47630" y="577272"/>
                  <a:pt x="200045" y="729687"/>
                  <a:pt x="388023" y="729687"/>
                </a:cubicBezTo>
                <a:cubicBezTo>
                  <a:pt x="576002" y="729687"/>
                  <a:pt x="728417" y="577272"/>
                  <a:pt x="728417" y="389293"/>
                </a:cubicBezTo>
                <a:cubicBezTo>
                  <a:pt x="728417" y="201315"/>
                  <a:pt x="576002" y="48900"/>
                  <a:pt x="388023" y="4890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15" name="Forma libre: Forma 14">
            <a:extLst>
              <a:ext uri="{FF2B5EF4-FFF2-40B4-BE49-F238E27FC236}">
                <a16:creationId xmlns="" xmlns:a16="http://schemas.microsoft.com/office/drawing/2014/main" id="{06A97B71-3A84-4844-BDB5-E3F77302BBC0}"/>
              </a:ext>
            </a:extLst>
          </p:cNvPr>
          <p:cNvSpPr/>
          <p:nvPr userDrawn="1"/>
        </p:nvSpPr>
        <p:spPr>
          <a:xfrm>
            <a:off x="9780046" y="430740"/>
            <a:ext cx="2414562" cy="2578354"/>
          </a:xfrm>
          <a:custGeom>
            <a:avLst/>
            <a:gdLst>
              <a:gd name="connsiteX0" fmla="*/ 2412164 w 2413237"/>
              <a:gd name="connsiteY0" fmla="*/ 12701 h 2578354"/>
              <a:gd name="connsiteX1" fmla="*/ 487924 w 2413237"/>
              <a:gd name="connsiteY1" fmla="*/ 962755 h 2578354"/>
              <a:gd name="connsiteX2" fmla="*/ 113238 w 2413237"/>
              <a:gd name="connsiteY2" fmla="*/ 2065224 h 2578354"/>
              <a:gd name="connsiteX3" fmla="*/ 127209 w 2413237"/>
              <a:gd name="connsiteY3" fmla="*/ 2093166 h 2578354"/>
              <a:gd name="connsiteX4" fmla="*/ 1229678 w 2413237"/>
              <a:gd name="connsiteY4" fmla="*/ 2467853 h 2578354"/>
              <a:gd name="connsiteX5" fmla="*/ 2412164 w 2413237"/>
              <a:gd name="connsiteY5" fmla="*/ 1884866 h 2578354"/>
              <a:gd name="connsiteX6" fmla="*/ 2412164 w 2413237"/>
              <a:gd name="connsiteY6" fmla="*/ 12701 h 257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237" h="2578354">
                <a:moveTo>
                  <a:pt x="2412164" y="12701"/>
                </a:moveTo>
                <a:lnTo>
                  <a:pt x="487924" y="962755"/>
                </a:lnTo>
                <a:cubicBezTo>
                  <a:pt x="487924" y="962755"/>
                  <a:pt x="-250018" y="1327281"/>
                  <a:pt x="113238" y="2065224"/>
                </a:cubicBezTo>
                <a:lnTo>
                  <a:pt x="127209" y="2093166"/>
                </a:lnTo>
                <a:cubicBezTo>
                  <a:pt x="127209" y="2093166"/>
                  <a:pt x="491735" y="2831109"/>
                  <a:pt x="1229678" y="2467853"/>
                </a:cubicBezTo>
                <a:lnTo>
                  <a:pt x="2412164" y="1884866"/>
                </a:lnTo>
                <a:lnTo>
                  <a:pt x="2412164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16" name="Forma libre: Forma 15">
            <a:extLst>
              <a:ext uri="{FF2B5EF4-FFF2-40B4-BE49-F238E27FC236}">
                <a16:creationId xmlns="" xmlns:a16="http://schemas.microsoft.com/office/drawing/2014/main" id="{030939C4-65C9-4508-8EFE-F715B9946844}"/>
              </a:ext>
            </a:extLst>
          </p:cNvPr>
          <p:cNvSpPr/>
          <p:nvPr/>
        </p:nvSpPr>
        <p:spPr>
          <a:xfrm>
            <a:off x="9762774" y="410418"/>
            <a:ext cx="2439977" cy="2616458"/>
          </a:xfrm>
          <a:custGeom>
            <a:avLst/>
            <a:gdLst>
              <a:gd name="connsiteX0" fmla="*/ 2429427 w 2438640"/>
              <a:gd name="connsiteY0" fmla="*/ 1882326 h 2616457"/>
              <a:gd name="connsiteX1" fmla="*/ 1238050 w 2438640"/>
              <a:gd name="connsiteY1" fmla="*/ 2469123 h 2616457"/>
              <a:gd name="connsiteX2" fmla="*/ 431520 w 2438640"/>
              <a:gd name="connsiteY2" fmla="*/ 2420859 h 2616457"/>
              <a:gd name="connsiteX3" fmla="*/ 162253 w 2438640"/>
              <a:gd name="connsiteY3" fmla="*/ 2103327 h 2616457"/>
              <a:gd name="connsiteX4" fmla="*/ 148282 w 2438640"/>
              <a:gd name="connsiteY4" fmla="*/ 2075385 h 2616457"/>
              <a:gd name="connsiteX5" fmla="*/ 196547 w 2438640"/>
              <a:gd name="connsiteY5" fmla="*/ 1268855 h 2616457"/>
              <a:gd name="connsiteX6" fmla="*/ 514078 w 2438640"/>
              <a:gd name="connsiteY6" fmla="*/ 999589 h 2616457"/>
              <a:gd name="connsiteX7" fmla="*/ 2430697 w 2438640"/>
              <a:gd name="connsiteY7" fmla="*/ 54615 h 2616457"/>
              <a:gd name="connsiteX8" fmla="*/ 2430697 w 2438640"/>
              <a:gd name="connsiteY8" fmla="*/ 12701 h 2616457"/>
              <a:gd name="connsiteX9" fmla="*/ 497567 w 2438640"/>
              <a:gd name="connsiteY9" fmla="*/ 965295 h 2616457"/>
              <a:gd name="connsiteX10" fmla="*/ 167334 w 2438640"/>
              <a:gd name="connsiteY10" fmla="*/ 1244723 h 2616457"/>
              <a:gd name="connsiteX11" fmla="*/ 115259 w 2438640"/>
              <a:gd name="connsiteY11" fmla="*/ 2093166 h 2616457"/>
              <a:gd name="connsiteX12" fmla="*/ 129231 w 2438640"/>
              <a:gd name="connsiteY12" fmla="*/ 2121109 h 2616457"/>
              <a:gd name="connsiteX13" fmla="*/ 408658 w 2438640"/>
              <a:gd name="connsiteY13" fmla="*/ 2451342 h 2616457"/>
              <a:gd name="connsiteX14" fmla="*/ 854472 w 2438640"/>
              <a:gd name="connsiteY14" fmla="*/ 2606297 h 2616457"/>
              <a:gd name="connsiteX15" fmla="*/ 1255831 w 2438640"/>
              <a:gd name="connsiteY15" fmla="*/ 2503417 h 2616457"/>
              <a:gd name="connsiteX16" fmla="*/ 2429427 w 2438640"/>
              <a:gd name="connsiteY16" fmla="*/ 1924240 h 2616457"/>
              <a:gd name="connsiteX17" fmla="*/ 2429427 w 2438640"/>
              <a:gd name="connsiteY17" fmla="*/ 1882326 h 2616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438640" h="2616457">
                <a:moveTo>
                  <a:pt x="2429427" y="1882326"/>
                </a:moveTo>
                <a:lnTo>
                  <a:pt x="1238050" y="2469123"/>
                </a:lnTo>
                <a:cubicBezTo>
                  <a:pt x="939570" y="2616458"/>
                  <a:pt x="667763" y="2599946"/>
                  <a:pt x="431520" y="2420859"/>
                </a:cubicBezTo>
                <a:cubicBezTo>
                  <a:pt x="253703" y="2286225"/>
                  <a:pt x="162253" y="2104598"/>
                  <a:pt x="162253" y="2103327"/>
                </a:cubicBezTo>
                <a:lnTo>
                  <a:pt x="148282" y="2075385"/>
                </a:lnTo>
                <a:cubicBezTo>
                  <a:pt x="947" y="1776905"/>
                  <a:pt x="17459" y="1505098"/>
                  <a:pt x="196547" y="1268855"/>
                </a:cubicBezTo>
                <a:cubicBezTo>
                  <a:pt x="331180" y="1091038"/>
                  <a:pt x="511538" y="1000859"/>
                  <a:pt x="514078" y="999589"/>
                </a:cubicBezTo>
                <a:lnTo>
                  <a:pt x="2430697" y="54615"/>
                </a:lnTo>
                <a:lnTo>
                  <a:pt x="2430697" y="12701"/>
                </a:lnTo>
                <a:lnTo>
                  <a:pt x="497567" y="965295"/>
                </a:lnTo>
                <a:cubicBezTo>
                  <a:pt x="489946" y="969106"/>
                  <a:pt x="307048" y="1060555"/>
                  <a:pt x="167334" y="1244723"/>
                </a:cubicBezTo>
                <a:cubicBezTo>
                  <a:pt x="37781" y="1416190"/>
                  <a:pt x="-77800" y="1701968"/>
                  <a:pt x="115259" y="2093166"/>
                </a:cubicBezTo>
                <a:lnTo>
                  <a:pt x="129231" y="2121109"/>
                </a:lnTo>
                <a:cubicBezTo>
                  <a:pt x="133041" y="2128730"/>
                  <a:pt x="224490" y="2311628"/>
                  <a:pt x="408658" y="2451342"/>
                </a:cubicBezTo>
                <a:cubicBezTo>
                  <a:pt x="514078" y="2531359"/>
                  <a:pt x="663953" y="2606297"/>
                  <a:pt x="854472" y="2606297"/>
                </a:cubicBezTo>
                <a:cubicBezTo>
                  <a:pt x="972593" y="2606297"/>
                  <a:pt x="1107227" y="2577084"/>
                  <a:pt x="1255831" y="2503417"/>
                </a:cubicBezTo>
                <a:lnTo>
                  <a:pt x="2429427" y="1924240"/>
                </a:lnTo>
                <a:lnTo>
                  <a:pt x="2429427" y="1882326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17" name="Forma libre: Forma 16">
            <a:extLst>
              <a:ext uri="{FF2B5EF4-FFF2-40B4-BE49-F238E27FC236}">
                <a16:creationId xmlns="" xmlns:a16="http://schemas.microsoft.com/office/drawing/2014/main" id="{759BB951-621D-4456-A832-116187764B2E}"/>
              </a:ext>
            </a:extLst>
          </p:cNvPr>
          <p:cNvSpPr/>
          <p:nvPr userDrawn="1"/>
        </p:nvSpPr>
        <p:spPr>
          <a:xfrm>
            <a:off x="7340981" y="-16344"/>
            <a:ext cx="4854539" cy="2273524"/>
          </a:xfrm>
          <a:custGeom>
            <a:avLst/>
            <a:gdLst>
              <a:gd name="connsiteX0" fmla="*/ 4849891 w 4851877"/>
              <a:gd name="connsiteY0" fmla="*/ 12701 h 2273523"/>
              <a:gd name="connsiteX1" fmla="*/ 2808800 w 4851877"/>
              <a:gd name="connsiteY1" fmla="*/ 12701 h 2273523"/>
              <a:gd name="connsiteX2" fmla="*/ 371430 w 4851877"/>
              <a:gd name="connsiteY2" fmla="*/ 1214240 h 2273523"/>
              <a:gd name="connsiteX3" fmla="*/ 72951 w 4851877"/>
              <a:gd name="connsiteY3" fmla="*/ 1955993 h 2273523"/>
              <a:gd name="connsiteX4" fmla="*/ 81841 w 4851877"/>
              <a:gd name="connsiteY4" fmla="*/ 1973774 h 2273523"/>
              <a:gd name="connsiteX5" fmla="*/ 851538 w 4851877"/>
              <a:gd name="connsiteY5" fmla="*/ 2188426 h 2273523"/>
              <a:gd name="connsiteX6" fmla="*/ 4849891 w 4851877"/>
              <a:gd name="connsiteY6" fmla="*/ 217191 h 2273523"/>
              <a:gd name="connsiteX7" fmla="*/ 4849891 w 4851877"/>
              <a:gd name="connsiteY7" fmla="*/ 12701 h 2273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51877" h="2273523">
                <a:moveTo>
                  <a:pt x="4849891" y="12701"/>
                </a:moveTo>
                <a:lnTo>
                  <a:pt x="2808800" y="12701"/>
                </a:lnTo>
                <a:lnTo>
                  <a:pt x="371430" y="1214240"/>
                </a:lnTo>
                <a:cubicBezTo>
                  <a:pt x="371430" y="1214240"/>
                  <a:pt x="-163293" y="1478426"/>
                  <a:pt x="72951" y="1955993"/>
                </a:cubicBezTo>
                <a:lnTo>
                  <a:pt x="81841" y="1973774"/>
                </a:lnTo>
                <a:cubicBezTo>
                  <a:pt x="81841" y="1973774"/>
                  <a:pt x="316814" y="2451342"/>
                  <a:pt x="851538" y="2188426"/>
                </a:cubicBezTo>
                <a:lnTo>
                  <a:pt x="4849891" y="217191"/>
                </a:lnTo>
                <a:lnTo>
                  <a:pt x="4849891" y="1270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18" name="Forma libre: Forma 17">
            <a:extLst>
              <a:ext uri="{FF2B5EF4-FFF2-40B4-BE49-F238E27FC236}">
                <a16:creationId xmlns="" xmlns:a16="http://schemas.microsoft.com/office/drawing/2014/main" id="{3F8008CE-2F0A-4568-9C4A-C347A4880513}"/>
              </a:ext>
            </a:extLst>
          </p:cNvPr>
          <p:cNvSpPr/>
          <p:nvPr userDrawn="1"/>
        </p:nvSpPr>
        <p:spPr>
          <a:xfrm>
            <a:off x="7327556" y="-16344"/>
            <a:ext cx="4867247" cy="2298926"/>
          </a:xfrm>
          <a:custGeom>
            <a:avLst/>
            <a:gdLst>
              <a:gd name="connsiteX0" fmla="*/ 4863309 w 4864578"/>
              <a:gd name="connsiteY0" fmla="*/ 195599 h 2298926"/>
              <a:gd name="connsiteX1" fmla="*/ 857334 w 4864578"/>
              <a:gd name="connsiteY1" fmla="*/ 2170644 h 2298926"/>
              <a:gd name="connsiteX2" fmla="*/ 292129 w 4864578"/>
              <a:gd name="connsiteY2" fmla="*/ 2164293 h 2298926"/>
              <a:gd name="connsiteX3" fmla="*/ 113041 w 4864578"/>
              <a:gd name="connsiteY3" fmla="*/ 1964884 h 2298926"/>
              <a:gd name="connsiteX4" fmla="*/ 104150 w 4864578"/>
              <a:gd name="connsiteY4" fmla="*/ 1947102 h 2298926"/>
              <a:gd name="connsiteX5" fmla="*/ 162577 w 4864578"/>
              <a:gd name="connsiteY5" fmla="*/ 1418730 h 2298926"/>
              <a:gd name="connsiteX6" fmla="*/ 395009 w 4864578"/>
              <a:gd name="connsiteY6" fmla="*/ 1230751 h 2298926"/>
              <a:gd name="connsiteX7" fmla="*/ 395009 w 4864578"/>
              <a:gd name="connsiteY7" fmla="*/ 1230751 h 2298926"/>
              <a:gd name="connsiteX8" fmla="*/ 2865403 w 4864578"/>
              <a:gd name="connsiteY8" fmla="*/ 12701 h 2298926"/>
              <a:gd name="connsiteX9" fmla="*/ 2779034 w 4864578"/>
              <a:gd name="connsiteY9" fmla="*/ 12701 h 2298926"/>
              <a:gd name="connsiteX10" fmla="*/ 377227 w 4864578"/>
              <a:gd name="connsiteY10" fmla="*/ 1197728 h 2298926"/>
              <a:gd name="connsiteX11" fmla="*/ 133363 w 4864578"/>
              <a:gd name="connsiteY11" fmla="*/ 1394597 h 2298926"/>
              <a:gd name="connsiteX12" fmla="*/ 12701 w 4864578"/>
              <a:gd name="connsiteY12" fmla="*/ 1660054 h 2298926"/>
              <a:gd name="connsiteX13" fmla="*/ 12701 w 4864578"/>
              <a:gd name="connsiteY13" fmla="*/ 1780715 h 2298926"/>
              <a:gd name="connsiteX14" fmla="*/ 69857 w 4864578"/>
              <a:gd name="connsiteY14" fmla="*/ 1964884 h 2298926"/>
              <a:gd name="connsiteX15" fmla="*/ 78748 w 4864578"/>
              <a:gd name="connsiteY15" fmla="*/ 1982665 h 2298926"/>
              <a:gd name="connsiteX16" fmla="*/ 269267 w 4864578"/>
              <a:gd name="connsiteY16" fmla="*/ 2196046 h 2298926"/>
              <a:gd name="connsiteX17" fmla="*/ 560126 w 4864578"/>
              <a:gd name="connsiteY17" fmla="*/ 2286225 h 2298926"/>
              <a:gd name="connsiteX18" fmla="*/ 873847 w 4864578"/>
              <a:gd name="connsiteY18" fmla="*/ 2204937 h 2298926"/>
              <a:gd name="connsiteX19" fmla="*/ 4863309 w 4864578"/>
              <a:gd name="connsiteY19" fmla="*/ 237513 h 2298926"/>
              <a:gd name="connsiteX20" fmla="*/ 4863309 w 4864578"/>
              <a:gd name="connsiteY20" fmla="*/ 195599 h 2298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864578" h="2298926">
                <a:moveTo>
                  <a:pt x="4863309" y="195599"/>
                </a:moveTo>
                <a:lnTo>
                  <a:pt x="857334" y="2170644"/>
                </a:lnTo>
                <a:cubicBezTo>
                  <a:pt x="642684" y="2276064"/>
                  <a:pt x="453435" y="2274794"/>
                  <a:pt x="292129" y="2164293"/>
                </a:cubicBezTo>
                <a:cubicBezTo>
                  <a:pt x="171467" y="2081735"/>
                  <a:pt x="113041" y="1966154"/>
                  <a:pt x="113041" y="1964884"/>
                </a:cubicBezTo>
                <a:lnTo>
                  <a:pt x="104150" y="1947102"/>
                </a:lnTo>
                <a:cubicBezTo>
                  <a:pt x="10162" y="1756583"/>
                  <a:pt x="29213" y="1578766"/>
                  <a:pt x="162577" y="1418730"/>
                </a:cubicBezTo>
                <a:cubicBezTo>
                  <a:pt x="262916" y="1296798"/>
                  <a:pt x="393739" y="1232021"/>
                  <a:pt x="395009" y="1230751"/>
                </a:cubicBezTo>
                <a:lnTo>
                  <a:pt x="395009" y="1230751"/>
                </a:lnTo>
                <a:lnTo>
                  <a:pt x="2865403" y="12701"/>
                </a:lnTo>
                <a:lnTo>
                  <a:pt x="2779034" y="12701"/>
                </a:lnTo>
                <a:lnTo>
                  <a:pt x="377227" y="1197728"/>
                </a:lnTo>
                <a:cubicBezTo>
                  <a:pt x="372147" y="1200268"/>
                  <a:pt x="238784" y="1266315"/>
                  <a:pt x="133363" y="1394597"/>
                </a:cubicBezTo>
                <a:cubicBezTo>
                  <a:pt x="78748" y="1460644"/>
                  <a:pt x="26673" y="1549553"/>
                  <a:pt x="12701" y="1660054"/>
                </a:cubicBezTo>
                <a:lnTo>
                  <a:pt x="12701" y="1780715"/>
                </a:lnTo>
                <a:cubicBezTo>
                  <a:pt x="20322" y="1837871"/>
                  <a:pt x="38104" y="1900107"/>
                  <a:pt x="69857" y="1964884"/>
                </a:cubicBezTo>
                <a:lnTo>
                  <a:pt x="78748" y="1982665"/>
                </a:lnTo>
                <a:cubicBezTo>
                  <a:pt x="81288" y="1987746"/>
                  <a:pt x="140984" y="2107138"/>
                  <a:pt x="269267" y="2196046"/>
                </a:cubicBezTo>
                <a:cubicBezTo>
                  <a:pt x="337854" y="2243041"/>
                  <a:pt x="435654" y="2286225"/>
                  <a:pt x="560126" y="2286225"/>
                </a:cubicBezTo>
                <a:cubicBezTo>
                  <a:pt x="650304" y="2286225"/>
                  <a:pt x="754455" y="2264633"/>
                  <a:pt x="873847" y="2204937"/>
                </a:cubicBezTo>
                <a:lnTo>
                  <a:pt x="4863309" y="237513"/>
                </a:lnTo>
                <a:lnTo>
                  <a:pt x="4863309" y="195599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19" name="Título 2">
            <a:extLst>
              <a:ext uri="{FF2B5EF4-FFF2-40B4-BE49-F238E27FC236}">
                <a16:creationId xmlns="" xmlns:a16="http://schemas.microsoft.com/office/drawing/2014/main" id="{3A926948-B9C1-4E84-AF0F-40965A132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2986" y="5707145"/>
            <a:ext cx="7366027" cy="853993"/>
          </a:xfrm>
        </p:spPr>
        <p:txBody>
          <a:bodyPr rtlCol="0" anchor="t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grpSp>
        <p:nvGrpSpPr>
          <p:cNvPr id="10" name="Grupo 9">
            <a:extLst>
              <a:ext uri="{FF2B5EF4-FFF2-40B4-BE49-F238E27FC236}">
                <a16:creationId xmlns="" xmlns:a16="http://schemas.microsoft.com/office/drawing/2014/main" id="{223A17C7-5A8B-4D9D-AC8A-2486018F3FB8}"/>
              </a:ext>
            </a:extLst>
          </p:cNvPr>
          <p:cNvGrpSpPr/>
          <p:nvPr userDrawn="1"/>
        </p:nvGrpSpPr>
        <p:grpSpPr>
          <a:xfrm>
            <a:off x="-18799" y="2319272"/>
            <a:ext cx="2884236" cy="2824836"/>
            <a:chOff x="-18799" y="2319272"/>
            <a:chExt cx="2884236" cy="2824836"/>
          </a:xfrm>
        </p:grpSpPr>
        <p:sp>
          <p:nvSpPr>
            <p:cNvPr id="3" name="Forma libre: Forma 2">
              <a:extLst>
                <a:ext uri="{FF2B5EF4-FFF2-40B4-BE49-F238E27FC236}">
                  <a16:creationId xmlns="" xmlns:a16="http://schemas.microsoft.com/office/drawing/2014/main" id="{C42001FF-B76E-4445-BDE5-6BFAD41EBBD4}"/>
                </a:ext>
              </a:extLst>
            </p:cNvPr>
            <p:cNvSpPr/>
            <p:nvPr/>
          </p:nvSpPr>
          <p:spPr>
            <a:xfrm>
              <a:off x="-18799" y="2336694"/>
              <a:ext cx="2871530" cy="2299765"/>
            </a:xfrm>
            <a:custGeom>
              <a:avLst/>
              <a:gdLst>
                <a:gd name="connsiteX0" fmla="*/ 2796565 w 2871529"/>
                <a:gd name="connsiteY0" fmla="*/ 306465 h 2299764"/>
                <a:gd name="connsiteX1" fmla="*/ 2026589 w 2871529"/>
                <a:gd name="connsiteY1" fmla="*/ 91735 h 2299764"/>
                <a:gd name="connsiteX2" fmla="*/ 12706 w 2871529"/>
                <a:gd name="connsiteY2" fmla="*/ 1085336 h 2299764"/>
                <a:gd name="connsiteX3" fmla="*/ 12706 w 2871529"/>
                <a:gd name="connsiteY3" fmla="*/ 2296206 h 2299764"/>
                <a:gd name="connsiteX4" fmla="*/ 2506871 w 2871529"/>
                <a:gd name="connsiteY4" fmla="*/ 1066277 h 2299764"/>
                <a:gd name="connsiteX5" fmla="*/ 2805459 w 2871529"/>
                <a:gd name="connsiteY5" fmla="*/ 324253 h 2299764"/>
                <a:gd name="connsiteX6" fmla="*/ 2796565 w 2871529"/>
                <a:gd name="connsiteY6" fmla="*/ 306465 h 2299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71529" h="2299764">
                  <a:moveTo>
                    <a:pt x="2796565" y="306465"/>
                  </a:moveTo>
                  <a:cubicBezTo>
                    <a:pt x="2796565" y="306465"/>
                    <a:pt x="2561507" y="-171276"/>
                    <a:pt x="2026589" y="91735"/>
                  </a:cubicBezTo>
                  <a:lnTo>
                    <a:pt x="12706" y="1085336"/>
                  </a:lnTo>
                  <a:lnTo>
                    <a:pt x="12706" y="2296206"/>
                  </a:lnTo>
                  <a:lnTo>
                    <a:pt x="2506871" y="1066277"/>
                  </a:lnTo>
                  <a:cubicBezTo>
                    <a:pt x="2506871" y="1066277"/>
                    <a:pt x="3041789" y="801994"/>
                    <a:pt x="2805459" y="324253"/>
                  </a:cubicBezTo>
                  <a:lnTo>
                    <a:pt x="2796565" y="306465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" name="Forma libre: Forma 3">
              <a:extLst>
                <a:ext uri="{FF2B5EF4-FFF2-40B4-BE49-F238E27FC236}">
                  <a16:creationId xmlns="" xmlns:a16="http://schemas.microsoft.com/office/drawing/2014/main" id="{55EB89C3-8B52-4763-9DB2-C51CC8AF377C}"/>
                </a:ext>
              </a:extLst>
            </p:cNvPr>
            <p:cNvSpPr/>
            <p:nvPr/>
          </p:nvSpPr>
          <p:spPr>
            <a:xfrm>
              <a:off x="-18799" y="2319272"/>
              <a:ext cx="2884236" cy="2337882"/>
            </a:xfrm>
            <a:custGeom>
              <a:avLst/>
              <a:gdLst>
                <a:gd name="connsiteX0" fmla="*/ 2871530 w 2884235"/>
                <a:gd name="connsiteY0" fmla="*/ 466193 h 2337882"/>
                <a:gd name="connsiteX1" fmla="*/ 2823248 w 2884235"/>
                <a:gd name="connsiteY1" fmla="*/ 334052 h 2337882"/>
                <a:gd name="connsiteX2" fmla="*/ 2814354 w 2884235"/>
                <a:gd name="connsiteY2" fmla="*/ 316263 h 2337882"/>
                <a:gd name="connsiteX3" fmla="*/ 2018965 w 2884235"/>
                <a:gd name="connsiteY3" fmla="*/ 93910 h 2337882"/>
                <a:gd name="connsiteX4" fmla="*/ 12706 w 2884235"/>
                <a:gd name="connsiteY4" fmla="*/ 1081158 h 2337882"/>
                <a:gd name="connsiteX5" fmla="*/ 12706 w 2884235"/>
                <a:gd name="connsiteY5" fmla="*/ 1123087 h 2337882"/>
                <a:gd name="connsiteX6" fmla="*/ 2035483 w 2884235"/>
                <a:gd name="connsiteY6" fmla="*/ 126946 h 2337882"/>
                <a:gd name="connsiteX7" fmla="*/ 2600895 w 2884235"/>
                <a:gd name="connsiteY7" fmla="*/ 133299 h 2337882"/>
                <a:gd name="connsiteX8" fmla="*/ 2780048 w 2884235"/>
                <a:gd name="connsiteY8" fmla="*/ 332781 h 2337882"/>
                <a:gd name="connsiteX9" fmla="*/ 2788942 w 2884235"/>
                <a:gd name="connsiteY9" fmla="*/ 350569 h 2337882"/>
                <a:gd name="connsiteX10" fmla="*/ 2730495 w 2884235"/>
                <a:gd name="connsiteY10" fmla="*/ 879134 h 2337882"/>
                <a:gd name="connsiteX11" fmla="*/ 2497977 w 2884235"/>
                <a:gd name="connsiteY11" fmla="*/ 1065911 h 2337882"/>
                <a:gd name="connsiteX12" fmla="*/ 12706 w 2884235"/>
                <a:gd name="connsiteY12" fmla="*/ 2292028 h 2337882"/>
                <a:gd name="connsiteX13" fmla="*/ 12706 w 2884235"/>
                <a:gd name="connsiteY13" fmla="*/ 2333958 h 2337882"/>
                <a:gd name="connsiteX14" fmla="*/ 2515765 w 2884235"/>
                <a:gd name="connsiteY14" fmla="*/ 1100216 h 2337882"/>
                <a:gd name="connsiteX15" fmla="*/ 2871530 w 2884235"/>
                <a:gd name="connsiteY15" fmla="*/ 687275 h 2337882"/>
                <a:gd name="connsiteX16" fmla="*/ 2871530 w 2884235"/>
                <a:gd name="connsiteY16" fmla="*/ 466193 h 2337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4235" h="2337882">
                  <a:moveTo>
                    <a:pt x="2871530" y="466193"/>
                  </a:moveTo>
                  <a:cubicBezTo>
                    <a:pt x="2861365" y="424263"/>
                    <a:pt x="2846118" y="379793"/>
                    <a:pt x="2823248" y="334052"/>
                  </a:cubicBezTo>
                  <a:lnTo>
                    <a:pt x="2814354" y="316263"/>
                  </a:lnTo>
                  <a:cubicBezTo>
                    <a:pt x="2811812" y="311181"/>
                    <a:pt x="2564048" y="-175454"/>
                    <a:pt x="2018965" y="93910"/>
                  </a:cubicBezTo>
                  <a:lnTo>
                    <a:pt x="12706" y="1081158"/>
                  </a:lnTo>
                  <a:lnTo>
                    <a:pt x="12706" y="1123087"/>
                  </a:lnTo>
                  <a:lnTo>
                    <a:pt x="2035483" y="126946"/>
                  </a:lnTo>
                  <a:cubicBezTo>
                    <a:pt x="2250212" y="21487"/>
                    <a:pt x="2439530" y="22758"/>
                    <a:pt x="2600895" y="133299"/>
                  </a:cubicBezTo>
                  <a:cubicBezTo>
                    <a:pt x="2721601" y="215887"/>
                    <a:pt x="2780048" y="331511"/>
                    <a:pt x="2780048" y="332781"/>
                  </a:cubicBezTo>
                  <a:lnTo>
                    <a:pt x="2788942" y="350569"/>
                  </a:lnTo>
                  <a:cubicBezTo>
                    <a:pt x="2882965" y="541158"/>
                    <a:pt x="2863906" y="719040"/>
                    <a:pt x="2730495" y="879134"/>
                  </a:cubicBezTo>
                  <a:cubicBezTo>
                    <a:pt x="2630118" y="999840"/>
                    <a:pt x="2500518" y="1065911"/>
                    <a:pt x="2497977" y="1065911"/>
                  </a:cubicBezTo>
                  <a:lnTo>
                    <a:pt x="12706" y="2292028"/>
                  </a:lnTo>
                  <a:lnTo>
                    <a:pt x="12706" y="2333958"/>
                  </a:lnTo>
                  <a:lnTo>
                    <a:pt x="2515765" y="1100216"/>
                  </a:lnTo>
                  <a:cubicBezTo>
                    <a:pt x="2519577" y="1097675"/>
                    <a:pt x="2806730" y="952828"/>
                    <a:pt x="2871530" y="687275"/>
                  </a:cubicBezTo>
                  <a:lnTo>
                    <a:pt x="2871530" y="466193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5" name="Forma libre: Forma 4">
              <a:extLst>
                <a:ext uri="{FF2B5EF4-FFF2-40B4-BE49-F238E27FC236}">
                  <a16:creationId xmlns="" xmlns:a16="http://schemas.microsoft.com/office/drawing/2014/main" id="{8F230BC5-B028-4266-A395-BFB56DFDC484}"/>
                </a:ext>
              </a:extLst>
            </p:cNvPr>
            <p:cNvSpPr/>
            <p:nvPr/>
          </p:nvSpPr>
          <p:spPr>
            <a:xfrm>
              <a:off x="-18799" y="3968979"/>
              <a:ext cx="1766118" cy="1156235"/>
            </a:xfrm>
            <a:custGeom>
              <a:avLst/>
              <a:gdLst>
                <a:gd name="connsiteX0" fmla="*/ 1735624 w 1766117"/>
                <a:gd name="connsiteY0" fmla="*/ 98509 h 1156235"/>
                <a:gd name="connsiteX1" fmla="*/ 1437036 w 1766117"/>
                <a:gd name="connsiteY1" fmla="*/ 51497 h 1156235"/>
                <a:gd name="connsiteX2" fmla="*/ 12706 w 1766117"/>
                <a:gd name="connsiteY2" fmla="*/ 754133 h 1156235"/>
                <a:gd name="connsiteX3" fmla="*/ 12706 w 1766117"/>
                <a:gd name="connsiteY3" fmla="*/ 1149286 h 1156235"/>
                <a:gd name="connsiteX4" fmla="*/ 1594589 w 1766117"/>
                <a:gd name="connsiteY4" fmla="*/ 369144 h 1156235"/>
                <a:gd name="connsiteX5" fmla="*/ 1739436 w 1766117"/>
                <a:gd name="connsiteY5" fmla="*/ 103592 h 1156235"/>
                <a:gd name="connsiteX6" fmla="*/ 1735624 w 1766117"/>
                <a:gd name="connsiteY6" fmla="*/ 98509 h 1156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6117" h="1156235">
                  <a:moveTo>
                    <a:pt x="1735624" y="98509"/>
                  </a:moveTo>
                  <a:cubicBezTo>
                    <a:pt x="1735624" y="98509"/>
                    <a:pt x="1658118" y="-57773"/>
                    <a:pt x="1437036" y="51497"/>
                  </a:cubicBezTo>
                  <a:lnTo>
                    <a:pt x="12706" y="754133"/>
                  </a:lnTo>
                  <a:lnTo>
                    <a:pt x="12706" y="1149286"/>
                  </a:lnTo>
                  <a:lnTo>
                    <a:pt x="1594589" y="369144"/>
                  </a:lnTo>
                  <a:cubicBezTo>
                    <a:pt x="1594589" y="369144"/>
                    <a:pt x="1815671" y="259874"/>
                    <a:pt x="1739436" y="103592"/>
                  </a:cubicBezTo>
                  <a:lnTo>
                    <a:pt x="1735624" y="98509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9" name="Forma libre: Forma 8">
              <a:extLst>
                <a:ext uri="{FF2B5EF4-FFF2-40B4-BE49-F238E27FC236}">
                  <a16:creationId xmlns="" xmlns:a16="http://schemas.microsoft.com/office/drawing/2014/main" id="{5A52C234-DC7D-488B-8975-61485991A4A8}"/>
                </a:ext>
              </a:extLst>
            </p:cNvPr>
            <p:cNvSpPr/>
            <p:nvPr/>
          </p:nvSpPr>
          <p:spPr>
            <a:xfrm>
              <a:off x="-18799" y="3949755"/>
              <a:ext cx="1778824" cy="1194353"/>
            </a:xfrm>
            <a:custGeom>
              <a:avLst/>
              <a:gdLst>
                <a:gd name="connsiteX0" fmla="*/ 1753412 w 1778823"/>
                <a:gd name="connsiteY0" fmla="*/ 108839 h 1194352"/>
                <a:gd name="connsiteX1" fmla="*/ 1429412 w 1778823"/>
                <a:gd name="connsiteY1" fmla="*/ 52933 h 1194352"/>
                <a:gd name="connsiteX2" fmla="*/ 12706 w 1778823"/>
                <a:gd name="connsiteY2" fmla="*/ 751757 h 1194352"/>
                <a:gd name="connsiteX3" fmla="*/ 12706 w 1778823"/>
                <a:gd name="connsiteY3" fmla="*/ 793686 h 1194352"/>
                <a:gd name="connsiteX4" fmla="*/ 1445930 w 1778823"/>
                <a:gd name="connsiteY4" fmla="*/ 87239 h 1194352"/>
                <a:gd name="connsiteX5" fmla="*/ 1719106 w 1778823"/>
                <a:gd name="connsiteY5" fmla="*/ 125357 h 1194352"/>
                <a:gd name="connsiteX6" fmla="*/ 1721647 w 1778823"/>
                <a:gd name="connsiteY6" fmla="*/ 131710 h 1194352"/>
                <a:gd name="connsiteX7" fmla="*/ 1585694 w 1778823"/>
                <a:gd name="connsiteY7" fmla="*/ 371851 h 1194352"/>
                <a:gd name="connsiteX8" fmla="*/ 12706 w 1778823"/>
                <a:gd name="connsiteY8" fmla="*/ 1146910 h 1194352"/>
                <a:gd name="connsiteX9" fmla="*/ 12706 w 1778823"/>
                <a:gd name="connsiteY9" fmla="*/ 1188839 h 1194352"/>
                <a:gd name="connsiteX10" fmla="*/ 1603483 w 1778823"/>
                <a:gd name="connsiteY10" fmla="*/ 404886 h 1194352"/>
                <a:gd name="connsiteX11" fmla="*/ 1755953 w 1778823"/>
                <a:gd name="connsiteY11" fmla="*/ 113921 h 1194352"/>
                <a:gd name="connsiteX12" fmla="*/ 1753412 w 1778823"/>
                <a:gd name="connsiteY12" fmla="*/ 108839 h 1194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78823" h="1194352">
                  <a:moveTo>
                    <a:pt x="1753412" y="108839"/>
                  </a:moveTo>
                  <a:cubicBezTo>
                    <a:pt x="1752141" y="107569"/>
                    <a:pt x="1665742" y="-62690"/>
                    <a:pt x="1429412" y="52933"/>
                  </a:cubicBezTo>
                  <a:lnTo>
                    <a:pt x="12706" y="751757"/>
                  </a:lnTo>
                  <a:lnTo>
                    <a:pt x="12706" y="793686"/>
                  </a:lnTo>
                  <a:lnTo>
                    <a:pt x="1445930" y="87239"/>
                  </a:lnTo>
                  <a:cubicBezTo>
                    <a:pt x="1646683" y="-11867"/>
                    <a:pt x="1715294" y="120274"/>
                    <a:pt x="1719106" y="125357"/>
                  </a:cubicBezTo>
                  <a:lnTo>
                    <a:pt x="1721647" y="131710"/>
                  </a:lnTo>
                  <a:cubicBezTo>
                    <a:pt x="1788989" y="268933"/>
                    <a:pt x="1594589" y="366769"/>
                    <a:pt x="1585694" y="371851"/>
                  </a:cubicBezTo>
                  <a:lnTo>
                    <a:pt x="12706" y="1146910"/>
                  </a:lnTo>
                  <a:lnTo>
                    <a:pt x="12706" y="1188839"/>
                  </a:lnTo>
                  <a:lnTo>
                    <a:pt x="1603483" y="404886"/>
                  </a:lnTo>
                  <a:cubicBezTo>
                    <a:pt x="1686071" y="364228"/>
                    <a:pt x="1824565" y="251145"/>
                    <a:pt x="1755953" y="113921"/>
                  </a:cubicBezTo>
                  <a:lnTo>
                    <a:pt x="1753412" y="108839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0747796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8588" y="1436921"/>
            <a:ext cx="5690680" cy="1517356"/>
          </a:xfrm>
        </p:spPr>
        <p:txBody>
          <a:bodyPr rtlCol="0">
            <a:noAutofit/>
          </a:bodyPr>
          <a:lstStyle>
            <a:lvl1pPr>
              <a:defRPr sz="6000"/>
            </a:lvl1pPr>
          </a:lstStyle>
          <a:p>
            <a:pPr rtl="0"/>
            <a:r>
              <a:rPr lang="es-ES" noProof="0" dirty="0"/>
              <a:t>PRESENTACIÓN</a:t>
            </a:r>
            <a:br>
              <a:rPr lang="es-ES" noProof="0" dirty="0"/>
            </a:br>
            <a:r>
              <a:rPr lang="es-ES" noProof="0" dirty="0"/>
              <a:t>TÍTULO    </a:t>
            </a:r>
          </a:p>
        </p:txBody>
      </p:sp>
      <p:sp>
        <p:nvSpPr>
          <p:cNvPr id="28" name="Forma libre: Forma 27">
            <a:extLst>
              <a:ext uri="{FF2B5EF4-FFF2-40B4-BE49-F238E27FC236}">
                <a16:creationId xmlns="" xmlns:a16="http://schemas.microsoft.com/office/drawing/2014/main" id="{87A7AFAC-3F6D-48D1-A100-148792529BC6}"/>
              </a:ext>
            </a:extLst>
          </p:cNvPr>
          <p:cNvSpPr/>
          <p:nvPr/>
        </p:nvSpPr>
        <p:spPr>
          <a:xfrm>
            <a:off x="8069104" y="5422164"/>
            <a:ext cx="736673" cy="736673"/>
          </a:xfrm>
          <a:custGeom>
            <a:avLst/>
            <a:gdLst>
              <a:gd name="connsiteX0" fmla="*/ 372146 w 736672"/>
              <a:gd name="connsiteY0" fmla="*/ 731592 h 736672"/>
              <a:gd name="connsiteX1" fmla="*/ 731592 w 736672"/>
              <a:gd name="connsiteY1" fmla="*/ 372147 h 736672"/>
              <a:gd name="connsiteX2" fmla="*/ 372146 w 736672"/>
              <a:gd name="connsiteY2" fmla="*/ 12701 h 736672"/>
              <a:gd name="connsiteX3" fmla="*/ 12701 w 736672"/>
              <a:gd name="connsiteY3" fmla="*/ 372147 h 736672"/>
              <a:gd name="connsiteX4" fmla="*/ 372146 w 736672"/>
              <a:gd name="connsiteY4" fmla="*/ 731592 h 736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672" h="736672">
                <a:moveTo>
                  <a:pt x="372146" y="731592"/>
                </a:moveTo>
                <a:cubicBezTo>
                  <a:pt x="570286" y="731592"/>
                  <a:pt x="731592" y="570286"/>
                  <a:pt x="731592" y="372147"/>
                </a:cubicBezTo>
                <a:cubicBezTo>
                  <a:pt x="731592" y="174007"/>
                  <a:pt x="570286" y="12701"/>
                  <a:pt x="372146" y="12701"/>
                </a:cubicBezTo>
                <a:cubicBezTo>
                  <a:pt x="174007" y="12701"/>
                  <a:pt x="12701" y="174007"/>
                  <a:pt x="12701" y="372147"/>
                </a:cubicBezTo>
                <a:cubicBezTo>
                  <a:pt x="12701" y="570286"/>
                  <a:pt x="174007" y="731592"/>
                  <a:pt x="372146" y="731592"/>
                </a:cubicBezTo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29" name="Forma libre: Forma 28">
            <a:extLst>
              <a:ext uri="{FF2B5EF4-FFF2-40B4-BE49-F238E27FC236}">
                <a16:creationId xmlns="" xmlns:a16="http://schemas.microsoft.com/office/drawing/2014/main" id="{81A4F88F-4E35-4BB3-AD24-CAC580C12F96}"/>
              </a:ext>
            </a:extLst>
          </p:cNvPr>
          <p:cNvSpPr/>
          <p:nvPr/>
        </p:nvSpPr>
        <p:spPr>
          <a:xfrm>
            <a:off x="9029960" y="3463631"/>
            <a:ext cx="3175313" cy="2946690"/>
          </a:xfrm>
          <a:custGeom>
            <a:avLst/>
            <a:gdLst>
              <a:gd name="connsiteX0" fmla="*/ 3162808 w 3175312"/>
              <a:gd name="connsiteY0" fmla="*/ 12701 h 2946690"/>
              <a:gd name="connsiteX1" fmla="*/ 487925 w 3175312"/>
              <a:gd name="connsiteY1" fmla="*/ 1331091 h 2946690"/>
              <a:gd name="connsiteX2" fmla="*/ 113238 w 3175312"/>
              <a:gd name="connsiteY2" fmla="*/ 2433559 h 2946690"/>
              <a:gd name="connsiteX3" fmla="*/ 127209 w 3175312"/>
              <a:gd name="connsiteY3" fmla="*/ 2461502 h 2946690"/>
              <a:gd name="connsiteX4" fmla="*/ 1229677 w 3175312"/>
              <a:gd name="connsiteY4" fmla="*/ 2836189 h 2946690"/>
              <a:gd name="connsiteX5" fmla="*/ 3162808 w 3175312"/>
              <a:gd name="connsiteY5" fmla="*/ 1882325 h 2946690"/>
              <a:gd name="connsiteX6" fmla="*/ 3162808 w 3175312"/>
              <a:gd name="connsiteY6" fmla="*/ 12701 h 2946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75312" h="2946690">
                <a:moveTo>
                  <a:pt x="3162808" y="12701"/>
                </a:moveTo>
                <a:lnTo>
                  <a:pt x="487925" y="1331091"/>
                </a:lnTo>
                <a:cubicBezTo>
                  <a:pt x="487925" y="1331091"/>
                  <a:pt x="-250018" y="1695617"/>
                  <a:pt x="113238" y="2433559"/>
                </a:cubicBezTo>
                <a:lnTo>
                  <a:pt x="127209" y="2461502"/>
                </a:lnTo>
                <a:cubicBezTo>
                  <a:pt x="127209" y="2461502"/>
                  <a:pt x="491735" y="3199445"/>
                  <a:pt x="1229677" y="2836189"/>
                </a:cubicBezTo>
                <a:lnTo>
                  <a:pt x="3162808" y="1882325"/>
                </a:lnTo>
                <a:lnTo>
                  <a:pt x="3162808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30" name="Forma libre: Forma 29">
            <a:extLst>
              <a:ext uri="{FF2B5EF4-FFF2-40B4-BE49-F238E27FC236}">
                <a16:creationId xmlns="" xmlns:a16="http://schemas.microsoft.com/office/drawing/2014/main" id="{592CE00E-F2AB-4099-8BB8-F109C4F2EFDB}"/>
              </a:ext>
            </a:extLst>
          </p:cNvPr>
          <p:cNvSpPr/>
          <p:nvPr/>
        </p:nvSpPr>
        <p:spPr>
          <a:xfrm>
            <a:off x="11043829" y="4566099"/>
            <a:ext cx="1155814" cy="863685"/>
          </a:xfrm>
          <a:custGeom>
            <a:avLst/>
            <a:gdLst>
              <a:gd name="connsiteX0" fmla="*/ 1148938 w 1155813"/>
              <a:gd name="connsiteY0" fmla="*/ 12701 h 863685"/>
              <a:gd name="connsiteX1" fmla="*/ 173482 w 1155813"/>
              <a:gd name="connsiteY1" fmla="*/ 494079 h 863685"/>
              <a:gd name="connsiteX2" fmla="*/ 28688 w 1155813"/>
              <a:gd name="connsiteY2" fmla="*/ 759535 h 863685"/>
              <a:gd name="connsiteX3" fmla="*/ 31228 w 1155813"/>
              <a:gd name="connsiteY3" fmla="*/ 765885 h 863685"/>
              <a:gd name="connsiteX4" fmla="*/ 329707 w 1155813"/>
              <a:gd name="connsiteY4" fmla="*/ 812880 h 863685"/>
              <a:gd name="connsiteX5" fmla="*/ 1147668 w 1155813"/>
              <a:gd name="connsiteY5" fmla="*/ 408980 h 863685"/>
              <a:gd name="connsiteX6" fmla="*/ 1147668 w 1155813"/>
              <a:gd name="connsiteY6" fmla="*/ 12701 h 86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5813" h="863685">
                <a:moveTo>
                  <a:pt x="1148938" y="12701"/>
                </a:moveTo>
                <a:lnTo>
                  <a:pt x="173482" y="494079"/>
                </a:lnTo>
                <a:cubicBezTo>
                  <a:pt x="173482" y="494079"/>
                  <a:pt x="-47520" y="603309"/>
                  <a:pt x="28688" y="759535"/>
                </a:cubicBezTo>
                <a:lnTo>
                  <a:pt x="31228" y="765885"/>
                </a:lnTo>
                <a:cubicBezTo>
                  <a:pt x="31228" y="765885"/>
                  <a:pt x="108705" y="922111"/>
                  <a:pt x="329707" y="812880"/>
                </a:cubicBezTo>
                <a:lnTo>
                  <a:pt x="1147668" y="408980"/>
                </a:lnTo>
                <a:lnTo>
                  <a:pt x="1147668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32" name="Forma libre: Forma 31">
            <a:extLst>
              <a:ext uri="{FF2B5EF4-FFF2-40B4-BE49-F238E27FC236}">
                <a16:creationId xmlns="" xmlns:a16="http://schemas.microsoft.com/office/drawing/2014/main" id="{B0920EEC-7CE3-4708-93D2-53699D17E5E3}"/>
              </a:ext>
            </a:extLst>
          </p:cNvPr>
          <p:cNvSpPr/>
          <p:nvPr/>
        </p:nvSpPr>
        <p:spPr>
          <a:xfrm>
            <a:off x="10743661" y="-1689"/>
            <a:ext cx="1447943" cy="1003399"/>
          </a:xfrm>
          <a:custGeom>
            <a:avLst/>
            <a:gdLst>
              <a:gd name="connsiteX0" fmla="*/ 1446147 w 1447942"/>
              <a:gd name="connsiteY0" fmla="*/ 12701 h 1003398"/>
              <a:gd name="connsiteX1" fmla="*/ 173482 w 1447942"/>
              <a:gd name="connsiteY1" fmla="*/ 640143 h 1003398"/>
              <a:gd name="connsiteX2" fmla="*/ 28688 w 1447942"/>
              <a:gd name="connsiteY2" fmla="*/ 905599 h 1003398"/>
              <a:gd name="connsiteX3" fmla="*/ 31227 w 1447942"/>
              <a:gd name="connsiteY3" fmla="*/ 911950 h 1003398"/>
              <a:gd name="connsiteX4" fmla="*/ 329707 w 1447942"/>
              <a:gd name="connsiteY4" fmla="*/ 958944 h 1003398"/>
              <a:gd name="connsiteX5" fmla="*/ 1446147 w 1447942"/>
              <a:gd name="connsiteY5" fmla="*/ 408980 h 1003398"/>
              <a:gd name="connsiteX6" fmla="*/ 1446147 w 1447942"/>
              <a:gd name="connsiteY6" fmla="*/ 12701 h 1003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7942" h="1003398">
                <a:moveTo>
                  <a:pt x="1446147" y="12701"/>
                </a:moveTo>
                <a:lnTo>
                  <a:pt x="173482" y="640143"/>
                </a:lnTo>
                <a:cubicBezTo>
                  <a:pt x="173482" y="640143"/>
                  <a:pt x="-47520" y="749374"/>
                  <a:pt x="28688" y="905599"/>
                </a:cubicBezTo>
                <a:lnTo>
                  <a:pt x="31227" y="911950"/>
                </a:lnTo>
                <a:cubicBezTo>
                  <a:pt x="31227" y="911950"/>
                  <a:pt x="108705" y="1068175"/>
                  <a:pt x="329707" y="958944"/>
                </a:cubicBezTo>
                <a:lnTo>
                  <a:pt x="1446147" y="408980"/>
                </a:lnTo>
                <a:lnTo>
                  <a:pt x="1446147" y="12701"/>
                </a:lnTo>
                <a:close/>
              </a:path>
            </a:pathLst>
          </a:cu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33" name="Forma libre: Forma 32">
            <a:extLst>
              <a:ext uri="{FF2B5EF4-FFF2-40B4-BE49-F238E27FC236}">
                <a16:creationId xmlns="" xmlns:a16="http://schemas.microsoft.com/office/drawing/2014/main" id="{2DF8B751-9294-46D5-B390-5D322195540F}"/>
              </a:ext>
            </a:extLst>
          </p:cNvPr>
          <p:cNvSpPr/>
          <p:nvPr/>
        </p:nvSpPr>
        <p:spPr>
          <a:xfrm>
            <a:off x="6536780" y="-12701"/>
            <a:ext cx="4978890" cy="2133810"/>
          </a:xfrm>
          <a:custGeom>
            <a:avLst/>
            <a:gdLst>
              <a:gd name="connsiteX0" fmla="*/ 2515401 w 4978890"/>
              <a:gd name="connsiteY0" fmla="*/ 12701 h 2133810"/>
              <a:gd name="connsiteX1" fmla="*/ 371430 w 4978890"/>
              <a:gd name="connsiteY1" fmla="*/ 1069445 h 2133810"/>
              <a:gd name="connsiteX2" fmla="*/ 72951 w 4978890"/>
              <a:gd name="connsiteY2" fmla="*/ 1811198 h 2133810"/>
              <a:gd name="connsiteX3" fmla="*/ 81841 w 4978890"/>
              <a:gd name="connsiteY3" fmla="*/ 1828980 h 2133810"/>
              <a:gd name="connsiteX4" fmla="*/ 851538 w 4978890"/>
              <a:gd name="connsiteY4" fmla="*/ 2043631 h 2133810"/>
              <a:gd name="connsiteX5" fmla="*/ 4968013 w 4978890"/>
              <a:gd name="connsiteY5" fmla="*/ 12701 h 2133810"/>
              <a:gd name="connsiteX6" fmla="*/ 2515401 w 4978890"/>
              <a:gd name="connsiteY6" fmla="*/ 12701 h 2133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8890" h="2133810">
                <a:moveTo>
                  <a:pt x="2515401" y="12701"/>
                </a:moveTo>
                <a:lnTo>
                  <a:pt x="371430" y="1069445"/>
                </a:lnTo>
                <a:cubicBezTo>
                  <a:pt x="371430" y="1069445"/>
                  <a:pt x="-163293" y="1333631"/>
                  <a:pt x="72951" y="1811198"/>
                </a:cubicBezTo>
                <a:lnTo>
                  <a:pt x="81841" y="1828980"/>
                </a:lnTo>
                <a:cubicBezTo>
                  <a:pt x="81841" y="1828980"/>
                  <a:pt x="316814" y="2306547"/>
                  <a:pt x="851538" y="2043631"/>
                </a:cubicBezTo>
                <a:lnTo>
                  <a:pt x="4968013" y="12701"/>
                </a:lnTo>
                <a:lnTo>
                  <a:pt x="2515401" y="12701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34" name="Forma libre: Forma 33">
            <a:extLst>
              <a:ext uri="{FF2B5EF4-FFF2-40B4-BE49-F238E27FC236}">
                <a16:creationId xmlns="" xmlns:a16="http://schemas.microsoft.com/office/drawing/2014/main" id="{E0F651C6-BE74-4133-ABA8-316072D4F5B5}"/>
              </a:ext>
            </a:extLst>
          </p:cNvPr>
          <p:cNvSpPr/>
          <p:nvPr/>
        </p:nvSpPr>
        <p:spPr>
          <a:xfrm>
            <a:off x="6518963" y="-12701"/>
            <a:ext cx="5029695" cy="2146511"/>
          </a:xfrm>
          <a:custGeom>
            <a:avLst/>
            <a:gdLst>
              <a:gd name="connsiteX0" fmla="*/ 4942646 w 5029695"/>
              <a:gd name="connsiteY0" fmla="*/ 12701 h 2146511"/>
              <a:gd name="connsiteX1" fmla="*/ 860464 w 5029695"/>
              <a:gd name="connsiteY1" fmla="*/ 2025849 h 2146511"/>
              <a:gd name="connsiteX2" fmla="*/ 295258 w 5029695"/>
              <a:gd name="connsiteY2" fmla="*/ 2019499 h 2146511"/>
              <a:gd name="connsiteX3" fmla="*/ 116171 w 5029695"/>
              <a:gd name="connsiteY3" fmla="*/ 1820089 h 2146511"/>
              <a:gd name="connsiteX4" fmla="*/ 107280 w 5029695"/>
              <a:gd name="connsiteY4" fmla="*/ 1802307 h 2146511"/>
              <a:gd name="connsiteX5" fmla="*/ 165705 w 5029695"/>
              <a:gd name="connsiteY5" fmla="*/ 1273935 h 2146511"/>
              <a:gd name="connsiteX6" fmla="*/ 398138 w 5029695"/>
              <a:gd name="connsiteY6" fmla="*/ 1085957 h 2146511"/>
              <a:gd name="connsiteX7" fmla="*/ 2576402 w 5029695"/>
              <a:gd name="connsiteY7" fmla="*/ 12701 h 2146511"/>
              <a:gd name="connsiteX8" fmla="*/ 2490034 w 5029695"/>
              <a:gd name="connsiteY8" fmla="*/ 12701 h 2146511"/>
              <a:gd name="connsiteX9" fmla="*/ 381626 w 5029695"/>
              <a:gd name="connsiteY9" fmla="*/ 1052934 h 2146511"/>
              <a:gd name="connsiteX10" fmla="*/ 137762 w 5029695"/>
              <a:gd name="connsiteY10" fmla="*/ 1249803 h 2146511"/>
              <a:gd name="connsiteX11" fmla="*/ 74256 w 5029695"/>
              <a:gd name="connsiteY11" fmla="*/ 1820089 h 2146511"/>
              <a:gd name="connsiteX12" fmla="*/ 83147 w 5029695"/>
              <a:gd name="connsiteY12" fmla="*/ 1837871 h 2146511"/>
              <a:gd name="connsiteX13" fmla="*/ 273666 w 5029695"/>
              <a:gd name="connsiteY13" fmla="*/ 2051252 h 2146511"/>
              <a:gd name="connsiteX14" fmla="*/ 564525 w 5029695"/>
              <a:gd name="connsiteY14" fmla="*/ 2141431 h 2146511"/>
              <a:gd name="connsiteX15" fmla="*/ 878246 w 5029695"/>
              <a:gd name="connsiteY15" fmla="*/ 2060143 h 2146511"/>
              <a:gd name="connsiteX16" fmla="*/ 5029014 w 5029695"/>
              <a:gd name="connsiteY16" fmla="*/ 12701 h 2146511"/>
              <a:gd name="connsiteX17" fmla="*/ 4942646 w 5029695"/>
              <a:gd name="connsiteY17" fmla="*/ 12701 h 214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29695" h="2146511">
                <a:moveTo>
                  <a:pt x="4942646" y="12701"/>
                </a:moveTo>
                <a:lnTo>
                  <a:pt x="860464" y="2025849"/>
                </a:lnTo>
                <a:cubicBezTo>
                  <a:pt x="645812" y="2131270"/>
                  <a:pt x="456564" y="2130000"/>
                  <a:pt x="295258" y="2019499"/>
                </a:cubicBezTo>
                <a:cubicBezTo>
                  <a:pt x="174596" y="1936941"/>
                  <a:pt x="116171" y="1821359"/>
                  <a:pt x="116171" y="1820089"/>
                </a:cubicBezTo>
                <a:lnTo>
                  <a:pt x="107280" y="1802307"/>
                </a:lnTo>
                <a:cubicBezTo>
                  <a:pt x="13290" y="1611789"/>
                  <a:pt x="32342" y="1433971"/>
                  <a:pt x="165705" y="1273935"/>
                </a:cubicBezTo>
                <a:cubicBezTo>
                  <a:pt x="266045" y="1153274"/>
                  <a:pt x="395598" y="1087227"/>
                  <a:pt x="398138" y="1085957"/>
                </a:cubicBezTo>
                <a:lnTo>
                  <a:pt x="2576402" y="12701"/>
                </a:lnTo>
                <a:lnTo>
                  <a:pt x="2490034" y="12701"/>
                </a:lnTo>
                <a:lnTo>
                  <a:pt x="381626" y="1052934"/>
                </a:lnTo>
                <a:cubicBezTo>
                  <a:pt x="376546" y="1055474"/>
                  <a:pt x="243183" y="1121520"/>
                  <a:pt x="137762" y="1249803"/>
                </a:cubicBezTo>
                <a:cubicBezTo>
                  <a:pt x="38693" y="1369195"/>
                  <a:pt x="-51486" y="1564794"/>
                  <a:pt x="74256" y="1820089"/>
                </a:cubicBezTo>
                <a:lnTo>
                  <a:pt x="83147" y="1837871"/>
                </a:lnTo>
                <a:cubicBezTo>
                  <a:pt x="85687" y="1842952"/>
                  <a:pt x="145383" y="1962343"/>
                  <a:pt x="273666" y="2051252"/>
                </a:cubicBezTo>
                <a:cubicBezTo>
                  <a:pt x="342253" y="2098247"/>
                  <a:pt x="440053" y="2141431"/>
                  <a:pt x="564525" y="2141431"/>
                </a:cubicBezTo>
                <a:cubicBezTo>
                  <a:pt x="654703" y="2141431"/>
                  <a:pt x="758854" y="2119839"/>
                  <a:pt x="878246" y="2060143"/>
                </a:cubicBezTo>
                <a:lnTo>
                  <a:pt x="5029014" y="12701"/>
                </a:lnTo>
                <a:lnTo>
                  <a:pt x="4942646" y="12701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40" name="Gráfico 37">
            <a:extLst>
              <a:ext uri="{FF2B5EF4-FFF2-40B4-BE49-F238E27FC236}">
                <a16:creationId xmlns="" xmlns:a16="http://schemas.microsoft.com/office/drawing/2014/main" id="{9F75ED2D-7077-4753-B623-4B9A718EB224}"/>
              </a:ext>
            </a:extLst>
          </p:cNvPr>
          <p:cNvSpPr/>
          <p:nvPr userDrawn="1"/>
        </p:nvSpPr>
        <p:spPr>
          <a:xfrm>
            <a:off x="895717" y="3124629"/>
            <a:ext cx="2158296" cy="151200"/>
          </a:xfrm>
          <a:custGeom>
            <a:avLst/>
            <a:gdLst>
              <a:gd name="connsiteX0" fmla="*/ 2087180 w 2158295"/>
              <a:gd name="connsiteY0" fmla="*/ 153601 h 165045"/>
              <a:gd name="connsiteX1" fmla="*/ 82504 w 2158295"/>
              <a:gd name="connsiteY1" fmla="*/ 153601 h 165045"/>
              <a:gd name="connsiteX2" fmla="*/ 12677 w 2158295"/>
              <a:gd name="connsiteY2" fmla="*/ 83774 h 165045"/>
              <a:gd name="connsiteX3" fmla="*/ 12677 w 2158295"/>
              <a:gd name="connsiteY3" fmla="*/ 83774 h 165045"/>
              <a:gd name="connsiteX4" fmla="*/ 82504 w 2158295"/>
              <a:gd name="connsiteY4" fmla="*/ 12677 h 165045"/>
              <a:gd name="connsiteX5" fmla="*/ 2087180 w 2158295"/>
              <a:gd name="connsiteY5" fmla="*/ 12677 h 165045"/>
              <a:gd name="connsiteX6" fmla="*/ 2157008 w 2158295"/>
              <a:gd name="connsiteY6" fmla="*/ 82504 h 165045"/>
              <a:gd name="connsiteX7" fmla="*/ 2157008 w 2158295"/>
              <a:gd name="connsiteY7" fmla="*/ 82504 h 165045"/>
              <a:gd name="connsiteX8" fmla="*/ 2087180 w 2158295"/>
              <a:gd name="connsiteY8" fmla="*/ 153601 h 165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8295" h="165045">
                <a:moveTo>
                  <a:pt x="2087180" y="153601"/>
                </a:moveTo>
                <a:lnTo>
                  <a:pt x="82504" y="153601"/>
                </a:lnTo>
                <a:cubicBezTo>
                  <a:pt x="44417" y="153601"/>
                  <a:pt x="12677" y="121861"/>
                  <a:pt x="12677" y="83774"/>
                </a:cubicBezTo>
                <a:lnTo>
                  <a:pt x="12677" y="83774"/>
                </a:lnTo>
                <a:cubicBezTo>
                  <a:pt x="12677" y="44417"/>
                  <a:pt x="44417" y="12677"/>
                  <a:pt x="82504" y="12677"/>
                </a:cubicBezTo>
                <a:lnTo>
                  <a:pt x="2087180" y="12677"/>
                </a:lnTo>
                <a:cubicBezTo>
                  <a:pt x="2125268" y="12677"/>
                  <a:pt x="2157008" y="44417"/>
                  <a:pt x="2157008" y="82504"/>
                </a:cubicBezTo>
                <a:lnTo>
                  <a:pt x="2157008" y="82504"/>
                </a:lnTo>
                <a:cubicBezTo>
                  <a:pt x="2157008" y="121861"/>
                  <a:pt x="2126538" y="153601"/>
                  <a:pt x="2087180" y="15360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2681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12" name="Gráfico 36">
            <a:extLst>
              <a:ext uri="{FF2B5EF4-FFF2-40B4-BE49-F238E27FC236}">
                <a16:creationId xmlns="" xmlns:a16="http://schemas.microsoft.com/office/drawing/2014/main" id="{21FF5BCF-BC53-4C3F-8B7F-7077B35ADCA8}"/>
              </a:ext>
            </a:extLst>
          </p:cNvPr>
          <p:cNvSpPr/>
          <p:nvPr userDrawn="1"/>
        </p:nvSpPr>
        <p:spPr>
          <a:xfrm>
            <a:off x="-7816" y="5057878"/>
            <a:ext cx="715108" cy="949829"/>
          </a:xfrm>
          <a:custGeom>
            <a:avLst/>
            <a:gdLst>
              <a:gd name="connsiteX0" fmla="*/ 217522 w 723600"/>
              <a:gd name="connsiteY0" fmla="*/ 9082 h 1015200"/>
              <a:gd name="connsiteX1" fmla="*/ 9082 w 723600"/>
              <a:gd name="connsiteY1" fmla="*/ 9082 h 1015200"/>
              <a:gd name="connsiteX2" fmla="*/ 9082 w 723600"/>
              <a:gd name="connsiteY2" fmla="*/ 1010242 h 1015200"/>
              <a:gd name="connsiteX3" fmla="*/ 217522 w 723600"/>
              <a:gd name="connsiteY3" fmla="*/ 1010242 h 1015200"/>
              <a:gd name="connsiteX4" fmla="*/ 716482 w 723600"/>
              <a:gd name="connsiteY4" fmla="*/ 518842 h 1015200"/>
              <a:gd name="connsiteX5" fmla="*/ 716482 w 723600"/>
              <a:gd name="connsiteY5" fmla="*/ 500482 h 1015200"/>
              <a:gd name="connsiteX6" fmla="*/ 217522 w 723600"/>
              <a:gd name="connsiteY6" fmla="*/ 9082 h 101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3600" h="1015200">
                <a:moveTo>
                  <a:pt x="217522" y="9082"/>
                </a:moveTo>
                <a:lnTo>
                  <a:pt x="9082" y="9082"/>
                </a:lnTo>
                <a:lnTo>
                  <a:pt x="9082" y="1010242"/>
                </a:lnTo>
                <a:lnTo>
                  <a:pt x="217522" y="1010242"/>
                </a:lnTo>
                <a:cubicBezTo>
                  <a:pt x="217522" y="1010242"/>
                  <a:pt x="716482" y="1010242"/>
                  <a:pt x="716482" y="518842"/>
                </a:cubicBezTo>
                <a:lnTo>
                  <a:pt x="716482" y="500482"/>
                </a:lnTo>
                <a:cubicBezTo>
                  <a:pt x="716482" y="500482"/>
                  <a:pt x="716482" y="9082"/>
                  <a:pt x="217522" y="9082"/>
                </a:cubicBezTo>
                <a:close/>
              </a:path>
            </a:pathLst>
          </a:custGeom>
          <a:solidFill>
            <a:schemeClr val="accent3"/>
          </a:solidFill>
          <a:ln w="1068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15" name="Subtítulo 2">
            <a:extLst>
              <a:ext uri="{FF2B5EF4-FFF2-40B4-BE49-F238E27FC236}">
                <a16:creationId xmlns="" xmlns:a16="http://schemas.microsoft.com/office/drawing/2014/main" id="{4BCD5243-C973-44F2-88E8-A4A6E3387B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8588" y="3429000"/>
            <a:ext cx="3629300" cy="94619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b="1" i="0"/>
            </a:lvl1pPr>
          </a:lstStyle>
          <a:p>
            <a:pPr marL="228600" lvl="0" indent="-228600" rtl="0"/>
            <a:r>
              <a:rPr lang="es-ES" noProof="0"/>
              <a:t>Haga clic para modificar el estilo de subtítulo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6364089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lipse 33">
            <a:extLst>
              <a:ext uri="{FF2B5EF4-FFF2-40B4-BE49-F238E27FC236}">
                <a16:creationId xmlns="" xmlns:a16="http://schemas.microsoft.com/office/drawing/2014/main" id="{13074BE4-153F-46FE-B915-CD1AEF318A25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35" name="Gráfico 12">
            <a:extLst>
              <a:ext uri="{FF2B5EF4-FFF2-40B4-BE49-F238E27FC236}">
                <a16:creationId xmlns="" xmlns:a16="http://schemas.microsoft.com/office/drawing/2014/main" id="{0B7E91C4-F19E-46BE-B05F-139B5418924E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10" name="Forma libre: Forma 9">
            <a:extLst>
              <a:ext uri="{FF2B5EF4-FFF2-40B4-BE49-F238E27FC236}">
                <a16:creationId xmlns="" xmlns:a16="http://schemas.microsoft.com/office/drawing/2014/main" id="{08A64499-0304-4070-BCB0-67E2BE20A3EA}"/>
              </a:ext>
            </a:extLst>
          </p:cNvPr>
          <p:cNvSpPr/>
          <p:nvPr userDrawn="1"/>
        </p:nvSpPr>
        <p:spPr>
          <a:xfrm>
            <a:off x="7998821" y="1645349"/>
            <a:ext cx="4196737" cy="1001638"/>
          </a:xfrm>
          <a:custGeom>
            <a:avLst/>
            <a:gdLst>
              <a:gd name="connsiteX0" fmla="*/ 3150394 w 3152775"/>
              <a:gd name="connsiteY0" fmla="*/ 7144 h 752475"/>
              <a:gd name="connsiteX1" fmla="*/ 371952 w 3152775"/>
              <a:gd name="connsiteY1" fmla="*/ 7144 h 752475"/>
              <a:gd name="connsiteX2" fmla="*/ 7144 w 3152775"/>
              <a:gd name="connsiteY2" fmla="*/ 370999 h 752475"/>
              <a:gd name="connsiteX3" fmla="*/ 7144 w 3152775"/>
              <a:gd name="connsiteY3" fmla="*/ 384334 h 752475"/>
              <a:gd name="connsiteX4" fmla="*/ 371952 w 3152775"/>
              <a:gd name="connsiteY4" fmla="*/ 748189 h 752475"/>
              <a:gd name="connsiteX5" fmla="*/ 3150394 w 3152775"/>
              <a:gd name="connsiteY5" fmla="*/ 748189 h 752475"/>
              <a:gd name="connsiteX6" fmla="*/ 3150394 w 3152775"/>
              <a:gd name="connsiteY6" fmla="*/ 7144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52775" h="752475">
                <a:moveTo>
                  <a:pt x="3150394" y="7144"/>
                </a:moveTo>
                <a:lnTo>
                  <a:pt x="371952" y="7144"/>
                </a:lnTo>
                <a:cubicBezTo>
                  <a:pt x="371952" y="7144"/>
                  <a:pt x="7144" y="7144"/>
                  <a:pt x="7144" y="370999"/>
                </a:cubicBezTo>
                <a:lnTo>
                  <a:pt x="7144" y="384334"/>
                </a:lnTo>
                <a:cubicBezTo>
                  <a:pt x="7144" y="384334"/>
                  <a:pt x="7144" y="748189"/>
                  <a:pt x="371952" y="748189"/>
                </a:cubicBezTo>
                <a:lnTo>
                  <a:pt x="3150394" y="748189"/>
                </a:lnTo>
                <a:lnTo>
                  <a:pt x="3150394" y="7144"/>
                </a:lnTo>
                <a:close/>
              </a:path>
            </a:pathLst>
          </a:custGeom>
          <a:solidFill>
            <a:schemeClr val="accent1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25" name="Forma libre: Forma 24">
            <a:extLst>
              <a:ext uri="{FF2B5EF4-FFF2-40B4-BE49-F238E27FC236}">
                <a16:creationId xmlns="" xmlns:a16="http://schemas.microsoft.com/office/drawing/2014/main" id="{ED1736B3-AE79-40C2-80FF-2FB0FEE27195}"/>
              </a:ext>
            </a:extLst>
          </p:cNvPr>
          <p:cNvSpPr/>
          <p:nvPr userDrawn="1"/>
        </p:nvSpPr>
        <p:spPr>
          <a:xfrm>
            <a:off x="12186920" y="2632655"/>
            <a:ext cx="5081" cy="25381"/>
          </a:xfrm>
          <a:custGeom>
            <a:avLst/>
            <a:gdLst>
              <a:gd name="connsiteX0" fmla="*/ 0 w 5081"/>
              <a:gd name="connsiteY0" fmla="*/ 0 h 25381"/>
              <a:gd name="connsiteX1" fmla="*/ 5081 w 5081"/>
              <a:gd name="connsiteY1" fmla="*/ 0 h 25381"/>
              <a:gd name="connsiteX2" fmla="*/ 5081 w 5081"/>
              <a:gd name="connsiteY2" fmla="*/ 25381 h 25381"/>
              <a:gd name="connsiteX3" fmla="*/ 0 w 5081"/>
              <a:gd name="connsiteY3" fmla="*/ 25381 h 25381"/>
              <a:gd name="connsiteX4" fmla="*/ 0 w 5081"/>
              <a:gd name="connsiteY4" fmla="*/ 0 h 25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1" h="25381">
                <a:moveTo>
                  <a:pt x="0" y="0"/>
                </a:moveTo>
                <a:lnTo>
                  <a:pt x="5081" y="0"/>
                </a:lnTo>
                <a:lnTo>
                  <a:pt x="5081" y="25381"/>
                </a:lnTo>
                <a:lnTo>
                  <a:pt x="0" y="2538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s-E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C2228EE-3546-4272-9C39-150FF23CE0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1987" y="793172"/>
            <a:ext cx="9144000" cy="655621"/>
          </a:xfrm>
        </p:spPr>
        <p:txBody>
          <a:bodyPr rtlCol="0" anchor="b">
            <a:normAutofit/>
          </a:bodyPr>
          <a:lstStyle>
            <a:lvl1pPr algn="l">
              <a:defRPr sz="4000" b="1">
                <a:gradFill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0" scaled="1"/>
                </a:gradFill>
              </a:defRPr>
            </a:lvl1pPr>
          </a:lstStyle>
          <a:p>
            <a:pPr rtl="0"/>
            <a:r>
              <a:rPr lang="es-ES" noProof="0" dirty="0"/>
              <a:t>DIAPOSITIVA DIVISORIA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F2EFCC6-4D5A-4B43-A534-1A868887B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772" y="1877051"/>
            <a:ext cx="6843278" cy="496223"/>
          </a:xfrm>
        </p:spPr>
        <p:txBody>
          <a:bodyPr rtlCol="0">
            <a:normAutofit/>
          </a:bodyPr>
          <a:lstStyle>
            <a:lvl1pPr marL="0" indent="0" algn="l">
              <a:buNone/>
              <a:defRPr sz="18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lang="es-ES" noProof="0" dirty="0"/>
          </a:p>
        </p:txBody>
      </p:sp>
      <p:sp>
        <p:nvSpPr>
          <p:cNvPr id="24" name="Gráfico 22">
            <a:extLst>
              <a:ext uri="{FF2B5EF4-FFF2-40B4-BE49-F238E27FC236}">
                <a16:creationId xmlns="" xmlns:a16="http://schemas.microsoft.com/office/drawing/2014/main" id="{4EE1436E-33B5-4388-87D8-2D0633CC3CE7}"/>
              </a:ext>
            </a:extLst>
          </p:cNvPr>
          <p:cNvSpPr/>
          <p:nvPr/>
        </p:nvSpPr>
        <p:spPr>
          <a:xfrm>
            <a:off x="903223" y="1550951"/>
            <a:ext cx="3273552" cy="151200"/>
          </a:xfrm>
          <a:custGeom>
            <a:avLst/>
            <a:gdLst>
              <a:gd name="connsiteX0" fmla="*/ 2392204 w 2447925"/>
              <a:gd name="connsiteY0" fmla="*/ 114776 h 114300"/>
              <a:gd name="connsiteX1" fmla="*/ 60484 w 2447925"/>
              <a:gd name="connsiteY1" fmla="*/ 114776 h 114300"/>
              <a:gd name="connsiteX2" fmla="*/ 7144 w 2447925"/>
              <a:gd name="connsiteY2" fmla="*/ 60484 h 114300"/>
              <a:gd name="connsiteX3" fmla="*/ 7144 w 2447925"/>
              <a:gd name="connsiteY3" fmla="*/ 60484 h 114300"/>
              <a:gd name="connsiteX4" fmla="*/ 60484 w 2447925"/>
              <a:gd name="connsiteY4" fmla="*/ 7144 h 114300"/>
              <a:gd name="connsiteX5" fmla="*/ 2392204 w 2447925"/>
              <a:gd name="connsiteY5" fmla="*/ 7144 h 114300"/>
              <a:gd name="connsiteX6" fmla="*/ 2445544 w 2447925"/>
              <a:gd name="connsiteY6" fmla="*/ 60484 h 114300"/>
              <a:gd name="connsiteX7" fmla="*/ 2445544 w 2447925"/>
              <a:gd name="connsiteY7" fmla="*/ 60484 h 114300"/>
              <a:gd name="connsiteX8" fmla="*/ 2392204 w 2447925"/>
              <a:gd name="connsiteY8" fmla="*/ 114776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7925" h="114300">
                <a:moveTo>
                  <a:pt x="2392204" y="114776"/>
                </a:moveTo>
                <a:lnTo>
                  <a:pt x="60484" y="114776"/>
                </a:lnTo>
                <a:cubicBezTo>
                  <a:pt x="30956" y="114776"/>
                  <a:pt x="7144" y="90011"/>
                  <a:pt x="7144" y="60484"/>
                </a:cubicBezTo>
                <a:lnTo>
                  <a:pt x="7144" y="60484"/>
                </a:lnTo>
                <a:cubicBezTo>
                  <a:pt x="7144" y="30956"/>
                  <a:pt x="30956" y="7144"/>
                  <a:pt x="60484" y="7144"/>
                </a:cubicBezTo>
                <a:lnTo>
                  <a:pt x="2392204" y="7144"/>
                </a:lnTo>
                <a:cubicBezTo>
                  <a:pt x="2421731" y="7144"/>
                  <a:pt x="2445544" y="30956"/>
                  <a:pt x="2445544" y="60484"/>
                </a:cubicBezTo>
                <a:lnTo>
                  <a:pt x="2445544" y="60484"/>
                </a:lnTo>
                <a:cubicBezTo>
                  <a:pt x="2445544" y="90011"/>
                  <a:pt x="2421731" y="114776"/>
                  <a:pt x="2392204" y="11477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9" name="Forma libre: Forma 8">
            <a:extLst>
              <a:ext uri="{FF2B5EF4-FFF2-40B4-BE49-F238E27FC236}">
                <a16:creationId xmlns="" xmlns:a16="http://schemas.microsoft.com/office/drawing/2014/main" id="{A8FB11AB-3031-47CA-85DD-696856C3C62C}"/>
              </a:ext>
            </a:extLst>
          </p:cNvPr>
          <p:cNvSpPr/>
          <p:nvPr/>
        </p:nvSpPr>
        <p:spPr>
          <a:xfrm>
            <a:off x="3899957" y="4662943"/>
            <a:ext cx="8292043" cy="760738"/>
          </a:xfrm>
          <a:custGeom>
            <a:avLst/>
            <a:gdLst>
              <a:gd name="connsiteX0" fmla="*/ 6228874 w 6229350"/>
              <a:gd name="connsiteY0" fmla="*/ 7144 h 571500"/>
              <a:gd name="connsiteX1" fmla="*/ 284321 w 6229350"/>
              <a:gd name="connsiteY1" fmla="*/ 7144 h 571500"/>
              <a:gd name="connsiteX2" fmla="*/ 7144 w 6229350"/>
              <a:gd name="connsiteY2" fmla="*/ 282416 h 571500"/>
              <a:gd name="connsiteX3" fmla="*/ 7144 w 6229350"/>
              <a:gd name="connsiteY3" fmla="*/ 292894 h 571500"/>
              <a:gd name="connsiteX4" fmla="*/ 284321 w 6229350"/>
              <a:gd name="connsiteY4" fmla="*/ 568166 h 571500"/>
              <a:gd name="connsiteX5" fmla="*/ 6228874 w 6229350"/>
              <a:gd name="connsiteY5" fmla="*/ 568166 h 571500"/>
              <a:gd name="connsiteX6" fmla="*/ 6228874 w 6229350"/>
              <a:gd name="connsiteY6" fmla="*/ 7144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29350" h="571500">
                <a:moveTo>
                  <a:pt x="6228874" y="7144"/>
                </a:moveTo>
                <a:lnTo>
                  <a:pt x="284321" y="7144"/>
                </a:lnTo>
                <a:cubicBezTo>
                  <a:pt x="284321" y="7144"/>
                  <a:pt x="7144" y="7144"/>
                  <a:pt x="7144" y="282416"/>
                </a:cubicBezTo>
                <a:lnTo>
                  <a:pt x="7144" y="292894"/>
                </a:lnTo>
                <a:cubicBezTo>
                  <a:pt x="7144" y="292894"/>
                  <a:pt x="7144" y="568166"/>
                  <a:pt x="284321" y="568166"/>
                </a:cubicBezTo>
                <a:lnTo>
                  <a:pt x="6228874" y="568166"/>
                </a:lnTo>
                <a:lnTo>
                  <a:pt x="6228874" y="7144"/>
                </a:lnTo>
                <a:close/>
              </a:path>
            </a:pathLst>
          </a:custGeom>
          <a:solidFill>
            <a:schemeClr val="accent3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38" name="Forma libre: Forma 37">
            <a:extLst>
              <a:ext uri="{FF2B5EF4-FFF2-40B4-BE49-F238E27FC236}">
                <a16:creationId xmlns="" xmlns:a16="http://schemas.microsoft.com/office/drawing/2014/main" id="{9CD6F167-FB82-4EFB-BAB9-1D0FEE07B85D}"/>
              </a:ext>
            </a:extLst>
          </p:cNvPr>
          <p:cNvSpPr/>
          <p:nvPr/>
        </p:nvSpPr>
        <p:spPr>
          <a:xfrm>
            <a:off x="3909848" y="4665641"/>
            <a:ext cx="8277071" cy="257213"/>
          </a:xfrm>
          <a:custGeom>
            <a:avLst/>
            <a:gdLst>
              <a:gd name="connsiteX0" fmla="*/ 363403 w 8277071"/>
              <a:gd name="connsiteY0" fmla="*/ 0 h 257213"/>
              <a:gd name="connsiteX1" fmla="*/ 8277071 w 8277071"/>
              <a:gd name="connsiteY1" fmla="*/ 0 h 257213"/>
              <a:gd name="connsiteX2" fmla="*/ 8277071 w 8277071"/>
              <a:gd name="connsiteY2" fmla="*/ 25380 h 257213"/>
              <a:gd name="connsiteX3" fmla="*/ 363403 w 8277071"/>
              <a:gd name="connsiteY3" fmla="*/ 25380 h 257213"/>
              <a:gd name="connsiteX4" fmla="*/ 61632 w 8277071"/>
              <a:gd name="connsiteY4" fmla="*/ 176355 h 257213"/>
              <a:gd name="connsiteX5" fmla="*/ 25441 w 8277071"/>
              <a:gd name="connsiteY5" fmla="*/ 257213 h 257213"/>
              <a:gd name="connsiteX6" fmla="*/ 0 w 8277071"/>
              <a:gd name="connsiteY6" fmla="*/ 257213 h 257213"/>
              <a:gd name="connsiteX7" fmla="*/ 29624 w 8277071"/>
              <a:gd name="connsiteY7" fmla="*/ 181325 h 257213"/>
              <a:gd name="connsiteX8" fmla="*/ 363403 w 8277071"/>
              <a:gd name="connsiteY8" fmla="*/ 0 h 257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77071" h="257213">
                <a:moveTo>
                  <a:pt x="363403" y="0"/>
                </a:moveTo>
                <a:lnTo>
                  <a:pt x="8277071" y="0"/>
                </a:lnTo>
                <a:lnTo>
                  <a:pt x="8277071" y="25380"/>
                </a:lnTo>
                <a:lnTo>
                  <a:pt x="363403" y="25380"/>
                </a:lnTo>
                <a:cubicBezTo>
                  <a:pt x="352934" y="25380"/>
                  <a:pt x="158297" y="28235"/>
                  <a:pt x="61632" y="176355"/>
                </a:cubicBezTo>
                <a:lnTo>
                  <a:pt x="25441" y="257213"/>
                </a:lnTo>
                <a:lnTo>
                  <a:pt x="0" y="257213"/>
                </a:lnTo>
                <a:lnTo>
                  <a:pt x="29624" y="181325"/>
                </a:lnTo>
                <a:cubicBezTo>
                  <a:pt x="130358" y="2915"/>
                  <a:pt x="360072" y="0"/>
                  <a:pt x="363403" y="0"/>
                </a:cubicBez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s-ES" noProof="0" dirty="0"/>
          </a:p>
        </p:txBody>
      </p:sp>
      <p:sp>
        <p:nvSpPr>
          <p:cNvPr id="36" name="Forma libre: Forma 35">
            <a:extLst>
              <a:ext uri="{FF2B5EF4-FFF2-40B4-BE49-F238E27FC236}">
                <a16:creationId xmlns="" xmlns:a16="http://schemas.microsoft.com/office/drawing/2014/main" id="{3DD2082D-81A7-4E2D-8136-9D48016E7FE9}"/>
              </a:ext>
            </a:extLst>
          </p:cNvPr>
          <p:cNvSpPr/>
          <p:nvPr/>
        </p:nvSpPr>
        <p:spPr>
          <a:xfrm>
            <a:off x="12186919" y="4665641"/>
            <a:ext cx="5081" cy="25380"/>
          </a:xfrm>
          <a:custGeom>
            <a:avLst/>
            <a:gdLst>
              <a:gd name="connsiteX0" fmla="*/ 0 w 5081"/>
              <a:gd name="connsiteY0" fmla="*/ 0 h 25380"/>
              <a:gd name="connsiteX1" fmla="*/ 5081 w 5081"/>
              <a:gd name="connsiteY1" fmla="*/ 0 h 25380"/>
              <a:gd name="connsiteX2" fmla="*/ 5081 w 5081"/>
              <a:gd name="connsiteY2" fmla="*/ 25380 h 25380"/>
              <a:gd name="connsiteX3" fmla="*/ 0 w 5081"/>
              <a:gd name="connsiteY3" fmla="*/ 25380 h 25380"/>
              <a:gd name="connsiteX4" fmla="*/ 0 w 5081"/>
              <a:gd name="connsiteY4" fmla="*/ 0 h 2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1" h="25380">
                <a:moveTo>
                  <a:pt x="0" y="0"/>
                </a:moveTo>
                <a:lnTo>
                  <a:pt x="5081" y="0"/>
                </a:lnTo>
                <a:lnTo>
                  <a:pt x="5081" y="25380"/>
                </a:lnTo>
                <a:lnTo>
                  <a:pt x="0" y="2538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s-ES" noProof="0" dirty="0"/>
          </a:p>
        </p:txBody>
      </p:sp>
      <p:sp>
        <p:nvSpPr>
          <p:cNvPr id="30" name="Forma libre: Forma 29">
            <a:extLst>
              <a:ext uri="{FF2B5EF4-FFF2-40B4-BE49-F238E27FC236}">
                <a16:creationId xmlns="" xmlns:a16="http://schemas.microsoft.com/office/drawing/2014/main" id="{ECF16C35-4A81-4062-808C-7697AF0FD6F5}"/>
              </a:ext>
            </a:extLst>
          </p:cNvPr>
          <p:cNvSpPr/>
          <p:nvPr/>
        </p:nvSpPr>
        <p:spPr>
          <a:xfrm>
            <a:off x="3905233" y="4922854"/>
            <a:ext cx="8286767" cy="513089"/>
          </a:xfrm>
          <a:custGeom>
            <a:avLst/>
            <a:gdLst>
              <a:gd name="connsiteX0" fmla="*/ 4615 w 8286767"/>
              <a:gd name="connsiteY0" fmla="*/ 0 h 513089"/>
              <a:gd name="connsiteX1" fmla="*/ 30056 w 8286767"/>
              <a:gd name="connsiteY1" fmla="*/ 0 h 513089"/>
              <a:gd name="connsiteX2" fmla="*/ 27385 w 8286767"/>
              <a:gd name="connsiteY2" fmla="*/ 5967 h 513089"/>
              <a:gd name="connsiteX3" fmla="*/ 12690 w 8286767"/>
              <a:gd name="connsiteY3" fmla="*/ 120958 h 513089"/>
              <a:gd name="connsiteX4" fmla="*/ 12690 w 8286767"/>
              <a:gd name="connsiteY4" fmla="*/ 134918 h 513089"/>
              <a:gd name="connsiteX5" fmla="*/ 368018 w 8286767"/>
              <a:gd name="connsiteY5" fmla="*/ 488977 h 513089"/>
              <a:gd name="connsiteX6" fmla="*/ 8286767 w 8286767"/>
              <a:gd name="connsiteY6" fmla="*/ 488977 h 513089"/>
              <a:gd name="connsiteX7" fmla="*/ 8286767 w 8286767"/>
              <a:gd name="connsiteY7" fmla="*/ 513089 h 513089"/>
              <a:gd name="connsiteX8" fmla="*/ 368018 w 8286767"/>
              <a:gd name="connsiteY8" fmla="*/ 513089 h 513089"/>
              <a:gd name="connsiteX9" fmla="*/ 0 w 8286767"/>
              <a:gd name="connsiteY9" fmla="*/ 225019 h 513089"/>
              <a:gd name="connsiteX10" fmla="*/ 0 w 8286767"/>
              <a:gd name="connsiteY10" fmla="*/ 11822 h 513089"/>
              <a:gd name="connsiteX11" fmla="*/ 4615 w 8286767"/>
              <a:gd name="connsiteY11" fmla="*/ 0 h 513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86767" h="513089">
                <a:moveTo>
                  <a:pt x="4615" y="0"/>
                </a:moveTo>
                <a:lnTo>
                  <a:pt x="30056" y="0"/>
                </a:lnTo>
                <a:lnTo>
                  <a:pt x="27385" y="5967"/>
                </a:lnTo>
                <a:cubicBezTo>
                  <a:pt x="18024" y="39383"/>
                  <a:pt x="12690" y="77494"/>
                  <a:pt x="12690" y="120958"/>
                </a:cubicBezTo>
                <a:lnTo>
                  <a:pt x="12690" y="134918"/>
                </a:lnTo>
                <a:cubicBezTo>
                  <a:pt x="12690" y="150146"/>
                  <a:pt x="17766" y="488977"/>
                  <a:pt x="368018" y="488977"/>
                </a:cubicBezTo>
                <a:lnTo>
                  <a:pt x="8286767" y="488977"/>
                </a:lnTo>
                <a:lnTo>
                  <a:pt x="8286767" y="513089"/>
                </a:lnTo>
                <a:lnTo>
                  <a:pt x="368018" y="513089"/>
                </a:lnTo>
                <a:cubicBezTo>
                  <a:pt x="110405" y="513089"/>
                  <a:pt x="26649" y="336694"/>
                  <a:pt x="0" y="225019"/>
                </a:cubicBezTo>
                <a:lnTo>
                  <a:pt x="0" y="11822"/>
                </a:lnTo>
                <a:lnTo>
                  <a:pt x="4615" y="0"/>
                </a:ln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s-ES" noProof="0" dirty="0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B7EF9C60-0FED-4965-A9BC-CE69886A3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s-ES" noProof="0" dirty="0"/>
              <a:t>DD.MM.20XX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239F2410-4015-48DB-BB4D-B5944D8C1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="" xmlns:a16="http://schemas.microsoft.com/office/drawing/2014/main" id="{C44F5F26-1B35-405A-AD75-5DFF48CF6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493444834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lipse 47">
            <a:extLst>
              <a:ext uri="{FF2B5EF4-FFF2-40B4-BE49-F238E27FC236}">
                <a16:creationId xmlns=""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49" name="Gráfico 12">
            <a:extLst>
              <a:ext uri="{FF2B5EF4-FFF2-40B4-BE49-F238E27FC236}">
                <a16:creationId xmlns=""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17" name="Marcador de fecha 3">
            <a:extLst>
              <a:ext uri="{FF2B5EF4-FFF2-40B4-BE49-F238E27FC236}">
                <a16:creationId xmlns=""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5816818"/>
            <a:ext cx="2743200" cy="365125"/>
          </a:xfrm>
        </p:spPr>
        <p:txBody>
          <a:bodyPr rtlCol="0"/>
          <a:lstStyle>
            <a:lvl1pPr rtl="0">
              <a:defRPr/>
            </a:lvl1pPr>
          </a:lstStyle>
          <a:p>
            <a:r>
              <a:rPr lang="es-ES" dirty="0"/>
              <a:t>DD.MM.20XX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t>‹Nº›</a:t>
            </a:fld>
            <a:endParaRPr lang="es-ES" noProof="0" dirty="0"/>
          </a:p>
        </p:txBody>
      </p:sp>
      <p:grpSp>
        <p:nvGrpSpPr>
          <p:cNvPr id="41" name="Gráfico 39">
            <a:extLst>
              <a:ext uri="{FF2B5EF4-FFF2-40B4-BE49-F238E27FC236}">
                <a16:creationId xmlns=""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orma libre: Forma 41">
              <a:extLst>
                <a:ext uri="{FF2B5EF4-FFF2-40B4-BE49-F238E27FC236}">
                  <a16:creationId xmlns=""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3" name="Forma libre: Forma 42">
              <a:extLst>
                <a:ext uri="{FF2B5EF4-FFF2-40B4-BE49-F238E27FC236}">
                  <a16:creationId xmlns=""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4" name="Forma libre: Forma 43">
              <a:extLst>
                <a:ext uri="{FF2B5EF4-FFF2-40B4-BE49-F238E27FC236}">
                  <a16:creationId xmlns=""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5" name="Forma libre: Forma 44">
              <a:extLst>
                <a:ext uri="{FF2B5EF4-FFF2-40B4-BE49-F238E27FC236}">
                  <a16:creationId xmlns=""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6" name="Forma libre: Forma 45">
              <a:extLst>
                <a:ext uri="{FF2B5EF4-FFF2-40B4-BE49-F238E27FC236}">
                  <a16:creationId xmlns=""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7" name="Forma libre: Forma 46">
              <a:extLst>
                <a:ext uri="{FF2B5EF4-FFF2-40B4-BE49-F238E27FC236}">
                  <a16:creationId xmlns=""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</p:grpSp>
      <p:sp>
        <p:nvSpPr>
          <p:cNvPr id="18" name="Marcador de contenido 2">
            <a:extLst>
              <a:ext uri="{FF2B5EF4-FFF2-40B4-BE49-F238E27FC236}">
                <a16:creationId xmlns="" xmlns:a16="http://schemas.microsoft.com/office/drawing/2014/main" id="{D7B996D2-06BA-413A-BDEE-428A188D3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rtlCol="0"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7" name="Título 6">
            <a:extLst>
              <a:ext uri="{FF2B5EF4-FFF2-40B4-BE49-F238E27FC236}">
                <a16:creationId xmlns="" xmlns:a16="http://schemas.microsoft.com/office/drawing/2014/main" id="{5E5109FC-8CB6-4120-99CF-163DDAB90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50518" cy="945498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20" name="Gráfico 19">
            <a:extLst>
              <a:ext uri="{FF2B5EF4-FFF2-40B4-BE49-F238E27FC236}">
                <a16:creationId xmlns="" xmlns:a16="http://schemas.microsoft.com/office/drawing/2014/main" id="{9462DA56-F882-470A-8F8C-A55B25FD8A7A}"/>
              </a:ext>
            </a:extLst>
          </p:cNvPr>
          <p:cNvSpPr/>
          <p:nvPr userDrawn="1"/>
        </p:nvSpPr>
        <p:spPr>
          <a:xfrm>
            <a:off x="838200" y="1492524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85801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DD.MM.20XX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AGREGAR UN PIE DE PÁGINA</a:t>
            </a:r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665680610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lipse 47">
            <a:extLst>
              <a:ext uri="{FF2B5EF4-FFF2-40B4-BE49-F238E27FC236}">
                <a16:creationId xmlns=""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49" name="Gráfico 12">
            <a:extLst>
              <a:ext uri="{FF2B5EF4-FFF2-40B4-BE49-F238E27FC236}">
                <a16:creationId xmlns=""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rtl="0">
              <a:defRPr/>
            </a:lvl1pPr>
          </a:lstStyle>
          <a:p>
            <a:r>
              <a:rPr lang="es-ES" dirty="0"/>
              <a:t>DD.MM.20XX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t>‹Nº›</a:t>
            </a:fld>
            <a:endParaRPr lang="es-ES" noProof="0" dirty="0"/>
          </a:p>
        </p:txBody>
      </p:sp>
      <p:grpSp>
        <p:nvGrpSpPr>
          <p:cNvPr id="41" name="Gráfico 39">
            <a:extLst>
              <a:ext uri="{FF2B5EF4-FFF2-40B4-BE49-F238E27FC236}">
                <a16:creationId xmlns=""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orma libre: Forma 41">
              <a:extLst>
                <a:ext uri="{FF2B5EF4-FFF2-40B4-BE49-F238E27FC236}">
                  <a16:creationId xmlns=""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3" name="Forma libre: Forma 42">
              <a:extLst>
                <a:ext uri="{FF2B5EF4-FFF2-40B4-BE49-F238E27FC236}">
                  <a16:creationId xmlns=""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4" name="Forma libre: Forma 43">
              <a:extLst>
                <a:ext uri="{FF2B5EF4-FFF2-40B4-BE49-F238E27FC236}">
                  <a16:creationId xmlns=""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5" name="Forma libre: Forma 44">
              <a:extLst>
                <a:ext uri="{FF2B5EF4-FFF2-40B4-BE49-F238E27FC236}">
                  <a16:creationId xmlns=""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6" name="Forma libre: Forma 45">
              <a:extLst>
                <a:ext uri="{FF2B5EF4-FFF2-40B4-BE49-F238E27FC236}">
                  <a16:creationId xmlns=""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7" name="Forma libre: Forma 46">
              <a:extLst>
                <a:ext uri="{FF2B5EF4-FFF2-40B4-BE49-F238E27FC236}">
                  <a16:creationId xmlns=""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</p:grpSp>
      <p:sp>
        <p:nvSpPr>
          <p:cNvPr id="7" name="Título 6">
            <a:extLst>
              <a:ext uri="{FF2B5EF4-FFF2-40B4-BE49-F238E27FC236}">
                <a16:creationId xmlns="" xmlns:a16="http://schemas.microsoft.com/office/drawing/2014/main" id="{5E5109FC-8CB6-4120-99CF-163DDAB90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50518" cy="945498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20" name="Gráfico 19">
            <a:extLst>
              <a:ext uri="{FF2B5EF4-FFF2-40B4-BE49-F238E27FC236}">
                <a16:creationId xmlns="" xmlns:a16="http://schemas.microsoft.com/office/drawing/2014/main" id="{9462DA56-F882-470A-8F8C-A55B25FD8A7A}"/>
              </a:ext>
            </a:extLst>
          </p:cNvPr>
          <p:cNvSpPr/>
          <p:nvPr userDrawn="1"/>
        </p:nvSpPr>
        <p:spPr>
          <a:xfrm>
            <a:off x="838200" y="1492524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17" name="Marcador de texto 2">
            <a:extLst>
              <a:ext uri="{FF2B5EF4-FFF2-40B4-BE49-F238E27FC236}">
                <a16:creationId xmlns="" xmlns:a16="http://schemas.microsoft.com/office/drawing/2014/main" id="{24B91177-A100-491C-B5EF-BC77E2E33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5624"/>
            <a:ext cx="5157787" cy="421084"/>
          </a:xfrm>
        </p:spPr>
        <p:txBody>
          <a:bodyPr rtlCol="0"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19" name="Marcador de posición de contenido 3">
            <a:extLst>
              <a:ext uri="{FF2B5EF4-FFF2-40B4-BE49-F238E27FC236}">
                <a16:creationId xmlns="" xmlns:a16="http://schemas.microsoft.com/office/drawing/2014/main" id="{B6758D2F-C9AC-4514-B48E-2863E8DDE0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23458"/>
            <a:ext cx="5157787" cy="3387547"/>
          </a:xfrm>
        </p:spPr>
        <p:txBody>
          <a:bodyPr rtlCol="0"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21" name="Marcador de posición de texto 4">
            <a:extLst>
              <a:ext uri="{FF2B5EF4-FFF2-40B4-BE49-F238E27FC236}">
                <a16:creationId xmlns="" xmlns:a16="http://schemas.microsoft.com/office/drawing/2014/main" id="{633C3A9F-17E4-45DF-8DB7-7A55846AAA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8800"/>
            <a:ext cx="5183188" cy="417908"/>
          </a:xfrm>
        </p:spPr>
        <p:txBody>
          <a:bodyPr rtlCol="0"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22" name="Marcador de posición de contenido 5">
            <a:extLst>
              <a:ext uri="{FF2B5EF4-FFF2-40B4-BE49-F238E27FC236}">
                <a16:creationId xmlns="" xmlns:a16="http://schemas.microsoft.com/office/drawing/2014/main" id="{C19AB308-7C32-46C9-B8DB-AA96B7ED0D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323458"/>
            <a:ext cx="5183188" cy="3387547"/>
          </a:xfrm>
        </p:spPr>
        <p:txBody>
          <a:bodyPr rtlCol="0"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133846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lipse 47">
            <a:extLst>
              <a:ext uri="{FF2B5EF4-FFF2-40B4-BE49-F238E27FC236}">
                <a16:creationId xmlns=""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49" name="Gráfico 12">
            <a:extLst>
              <a:ext uri="{FF2B5EF4-FFF2-40B4-BE49-F238E27FC236}">
                <a16:creationId xmlns=""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rtl="0">
              <a:defRPr/>
            </a:lvl1pPr>
          </a:lstStyle>
          <a:p>
            <a:r>
              <a:rPr lang="es-ES" noProof="0" dirty="0"/>
              <a:t>DD.MM.20XX</a:t>
            </a:r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t>‹Nº›</a:t>
            </a:fld>
            <a:endParaRPr lang="es-ES" noProof="0" dirty="0"/>
          </a:p>
        </p:txBody>
      </p:sp>
      <p:grpSp>
        <p:nvGrpSpPr>
          <p:cNvPr id="41" name="Gráfico 39">
            <a:extLst>
              <a:ext uri="{FF2B5EF4-FFF2-40B4-BE49-F238E27FC236}">
                <a16:creationId xmlns=""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orma libre: Forma 41">
              <a:extLst>
                <a:ext uri="{FF2B5EF4-FFF2-40B4-BE49-F238E27FC236}">
                  <a16:creationId xmlns=""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3" name="Forma libre: Forma 42">
              <a:extLst>
                <a:ext uri="{FF2B5EF4-FFF2-40B4-BE49-F238E27FC236}">
                  <a16:creationId xmlns=""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4" name="Forma libre: Forma 43">
              <a:extLst>
                <a:ext uri="{FF2B5EF4-FFF2-40B4-BE49-F238E27FC236}">
                  <a16:creationId xmlns=""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5" name="Forma libre: Forma 44">
              <a:extLst>
                <a:ext uri="{FF2B5EF4-FFF2-40B4-BE49-F238E27FC236}">
                  <a16:creationId xmlns=""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6" name="Forma libre: Forma 45">
              <a:extLst>
                <a:ext uri="{FF2B5EF4-FFF2-40B4-BE49-F238E27FC236}">
                  <a16:creationId xmlns=""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7" name="Forma libre: Forma 46">
              <a:extLst>
                <a:ext uri="{FF2B5EF4-FFF2-40B4-BE49-F238E27FC236}">
                  <a16:creationId xmlns=""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</p:grpSp>
      <p:sp>
        <p:nvSpPr>
          <p:cNvPr id="7" name="Título 6">
            <a:extLst>
              <a:ext uri="{FF2B5EF4-FFF2-40B4-BE49-F238E27FC236}">
                <a16:creationId xmlns="" xmlns:a16="http://schemas.microsoft.com/office/drawing/2014/main" id="{5E5109FC-8CB6-4120-99CF-163DDAB90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50518" cy="945498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20" name="Gráfico 19">
            <a:extLst>
              <a:ext uri="{FF2B5EF4-FFF2-40B4-BE49-F238E27FC236}">
                <a16:creationId xmlns="" xmlns:a16="http://schemas.microsoft.com/office/drawing/2014/main" id="{9462DA56-F882-470A-8F8C-A55B25FD8A7A}"/>
              </a:ext>
            </a:extLst>
          </p:cNvPr>
          <p:cNvSpPr/>
          <p:nvPr userDrawn="1"/>
        </p:nvSpPr>
        <p:spPr>
          <a:xfrm>
            <a:off x="838200" y="1492524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23" name="Marcador de contenido 2">
            <a:extLst>
              <a:ext uri="{FF2B5EF4-FFF2-40B4-BE49-F238E27FC236}">
                <a16:creationId xmlns="" xmlns:a16="http://schemas.microsoft.com/office/drawing/2014/main" id="{CD5AE8A8-E027-4529-A5B7-4D355C71E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85380"/>
          </a:xfrm>
        </p:spPr>
        <p:txBody>
          <a:bodyPr rtlCol="0"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24" name="Marcador de contenido 3">
            <a:extLst>
              <a:ext uri="{FF2B5EF4-FFF2-40B4-BE49-F238E27FC236}">
                <a16:creationId xmlns="" xmlns:a16="http://schemas.microsoft.com/office/drawing/2014/main" id="{FB3E4803-F2CA-4138-9997-6108BFDFE7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8110" y="1825624"/>
            <a:ext cx="5181600" cy="3929249"/>
          </a:xfrm>
        </p:spPr>
        <p:txBody>
          <a:bodyPr rtlCol="0"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1988679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Marcador de posición de imagen 56">
            <a:extLst>
              <a:ext uri="{FF2B5EF4-FFF2-40B4-BE49-F238E27FC236}">
                <a16:creationId xmlns="" xmlns:a16="http://schemas.microsoft.com/office/drawing/2014/main" id="{8E328517-DD21-40E0-B948-B25B366BDE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75856" y="532519"/>
            <a:ext cx="6416144" cy="4534825"/>
          </a:xfrm>
          <a:custGeom>
            <a:avLst/>
            <a:gdLst>
              <a:gd name="connsiteX0" fmla="*/ 2868981 w 6416144"/>
              <a:gd name="connsiteY0" fmla="*/ 4534824 h 4534825"/>
              <a:gd name="connsiteX1" fmla="*/ 6408833 w 6416144"/>
              <a:gd name="connsiteY1" fmla="*/ 4534824 h 4534825"/>
              <a:gd name="connsiteX2" fmla="*/ 6408833 w 6416144"/>
              <a:gd name="connsiteY2" fmla="*/ 4534825 h 4534825"/>
              <a:gd name="connsiteX3" fmla="*/ 2868981 w 6416144"/>
              <a:gd name="connsiteY3" fmla="*/ 4534825 h 4534825"/>
              <a:gd name="connsiteX4" fmla="*/ 4642500 w 6416144"/>
              <a:gd name="connsiteY4" fmla="*/ 3896784 h 4534825"/>
              <a:gd name="connsiteX5" fmla="*/ 4642501 w 6416144"/>
              <a:gd name="connsiteY5" fmla="*/ 3896784 h 4534825"/>
              <a:gd name="connsiteX6" fmla="*/ 4642605 w 6416144"/>
              <a:gd name="connsiteY6" fmla="*/ 3899015 h 4534825"/>
              <a:gd name="connsiteX7" fmla="*/ 4905429 w 6416144"/>
              <a:gd name="connsiteY7" fmla="*/ 4145635 h 4534825"/>
              <a:gd name="connsiteX8" fmla="*/ 4905428 w 6416144"/>
              <a:gd name="connsiteY8" fmla="*/ 4145635 h 4534825"/>
              <a:gd name="connsiteX9" fmla="*/ 4642604 w 6416144"/>
              <a:gd name="connsiteY9" fmla="*/ 3899015 h 4534825"/>
              <a:gd name="connsiteX10" fmla="*/ 6416144 w 6416144"/>
              <a:gd name="connsiteY10" fmla="*/ 0 h 4534825"/>
              <a:gd name="connsiteX11" fmla="*/ 6416144 w 6416144"/>
              <a:gd name="connsiteY11" fmla="*/ 233966 h 4534825"/>
              <a:gd name="connsiteX12" fmla="*/ 5581177 w 6416144"/>
              <a:gd name="connsiteY12" fmla="*/ 233966 h 4534825"/>
              <a:gd name="connsiteX13" fmla="*/ 5317839 w 6416144"/>
              <a:gd name="connsiteY13" fmla="*/ 428980 h 4534825"/>
              <a:gd name="connsiteX14" fmla="*/ 5317839 w 6416144"/>
              <a:gd name="connsiteY14" fmla="*/ 436628 h 4534825"/>
              <a:gd name="connsiteX15" fmla="*/ 5581177 w 6416144"/>
              <a:gd name="connsiteY15" fmla="*/ 631642 h 4534825"/>
              <a:gd name="connsiteX16" fmla="*/ 6416144 w 6416144"/>
              <a:gd name="connsiteY16" fmla="*/ 631642 h 4534825"/>
              <a:gd name="connsiteX17" fmla="*/ 6416144 w 6416144"/>
              <a:gd name="connsiteY17" fmla="*/ 4534824 h 4534825"/>
              <a:gd name="connsiteX18" fmla="*/ 6408833 w 6416144"/>
              <a:gd name="connsiteY18" fmla="*/ 4534824 h 4534825"/>
              <a:gd name="connsiteX19" fmla="*/ 6408833 w 6416144"/>
              <a:gd name="connsiteY19" fmla="*/ 4145635 h 4534825"/>
              <a:gd name="connsiteX20" fmla="*/ 6412028 w 6416144"/>
              <a:gd name="connsiteY20" fmla="*/ 4145635 h 4534825"/>
              <a:gd name="connsiteX21" fmla="*/ 6412028 w 6416144"/>
              <a:gd name="connsiteY21" fmla="*/ 3620144 h 4534825"/>
              <a:gd name="connsiteX22" fmla="*/ 4905428 w 6416144"/>
              <a:gd name="connsiteY22" fmla="*/ 3620144 h 4534825"/>
              <a:gd name="connsiteX23" fmla="*/ 4642090 w 6416144"/>
              <a:gd name="connsiteY23" fmla="*/ 3877837 h 4534825"/>
              <a:gd name="connsiteX24" fmla="*/ 4642090 w 6416144"/>
              <a:gd name="connsiteY24" fmla="*/ 3887942 h 4534825"/>
              <a:gd name="connsiteX25" fmla="*/ 4642500 w 6416144"/>
              <a:gd name="connsiteY25" fmla="*/ 3896784 h 4534825"/>
              <a:gd name="connsiteX26" fmla="*/ 3281687 w 6416144"/>
              <a:gd name="connsiteY26" fmla="*/ 3896784 h 4534825"/>
              <a:gd name="connsiteX27" fmla="*/ 2832240 w 6416144"/>
              <a:gd name="connsiteY27" fmla="*/ 4343957 h 4534825"/>
              <a:gd name="connsiteX28" fmla="*/ 2832240 w 6416144"/>
              <a:gd name="connsiteY28" fmla="*/ 4360378 h 4534825"/>
              <a:gd name="connsiteX29" fmla="*/ 2855942 w 6416144"/>
              <a:gd name="connsiteY29" fmla="*/ 4501866 h 4534825"/>
              <a:gd name="connsiteX30" fmla="*/ 2868981 w 6416144"/>
              <a:gd name="connsiteY30" fmla="*/ 4534824 h 4534825"/>
              <a:gd name="connsiteX31" fmla="*/ 1415799 w 6416144"/>
              <a:gd name="connsiteY31" fmla="*/ 4534824 h 4534825"/>
              <a:gd name="connsiteX32" fmla="*/ 1316204 w 6416144"/>
              <a:gd name="connsiteY32" fmla="*/ 4515398 h 4534825"/>
              <a:gd name="connsiteX33" fmla="*/ 1033 w 6416144"/>
              <a:gd name="connsiteY33" fmla="*/ 2292638 h 4534825"/>
              <a:gd name="connsiteX34" fmla="*/ 1594209 w 6416144"/>
              <a:gd name="connsiteY34" fmla="*/ 23854 h 4534825"/>
              <a:gd name="connsiteX35" fmla="*/ 1554064 w 6416144"/>
              <a:gd name="connsiteY35" fmla="*/ 11750 h 453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416144" h="4534825">
                <a:moveTo>
                  <a:pt x="2868981" y="4534824"/>
                </a:moveTo>
                <a:lnTo>
                  <a:pt x="6408833" y="4534824"/>
                </a:lnTo>
                <a:lnTo>
                  <a:pt x="6408833" y="4534825"/>
                </a:lnTo>
                <a:lnTo>
                  <a:pt x="2868981" y="4534825"/>
                </a:lnTo>
                <a:close/>
                <a:moveTo>
                  <a:pt x="4642500" y="3896784"/>
                </a:moveTo>
                <a:lnTo>
                  <a:pt x="4642501" y="3896784"/>
                </a:lnTo>
                <a:lnTo>
                  <a:pt x="4642605" y="3899015"/>
                </a:lnTo>
                <a:cubicBezTo>
                  <a:pt x="4646206" y="3948339"/>
                  <a:pt x="4675008" y="4145635"/>
                  <a:pt x="4905429" y="4145635"/>
                </a:cubicBezTo>
                <a:lnTo>
                  <a:pt x="4905428" y="4145635"/>
                </a:lnTo>
                <a:cubicBezTo>
                  <a:pt x="4675007" y="4145635"/>
                  <a:pt x="4646205" y="3948339"/>
                  <a:pt x="4642604" y="3899015"/>
                </a:cubicBezTo>
                <a:close/>
                <a:moveTo>
                  <a:pt x="6416144" y="0"/>
                </a:moveTo>
                <a:lnTo>
                  <a:pt x="6416144" y="233966"/>
                </a:lnTo>
                <a:lnTo>
                  <a:pt x="5581177" y="233966"/>
                </a:lnTo>
                <a:cubicBezTo>
                  <a:pt x="5581177" y="233966"/>
                  <a:pt x="5317839" y="233966"/>
                  <a:pt x="5317839" y="428980"/>
                </a:cubicBezTo>
                <a:lnTo>
                  <a:pt x="5317839" y="436628"/>
                </a:lnTo>
                <a:cubicBezTo>
                  <a:pt x="5317839" y="436628"/>
                  <a:pt x="5317839" y="631642"/>
                  <a:pt x="5581177" y="631642"/>
                </a:cubicBezTo>
                <a:lnTo>
                  <a:pt x="6416144" y="631642"/>
                </a:lnTo>
                <a:lnTo>
                  <a:pt x="6416144" y="4534824"/>
                </a:lnTo>
                <a:lnTo>
                  <a:pt x="6408833" y="4534824"/>
                </a:lnTo>
                <a:lnTo>
                  <a:pt x="6408833" y="4145635"/>
                </a:lnTo>
                <a:lnTo>
                  <a:pt x="6412028" y="4145635"/>
                </a:lnTo>
                <a:lnTo>
                  <a:pt x="6412028" y="3620144"/>
                </a:lnTo>
                <a:lnTo>
                  <a:pt x="4905428" y="3620144"/>
                </a:lnTo>
                <a:cubicBezTo>
                  <a:pt x="4905428" y="3620144"/>
                  <a:pt x="4642090" y="3620144"/>
                  <a:pt x="4642090" y="3877837"/>
                </a:cubicBezTo>
                <a:lnTo>
                  <a:pt x="4642090" y="3887942"/>
                </a:lnTo>
                <a:lnTo>
                  <a:pt x="4642500" y="3896784"/>
                </a:lnTo>
                <a:lnTo>
                  <a:pt x="3281687" y="3896784"/>
                </a:lnTo>
                <a:cubicBezTo>
                  <a:pt x="3281687" y="3896784"/>
                  <a:pt x="2832240" y="3896784"/>
                  <a:pt x="2832240" y="4343957"/>
                </a:cubicBezTo>
                <a:lnTo>
                  <a:pt x="2832240" y="4360378"/>
                </a:lnTo>
                <a:cubicBezTo>
                  <a:pt x="2832240" y="4360378"/>
                  <a:pt x="2832240" y="4423262"/>
                  <a:pt x="2855942" y="4501866"/>
                </a:cubicBezTo>
                <a:lnTo>
                  <a:pt x="2868981" y="4534824"/>
                </a:lnTo>
                <a:lnTo>
                  <a:pt x="1415799" y="4534824"/>
                </a:lnTo>
                <a:lnTo>
                  <a:pt x="1316204" y="4515398"/>
                </a:lnTo>
                <a:cubicBezTo>
                  <a:pt x="682558" y="4348152"/>
                  <a:pt x="32583" y="3566545"/>
                  <a:pt x="1033" y="2292638"/>
                </a:cubicBezTo>
                <a:cubicBezTo>
                  <a:pt x="-35023" y="836743"/>
                  <a:pt x="880886" y="23854"/>
                  <a:pt x="1594209" y="23854"/>
                </a:cubicBezTo>
                <a:cubicBezTo>
                  <a:pt x="1590120" y="19819"/>
                  <a:pt x="1558153" y="15785"/>
                  <a:pt x="1554064" y="1175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35" name="Elipse 34">
            <a:extLst>
              <a:ext uri="{FF2B5EF4-FFF2-40B4-BE49-F238E27FC236}">
                <a16:creationId xmlns="" xmlns:a16="http://schemas.microsoft.com/office/drawing/2014/main" id="{7BC6DBB9-1B34-4374-A887-DC30F9E2F62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36" name="Gráfico 12">
            <a:extLst>
              <a:ext uri="{FF2B5EF4-FFF2-40B4-BE49-F238E27FC236}">
                <a16:creationId xmlns="" xmlns:a16="http://schemas.microsoft.com/office/drawing/2014/main" id="{00DE0AE3-F44D-4F2C-B7A3-C253AA498DEF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C6F89F8-3E24-406D-9C49-00E6E47E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rtl="0">
              <a:defRPr/>
            </a:lvl1pPr>
          </a:lstStyle>
          <a:p>
            <a:r>
              <a:rPr lang="es-ES" noProof="0" dirty="0"/>
              <a:t>DD.MM.20XX</a:t>
            </a:r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392DBDA-ED00-4248-AC6D-0CE0B82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908793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C2B5F97-2F18-4EF2-9CBC-AAAB9FF4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38" name="Forma libre: Forma 37">
            <a:extLst>
              <a:ext uri="{FF2B5EF4-FFF2-40B4-BE49-F238E27FC236}">
                <a16:creationId xmlns="" xmlns:a16="http://schemas.microsoft.com/office/drawing/2014/main" id="{C6C05708-08C7-4EF1-B0D8-6A01C1B1AD85}"/>
              </a:ext>
            </a:extLst>
          </p:cNvPr>
          <p:cNvSpPr/>
          <p:nvPr userDrawn="1"/>
        </p:nvSpPr>
        <p:spPr>
          <a:xfrm>
            <a:off x="10413777" y="4433244"/>
            <a:ext cx="1782599" cy="30316"/>
          </a:xfrm>
          <a:custGeom>
            <a:avLst/>
            <a:gdLst>
              <a:gd name="connsiteX0" fmla="*/ 0 w 1782599"/>
              <a:gd name="connsiteY0" fmla="*/ 0 h 30316"/>
              <a:gd name="connsiteX1" fmla="*/ 1782599 w 1782599"/>
              <a:gd name="connsiteY1" fmla="*/ 0 h 30316"/>
              <a:gd name="connsiteX2" fmla="*/ 1782599 w 1782599"/>
              <a:gd name="connsiteY2" fmla="*/ 30316 h 30316"/>
              <a:gd name="connsiteX3" fmla="*/ 2488 w 1782599"/>
              <a:gd name="connsiteY3" fmla="*/ 30316 h 30316"/>
              <a:gd name="connsiteX4" fmla="*/ 643 w 1782599"/>
              <a:gd name="connsiteY4" fmla="*/ 16129 h 30316"/>
              <a:gd name="connsiteX5" fmla="*/ 0 w 1782599"/>
              <a:gd name="connsiteY5" fmla="*/ 3788 h 30316"/>
              <a:gd name="connsiteX6" fmla="*/ 0 w 1782599"/>
              <a:gd name="connsiteY6" fmla="*/ 0 h 3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2599" h="30316">
                <a:moveTo>
                  <a:pt x="0" y="0"/>
                </a:moveTo>
                <a:lnTo>
                  <a:pt x="1782599" y="0"/>
                </a:lnTo>
                <a:lnTo>
                  <a:pt x="1782599" y="30316"/>
                </a:lnTo>
                <a:lnTo>
                  <a:pt x="2488" y="30316"/>
                </a:lnTo>
                <a:lnTo>
                  <a:pt x="643" y="16129"/>
                </a:lnTo>
                <a:cubicBezTo>
                  <a:pt x="40" y="8565"/>
                  <a:pt x="0" y="4104"/>
                  <a:pt x="0" y="378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s-ES" noProof="0" dirty="0"/>
          </a:p>
        </p:txBody>
      </p:sp>
      <p:sp>
        <p:nvSpPr>
          <p:cNvPr id="3" name="Gráfico 33">
            <a:extLst>
              <a:ext uri="{FF2B5EF4-FFF2-40B4-BE49-F238E27FC236}">
                <a16:creationId xmlns="" xmlns:a16="http://schemas.microsoft.com/office/drawing/2014/main" id="{38956B41-4EE0-4C7C-8436-027F5DE8B1BC}"/>
              </a:ext>
            </a:extLst>
          </p:cNvPr>
          <p:cNvSpPr/>
          <p:nvPr userDrawn="1"/>
        </p:nvSpPr>
        <p:spPr>
          <a:xfrm>
            <a:off x="887582" y="2045662"/>
            <a:ext cx="3785313" cy="165305"/>
          </a:xfrm>
          <a:custGeom>
            <a:avLst/>
            <a:gdLst>
              <a:gd name="connsiteX0" fmla="*/ 3700149 w 3785313"/>
              <a:gd name="connsiteY0" fmla="*/ 162194 h 165304"/>
              <a:gd name="connsiteX1" fmla="*/ 92020 w 3785313"/>
              <a:gd name="connsiteY1" fmla="*/ 162194 h 165304"/>
              <a:gd name="connsiteX2" fmla="*/ 14166 w 3785313"/>
              <a:gd name="connsiteY2" fmla="*/ 87171 h 165304"/>
              <a:gd name="connsiteX3" fmla="*/ 14166 w 3785313"/>
              <a:gd name="connsiteY3" fmla="*/ 87171 h 165304"/>
              <a:gd name="connsiteX4" fmla="*/ 92020 w 3785313"/>
              <a:gd name="connsiteY4" fmla="*/ 13420 h 165304"/>
              <a:gd name="connsiteX5" fmla="*/ 3698806 w 3785313"/>
              <a:gd name="connsiteY5" fmla="*/ 13420 h 165304"/>
              <a:gd name="connsiteX6" fmla="*/ 3776660 w 3785313"/>
              <a:gd name="connsiteY6" fmla="*/ 87171 h 165304"/>
              <a:gd name="connsiteX7" fmla="*/ 3776660 w 3785313"/>
              <a:gd name="connsiteY7" fmla="*/ 87171 h 165304"/>
              <a:gd name="connsiteX8" fmla="*/ 3700149 w 3785313"/>
              <a:gd name="connsiteY8" fmla="*/ 162194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13" h="165304">
                <a:moveTo>
                  <a:pt x="3700149" y="162194"/>
                </a:moveTo>
                <a:lnTo>
                  <a:pt x="92020" y="162194"/>
                </a:lnTo>
                <a:cubicBezTo>
                  <a:pt x="49066" y="162194"/>
                  <a:pt x="14166" y="127861"/>
                  <a:pt x="14166" y="87171"/>
                </a:cubicBezTo>
                <a:lnTo>
                  <a:pt x="14166" y="87171"/>
                </a:lnTo>
                <a:cubicBezTo>
                  <a:pt x="14166" y="46481"/>
                  <a:pt x="49066" y="13420"/>
                  <a:pt x="92020" y="13420"/>
                </a:cubicBezTo>
                <a:lnTo>
                  <a:pt x="3698806" y="13420"/>
                </a:lnTo>
                <a:cubicBezTo>
                  <a:pt x="3741760" y="13420"/>
                  <a:pt x="3776660" y="46481"/>
                  <a:pt x="3776660" y="87171"/>
                </a:cubicBezTo>
                <a:lnTo>
                  <a:pt x="3776660" y="87171"/>
                </a:lnTo>
                <a:cubicBezTo>
                  <a:pt x="3778002" y="127861"/>
                  <a:pt x="3743102" y="162194"/>
                  <a:pt x="3700149" y="16219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34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33" name="Forma libre: Forma 32">
            <a:extLst>
              <a:ext uri="{FF2B5EF4-FFF2-40B4-BE49-F238E27FC236}">
                <a16:creationId xmlns="" xmlns:a16="http://schemas.microsoft.com/office/drawing/2014/main" id="{E08687FC-7322-4F20-9769-1ECF4296A96E}"/>
              </a:ext>
            </a:extLst>
          </p:cNvPr>
          <p:cNvSpPr/>
          <p:nvPr userDrawn="1"/>
        </p:nvSpPr>
        <p:spPr>
          <a:xfrm>
            <a:off x="10416941" y="4161024"/>
            <a:ext cx="1785131" cy="543175"/>
          </a:xfrm>
          <a:custGeom>
            <a:avLst/>
            <a:gdLst>
              <a:gd name="connsiteX0" fmla="*/ 1338739 w 1343025"/>
              <a:gd name="connsiteY0" fmla="*/ 7144 h 409575"/>
              <a:gd name="connsiteX1" fmla="*/ 205264 w 1343025"/>
              <a:gd name="connsiteY1" fmla="*/ 7144 h 409575"/>
              <a:gd name="connsiteX2" fmla="*/ 7144 w 1343025"/>
              <a:gd name="connsiteY2" fmla="*/ 201454 h 409575"/>
              <a:gd name="connsiteX3" fmla="*/ 7144 w 1343025"/>
              <a:gd name="connsiteY3" fmla="*/ 209074 h 409575"/>
              <a:gd name="connsiteX4" fmla="*/ 205264 w 1343025"/>
              <a:gd name="connsiteY4" fmla="*/ 403384 h 409575"/>
              <a:gd name="connsiteX5" fmla="*/ 1338739 w 1343025"/>
              <a:gd name="connsiteY5" fmla="*/ 403384 h 409575"/>
              <a:gd name="connsiteX6" fmla="*/ 1338739 w 1343025"/>
              <a:gd name="connsiteY6" fmla="*/ 7144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3025" h="409575">
                <a:moveTo>
                  <a:pt x="1338739" y="7144"/>
                </a:moveTo>
                <a:lnTo>
                  <a:pt x="205264" y="7144"/>
                </a:lnTo>
                <a:cubicBezTo>
                  <a:pt x="205264" y="7144"/>
                  <a:pt x="7144" y="7144"/>
                  <a:pt x="7144" y="201454"/>
                </a:cubicBezTo>
                <a:lnTo>
                  <a:pt x="7144" y="209074"/>
                </a:lnTo>
                <a:cubicBezTo>
                  <a:pt x="7144" y="209074"/>
                  <a:pt x="7144" y="403384"/>
                  <a:pt x="205264" y="403384"/>
                </a:cubicBezTo>
                <a:lnTo>
                  <a:pt x="1338739" y="403384"/>
                </a:lnTo>
                <a:lnTo>
                  <a:pt x="1338739" y="714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41" name="Forma libre: Forma 40">
            <a:extLst>
              <a:ext uri="{FF2B5EF4-FFF2-40B4-BE49-F238E27FC236}">
                <a16:creationId xmlns="" xmlns:a16="http://schemas.microsoft.com/office/drawing/2014/main" id="{0FCCDE26-7222-4C1B-884A-0FAE84FA57DB}"/>
              </a:ext>
            </a:extLst>
          </p:cNvPr>
          <p:cNvSpPr/>
          <p:nvPr userDrawn="1"/>
        </p:nvSpPr>
        <p:spPr>
          <a:xfrm>
            <a:off x="8607090" y="4437664"/>
            <a:ext cx="3595584" cy="922135"/>
          </a:xfrm>
          <a:custGeom>
            <a:avLst/>
            <a:gdLst>
              <a:gd name="connsiteX0" fmla="*/ 2697957 w 2705100"/>
              <a:gd name="connsiteY0" fmla="*/ 7144 h 695325"/>
              <a:gd name="connsiteX1" fmla="*/ 345281 w 2705100"/>
              <a:gd name="connsiteY1" fmla="*/ 7144 h 695325"/>
              <a:gd name="connsiteX2" fmla="*/ 7144 w 2705100"/>
              <a:gd name="connsiteY2" fmla="*/ 344329 h 695325"/>
              <a:gd name="connsiteX3" fmla="*/ 7144 w 2705100"/>
              <a:gd name="connsiteY3" fmla="*/ 356711 h 695325"/>
              <a:gd name="connsiteX4" fmla="*/ 345281 w 2705100"/>
              <a:gd name="connsiteY4" fmla="*/ 693896 h 695325"/>
              <a:gd name="connsiteX5" fmla="*/ 2697957 w 2705100"/>
              <a:gd name="connsiteY5" fmla="*/ 693896 h 695325"/>
              <a:gd name="connsiteX6" fmla="*/ 2697957 w 2705100"/>
              <a:gd name="connsiteY6" fmla="*/ 7144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5100" h="695325">
                <a:moveTo>
                  <a:pt x="2697957" y="7144"/>
                </a:moveTo>
                <a:lnTo>
                  <a:pt x="345281" y="7144"/>
                </a:lnTo>
                <a:cubicBezTo>
                  <a:pt x="345281" y="7144"/>
                  <a:pt x="7144" y="7144"/>
                  <a:pt x="7144" y="344329"/>
                </a:cubicBezTo>
                <a:lnTo>
                  <a:pt x="7144" y="356711"/>
                </a:lnTo>
                <a:cubicBezTo>
                  <a:pt x="7144" y="356711"/>
                  <a:pt x="7144" y="693896"/>
                  <a:pt x="345281" y="693896"/>
                </a:cubicBezTo>
                <a:lnTo>
                  <a:pt x="2697957" y="693896"/>
                </a:lnTo>
                <a:lnTo>
                  <a:pt x="2697957" y="7144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="" xmlns:a16="http://schemas.microsoft.com/office/drawing/2014/main" id="{2AC78A4D-01A3-43A6-BE82-E64E2BF16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442729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20" name="Marcador de texto 3">
            <a:extLst>
              <a:ext uri="{FF2B5EF4-FFF2-40B4-BE49-F238E27FC236}">
                <a16:creationId xmlns="" xmlns:a16="http://schemas.microsoft.com/office/drawing/2014/main" id="{E6544955-4597-4E52-9C7E-8AEB5D2A49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6700"/>
            <a:ext cx="3932237" cy="3512287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0023051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lipse 34">
            <a:extLst>
              <a:ext uri="{FF2B5EF4-FFF2-40B4-BE49-F238E27FC236}">
                <a16:creationId xmlns="" xmlns:a16="http://schemas.microsoft.com/office/drawing/2014/main" id="{7BC6DBB9-1B34-4374-A887-DC30F9E2F62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36" name="Gráfico 12">
            <a:extLst>
              <a:ext uri="{FF2B5EF4-FFF2-40B4-BE49-F238E27FC236}">
                <a16:creationId xmlns="" xmlns:a16="http://schemas.microsoft.com/office/drawing/2014/main" id="{00DE0AE3-F44D-4F2C-B7A3-C253AA498DEF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C6F89F8-3E24-406D-9C49-00E6E47E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rtl="0">
              <a:defRPr/>
            </a:lvl1pPr>
          </a:lstStyle>
          <a:p>
            <a:r>
              <a:rPr lang="es-ES" noProof="0" dirty="0"/>
              <a:t>DD.MM.20XX</a:t>
            </a:r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392DBDA-ED00-4248-AC6D-0CE0B82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908793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C2B5F97-2F18-4EF2-9CBC-AAAB9FF4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38" name="Forma libre: Forma 37">
            <a:extLst>
              <a:ext uri="{FF2B5EF4-FFF2-40B4-BE49-F238E27FC236}">
                <a16:creationId xmlns="" xmlns:a16="http://schemas.microsoft.com/office/drawing/2014/main" id="{C6C05708-08C7-4EF1-B0D8-6A01C1B1AD85}"/>
              </a:ext>
            </a:extLst>
          </p:cNvPr>
          <p:cNvSpPr/>
          <p:nvPr userDrawn="1"/>
        </p:nvSpPr>
        <p:spPr>
          <a:xfrm>
            <a:off x="10413777" y="4433244"/>
            <a:ext cx="1782599" cy="30316"/>
          </a:xfrm>
          <a:custGeom>
            <a:avLst/>
            <a:gdLst>
              <a:gd name="connsiteX0" fmla="*/ 0 w 1782599"/>
              <a:gd name="connsiteY0" fmla="*/ 0 h 30316"/>
              <a:gd name="connsiteX1" fmla="*/ 1782599 w 1782599"/>
              <a:gd name="connsiteY1" fmla="*/ 0 h 30316"/>
              <a:gd name="connsiteX2" fmla="*/ 1782599 w 1782599"/>
              <a:gd name="connsiteY2" fmla="*/ 30316 h 30316"/>
              <a:gd name="connsiteX3" fmla="*/ 2488 w 1782599"/>
              <a:gd name="connsiteY3" fmla="*/ 30316 h 30316"/>
              <a:gd name="connsiteX4" fmla="*/ 643 w 1782599"/>
              <a:gd name="connsiteY4" fmla="*/ 16129 h 30316"/>
              <a:gd name="connsiteX5" fmla="*/ 0 w 1782599"/>
              <a:gd name="connsiteY5" fmla="*/ 3788 h 30316"/>
              <a:gd name="connsiteX6" fmla="*/ 0 w 1782599"/>
              <a:gd name="connsiteY6" fmla="*/ 0 h 3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2599" h="30316">
                <a:moveTo>
                  <a:pt x="0" y="0"/>
                </a:moveTo>
                <a:lnTo>
                  <a:pt x="1782599" y="0"/>
                </a:lnTo>
                <a:lnTo>
                  <a:pt x="1782599" y="30316"/>
                </a:lnTo>
                <a:lnTo>
                  <a:pt x="2488" y="30316"/>
                </a:lnTo>
                <a:lnTo>
                  <a:pt x="643" y="16129"/>
                </a:lnTo>
                <a:cubicBezTo>
                  <a:pt x="40" y="8565"/>
                  <a:pt x="0" y="4104"/>
                  <a:pt x="0" y="378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s-ES" noProof="0" dirty="0"/>
          </a:p>
        </p:txBody>
      </p:sp>
      <p:sp>
        <p:nvSpPr>
          <p:cNvPr id="3" name="Gráfico 33">
            <a:extLst>
              <a:ext uri="{FF2B5EF4-FFF2-40B4-BE49-F238E27FC236}">
                <a16:creationId xmlns="" xmlns:a16="http://schemas.microsoft.com/office/drawing/2014/main" id="{38956B41-4EE0-4C7C-8436-027F5DE8B1BC}"/>
              </a:ext>
            </a:extLst>
          </p:cNvPr>
          <p:cNvSpPr/>
          <p:nvPr userDrawn="1"/>
        </p:nvSpPr>
        <p:spPr>
          <a:xfrm>
            <a:off x="887582" y="2045662"/>
            <a:ext cx="3785313" cy="165305"/>
          </a:xfrm>
          <a:custGeom>
            <a:avLst/>
            <a:gdLst>
              <a:gd name="connsiteX0" fmla="*/ 3700149 w 3785313"/>
              <a:gd name="connsiteY0" fmla="*/ 162194 h 165304"/>
              <a:gd name="connsiteX1" fmla="*/ 92020 w 3785313"/>
              <a:gd name="connsiteY1" fmla="*/ 162194 h 165304"/>
              <a:gd name="connsiteX2" fmla="*/ 14166 w 3785313"/>
              <a:gd name="connsiteY2" fmla="*/ 87171 h 165304"/>
              <a:gd name="connsiteX3" fmla="*/ 14166 w 3785313"/>
              <a:gd name="connsiteY3" fmla="*/ 87171 h 165304"/>
              <a:gd name="connsiteX4" fmla="*/ 92020 w 3785313"/>
              <a:gd name="connsiteY4" fmla="*/ 13420 h 165304"/>
              <a:gd name="connsiteX5" fmla="*/ 3698806 w 3785313"/>
              <a:gd name="connsiteY5" fmla="*/ 13420 h 165304"/>
              <a:gd name="connsiteX6" fmla="*/ 3776660 w 3785313"/>
              <a:gd name="connsiteY6" fmla="*/ 87171 h 165304"/>
              <a:gd name="connsiteX7" fmla="*/ 3776660 w 3785313"/>
              <a:gd name="connsiteY7" fmla="*/ 87171 h 165304"/>
              <a:gd name="connsiteX8" fmla="*/ 3700149 w 3785313"/>
              <a:gd name="connsiteY8" fmla="*/ 162194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13" h="165304">
                <a:moveTo>
                  <a:pt x="3700149" y="162194"/>
                </a:moveTo>
                <a:lnTo>
                  <a:pt x="92020" y="162194"/>
                </a:lnTo>
                <a:cubicBezTo>
                  <a:pt x="49066" y="162194"/>
                  <a:pt x="14166" y="127861"/>
                  <a:pt x="14166" y="87171"/>
                </a:cubicBezTo>
                <a:lnTo>
                  <a:pt x="14166" y="87171"/>
                </a:lnTo>
                <a:cubicBezTo>
                  <a:pt x="14166" y="46481"/>
                  <a:pt x="49066" y="13420"/>
                  <a:pt x="92020" y="13420"/>
                </a:cubicBezTo>
                <a:lnTo>
                  <a:pt x="3698806" y="13420"/>
                </a:lnTo>
                <a:cubicBezTo>
                  <a:pt x="3741760" y="13420"/>
                  <a:pt x="3776660" y="46481"/>
                  <a:pt x="3776660" y="87171"/>
                </a:cubicBezTo>
                <a:lnTo>
                  <a:pt x="3776660" y="87171"/>
                </a:lnTo>
                <a:cubicBezTo>
                  <a:pt x="3778002" y="127861"/>
                  <a:pt x="3743102" y="162194"/>
                  <a:pt x="3700149" y="16219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34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33" name="Forma libre: Forma 32">
            <a:extLst>
              <a:ext uri="{FF2B5EF4-FFF2-40B4-BE49-F238E27FC236}">
                <a16:creationId xmlns="" xmlns:a16="http://schemas.microsoft.com/office/drawing/2014/main" id="{E08687FC-7322-4F20-9769-1ECF4296A96E}"/>
              </a:ext>
            </a:extLst>
          </p:cNvPr>
          <p:cNvSpPr/>
          <p:nvPr userDrawn="1"/>
        </p:nvSpPr>
        <p:spPr>
          <a:xfrm>
            <a:off x="10416941" y="4161024"/>
            <a:ext cx="1785131" cy="543175"/>
          </a:xfrm>
          <a:custGeom>
            <a:avLst/>
            <a:gdLst>
              <a:gd name="connsiteX0" fmla="*/ 1338739 w 1343025"/>
              <a:gd name="connsiteY0" fmla="*/ 7144 h 409575"/>
              <a:gd name="connsiteX1" fmla="*/ 205264 w 1343025"/>
              <a:gd name="connsiteY1" fmla="*/ 7144 h 409575"/>
              <a:gd name="connsiteX2" fmla="*/ 7144 w 1343025"/>
              <a:gd name="connsiteY2" fmla="*/ 201454 h 409575"/>
              <a:gd name="connsiteX3" fmla="*/ 7144 w 1343025"/>
              <a:gd name="connsiteY3" fmla="*/ 209074 h 409575"/>
              <a:gd name="connsiteX4" fmla="*/ 205264 w 1343025"/>
              <a:gd name="connsiteY4" fmla="*/ 403384 h 409575"/>
              <a:gd name="connsiteX5" fmla="*/ 1338739 w 1343025"/>
              <a:gd name="connsiteY5" fmla="*/ 403384 h 409575"/>
              <a:gd name="connsiteX6" fmla="*/ 1338739 w 1343025"/>
              <a:gd name="connsiteY6" fmla="*/ 7144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3025" h="409575">
                <a:moveTo>
                  <a:pt x="1338739" y="7144"/>
                </a:moveTo>
                <a:lnTo>
                  <a:pt x="205264" y="7144"/>
                </a:lnTo>
                <a:cubicBezTo>
                  <a:pt x="205264" y="7144"/>
                  <a:pt x="7144" y="7144"/>
                  <a:pt x="7144" y="201454"/>
                </a:cubicBezTo>
                <a:lnTo>
                  <a:pt x="7144" y="209074"/>
                </a:lnTo>
                <a:cubicBezTo>
                  <a:pt x="7144" y="209074"/>
                  <a:pt x="7144" y="403384"/>
                  <a:pt x="205264" y="403384"/>
                </a:cubicBezTo>
                <a:lnTo>
                  <a:pt x="1338739" y="403384"/>
                </a:lnTo>
                <a:lnTo>
                  <a:pt x="1338739" y="714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41" name="Forma libre: Forma 40">
            <a:extLst>
              <a:ext uri="{FF2B5EF4-FFF2-40B4-BE49-F238E27FC236}">
                <a16:creationId xmlns="" xmlns:a16="http://schemas.microsoft.com/office/drawing/2014/main" id="{0FCCDE26-7222-4C1B-884A-0FAE84FA57DB}"/>
              </a:ext>
            </a:extLst>
          </p:cNvPr>
          <p:cNvSpPr/>
          <p:nvPr userDrawn="1"/>
        </p:nvSpPr>
        <p:spPr>
          <a:xfrm>
            <a:off x="8607090" y="4437664"/>
            <a:ext cx="3595584" cy="922135"/>
          </a:xfrm>
          <a:custGeom>
            <a:avLst/>
            <a:gdLst>
              <a:gd name="connsiteX0" fmla="*/ 2697957 w 2705100"/>
              <a:gd name="connsiteY0" fmla="*/ 7144 h 695325"/>
              <a:gd name="connsiteX1" fmla="*/ 345281 w 2705100"/>
              <a:gd name="connsiteY1" fmla="*/ 7144 h 695325"/>
              <a:gd name="connsiteX2" fmla="*/ 7144 w 2705100"/>
              <a:gd name="connsiteY2" fmla="*/ 344329 h 695325"/>
              <a:gd name="connsiteX3" fmla="*/ 7144 w 2705100"/>
              <a:gd name="connsiteY3" fmla="*/ 356711 h 695325"/>
              <a:gd name="connsiteX4" fmla="*/ 345281 w 2705100"/>
              <a:gd name="connsiteY4" fmla="*/ 693896 h 695325"/>
              <a:gd name="connsiteX5" fmla="*/ 2697957 w 2705100"/>
              <a:gd name="connsiteY5" fmla="*/ 693896 h 695325"/>
              <a:gd name="connsiteX6" fmla="*/ 2697957 w 2705100"/>
              <a:gd name="connsiteY6" fmla="*/ 7144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5100" h="695325">
                <a:moveTo>
                  <a:pt x="2697957" y="7144"/>
                </a:moveTo>
                <a:lnTo>
                  <a:pt x="345281" y="7144"/>
                </a:lnTo>
                <a:cubicBezTo>
                  <a:pt x="345281" y="7144"/>
                  <a:pt x="7144" y="7144"/>
                  <a:pt x="7144" y="344329"/>
                </a:cubicBezTo>
                <a:lnTo>
                  <a:pt x="7144" y="356711"/>
                </a:lnTo>
                <a:cubicBezTo>
                  <a:pt x="7144" y="356711"/>
                  <a:pt x="7144" y="693896"/>
                  <a:pt x="345281" y="693896"/>
                </a:cubicBezTo>
                <a:lnTo>
                  <a:pt x="2697957" y="693896"/>
                </a:lnTo>
                <a:lnTo>
                  <a:pt x="2697957" y="7144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="" xmlns:a16="http://schemas.microsoft.com/office/drawing/2014/main" id="{2AC78A4D-01A3-43A6-BE82-E64E2BF16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442729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20" name="Marcador de texto 3">
            <a:extLst>
              <a:ext uri="{FF2B5EF4-FFF2-40B4-BE49-F238E27FC236}">
                <a16:creationId xmlns="" xmlns:a16="http://schemas.microsoft.com/office/drawing/2014/main" id="{E6544955-4597-4E52-9C7E-8AEB5D2A49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56700"/>
            <a:ext cx="3932237" cy="3512287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14" name="Marcador de posición de contenido 2">
            <a:extLst>
              <a:ext uri="{FF2B5EF4-FFF2-40B4-BE49-F238E27FC236}">
                <a16:creationId xmlns="" xmlns:a16="http://schemas.microsoft.com/office/drawing/2014/main" id="{A28A6791-A2CB-40CE-AEF5-A729106DA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653212" cy="540385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Editar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484759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lipse 47">
            <a:extLst>
              <a:ext uri="{FF2B5EF4-FFF2-40B4-BE49-F238E27FC236}">
                <a16:creationId xmlns=""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49" name="Gráfico 12">
            <a:extLst>
              <a:ext uri="{FF2B5EF4-FFF2-40B4-BE49-F238E27FC236}">
                <a16:creationId xmlns=""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rtl="0">
              <a:defRPr/>
            </a:lvl1pPr>
          </a:lstStyle>
          <a:p>
            <a:r>
              <a:rPr lang="es-ES" noProof="0" dirty="0"/>
              <a:t>DD.MM.20XX</a:t>
            </a:r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t>‹Nº›</a:t>
            </a:fld>
            <a:endParaRPr lang="es-ES" noProof="0" dirty="0"/>
          </a:p>
        </p:txBody>
      </p:sp>
      <p:grpSp>
        <p:nvGrpSpPr>
          <p:cNvPr id="41" name="Gráfico 39">
            <a:extLst>
              <a:ext uri="{FF2B5EF4-FFF2-40B4-BE49-F238E27FC236}">
                <a16:creationId xmlns=""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orma libre: Forma 41">
              <a:extLst>
                <a:ext uri="{FF2B5EF4-FFF2-40B4-BE49-F238E27FC236}">
                  <a16:creationId xmlns=""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3" name="Forma libre: Forma 42">
              <a:extLst>
                <a:ext uri="{FF2B5EF4-FFF2-40B4-BE49-F238E27FC236}">
                  <a16:creationId xmlns=""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4" name="Forma libre: Forma 43">
              <a:extLst>
                <a:ext uri="{FF2B5EF4-FFF2-40B4-BE49-F238E27FC236}">
                  <a16:creationId xmlns=""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5" name="Forma libre: Forma 44">
              <a:extLst>
                <a:ext uri="{FF2B5EF4-FFF2-40B4-BE49-F238E27FC236}">
                  <a16:creationId xmlns=""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6" name="Forma libre: Forma 45">
              <a:extLst>
                <a:ext uri="{FF2B5EF4-FFF2-40B4-BE49-F238E27FC236}">
                  <a16:creationId xmlns=""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7" name="Forma libre: Forma 46">
              <a:extLst>
                <a:ext uri="{FF2B5EF4-FFF2-40B4-BE49-F238E27FC236}">
                  <a16:creationId xmlns=""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</p:grpSp>
      <p:sp>
        <p:nvSpPr>
          <p:cNvPr id="18" name="Gráfico 19">
            <a:extLst>
              <a:ext uri="{FF2B5EF4-FFF2-40B4-BE49-F238E27FC236}">
                <a16:creationId xmlns="" xmlns:a16="http://schemas.microsoft.com/office/drawing/2014/main" id="{436C4D92-1746-4D54-8232-468DFF66CF79}"/>
              </a:ext>
            </a:extLst>
          </p:cNvPr>
          <p:cNvSpPr/>
          <p:nvPr userDrawn="1"/>
        </p:nvSpPr>
        <p:spPr>
          <a:xfrm>
            <a:off x="838200" y="1492524"/>
            <a:ext cx="6408000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19" name="Título 6">
            <a:extLst>
              <a:ext uri="{FF2B5EF4-FFF2-40B4-BE49-F238E27FC236}">
                <a16:creationId xmlns="" xmlns:a16="http://schemas.microsoft.com/office/drawing/2014/main" id="{E77FD51D-3B1F-4D51-8A61-6CF822277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50518" cy="945498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2365642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lipse 47">
            <a:extLst>
              <a:ext uri="{FF2B5EF4-FFF2-40B4-BE49-F238E27FC236}">
                <a16:creationId xmlns="" xmlns:a16="http://schemas.microsoft.com/office/drawing/2014/main" id="{2F290D8B-987A-4555-890C-F3CD026BF7B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49" name="Gráfico 12">
            <a:extLst>
              <a:ext uri="{FF2B5EF4-FFF2-40B4-BE49-F238E27FC236}">
                <a16:creationId xmlns="" xmlns:a16="http://schemas.microsoft.com/office/drawing/2014/main" id="{6139C5E6-5A04-4458-8EF9-628BFBA73A9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C2A0631-3130-4C36-8E5E-80464B1A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rtl="0">
              <a:defRPr/>
            </a:lvl1pPr>
          </a:lstStyle>
          <a:p>
            <a:r>
              <a:rPr lang="es-ES" noProof="0" dirty="0"/>
              <a:t>DD.MM.20XX</a:t>
            </a:r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9230F82-FE68-4450-98DF-5D29369AE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41148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E6603C1-6E1A-4E4B-9555-31D84B6B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es-ES" noProof="0" smtClean="0"/>
              <a:t>‹Nº›</a:t>
            </a:fld>
            <a:endParaRPr lang="es-ES" noProof="0" dirty="0"/>
          </a:p>
        </p:txBody>
      </p:sp>
      <p:grpSp>
        <p:nvGrpSpPr>
          <p:cNvPr id="41" name="Gráfico 39">
            <a:extLst>
              <a:ext uri="{FF2B5EF4-FFF2-40B4-BE49-F238E27FC236}">
                <a16:creationId xmlns="" xmlns:a16="http://schemas.microsoft.com/office/drawing/2014/main" id="{1D75FFD8-3F66-48B3-BB01-D4B8A949685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42" name="Forma libre: Forma 41">
              <a:extLst>
                <a:ext uri="{FF2B5EF4-FFF2-40B4-BE49-F238E27FC236}">
                  <a16:creationId xmlns="" xmlns:a16="http://schemas.microsoft.com/office/drawing/2014/main" id="{9BA0EC60-510D-41EF-AFE6-E4E6BD83F8C9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3" name="Forma libre: Forma 42">
              <a:extLst>
                <a:ext uri="{FF2B5EF4-FFF2-40B4-BE49-F238E27FC236}">
                  <a16:creationId xmlns="" xmlns:a16="http://schemas.microsoft.com/office/drawing/2014/main" id="{0162C508-E081-418C-A19D-15A59388C43A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4" name="Forma libre: Forma 43">
              <a:extLst>
                <a:ext uri="{FF2B5EF4-FFF2-40B4-BE49-F238E27FC236}">
                  <a16:creationId xmlns="" xmlns:a16="http://schemas.microsoft.com/office/drawing/2014/main" id="{2A710D7D-FC65-4BF6-BDA4-E59B01AD6F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5" name="Forma libre: Forma 44">
              <a:extLst>
                <a:ext uri="{FF2B5EF4-FFF2-40B4-BE49-F238E27FC236}">
                  <a16:creationId xmlns="" xmlns:a16="http://schemas.microsoft.com/office/drawing/2014/main" id="{18811B6B-BBB0-4D69-AEF8-AD0A7F9A4B5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6" name="Forma libre: Forma 45">
              <a:extLst>
                <a:ext uri="{FF2B5EF4-FFF2-40B4-BE49-F238E27FC236}">
                  <a16:creationId xmlns="" xmlns:a16="http://schemas.microsoft.com/office/drawing/2014/main" id="{3DB7F04C-0D31-4172-9D02-F8C8B2043EB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47" name="Forma libre: Forma 46">
              <a:extLst>
                <a:ext uri="{FF2B5EF4-FFF2-40B4-BE49-F238E27FC236}">
                  <a16:creationId xmlns="" xmlns:a16="http://schemas.microsoft.com/office/drawing/2014/main" id="{1FB04931-77A8-4259-95CA-DA7DEDB2DEFD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414157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s-ES" noProof="0"/>
              <a:t>DD.MM.20XX</a:t>
            </a:r>
            <a:endParaRPr lang="es-E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AGREGAR UN PIE DE PÁGINA</a:t>
            </a:r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Elipse 7">
            <a:extLst>
              <a:ext uri="{FF2B5EF4-FFF2-40B4-BE49-F238E27FC236}">
                <a16:creationId xmlns="" xmlns:a16="http://schemas.microsoft.com/office/drawing/2014/main" id="{20480E6F-0F2F-45F0-A9AC-1E7344FD7279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9" name="Gráfico 12">
            <a:extLst>
              <a:ext uri="{FF2B5EF4-FFF2-40B4-BE49-F238E27FC236}">
                <a16:creationId xmlns="" xmlns:a16="http://schemas.microsoft.com/office/drawing/2014/main" id="{D5D0CA03-4B66-44E4-A430-86EDDCA41B09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10" name="Forma libre: Forma 9">
            <a:extLst>
              <a:ext uri="{FF2B5EF4-FFF2-40B4-BE49-F238E27FC236}">
                <a16:creationId xmlns="" xmlns:a16="http://schemas.microsoft.com/office/drawing/2014/main" id="{976737FC-363F-4E4F-A78F-47F2945CF56B}"/>
              </a:ext>
            </a:extLst>
          </p:cNvPr>
          <p:cNvSpPr/>
          <p:nvPr userDrawn="1"/>
        </p:nvSpPr>
        <p:spPr>
          <a:xfrm>
            <a:off x="7998821" y="1645349"/>
            <a:ext cx="4196737" cy="1001638"/>
          </a:xfrm>
          <a:custGeom>
            <a:avLst/>
            <a:gdLst>
              <a:gd name="connsiteX0" fmla="*/ 3150394 w 3152775"/>
              <a:gd name="connsiteY0" fmla="*/ 7144 h 752475"/>
              <a:gd name="connsiteX1" fmla="*/ 371952 w 3152775"/>
              <a:gd name="connsiteY1" fmla="*/ 7144 h 752475"/>
              <a:gd name="connsiteX2" fmla="*/ 7144 w 3152775"/>
              <a:gd name="connsiteY2" fmla="*/ 370999 h 752475"/>
              <a:gd name="connsiteX3" fmla="*/ 7144 w 3152775"/>
              <a:gd name="connsiteY3" fmla="*/ 384334 h 752475"/>
              <a:gd name="connsiteX4" fmla="*/ 371952 w 3152775"/>
              <a:gd name="connsiteY4" fmla="*/ 748189 h 752475"/>
              <a:gd name="connsiteX5" fmla="*/ 3150394 w 3152775"/>
              <a:gd name="connsiteY5" fmla="*/ 748189 h 752475"/>
              <a:gd name="connsiteX6" fmla="*/ 3150394 w 3152775"/>
              <a:gd name="connsiteY6" fmla="*/ 7144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52775" h="752475">
                <a:moveTo>
                  <a:pt x="3150394" y="7144"/>
                </a:moveTo>
                <a:lnTo>
                  <a:pt x="371952" y="7144"/>
                </a:lnTo>
                <a:cubicBezTo>
                  <a:pt x="371952" y="7144"/>
                  <a:pt x="7144" y="7144"/>
                  <a:pt x="7144" y="370999"/>
                </a:cubicBezTo>
                <a:lnTo>
                  <a:pt x="7144" y="384334"/>
                </a:lnTo>
                <a:cubicBezTo>
                  <a:pt x="7144" y="384334"/>
                  <a:pt x="7144" y="748189"/>
                  <a:pt x="371952" y="748189"/>
                </a:cubicBezTo>
                <a:lnTo>
                  <a:pt x="3150394" y="748189"/>
                </a:lnTo>
                <a:lnTo>
                  <a:pt x="3150394" y="7144"/>
                </a:lnTo>
                <a:close/>
              </a:path>
            </a:pathLst>
          </a:custGeom>
          <a:solidFill>
            <a:schemeClr val="accent1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11" name="Forma libre: Forma 24">
            <a:extLst>
              <a:ext uri="{FF2B5EF4-FFF2-40B4-BE49-F238E27FC236}">
                <a16:creationId xmlns="" xmlns:a16="http://schemas.microsoft.com/office/drawing/2014/main" id="{50469EC9-57AD-4FAA-9010-D48FEE32305A}"/>
              </a:ext>
            </a:extLst>
          </p:cNvPr>
          <p:cNvSpPr/>
          <p:nvPr userDrawn="1"/>
        </p:nvSpPr>
        <p:spPr>
          <a:xfrm>
            <a:off x="12186920" y="2632655"/>
            <a:ext cx="5081" cy="25381"/>
          </a:xfrm>
          <a:custGeom>
            <a:avLst/>
            <a:gdLst>
              <a:gd name="connsiteX0" fmla="*/ 0 w 5081"/>
              <a:gd name="connsiteY0" fmla="*/ 0 h 25381"/>
              <a:gd name="connsiteX1" fmla="*/ 5081 w 5081"/>
              <a:gd name="connsiteY1" fmla="*/ 0 h 25381"/>
              <a:gd name="connsiteX2" fmla="*/ 5081 w 5081"/>
              <a:gd name="connsiteY2" fmla="*/ 25381 h 25381"/>
              <a:gd name="connsiteX3" fmla="*/ 0 w 5081"/>
              <a:gd name="connsiteY3" fmla="*/ 25381 h 25381"/>
              <a:gd name="connsiteX4" fmla="*/ 0 w 5081"/>
              <a:gd name="connsiteY4" fmla="*/ 0 h 25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1" h="25381">
                <a:moveTo>
                  <a:pt x="0" y="0"/>
                </a:moveTo>
                <a:lnTo>
                  <a:pt x="5081" y="0"/>
                </a:lnTo>
                <a:lnTo>
                  <a:pt x="5081" y="25381"/>
                </a:lnTo>
                <a:lnTo>
                  <a:pt x="0" y="2538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1269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41516038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noProof="0"/>
              <a:t>DD.MM.20XX</a:t>
            </a:r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AGREGAR UN PIE DE PÁGINA</a:t>
            </a:r>
            <a:endParaRPr lang="es-E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8" name="Elipse 7">
            <a:extLst>
              <a:ext uri="{FF2B5EF4-FFF2-40B4-BE49-F238E27FC236}">
                <a16:creationId xmlns="" xmlns:a16="http://schemas.microsoft.com/office/drawing/2014/main" id="{0A113489-1824-4C45-8C28-15E90E1DD18C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9" name="Gráfico 12">
            <a:extLst>
              <a:ext uri="{FF2B5EF4-FFF2-40B4-BE49-F238E27FC236}">
                <a16:creationId xmlns="" xmlns:a16="http://schemas.microsoft.com/office/drawing/2014/main" id="{99523530-C167-4FD6-85FA-60631E84AB04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grpSp>
        <p:nvGrpSpPr>
          <p:cNvPr id="10" name="Gráfico 39">
            <a:extLst>
              <a:ext uri="{FF2B5EF4-FFF2-40B4-BE49-F238E27FC236}">
                <a16:creationId xmlns="" xmlns:a16="http://schemas.microsoft.com/office/drawing/2014/main" id="{46375FC7-CAED-47EB-AB52-DC7BB5E35004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11" name="Forma libre: Forma 41">
              <a:extLst>
                <a:ext uri="{FF2B5EF4-FFF2-40B4-BE49-F238E27FC236}">
                  <a16:creationId xmlns="" xmlns:a16="http://schemas.microsoft.com/office/drawing/2014/main" id="{E0D746F8-2F4B-42AF-8E83-78833117DF54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12" name="Forma libre: Forma 42">
              <a:extLst>
                <a:ext uri="{FF2B5EF4-FFF2-40B4-BE49-F238E27FC236}">
                  <a16:creationId xmlns="" xmlns:a16="http://schemas.microsoft.com/office/drawing/2014/main" id="{AC719863-56AE-4E7C-A778-D0A1BFE8A19B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13" name="Forma libre: Forma 43">
              <a:extLst>
                <a:ext uri="{FF2B5EF4-FFF2-40B4-BE49-F238E27FC236}">
                  <a16:creationId xmlns="" xmlns:a16="http://schemas.microsoft.com/office/drawing/2014/main" id="{004D55B0-F366-41FD-BFC2-CAD6F76EB777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14" name="Forma libre: Forma 44">
              <a:extLst>
                <a:ext uri="{FF2B5EF4-FFF2-40B4-BE49-F238E27FC236}">
                  <a16:creationId xmlns="" xmlns:a16="http://schemas.microsoft.com/office/drawing/2014/main" id="{033957AE-6648-44D7-8290-CBD574299184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15" name="Forma libre: Forma 45">
              <a:extLst>
                <a:ext uri="{FF2B5EF4-FFF2-40B4-BE49-F238E27FC236}">
                  <a16:creationId xmlns="" xmlns:a16="http://schemas.microsoft.com/office/drawing/2014/main" id="{E294E5E9-42FA-4E95-90E3-2D7B2629B65C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16" name="Forma libre: Forma 46">
              <a:extLst>
                <a:ext uri="{FF2B5EF4-FFF2-40B4-BE49-F238E27FC236}">
                  <a16:creationId xmlns="" xmlns:a16="http://schemas.microsoft.com/office/drawing/2014/main" id="{E5650581-E391-4E73-86FF-0745984B7DD3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</p:grpSp>
      <p:sp>
        <p:nvSpPr>
          <p:cNvPr id="17" name="Gráfico 19">
            <a:extLst>
              <a:ext uri="{FF2B5EF4-FFF2-40B4-BE49-F238E27FC236}">
                <a16:creationId xmlns="" xmlns:a16="http://schemas.microsoft.com/office/drawing/2014/main" id="{58B32FA2-4456-4AB5-9606-2B7B5D2319CC}"/>
              </a:ext>
            </a:extLst>
          </p:cNvPr>
          <p:cNvSpPr/>
          <p:nvPr userDrawn="1"/>
        </p:nvSpPr>
        <p:spPr>
          <a:xfrm>
            <a:off x="838200" y="1492524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677935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DD.MM.20XX</a:t>
            </a:r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AGREGAR UN PIE DE PÁGINA</a:t>
            </a:r>
            <a:endParaRPr lang="es-ES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11" name="Elipse 10">
            <a:extLst>
              <a:ext uri="{FF2B5EF4-FFF2-40B4-BE49-F238E27FC236}">
                <a16:creationId xmlns="" xmlns:a16="http://schemas.microsoft.com/office/drawing/2014/main" id="{0A1CE2FF-807B-40C0-8168-FC53944C4D6C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2" name="Gráfico 12">
            <a:extLst>
              <a:ext uri="{FF2B5EF4-FFF2-40B4-BE49-F238E27FC236}">
                <a16:creationId xmlns="" xmlns:a16="http://schemas.microsoft.com/office/drawing/2014/main" id="{1B11CB0B-DD5A-4EC1-B38B-6AE893687ED0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grpSp>
        <p:nvGrpSpPr>
          <p:cNvPr id="13" name="Gráfico 39">
            <a:extLst>
              <a:ext uri="{FF2B5EF4-FFF2-40B4-BE49-F238E27FC236}">
                <a16:creationId xmlns="" xmlns:a16="http://schemas.microsoft.com/office/drawing/2014/main" id="{8CC630C8-6E3A-4206-8392-871C334F0D05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14" name="Forma libre: Forma 41">
              <a:extLst>
                <a:ext uri="{FF2B5EF4-FFF2-40B4-BE49-F238E27FC236}">
                  <a16:creationId xmlns="" xmlns:a16="http://schemas.microsoft.com/office/drawing/2014/main" id="{B6ED0938-AD47-4C32-89AF-B7E7BAB4F34B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15" name="Forma libre: Forma 42">
              <a:extLst>
                <a:ext uri="{FF2B5EF4-FFF2-40B4-BE49-F238E27FC236}">
                  <a16:creationId xmlns="" xmlns:a16="http://schemas.microsoft.com/office/drawing/2014/main" id="{90C3BDC9-6549-4642-9996-5493C3453210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16" name="Forma libre: Forma 43">
              <a:extLst>
                <a:ext uri="{FF2B5EF4-FFF2-40B4-BE49-F238E27FC236}">
                  <a16:creationId xmlns="" xmlns:a16="http://schemas.microsoft.com/office/drawing/2014/main" id="{6AC1682A-9C19-4AE1-A8AC-C75CB30B1C9F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17" name="Forma libre: Forma 44">
              <a:extLst>
                <a:ext uri="{FF2B5EF4-FFF2-40B4-BE49-F238E27FC236}">
                  <a16:creationId xmlns="" xmlns:a16="http://schemas.microsoft.com/office/drawing/2014/main" id="{20FCED83-B477-4018-B20C-6EA8932FD438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18" name="Forma libre: Forma 45">
              <a:extLst>
                <a:ext uri="{FF2B5EF4-FFF2-40B4-BE49-F238E27FC236}">
                  <a16:creationId xmlns="" xmlns:a16="http://schemas.microsoft.com/office/drawing/2014/main" id="{901B48BE-9F4F-42DB-8971-B014B0561CCA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19" name="Forma libre: Forma 46">
              <a:extLst>
                <a:ext uri="{FF2B5EF4-FFF2-40B4-BE49-F238E27FC236}">
                  <a16:creationId xmlns="" xmlns:a16="http://schemas.microsoft.com/office/drawing/2014/main" id="{EFC95361-FC6C-4397-991A-81760E24AEF3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</p:grpSp>
      <p:sp>
        <p:nvSpPr>
          <p:cNvPr id="20" name="Gráfico 19">
            <a:extLst>
              <a:ext uri="{FF2B5EF4-FFF2-40B4-BE49-F238E27FC236}">
                <a16:creationId xmlns="" xmlns:a16="http://schemas.microsoft.com/office/drawing/2014/main" id="{20AD36C1-9330-4685-A5F4-C9866DE36558}"/>
              </a:ext>
            </a:extLst>
          </p:cNvPr>
          <p:cNvSpPr/>
          <p:nvPr userDrawn="1"/>
        </p:nvSpPr>
        <p:spPr>
          <a:xfrm>
            <a:off x="838200" y="1492524"/>
            <a:ext cx="6153912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378209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noProof="0"/>
              <a:t>DD.MM.20XX</a:t>
            </a:r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AGREGAR UN PIE DE PÁGINA</a:t>
            </a:r>
            <a:endParaRPr lang="es-E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7" name="Elipse 6">
            <a:extLst>
              <a:ext uri="{FF2B5EF4-FFF2-40B4-BE49-F238E27FC236}">
                <a16:creationId xmlns="" xmlns:a16="http://schemas.microsoft.com/office/drawing/2014/main" id="{D1ADAB3C-6A05-4719-A60D-6F28301A028E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8" name="Gráfico 12">
            <a:extLst>
              <a:ext uri="{FF2B5EF4-FFF2-40B4-BE49-F238E27FC236}">
                <a16:creationId xmlns="" xmlns:a16="http://schemas.microsoft.com/office/drawing/2014/main" id="{8F1C54D2-2001-4DC7-AF7F-5107C901EAF2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grpSp>
        <p:nvGrpSpPr>
          <p:cNvPr id="9" name="Gráfico 39">
            <a:extLst>
              <a:ext uri="{FF2B5EF4-FFF2-40B4-BE49-F238E27FC236}">
                <a16:creationId xmlns="" xmlns:a16="http://schemas.microsoft.com/office/drawing/2014/main" id="{8E39989B-450C-4612-BDFE-8730EC6FAAB1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10" name="Forma libre: Forma 41">
              <a:extLst>
                <a:ext uri="{FF2B5EF4-FFF2-40B4-BE49-F238E27FC236}">
                  <a16:creationId xmlns="" xmlns:a16="http://schemas.microsoft.com/office/drawing/2014/main" id="{C8C69A41-538F-4C2A-A621-D9E2D7682AA3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11" name="Forma libre: Forma 42">
              <a:extLst>
                <a:ext uri="{FF2B5EF4-FFF2-40B4-BE49-F238E27FC236}">
                  <a16:creationId xmlns="" xmlns:a16="http://schemas.microsoft.com/office/drawing/2014/main" id="{9FAC0667-3977-471A-8EFB-56220780FAB4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12" name="Forma libre: Forma 43">
              <a:extLst>
                <a:ext uri="{FF2B5EF4-FFF2-40B4-BE49-F238E27FC236}">
                  <a16:creationId xmlns="" xmlns:a16="http://schemas.microsoft.com/office/drawing/2014/main" id="{74D4983B-6348-4B52-865D-FF5A8247841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13" name="Forma libre: Forma 44">
              <a:extLst>
                <a:ext uri="{FF2B5EF4-FFF2-40B4-BE49-F238E27FC236}">
                  <a16:creationId xmlns="" xmlns:a16="http://schemas.microsoft.com/office/drawing/2014/main" id="{A2FF0993-EC44-434E-B2C0-1D7B0A39499F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14" name="Forma libre: Forma 45">
              <a:extLst>
                <a:ext uri="{FF2B5EF4-FFF2-40B4-BE49-F238E27FC236}">
                  <a16:creationId xmlns="" xmlns:a16="http://schemas.microsoft.com/office/drawing/2014/main" id="{A8A46442-D9E1-44A4-BF24-37DFA147B129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15" name="Forma libre: Forma 46">
              <a:extLst>
                <a:ext uri="{FF2B5EF4-FFF2-40B4-BE49-F238E27FC236}">
                  <a16:creationId xmlns="" xmlns:a16="http://schemas.microsoft.com/office/drawing/2014/main" id="{E519F21A-8890-4564-8B98-EF184973371B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</p:grpSp>
      <p:sp>
        <p:nvSpPr>
          <p:cNvPr id="16" name="Gráfico 19">
            <a:extLst>
              <a:ext uri="{FF2B5EF4-FFF2-40B4-BE49-F238E27FC236}">
                <a16:creationId xmlns="" xmlns:a16="http://schemas.microsoft.com/office/drawing/2014/main" id="{1076B86D-E195-4F09-A2AF-42ECA64B0E7E}"/>
              </a:ext>
            </a:extLst>
          </p:cNvPr>
          <p:cNvSpPr/>
          <p:nvPr userDrawn="1"/>
        </p:nvSpPr>
        <p:spPr>
          <a:xfrm>
            <a:off x="838200" y="1492524"/>
            <a:ext cx="6408000" cy="151200"/>
          </a:xfrm>
          <a:custGeom>
            <a:avLst/>
            <a:gdLst>
              <a:gd name="connsiteX0" fmla="*/ 4568666 w 4629150"/>
              <a:gd name="connsiteY0" fmla="*/ 118586 h 123825"/>
              <a:gd name="connsiteX1" fmla="*/ 62389 w 4629150"/>
              <a:gd name="connsiteY1" fmla="*/ 118586 h 123825"/>
              <a:gd name="connsiteX2" fmla="*/ 7144 w 4629150"/>
              <a:gd name="connsiteY2" fmla="*/ 62389 h 123825"/>
              <a:gd name="connsiteX3" fmla="*/ 7144 w 4629150"/>
              <a:gd name="connsiteY3" fmla="*/ 62389 h 123825"/>
              <a:gd name="connsiteX4" fmla="*/ 62389 w 4629150"/>
              <a:gd name="connsiteY4" fmla="*/ 7144 h 123825"/>
              <a:gd name="connsiteX5" fmla="*/ 4568666 w 4629150"/>
              <a:gd name="connsiteY5" fmla="*/ 7144 h 123825"/>
              <a:gd name="connsiteX6" fmla="*/ 4623912 w 4629150"/>
              <a:gd name="connsiteY6" fmla="*/ 62389 h 123825"/>
              <a:gd name="connsiteX7" fmla="*/ 4623912 w 4629150"/>
              <a:gd name="connsiteY7" fmla="*/ 62389 h 123825"/>
              <a:gd name="connsiteX8" fmla="*/ 4568666 w 4629150"/>
              <a:gd name="connsiteY8" fmla="*/ 118586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9150" h="123825">
                <a:moveTo>
                  <a:pt x="4568666" y="118586"/>
                </a:moveTo>
                <a:lnTo>
                  <a:pt x="62389" y="118586"/>
                </a:lnTo>
                <a:cubicBezTo>
                  <a:pt x="31909" y="118586"/>
                  <a:pt x="7144" y="92869"/>
                  <a:pt x="7144" y="62389"/>
                </a:cubicBezTo>
                <a:lnTo>
                  <a:pt x="7144" y="62389"/>
                </a:lnTo>
                <a:cubicBezTo>
                  <a:pt x="7144" y="31909"/>
                  <a:pt x="31909" y="7144"/>
                  <a:pt x="62389" y="7144"/>
                </a:cubicBezTo>
                <a:lnTo>
                  <a:pt x="4568666" y="7144"/>
                </a:lnTo>
                <a:cubicBezTo>
                  <a:pt x="4599147" y="7144"/>
                  <a:pt x="4623912" y="31909"/>
                  <a:pt x="4623912" y="62389"/>
                </a:cubicBezTo>
                <a:lnTo>
                  <a:pt x="4623912" y="62389"/>
                </a:lnTo>
                <a:cubicBezTo>
                  <a:pt x="4623912" y="92869"/>
                  <a:pt x="4599147" y="118586"/>
                  <a:pt x="4568666" y="11858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762941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noProof="0"/>
              <a:t>DD.MM.20XX</a:t>
            </a:r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AGREGAR UN PIE DE PÁGINA</a:t>
            </a:r>
            <a:endParaRPr lang="es-E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5" name="Elipse 4">
            <a:extLst>
              <a:ext uri="{FF2B5EF4-FFF2-40B4-BE49-F238E27FC236}">
                <a16:creationId xmlns="" xmlns:a16="http://schemas.microsoft.com/office/drawing/2014/main" id="{8B8F001F-E40B-4B21-9420-292531792E0E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6" name="Gráfico 12">
            <a:extLst>
              <a:ext uri="{FF2B5EF4-FFF2-40B4-BE49-F238E27FC236}">
                <a16:creationId xmlns="" xmlns:a16="http://schemas.microsoft.com/office/drawing/2014/main" id="{EABB40ED-D479-4E89-AE9A-501FC1DE4C2E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grpSp>
        <p:nvGrpSpPr>
          <p:cNvPr id="7" name="Gráfico 39">
            <a:extLst>
              <a:ext uri="{FF2B5EF4-FFF2-40B4-BE49-F238E27FC236}">
                <a16:creationId xmlns="" xmlns:a16="http://schemas.microsoft.com/office/drawing/2014/main" id="{3A8E037C-F600-4262-98BD-500E6BA9D09A}"/>
              </a:ext>
            </a:extLst>
          </p:cNvPr>
          <p:cNvGrpSpPr/>
          <p:nvPr userDrawn="1"/>
        </p:nvGrpSpPr>
        <p:grpSpPr>
          <a:xfrm>
            <a:off x="10008352" y="0"/>
            <a:ext cx="2188800" cy="1933794"/>
            <a:chOff x="10003200" y="0"/>
            <a:chExt cx="2188800" cy="1933794"/>
          </a:xfrm>
        </p:grpSpPr>
        <p:sp>
          <p:nvSpPr>
            <p:cNvPr id="8" name="Forma libre: Forma 41">
              <a:extLst>
                <a:ext uri="{FF2B5EF4-FFF2-40B4-BE49-F238E27FC236}">
                  <a16:creationId xmlns="" xmlns:a16="http://schemas.microsoft.com/office/drawing/2014/main" id="{92011A24-0C89-4D38-A7AA-0DF84CE860F2}"/>
                </a:ext>
              </a:extLst>
            </p:cNvPr>
            <p:cNvSpPr/>
            <p:nvPr/>
          </p:nvSpPr>
          <p:spPr>
            <a:xfrm>
              <a:off x="10712341" y="-7969"/>
              <a:ext cx="1466283" cy="1009398"/>
            </a:xfrm>
            <a:custGeom>
              <a:avLst/>
              <a:gdLst>
                <a:gd name="connsiteX0" fmla="*/ 1467972 w 1466283"/>
                <a:gd name="connsiteY0" fmla="*/ 752798 h 1009397"/>
                <a:gd name="connsiteX1" fmla="*/ 1221466 w 1466283"/>
                <a:gd name="connsiteY1" fmla="*/ 871801 h 1009397"/>
                <a:gd name="connsiteX2" fmla="*/ 425635 w 1466283"/>
                <a:gd name="connsiteY2" fmla="*/ 821862 h 1009397"/>
                <a:gd name="connsiteX3" fmla="*/ 158942 w 1466283"/>
                <a:gd name="connsiteY3" fmla="*/ 510543 h 1009397"/>
                <a:gd name="connsiteX4" fmla="*/ 145129 w 1466283"/>
                <a:gd name="connsiteY4" fmla="*/ 482917 h 1009397"/>
                <a:gd name="connsiteX5" fmla="*/ 52689 w 1466283"/>
                <a:gd name="connsiteY5" fmla="*/ 7969 h 1009397"/>
                <a:gd name="connsiteX6" fmla="*/ 14439 w 1466283"/>
                <a:gd name="connsiteY6" fmla="*/ 7969 h 1009397"/>
                <a:gd name="connsiteX7" fmla="*/ 111128 w 1466283"/>
                <a:gd name="connsiteY7" fmla="*/ 499918 h 1009397"/>
                <a:gd name="connsiteX8" fmla="*/ 124941 w 1466283"/>
                <a:gd name="connsiteY8" fmla="*/ 527543 h 1009397"/>
                <a:gd name="connsiteX9" fmla="*/ 402260 w 1466283"/>
                <a:gd name="connsiteY9" fmla="*/ 851613 h 1009397"/>
                <a:gd name="connsiteX10" fmla="*/ 845333 w 1466283"/>
                <a:gd name="connsiteY10" fmla="*/ 1004617 h 1009397"/>
                <a:gd name="connsiteX11" fmla="*/ 1238467 w 1466283"/>
                <a:gd name="connsiteY11" fmla="*/ 906864 h 1009397"/>
                <a:gd name="connsiteX12" fmla="*/ 1467972 w 1466283"/>
                <a:gd name="connsiteY12" fmla="*/ 795299 h 1009397"/>
                <a:gd name="connsiteX13" fmla="*/ 1467972 w 1466283"/>
                <a:gd name="connsiteY13" fmla="*/ 752798 h 1009397"/>
                <a:gd name="connsiteX14" fmla="*/ 1467972 w 1466283"/>
                <a:gd name="connsiteY14" fmla="*/ 752798 h 1009397"/>
                <a:gd name="connsiteX15" fmla="*/ 1467972 w 1466283"/>
                <a:gd name="connsiteY15" fmla="*/ 752798 h 1009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6283" h="1009397">
                  <a:moveTo>
                    <a:pt x="1467972" y="752798"/>
                  </a:moveTo>
                  <a:lnTo>
                    <a:pt x="1221466" y="871801"/>
                  </a:lnTo>
                  <a:cubicBezTo>
                    <a:pt x="928209" y="1015242"/>
                    <a:pt x="660453" y="997179"/>
                    <a:pt x="425635" y="821862"/>
                  </a:cubicBezTo>
                  <a:cubicBezTo>
                    <a:pt x="250319" y="689047"/>
                    <a:pt x="158942" y="512668"/>
                    <a:pt x="158942" y="510543"/>
                  </a:cubicBezTo>
                  <a:lnTo>
                    <a:pt x="145129" y="482917"/>
                  </a:lnTo>
                  <a:cubicBezTo>
                    <a:pt x="61190" y="315038"/>
                    <a:pt x="29314" y="155660"/>
                    <a:pt x="52689" y="7969"/>
                  </a:cubicBezTo>
                  <a:lnTo>
                    <a:pt x="14439" y="7969"/>
                  </a:lnTo>
                  <a:cubicBezTo>
                    <a:pt x="-6812" y="163097"/>
                    <a:pt x="24001" y="327789"/>
                    <a:pt x="111128" y="499918"/>
                  </a:cubicBezTo>
                  <a:lnTo>
                    <a:pt x="124941" y="527543"/>
                  </a:lnTo>
                  <a:cubicBezTo>
                    <a:pt x="129191" y="534981"/>
                    <a:pt x="219506" y="714548"/>
                    <a:pt x="402260" y="851613"/>
                  </a:cubicBezTo>
                  <a:cubicBezTo>
                    <a:pt x="508512" y="931302"/>
                    <a:pt x="656203" y="1004617"/>
                    <a:pt x="845333" y="1004617"/>
                  </a:cubicBezTo>
                  <a:cubicBezTo>
                    <a:pt x="961148" y="1004617"/>
                    <a:pt x="1091838" y="976991"/>
                    <a:pt x="1238467" y="906864"/>
                  </a:cubicBezTo>
                  <a:lnTo>
                    <a:pt x="1467972" y="795299"/>
                  </a:lnTo>
                  <a:lnTo>
                    <a:pt x="1467972" y="752798"/>
                  </a:lnTo>
                  <a:lnTo>
                    <a:pt x="1467972" y="752798"/>
                  </a:lnTo>
                  <a:lnTo>
                    <a:pt x="1467972" y="75279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9" name="Forma libre: Forma 42">
              <a:extLst>
                <a:ext uri="{FF2B5EF4-FFF2-40B4-BE49-F238E27FC236}">
                  <a16:creationId xmlns="" xmlns:a16="http://schemas.microsoft.com/office/drawing/2014/main" id="{848F442D-BFB4-42F5-B0C2-D6BECB6EE09E}"/>
                </a:ext>
              </a:extLst>
            </p:cNvPr>
            <p:cNvSpPr/>
            <p:nvPr/>
          </p:nvSpPr>
          <p:spPr>
            <a:xfrm>
              <a:off x="10014209" y="321414"/>
              <a:ext cx="2178175" cy="1593786"/>
            </a:xfrm>
            <a:custGeom>
              <a:avLst/>
              <a:gdLst>
                <a:gd name="connsiteX0" fmla="*/ 231247 w 2178174"/>
                <a:gd name="connsiteY0" fmla="*/ 950428 h 1593786"/>
                <a:gd name="connsiteX1" fmla="*/ 45305 w 2178174"/>
                <a:gd name="connsiteY1" fmla="*/ 1404126 h 1593786"/>
                <a:gd name="connsiteX2" fmla="*/ 50617 w 2178174"/>
                <a:gd name="connsiteY2" fmla="*/ 1415814 h 1593786"/>
                <a:gd name="connsiteX3" fmla="*/ 529816 w 2178174"/>
                <a:gd name="connsiteY3" fmla="*/ 1547566 h 1593786"/>
                <a:gd name="connsiteX4" fmla="*/ 2173541 w 2178174"/>
                <a:gd name="connsiteY4" fmla="*/ 749611 h 1593786"/>
                <a:gd name="connsiteX5" fmla="*/ 2173541 w 2178174"/>
                <a:gd name="connsiteY5" fmla="*/ 7969 h 1593786"/>
                <a:gd name="connsiteX6" fmla="*/ 231247 w 2178174"/>
                <a:gd name="connsiteY6" fmla="*/ 950428 h 159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78174" h="1593786">
                  <a:moveTo>
                    <a:pt x="231247" y="950428"/>
                  </a:moveTo>
                  <a:cubicBezTo>
                    <a:pt x="231247" y="950428"/>
                    <a:pt x="-101324" y="1111932"/>
                    <a:pt x="45305" y="1404126"/>
                  </a:cubicBezTo>
                  <a:lnTo>
                    <a:pt x="50617" y="1415814"/>
                  </a:lnTo>
                  <a:cubicBezTo>
                    <a:pt x="50617" y="1415814"/>
                    <a:pt x="197246" y="1708008"/>
                    <a:pt x="529816" y="1547566"/>
                  </a:cubicBezTo>
                  <a:lnTo>
                    <a:pt x="2173541" y="749611"/>
                  </a:lnTo>
                  <a:lnTo>
                    <a:pt x="2173541" y="7969"/>
                  </a:lnTo>
                  <a:lnTo>
                    <a:pt x="231247" y="95042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10" name="Forma libre: Forma 43">
              <a:extLst>
                <a:ext uri="{FF2B5EF4-FFF2-40B4-BE49-F238E27FC236}">
                  <a16:creationId xmlns="" xmlns:a16="http://schemas.microsoft.com/office/drawing/2014/main" id="{CB2C445C-0161-4946-9627-03108C6788BC}"/>
                </a:ext>
              </a:extLst>
            </p:cNvPr>
            <p:cNvSpPr/>
            <p:nvPr/>
          </p:nvSpPr>
          <p:spPr>
            <a:xfrm>
              <a:off x="10732016" y="-7969"/>
              <a:ext cx="1455658" cy="839394"/>
            </a:xfrm>
            <a:custGeom>
              <a:avLst/>
              <a:gdLst>
                <a:gd name="connsiteX0" fmla="*/ 123329 w 1455658"/>
                <a:gd name="connsiteY0" fmla="*/ 521168 h 839394"/>
                <a:gd name="connsiteX1" fmla="*/ 390022 w 1455658"/>
                <a:gd name="connsiteY1" fmla="*/ 834613 h 839394"/>
                <a:gd name="connsiteX2" fmla="*/ 1455734 w 1455658"/>
                <a:gd name="connsiteY2" fmla="*/ 317163 h 839394"/>
                <a:gd name="connsiteX3" fmla="*/ 1456797 w 1455658"/>
                <a:gd name="connsiteY3" fmla="*/ 7969 h 839394"/>
                <a:gd name="connsiteX4" fmla="*/ 14951 w 1455658"/>
                <a:gd name="connsiteY4" fmla="*/ 7969 h 839394"/>
                <a:gd name="connsiteX5" fmla="*/ 109516 w 1455658"/>
                <a:gd name="connsiteY5" fmla="*/ 493543 h 839394"/>
                <a:gd name="connsiteX6" fmla="*/ 123329 w 1455658"/>
                <a:gd name="connsiteY6" fmla="*/ 521168 h 83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58" h="839394">
                  <a:moveTo>
                    <a:pt x="123329" y="521168"/>
                  </a:moveTo>
                  <a:cubicBezTo>
                    <a:pt x="123329" y="521168"/>
                    <a:pt x="212581" y="698610"/>
                    <a:pt x="390022" y="834613"/>
                  </a:cubicBezTo>
                  <a:lnTo>
                    <a:pt x="1455734" y="317163"/>
                  </a:lnTo>
                  <a:lnTo>
                    <a:pt x="1456797" y="7969"/>
                  </a:lnTo>
                  <a:lnTo>
                    <a:pt x="14951" y="7969"/>
                  </a:lnTo>
                  <a:cubicBezTo>
                    <a:pt x="-5237" y="145035"/>
                    <a:pt x="16014" y="307601"/>
                    <a:pt x="109516" y="493543"/>
                  </a:cubicBezTo>
                  <a:lnTo>
                    <a:pt x="123329" y="521168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11" name="Forma libre: Forma 44">
              <a:extLst>
                <a:ext uri="{FF2B5EF4-FFF2-40B4-BE49-F238E27FC236}">
                  <a16:creationId xmlns="" xmlns:a16="http://schemas.microsoft.com/office/drawing/2014/main" id="{BE0FE091-807D-4D87-BBD4-D97AB00068B7}"/>
                </a:ext>
              </a:extLst>
            </p:cNvPr>
            <p:cNvSpPr/>
            <p:nvPr/>
          </p:nvSpPr>
          <p:spPr>
            <a:xfrm>
              <a:off x="11124635" y="1146995"/>
              <a:ext cx="1062524" cy="743767"/>
            </a:xfrm>
            <a:custGeom>
              <a:avLst/>
              <a:gdLst>
                <a:gd name="connsiteX0" fmla="*/ 1064178 w 1062524"/>
                <a:gd name="connsiteY0" fmla="*/ 7969 h 743766"/>
                <a:gd name="connsiteX1" fmla="*/ 91968 w 1062524"/>
                <a:gd name="connsiteY1" fmla="*/ 480792 h 743766"/>
                <a:gd name="connsiteX2" fmla="*/ 22904 w 1062524"/>
                <a:gd name="connsiteY2" fmla="*/ 658234 h 743766"/>
                <a:gd name="connsiteX3" fmla="*/ 25029 w 1062524"/>
                <a:gd name="connsiteY3" fmla="*/ 663546 h 743766"/>
                <a:gd name="connsiteX4" fmla="*/ 209908 w 1062524"/>
                <a:gd name="connsiteY4" fmla="*/ 718798 h 743766"/>
                <a:gd name="connsiteX5" fmla="*/ 1064178 w 1062524"/>
                <a:gd name="connsiteY5" fmla="*/ 302288 h 743766"/>
                <a:gd name="connsiteX6" fmla="*/ 1064178 w 1062524"/>
                <a:gd name="connsiteY6" fmla="*/ 7969 h 743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2524" h="743766">
                  <a:moveTo>
                    <a:pt x="1064178" y="7969"/>
                  </a:moveTo>
                  <a:lnTo>
                    <a:pt x="91968" y="480792"/>
                  </a:lnTo>
                  <a:cubicBezTo>
                    <a:pt x="91968" y="480792"/>
                    <a:pt x="-34472" y="543481"/>
                    <a:pt x="22904" y="658234"/>
                  </a:cubicBezTo>
                  <a:lnTo>
                    <a:pt x="25029" y="663546"/>
                  </a:lnTo>
                  <a:cubicBezTo>
                    <a:pt x="25029" y="663546"/>
                    <a:pt x="82405" y="780424"/>
                    <a:pt x="209908" y="718798"/>
                  </a:cubicBezTo>
                  <a:lnTo>
                    <a:pt x="1064178" y="302288"/>
                  </a:lnTo>
                  <a:lnTo>
                    <a:pt x="1064178" y="7969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12" name="Forma libre: Forma 45">
              <a:extLst>
                <a:ext uri="{FF2B5EF4-FFF2-40B4-BE49-F238E27FC236}">
                  <a16:creationId xmlns="" xmlns:a16="http://schemas.microsoft.com/office/drawing/2014/main" id="{17CE3E87-FCA8-4D8C-9DA5-9EC27691F96A}"/>
                </a:ext>
              </a:extLst>
            </p:cNvPr>
            <p:cNvSpPr/>
            <p:nvPr/>
          </p:nvSpPr>
          <p:spPr>
            <a:xfrm>
              <a:off x="11105057" y="1128932"/>
              <a:ext cx="1083775" cy="775643"/>
            </a:xfrm>
            <a:custGeom>
              <a:avLst/>
              <a:gdLst>
                <a:gd name="connsiteX0" fmla="*/ 219924 w 1083774"/>
                <a:gd name="connsiteY0" fmla="*/ 719860 h 775642"/>
                <a:gd name="connsiteX1" fmla="*/ 60545 w 1083774"/>
                <a:gd name="connsiteY1" fmla="*/ 674172 h 775642"/>
                <a:gd name="connsiteX2" fmla="*/ 58420 w 1083774"/>
                <a:gd name="connsiteY2" fmla="*/ 668859 h 775642"/>
                <a:gd name="connsiteX3" fmla="*/ 118984 w 1083774"/>
                <a:gd name="connsiteY3" fmla="*/ 515856 h 775642"/>
                <a:gd name="connsiteX4" fmla="*/ 1083756 w 1083774"/>
                <a:gd name="connsiteY4" fmla="*/ 48345 h 775642"/>
                <a:gd name="connsiteX5" fmla="*/ 1083756 w 1083774"/>
                <a:gd name="connsiteY5" fmla="*/ 7969 h 775642"/>
                <a:gd name="connsiteX6" fmla="*/ 103046 w 1083774"/>
                <a:gd name="connsiteY6" fmla="*/ 482917 h 775642"/>
                <a:gd name="connsiteX7" fmla="*/ 14856 w 1083774"/>
                <a:gd name="connsiteY7" fmla="*/ 578544 h 775642"/>
                <a:gd name="connsiteX8" fmla="*/ 24419 w 1083774"/>
                <a:gd name="connsiteY8" fmla="*/ 686922 h 775642"/>
                <a:gd name="connsiteX9" fmla="*/ 26544 w 1083774"/>
                <a:gd name="connsiteY9" fmla="*/ 692234 h 775642"/>
                <a:gd name="connsiteX10" fmla="*/ 157235 w 1083774"/>
                <a:gd name="connsiteY10" fmla="*/ 775111 h 775642"/>
                <a:gd name="connsiteX11" fmla="*/ 236924 w 1083774"/>
                <a:gd name="connsiteY11" fmla="*/ 754923 h 775642"/>
                <a:gd name="connsiteX12" fmla="*/ 1083756 w 1083774"/>
                <a:gd name="connsiteY12" fmla="*/ 344789 h 775642"/>
                <a:gd name="connsiteX13" fmla="*/ 1083756 w 1083774"/>
                <a:gd name="connsiteY13" fmla="*/ 301226 h 775642"/>
                <a:gd name="connsiteX14" fmla="*/ 219924 w 1083774"/>
                <a:gd name="connsiteY14" fmla="*/ 719860 h 775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83774" h="775642">
                  <a:moveTo>
                    <a:pt x="219924" y="719860"/>
                  </a:moveTo>
                  <a:cubicBezTo>
                    <a:pt x="112609" y="771924"/>
                    <a:pt x="65858" y="683734"/>
                    <a:pt x="60545" y="674172"/>
                  </a:cubicBezTo>
                  <a:lnTo>
                    <a:pt x="58420" y="668859"/>
                  </a:lnTo>
                  <a:cubicBezTo>
                    <a:pt x="9544" y="571107"/>
                    <a:pt x="114734" y="519043"/>
                    <a:pt x="118984" y="515856"/>
                  </a:cubicBezTo>
                  <a:lnTo>
                    <a:pt x="1083756" y="48345"/>
                  </a:lnTo>
                  <a:lnTo>
                    <a:pt x="1083756" y="7969"/>
                  </a:lnTo>
                  <a:lnTo>
                    <a:pt x="103046" y="482917"/>
                  </a:lnTo>
                  <a:cubicBezTo>
                    <a:pt x="100921" y="483980"/>
                    <a:pt x="36107" y="516918"/>
                    <a:pt x="14856" y="578544"/>
                  </a:cubicBezTo>
                  <a:cubicBezTo>
                    <a:pt x="3169" y="613608"/>
                    <a:pt x="6356" y="649733"/>
                    <a:pt x="24419" y="686922"/>
                  </a:cubicBezTo>
                  <a:lnTo>
                    <a:pt x="26544" y="692234"/>
                  </a:lnTo>
                  <a:cubicBezTo>
                    <a:pt x="44607" y="726235"/>
                    <a:pt x="88171" y="775111"/>
                    <a:pt x="157235" y="775111"/>
                  </a:cubicBezTo>
                  <a:cubicBezTo>
                    <a:pt x="180610" y="775111"/>
                    <a:pt x="207173" y="768736"/>
                    <a:pt x="236924" y="754923"/>
                  </a:cubicBezTo>
                  <a:lnTo>
                    <a:pt x="1083756" y="344789"/>
                  </a:lnTo>
                  <a:lnTo>
                    <a:pt x="1083756" y="301226"/>
                  </a:lnTo>
                  <a:lnTo>
                    <a:pt x="219924" y="71986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  <p:sp>
          <p:nvSpPr>
            <p:cNvPr id="13" name="Forma libre: Forma 46">
              <a:extLst>
                <a:ext uri="{FF2B5EF4-FFF2-40B4-BE49-F238E27FC236}">
                  <a16:creationId xmlns="" xmlns:a16="http://schemas.microsoft.com/office/drawing/2014/main" id="{6FDCCD3A-3CAE-411D-B13F-A39DB60E8CA8}"/>
                </a:ext>
              </a:extLst>
            </p:cNvPr>
            <p:cNvSpPr/>
            <p:nvPr/>
          </p:nvSpPr>
          <p:spPr>
            <a:xfrm>
              <a:off x="9994666" y="301226"/>
              <a:ext cx="2199425" cy="1636287"/>
            </a:xfrm>
            <a:custGeom>
              <a:avLst/>
              <a:gdLst>
                <a:gd name="connsiteX0" fmla="*/ 538733 w 2199425"/>
                <a:gd name="connsiteY0" fmla="*/ 1550754 h 1636287"/>
                <a:gd name="connsiteX1" fmla="*/ 86098 w 2199425"/>
                <a:gd name="connsiteY1" fmla="*/ 1428564 h 1636287"/>
                <a:gd name="connsiteX2" fmla="*/ 80785 w 2199425"/>
                <a:gd name="connsiteY2" fmla="*/ 1416876 h 1636287"/>
                <a:gd name="connsiteX3" fmla="*/ 115848 w 2199425"/>
                <a:gd name="connsiteY3" fmla="*/ 1102369 h 1636287"/>
                <a:gd name="connsiteX4" fmla="*/ 257164 w 2199425"/>
                <a:gd name="connsiteY4" fmla="*/ 988679 h 1636287"/>
                <a:gd name="connsiteX5" fmla="*/ 2193084 w 2199425"/>
                <a:gd name="connsiteY5" fmla="*/ 49407 h 1636287"/>
                <a:gd name="connsiteX6" fmla="*/ 2193084 w 2199425"/>
                <a:gd name="connsiteY6" fmla="*/ 7969 h 1636287"/>
                <a:gd name="connsiteX7" fmla="*/ 241226 w 2199425"/>
                <a:gd name="connsiteY7" fmla="*/ 954678 h 1636287"/>
                <a:gd name="connsiteX8" fmla="*/ 23409 w 2199425"/>
                <a:gd name="connsiteY8" fmla="*/ 1187371 h 1636287"/>
                <a:gd name="connsiteX9" fmla="*/ 47847 w 2199425"/>
                <a:gd name="connsiteY9" fmla="*/ 1433876 h 1636287"/>
                <a:gd name="connsiteX10" fmla="*/ 53160 w 2199425"/>
                <a:gd name="connsiteY10" fmla="*/ 1445564 h 1636287"/>
                <a:gd name="connsiteX11" fmla="*/ 358104 w 2199425"/>
                <a:gd name="connsiteY11" fmla="*/ 1635756 h 1636287"/>
                <a:gd name="connsiteX12" fmla="*/ 555734 w 2199425"/>
                <a:gd name="connsiteY12" fmla="*/ 1585817 h 1636287"/>
                <a:gd name="connsiteX13" fmla="*/ 2193084 w 2199425"/>
                <a:gd name="connsiteY13" fmla="*/ 789987 h 1636287"/>
                <a:gd name="connsiteX14" fmla="*/ 2193084 w 2199425"/>
                <a:gd name="connsiteY14" fmla="*/ 748548 h 1636287"/>
                <a:gd name="connsiteX15" fmla="*/ 538733 w 2199425"/>
                <a:gd name="connsiteY15" fmla="*/ 1550754 h 1636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99425" h="1636287">
                  <a:moveTo>
                    <a:pt x="538733" y="1550754"/>
                  </a:moveTo>
                  <a:cubicBezTo>
                    <a:pt x="228476" y="1701633"/>
                    <a:pt x="90348" y="1439189"/>
                    <a:pt x="86098" y="1428564"/>
                  </a:cubicBezTo>
                  <a:lnTo>
                    <a:pt x="80785" y="1416876"/>
                  </a:lnTo>
                  <a:cubicBezTo>
                    <a:pt x="24471" y="1303186"/>
                    <a:pt x="35097" y="1196934"/>
                    <a:pt x="115848" y="1102369"/>
                  </a:cubicBezTo>
                  <a:cubicBezTo>
                    <a:pt x="176412" y="1030117"/>
                    <a:pt x="256102" y="989741"/>
                    <a:pt x="257164" y="988679"/>
                  </a:cubicBezTo>
                  <a:lnTo>
                    <a:pt x="2193084" y="49407"/>
                  </a:lnTo>
                  <a:lnTo>
                    <a:pt x="2193084" y="7969"/>
                  </a:lnTo>
                  <a:lnTo>
                    <a:pt x="241226" y="954678"/>
                  </a:lnTo>
                  <a:cubicBezTo>
                    <a:pt x="234851" y="958928"/>
                    <a:pt x="74410" y="1037555"/>
                    <a:pt x="23409" y="1187371"/>
                  </a:cubicBezTo>
                  <a:cubicBezTo>
                    <a:pt x="-3154" y="1265998"/>
                    <a:pt x="4283" y="1348875"/>
                    <a:pt x="47847" y="1433876"/>
                  </a:cubicBezTo>
                  <a:lnTo>
                    <a:pt x="53160" y="1445564"/>
                  </a:lnTo>
                  <a:cubicBezTo>
                    <a:pt x="53160" y="1447689"/>
                    <a:pt x="150912" y="1635756"/>
                    <a:pt x="358104" y="1635756"/>
                  </a:cubicBezTo>
                  <a:cubicBezTo>
                    <a:pt x="415480" y="1635756"/>
                    <a:pt x="481357" y="1621943"/>
                    <a:pt x="555734" y="1585817"/>
                  </a:cubicBezTo>
                  <a:lnTo>
                    <a:pt x="2193084" y="789987"/>
                  </a:lnTo>
                  <a:lnTo>
                    <a:pt x="2193084" y="748548"/>
                  </a:lnTo>
                  <a:lnTo>
                    <a:pt x="538733" y="155075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065674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noProof="0"/>
              <a:t>DD.MM.20XX</a:t>
            </a:r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AGREGAR UN PIE DE PÁGINA</a:t>
            </a:r>
            <a:endParaRPr lang="es-E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8" name="Elipse 7">
            <a:extLst>
              <a:ext uri="{FF2B5EF4-FFF2-40B4-BE49-F238E27FC236}">
                <a16:creationId xmlns="" xmlns:a16="http://schemas.microsoft.com/office/drawing/2014/main" id="{4DCBD2EA-79F4-4055-B9E2-44C8BF49388C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9" name="Gráfico 12">
            <a:extLst>
              <a:ext uri="{FF2B5EF4-FFF2-40B4-BE49-F238E27FC236}">
                <a16:creationId xmlns="" xmlns:a16="http://schemas.microsoft.com/office/drawing/2014/main" id="{BCEA2546-FA21-4B05-A5B3-0E0386ADAC0B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10" name="Forma libre: Forma 37">
            <a:extLst>
              <a:ext uri="{FF2B5EF4-FFF2-40B4-BE49-F238E27FC236}">
                <a16:creationId xmlns="" xmlns:a16="http://schemas.microsoft.com/office/drawing/2014/main" id="{282B37F3-F6D3-4A6E-8C46-2747C7F137D9}"/>
              </a:ext>
            </a:extLst>
          </p:cNvPr>
          <p:cNvSpPr/>
          <p:nvPr userDrawn="1"/>
        </p:nvSpPr>
        <p:spPr>
          <a:xfrm>
            <a:off x="10413777" y="4433244"/>
            <a:ext cx="1782599" cy="30316"/>
          </a:xfrm>
          <a:custGeom>
            <a:avLst/>
            <a:gdLst>
              <a:gd name="connsiteX0" fmla="*/ 0 w 1782599"/>
              <a:gd name="connsiteY0" fmla="*/ 0 h 30316"/>
              <a:gd name="connsiteX1" fmla="*/ 1782599 w 1782599"/>
              <a:gd name="connsiteY1" fmla="*/ 0 h 30316"/>
              <a:gd name="connsiteX2" fmla="*/ 1782599 w 1782599"/>
              <a:gd name="connsiteY2" fmla="*/ 30316 h 30316"/>
              <a:gd name="connsiteX3" fmla="*/ 2488 w 1782599"/>
              <a:gd name="connsiteY3" fmla="*/ 30316 h 30316"/>
              <a:gd name="connsiteX4" fmla="*/ 643 w 1782599"/>
              <a:gd name="connsiteY4" fmla="*/ 16129 h 30316"/>
              <a:gd name="connsiteX5" fmla="*/ 0 w 1782599"/>
              <a:gd name="connsiteY5" fmla="*/ 3788 h 30316"/>
              <a:gd name="connsiteX6" fmla="*/ 0 w 1782599"/>
              <a:gd name="connsiteY6" fmla="*/ 0 h 3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2599" h="30316">
                <a:moveTo>
                  <a:pt x="0" y="0"/>
                </a:moveTo>
                <a:lnTo>
                  <a:pt x="1782599" y="0"/>
                </a:lnTo>
                <a:lnTo>
                  <a:pt x="1782599" y="30316"/>
                </a:lnTo>
                <a:lnTo>
                  <a:pt x="2488" y="30316"/>
                </a:lnTo>
                <a:lnTo>
                  <a:pt x="643" y="16129"/>
                </a:lnTo>
                <a:cubicBezTo>
                  <a:pt x="40" y="8565"/>
                  <a:pt x="0" y="4104"/>
                  <a:pt x="0" y="378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es-ES" noProof="0" dirty="0"/>
          </a:p>
        </p:txBody>
      </p:sp>
      <p:sp>
        <p:nvSpPr>
          <p:cNvPr id="11" name="Gráfico 33">
            <a:extLst>
              <a:ext uri="{FF2B5EF4-FFF2-40B4-BE49-F238E27FC236}">
                <a16:creationId xmlns="" xmlns:a16="http://schemas.microsoft.com/office/drawing/2014/main" id="{636147FA-775E-404D-8336-DEE9D36BEAA9}"/>
              </a:ext>
            </a:extLst>
          </p:cNvPr>
          <p:cNvSpPr/>
          <p:nvPr userDrawn="1"/>
        </p:nvSpPr>
        <p:spPr>
          <a:xfrm>
            <a:off x="887582" y="2045662"/>
            <a:ext cx="3785313" cy="165305"/>
          </a:xfrm>
          <a:custGeom>
            <a:avLst/>
            <a:gdLst>
              <a:gd name="connsiteX0" fmla="*/ 3700149 w 3785313"/>
              <a:gd name="connsiteY0" fmla="*/ 162194 h 165304"/>
              <a:gd name="connsiteX1" fmla="*/ 92020 w 3785313"/>
              <a:gd name="connsiteY1" fmla="*/ 162194 h 165304"/>
              <a:gd name="connsiteX2" fmla="*/ 14166 w 3785313"/>
              <a:gd name="connsiteY2" fmla="*/ 87171 h 165304"/>
              <a:gd name="connsiteX3" fmla="*/ 14166 w 3785313"/>
              <a:gd name="connsiteY3" fmla="*/ 87171 h 165304"/>
              <a:gd name="connsiteX4" fmla="*/ 92020 w 3785313"/>
              <a:gd name="connsiteY4" fmla="*/ 13420 h 165304"/>
              <a:gd name="connsiteX5" fmla="*/ 3698806 w 3785313"/>
              <a:gd name="connsiteY5" fmla="*/ 13420 h 165304"/>
              <a:gd name="connsiteX6" fmla="*/ 3776660 w 3785313"/>
              <a:gd name="connsiteY6" fmla="*/ 87171 h 165304"/>
              <a:gd name="connsiteX7" fmla="*/ 3776660 w 3785313"/>
              <a:gd name="connsiteY7" fmla="*/ 87171 h 165304"/>
              <a:gd name="connsiteX8" fmla="*/ 3700149 w 3785313"/>
              <a:gd name="connsiteY8" fmla="*/ 162194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13" h="165304">
                <a:moveTo>
                  <a:pt x="3700149" y="162194"/>
                </a:moveTo>
                <a:lnTo>
                  <a:pt x="92020" y="162194"/>
                </a:lnTo>
                <a:cubicBezTo>
                  <a:pt x="49066" y="162194"/>
                  <a:pt x="14166" y="127861"/>
                  <a:pt x="14166" y="87171"/>
                </a:cubicBezTo>
                <a:lnTo>
                  <a:pt x="14166" y="87171"/>
                </a:lnTo>
                <a:cubicBezTo>
                  <a:pt x="14166" y="46481"/>
                  <a:pt x="49066" y="13420"/>
                  <a:pt x="92020" y="13420"/>
                </a:cubicBezTo>
                <a:lnTo>
                  <a:pt x="3698806" y="13420"/>
                </a:lnTo>
                <a:cubicBezTo>
                  <a:pt x="3741760" y="13420"/>
                  <a:pt x="3776660" y="46481"/>
                  <a:pt x="3776660" y="87171"/>
                </a:cubicBezTo>
                <a:lnTo>
                  <a:pt x="3776660" y="87171"/>
                </a:lnTo>
                <a:cubicBezTo>
                  <a:pt x="3778002" y="127861"/>
                  <a:pt x="3743102" y="162194"/>
                  <a:pt x="3700149" y="16219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34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12" name="Forma libre: Forma 32">
            <a:extLst>
              <a:ext uri="{FF2B5EF4-FFF2-40B4-BE49-F238E27FC236}">
                <a16:creationId xmlns="" xmlns:a16="http://schemas.microsoft.com/office/drawing/2014/main" id="{0BE4FC67-0F4F-4B5C-AD95-E74C9A6BBCFB}"/>
              </a:ext>
            </a:extLst>
          </p:cNvPr>
          <p:cNvSpPr/>
          <p:nvPr userDrawn="1"/>
        </p:nvSpPr>
        <p:spPr>
          <a:xfrm>
            <a:off x="10416941" y="4161024"/>
            <a:ext cx="1785131" cy="543175"/>
          </a:xfrm>
          <a:custGeom>
            <a:avLst/>
            <a:gdLst>
              <a:gd name="connsiteX0" fmla="*/ 1338739 w 1343025"/>
              <a:gd name="connsiteY0" fmla="*/ 7144 h 409575"/>
              <a:gd name="connsiteX1" fmla="*/ 205264 w 1343025"/>
              <a:gd name="connsiteY1" fmla="*/ 7144 h 409575"/>
              <a:gd name="connsiteX2" fmla="*/ 7144 w 1343025"/>
              <a:gd name="connsiteY2" fmla="*/ 201454 h 409575"/>
              <a:gd name="connsiteX3" fmla="*/ 7144 w 1343025"/>
              <a:gd name="connsiteY3" fmla="*/ 209074 h 409575"/>
              <a:gd name="connsiteX4" fmla="*/ 205264 w 1343025"/>
              <a:gd name="connsiteY4" fmla="*/ 403384 h 409575"/>
              <a:gd name="connsiteX5" fmla="*/ 1338739 w 1343025"/>
              <a:gd name="connsiteY5" fmla="*/ 403384 h 409575"/>
              <a:gd name="connsiteX6" fmla="*/ 1338739 w 1343025"/>
              <a:gd name="connsiteY6" fmla="*/ 7144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3025" h="409575">
                <a:moveTo>
                  <a:pt x="1338739" y="7144"/>
                </a:moveTo>
                <a:lnTo>
                  <a:pt x="205264" y="7144"/>
                </a:lnTo>
                <a:cubicBezTo>
                  <a:pt x="205264" y="7144"/>
                  <a:pt x="7144" y="7144"/>
                  <a:pt x="7144" y="201454"/>
                </a:cubicBezTo>
                <a:lnTo>
                  <a:pt x="7144" y="209074"/>
                </a:lnTo>
                <a:cubicBezTo>
                  <a:pt x="7144" y="209074"/>
                  <a:pt x="7144" y="403384"/>
                  <a:pt x="205264" y="403384"/>
                </a:cubicBezTo>
                <a:lnTo>
                  <a:pt x="1338739" y="403384"/>
                </a:lnTo>
                <a:lnTo>
                  <a:pt x="1338739" y="714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  <p:sp>
        <p:nvSpPr>
          <p:cNvPr id="13" name="Forma libre: Forma 40">
            <a:extLst>
              <a:ext uri="{FF2B5EF4-FFF2-40B4-BE49-F238E27FC236}">
                <a16:creationId xmlns="" xmlns:a16="http://schemas.microsoft.com/office/drawing/2014/main" id="{D0E3E96A-49E9-4F3D-8A30-0FB8E357D74D}"/>
              </a:ext>
            </a:extLst>
          </p:cNvPr>
          <p:cNvSpPr/>
          <p:nvPr userDrawn="1"/>
        </p:nvSpPr>
        <p:spPr>
          <a:xfrm>
            <a:off x="8607090" y="4437664"/>
            <a:ext cx="3595584" cy="922135"/>
          </a:xfrm>
          <a:custGeom>
            <a:avLst/>
            <a:gdLst>
              <a:gd name="connsiteX0" fmla="*/ 2697957 w 2705100"/>
              <a:gd name="connsiteY0" fmla="*/ 7144 h 695325"/>
              <a:gd name="connsiteX1" fmla="*/ 345281 w 2705100"/>
              <a:gd name="connsiteY1" fmla="*/ 7144 h 695325"/>
              <a:gd name="connsiteX2" fmla="*/ 7144 w 2705100"/>
              <a:gd name="connsiteY2" fmla="*/ 344329 h 695325"/>
              <a:gd name="connsiteX3" fmla="*/ 7144 w 2705100"/>
              <a:gd name="connsiteY3" fmla="*/ 356711 h 695325"/>
              <a:gd name="connsiteX4" fmla="*/ 345281 w 2705100"/>
              <a:gd name="connsiteY4" fmla="*/ 693896 h 695325"/>
              <a:gd name="connsiteX5" fmla="*/ 2697957 w 2705100"/>
              <a:gd name="connsiteY5" fmla="*/ 693896 h 695325"/>
              <a:gd name="connsiteX6" fmla="*/ 2697957 w 2705100"/>
              <a:gd name="connsiteY6" fmla="*/ 7144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5100" h="695325">
                <a:moveTo>
                  <a:pt x="2697957" y="7144"/>
                </a:moveTo>
                <a:lnTo>
                  <a:pt x="345281" y="7144"/>
                </a:lnTo>
                <a:cubicBezTo>
                  <a:pt x="345281" y="7144"/>
                  <a:pt x="7144" y="7144"/>
                  <a:pt x="7144" y="344329"/>
                </a:cubicBezTo>
                <a:lnTo>
                  <a:pt x="7144" y="356711"/>
                </a:lnTo>
                <a:cubicBezTo>
                  <a:pt x="7144" y="356711"/>
                  <a:pt x="7144" y="693896"/>
                  <a:pt x="345281" y="693896"/>
                </a:cubicBezTo>
                <a:lnTo>
                  <a:pt x="2697957" y="693896"/>
                </a:lnTo>
                <a:lnTo>
                  <a:pt x="2697957" y="7144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345996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/>
              <a:t>DD.MM.20XX</a:t>
            </a:r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s-ES" noProof="0"/>
              <a:t>AGREGAR UN PIE DE PÁGINA</a:t>
            </a:r>
            <a:endParaRPr lang="es-E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237841758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s-ES"/>
              <a:t>DD.MM.20XX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es-ES" noProof="0"/>
              <a:t>AGREGAR UN PIE DE PÁGINA</a:t>
            </a:r>
            <a:endParaRPr lang="es-E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fld id="{D495E168-DA5E-4888-8D8A-92B118324C14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358626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90" r:id="rId14"/>
    <p:sldLayoutId id="2147483691" r:id="rId15"/>
    <p:sldLayoutId id="2147483695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3" r:id="rId22"/>
    <p:sldLayoutId id="2147483674" r:id="rId23"/>
    <p:sldLayoutId id="2147483664" r:id="rId24"/>
    <p:sldLayoutId id="2147483672" r:id="rId2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572" userDrawn="1">
          <p15:clr>
            <a:srgbClr val="F26B43"/>
          </p15:clr>
        </p15:guide>
        <p15:guide id="2" pos="574" userDrawn="1">
          <p15:clr>
            <a:srgbClr val="F26B43"/>
          </p15:clr>
        </p15:guide>
        <p15:guide id="3" pos="7106" userDrawn="1">
          <p15:clr>
            <a:srgbClr val="F26B43"/>
          </p15:clr>
        </p15:guide>
        <p15:guide id="4" orient="horz" pos="3748" userDrawn="1">
          <p15:clr>
            <a:srgbClr val="F26B43"/>
          </p15:clr>
        </p15:guide>
        <p15:guide id="5" pos="4407" userDrawn="1">
          <p15:clr>
            <a:srgbClr val="F26B43"/>
          </p15:clr>
        </p15:guide>
        <p15:guide id="6" pos="3273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264C9CC-E38A-467A-8F1C-459375F5E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252355"/>
            <a:ext cx="4483224" cy="1855311"/>
          </a:xfrm>
        </p:spPr>
        <p:txBody>
          <a:bodyPr rtlCol="0"/>
          <a:lstStyle/>
          <a:p>
            <a:pPr algn="ctr"/>
            <a:r>
              <a:rPr lang="es-ES" sz="3200" b="1" dirty="0"/>
              <a:t>CÓDIGO DE </a:t>
            </a:r>
            <a:br>
              <a:rPr lang="es-ES" sz="3200" b="1" dirty="0"/>
            </a:br>
            <a:r>
              <a:rPr lang="es-ES" sz="3200" b="1" dirty="0"/>
              <a:t>BUEN GOBIERNO</a:t>
            </a:r>
            <a:br>
              <a:rPr lang="es-ES" sz="3200" b="1" dirty="0"/>
            </a:br>
            <a:r>
              <a:rPr lang="es-ES" sz="3200" b="1" dirty="0"/>
              <a:t>4ta. </a:t>
            </a:r>
            <a:r>
              <a:rPr lang="es-ES" sz="3200" b="1" dirty="0" smtClean="0"/>
              <a:t>VERSIÓN Resolución 998/2022</a:t>
            </a:r>
            <a:endParaRPr lang="es-ES" sz="3200" b="1" dirty="0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ECCBAE3-CEA3-4EE0-83F6-41CFC54D2B4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6260" y="5277637"/>
            <a:ext cx="2566540" cy="551663"/>
          </a:xfrm>
        </p:spPr>
        <p:txBody>
          <a:bodyPr rtlCol="0"/>
          <a:lstStyle/>
          <a:p>
            <a:pPr algn="ctr" rtl="0"/>
            <a:r>
              <a:rPr lang="es-ES" b="1" dirty="0"/>
              <a:t>JUNIO 2023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="" xmlns:a16="http://schemas.microsoft.com/office/drawing/2014/main" id="{CDD6760C-D868-43F4-99FB-1B78C91F8F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627" y="1863264"/>
            <a:ext cx="5948273" cy="460836"/>
          </a:xfrm>
        </p:spPr>
        <p:txBody>
          <a:bodyPr rtlCol="0">
            <a:noAutofit/>
          </a:bodyPr>
          <a:lstStyle/>
          <a:p>
            <a:pPr rtl="0"/>
            <a:r>
              <a:rPr lang="es-ES" sz="2400" i="1" dirty="0"/>
              <a:t>Comisión Bicameral de Presupuesto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90D6605E-9E66-4DE4-9F30-CBAA4465008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953" y="-40571"/>
            <a:ext cx="1057141" cy="132888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5" name="Conector recto 4">
            <a:extLst>
              <a:ext uri="{FF2B5EF4-FFF2-40B4-BE49-F238E27FC236}">
                <a16:creationId xmlns="" xmlns:a16="http://schemas.microsoft.com/office/drawing/2014/main" id="{AEE678A7-F9F1-489F-975C-74AA950CA775}"/>
              </a:ext>
            </a:extLst>
          </p:cNvPr>
          <p:cNvCxnSpPr/>
          <p:nvPr/>
        </p:nvCxnSpPr>
        <p:spPr>
          <a:xfrm>
            <a:off x="4483223" y="159512"/>
            <a:ext cx="0" cy="112879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ongreso 2030 Paragu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216276"/>
            <a:ext cx="3619500" cy="107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17 Marcador de posición de imagen"/>
          <p:cNvPicPr>
            <a:picLocks noGrp="1" noChangeAspect="1"/>
          </p:cNvPicPr>
          <p:nvPr>
            <p:ph type="pic" sz="quarter" idx="2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" b="983"/>
          <a:stretch>
            <a:fillRect/>
          </a:stretch>
        </p:blipFill>
        <p:spPr>
          <a:xfrm>
            <a:off x="4483223" y="-1"/>
            <a:ext cx="7717653" cy="6052887"/>
          </a:xfrm>
        </p:spPr>
      </p:pic>
    </p:spTree>
    <p:extLst>
      <p:ext uri="{BB962C8B-B14F-4D97-AF65-F5344CB8AC3E}">
        <p14:creationId xmlns:p14="http://schemas.microsoft.com/office/powerpoint/2010/main" val="1650012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="" xmlns:a16="http://schemas.microsoft.com/office/drawing/2014/main" id="{3A483267-D13E-45C6-895A-743DA269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063" y="540683"/>
            <a:ext cx="9692640" cy="918965"/>
          </a:xfrm>
        </p:spPr>
        <p:txBody>
          <a:bodyPr rtlCol="0">
            <a:normAutofit fontScale="90000"/>
          </a:bodyPr>
          <a:lstStyle/>
          <a:p>
            <a:pPr algn="ctr">
              <a:spcAft>
                <a:spcPts val="0"/>
              </a:spcAft>
            </a:pP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TÍTULO III  </a:t>
            </a:r>
            <a:b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LAS POLÍTICAS DE BUEN GOBIERNO </a:t>
            </a:r>
            <a:b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LA GESTIÓN DE LA INSTITUCIÓN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CAEDD93A-2AFF-4DF7-87EA-7C7F419AC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rmAutofit lnSpcReduction="10000"/>
          </a:bodyPr>
          <a:lstStyle/>
          <a:p>
            <a:pPr rtl="0"/>
            <a:fld id="{D495E168-DA5E-4888-8D8A-92B118324C14}" type="slidenum">
              <a:rPr lang="es-ES" smtClean="0"/>
              <a:t>10</a:t>
            </a:fld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80FF5BA4-00A1-4DEE-8AA9-5CFBA9C65718}"/>
              </a:ext>
            </a:extLst>
          </p:cNvPr>
          <p:cNvSpPr/>
          <p:nvPr/>
        </p:nvSpPr>
        <p:spPr>
          <a:xfrm>
            <a:off x="874642" y="1750837"/>
            <a:ext cx="907774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4. POLÍTICAS SOBRE RIESGOS</a:t>
            </a:r>
          </a:p>
          <a:p>
            <a:pPr algn="ctr"/>
            <a:endParaRPr lang="en-US" sz="2000" b="1" i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CAPÍTULO NOVENO </a:t>
            </a:r>
          </a:p>
          <a:p>
            <a:pPr algn="ctr"/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POLÍTICAS FRENTE AL CONTROL INTERNO</a:t>
            </a:r>
          </a:p>
          <a:p>
            <a:pPr algn="just"/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Artículo 31°.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Compromiso frente al Control Interno.</a:t>
            </a:r>
          </a:p>
          <a:p>
            <a:pPr algn="ctr"/>
            <a:endParaRPr lang="en-US" sz="2000" b="1" i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CAPÍTULO DÉCIMO</a:t>
            </a:r>
          </a:p>
          <a:p>
            <a:pPr algn="ctr"/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POLÍTICAS SOBRE RIESGOS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Artículo 32°.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Administración de Riesgos.</a:t>
            </a:r>
          </a:p>
          <a:p>
            <a:pPr algn="just"/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0B1D132C-014D-771E-E65B-D5A1544C6C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286" b="80286" l="10000" r="90000">
                        <a14:foregroundMark x1="36146" y1="12286" x2="36146" y2="12286"/>
                        <a14:foregroundMark x1="59479" y1="17286" x2="59479" y2="17286"/>
                        <a14:foregroundMark x1="60885" y1="24857" x2="60885" y2="24857"/>
                        <a14:foregroundMark x1="39219" y1="34857" x2="39219" y2="34857"/>
                        <a14:foregroundMark x1="61458" y1="38143" x2="61458" y2="38143"/>
                      </a14:backgroundRemoval>
                    </a14:imgEffect>
                  </a14:imgLayer>
                </a14:imgProps>
              </a:ext>
            </a:extLst>
          </a:blip>
          <a:srcRect l="29347" t="5597" r="29687" b="35717"/>
          <a:stretch/>
        </p:blipFill>
        <p:spPr>
          <a:xfrm>
            <a:off x="3485321" y="4291268"/>
            <a:ext cx="4309820" cy="2026049"/>
          </a:xfrm>
          <a:prstGeom prst="round2Same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86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6150">
            <a:extLst>
              <a:ext uri="{FF2B5EF4-FFF2-40B4-BE49-F238E27FC236}">
                <a16:creationId xmlns="" xmlns:a16="http://schemas.microsoft.com/office/drawing/2014/main" id="{6FA0A1AD-DEE2-4598-8D3B-C1F65F315A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6BCCABD-7E0B-4F62-B35C-9350C5B5A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046" y="304800"/>
            <a:ext cx="9692640" cy="9492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TÍTULO IV </a:t>
            </a:r>
            <a:b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DE LA ADMINISTRACIÓN DE LAS POLÍTICAS DE BUEN GOBIERNO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Tentación - Chisme Y La Metáfora Controversia Fotos, Retratos, Imágenes Y  Fotografía De Archivo Libres De Derecho. Image 54907893.">
            <a:extLst>
              <a:ext uri="{FF2B5EF4-FFF2-40B4-BE49-F238E27FC236}">
                <a16:creationId xmlns="" xmlns:a16="http://schemas.microsoft.com/office/drawing/2014/main" id="{BC0E833D-D90B-FBCF-4B01-E66D68E09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78650" y="3696924"/>
            <a:ext cx="3304622" cy="24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DA5F7333-4C1F-4EAC-8207-AE83CFE5C276}"/>
              </a:ext>
            </a:extLst>
          </p:cNvPr>
          <p:cNvSpPr/>
          <p:nvPr/>
        </p:nvSpPr>
        <p:spPr>
          <a:xfrm>
            <a:off x="798046" y="1794359"/>
            <a:ext cx="9918966" cy="43778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indent="-18288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200" b="1" i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2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CAPÍTULO PRIMERO </a:t>
            </a:r>
          </a:p>
          <a:p>
            <a:pPr indent="-18288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COMITÉ DE BUEN GOBIERNO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Artículo 33º. 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Composición, Nominación y Período de los Miembros del Comité de Buen Gobierno.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Artículo 34º. 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Perfil de los Miembros del Comité de Buen Gobierno y cumplimiento de sus Funciones.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Artículo 35º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. Funciones y Atribuciones del Comité de Buen Gobierno.</a:t>
            </a:r>
          </a:p>
          <a:p>
            <a:pPr indent="-18288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indent="-18288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2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CAPÍTULO SEGUNDO</a:t>
            </a:r>
          </a:p>
          <a:p>
            <a:pPr indent="-18288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DE LA RESOLUCIÓN DE CONTROVERSIAS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Artículo 36º.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Resolución de Controversias</a:t>
            </a:r>
          </a:p>
          <a:p>
            <a:pPr indent="-18288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1400" i="1" dirty="0"/>
          </a:p>
          <a:p>
            <a:pPr indent="-18288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1400" b="1" i="1" dirty="0"/>
              <a:t>		</a:t>
            </a:r>
            <a:endParaRPr lang="en-US" sz="1400" i="1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80DD0D38-0434-407E-B6A8-DA64E70EB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6172200"/>
            <a:ext cx="914400" cy="593725"/>
          </a:xfrm>
        </p:spPr>
        <p:txBody>
          <a:bodyPr vert="horz" lIns="45720" tIns="45720" rIns="4572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D495E168-DA5E-4888-8D8A-92B118324C14}" type="slidenum">
              <a:rPr lang="en-US" noProof="0">
                <a:solidFill>
                  <a:srgbClr val="46464A">
                    <a:lumMod val="60000"/>
                    <a:lumOff val="40000"/>
                  </a:srgbClr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11</a:t>
            </a:fld>
            <a:endParaRPr lang="en-US" noProof="0">
              <a:solidFill>
                <a:srgbClr val="46464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546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DA5F7333-4C1F-4EAC-8207-AE83CFE5C276}"/>
              </a:ext>
            </a:extLst>
          </p:cNvPr>
          <p:cNvSpPr/>
          <p:nvPr/>
        </p:nvSpPr>
        <p:spPr>
          <a:xfrm>
            <a:off x="901145" y="1641759"/>
            <a:ext cx="9872869" cy="455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182880" defTabSz="914400">
              <a:spcAft>
                <a:spcPts val="600"/>
              </a:spcAft>
              <a:buClr>
                <a:schemeClr val="accent1"/>
              </a:buClr>
            </a:pPr>
            <a:r>
              <a:rPr lang="en-US" sz="1700" b="1" i="1" dirty="0"/>
              <a:t>				</a:t>
            </a:r>
            <a:endParaRPr lang="en-US" sz="1700" i="1" dirty="0"/>
          </a:p>
          <a:p>
            <a:pPr indent="-182880" algn="ctr" defTabSz="914400"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CAPÍTULO TERCERO</a:t>
            </a:r>
          </a:p>
          <a:p>
            <a:pPr indent="-182880" algn="ctr" defTabSz="914400"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DE LOS INDICADORES DE BUEN GOBIERNO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defTabSz="914400"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Art. 37º.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Indicadores de Buen Gobierno</a:t>
            </a:r>
          </a:p>
          <a:p>
            <a:pPr indent="-182880" defTabSz="914400">
              <a:spcAft>
                <a:spcPts val="600"/>
              </a:spcAft>
              <a:buClr>
                <a:schemeClr val="accent1"/>
              </a:buClr>
            </a:pP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algn="ctr" defTabSz="914400"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CAPÍTULO CUARTO </a:t>
            </a:r>
          </a:p>
          <a:p>
            <a:pPr indent="-182880" algn="ctr" defTabSz="914400"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DE LA ADOPCIÓN, VIGENCIA, DIVULGACIÓN Y REFORMA DE LAS POLÍTICAS DE BUEN GOBIERNO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defTabSz="914400"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Art. 38º.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Divulgación de las Políticas de Buen Gobierno.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defTabSz="914400"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Art. 39º.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Reforma de las Políticas de Buen Gobierno</a:t>
            </a:r>
          </a:p>
          <a:p>
            <a:pPr indent="-182880" defTabSz="914400"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Art. 40°.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Comunicar a quienes corresponda y cumplido, archivar.</a:t>
            </a:r>
          </a:p>
          <a:p>
            <a:pPr indent="-182880" defTabSz="914400">
              <a:spcAft>
                <a:spcPts val="600"/>
              </a:spcAft>
              <a:buClr>
                <a:schemeClr val="accent1"/>
              </a:buClr>
            </a:pPr>
            <a:endParaRPr lang="en-US" sz="1700" i="1" dirty="0"/>
          </a:p>
        </p:txBody>
      </p:sp>
      <p:pic>
        <p:nvPicPr>
          <p:cNvPr id="7170" name="Picture 2" descr="Bancos tendrán que adoptar el Gobierno Corporativo -  ElCapitalFinanciero.com - Noticias Financieras de Panamá">
            <a:extLst>
              <a:ext uri="{FF2B5EF4-FFF2-40B4-BE49-F238E27FC236}">
                <a16:creationId xmlns="" xmlns:a16="http://schemas.microsoft.com/office/drawing/2014/main" id="{D14C36BF-3EFE-B208-DEDD-77AF54D2B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23185" y="4352755"/>
            <a:ext cx="2455326" cy="1839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5" name="Rectangle 7174">
            <a:extLst>
              <a:ext uri="{FF2B5EF4-FFF2-40B4-BE49-F238E27FC236}">
                <a16:creationId xmlns="" xmlns:a16="http://schemas.microsoft.com/office/drawing/2014/main" id="{6FA0A1AD-DEE2-4598-8D3B-C1F65F315A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6BCCABD-7E0B-4F62-B35C-9350C5B5A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41" y="410817"/>
            <a:ext cx="9692640" cy="9094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TÍTULO IV </a:t>
            </a:r>
            <a:b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DE LA ADMINISTRACIÓN DE LAS POLÍTICAS DE BUEN GOBIERNO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80DD0D38-0434-407E-B6A8-DA64E70EB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6172200"/>
            <a:ext cx="914400" cy="593725"/>
          </a:xfrm>
        </p:spPr>
        <p:txBody>
          <a:bodyPr vert="horz" lIns="45720" tIns="45720" rIns="4572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D495E168-DA5E-4888-8D8A-92B118324C14}" type="slidenum">
              <a:rPr lang="en-US" noProof="0">
                <a:solidFill>
                  <a:srgbClr val="46464A">
                    <a:lumMod val="60000"/>
                    <a:lumOff val="40000"/>
                  </a:srgbClr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12</a:t>
            </a:fld>
            <a:endParaRPr lang="en-US" noProof="0">
              <a:solidFill>
                <a:srgbClr val="46464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208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Marcador de posición de imagen 9">
            <a:extLst>
              <a:ext uri="{FF2B5EF4-FFF2-40B4-BE49-F238E27FC236}">
                <a16:creationId xmlns="" xmlns:a16="http://schemas.microsoft.com/office/drawing/2014/main" id="{262D17B0-1557-47A2-A8D6-91730FF9DB5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tretch>
            <a:fillRect/>
          </a:stretch>
        </p:blipFill>
        <p:spPr>
          <a:xfrm>
            <a:off x="939569" y="2405850"/>
            <a:ext cx="11271651" cy="2475478"/>
          </a:xfrm>
        </p:spPr>
      </p:pic>
      <p:sp>
        <p:nvSpPr>
          <p:cNvPr id="4" name="Título 3">
            <a:extLst>
              <a:ext uri="{FF2B5EF4-FFF2-40B4-BE49-F238E27FC236}">
                <a16:creationId xmlns="" xmlns:a16="http://schemas.microsoft.com/office/drawing/2014/main" id="{AEBC1A8D-E693-4704-8E11-5AAB4B40B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1987" y="831672"/>
            <a:ext cx="9144000" cy="655621"/>
          </a:xfrm>
        </p:spPr>
        <p:txBody>
          <a:bodyPr rtlCol="0"/>
          <a:lstStyle/>
          <a:p>
            <a:r>
              <a:rPr lang="es-ES" dirty="0"/>
              <a:t>¡GRACIAS!</a:t>
            </a: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="" xmlns:a16="http://schemas.microsoft.com/office/drawing/2014/main" id="{B5E4C005-CB50-4CBB-83F0-3393A7AC6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rmAutofit lnSpcReduction="10000"/>
          </a:bodyPr>
          <a:lstStyle/>
          <a:p>
            <a:pPr rtl="0"/>
            <a:fld id="{D495E168-DA5E-4888-8D8A-92B118324C14}" type="slidenum">
              <a:rPr lang="es-ES" smtClean="0"/>
              <a:pPr rtl="0"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87211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Marcador de posición de imagen 13">
            <a:extLst>
              <a:ext uri="{FF2B5EF4-FFF2-40B4-BE49-F238E27FC236}">
                <a16:creationId xmlns="" xmlns:a16="http://schemas.microsoft.com/office/drawing/2014/main" id="{60E4B91E-CC99-49A7-B26A-644201DA68F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tretch>
            <a:fillRect/>
          </a:stretch>
        </p:blipFill>
        <p:spPr>
          <a:xfrm>
            <a:off x="1396781" y="0"/>
            <a:ext cx="3894833" cy="5655076"/>
          </a:xfr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E38EE8B-1608-4FFC-96B5-595AB97B8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1" y="902162"/>
            <a:ext cx="5128196" cy="782638"/>
          </a:xfrm>
        </p:spPr>
        <p:txBody>
          <a:bodyPr rtlCol="0">
            <a:noAutofit/>
          </a:bodyPr>
          <a:lstStyle/>
          <a:p>
            <a:pPr algn="ctr"/>
            <a:r>
              <a:rPr lang="es-PY" sz="2000" dirty="0"/>
              <a:t>¿QUE ES UN CÓDIGO DE BUEN GOBIERNO?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2E6A3C64-206A-47DC-8E31-F719E356D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rmAutofit lnSpcReduction="10000"/>
          </a:bodyPr>
          <a:lstStyle/>
          <a:p>
            <a:pPr rtl="0"/>
            <a:fld id="{D495E168-DA5E-4888-8D8A-92B118324C14}" type="slidenum">
              <a:rPr lang="es-ES" smtClean="0"/>
              <a:pPr rtl="0"/>
              <a:t>2</a:t>
            </a:fld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2B46C56E-82FC-4B02-954F-3AFACF2E8C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1" y="2108458"/>
            <a:ext cx="5045448" cy="3546617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es-ES" sz="2400" dirty="0"/>
              <a:t>Son disposiciones voluntarias de autorregulación de quienes ejercen el gobierno de las entidades que, a manera de compromiso ético, buscan garantizar una gestión eficiente, íntegra y transparente en la administración pública.</a:t>
            </a:r>
            <a:endParaRPr lang="es-PY" sz="2400" dirty="0"/>
          </a:p>
        </p:txBody>
      </p:sp>
    </p:spTree>
    <p:extLst>
      <p:ext uri="{BB962C8B-B14F-4D97-AF65-F5344CB8AC3E}">
        <p14:creationId xmlns:p14="http://schemas.microsoft.com/office/powerpoint/2010/main" val="3066898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Marcador de posición de imagen 13">
            <a:extLst>
              <a:ext uri="{FF2B5EF4-FFF2-40B4-BE49-F238E27FC236}">
                <a16:creationId xmlns="" xmlns:a16="http://schemas.microsoft.com/office/drawing/2014/main" id="{6D2A2984-909C-46E6-BA11-B06EBD98F0D9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/>
          <a:stretch>
            <a:fillRect/>
          </a:stretch>
        </p:blipFill>
        <p:spPr>
          <a:xfrm>
            <a:off x="5681709" y="1483675"/>
            <a:ext cx="6510291" cy="3438427"/>
          </a:xfr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4F79B87-4AA7-436A-A28E-213168C1C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190870"/>
            <a:ext cx="5153025" cy="1815837"/>
          </a:xfrm>
        </p:spPr>
        <p:txBody>
          <a:bodyPr rtlCol="0" anchor="ctr">
            <a:normAutofit/>
          </a:bodyPr>
          <a:lstStyle/>
          <a:p>
            <a:pPr algn="ctr"/>
            <a:r>
              <a:rPr lang="es-ES" sz="2400" b="1" dirty="0">
                <a:solidFill>
                  <a:schemeClr val="accent1">
                    <a:lumMod val="75000"/>
                  </a:schemeClr>
                </a:solidFill>
              </a:rPr>
              <a:t>CUARTA VERSIÓN DEL CÓDIGO DE BUEN GOBIERNO</a:t>
            </a:r>
            <a:r>
              <a:rPr lang="es-ES" sz="2400" b="1" dirty="0"/>
              <a:t/>
            </a:r>
            <a:br>
              <a:rPr lang="es-ES" sz="2400" b="1" dirty="0"/>
            </a:br>
            <a:r>
              <a:rPr lang="es-ES" sz="2400" b="1" dirty="0"/>
              <a:t>RESOLUCIÓN Nº 998</a:t>
            </a:r>
            <a:br>
              <a:rPr lang="es-ES" sz="2400" b="1" dirty="0"/>
            </a:br>
            <a:r>
              <a:rPr lang="es-ES" sz="2400" b="1" dirty="0"/>
              <a:t>                </a:t>
            </a:r>
            <a:r>
              <a:rPr lang="es-ES" sz="1800" b="1" dirty="0"/>
              <a:t>22 de diciembre de 2022 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9DFFC05B-6738-42DC-8BE6-C9279D1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rmAutofit lnSpcReduction="10000"/>
          </a:bodyPr>
          <a:lstStyle/>
          <a:p>
            <a:pPr rtl="0"/>
            <a:fld id="{D495E168-DA5E-4888-8D8A-92B118324C14}" type="slidenum">
              <a:rPr lang="es-ES" smtClean="0"/>
              <a:pPr rtl="0"/>
              <a:t>3</a:t>
            </a:fld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5DD2790B-AC76-457A-BCB5-3E68F230ED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0067" y="2261048"/>
            <a:ext cx="4851642" cy="4208014"/>
          </a:xfrm>
        </p:spPr>
        <p:txBody>
          <a:bodyPr rtlCol="0">
            <a:normAutofit fontScale="92500" lnSpcReduction="10000"/>
          </a:bodyPr>
          <a:lstStyle/>
          <a:p>
            <a:pPr marL="0" indent="0" algn="ctr">
              <a:buNone/>
            </a:pPr>
            <a:endParaRPr lang="es-ES" sz="2100" dirty="0"/>
          </a:p>
          <a:p>
            <a:r>
              <a:rPr lang="es-ES" sz="2100" dirty="0"/>
              <a:t>I. DE LA ORIENTACIÓN ESTRATÉGICA DE LA INSTITUCIÓN</a:t>
            </a:r>
          </a:p>
          <a:p>
            <a:r>
              <a:rPr lang="es-ES" sz="2100" dirty="0"/>
              <a:t>II. DE LAS POLÍTICAS DE BUEN GOBIERNO PARA LA ADMINISTRACIÓN DE LA HONORABLE CÁMARA DE SENADORES</a:t>
            </a:r>
          </a:p>
          <a:p>
            <a:r>
              <a:rPr lang="es-ES" sz="2100" dirty="0"/>
              <a:t>III. DE LAS POLÍTICAS DE BUEN GOBIERNO PARA LA GESTIÓN DE LA INSTITUCIÓN</a:t>
            </a:r>
          </a:p>
          <a:p>
            <a:r>
              <a:rPr lang="es-ES" sz="2100" dirty="0"/>
              <a:t>IV. DE LA ADMINISTRACIÓN DE LAS POLÍTICAS DE BUEN GOBIERNO</a:t>
            </a:r>
          </a:p>
          <a:p>
            <a:pPr rt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23535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="" xmlns:a16="http://schemas.microsoft.com/office/drawing/2014/main" id="{5B6D324E-2D03-4162-AF1E-D5E32234E2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ítulo 4">
            <a:extLst>
              <a:ext uri="{FF2B5EF4-FFF2-40B4-BE49-F238E27FC236}">
                <a16:creationId xmlns="" xmlns:a16="http://schemas.microsoft.com/office/drawing/2014/main" id="{3A483267-D13E-45C6-895A-743DA269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773" y="295421"/>
            <a:ext cx="9692640" cy="132556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TITULO I </a:t>
            </a:r>
            <a:b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DE LA ORIENTACIÓN ESTRATÉGICA DE LA INSTITUCIÓN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BFBB4A50-165D-4306-AF72-C014CE0D3452}"/>
              </a:ext>
            </a:extLst>
          </p:cNvPr>
          <p:cNvSpPr/>
          <p:nvPr/>
        </p:nvSpPr>
        <p:spPr>
          <a:xfrm>
            <a:off x="692030" y="2222500"/>
            <a:ext cx="6437640" cy="33509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02870" defTabSz="914400"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Artículo 1º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 Función Constitucional. Misión y Visión.</a:t>
            </a:r>
          </a:p>
          <a:p>
            <a:pPr marL="102870" defTabSz="914400"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Artículo 2º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 Objeto.</a:t>
            </a:r>
          </a:p>
          <a:p>
            <a:pPr marL="102870" defTabSz="914400"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Artículo 3º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 Identificación y Naturaleza.</a:t>
            </a:r>
          </a:p>
          <a:p>
            <a:pPr marL="102870" defTabSz="914400"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Artículo 4º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 Compromiso con los objetivos misionales de la Institución.</a:t>
            </a:r>
          </a:p>
          <a:p>
            <a:pPr marL="102870" defTabSz="914400"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Artículo 5º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 Principios Éticos y Valores Institucionales.</a:t>
            </a:r>
          </a:p>
          <a:p>
            <a:pPr marL="102870" defTabSz="914400"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Artículo 6º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 Grupos de Interés de la Institución.</a:t>
            </a:r>
          </a:p>
          <a:p>
            <a:pPr marL="285750" indent="-182880" defTabSz="9144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i="1" dirty="0"/>
          </a:p>
          <a:p>
            <a:pPr marL="285750" indent="-182880" defTabSz="9144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i="1" dirty="0"/>
          </a:p>
          <a:p>
            <a:pPr indent="-182880" defTabSz="914400">
              <a:spcAft>
                <a:spcPts val="600"/>
              </a:spcAft>
              <a:buClr>
                <a:schemeClr val="accent1"/>
              </a:buClr>
            </a:pPr>
            <a:endParaRPr lang="en-US" dirty="0"/>
          </a:p>
        </p:txBody>
      </p:sp>
      <p:pic>
        <p:nvPicPr>
          <p:cNvPr id="1026" name="Picture 2" descr="La comisión de auditoría y el nuevo Código de buen gobierno - Auditoría &amp; Co">
            <a:extLst>
              <a:ext uri="{FF2B5EF4-FFF2-40B4-BE49-F238E27FC236}">
                <a16:creationId xmlns="" xmlns:a16="http://schemas.microsoft.com/office/drawing/2014/main" id="{FD0A5060-3EBD-C5BB-A1AD-171E4AA16B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4" r="15023" b="1"/>
          <a:stretch/>
        </p:blipFill>
        <p:spPr bwMode="auto">
          <a:xfrm>
            <a:off x="7449835" y="1933575"/>
            <a:ext cx="3304622" cy="363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CAEDD93A-2AFF-4DF7-87EA-7C7F419AC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6172200"/>
            <a:ext cx="914400" cy="593725"/>
          </a:xfrm>
        </p:spPr>
        <p:txBody>
          <a:bodyPr vert="horz" lIns="45720" tIns="45720" rIns="4572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D495E168-DA5E-4888-8D8A-92B118324C14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796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="" xmlns:a16="http://schemas.microsoft.com/office/drawing/2014/main" id="{3A483267-D13E-45C6-895A-743DA269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514" y="452760"/>
            <a:ext cx="9692640" cy="918965"/>
          </a:xfrm>
        </p:spPr>
        <p:txBody>
          <a:bodyPr rtlCol="0">
            <a:normAutofit fontScale="90000"/>
          </a:bodyPr>
          <a:lstStyle/>
          <a:p>
            <a:pPr algn="ctr">
              <a:spcAft>
                <a:spcPts val="0"/>
              </a:spcAft>
            </a:pPr>
            <a:r>
              <a:rPr lang="es-ES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TÍTULO II</a:t>
            </a:r>
            <a:br>
              <a:rPr lang="es-ES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LAS POLÍTICAS DE BUEN GOBIERNO PARA LA ADMINISTRACIÓN DE LA HONORABLE CÁMARA DE SENADORES.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CAEDD93A-2AFF-4DF7-87EA-7C7F419AC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rmAutofit lnSpcReduction="10000"/>
          </a:bodyPr>
          <a:lstStyle/>
          <a:p>
            <a:pPr rtl="0"/>
            <a:fld id="{D495E168-DA5E-4888-8D8A-92B118324C14}" type="slidenum">
              <a:rPr lang="es-ES" smtClean="0"/>
              <a:t>5</a:t>
            </a:fld>
            <a:endParaRPr lang="es-ES" dirty="0"/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BFBB4A50-165D-4306-AF72-C014CE0D3452}"/>
              </a:ext>
            </a:extLst>
          </p:cNvPr>
          <p:cNvSpPr/>
          <p:nvPr/>
        </p:nvSpPr>
        <p:spPr>
          <a:xfrm>
            <a:off x="588887" y="1880925"/>
            <a:ext cx="1015309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000" b="1" i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CAPÍTULO PRIMERO </a:t>
            </a:r>
          </a:p>
          <a:p>
            <a:pPr algn="ctr">
              <a:spcAft>
                <a:spcPts val="0"/>
              </a:spcAft>
            </a:pPr>
            <a:r>
              <a:rPr lang="es-E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Políticas de Buen Gobierno para la</a:t>
            </a:r>
            <a:r>
              <a:rPr lang="es-PY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Administración</a:t>
            </a:r>
            <a:r>
              <a:rPr lang="es-E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la </a:t>
            </a:r>
          </a:p>
          <a:p>
            <a:pPr algn="ctr">
              <a:spcAft>
                <a:spcPts val="0"/>
              </a:spcAft>
            </a:pPr>
            <a:r>
              <a:rPr lang="es-E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Honorable</a:t>
            </a:r>
            <a:r>
              <a:rPr lang="es-ES" sz="2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Cámara de Senadores</a:t>
            </a:r>
          </a:p>
          <a:p>
            <a:pPr algn="ctr">
              <a:spcAft>
                <a:spcPts val="0"/>
              </a:spcAft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 7º</a:t>
            </a:r>
            <a:r>
              <a:rPr lang="en-US" sz="2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Directivos responsables de las Políticas de Buen Gobierno.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 8º</a:t>
            </a:r>
            <a:r>
              <a:rPr lang="en-US" sz="2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Compromiso con los Fines del Estado.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 9º</a:t>
            </a:r>
            <a:r>
              <a:rPr lang="en-US" sz="2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Compromiso con la Gestión.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 10º</a:t>
            </a:r>
            <a:r>
              <a:rPr lang="en-US" sz="2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Responsabilidad con el Acto de Delegación.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2000" b="1" i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CAPÍTULO SEGUNDO </a:t>
            </a:r>
          </a:p>
          <a:p>
            <a:pPr algn="ctr">
              <a:spcAft>
                <a:spcPts val="0"/>
              </a:spcAft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Políticas de Relación con los Órganos de Control Externo</a:t>
            </a:r>
          </a:p>
          <a:p>
            <a:pPr>
              <a:spcAft>
                <a:spcPts val="0"/>
              </a:spcAft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 11º</a:t>
            </a:r>
            <a:r>
              <a:rPr lang="en-US" sz="2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Los órganos de control y vigilancia externos.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 12º</a:t>
            </a:r>
            <a:r>
              <a:rPr lang="en-US" sz="2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Políticas frente al Control Externo de la Institución.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217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="" xmlns:a16="http://schemas.microsoft.com/office/drawing/2014/main" id="{3A483267-D13E-45C6-895A-743DA269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514" y="452760"/>
            <a:ext cx="9692640" cy="918965"/>
          </a:xfrm>
        </p:spPr>
        <p:txBody>
          <a:bodyPr rtlCol="0">
            <a:normAutofit fontScale="90000"/>
          </a:bodyPr>
          <a:lstStyle/>
          <a:p>
            <a:pPr algn="ctr">
              <a:spcAft>
                <a:spcPts val="0"/>
              </a:spcAft>
            </a:pP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TÍTULO III  </a:t>
            </a:r>
            <a:b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LAS POLÍTICAS DE BUEN GOBIERNO PARA LA GESTIÓN DE LA INSTITUCIÓN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CAEDD93A-2AFF-4DF7-87EA-7C7F419AC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rmAutofit lnSpcReduction="10000"/>
          </a:bodyPr>
          <a:lstStyle/>
          <a:p>
            <a:pPr rtl="0"/>
            <a:fld id="{D495E168-DA5E-4888-8D8A-92B118324C14}" type="slidenum">
              <a:rPr lang="es-ES" smtClean="0"/>
              <a:t>6</a:t>
            </a:fld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80FF5BA4-00A1-4DEE-8AA9-5CFBA9C65718}"/>
              </a:ext>
            </a:extLst>
          </p:cNvPr>
          <p:cNvSpPr/>
          <p:nvPr/>
        </p:nvSpPr>
        <p:spPr>
          <a:xfrm>
            <a:off x="651028" y="1697828"/>
            <a:ext cx="10011053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POLÍTICAS PARA EL DESARROLLO ADMINISTRATIVO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endParaRPr lang="en-US" sz="2000" b="1" i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en-US" sz="2000" b="1" i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CAPÍTULO PRIMERO</a:t>
            </a: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POLÍTICAS PARA LA GESTIÓN ÉTICA</a:t>
            </a:r>
          </a:p>
          <a:p>
            <a:pPr algn="just">
              <a:spcAft>
                <a:spcPts val="0"/>
              </a:spcAft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</a:t>
            </a: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13</a:t>
            </a:r>
            <a:r>
              <a:rPr lang="es-PY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°. </a:t>
            </a:r>
            <a:r>
              <a:rPr lang="es-PY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Compromiso con la Integridad. </a:t>
            </a:r>
            <a:r>
              <a:rPr lang="es-PY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
</a:t>
            </a: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</a:t>
            </a:r>
            <a:r>
              <a:rPr lang="es-PY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14°. </a:t>
            </a:r>
            <a:r>
              <a:rPr lang="es-PY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Compromiso para la promoción de prácticas éticas.</a:t>
            </a:r>
            <a:r>
              <a:rPr lang="es-PY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
</a:t>
            </a: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</a:t>
            </a:r>
            <a:r>
              <a:rPr lang="es-PY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15°. </a:t>
            </a:r>
            <a:r>
              <a:rPr lang="es-PY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Acciones para la integridad y la transparencia.</a:t>
            </a:r>
          </a:p>
          <a:p>
            <a:pPr algn="just">
              <a:spcAft>
                <a:spcPts val="0"/>
              </a:spcAft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 </a:t>
            </a:r>
            <a:r>
              <a:rPr lang="es-PY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16°. </a:t>
            </a:r>
            <a:r>
              <a:rPr lang="es-PY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Colaboración Interinstitucional en la promoción de prácticas éticas.</a:t>
            </a:r>
          </a:p>
          <a:p>
            <a:pPr algn="just">
              <a:spcAft>
                <a:spcPts val="0"/>
              </a:spcAft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 </a:t>
            </a:r>
            <a:r>
              <a:rPr lang="es-PY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17°. </a:t>
            </a:r>
            <a:r>
              <a:rPr lang="es-PY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Compromisos en la protección de la propiedad intelectual y derechos de autor.     </a:t>
            </a:r>
            <a:r>
              <a:rPr lang="es-PY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
								</a:t>
            </a:r>
            <a:r>
              <a:rPr lang="es-PY" sz="2000" b="1" i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CAPÍTULO SEGUNDO</a:t>
            </a:r>
          </a:p>
          <a:p>
            <a:pPr algn="ctr">
              <a:spcAft>
                <a:spcPts val="0"/>
              </a:spcAft>
            </a:pPr>
            <a:r>
              <a:rPr lang="es-PY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POLÍTICAS DE GESTIÓN DE PERSONAS</a:t>
            </a:r>
          </a:p>
          <a:p>
            <a:pPr algn="just">
              <a:spcAft>
                <a:spcPts val="0"/>
              </a:spcAft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 </a:t>
            </a:r>
            <a:r>
              <a:rPr lang="es-PY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18°. </a:t>
            </a:r>
            <a:r>
              <a:rPr lang="es-PY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Compromiso con la Protección y el Desarrollo de las Personas.</a:t>
            </a:r>
            <a:endParaRPr lang="es-PY" sz="2000" b="1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342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="" xmlns:a16="http://schemas.microsoft.com/office/drawing/2014/main" id="{6FA0A1AD-DEE2-4598-8D3B-C1F65F315A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ítulo 4">
            <a:extLst>
              <a:ext uri="{FF2B5EF4-FFF2-40B4-BE49-F238E27FC236}">
                <a16:creationId xmlns="" xmlns:a16="http://schemas.microsoft.com/office/drawing/2014/main" id="{3A483267-D13E-45C6-895A-743DA269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037" y="180229"/>
            <a:ext cx="9692640" cy="132556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TÍTULO III  </a:t>
            </a:r>
            <a:b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DE LAS POLÍTICAS DE BUEN GOBIERNO PARA LA GESTIÓN DE LA INSTITUCIÓN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80FF5BA4-00A1-4DEE-8AA9-5CFBA9C65718}"/>
              </a:ext>
            </a:extLst>
          </p:cNvPr>
          <p:cNvSpPr/>
          <p:nvPr/>
        </p:nvSpPr>
        <p:spPr>
          <a:xfrm>
            <a:off x="861391" y="1683026"/>
            <a:ext cx="9843111" cy="47238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18288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000" b="1" i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CAPÍTULO TERCERO </a:t>
            </a:r>
          </a:p>
          <a:p>
            <a:pPr indent="-18288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POLÍTICAS DE COMUNICACIÓN E INFORMACIÓN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19°.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Compromiso con la Comunicación Institucional.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20°.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Compromiso de Confidencialidad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21°.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Compromiso con la Circulación y Divulgación de la Información.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22°.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Compromiso con el Gobierno en Línea.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CAPÍTULO CUARTO </a:t>
            </a:r>
          </a:p>
          <a:p>
            <a:pPr indent="-18288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POLÍTICAS DE CALIDAD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23°.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Compromiso con la Calidad.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i="1" dirty="0"/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i="1" dirty="0"/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i="1" dirty="0"/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i="1" dirty="0"/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dirty="0"/>
          </a:p>
        </p:txBody>
      </p:sp>
      <p:pic>
        <p:nvPicPr>
          <p:cNvPr id="2050" name="Picture 2" descr="Código de buen gobierno. Bien por la ética; mal por la RSE - Empresa y  sociedad">
            <a:extLst>
              <a:ext uri="{FF2B5EF4-FFF2-40B4-BE49-F238E27FC236}">
                <a16:creationId xmlns="" xmlns:a16="http://schemas.microsoft.com/office/drawing/2014/main" id="{FFA311A1-508F-2FCD-38E2-4770869C0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60637" y="3937336"/>
            <a:ext cx="3304622" cy="247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CAEDD93A-2AFF-4DF7-87EA-7C7F419AC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6172200"/>
            <a:ext cx="914400" cy="593725"/>
          </a:xfrm>
        </p:spPr>
        <p:txBody>
          <a:bodyPr vert="horz" lIns="45720" tIns="45720" rIns="4572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D495E168-DA5E-4888-8D8A-92B118324C14}" type="slidenum">
              <a:rPr lang="en-US">
                <a:solidFill>
                  <a:srgbClr val="46464A">
                    <a:lumMod val="60000"/>
                    <a:lumOff val="40000"/>
                  </a:srgbClr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US">
              <a:solidFill>
                <a:srgbClr val="46464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132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="" xmlns:a16="http://schemas.microsoft.com/office/drawing/2014/main" id="{6FA0A1AD-DEE2-4598-8D3B-C1F65F315A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ítulo 4">
            <a:extLst>
              <a:ext uri="{FF2B5EF4-FFF2-40B4-BE49-F238E27FC236}">
                <a16:creationId xmlns="" xmlns:a16="http://schemas.microsoft.com/office/drawing/2014/main" id="{3A483267-D13E-45C6-895A-743DA269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516" y="166977"/>
            <a:ext cx="9692640" cy="132556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TÍTULO III  </a:t>
            </a:r>
            <a:b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DE LAS POLÍTICAS DE BUEN GOBIERNO PARA LA GESTIÓN DE LA INSTITUCIÓN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odigo buen gobierno - Portal Web del Ayuntamiento de Arafo">
            <a:extLst>
              <a:ext uri="{FF2B5EF4-FFF2-40B4-BE49-F238E27FC236}">
                <a16:creationId xmlns="" xmlns:a16="http://schemas.microsoft.com/office/drawing/2014/main" id="{2A6530F6-E396-E6B9-86A4-46CCE4325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10441" y="3124197"/>
            <a:ext cx="2412966" cy="153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80FF5BA4-00A1-4DEE-8AA9-5CFBA9C65718}"/>
              </a:ext>
            </a:extLst>
          </p:cNvPr>
          <p:cNvSpPr/>
          <p:nvPr/>
        </p:nvSpPr>
        <p:spPr>
          <a:xfrm>
            <a:off x="867423" y="1762539"/>
            <a:ext cx="9866838" cy="455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2. POLÍTICAS DE RESPONSABILIDAD SOCIAL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000" b="1" i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CAPÍTULO QUINTO </a:t>
            </a:r>
          </a:p>
          <a:p>
            <a:pPr indent="-18288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POLÍTICAS FRENTE A LA CIUDADANÍA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24°.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Compromiso con la Ciudadanía.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25°.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Información y Comunicación con la Comunidad.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26°.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Atención de quejas y reclamos.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27°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 Contraloría Social.</a:t>
            </a:r>
          </a:p>
          <a:p>
            <a:pPr indent="-18288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
</a:t>
            </a:r>
            <a:r>
              <a:rPr 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CAPÍTULO SEXTO</a:t>
            </a:r>
          </a:p>
          <a:p>
            <a:pPr indent="-18288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POLÍTICAS DE SOSTENIBILIDAD AMBIENTAL INSTITUCIONAL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28°.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Política de Sostenibilidad Ambiental. 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150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CAEDD93A-2AFF-4DF7-87EA-7C7F419AC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6172200"/>
            <a:ext cx="914400" cy="593725"/>
          </a:xfrm>
        </p:spPr>
        <p:txBody>
          <a:bodyPr vert="horz" lIns="45720" tIns="45720" rIns="4572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D495E168-DA5E-4888-8D8A-92B118324C14}" type="slidenum">
              <a:rPr lang="en-US">
                <a:solidFill>
                  <a:srgbClr val="46464A">
                    <a:lumMod val="60000"/>
                    <a:lumOff val="40000"/>
                  </a:srgbClr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en-US">
              <a:solidFill>
                <a:srgbClr val="46464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208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orrecto desarrollo del Código de Buen Gobierno - cfisiomad">
            <a:extLst>
              <a:ext uri="{FF2B5EF4-FFF2-40B4-BE49-F238E27FC236}">
                <a16:creationId xmlns="" xmlns:a16="http://schemas.microsoft.com/office/drawing/2014/main" id="{17426EE8-1BA8-C7BE-EA30-AABA461B93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79" r="23021"/>
          <a:stretch/>
        </p:blipFill>
        <p:spPr bwMode="auto">
          <a:xfrm>
            <a:off x="450889" y="1933574"/>
            <a:ext cx="3848227" cy="423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3" name="Rectangle 4102">
            <a:extLst>
              <a:ext uri="{FF2B5EF4-FFF2-40B4-BE49-F238E27FC236}">
                <a16:creationId xmlns="" xmlns:a16="http://schemas.microsoft.com/office/drawing/2014/main" id="{5B6D324E-2D03-4162-AF1E-D5E32234E2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ítulo 4">
            <a:extLst>
              <a:ext uri="{FF2B5EF4-FFF2-40B4-BE49-F238E27FC236}">
                <a16:creationId xmlns="" xmlns:a16="http://schemas.microsoft.com/office/drawing/2014/main" id="{3A483267-D13E-45C6-895A-743DA269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298" y="140473"/>
            <a:ext cx="9692640" cy="132556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TÍTULO III  </a:t>
            </a:r>
            <a:b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DE LAS POLÍTICAS DE BUEN GOBIERNO PARA LA GESTIÓN DE LA INSTITUCIÓN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80FF5BA4-00A1-4DEE-8AA9-5CFBA9C65718}"/>
              </a:ext>
            </a:extLst>
          </p:cNvPr>
          <p:cNvSpPr/>
          <p:nvPr/>
        </p:nvSpPr>
        <p:spPr>
          <a:xfrm>
            <a:off x="4299116" y="1941511"/>
            <a:ext cx="6655396" cy="42386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1500" dirty="0"/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3. POLÍTICAS FRENTE A LOS OTROS GRUPOS DE INTERÉS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22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CAPÍTULO SÉPTIMO </a:t>
            </a:r>
          </a:p>
          <a:p>
            <a:pPr indent="-18288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POLÍTICAS SOBRE CONFLICTOS DE INTERESES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Artículo 29°. 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Compromiso frente a los Conflictos de Intereses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2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CAPÍTULO OCTAVO</a:t>
            </a:r>
          </a:p>
          <a:p>
            <a:pPr indent="-182880"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POLÍTICAS CON LOS PROVEEDORES-POLÍTICAS DE CONTRATACIÓN PÚBLICA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Artículo 30°. 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Compromiso con la transparencia en la Contratación Pública.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endParaRPr lang="en-US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CAEDD93A-2AFF-4DF7-87EA-7C7F419AC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6172200"/>
            <a:ext cx="914400" cy="593725"/>
          </a:xfrm>
        </p:spPr>
        <p:txBody>
          <a:bodyPr vert="horz" lIns="45720" tIns="45720" rIns="4572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D495E168-DA5E-4888-8D8A-92B118324C14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501189"/>
      </p:ext>
    </p:extLst>
  </p:cSld>
  <p:clrMapOvr>
    <a:masterClrMapping/>
  </p:clrMapOvr>
</p:sld>
</file>

<file path=ppt/theme/theme1.xml><?xml version="1.0" encoding="utf-8"?>
<a:theme xmlns:a="http://schemas.openxmlformats.org/drawingml/2006/main" name="Visualización">
  <a:themeElements>
    <a:clrScheme name="Naranja roj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Visualización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sualización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50F309C-DE10-4641-9043-BB7E781AC4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024DF7-0783-4549-86B7-A48B29FBA9C2}">
  <ds:schemaRefs>
    <ds:schemaRef ds:uri="http://purl.org/dc/dcmitype/"/>
    <ds:schemaRef ds:uri="http://purl.org/dc/elements/1.1/"/>
    <ds:schemaRef ds:uri="http://schemas.microsoft.com/sharepoint/v3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www.w3.org/XML/1998/namespace"/>
    <ds:schemaRef ds:uri="6dc4bcd6-49db-4c07-9060-8acfc67cef9f"/>
    <ds:schemaRef ds:uri="http://schemas.openxmlformats.org/package/2006/metadata/core-properties"/>
    <ds:schemaRef ds:uri="fb0879af-3eba-417a-a55a-ffe6dcd6ca77"/>
  </ds:schemaRefs>
</ds:datastoreItem>
</file>

<file path=customXml/itemProps3.xml><?xml version="1.0" encoding="utf-8"?>
<ds:datastoreItem xmlns:ds="http://schemas.openxmlformats.org/officeDocument/2006/customXml" ds:itemID="{A6393BED-762D-4FA3-96CF-866F426A043C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http://schemas.microsoft.com/sharepoint/v3"/>
    <ds:schemaRef ds:uri="6dc4bcd6-49db-4c07-9060-8acfc67cef9f"/>
    <ds:schemaRef ds:uri="fb0879af-3eba-417a-a55a-ffe6dcd6ca77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TM03457515[[fn=Vista]]</Template>
  <TotalTime>0</TotalTime>
  <Words>486</Words>
  <Application>Microsoft Office PowerPoint</Application>
  <PresentationFormat>Personalizado</PresentationFormat>
  <Paragraphs>148</Paragraphs>
  <Slides>13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Visualización</vt:lpstr>
      <vt:lpstr>CÓDIGO DE  BUEN GOBIERNO 4ta. VERSIÓN Resolución 998/2022</vt:lpstr>
      <vt:lpstr>¿QUE ES UN CÓDIGO DE BUEN GOBIERNO?</vt:lpstr>
      <vt:lpstr>CUARTA VERSIÓN DEL CÓDIGO DE BUEN GOBIERNO RESOLUCIÓN Nº 998                 22 de diciembre de 2022 </vt:lpstr>
      <vt:lpstr>TITULO I  DE LA ORIENTACIÓN ESTRATÉGICA DE LA INSTITUCIÓN</vt:lpstr>
      <vt:lpstr>TÍTULO II DE LAS POLÍTICAS DE BUEN GOBIERNO PARA LA ADMINISTRACIÓN DE LA HONORABLE CÁMARA DE SENADORES.</vt:lpstr>
      <vt:lpstr>TÍTULO III   DE LAS POLÍTICAS DE BUEN GOBIERNO PARA LA GESTIÓN DE LA INSTITUCIÓN</vt:lpstr>
      <vt:lpstr>TÍTULO III   DE LAS POLÍTICAS DE BUEN GOBIERNO PARA LA GESTIÓN DE LA INSTITUCIÓN</vt:lpstr>
      <vt:lpstr>TÍTULO III   DE LAS POLÍTICAS DE BUEN GOBIERNO PARA LA GESTIÓN DE LA INSTITUCIÓN</vt:lpstr>
      <vt:lpstr>TÍTULO III   DE LAS POLÍTICAS DE BUEN GOBIERNO PARA LA GESTIÓN DE LA INSTITUCIÓN</vt:lpstr>
      <vt:lpstr>TÍTULO III   DE LAS POLÍTICAS DE BUEN GOBIERNO  PARA LA GESTIÓN DE LA INSTITUCIÓN</vt:lpstr>
      <vt:lpstr>TÍTULO IV  DE LA ADMINISTRACIÓN DE LAS POLÍTICAS DE BUEN GOBIERNO</vt:lpstr>
      <vt:lpstr>TÍTULO IV  DE LA ADMINISTRACIÓN DE LAS POLÍTICAS DE BUEN GOBIERNO</vt:lpstr>
      <vt:lpstr>¡GRACIAS!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CÓDIGO DE  BUEN GOBIERNO</dc:title>
  <dc:creator/>
  <cp:lastModifiedBy/>
  <cp:revision>2</cp:revision>
  <dcterms:created xsi:type="dcterms:W3CDTF">2022-05-24T11:25:18Z</dcterms:created>
  <dcterms:modified xsi:type="dcterms:W3CDTF">2023-06-29T14:39:20Z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