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4" r:id="rId8"/>
    <p:sldId id="266" r:id="rId9"/>
    <p:sldId id="267" r:id="rId10"/>
    <p:sldId id="268" r:id="rId11"/>
    <p:sldId id="270" r:id="rId12"/>
    <p:sldId id="271" r:id="rId13"/>
    <p:sldId id="272" r:id="rId14"/>
    <p:sldId id="274" r:id="rId15"/>
    <p:sldId id="275" r:id="rId16"/>
    <p:sldId id="276" r:id="rId17"/>
    <p:sldId id="277" r:id="rId18"/>
    <p:sldId id="279" r:id="rId19"/>
    <p:sldId id="281" r:id="rId20"/>
    <p:sldId id="282" r:id="rId21"/>
  </p:sldIdLst>
  <p:sldSz cx="12192000" cy="6858000"/>
  <p:notesSz cx="6858000" cy="9144000"/>
  <p:defaultTextStyle>
    <a:defPPr>
      <a:defRPr lang="es-PY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89" d="100"/>
          <a:sy n="89" d="100"/>
        </p:scale>
        <p:origin x="418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PY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s-PY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44663-3A81-455F-BEF5-92C895827C3B}" type="datetimeFigureOut">
              <a:rPr lang="es-PY" smtClean="0"/>
              <a:t>24/9/2019</a:t>
            </a:fld>
            <a:endParaRPr lang="es-PY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Y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91AF9-B4EC-4E58-9674-6A1DE2498FE4}" type="slidenum">
              <a:rPr lang="es-PY" smtClean="0"/>
              <a:t>‹Nº›</a:t>
            </a:fld>
            <a:endParaRPr lang="es-PY"/>
          </a:p>
        </p:txBody>
      </p:sp>
    </p:spTree>
    <p:extLst>
      <p:ext uri="{BB962C8B-B14F-4D97-AF65-F5344CB8AC3E}">
        <p14:creationId xmlns:p14="http://schemas.microsoft.com/office/powerpoint/2010/main" val="26509806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PY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Y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44663-3A81-455F-BEF5-92C895827C3B}" type="datetimeFigureOut">
              <a:rPr lang="es-PY" smtClean="0"/>
              <a:t>24/9/2019</a:t>
            </a:fld>
            <a:endParaRPr lang="es-PY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Y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91AF9-B4EC-4E58-9674-6A1DE2498FE4}" type="slidenum">
              <a:rPr lang="es-PY" smtClean="0"/>
              <a:t>‹Nº›</a:t>
            </a:fld>
            <a:endParaRPr lang="es-PY"/>
          </a:p>
        </p:txBody>
      </p:sp>
    </p:spTree>
    <p:extLst>
      <p:ext uri="{BB962C8B-B14F-4D97-AF65-F5344CB8AC3E}">
        <p14:creationId xmlns:p14="http://schemas.microsoft.com/office/powerpoint/2010/main" val="22127831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PY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Y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44663-3A81-455F-BEF5-92C895827C3B}" type="datetimeFigureOut">
              <a:rPr lang="es-PY" smtClean="0"/>
              <a:t>24/9/2019</a:t>
            </a:fld>
            <a:endParaRPr lang="es-PY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Y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91AF9-B4EC-4E58-9674-6A1DE2498FE4}" type="slidenum">
              <a:rPr lang="es-PY" smtClean="0"/>
              <a:t>‹Nº›</a:t>
            </a:fld>
            <a:endParaRPr lang="es-PY"/>
          </a:p>
        </p:txBody>
      </p:sp>
    </p:spTree>
    <p:extLst>
      <p:ext uri="{BB962C8B-B14F-4D97-AF65-F5344CB8AC3E}">
        <p14:creationId xmlns:p14="http://schemas.microsoft.com/office/powerpoint/2010/main" val="12667238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PY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Y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44663-3A81-455F-BEF5-92C895827C3B}" type="datetimeFigureOut">
              <a:rPr lang="es-PY" smtClean="0"/>
              <a:t>24/9/2019</a:t>
            </a:fld>
            <a:endParaRPr lang="es-PY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Y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91AF9-B4EC-4E58-9674-6A1DE2498FE4}" type="slidenum">
              <a:rPr lang="es-PY" smtClean="0"/>
              <a:t>‹Nº›</a:t>
            </a:fld>
            <a:endParaRPr lang="es-PY"/>
          </a:p>
        </p:txBody>
      </p:sp>
    </p:spTree>
    <p:extLst>
      <p:ext uri="{BB962C8B-B14F-4D97-AF65-F5344CB8AC3E}">
        <p14:creationId xmlns:p14="http://schemas.microsoft.com/office/powerpoint/2010/main" val="17393117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PY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44663-3A81-455F-BEF5-92C895827C3B}" type="datetimeFigureOut">
              <a:rPr lang="es-PY" smtClean="0"/>
              <a:t>24/9/2019</a:t>
            </a:fld>
            <a:endParaRPr lang="es-PY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Y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91AF9-B4EC-4E58-9674-6A1DE2498FE4}" type="slidenum">
              <a:rPr lang="es-PY" smtClean="0"/>
              <a:t>‹Nº›</a:t>
            </a:fld>
            <a:endParaRPr lang="es-PY"/>
          </a:p>
        </p:txBody>
      </p:sp>
    </p:spTree>
    <p:extLst>
      <p:ext uri="{BB962C8B-B14F-4D97-AF65-F5344CB8AC3E}">
        <p14:creationId xmlns:p14="http://schemas.microsoft.com/office/powerpoint/2010/main" val="6957922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PY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Y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Y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44663-3A81-455F-BEF5-92C895827C3B}" type="datetimeFigureOut">
              <a:rPr lang="es-PY" smtClean="0"/>
              <a:t>24/9/2019</a:t>
            </a:fld>
            <a:endParaRPr lang="es-PY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Y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91AF9-B4EC-4E58-9674-6A1DE2498FE4}" type="slidenum">
              <a:rPr lang="es-PY" smtClean="0"/>
              <a:t>‹Nº›</a:t>
            </a:fld>
            <a:endParaRPr lang="es-PY"/>
          </a:p>
        </p:txBody>
      </p:sp>
    </p:spTree>
    <p:extLst>
      <p:ext uri="{BB962C8B-B14F-4D97-AF65-F5344CB8AC3E}">
        <p14:creationId xmlns:p14="http://schemas.microsoft.com/office/powerpoint/2010/main" val="6883515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PY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Y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Y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44663-3A81-455F-BEF5-92C895827C3B}" type="datetimeFigureOut">
              <a:rPr lang="es-PY" smtClean="0"/>
              <a:t>24/9/2019</a:t>
            </a:fld>
            <a:endParaRPr lang="es-PY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Y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91AF9-B4EC-4E58-9674-6A1DE2498FE4}" type="slidenum">
              <a:rPr lang="es-PY" smtClean="0"/>
              <a:t>‹Nº›</a:t>
            </a:fld>
            <a:endParaRPr lang="es-PY"/>
          </a:p>
        </p:txBody>
      </p:sp>
    </p:spTree>
    <p:extLst>
      <p:ext uri="{BB962C8B-B14F-4D97-AF65-F5344CB8AC3E}">
        <p14:creationId xmlns:p14="http://schemas.microsoft.com/office/powerpoint/2010/main" val="36852822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PY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44663-3A81-455F-BEF5-92C895827C3B}" type="datetimeFigureOut">
              <a:rPr lang="es-PY" smtClean="0"/>
              <a:t>24/9/2019</a:t>
            </a:fld>
            <a:endParaRPr lang="es-PY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Y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91AF9-B4EC-4E58-9674-6A1DE2498FE4}" type="slidenum">
              <a:rPr lang="es-PY" smtClean="0"/>
              <a:t>‹Nº›</a:t>
            </a:fld>
            <a:endParaRPr lang="es-PY"/>
          </a:p>
        </p:txBody>
      </p:sp>
    </p:spTree>
    <p:extLst>
      <p:ext uri="{BB962C8B-B14F-4D97-AF65-F5344CB8AC3E}">
        <p14:creationId xmlns:p14="http://schemas.microsoft.com/office/powerpoint/2010/main" val="48882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44663-3A81-455F-BEF5-92C895827C3B}" type="datetimeFigureOut">
              <a:rPr lang="es-PY" smtClean="0"/>
              <a:t>24/9/2019</a:t>
            </a:fld>
            <a:endParaRPr lang="es-PY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Y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91AF9-B4EC-4E58-9674-6A1DE2498FE4}" type="slidenum">
              <a:rPr lang="es-PY" smtClean="0"/>
              <a:t>‹Nº›</a:t>
            </a:fld>
            <a:endParaRPr lang="es-PY"/>
          </a:p>
        </p:txBody>
      </p:sp>
    </p:spTree>
    <p:extLst>
      <p:ext uri="{BB962C8B-B14F-4D97-AF65-F5344CB8AC3E}">
        <p14:creationId xmlns:p14="http://schemas.microsoft.com/office/powerpoint/2010/main" val="40882193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PY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Y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44663-3A81-455F-BEF5-92C895827C3B}" type="datetimeFigureOut">
              <a:rPr lang="es-PY" smtClean="0"/>
              <a:t>24/9/2019</a:t>
            </a:fld>
            <a:endParaRPr lang="es-PY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Y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91AF9-B4EC-4E58-9674-6A1DE2498FE4}" type="slidenum">
              <a:rPr lang="es-PY" smtClean="0"/>
              <a:t>‹Nº›</a:t>
            </a:fld>
            <a:endParaRPr lang="es-PY"/>
          </a:p>
        </p:txBody>
      </p:sp>
    </p:spTree>
    <p:extLst>
      <p:ext uri="{BB962C8B-B14F-4D97-AF65-F5344CB8AC3E}">
        <p14:creationId xmlns:p14="http://schemas.microsoft.com/office/powerpoint/2010/main" val="5041115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PY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PY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44663-3A81-455F-BEF5-92C895827C3B}" type="datetimeFigureOut">
              <a:rPr lang="es-PY" smtClean="0"/>
              <a:t>24/9/2019</a:t>
            </a:fld>
            <a:endParaRPr lang="es-PY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Y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91AF9-B4EC-4E58-9674-6A1DE2498FE4}" type="slidenum">
              <a:rPr lang="es-PY" smtClean="0"/>
              <a:t>‹Nº›</a:t>
            </a:fld>
            <a:endParaRPr lang="es-PY"/>
          </a:p>
        </p:txBody>
      </p:sp>
    </p:spTree>
    <p:extLst>
      <p:ext uri="{BB962C8B-B14F-4D97-AF65-F5344CB8AC3E}">
        <p14:creationId xmlns:p14="http://schemas.microsoft.com/office/powerpoint/2010/main" val="12934615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PY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Y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E44663-3A81-455F-BEF5-92C895827C3B}" type="datetimeFigureOut">
              <a:rPr lang="es-PY" smtClean="0"/>
              <a:t>24/9/2019</a:t>
            </a:fld>
            <a:endParaRPr lang="es-PY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PY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B91AF9-B4EC-4E58-9674-6A1DE2498FE4}" type="slidenum">
              <a:rPr lang="es-PY" smtClean="0"/>
              <a:t>‹Nº›</a:t>
            </a:fld>
            <a:endParaRPr lang="es-PY"/>
          </a:p>
        </p:txBody>
      </p:sp>
    </p:spTree>
    <p:extLst>
      <p:ext uri="{BB962C8B-B14F-4D97-AF65-F5344CB8AC3E}">
        <p14:creationId xmlns:p14="http://schemas.microsoft.com/office/powerpoint/2010/main" val="5539249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PY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60290"/>
            <a:ext cx="12344401" cy="6918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042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Y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433116" cy="6969211"/>
          </a:xfrm>
        </p:spPr>
      </p:pic>
    </p:spTree>
    <p:extLst>
      <p:ext uri="{BB962C8B-B14F-4D97-AF65-F5344CB8AC3E}">
        <p14:creationId xmlns:p14="http://schemas.microsoft.com/office/powerpoint/2010/main" val="3196880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Y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342225" cy="6919784"/>
          </a:xfrm>
        </p:spPr>
      </p:pic>
    </p:spTree>
    <p:extLst>
      <p:ext uri="{BB962C8B-B14F-4D97-AF65-F5344CB8AC3E}">
        <p14:creationId xmlns:p14="http://schemas.microsoft.com/office/powerpoint/2010/main" val="20831065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Y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234715" cy="6858000"/>
          </a:xfrm>
        </p:spPr>
      </p:pic>
    </p:spTree>
    <p:extLst>
      <p:ext uri="{BB962C8B-B14F-4D97-AF65-F5344CB8AC3E}">
        <p14:creationId xmlns:p14="http://schemas.microsoft.com/office/powerpoint/2010/main" val="39143601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Y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236823" cy="6858000"/>
          </a:xfrm>
        </p:spPr>
      </p:pic>
    </p:spTree>
    <p:extLst>
      <p:ext uri="{BB962C8B-B14F-4D97-AF65-F5344CB8AC3E}">
        <p14:creationId xmlns:p14="http://schemas.microsoft.com/office/powerpoint/2010/main" val="1581638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Y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39512" cy="6858000"/>
          </a:xfrm>
        </p:spPr>
      </p:pic>
    </p:spTree>
    <p:extLst>
      <p:ext uri="{BB962C8B-B14F-4D97-AF65-F5344CB8AC3E}">
        <p14:creationId xmlns:p14="http://schemas.microsoft.com/office/powerpoint/2010/main" val="486680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Y"/>
          </a:p>
        </p:txBody>
      </p:sp>
      <p:pic>
        <p:nvPicPr>
          <p:cNvPr id="6" name="Marcador de contenido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236823" cy="6858000"/>
          </a:xfrm>
        </p:spPr>
      </p:pic>
    </p:spTree>
    <p:extLst>
      <p:ext uri="{BB962C8B-B14F-4D97-AF65-F5344CB8AC3E}">
        <p14:creationId xmlns:p14="http://schemas.microsoft.com/office/powerpoint/2010/main" val="295714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Y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39512" cy="6858000"/>
          </a:xfrm>
        </p:spPr>
      </p:pic>
    </p:spTree>
    <p:extLst>
      <p:ext uri="{BB962C8B-B14F-4D97-AF65-F5344CB8AC3E}">
        <p14:creationId xmlns:p14="http://schemas.microsoft.com/office/powerpoint/2010/main" val="2388196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Y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39512" cy="6858000"/>
          </a:xfrm>
        </p:spPr>
      </p:pic>
    </p:spTree>
    <p:extLst>
      <p:ext uri="{BB962C8B-B14F-4D97-AF65-F5344CB8AC3E}">
        <p14:creationId xmlns:p14="http://schemas.microsoft.com/office/powerpoint/2010/main" val="2331419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Y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236823" cy="6858000"/>
          </a:xfrm>
        </p:spPr>
      </p:pic>
    </p:spTree>
    <p:extLst>
      <p:ext uri="{BB962C8B-B14F-4D97-AF65-F5344CB8AC3E}">
        <p14:creationId xmlns:p14="http://schemas.microsoft.com/office/powerpoint/2010/main" val="2972538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Y"/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39512" cy="6858000"/>
          </a:xfrm>
        </p:spPr>
      </p:pic>
    </p:spTree>
    <p:extLst>
      <p:ext uri="{BB962C8B-B14F-4D97-AF65-F5344CB8AC3E}">
        <p14:creationId xmlns:p14="http://schemas.microsoft.com/office/powerpoint/2010/main" val="951197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368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06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Y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236823" cy="6858000"/>
          </a:xfrm>
        </p:spPr>
      </p:pic>
    </p:spTree>
    <p:extLst>
      <p:ext uri="{BB962C8B-B14F-4D97-AF65-F5344CB8AC3E}">
        <p14:creationId xmlns:p14="http://schemas.microsoft.com/office/powerpoint/2010/main" val="2411136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Y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39512" cy="6858000"/>
          </a:xfrm>
        </p:spPr>
      </p:pic>
    </p:spTree>
    <p:extLst>
      <p:ext uri="{BB962C8B-B14F-4D97-AF65-F5344CB8AC3E}">
        <p14:creationId xmlns:p14="http://schemas.microsoft.com/office/powerpoint/2010/main" val="3077025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Y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39512" cy="6858000"/>
          </a:xfrm>
        </p:spPr>
      </p:pic>
    </p:spTree>
    <p:extLst>
      <p:ext uri="{BB962C8B-B14F-4D97-AF65-F5344CB8AC3E}">
        <p14:creationId xmlns:p14="http://schemas.microsoft.com/office/powerpoint/2010/main" val="1220005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Y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081" y="-184408"/>
            <a:ext cx="12615453" cy="7070199"/>
          </a:xfrm>
        </p:spPr>
      </p:pic>
    </p:spTree>
    <p:extLst>
      <p:ext uri="{BB962C8B-B14F-4D97-AF65-F5344CB8AC3E}">
        <p14:creationId xmlns:p14="http://schemas.microsoft.com/office/powerpoint/2010/main" val="3213076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Y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93791"/>
            <a:ext cx="12582977" cy="7054764"/>
          </a:xfrm>
        </p:spPr>
      </p:pic>
    </p:spTree>
    <p:extLst>
      <p:ext uri="{BB962C8B-B14F-4D97-AF65-F5344CB8AC3E}">
        <p14:creationId xmlns:p14="http://schemas.microsoft.com/office/powerpoint/2010/main" val="322117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Y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234715" cy="6858000"/>
          </a:xfrm>
        </p:spPr>
      </p:pic>
    </p:spTree>
    <p:extLst>
      <p:ext uri="{BB962C8B-B14F-4D97-AF65-F5344CB8AC3E}">
        <p14:creationId xmlns:p14="http://schemas.microsoft.com/office/powerpoint/2010/main" val="4035864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Y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234715" cy="6858000"/>
          </a:xfrm>
        </p:spPr>
      </p:pic>
    </p:spTree>
    <p:extLst>
      <p:ext uri="{BB962C8B-B14F-4D97-AF65-F5344CB8AC3E}">
        <p14:creationId xmlns:p14="http://schemas.microsoft.com/office/powerpoint/2010/main" val="4071168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Y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32026" cy="6858000"/>
          </a:xfrm>
        </p:spPr>
      </p:pic>
    </p:spTree>
    <p:extLst>
      <p:ext uri="{BB962C8B-B14F-4D97-AF65-F5344CB8AC3E}">
        <p14:creationId xmlns:p14="http://schemas.microsoft.com/office/powerpoint/2010/main" val="3889603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403</TotalTime>
  <Words>0</Words>
  <Application>Microsoft Office PowerPoint</Application>
  <PresentationFormat>Panorámica</PresentationFormat>
  <Paragraphs>0</Paragraphs>
  <Slides>20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20</vt:i4>
      </vt:variant>
    </vt:vector>
  </HeadingPairs>
  <TitlesOfParts>
    <vt:vector size="24" baseType="lpstr"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Sofia Vanessa Orrego Durañona</dc:creator>
  <cp:lastModifiedBy>DELL</cp:lastModifiedBy>
  <cp:revision>10</cp:revision>
  <dcterms:created xsi:type="dcterms:W3CDTF">2019-09-23T13:47:47Z</dcterms:created>
  <dcterms:modified xsi:type="dcterms:W3CDTF">2019-09-24T22:54:27Z</dcterms:modified>
</cp:coreProperties>
</file>